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558" r:id="rId3"/>
    <p:sldId id="434" r:id="rId4"/>
    <p:sldId id="441" r:id="rId5"/>
    <p:sldId id="284" r:id="rId6"/>
    <p:sldId id="516" r:id="rId7"/>
    <p:sldId id="258" r:id="rId8"/>
    <p:sldId id="460" r:id="rId9"/>
    <p:sldId id="518" r:id="rId10"/>
    <p:sldId id="541" r:id="rId11"/>
    <p:sldId id="463" r:id="rId12"/>
    <p:sldId id="465" r:id="rId13"/>
    <p:sldId id="464" r:id="rId14"/>
    <p:sldId id="472" r:id="rId15"/>
    <p:sldId id="519" r:id="rId16"/>
    <p:sldId id="473" r:id="rId17"/>
    <p:sldId id="474" r:id="rId18"/>
    <p:sldId id="520" r:id="rId19"/>
    <p:sldId id="481" r:id="rId20"/>
    <p:sldId id="542" r:id="rId21"/>
    <p:sldId id="543" r:id="rId22"/>
    <p:sldId id="544" r:id="rId23"/>
    <p:sldId id="478" r:id="rId24"/>
    <p:sldId id="545" r:id="rId25"/>
    <p:sldId id="546" r:id="rId26"/>
    <p:sldId id="548" r:id="rId27"/>
    <p:sldId id="550" r:id="rId28"/>
    <p:sldId id="484" r:id="rId29"/>
    <p:sldId id="485" r:id="rId30"/>
    <p:sldId id="551" r:id="rId31"/>
    <p:sldId id="552" r:id="rId32"/>
    <p:sldId id="487" r:id="rId33"/>
    <p:sldId id="467" r:id="rId34"/>
    <p:sldId id="488" r:id="rId35"/>
    <p:sldId id="524" r:id="rId36"/>
    <p:sldId id="489" r:id="rId37"/>
    <p:sldId id="470" r:id="rId38"/>
    <p:sldId id="553" r:id="rId39"/>
    <p:sldId id="490" r:id="rId40"/>
    <p:sldId id="554" r:id="rId41"/>
    <p:sldId id="555" r:id="rId42"/>
    <p:sldId id="494" r:id="rId43"/>
    <p:sldId id="495" r:id="rId44"/>
    <p:sldId id="556" r:id="rId45"/>
    <p:sldId id="497" r:id="rId46"/>
    <p:sldId id="498" r:id="rId47"/>
    <p:sldId id="499" r:id="rId48"/>
    <p:sldId id="501" r:id="rId49"/>
    <p:sldId id="539" r:id="rId50"/>
    <p:sldId id="503" r:id="rId51"/>
    <p:sldId id="471" r:id="rId52"/>
    <p:sldId id="531" r:id="rId53"/>
    <p:sldId id="532" r:id="rId54"/>
    <p:sldId id="533" r:id="rId55"/>
    <p:sldId id="534" r:id="rId56"/>
    <p:sldId id="507" r:id="rId57"/>
    <p:sldId id="508" r:id="rId58"/>
    <p:sldId id="509" r:id="rId59"/>
    <p:sldId id="510" r:id="rId60"/>
    <p:sldId id="511" r:id="rId61"/>
    <p:sldId id="536" r:id="rId62"/>
    <p:sldId id="537" r:id="rId63"/>
    <p:sldId id="513" r:id="rId64"/>
    <p:sldId id="514" r:id="rId65"/>
    <p:sldId id="535"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AD10C83-7500-446D-A1E6-8A3C2C101A37}">
          <p14:sldIdLst>
            <p14:sldId id="256"/>
            <p14:sldId id="558"/>
            <p14:sldId id="434"/>
            <p14:sldId id="441"/>
            <p14:sldId id="284"/>
            <p14:sldId id="516"/>
            <p14:sldId id="258"/>
            <p14:sldId id="460"/>
            <p14:sldId id="518"/>
            <p14:sldId id="541"/>
            <p14:sldId id="463"/>
            <p14:sldId id="465"/>
            <p14:sldId id="464"/>
            <p14:sldId id="472"/>
            <p14:sldId id="519"/>
            <p14:sldId id="473"/>
            <p14:sldId id="474"/>
            <p14:sldId id="520"/>
            <p14:sldId id="481"/>
            <p14:sldId id="542"/>
          </p14:sldIdLst>
        </p14:section>
        <p14:section name="Ενότητα χωρίς τίτλο" id="{11CAE47F-332A-4B43-A084-F5C1DFCF515D}">
          <p14:sldIdLst>
            <p14:sldId id="543"/>
            <p14:sldId id="544"/>
            <p14:sldId id="478"/>
            <p14:sldId id="545"/>
            <p14:sldId id="546"/>
            <p14:sldId id="548"/>
            <p14:sldId id="550"/>
            <p14:sldId id="484"/>
            <p14:sldId id="485"/>
            <p14:sldId id="551"/>
            <p14:sldId id="552"/>
            <p14:sldId id="487"/>
            <p14:sldId id="467"/>
            <p14:sldId id="488"/>
            <p14:sldId id="524"/>
            <p14:sldId id="489"/>
            <p14:sldId id="470"/>
            <p14:sldId id="553"/>
            <p14:sldId id="490"/>
            <p14:sldId id="554"/>
            <p14:sldId id="555"/>
            <p14:sldId id="494"/>
            <p14:sldId id="495"/>
            <p14:sldId id="556"/>
            <p14:sldId id="497"/>
            <p14:sldId id="498"/>
            <p14:sldId id="499"/>
            <p14:sldId id="501"/>
            <p14:sldId id="539"/>
            <p14:sldId id="503"/>
            <p14:sldId id="471"/>
            <p14:sldId id="531"/>
            <p14:sldId id="532"/>
            <p14:sldId id="533"/>
            <p14:sldId id="534"/>
            <p14:sldId id="507"/>
            <p14:sldId id="508"/>
            <p14:sldId id="509"/>
            <p14:sldId id="510"/>
            <p14:sldId id="511"/>
            <p14:sldId id="536"/>
            <p14:sldId id="537"/>
            <p14:sldId id="513"/>
            <p14:sldId id="514"/>
            <p14:sldId id="5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33C"/>
    <a:srgbClr val="508929"/>
    <a:srgbClr val="51892B"/>
    <a:srgbClr val="5A9036"/>
    <a:srgbClr val="1875C2"/>
    <a:srgbClr val="1B85DC"/>
    <a:srgbClr val="8AB070"/>
    <a:srgbClr val="9EBE89"/>
    <a:srgbClr val="DFB449"/>
    <a:srgbClr val="D18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129CC-21EA-417F-B6CF-EA9C99CEED28}" v="190" dt="2021-12-27T16:20:59.36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8" autoAdjust="0"/>
    <p:restoredTop sz="93810" autoAdjust="0"/>
  </p:normalViewPr>
  <p:slideViewPr>
    <p:cSldViewPr snapToGrid="0">
      <p:cViewPr varScale="1">
        <p:scale>
          <a:sx n="134" d="100"/>
          <a:sy n="134" d="100"/>
        </p:scale>
        <p:origin x="15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08A129CC-21EA-417F-B6CF-EA9C99CEED28}"/>
    <pc:docChg chg="undo custSel addSld delSld modSld sldOrd">
      <pc:chgData name="pantelis balaouras" userId="25e8755020fc1734" providerId="LiveId" clId="{08A129CC-21EA-417F-B6CF-EA9C99CEED28}" dt="2021-12-30T14:10:00.969" v="5103" actId="47"/>
      <pc:docMkLst>
        <pc:docMk/>
      </pc:docMkLst>
      <pc:sldChg chg="modSp mod">
        <pc:chgData name="pantelis balaouras" userId="25e8755020fc1734" providerId="LiveId" clId="{08A129CC-21EA-417F-B6CF-EA9C99CEED28}" dt="2021-12-30T13:54:09.060" v="4883" actId="1036"/>
        <pc:sldMkLst>
          <pc:docMk/>
          <pc:sldMk cId="2283877092" sldId="256"/>
        </pc:sldMkLst>
        <pc:spChg chg="mod">
          <ac:chgData name="pantelis balaouras" userId="25e8755020fc1734" providerId="LiveId" clId="{08A129CC-21EA-417F-B6CF-EA9C99CEED28}" dt="2021-12-30T13:54:09.060" v="4883" actId="1036"/>
          <ac:spMkLst>
            <pc:docMk/>
            <pc:sldMk cId="2283877092" sldId="256"/>
            <ac:spMk id="2" creationId="{2D4DCFE8-514F-4099-A018-AD881563912D}"/>
          </ac:spMkLst>
        </pc:spChg>
      </pc:sldChg>
      <pc:sldChg chg="modSp mod">
        <pc:chgData name="pantelis balaouras" userId="25e8755020fc1734" providerId="LiveId" clId="{08A129CC-21EA-417F-B6CF-EA9C99CEED28}" dt="2021-12-27T12:11:41.060" v="2344" actId="20577"/>
        <pc:sldMkLst>
          <pc:docMk/>
          <pc:sldMk cId="629246187" sldId="258"/>
        </pc:sldMkLst>
        <pc:spChg chg="mod">
          <ac:chgData name="pantelis balaouras" userId="25e8755020fc1734" providerId="LiveId" clId="{08A129CC-21EA-417F-B6CF-EA9C99CEED28}" dt="2021-12-27T12:11:41.060" v="2344" actId="20577"/>
          <ac:spMkLst>
            <pc:docMk/>
            <pc:sldMk cId="629246187" sldId="258"/>
            <ac:spMk id="2" creationId="{5B65C0DC-BC2A-459D-91AC-22598AD94B77}"/>
          </ac:spMkLst>
        </pc:spChg>
        <pc:spChg chg="mod">
          <ac:chgData name="pantelis balaouras" userId="25e8755020fc1734" providerId="LiveId" clId="{08A129CC-21EA-417F-B6CF-EA9C99CEED28}" dt="2021-12-26T17:26:13.072" v="668" actId="27636"/>
          <ac:spMkLst>
            <pc:docMk/>
            <pc:sldMk cId="629246187" sldId="258"/>
            <ac:spMk id="3" creationId="{AAD30569-295C-4346-9826-305C1F71167D}"/>
          </ac:spMkLst>
        </pc:spChg>
      </pc:sldChg>
      <pc:sldChg chg="modSp del mod">
        <pc:chgData name="pantelis balaouras" userId="25e8755020fc1734" providerId="LiveId" clId="{08A129CC-21EA-417F-B6CF-EA9C99CEED28}" dt="2021-12-30T14:09:35.159" v="5100" actId="47"/>
        <pc:sldMkLst>
          <pc:docMk/>
          <pc:sldMk cId="3496104994" sldId="259"/>
        </pc:sldMkLst>
        <pc:spChg chg="mod">
          <ac:chgData name="pantelis balaouras" userId="25e8755020fc1734" providerId="LiveId" clId="{08A129CC-21EA-417F-B6CF-EA9C99CEED28}" dt="2021-12-26T20:03:44.326" v="870" actId="1036"/>
          <ac:spMkLst>
            <pc:docMk/>
            <pc:sldMk cId="3496104994" sldId="259"/>
            <ac:spMk id="26" creationId="{222F2339-9F25-4849-85F5-4DB97B07FCB3}"/>
          </ac:spMkLst>
        </pc:spChg>
      </pc:sldChg>
      <pc:sldChg chg="del">
        <pc:chgData name="pantelis balaouras" userId="25e8755020fc1734" providerId="LiveId" clId="{08A129CC-21EA-417F-B6CF-EA9C99CEED28}" dt="2021-12-30T14:09:35.159" v="5100" actId="47"/>
        <pc:sldMkLst>
          <pc:docMk/>
          <pc:sldMk cId="4103265280" sldId="260"/>
        </pc:sldMkLst>
      </pc:sldChg>
      <pc:sldChg chg="modSp del mod">
        <pc:chgData name="pantelis balaouras" userId="25e8755020fc1734" providerId="LiveId" clId="{08A129CC-21EA-417F-B6CF-EA9C99CEED28}" dt="2021-12-30T14:09:35.159" v="5100" actId="47"/>
        <pc:sldMkLst>
          <pc:docMk/>
          <pc:sldMk cId="3464047560" sldId="261"/>
        </pc:sldMkLst>
        <pc:spChg chg="mod">
          <ac:chgData name="pantelis balaouras" userId="25e8755020fc1734" providerId="LiveId" clId="{08A129CC-21EA-417F-B6CF-EA9C99CEED28}" dt="2021-12-26T16:47:13.720" v="1" actId="1076"/>
          <ac:spMkLst>
            <pc:docMk/>
            <pc:sldMk cId="3464047560" sldId="261"/>
            <ac:spMk id="7" creationId="{8F293368-5F60-4764-8DF3-3770084D7284}"/>
          </ac:spMkLst>
        </pc:spChg>
      </pc:sldChg>
      <pc:sldChg chg="del">
        <pc:chgData name="pantelis balaouras" userId="25e8755020fc1734" providerId="LiveId" clId="{08A129CC-21EA-417F-B6CF-EA9C99CEED28}" dt="2021-12-30T14:09:35.159" v="5100" actId="47"/>
        <pc:sldMkLst>
          <pc:docMk/>
          <pc:sldMk cId="2916059963" sldId="262"/>
        </pc:sldMkLst>
      </pc:sldChg>
      <pc:sldChg chg="del">
        <pc:chgData name="pantelis balaouras" userId="25e8755020fc1734" providerId="LiveId" clId="{08A129CC-21EA-417F-B6CF-EA9C99CEED28}" dt="2021-12-30T14:09:35.159" v="5100" actId="47"/>
        <pc:sldMkLst>
          <pc:docMk/>
          <pc:sldMk cId="3364439733" sldId="263"/>
        </pc:sldMkLst>
      </pc:sldChg>
      <pc:sldChg chg="del">
        <pc:chgData name="pantelis balaouras" userId="25e8755020fc1734" providerId="LiveId" clId="{08A129CC-21EA-417F-B6CF-EA9C99CEED28}" dt="2021-12-30T14:09:35.159" v="5100" actId="47"/>
        <pc:sldMkLst>
          <pc:docMk/>
          <pc:sldMk cId="4238343559" sldId="264"/>
        </pc:sldMkLst>
      </pc:sldChg>
      <pc:sldChg chg="del">
        <pc:chgData name="pantelis balaouras" userId="25e8755020fc1734" providerId="LiveId" clId="{08A129CC-21EA-417F-B6CF-EA9C99CEED28}" dt="2021-12-30T14:09:35.159" v="5100" actId="47"/>
        <pc:sldMkLst>
          <pc:docMk/>
          <pc:sldMk cId="2319053434" sldId="265"/>
        </pc:sldMkLst>
      </pc:sldChg>
      <pc:sldChg chg="del">
        <pc:chgData name="pantelis balaouras" userId="25e8755020fc1734" providerId="LiveId" clId="{08A129CC-21EA-417F-B6CF-EA9C99CEED28}" dt="2021-12-30T14:09:35.159" v="5100" actId="47"/>
        <pc:sldMkLst>
          <pc:docMk/>
          <pc:sldMk cId="2793942410" sldId="266"/>
        </pc:sldMkLst>
      </pc:sldChg>
      <pc:sldChg chg="del">
        <pc:chgData name="pantelis balaouras" userId="25e8755020fc1734" providerId="LiveId" clId="{08A129CC-21EA-417F-B6CF-EA9C99CEED28}" dt="2021-12-30T14:09:35.159" v="5100" actId="47"/>
        <pc:sldMkLst>
          <pc:docMk/>
          <pc:sldMk cId="475022460" sldId="267"/>
        </pc:sldMkLst>
      </pc:sldChg>
      <pc:sldChg chg="del">
        <pc:chgData name="pantelis balaouras" userId="25e8755020fc1734" providerId="LiveId" clId="{08A129CC-21EA-417F-B6CF-EA9C99CEED28}" dt="2021-12-30T14:09:35.159" v="5100" actId="47"/>
        <pc:sldMkLst>
          <pc:docMk/>
          <pc:sldMk cId="373789282" sldId="268"/>
        </pc:sldMkLst>
      </pc:sldChg>
      <pc:sldChg chg="del">
        <pc:chgData name="pantelis balaouras" userId="25e8755020fc1734" providerId="LiveId" clId="{08A129CC-21EA-417F-B6CF-EA9C99CEED28}" dt="2021-12-30T14:09:35.159" v="5100" actId="47"/>
        <pc:sldMkLst>
          <pc:docMk/>
          <pc:sldMk cId="203847215" sldId="269"/>
        </pc:sldMkLst>
      </pc:sldChg>
      <pc:sldChg chg="del">
        <pc:chgData name="pantelis balaouras" userId="25e8755020fc1734" providerId="LiveId" clId="{08A129CC-21EA-417F-B6CF-EA9C99CEED28}" dt="2021-12-30T14:09:35.159" v="5100" actId="47"/>
        <pc:sldMkLst>
          <pc:docMk/>
          <pc:sldMk cId="3172589248" sldId="270"/>
        </pc:sldMkLst>
      </pc:sldChg>
      <pc:sldChg chg="del">
        <pc:chgData name="pantelis balaouras" userId="25e8755020fc1734" providerId="LiveId" clId="{08A129CC-21EA-417F-B6CF-EA9C99CEED28}" dt="2021-12-30T14:09:35.159" v="5100" actId="47"/>
        <pc:sldMkLst>
          <pc:docMk/>
          <pc:sldMk cId="1459196511" sldId="271"/>
        </pc:sldMkLst>
      </pc:sldChg>
      <pc:sldChg chg="del">
        <pc:chgData name="pantelis balaouras" userId="25e8755020fc1734" providerId="LiveId" clId="{08A129CC-21EA-417F-B6CF-EA9C99CEED28}" dt="2021-12-30T14:09:35.159" v="5100" actId="47"/>
        <pc:sldMkLst>
          <pc:docMk/>
          <pc:sldMk cId="2002712142" sldId="272"/>
        </pc:sldMkLst>
      </pc:sldChg>
      <pc:sldChg chg="del">
        <pc:chgData name="pantelis balaouras" userId="25e8755020fc1734" providerId="LiveId" clId="{08A129CC-21EA-417F-B6CF-EA9C99CEED28}" dt="2021-12-30T14:09:35.159" v="5100" actId="47"/>
        <pc:sldMkLst>
          <pc:docMk/>
          <pc:sldMk cId="3016689036" sldId="273"/>
        </pc:sldMkLst>
      </pc:sldChg>
      <pc:sldChg chg="del">
        <pc:chgData name="pantelis balaouras" userId="25e8755020fc1734" providerId="LiveId" clId="{08A129CC-21EA-417F-B6CF-EA9C99CEED28}" dt="2021-12-30T14:09:35.159" v="5100" actId="47"/>
        <pc:sldMkLst>
          <pc:docMk/>
          <pc:sldMk cId="3907142121" sldId="274"/>
        </pc:sldMkLst>
      </pc:sldChg>
      <pc:sldChg chg="del">
        <pc:chgData name="pantelis balaouras" userId="25e8755020fc1734" providerId="LiveId" clId="{08A129CC-21EA-417F-B6CF-EA9C99CEED28}" dt="2021-12-30T14:09:35.159" v="5100" actId="47"/>
        <pc:sldMkLst>
          <pc:docMk/>
          <pc:sldMk cId="280531154" sldId="275"/>
        </pc:sldMkLst>
      </pc:sldChg>
      <pc:sldChg chg="del">
        <pc:chgData name="pantelis balaouras" userId="25e8755020fc1734" providerId="LiveId" clId="{08A129CC-21EA-417F-B6CF-EA9C99CEED28}" dt="2021-12-30T14:09:35.159" v="5100" actId="47"/>
        <pc:sldMkLst>
          <pc:docMk/>
          <pc:sldMk cId="146240581" sldId="276"/>
        </pc:sldMkLst>
      </pc:sldChg>
      <pc:sldChg chg="del">
        <pc:chgData name="pantelis balaouras" userId="25e8755020fc1734" providerId="LiveId" clId="{08A129CC-21EA-417F-B6CF-EA9C99CEED28}" dt="2021-12-30T14:09:35.159" v="5100" actId="47"/>
        <pc:sldMkLst>
          <pc:docMk/>
          <pc:sldMk cId="520288156" sldId="277"/>
        </pc:sldMkLst>
      </pc:sldChg>
      <pc:sldChg chg="del">
        <pc:chgData name="pantelis balaouras" userId="25e8755020fc1734" providerId="LiveId" clId="{08A129CC-21EA-417F-B6CF-EA9C99CEED28}" dt="2021-12-30T14:09:35.159" v="5100" actId="47"/>
        <pc:sldMkLst>
          <pc:docMk/>
          <pc:sldMk cId="268997292" sldId="278"/>
        </pc:sldMkLst>
      </pc:sldChg>
      <pc:sldChg chg="del">
        <pc:chgData name="pantelis balaouras" userId="25e8755020fc1734" providerId="LiveId" clId="{08A129CC-21EA-417F-B6CF-EA9C99CEED28}" dt="2021-12-30T14:09:35.159" v="5100" actId="47"/>
        <pc:sldMkLst>
          <pc:docMk/>
          <pc:sldMk cId="10792534" sldId="279"/>
        </pc:sldMkLst>
      </pc:sldChg>
      <pc:sldChg chg="del">
        <pc:chgData name="pantelis balaouras" userId="25e8755020fc1734" providerId="LiveId" clId="{08A129CC-21EA-417F-B6CF-EA9C99CEED28}" dt="2021-12-30T14:09:35.159" v="5100" actId="47"/>
        <pc:sldMkLst>
          <pc:docMk/>
          <pc:sldMk cId="2619657666" sldId="282"/>
        </pc:sldMkLst>
      </pc:sldChg>
      <pc:sldChg chg="modSp mod">
        <pc:chgData name="pantelis balaouras" userId="25e8755020fc1734" providerId="LiveId" clId="{08A129CC-21EA-417F-B6CF-EA9C99CEED28}" dt="2021-12-26T17:20:16.213" v="638" actId="1076"/>
        <pc:sldMkLst>
          <pc:docMk/>
          <pc:sldMk cId="3077911247" sldId="284"/>
        </pc:sldMkLst>
        <pc:grpChg chg="mod">
          <ac:chgData name="pantelis balaouras" userId="25e8755020fc1734" providerId="LiveId" clId="{08A129CC-21EA-417F-B6CF-EA9C99CEED28}" dt="2021-12-26T17:20:16.213" v="638" actId="1076"/>
          <ac:grpSpMkLst>
            <pc:docMk/>
            <pc:sldMk cId="3077911247" sldId="284"/>
            <ac:grpSpMk id="6" creationId="{43BAD698-D4E7-441E-9C31-C13F89E78980}"/>
          </ac:grpSpMkLst>
        </pc:grpChg>
      </pc:sldChg>
      <pc:sldChg chg="del">
        <pc:chgData name="pantelis balaouras" userId="25e8755020fc1734" providerId="LiveId" clId="{08A129CC-21EA-417F-B6CF-EA9C99CEED28}" dt="2021-12-30T14:09:35.159" v="5100" actId="47"/>
        <pc:sldMkLst>
          <pc:docMk/>
          <pc:sldMk cId="1223968011" sldId="285"/>
        </pc:sldMkLst>
      </pc:sldChg>
      <pc:sldChg chg="del">
        <pc:chgData name="pantelis balaouras" userId="25e8755020fc1734" providerId="LiveId" clId="{08A129CC-21EA-417F-B6CF-EA9C99CEED28}" dt="2021-12-30T14:09:35.159" v="5100" actId="47"/>
        <pc:sldMkLst>
          <pc:docMk/>
          <pc:sldMk cId="513866310" sldId="286"/>
        </pc:sldMkLst>
      </pc:sldChg>
      <pc:sldChg chg="del">
        <pc:chgData name="pantelis balaouras" userId="25e8755020fc1734" providerId="LiveId" clId="{08A129CC-21EA-417F-B6CF-EA9C99CEED28}" dt="2021-12-30T14:09:35.159" v="5100" actId="47"/>
        <pc:sldMkLst>
          <pc:docMk/>
          <pc:sldMk cId="1847662709" sldId="292"/>
        </pc:sldMkLst>
      </pc:sldChg>
      <pc:sldChg chg="del">
        <pc:chgData name="pantelis balaouras" userId="25e8755020fc1734" providerId="LiveId" clId="{08A129CC-21EA-417F-B6CF-EA9C99CEED28}" dt="2021-12-30T14:09:35.159" v="5100" actId="47"/>
        <pc:sldMkLst>
          <pc:docMk/>
          <pc:sldMk cId="655685398" sldId="293"/>
        </pc:sldMkLst>
      </pc:sldChg>
      <pc:sldChg chg="del">
        <pc:chgData name="pantelis balaouras" userId="25e8755020fc1734" providerId="LiveId" clId="{08A129CC-21EA-417F-B6CF-EA9C99CEED28}" dt="2021-12-30T14:09:35.159" v="5100" actId="47"/>
        <pc:sldMkLst>
          <pc:docMk/>
          <pc:sldMk cId="482375230" sldId="295"/>
        </pc:sldMkLst>
      </pc:sldChg>
      <pc:sldChg chg="del">
        <pc:chgData name="pantelis balaouras" userId="25e8755020fc1734" providerId="LiveId" clId="{08A129CC-21EA-417F-B6CF-EA9C99CEED28}" dt="2021-12-30T14:09:35.159" v="5100" actId="47"/>
        <pc:sldMkLst>
          <pc:docMk/>
          <pc:sldMk cId="2234413373" sldId="296"/>
        </pc:sldMkLst>
      </pc:sldChg>
      <pc:sldChg chg="del">
        <pc:chgData name="pantelis balaouras" userId="25e8755020fc1734" providerId="LiveId" clId="{08A129CC-21EA-417F-B6CF-EA9C99CEED28}" dt="2021-12-30T14:09:35.159" v="5100" actId="47"/>
        <pc:sldMkLst>
          <pc:docMk/>
          <pc:sldMk cId="1056820980" sldId="297"/>
        </pc:sldMkLst>
      </pc:sldChg>
      <pc:sldChg chg="del">
        <pc:chgData name="pantelis balaouras" userId="25e8755020fc1734" providerId="LiveId" clId="{08A129CC-21EA-417F-B6CF-EA9C99CEED28}" dt="2021-12-30T14:09:35.159" v="5100" actId="47"/>
        <pc:sldMkLst>
          <pc:docMk/>
          <pc:sldMk cId="1260878074" sldId="298"/>
        </pc:sldMkLst>
      </pc:sldChg>
      <pc:sldChg chg="del">
        <pc:chgData name="pantelis balaouras" userId="25e8755020fc1734" providerId="LiveId" clId="{08A129CC-21EA-417F-B6CF-EA9C99CEED28}" dt="2021-12-30T14:09:35.159" v="5100" actId="47"/>
        <pc:sldMkLst>
          <pc:docMk/>
          <pc:sldMk cId="392223397" sldId="299"/>
        </pc:sldMkLst>
      </pc:sldChg>
      <pc:sldChg chg="del">
        <pc:chgData name="pantelis balaouras" userId="25e8755020fc1734" providerId="LiveId" clId="{08A129CC-21EA-417F-B6CF-EA9C99CEED28}" dt="2021-12-30T14:09:35.159" v="5100" actId="47"/>
        <pc:sldMkLst>
          <pc:docMk/>
          <pc:sldMk cId="3904401474" sldId="300"/>
        </pc:sldMkLst>
      </pc:sldChg>
      <pc:sldChg chg="del">
        <pc:chgData name="pantelis balaouras" userId="25e8755020fc1734" providerId="LiveId" clId="{08A129CC-21EA-417F-B6CF-EA9C99CEED28}" dt="2021-12-30T14:09:35.159" v="5100" actId="47"/>
        <pc:sldMkLst>
          <pc:docMk/>
          <pc:sldMk cId="1696563370" sldId="301"/>
        </pc:sldMkLst>
      </pc:sldChg>
      <pc:sldChg chg="del">
        <pc:chgData name="pantelis balaouras" userId="25e8755020fc1734" providerId="LiveId" clId="{08A129CC-21EA-417F-B6CF-EA9C99CEED28}" dt="2021-12-30T14:09:35.159" v="5100" actId="47"/>
        <pc:sldMkLst>
          <pc:docMk/>
          <pc:sldMk cId="2084804605" sldId="304"/>
        </pc:sldMkLst>
      </pc:sldChg>
      <pc:sldChg chg="del">
        <pc:chgData name="pantelis balaouras" userId="25e8755020fc1734" providerId="LiveId" clId="{08A129CC-21EA-417F-B6CF-EA9C99CEED28}" dt="2021-12-30T14:09:55.417" v="5101" actId="47"/>
        <pc:sldMkLst>
          <pc:docMk/>
          <pc:sldMk cId="3808295080" sldId="305"/>
        </pc:sldMkLst>
      </pc:sldChg>
      <pc:sldChg chg="del">
        <pc:chgData name="pantelis balaouras" userId="25e8755020fc1734" providerId="LiveId" clId="{08A129CC-21EA-417F-B6CF-EA9C99CEED28}" dt="2021-12-30T14:09:55.417" v="5101" actId="47"/>
        <pc:sldMkLst>
          <pc:docMk/>
          <pc:sldMk cId="4058861657" sldId="306"/>
        </pc:sldMkLst>
      </pc:sldChg>
      <pc:sldChg chg="del">
        <pc:chgData name="pantelis balaouras" userId="25e8755020fc1734" providerId="LiveId" clId="{08A129CC-21EA-417F-B6CF-EA9C99CEED28}" dt="2021-12-30T14:09:55.417" v="5101" actId="47"/>
        <pc:sldMkLst>
          <pc:docMk/>
          <pc:sldMk cId="1457012956" sldId="307"/>
        </pc:sldMkLst>
      </pc:sldChg>
      <pc:sldChg chg="del">
        <pc:chgData name="pantelis balaouras" userId="25e8755020fc1734" providerId="LiveId" clId="{08A129CC-21EA-417F-B6CF-EA9C99CEED28}" dt="2021-12-30T14:09:55.417" v="5101" actId="47"/>
        <pc:sldMkLst>
          <pc:docMk/>
          <pc:sldMk cId="3713546905" sldId="308"/>
        </pc:sldMkLst>
      </pc:sldChg>
      <pc:sldChg chg="del">
        <pc:chgData name="pantelis balaouras" userId="25e8755020fc1734" providerId="LiveId" clId="{08A129CC-21EA-417F-B6CF-EA9C99CEED28}" dt="2021-12-30T14:09:55.417" v="5101" actId="47"/>
        <pc:sldMkLst>
          <pc:docMk/>
          <pc:sldMk cId="936344114" sldId="309"/>
        </pc:sldMkLst>
      </pc:sldChg>
      <pc:sldChg chg="del">
        <pc:chgData name="pantelis balaouras" userId="25e8755020fc1734" providerId="LiveId" clId="{08A129CC-21EA-417F-B6CF-EA9C99CEED28}" dt="2021-12-30T14:09:35.159" v="5100" actId="47"/>
        <pc:sldMkLst>
          <pc:docMk/>
          <pc:sldMk cId="834958595" sldId="313"/>
        </pc:sldMkLst>
      </pc:sldChg>
      <pc:sldChg chg="del">
        <pc:chgData name="pantelis balaouras" userId="25e8755020fc1734" providerId="LiveId" clId="{08A129CC-21EA-417F-B6CF-EA9C99CEED28}" dt="2021-12-30T14:09:35.159" v="5100" actId="47"/>
        <pc:sldMkLst>
          <pc:docMk/>
          <pc:sldMk cId="921515424" sldId="314"/>
        </pc:sldMkLst>
      </pc:sldChg>
      <pc:sldChg chg="del">
        <pc:chgData name="pantelis balaouras" userId="25e8755020fc1734" providerId="LiveId" clId="{08A129CC-21EA-417F-B6CF-EA9C99CEED28}" dt="2021-12-30T14:09:35.159" v="5100" actId="47"/>
        <pc:sldMkLst>
          <pc:docMk/>
          <pc:sldMk cId="1294139669" sldId="315"/>
        </pc:sldMkLst>
      </pc:sldChg>
      <pc:sldChg chg="del">
        <pc:chgData name="pantelis balaouras" userId="25e8755020fc1734" providerId="LiveId" clId="{08A129CC-21EA-417F-B6CF-EA9C99CEED28}" dt="2021-12-30T14:09:35.159" v="5100" actId="47"/>
        <pc:sldMkLst>
          <pc:docMk/>
          <pc:sldMk cId="4279396010" sldId="317"/>
        </pc:sldMkLst>
      </pc:sldChg>
      <pc:sldChg chg="del">
        <pc:chgData name="pantelis balaouras" userId="25e8755020fc1734" providerId="LiveId" clId="{08A129CC-21EA-417F-B6CF-EA9C99CEED28}" dt="2021-12-30T14:09:35.159" v="5100" actId="47"/>
        <pc:sldMkLst>
          <pc:docMk/>
          <pc:sldMk cId="3464564083" sldId="318"/>
        </pc:sldMkLst>
      </pc:sldChg>
      <pc:sldChg chg="del">
        <pc:chgData name="pantelis balaouras" userId="25e8755020fc1734" providerId="LiveId" clId="{08A129CC-21EA-417F-B6CF-EA9C99CEED28}" dt="2021-12-30T14:09:35.159" v="5100" actId="47"/>
        <pc:sldMkLst>
          <pc:docMk/>
          <pc:sldMk cId="2733113770" sldId="319"/>
        </pc:sldMkLst>
      </pc:sldChg>
      <pc:sldChg chg="del">
        <pc:chgData name="pantelis balaouras" userId="25e8755020fc1734" providerId="LiveId" clId="{08A129CC-21EA-417F-B6CF-EA9C99CEED28}" dt="2021-12-30T14:09:35.159" v="5100" actId="47"/>
        <pc:sldMkLst>
          <pc:docMk/>
          <pc:sldMk cId="1597572934" sldId="320"/>
        </pc:sldMkLst>
      </pc:sldChg>
      <pc:sldChg chg="del">
        <pc:chgData name="pantelis balaouras" userId="25e8755020fc1734" providerId="LiveId" clId="{08A129CC-21EA-417F-B6CF-EA9C99CEED28}" dt="2021-12-30T14:09:35.159" v="5100" actId="47"/>
        <pc:sldMkLst>
          <pc:docMk/>
          <pc:sldMk cId="3228906119" sldId="321"/>
        </pc:sldMkLst>
      </pc:sldChg>
      <pc:sldChg chg="del">
        <pc:chgData name="pantelis balaouras" userId="25e8755020fc1734" providerId="LiveId" clId="{08A129CC-21EA-417F-B6CF-EA9C99CEED28}" dt="2021-12-30T14:09:35.159" v="5100" actId="47"/>
        <pc:sldMkLst>
          <pc:docMk/>
          <pc:sldMk cId="1652497834" sldId="322"/>
        </pc:sldMkLst>
      </pc:sldChg>
      <pc:sldChg chg="del">
        <pc:chgData name="pantelis balaouras" userId="25e8755020fc1734" providerId="LiveId" clId="{08A129CC-21EA-417F-B6CF-EA9C99CEED28}" dt="2021-12-30T14:09:35.159" v="5100" actId="47"/>
        <pc:sldMkLst>
          <pc:docMk/>
          <pc:sldMk cId="1524740785" sldId="323"/>
        </pc:sldMkLst>
      </pc:sldChg>
      <pc:sldChg chg="del">
        <pc:chgData name="pantelis balaouras" userId="25e8755020fc1734" providerId="LiveId" clId="{08A129CC-21EA-417F-B6CF-EA9C99CEED28}" dt="2021-12-30T14:09:35.159" v="5100" actId="47"/>
        <pc:sldMkLst>
          <pc:docMk/>
          <pc:sldMk cId="3967338521" sldId="324"/>
        </pc:sldMkLst>
      </pc:sldChg>
      <pc:sldChg chg="del">
        <pc:chgData name="pantelis balaouras" userId="25e8755020fc1734" providerId="LiveId" clId="{08A129CC-21EA-417F-B6CF-EA9C99CEED28}" dt="2021-12-30T14:10:00.969" v="5103" actId="47"/>
        <pc:sldMkLst>
          <pc:docMk/>
          <pc:sldMk cId="2126933278" sldId="435"/>
        </pc:sldMkLst>
      </pc:sldChg>
      <pc:sldChg chg="del">
        <pc:chgData name="pantelis balaouras" userId="25e8755020fc1734" providerId="LiveId" clId="{08A129CC-21EA-417F-B6CF-EA9C99CEED28}" dt="2021-12-30T14:09:35.159" v="5100" actId="47"/>
        <pc:sldMkLst>
          <pc:docMk/>
          <pc:sldMk cId="2375400937" sldId="436"/>
        </pc:sldMkLst>
      </pc:sldChg>
      <pc:sldChg chg="del">
        <pc:chgData name="pantelis balaouras" userId="25e8755020fc1734" providerId="LiveId" clId="{08A129CC-21EA-417F-B6CF-EA9C99CEED28}" dt="2021-12-30T14:09:35.159" v="5100" actId="47"/>
        <pc:sldMkLst>
          <pc:docMk/>
          <pc:sldMk cId="596697722" sldId="437"/>
        </pc:sldMkLst>
      </pc:sldChg>
      <pc:sldChg chg="del">
        <pc:chgData name="pantelis balaouras" userId="25e8755020fc1734" providerId="LiveId" clId="{08A129CC-21EA-417F-B6CF-EA9C99CEED28}" dt="2021-12-30T14:09:35.159" v="5100" actId="47"/>
        <pc:sldMkLst>
          <pc:docMk/>
          <pc:sldMk cId="1777988781" sldId="438"/>
        </pc:sldMkLst>
      </pc:sldChg>
      <pc:sldChg chg="del">
        <pc:chgData name="pantelis balaouras" userId="25e8755020fc1734" providerId="LiveId" clId="{08A129CC-21EA-417F-B6CF-EA9C99CEED28}" dt="2021-12-30T14:09:35.159" v="5100" actId="47"/>
        <pc:sldMkLst>
          <pc:docMk/>
          <pc:sldMk cId="3200411843" sldId="439"/>
        </pc:sldMkLst>
      </pc:sldChg>
      <pc:sldChg chg="del">
        <pc:chgData name="pantelis balaouras" userId="25e8755020fc1734" providerId="LiveId" clId="{08A129CC-21EA-417F-B6CF-EA9C99CEED28}" dt="2021-12-30T14:09:35.159" v="5100" actId="47"/>
        <pc:sldMkLst>
          <pc:docMk/>
          <pc:sldMk cId="2394292356" sldId="440"/>
        </pc:sldMkLst>
      </pc:sldChg>
      <pc:sldChg chg="modSp mod">
        <pc:chgData name="pantelis balaouras" userId="25e8755020fc1734" providerId="LiveId" clId="{08A129CC-21EA-417F-B6CF-EA9C99CEED28}" dt="2021-12-26T17:16:32.289" v="605" actId="20577"/>
        <pc:sldMkLst>
          <pc:docMk/>
          <pc:sldMk cId="1296679580" sldId="441"/>
        </pc:sldMkLst>
        <pc:spChg chg="mod">
          <ac:chgData name="pantelis balaouras" userId="25e8755020fc1734" providerId="LiveId" clId="{08A129CC-21EA-417F-B6CF-EA9C99CEED28}" dt="2021-12-26T17:16:32.289" v="605" actId="20577"/>
          <ac:spMkLst>
            <pc:docMk/>
            <pc:sldMk cId="1296679580" sldId="441"/>
            <ac:spMk id="3" creationId="{0C2C2151-8E17-41B5-B25C-D7DAAA02059E}"/>
          </ac:spMkLst>
        </pc:spChg>
      </pc:sldChg>
      <pc:sldChg chg="addSp delSp modSp mod">
        <pc:chgData name="pantelis balaouras" userId="25e8755020fc1734" providerId="LiveId" clId="{08A129CC-21EA-417F-B6CF-EA9C99CEED28}" dt="2021-12-27T12:11:53.292" v="2346" actId="20577"/>
        <pc:sldMkLst>
          <pc:docMk/>
          <pc:sldMk cId="650151618" sldId="460"/>
        </pc:sldMkLst>
        <pc:spChg chg="mod">
          <ac:chgData name="pantelis balaouras" userId="25e8755020fc1734" providerId="LiveId" clId="{08A129CC-21EA-417F-B6CF-EA9C99CEED28}" dt="2021-12-27T12:11:53.292" v="2346" actId="20577"/>
          <ac:spMkLst>
            <pc:docMk/>
            <pc:sldMk cId="650151618" sldId="460"/>
            <ac:spMk id="2" creationId="{5B65C0DC-BC2A-459D-91AC-22598AD94B77}"/>
          </ac:spMkLst>
        </pc:spChg>
        <pc:spChg chg="mod">
          <ac:chgData name="pantelis balaouras" userId="25e8755020fc1734" providerId="LiveId" clId="{08A129CC-21EA-417F-B6CF-EA9C99CEED28}" dt="2021-12-26T19:52:15.916" v="797" actId="27636"/>
          <ac:spMkLst>
            <pc:docMk/>
            <pc:sldMk cId="650151618" sldId="460"/>
            <ac:spMk id="3" creationId="{AAD30569-295C-4346-9826-305C1F71167D}"/>
          </ac:spMkLst>
        </pc:spChg>
        <pc:spChg chg="add mod">
          <ac:chgData name="pantelis balaouras" userId="25e8755020fc1734" providerId="LiveId" clId="{08A129CC-21EA-417F-B6CF-EA9C99CEED28}" dt="2021-12-26T20:07:16.211" v="886" actId="208"/>
          <ac:spMkLst>
            <pc:docMk/>
            <pc:sldMk cId="650151618" sldId="460"/>
            <ac:spMk id="4" creationId="{CD6821EC-E8FE-4B77-9307-D42E196582A5}"/>
          </ac:spMkLst>
        </pc:spChg>
        <pc:spChg chg="add mod">
          <ac:chgData name="pantelis balaouras" userId="25e8755020fc1734" providerId="LiveId" clId="{08A129CC-21EA-417F-B6CF-EA9C99CEED28}" dt="2021-12-26T20:07:24.006" v="887" actId="208"/>
          <ac:spMkLst>
            <pc:docMk/>
            <pc:sldMk cId="650151618" sldId="460"/>
            <ac:spMk id="7" creationId="{D9C806B1-7EA3-4342-814E-63460A11978F}"/>
          </ac:spMkLst>
        </pc:spChg>
        <pc:spChg chg="add del mod">
          <ac:chgData name="pantelis balaouras" userId="25e8755020fc1734" providerId="LiveId" clId="{08A129CC-21EA-417F-B6CF-EA9C99CEED28}" dt="2021-12-26T19:52:03.740" v="793" actId="478"/>
          <ac:spMkLst>
            <pc:docMk/>
            <pc:sldMk cId="650151618" sldId="460"/>
            <ac:spMk id="8" creationId="{DEFA7EB6-CA49-4FC9-AF70-CC6EB52796CA}"/>
          </ac:spMkLst>
        </pc:spChg>
      </pc:sldChg>
      <pc:sldChg chg="del">
        <pc:chgData name="pantelis balaouras" userId="25e8755020fc1734" providerId="LiveId" clId="{08A129CC-21EA-417F-B6CF-EA9C99CEED28}" dt="2021-12-26T17:28:55.324" v="692" actId="47"/>
        <pc:sldMkLst>
          <pc:docMk/>
          <pc:sldMk cId="440736208" sldId="461"/>
        </pc:sldMkLst>
      </pc:sldChg>
      <pc:sldChg chg="modSp del mod ord">
        <pc:chgData name="pantelis balaouras" userId="25e8755020fc1734" providerId="LiveId" clId="{08A129CC-21EA-417F-B6CF-EA9C99CEED28}" dt="2021-12-26T19:57:02.886" v="841" actId="47"/>
        <pc:sldMkLst>
          <pc:docMk/>
          <pc:sldMk cId="2008370185" sldId="462"/>
        </pc:sldMkLst>
        <pc:spChg chg="mod">
          <ac:chgData name="pantelis balaouras" userId="25e8755020fc1734" providerId="LiveId" clId="{08A129CC-21EA-417F-B6CF-EA9C99CEED28}" dt="2021-12-26T19:54:14.607" v="825" actId="21"/>
          <ac:spMkLst>
            <pc:docMk/>
            <pc:sldMk cId="2008370185" sldId="462"/>
            <ac:spMk id="3" creationId="{2C4E0533-DD16-4A69-97E1-A5755C3B3CE8}"/>
          </ac:spMkLst>
        </pc:spChg>
      </pc:sldChg>
      <pc:sldChg chg="addSp modSp mod">
        <pc:chgData name="pantelis balaouras" userId="25e8755020fc1734" providerId="LiveId" clId="{08A129CC-21EA-417F-B6CF-EA9C99CEED28}" dt="2021-12-26T19:59:23.910" v="866" actId="1035"/>
        <pc:sldMkLst>
          <pc:docMk/>
          <pc:sldMk cId="2958587856" sldId="463"/>
        </pc:sldMkLst>
        <pc:spChg chg="mod">
          <ac:chgData name="pantelis balaouras" userId="25e8755020fc1734" providerId="LiveId" clId="{08A129CC-21EA-417F-B6CF-EA9C99CEED28}" dt="2021-12-26T19:58:21.152" v="852" actId="27636"/>
          <ac:spMkLst>
            <pc:docMk/>
            <pc:sldMk cId="2958587856" sldId="463"/>
            <ac:spMk id="3" creationId="{D63B152D-B1ED-4D2E-BADA-933EAD826CAE}"/>
          </ac:spMkLst>
        </pc:spChg>
        <pc:spChg chg="add mod">
          <ac:chgData name="pantelis balaouras" userId="25e8755020fc1734" providerId="LiveId" clId="{08A129CC-21EA-417F-B6CF-EA9C99CEED28}" dt="2021-12-26T19:59:23.910" v="866" actId="1035"/>
          <ac:spMkLst>
            <pc:docMk/>
            <pc:sldMk cId="2958587856" sldId="463"/>
            <ac:spMk id="5" creationId="{77EB9EFC-3072-4330-8F1B-AFD4A42D87AF}"/>
          </ac:spMkLst>
        </pc:spChg>
      </pc:sldChg>
      <pc:sldChg chg="addSp modSp mod">
        <pc:chgData name="pantelis balaouras" userId="25e8755020fc1734" providerId="LiveId" clId="{08A129CC-21EA-417F-B6CF-EA9C99CEED28}" dt="2021-12-30T13:55:22.322" v="4896" actId="1036"/>
        <pc:sldMkLst>
          <pc:docMk/>
          <pc:sldMk cId="2361984903" sldId="464"/>
        </pc:sldMkLst>
        <pc:spChg chg="mod">
          <ac:chgData name="pantelis balaouras" userId="25e8755020fc1734" providerId="LiveId" clId="{08A129CC-21EA-417F-B6CF-EA9C99CEED28}" dt="2021-12-30T13:55:14.424" v="4888" actId="404"/>
          <ac:spMkLst>
            <pc:docMk/>
            <pc:sldMk cId="2361984903" sldId="464"/>
            <ac:spMk id="2" creationId="{7ED95F25-5340-445E-BE64-6CC0AF99128A}"/>
          </ac:spMkLst>
        </pc:spChg>
        <pc:spChg chg="mod">
          <ac:chgData name="pantelis balaouras" userId="25e8755020fc1734" providerId="LiveId" clId="{08A129CC-21EA-417F-B6CF-EA9C99CEED28}" dt="2021-12-30T13:55:22.322" v="4896" actId="1036"/>
          <ac:spMkLst>
            <pc:docMk/>
            <pc:sldMk cId="2361984903" sldId="464"/>
            <ac:spMk id="3" creationId="{37CF4A94-AC39-4A3F-A298-4B92555AFC04}"/>
          </ac:spMkLst>
        </pc:spChg>
        <pc:spChg chg="add mod">
          <ac:chgData name="pantelis balaouras" userId="25e8755020fc1734" providerId="LiveId" clId="{08A129CC-21EA-417F-B6CF-EA9C99CEED28}" dt="2021-12-26T16:48:48.684" v="44" actId="1036"/>
          <ac:spMkLst>
            <pc:docMk/>
            <pc:sldMk cId="2361984903" sldId="464"/>
            <ac:spMk id="4" creationId="{4379CD09-F8EE-4AAE-9E9F-CC4A3879B8E9}"/>
          </ac:spMkLst>
        </pc:spChg>
      </pc:sldChg>
      <pc:sldChg chg="modSp mod">
        <pc:chgData name="pantelis balaouras" userId="25e8755020fc1734" providerId="LiveId" clId="{08A129CC-21EA-417F-B6CF-EA9C99CEED28}" dt="2021-12-26T20:00:23.777" v="868" actId="1076"/>
        <pc:sldMkLst>
          <pc:docMk/>
          <pc:sldMk cId="3990927981" sldId="465"/>
        </pc:sldMkLst>
        <pc:spChg chg="mod">
          <ac:chgData name="pantelis balaouras" userId="25e8755020fc1734" providerId="LiveId" clId="{08A129CC-21EA-417F-B6CF-EA9C99CEED28}" dt="2021-12-26T20:00:23.777" v="868" actId="1076"/>
          <ac:spMkLst>
            <pc:docMk/>
            <pc:sldMk cId="3990927981" sldId="465"/>
            <ac:spMk id="5" creationId="{66473777-F090-41F5-9FC8-8962CF40C8E1}"/>
          </ac:spMkLst>
        </pc:spChg>
        <pc:spChg chg="mod">
          <ac:chgData name="pantelis balaouras" userId="25e8755020fc1734" providerId="LiveId" clId="{08A129CC-21EA-417F-B6CF-EA9C99CEED28}" dt="2021-12-26T20:00:04.904" v="867" actId="403"/>
          <ac:spMkLst>
            <pc:docMk/>
            <pc:sldMk cId="3990927981" sldId="465"/>
            <ac:spMk id="13" creationId="{6D071DF7-0EDC-4DE4-A0EA-A1AE1E618BF8}"/>
          </ac:spMkLst>
        </pc:spChg>
      </pc:sldChg>
      <pc:sldChg chg="addSp delSp modSp mod">
        <pc:chgData name="pantelis balaouras" userId="25e8755020fc1734" providerId="LiveId" clId="{08A129CC-21EA-417F-B6CF-EA9C99CEED28}" dt="2021-12-30T13:59:56.970" v="4923" actId="167"/>
        <pc:sldMkLst>
          <pc:docMk/>
          <pc:sldMk cId="294651057" sldId="466"/>
        </pc:sldMkLst>
        <pc:spChg chg="add mod ord">
          <ac:chgData name="pantelis balaouras" userId="25e8755020fc1734" providerId="LiveId" clId="{08A129CC-21EA-417F-B6CF-EA9C99CEED28}" dt="2021-12-27T12:16:24.947" v="2444" actId="1035"/>
          <ac:spMkLst>
            <pc:docMk/>
            <pc:sldMk cId="294651057" sldId="466"/>
            <ac:spMk id="2" creationId="{5BB7B41F-A0B4-47DC-9617-D80B6705CE11}"/>
          </ac:spMkLst>
        </pc:spChg>
        <pc:spChg chg="mod topLvl">
          <ac:chgData name="pantelis balaouras" userId="25e8755020fc1734" providerId="LiveId" clId="{08A129CC-21EA-417F-B6CF-EA9C99CEED28}" dt="2021-12-27T12:16:10.297" v="2437" actId="1076"/>
          <ac:spMkLst>
            <pc:docMk/>
            <pc:sldMk cId="294651057" sldId="466"/>
            <ac:spMk id="6" creationId="{12BE882B-AF2C-4816-9FB3-2BD4A3A1531D}"/>
          </ac:spMkLst>
        </pc:spChg>
        <pc:spChg chg="mod topLvl">
          <ac:chgData name="pantelis balaouras" userId="25e8755020fc1734" providerId="LiveId" clId="{08A129CC-21EA-417F-B6CF-EA9C99CEED28}" dt="2021-12-27T12:15:58.101" v="2435" actId="1038"/>
          <ac:spMkLst>
            <pc:docMk/>
            <pc:sldMk cId="294651057" sldId="466"/>
            <ac:spMk id="7" creationId="{35E05CEE-12F4-429F-912A-25A50472C2EF}"/>
          </ac:spMkLst>
        </pc:spChg>
        <pc:spChg chg="mod topLvl">
          <ac:chgData name="pantelis balaouras" userId="25e8755020fc1734" providerId="LiveId" clId="{08A129CC-21EA-417F-B6CF-EA9C99CEED28}" dt="2021-12-26T22:06:36.305" v="2071" actId="165"/>
          <ac:spMkLst>
            <pc:docMk/>
            <pc:sldMk cId="294651057" sldId="466"/>
            <ac:spMk id="8" creationId="{1CF61CD9-0D41-442B-9C2D-1D3D0039B60D}"/>
          </ac:spMkLst>
        </pc:spChg>
        <pc:spChg chg="del mod topLvl">
          <ac:chgData name="pantelis balaouras" userId="25e8755020fc1734" providerId="LiveId" clId="{08A129CC-21EA-417F-B6CF-EA9C99CEED28}" dt="2021-12-26T22:07:16.257" v="2079" actId="478"/>
          <ac:spMkLst>
            <pc:docMk/>
            <pc:sldMk cId="294651057" sldId="466"/>
            <ac:spMk id="9" creationId="{AC6BD2A0-EA7E-46E5-9EF4-443AE619AE66}"/>
          </ac:spMkLst>
        </pc:spChg>
        <pc:spChg chg="mod topLvl">
          <ac:chgData name="pantelis balaouras" userId="25e8755020fc1734" providerId="LiveId" clId="{08A129CC-21EA-417F-B6CF-EA9C99CEED28}" dt="2021-12-27T12:15:58.101" v="2435" actId="1038"/>
          <ac:spMkLst>
            <pc:docMk/>
            <pc:sldMk cId="294651057" sldId="466"/>
            <ac:spMk id="10" creationId="{8E6A3289-A736-4CF4-8C8C-97CACF5A92AE}"/>
          </ac:spMkLst>
        </pc:spChg>
        <pc:spChg chg="del mod topLvl">
          <ac:chgData name="pantelis balaouras" userId="25e8755020fc1734" providerId="LiveId" clId="{08A129CC-21EA-417F-B6CF-EA9C99CEED28}" dt="2021-12-26T22:07:18.998" v="2080" actId="478"/>
          <ac:spMkLst>
            <pc:docMk/>
            <pc:sldMk cId="294651057" sldId="466"/>
            <ac:spMk id="13" creationId="{5D9C30C1-BC0D-4B16-A726-68A74CB02539}"/>
          </ac:spMkLst>
        </pc:spChg>
        <pc:spChg chg="mod topLvl">
          <ac:chgData name="pantelis balaouras" userId="25e8755020fc1734" providerId="LiveId" clId="{08A129CC-21EA-417F-B6CF-EA9C99CEED28}" dt="2021-12-27T12:15:58.101" v="2435" actId="1038"/>
          <ac:spMkLst>
            <pc:docMk/>
            <pc:sldMk cId="294651057" sldId="466"/>
            <ac:spMk id="14" creationId="{72868FFC-4A83-4D73-ABB5-ABE1B84406E9}"/>
          </ac:spMkLst>
        </pc:spChg>
        <pc:spChg chg="mod">
          <ac:chgData name="pantelis balaouras" userId="25e8755020fc1734" providerId="LiveId" clId="{08A129CC-21EA-417F-B6CF-EA9C99CEED28}" dt="2021-12-26T22:17:21.844" v="2178" actId="20577"/>
          <ac:spMkLst>
            <pc:docMk/>
            <pc:sldMk cId="294651057" sldId="466"/>
            <ac:spMk id="17" creationId="{329CE3FB-5EC7-465C-9FF1-F34DA719C357}"/>
          </ac:spMkLst>
        </pc:spChg>
        <pc:spChg chg="mod ord">
          <ac:chgData name="pantelis balaouras" userId="25e8755020fc1734" providerId="LiveId" clId="{08A129CC-21EA-417F-B6CF-EA9C99CEED28}" dt="2021-12-30T13:59:56.970" v="4923" actId="167"/>
          <ac:spMkLst>
            <pc:docMk/>
            <pc:sldMk cId="294651057" sldId="466"/>
            <ac:spMk id="18" creationId="{F4152FD2-DA2A-49F3-9BFF-DC3D26809275}"/>
          </ac:spMkLst>
        </pc:spChg>
        <pc:spChg chg="mod">
          <ac:chgData name="pantelis balaouras" userId="25e8755020fc1734" providerId="LiveId" clId="{08A129CC-21EA-417F-B6CF-EA9C99CEED28}" dt="2021-12-26T22:14:17.549" v="2120" actId="165"/>
          <ac:spMkLst>
            <pc:docMk/>
            <pc:sldMk cId="294651057" sldId="466"/>
            <ac:spMk id="21" creationId="{E5B267D7-5E0F-4FBF-A811-0896C81A728F}"/>
          </ac:spMkLst>
        </pc:spChg>
        <pc:spChg chg="mod">
          <ac:chgData name="pantelis balaouras" userId="25e8755020fc1734" providerId="LiveId" clId="{08A129CC-21EA-417F-B6CF-EA9C99CEED28}" dt="2021-12-26T22:14:17.549" v="2120" actId="165"/>
          <ac:spMkLst>
            <pc:docMk/>
            <pc:sldMk cId="294651057" sldId="466"/>
            <ac:spMk id="22" creationId="{368AC775-F2EC-471F-B224-8AB272D7713C}"/>
          </ac:spMkLst>
        </pc:spChg>
        <pc:spChg chg="mod">
          <ac:chgData name="pantelis balaouras" userId="25e8755020fc1734" providerId="LiveId" clId="{08A129CC-21EA-417F-B6CF-EA9C99CEED28}" dt="2021-12-26T22:15:11.225" v="2126" actId="403"/>
          <ac:spMkLst>
            <pc:docMk/>
            <pc:sldMk cId="294651057" sldId="466"/>
            <ac:spMk id="23" creationId="{59E932E8-0602-451C-876C-3B67270E49C0}"/>
          </ac:spMkLst>
        </pc:spChg>
        <pc:spChg chg="mod">
          <ac:chgData name="pantelis balaouras" userId="25e8755020fc1734" providerId="LiveId" clId="{08A129CC-21EA-417F-B6CF-EA9C99CEED28}" dt="2021-12-26T22:14:17.549" v="2120" actId="165"/>
          <ac:spMkLst>
            <pc:docMk/>
            <pc:sldMk cId="294651057" sldId="466"/>
            <ac:spMk id="24" creationId="{50C2AB06-1F3E-481B-A805-AADCF925DE99}"/>
          </ac:spMkLst>
        </pc:spChg>
        <pc:spChg chg="mod">
          <ac:chgData name="pantelis balaouras" userId="25e8755020fc1734" providerId="LiveId" clId="{08A129CC-21EA-417F-B6CF-EA9C99CEED28}" dt="2021-12-26T22:14:17.549" v="2120" actId="165"/>
          <ac:spMkLst>
            <pc:docMk/>
            <pc:sldMk cId="294651057" sldId="466"/>
            <ac:spMk id="25" creationId="{FE2BBBCA-09FD-4E16-A9F6-AAF53C296E8C}"/>
          </ac:spMkLst>
        </pc:spChg>
        <pc:spChg chg="mod">
          <ac:chgData name="pantelis balaouras" userId="25e8755020fc1734" providerId="LiveId" clId="{08A129CC-21EA-417F-B6CF-EA9C99CEED28}" dt="2021-12-26T22:15:33.598" v="2129" actId="404"/>
          <ac:spMkLst>
            <pc:docMk/>
            <pc:sldMk cId="294651057" sldId="466"/>
            <ac:spMk id="26" creationId="{20673F56-8675-48F4-809E-376E9274F33C}"/>
          </ac:spMkLst>
        </pc:spChg>
        <pc:spChg chg="mod">
          <ac:chgData name="pantelis balaouras" userId="25e8755020fc1734" providerId="LiveId" clId="{08A129CC-21EA-417F-B6CF-EA9C99CEED28}" dt="2021-12-26T22:14:17.549" v="2120" actId="165"/>
          <ac:spMkLst>
            <pc:docMk/>
            <pc:sldMk cId="294651057" sldId="466"/>
            <ac:spMk id="27" creationId="{167A7BF6-03B3-4A18-8181-6895A0E0AF16}"/>
          </ac:spMkLst>
        </pc:spChg>
        <pc:spChg chg="add mod">
          <ac:chgData name="pantelis balaouras" userId="25e8755020fc1734" providerId="LiveId" clId="{08A129CC-21EA-417F-B6CF-EA9C99CEED28}" dt="2021-12-26T16:52:09.665" v="150"/>
          <ac:spMkLst>
            <pc:docMk/>
            <pc:sldMk cId="294651057" sldId="466"/>
            <ac:spMk id="28" creationId="{B7CE7945-A0D4-44CC-85BB-D424FC846A66}"/>
          </ac:spMkLst>
        </pc:spChg>
        <pc:grpChg chg="del">
          <ac:chgData name="pantelis balaouras" userId="25e8755020fc1734" providerId="LiveId" clId="{08A129CC-21EA-417F-B6CF-EA9C99CEED28}" dt="2021-12-26T22:01:21.983" v="2054" actId="165"/>
          <ac:grpSpMkLst>
            <pc:docMk/>
            <pc:sldMk cId="294651057" sldId="466"/>
            <ac:grpSpMk id="4" creationId="{77310C9E-5F1C-43CA-9BDB-BB9BE07197EF}"/>
          </ac:grpSpMkLst>
        </pc:grpChg>
        <pc:grpChg chg="del mod topLvl">
          <ac:chgData name="pantelis balaouras" userId="25e8755020fc1734" providerId="LiveId" clId="{08A129CC-21EA-417F-B6CF-EA9C99CEED28}" dt="2021-12-26T22:06:36.305" v="2071" actId="165"/>
          <ac:grpSpMkLst>
            <pc:docMk/>
            <pc:sldMk cId="294651057" sldId="466"/>
            <ac:grpSpMk id="5" creationId="{E09E7FB7-3928-4D11-966E-9542057FA389}"/>
          </ac:grpSpMkLst>
        </pc:grpChg>
        <pc:grpChg chg="del mod">
          <ac:chgData name="pantelis balaouras" userId="25e8755020fc1734" providerId="LiveId" clId="{08A129CC-21EA-417F-B6CF-EA9C99CEED28}" dt="2021-12-26T22:14:17.549" v="2120" actId="165"/>
          <ac:grpSpMkLst>
            <pc:docMk/>
            <pc:sldMk cId="294651057" sldId="466"/>
            <ac:grpSpMk id="19" creationId="{DF600C0E-BCA8-4BF3-9F91-CF2DC4D1CB40}"/>
          </ac:grpSpMkLst>
        </pc:grpChg>
        <pc:grpChg chg="mod topLvl">
          <ac:chgData name="pantelis balaouras" userId="25e8755020fc1734" providerId="LiveId" clId="{08A129CC-21EA-417F-B6CF-EA9C99CEED28}" dt="2021-12-27T12:15:30.638" v="2407" actId="1037"/>
          <ac:grpSpMkLst>
            <pc:docMk/>
            <pc:sldMk cId="294651057" sldId="466"/>
            <ac:grpSpMk id="20" creationId="{C4A5B998-5007-4415-A9D5-280B6873A0FA}"/>
          </ac:grpSpMkLst>
        </pc:grpChg>
        <pc:cxnChg chg="mod topLvl">
          <ac:chgData name="pantelis balaouras" userId="25e8755020fc1734" providerId="LiveId" clId="{08A129CC-21EA-417F-B6CF-EA9C99CEED28}" dt="2021-12-26T22:06:36.305" v="2071" actId="165"/>
          <ac:cxnSpMkLst>
            <pc:docMk/>
            <pc:sldMk cId="294651057" sldId="466"/>
            <ac:cxnSpMk id="11" creationId="{2F997325-43D0-4EF2-8A0D-3C1A868AFA57}"/>
          </ac:cxnSpMkLst>
        </pc:cxnChg>
        <pc:cxnChg chg="mod topLvl">
          <ac:chgData name="pantelis balaouras" userId="25e8755020fc1734" providerId="LiveId" clId="{08A129CC-21EA-417F-B6CF-EA9C99CEED28}" dt="2021-12-26T22:06:36.305" v="2071" actId="165"/>
          <ac:cxnSpMkLst>
            <pc:docMk/>
            <pc:sldMk cId="294651057" sldId="466"/>
            <ac:cxnSpMk id="12" creationId="{40EE25B6-F707-4679-B4D6-7679DEC5EF86}"/>
          </ac:cxnSpMkLst>
        </pc:cxnChg>
        <pc:cxnChg chg="mod topLvl">
          <ac:chgData name="pantelis balaouras" userId="25e8755020fc1734" providerId="LiveId" clId="{08A129CC-21EA-417F-B6CF-EA9C99CEED28}" dt="2021-12-26T22:06:36.305" v="2071" actId="165"/>
          <ac:cxnSpMkLst>
            <pc:docMk/>
            <pc:sldMk cId="294651057" sldId="466"/>
            <ac:cxnSpMk id="15" creationId="{36D820D3-B948-4652-B701-4827BC82DD86}"/>
          </ac:cxnSpMkLst>
        </pc:cxnChg>
        <pc:cxnChg chg="mod topLvl">
          <ac:chgData name="pantelis balaouras" userId="25e8755020fc1734" providerId="LiveId" clId="{08A129CC-21EA-417F-B6CF-EA9C99CEED28}" dt="2021-12-26T22:06:36.305" v="2071" actId="165"/>
          <ac:cxnSpMkLst>
            <pc:docMk/>
            <pc:sldMk cId="294651057" sldId="466"/>
            <ac:cxnSpMk id="16" creationId="{449C0F17-A4C4-4B59-A4B9-0AADE18559EF}"/>
          </ac:cxnSpMkLst>
        </pc:cxnChg>
      </pc:sldChg>
      <pc:sldChg chg="addSp modSp mod">
        <pc:chgData name="pantelis balaouras" userId="25e8755020fc1734" providerId="LiveId" clId="{08A129CC-21EA-417F-B6CF-EA9C99CEED28}" dt="2021-12-30T14:00:34.344" v="4924" actId="20577"/>
        <pc:sldMkLst>
          <pc:docMk/>
          <pc:sldMk cId="1314400033" sldId="467"/>
        </pc:sldMkLst>
        <pc:spChg chg="mod">
          <ac:chgData name="pantelis balaouras" userId="25e8755020fc1734" providerId="LiveId" clId="{08A129CC-21EA-417F-B6CF-EA9C99CEED28}" dt="2021-12-30T14:00:34.344" v="4924" actId="20577"/>
          <ac:spMkLst>
            <pc:docMk/>
            <pc:sldMk cId="1314400033" sldId="467"/>
            <ac:spMk id="5" creationId="{804F9664-BCA5-4075-BA64-FA343ED9DC5C}"/>
          </ac:spMkLst>
        </pc:spChg>
        <pc:spChg chg="add mod">
          <ac:chgData name="pantelis balaouras" userId="25e8755020fc1734" providerId="LiveId" clId="{08A129CC-21EA-417F-B6CF-EA9C99CEED28}" dt="2021-12-26T17:04:43.030" v="188" actId="14100"/>
          <ac:spMkLst>
            <pc:docMk/>
            <pc:sldMk cId="1314400033" sldId="467"/>
            <ac:spMk id="6" creationId="{F18C2BDC-6D72-4110-BE79-3CE7A2840975}"/>
          </ac:spMkLst>
        </pc:spChg>
      </pc:sldChg>
      <pc:sldChg chg="del">
        <pc:chgData name="pantelis balaouras" userId="25e8755020fc1734" providerId="LiveId" clId="{08A129CC-21EA-417F-B6CF-EA9C99CEED28}" dt="2021-12-26T16:52:30.667" v="152" actId="47"/>
        <pc:sldMkLst>
          <pc:docMk/>
          <pc:sldMk cId="1192607297" sldId="468"/>
        </pc:sldMkLst>
      </pc:sldChg>
      <pc:sldChg chg="del">
        <pc:chgData name="pantelis balaouras" userId="25e8755020fc1734" providerId="LiveId" clId="{08A129CC-21EA-417F-B6CF-EA9C99CEED28}" dt="2021-12-26T16:52:15.276" v="151" actId="47"/>
        <pc:sldMkLst>
          <pc:docMk/>
          <pc:sldMk cId="1677159833" sldId="469"/>
        </pc:sldMkLst>
      </pc:sldChg>
      <pc:sldChg chg="addSp delSp modSp mod">
        <pc:chgData name="pantelis balaouras" userId="25e8755020fc1734" providerId="LiveId" clId="{08A129CC-21EA-417F-B6CF-EA9C99CEED28}" dt="2021-12-27T13:02:59.077" v="2536"/>
        <pc:sldMkLst>
          <pc:docMk/>
          <pc:sldMk cId="183081875" sldId="470"/>
        </pc:sldMkLst>
        <pc:spChg chg="mod">
          <ac:chgData name="pantelis balaouras" userId="25e8755020fc1734" providerId="LiveId" clId="{08A129CC-21EA-417F-B6CF-EA9C99CEED28}" dt="2021-12-27T13:02:07.942" v="2527" actId="114"/>
          <ac:spMkLst>
            <pc:docMk/>
            <pc:sldMk cId="183081875" sldId="470"/>
            <ac:spMk id="5" creationId="{1F9EBC93-0000-43AF-9787-577178F45DD1}"/>
          </ac:spMkLst>
        </pc:spChg>
        <pc:spChg chg="add mod">
          <ac:chgData name="pantelis balaouras" userId="25e8755020fc1734" providerId="LiveId" clId="{08A129CC-21EA-417F-B6CF-EA9C99CEED28}" dt="2021-12-27T13:02:59.077" v="2536"/>
          <ac:spMkLst>
            <pc:docMk/>
            <pc:sldMk cId="183081875" sldId="470"/>
            <ac:spMk id="6" creationId="{E9D1D80B-36BD-4AAF-BD00-CF4847DF25E7}"/>
          </ac:spMkLst>
        </pc:spChg>
        <pc:spChg chg="mod">
          <ac:chgData name="pantelis balaouras" userId="25e8755020fc1734" providerId="LiveId" clId="{08A129CC-21EA-417F-B6CF-EA9C99CEED28}" dt="2021-12-26T22:37:41.853" v="2297" actId="14100"/>
          <ac:spMkLst>
            <pc:docMk/>
            <pc:sldMk cId="183081875" sldId="470"/>
            <ac:spMk id="10" creationId="{28FCD927-A2B6-4F79-9188-74CCC1439B6C}"/>
          </ac:spMkLst>
        </pc:spChg>
        <pc:spChg chg="add del mod ord">
          <ac:chgData name="pantelis balaouras" userId="25e8755020fc1734" providerId="LiveId" clId="{08A129CC-21EA-417F-B6CF-EA9C99CEED28}" dt="2021-12-27T13:01:31.810" v="2520" actId="478"/>
          <ac:spMkLst>
            <pc:docMk/>
            <pc:sldMk cId="183081875" sldId="470"/>
            <ac:spMk id="12" creationId="{8931BC16-65BA-438B-AF81-89DDE791B65E}"/>
          </ac:spMkLst>
        </pc:spChg>
        <pc:spChg chg="add del mod">
          <ac:chgData name="pantelis balaouras" userId="25e8755020fc1734" providerId="LiveId" clId="{08A129CC-21EA-417F-B6CF-EA9C99CEED28}" dt="2021-12-27T13:01:29.479" v="2518" actId="478"/>
          <ac:spMkLst>
            <pc:docMk/>
            <pc:sldMk cId="183081875" sldId="470"/>
            <ac:spMk id="13" creationId="{22C9D353-610C-4D1F-9B4D-CAD67311C6BA}"/>
          </ac:spMkLst>
        </pc:spChg>
        <pc:grpChg chg="del mod">
          <ac:chgData name="pantelis balaouras" userId="25e8755020fc1734" providerId="LiveId" clId="{08A129CC-21EA-417F-B6CF-EA9C99CEED28}" dt="2021-12-26T22:38:16.368" v="2302" actId="478"/>
          <ac:grpSpMkLst>
            <pc:docMk/>
            <pc:sldMk cId="183081875" sldId="470"/>
            <ac:grpSpMk id="6" creationId="{CFF07E47-411D-4A05-A565-1535F93089B6}"/>
          </ac:grpSpMkLst>
        </pc:grpChg>
      </pc:sldChg>
      <pc:sldChg chg="addSp delSp modSp mod">
        <pc:chgData name="pantelis balaouras" userId="25e8755020fc1734" providerId="LiveId" clId="{08A129CC-21EA-417F-B6CF-EA9C99CEED28}" dt="2021-12-27T16:23:42.466" v="4848" actId="1038"/>
        <pc:sldMkLst>
          <pc:docMk/>
          <pc:sldMk cId="931518907" sldId="471"/>
        </pc:sldMkLst>
        <pc:spChg chg="mod">
          <ac:chgData name="pantelis balaouras" userId="25e8755020fc1734" providerId="LiveId" clId="{08A129CC-21EA-417F-B6CF-EA9C99CEED28}" dt="2021-12-27T14:20:40.733" v="3970" actId="20577"/>
          <ac:spMkLst>
            <pc:docMk/>
            <pc:sldMk cId="931518907" sldId="471"/>
            <ac:spMk id="4" creationId="{A4FE6C0F-06B9-4B08-85C8-EC5E8B8A8B1A}"/>
          </ac:spMkLst>
        </pc:spChg>
        <pc:spChg chg="add mod">
          <ac:chgData name="pantelis balaouras" userId="25e8755020fc1734" providerId="LiveId" clId="{08A129CC-21EA-417F-B6CF-EA9C99CEED28}" dt="2021-12-26T17:08:08.644" v="308"/>
          <ac:spMkLst>
            <pc:docMk/>
            <pc:sldMk cId="931518907" sldId="471"/>
            <ac:spMk id="5" creationId="{7601068C-8B57-4222-BAAA-B72C792FFC31}"/>
          </ac:spMkLst>
        </pc:spChg>
        <pc:spChg chg="add del mod">
          <ac:chgData name="pantelis balaouras" userId="25e8755020fc1734" providerId="LiveId" clId="{08A129CC-21EA-417F-B6CF-EA9C99CEED28}" dt="2021-12-27T13:46:36.082" v="3099"/>
          <ac:spMkLst>
            <pc:docMk/>
            <pc:sldMk cId="931518907" sldId="471"/>
            <ac:spMk id="7" creationId="{3E267E6F-300B-4E09-98CB-C0CDFC7B5130}"/>
          </ac:spMkLst>
        </pc:spChg>
        <pc:spChg chg="add mod">
          <ac:chgData name="pantelis balaouras" userId="25e8755020fc1734" providerId="LiveId" clId="{08A129CC-21EA-417F-B6CF-EA9C99CEED28}" dt="2021-12-27T16:23:42.466" v="4848" actId="1038"/>
          <ac:spMkLst>
            <pc:docMk/>
            <pc:sldMk cId="931518907" sldId="471"/>
            <ac:spMk id="8" creationId="{A77880FC-4A5B-4DE0-9A17-A956635BB046}"/>
          </ac:spMkLst>
        </pc:spChg>
        <pc:spChg chg="add mod">
          <ac:chgData name="pantelis balaouras" userId="25e8755020fc1734" providerId="LiveId" clId="{08A129CC-21EA-417F-B6CF-EA9C99CEED28}" dt="2021-12-27T14:02:07.868" v="3524" actId="6549"/>
          <ac:spMkLst>
            <pc:docMk/>
            <pc:sldMk cId="931518907" sldId="471"/>
            <ac:spMk id="9" creationId="{998CBCB6-0480-4D26-B163-0EAAA46BB1DD}"/>
          </ac:spMkLst>
        </pc:spChg>
        <pc:spChg chg="add del mod">
          <ac:chgData name="pantelis balaouras" userId="25e8755020fc1734" providerId="LiveId" clId="{08A129CC-21EA-417F-B6CF-EA9C99CEED28}" dt="2021-12-27T13:46:21.195" v="3094" actId="478"/>
          <ac:spMkLst>
            <pc:docMk/>
            <pc:sldMk cId="931518907" sldId="471"/>
            <ac:spMk id="10" creationId="{8F4B615E-0891-4E12-B7E6-72F53EAC34DC}"/>
          </ac:spMkLst>
        </pc:spChg>
        <pc:spChg chg="add del mod">
          <ac:chgData name="pantelis balaouras" userId="25e8755020fc1734" providerId="LiveId" clId="{08A129CC-21EA-417F-B6CF-EA9C99CEED28}" dt="2021-12-27T13:46:36.082" v="3097" actId="478"/>
          <ac:spMkLst>
            <pc:docMk/>
            <pc:sldMk cId="931518907" sldId="471"/>
            <ac:spMk id="11" creationId="{5A48DD27-B880-4CEC-951F-4E704760EB5F}"/>
          </ac:spMkLst>
        </pc:spChg>
        <pc:spChg chg="add mod">
          <ac:chgData name="pantelis balaouras" userId="25e8755020fc1734" providerId="LiveId" clId="{08A129CC-21EA-417F-B6CF-EA9C99CEED28}" dt="2021-12-27T13:46:32.215" v="3096" actId="1076"/>
          <ac:spMkLst>
            <pc:docMk/>
            <pc:sldMk cId="931518907" sldId="471"/>
            <ac:spMk id="12" creationId="{4547B053-AEB0-4017-B793-74149E9CDCD1}"/>
          </ac:spMkLst>
        </pc:spChg>
        <pc:spChg chg="add mod">
          <ac:chgData name="pantelis balaouras" userId="25e8755020fc1734" providerId="LiveId" clId="{08A129CC-21EA-417F-B6CF-EA9C99CEED28}" dt="2021-12-27T14:00:35.322" v="3420" actId="1038"/>
          <ac:spMkLst>
            <pc:docMk/>
            <pc:sldMk cId="931518907" sldId="471"/>
            <ac:spMk id="13" creationId="{AC3DBF56-A76D-4BEA-9D2D-81EE4704DE03}"/>
          </ac:spMkLst>
        </pc:spChg>
        <pc:spChg chg="add mod">
          <ac:chgData name="pantelis balaouras" userId="25e8755020fc1734" providerId="LiveId" clId="{08A129CC-21EA-417F-B6CF-EA9C99CEED28}" dt="2021-12-27T14:00:35.322" v="3420" actId="1038"/>
          <ac:spMkLst>
            <pc:docMk/>
            <pc:sldMk cId="931518907" sldId="471"/>
            <ac:spMk id="14" creationId="{11EB4C66-FBB4-40C0-B988-2B9A72F5B6DB}"/>
          </ac:spMkLst>
        </pc:spChg>
        <pc:spChg chg="add mod">
          <ac:chgData name="pantelis balaouras" userId="25e8755020fc1734" providerId="LiveId" clId="{08A129CC-21EA-417F-B6CF-EA9C99CEED28}" dt="2021-12-27T14:00:51.174" v="3466" actId="1038"/>
          <ac:spMkLst>
            <pc:docMk/>
            <pc:sldMk cId="931518907" sldId="471"/>
            <ac:spMk id="16" creationId="{B4696493-C1CF-4819-ACF4-E573ED9B28B8}"/>
          </ac:spMkLst>
        </pc:spChg>
        <pc:spChg chg="add mod">
          <ac:chgData name="pantelis balaouras" userId="25e8755020fc1734" providerId="LiveId" clId="{08A129CC-21EA-417F-B6CF-EA9C99CEED28}" dt="2021-12-27T14:00:35.322" v="3420" actId="1038"/>
          <ac:spMkLst>
            <pc:docMk/>
            <pc:sldMk cId="931518907" sldId="471"/>
            <ac:spMk id="17" creationId="{54F8CC78-2517-4642-A501-E7C2F0D8BFC9}"/>
          </ac:spMkLst>
        </pc:spChg>
        <pc:spChg chg="add mod ord">
          <ac:chgData name="pantelis balaouras" userId="25e8755020fc1734" providerId="LiveId" clId="{08A129CC-21EA-417F-B6CF-EA9C99CEED28}" dt="2021-12-27T14:20:27.505" v="3964" actId="207"/>
          <ac:spMkLst>
            <pc:docMk/>
            <pc:sldMk cId="931518907" sldId="471"/>
            <ac:spMk id="18" creationId="{7A311F6E-7E38-4EF9-8006-87836EB5D27A}"/>
          </ac:spMkLst>
        </pc:spChg>
        <pc:spChg chg="add mod ord">
          <ac:chgData name="pantelis balaouras" userId="25e8755020fc1734" providerId="LiveId" clId="{08A129CC-21EA-417F-B6CF-EA9C99CEED28}" dt="2021-12-27T14:20:20.813" v="3963" actId="167"/>
          <ac:spMkLst>
            <pc:docMk/>
            <pc:sldMk cId="931518907" sldId="471"/>
            <ac:spMk id="19" creationId="{C6CFB7D8-44D0-4A11-8AB8-DAE94AA7435F}"/>
          </ac:spMkLst>
        </pc:spChg>
        <pc:spChg chg="add mod">
          <ac:chgData name="pantelis balaouras" userId="25e8755020fc1734" providerId="LiveId" clId="{08A129CC-21EA-417F-B6CF-EA9C99CEED28}" dt="2021-12-27T14:05:23.152" v="3605" actId="1037"/>
          <ac:spMkLst>
            <pc:docMk/>
            <pc:sldMk cId="931518907" sldId="471"/>
            <ac:spMk id="20" creationId="{811A4ACD-9961-4A64-880A-496AEF173FC4}"/>
          </ac:spMkLst>
        </pc:spChg>
        <pc:spChg chg="add del mod">
          <ac:chgData name="pantelis balaouras" userId="25e8755020fc1734" providerId="LiveId" clId="{08A129CC-21EA-417F-B6CF-EA9C99CEED28}" dt="2021-12-27T14:03:38.075" v="3555" actId="478"/>
          <ac:spMkLst>
            <pc:docMk/>
            <pc:sldMk cId="931518907" sldId="471"/>
            <ac:spMk id="21" creationId="{42D42AB4-EDA3-496F-A508-717045737A3E}"/>
          </ac:spMkLst>
        </pc:spChg>
        <pc:spChg chg="add mod">
          <ac:chgData name="pantelis balaouras" userId="25e8755020fc1734" providerId="LiveId" clId="{08A129CC-21EA-417F-B6CF-EA9C99CEED28}" dt="2021-12-27T14:05:23.152" v="3605" actId="1037"/>
          <ac:spMkLst>
            <pc:docMk/>
            <pc:sldMk cId="931518907" sldId="471"/>
            <ac:spMk id="22" creationId="{6F4D6B62-404F-44DF-98C4-4D8ECAF064A6}"/>
          </ac:spMkLst>
        </pc:spChg>
        <pc:spChg chg="add mod">
          <ac:chgData name="pantelis balaouras" userId="25e8755020fc1734" providerId="LiveId" clId="{08A129CC-21EA-417F-B6CF-EA9C99CEED28}" dt="2021-12-27T14:06:17.548" v="3650" actId="1037"/>
          <ac:spMkLst>
            <pc:docMk/>
            <pc:sldMk cId="931518907" sldId="471"/>
            <ac:spMk id="23" creationId="{E40D4DF7-BE0B-4E55-A418-0CF977883A6E}"/>
          </ac:spMkLst>
        </pc:spChg>
        <pc:graphicFrameChg chg="del mod modGraphic">
          <ac:chgData name="pantelis balaouras" userId="25e8755020fc1734" providerId="LiveId" clId="{08A129CC-21EA-417F-B6CF-EA9C99CEED28}" dt="2021-12-27T13:52:00.005" v="3156" actId="478"/>
          <ac:graphicFrameMkLst>
            <pc:docMk/>
            <pc:sldMk cId="931518907" sldId="471"/>
            <ac:graphicFrameMk id="6" creationId="{C66BBDD8-3038-4813-A46C-1F578C462D3C}"/>
          </ac:graphicFrameMkLst>
        </pc:graphicFrameChg>
      </pc:sldChg>
      <pc:sldChg chg="addSp modSp mod">
        <pc:chgData name="pantelis balaouras" userId="25e8755020fc1734" providerId="LiveId" clId="{08A129CC-21EA-417F-B6CF-EA9C99CEED28}" dt="2021-12-30T13:55:48.137" v="4897" actId="114"/>
        <pc:sldMkLst>
          <pc:docMk/>
          <pc:sldMk cId="103330843" sldId="472"/>
        </pc:sldMkLst>
        <pc:spChg chg="mod">
          <ac:chgData name="pantelis balaouras" userId="25e8755020fc1734" providerId="LiveId" clId="{08A129CC-21EA-417F-B6CF-EA9C99CEED28}" dt="2021-12-26T20:20:24.837" v="1025" actId="404"/>
          <ac:spMkLst>
            <pc:docMk/>
            <pc:sldMk cId="103330843" sldId="472"/>
            <ac:spMk id="2" creationId="{88E2FCF7-3D52-428D-B508-466560FF1D67}"/>
          </ac:spMkLst>
        </pc:spChg>
        <pc:spChg chg="mod">
          <ac:chgData name="pantelis balaouras" userId="25e8755020fc1734" providerId="LiveId" clId="{08A129CC-21EA-417F-B6CF-EA9C99CEED28}" dt="2021-12-30T13:55:48.137" v="4897" actId="114"/>
          <ac:spMkLst>
            <pc:docMk/>
            <pc:sldMk cId="103330843" sldId="472"/>
            <ac:spMk id="3" creationId="{40A76726-5D75-4FDB-BC76-2556FCE5DDB3}"/>
          </ac:spMkLst>
        </pc:spChg>
        <pc:spChg chg="add mod">
          <ac:chgData name="pantelis balaouras" userId="25e8755020fc1734" providerId="LiveId" clId="{08A129CC-21EA-417F-B6CF-EA9C99CEED28}" dt="2021-12-26T16:48:59.789" v="47" actId="1035"/>
          <ac:spMkLst>
            <pc:docMk/>
            <pc:sldMk cId="103330843" sldId="472"/>
            <ac:spMk id="4" creationId="{9495FD7A-8648-431D-AD88-67C60F7484D9}"/>
          </ac:spMkLst>
        </pc:spChg>
      </pc:sldChg>
      <pc:sldChg chg="addSp modSp mod">
        <pc:chgData name="pantelis balaouras" userId="25e8755020fc1734" providerId="LiveId" clId="{08A129CC-21EA-417F-B6CF-EA9C99CEED28}" dt="2021-12-27T16:19:42.404" v="4725" actId="14100"/>
        <pc:sldMkLst>
          <pc:docMk/>
          <pc:sldMk cId="4104766001" sldId="473"/>
        </pc:sldMkLst>
        <pc:spChg chg="mod">
          <ac:chgData name="pantelis balaouras" userId="25e8755020fc1734" providerId="LiveId" clId="{08A129CC-21EA-417F-B6CF-EA9C99CEED28}" dt="2021-12-26T20:21:46.476" v="1047"/>
          <ac:spMkLst>
            <pc:docMk/>
            <pc:sldMk cId="4104766001" sldId="473"/>
            <ac:spMk id="3" creationId="{060FA071-568A-4C51-89FC-BAA60DE4838C}"/>
          </ac:spMkLst>
        </pc:spChg>
        <pc:spChg chg="add mod">
          <ac:chgData name="pantelis balaouras" userId="25e8755020fc1734" providerId="LiveId" clId="{08A129CC-21EA-417F-B6CF-EA9C99CEED28}" dt="2021-12-26T16:49:04.260" v="48"/>
          <ac:spMkLst>
            <pc:docMk/>
            <pc:sldMk cId="4104766001" sldId="473"/>
            <ac:spMk id="4" creationId="{84862643-F722-4AE5-9E91-F91E734E846B}"/>
          </ac:spMkLst>
        </pc:spChg>
        <pc:spChg chg="add mod">
          <ac:chgData name="pantelis balaouras" userId="25e8755020fc1734" providerId="LiveId" clId="{08A129CC-21EA-417F-B6CF-EA9C99CEED28}" dt="2021-12-27T16:19:42.404" v="4725" actId="14100"/>
          <ac:spMkLst>
            <pc:docMk/>
            <pc:sldMk cId="4104766001" sldId="473"/>
            <ac:spMk id="6" creationId="{DF332B56-0D81-4BB5-9F9C-D5C741BBBB66}"/>
          </ac:spMkLst>
        </pc:spChg>
      </pc:sldChg>
      <pc:sldChg chg="addSp delSp modSp mod">
        <pc:chgData name="pantelis balaouras" userId="25e8755020fc1734" providerId="LiveId" clId="{08A129CC-21EA-417F-B6CF-EA9C99CEED28}" dt="2021-12-27T16:21:52.947" v="4825" actId="14100"/>
        <pc:sldMkLst>
          <pc:docMk/>
          <pc:sldMk cId="3700800188" sldId="474"/>
        </pc:sldMkLst>
        <pc:spChg chg="mod">
          <ac:chgData name="pantelis balaouras" userId="25e8755020fc1734" providerId="LiveId" clId="{08A129CC-21EA-417F-B6CF-EA9C99CEED28}" dt="2021-12-26T20:32:42.342" v="1165" actId="20577"/>
          <ac:spMkLst>
            <pc:docMk/>
            <pc:sldMk cId="3700800188" sldId="474"/>
            <ac:spMk id="2" creationId="{AEF8F5AF-9494-4EE2-A12E-6250983C6627}"/>
          </ac:spMkLst>
        </pc:spChg>
        <pc:spChg chg="del mod">
          <ac:chgData name="pantelis balaouras" userId="25e8755020fc1734" providerId="LiveId" clId="{08A129CC-21EA-417F-B6CF-EA9C99CEED28}" dt="2021-12-26T20:25:35.555" v="1072" actId="478"/>
          <ac:spMkLst>
            <pc:docMk/>
            <pc:sldMk cId="3700800188" sldId="474"/>
            <ac:spMk id="3" creationId="{44968E98-1572-40D6-90DF-F0F1E3B94A13}"/>
          </ac:spMkLst>
        </pc:spChg>
        <pc:spChg chg="add mod">
          <ac:chgData name="pantelis balaouras" userId="25e8755020fc1734" providerId="LiveId" clId="{08A129CC-21EA-417F-B6CF-EA9C99CEED28}" dt="2021-12-26T16:49:06.442" v="49"/>
          <ac:spMkLst>
            <pc:docMk/>
            <pc:sldMk cId="3700800188" sldId="474"/>
            <ac:spMk id="4" creationId="{2BD49A5D-8548-4B23-A680-18006E965101}"/>
          </ac:spMkLst>
        </pc:spChg>
        <pc:spChg chg="add mod">
          <ac:chgData name="pantelis balaouras" userId="25e8755020fc1734" providerId="LiveId" clId="{08A129CC-21EA-417F-B6CF-EA9C99CEED28}" dt="2021-12-26T20:27:21.784" v="1086" actId="1076"/>
          <ac:spMkLst>
            <pc:docMk/>
            <pc:sldMk cId="3700800188" sldId="474"/>
            <ac:spMk id="7" creationId="{EBC7A591-50FF-4477-9EDA-700A65B4B9DF}"/>
          </ac:spMkLst>
        </pc:spChg>
        <pc:spChg chg="add del mod">
          <ac:chgData name="pantelis balaouras" userId="25e8755020fc1734" providerId="LiveId" clId="{08A129CC-21EA-417F-B6CF-EA9C99CEED28}" dt="2021-12-26T20:28:04.822" v="1093" actId="478"/>
          <ac:spMkLst>
            <pc:docMk/>
            <pc:sldMk cId="3700800188" sldId="474"/>
            <ac:spMk id="8" creationId="{D9183D20-8616-4324-B7B7-A1A5CFAFF354}"/>
          </ac:spMkLst>
        </pc:spChg>
        <pc:spChg chg="add mod">
          <ac:chgData name="pantelis balaouras" userId="25e8755020fc1734" providerId="LiveId" clId="{08A129CC-21EA-417F-B6CF-EA9C99CEED28}" dt="2021-12-26T20:32:49.860" v="1166" actId="113"/>
          <ac:spMkLst>
            <pc:docMk/>
            <pc:sldMk cId="3700800188" sldId="474"/>
            <ac:spMk id="9" creationId="{B83393B9-7631-420D-A6B9-4A439BB40D58}"/>
          </ac:spMkLst>
        </pc:spChg>
        <pc:spChg chg="add mod">
          <ac:chgData name="pantelis balaouras" userId="25e8755020fc1734" providerId="LiveId" clId="{08A129CC-21EA-417F-B6CF-EA9C99CEED28}" dt="2021-12-26T20:27:56.477" v="1091" actId="14100"/>
          <ac:spMkLst>
            <pc:docMk/>
            <pc:sldMk cId="3700800188" sldId="474"/>
            <ac:spMk id="10" creationId="{C8CCC057-F441-482F-A51F-7D004CCE76AD}"/>
          </ac:spMkLst>
        </pc:spChg>
        <pc:spChg chg="add del mod">
          <ac:chgData name="pantelis balaouras" userId="25e8755020fc1734" providerId="LiveId" clId="{08A129CC-21EA-417F-B6CF-EA9C99CEED28}" dt="2021-12-26T20:29:05.802" v="1103" actId="478"/>
          <ac:spMkLst>
            <pc:docMk/>
            <pc:sldMk cId="3700800188" sldId="474"/>
            <ac:spMk id="11" creationId="{E305E003-C518-4811-8609-FA45426E6666}"/>
          </ac:spMkLst>
        </pc:spChg>
        <pc:spChg chg="add del mod">
          <ac:chgData name="pantelis balaouras" userId="25e8755020fc1734" providerId="LiveId" clId="{08A129CC-21EA-417F-B6CF-EA9C99CEED28}" dt="2021-12-26T20:28:45.021" v="1100" actId="478"/>
          <ac:spMkLst>
            <pc:docMk/>
            <pc:sldMk cId="3700800188" sldId="474"/>
            <ac:spMk id="12" creationId="{788FAA96-F2AA-4D2E-BE38-C41B3925C630}"/>
          </ac:spMkLst>
        </pc:spChg>
        <pc:spChg chg="add mod">
          <ac:chgData name="pantelis balaouras" userId="25e8755020fc1734" providerId="LiveId" clId="{08A129CC-21EA-417F-B6CF-EA9C99CEED28}" dt="2021-12-26T20:29:42.029" v="1108" actId="1076"/>
          <ac:spMkLst>
            <pc:docMk/>
            <pc:sldMk cId="3700800188" sldId="474"/>
            <ac:spMk id="13" creationId="{305E5B1F-6CA8-4B25-B844-8C5076CB0722}"/>
          </ac:spMkLst>
        </pc:spChg>
        <pc:spChg chg="add del mod">
          <ac:chgData name="pantelis balaouras" userId="25e8755020fc1734" providerId="LiveId" clId="{08A129CC-21EA-417F-B6CF-EA9C99CEED28}" dt="2021-12-26T20:29:25.394" v="1106" actId="478"/>
          <ac:spMkLst>
            <pc:docMk/>
            <pc:sldMk cId="3700800188" sldId="474"/>
            <ac:spMk id="14" creationId="{05DBA7F0-A36A-42A3-AE5B-AB3206596462}"/>
          </ac:spMkLst>
        </pc:spChg>
        <pc:spChg chg="add mod">
          <ac:chgData name="pantelis balaouras" userId="25e8755020fc1734" providerId="LiveId" clId="{08A129CC-21EA-417F-B6CF-EA9C99CEED28}" dt="2021-12-26T20:33:15.027" v="1170" actId="113"/>
          <ac:spMkLst>
            <pc:docMk/>
            <pc:sldMk cId="3700800188" sldId="474"/>
            <ac:spMk id="15" creationId="{33B4BB9E-3567-40BE-B13C-2BEE72A52924}"/>
          </ac:spMkLst>
        </pc:spChg>
        <pc:spChg chg="add mod">
          <ac:chgData name="pantelis balaouras" userId="25e8755020fc1734" providerId="LiveId" clId="{08A129CC-21EA-417F-B6CF-EA9C99CEED28}" dt="2021-12-26T20:31:05.192" v="1118" actId="14100"/>
          <ac:spMkLst>
            <pc:docMk/>
            <pc:sldMk cId="3700800188" sldId="474"/>
            <ac:spMk id="16" creationId="{DD28B9B4-6AA0-46A2-B6CF-928ED1AA8DD9}"/>
          </ac:spMkLst>
        </pc:spChg>
        <pc:spChg chg="add mod">
          <ac:chgData name="pantelis balaouras" userId="25e8755020fc1734" providerId="LiveId" clId="{08A129CC-21EA-417F-B6CF-EA9C99CEED28}" dt="2021-12-26T20:33:09.409" v="1169" actId="113"/>
          <ac:spMkLst>
            <pc:docMk/>
            <pc:sldMk cId="3700800188" sldId="474"/>
            <ac:spMk id="18" creationId="{DBE7CD8C-9C38-4BCE-996F-33BE30688405}"/>
          </ac:spMkLst>
        </pc:spChg>
        <pc:grpChg chg="add mod">
          <ac:chgData name="pantelis balaouras" userId="25e8755020fc1734" providerId="LiveId" clId="{08A129CC-21EA-417F-B6CF-EA9C99CEED28}" dt="2021-12-26T20:30:14.441" v="1114" actId="1076"/>
          <ac:grpSpMkLst>
            <pc:docMk/>
            <pc:sldMk cId="3700800188" sldId="474"/>
            <ac:grpSpMk id="5" creationId="{3468C3A6-FA88-4FBD-BEB4-6AEBDE4CA2FC}"/>
          </ac:grpSpMkLst>
        </pc:grpChg>
        <pc:grpChg chg="add mod">
          <ac:chgData name="pantelis balaouras" userId="25e8755020fc1734" providerId="LiveId" clId="{08A129CC-21EA-417F-B6CF-EA9C99CEED28}" dt="2021-12-26T20:24:50.948" v="1064"/>
          <ac:grpSpMkLst>
            <pc:docMk/>
            <pc:sldMk cId="3700800188" sldId="474"/>
            <ac:grpSpMk id="6" creationId="{A4BFDE5C-0156-428D-97A4-203F4686C23D}"/>
          </ac:grpSpMkLst>
        </pc:grpChg>
        <pc:cxnChg chg="add mod">
          <ac:chgData name="pantelis balaouras" userId="25e8755020fc1734" providerId="LiveId" clId="{08A129CC-21EA-417F-B6CF-EA9C99CEED28}" dt="2021-12-27T16:20:30.244" v="4727" actId="13822"/>
          <ac:cxnSpMkLst>
            <pc:docMk/>
            <pc:sldMk cId="3700800188" sldId="474"/>
            <ac:cxnSpMk id="8" creationId="{F466AEF5-57EE-422C-B4CD-765F3AA63244}"/>
          </ac:cxnSpMkLst>
        </pc:cxnChg>
        <pc:cxnChg chg="add mod">
          <ac:chgData name="pantelis balaouras" userId="25e8755020fc1734" providerId="LiveId" clId="{08A129CC-21EA-417F-B6CF-EA9C99CEED28}" dt="2021-12-27T16:21:52.947" v="4825" actId="14100"/>
          <ac:cxnSpMkLst>
            <pc:docMk/>
            <pc:sldMk cId="3700800188" sldId="474"/>
            <ac:cxnSpMk id="12" creationId="{C10051E6-55EE-4D2D-85DA-9B3614C8942B}"/>
          </ac:cxnSpMkLst>
        </pc:cxnChg>
        <pc:cxnChg chg="add mod">
          <ac:chgData name="pantelis balaouras" userId="25e8755020fc1734" providerId="LiveId" clId="{08A129CC-21EA-417F-B6CF-EA9C99CEED28}" dt="2021-12-27T16:21:29.627" v="4824" actId="1036"/>
          <ac:cxnSpMkLst>
            <pc:docMk/>
            <pc:sldMk cId="3700800188" sldId="474"/>
            <ac:cxnSpMk id="17" creationId="{DB4B068B-7862-466A-8ABA-1ECCA34CA15E}"/>
          </ac:cxnSpMkLst>
        </pc:cxnChg>
      </pc:sldChg>
      <pc:sldChg chg="addSp modSp mod">
        <pc:chgData name="pantelis balaouras" userId="25e8755020fc1734" providerId="LiveId" clId="{08A129CC-21EA-417F-B6CF-EA9C99CEED28}" dt="2021-12-30T13:58:36.067" v="4922" actId="1036"/>
        <pc:sldMkLst>
          <pc:docMk/>
          <pc:sldMk cId="2177128981" sldId="475"/>
        </pc:sldMkLst>
        <pc:spChg chg="mod">
          <ac:chgData name="pantelis balaouras" userId="25e8755020fc1734" providerId="LiveId" clId="{08A129CC-21EA-417F-B6CF-EA9C99CEED28}" dt="2021-12-26T20:43:22.237" v="1252" actId="6549"/>
          <ac:spMkLst>
            <pc:docMk/>
            <pc:sldMk cId="2177128981" sldId="475"/>
            <ac:spMk id="2" creationId="{F6B3B4B6-A220-4E0F-ADD8-A095E51A6CEA}"/>
          </ac:spMkLst>
        </pc:spChg>
        <pc:spChg chg="mod">
          <ac:chgData name="pantelis balaouras" userId="25e8755020fc1734" providerId="LiveId" clId="{08A129CC-21EA-417F-B6CF-EA9C99CEED28}" dt="2021-12-30T13:58:36.067" v="4922" actId="1036"/>
          <ac:spMkLst>
            <pc:docMk/>
            <pc:sldMk cId="2177128981" sldId="475"/>
            <ac:spMk id="3" creationId="{CE2F4E77-7932-43D7-8FF5-DA1DFA7730B5}"/>
          </ac:spMkLst>
        </pc:spChg>
        <pc:spChg chg="add mod">
          <ac:chgData name="pantelis balaouras" userId="25e8755020fc1734" providerId="LiveId" clId="{08A129CC-21EA-417F-B6CF-EA9C99CEED28}" dt="2021-12-26T16:50:08.171" v="87" actId="14100"/>
          <ac:spMkLst>
            <pc:docMk/>
            <pc:sldMk cId="2177128981" sldId="475"/>
            <ac:spMk id="4" creationId="{DBB9A191-64EB-4E33-B03A-B9F82B50F0C7}"/>
          </ac:spMkLst>
        </pc:spChg>
        <pc:spChg chg="add mod">
          <ac:chgData name="pantelis balaouras" userId="25e8755020fc1734" providerId="LiveId" clId="{08A129CC-21EA-417F-B6CF-EA9C99CEED28}" dt="2021-12-30T13:58:06.152" v="4916" actId="1076"/>
          <ac:spMkLst>
            <pc:docMk/>
            <pc:sldMk cId="2177128981" sldId="475"/>
            <ac:spMk id="5" creationId="{4CA8310D-BD1A-4409-8D59-0D93E8BDDAFC}"/>
          </ac:spMkLst>
        </pc:spChg>
      </pc:sldChg>
      <pc:sldChg chg="addSp delSp modSp mod">
        <pc:chgData name="pantelis balaouras" userId="25e8755020fc1734" providerId="LiveId" clId="{08A129CC-21EA-417F-B6CF-EA9C99CEED28}" dt="2021-12-27T12:13:08.636" v="2349" actId="14100"/>
        <pc:sldMkLst>
          <pc:docMk/>
          <pc:sldMk cId="4042887464" sldId="476"/>
        </pc:sldMkLst>
        <pc:spChg chg="mod">
          <ac:chgData name="pantelis balaouras" userId="25e8755020fc1734" providerId="LiveId" clId="{08A129CC-21EA-417F-B6CF-EA9C99CEED28}" dt="2021-12-26T20:43:13.544" v="1251" actId="6549"/>
          <ac:spMkLst>
            <pc:docMk/>
            <pc:sldMk cId="4042887464" sldId="476"/>
            <ac:spMk id="2" creationId="{1827AA4D-8640-49ED-AD88-44AC497B37F7}"/>
          </ac:spMkLst>
        </pc:spChg>
        <pc:spChg chg="mod">
          <ac:chgData name="pantelis balaouras" userId="25e8755020fc1734" providerId="LiveId" clId="{08A129CC-21EA-417F-B6CF-EA9C99CEED28}" dt="2021-12-27T12:13:08.636" v="2349" actId="14100"/>
          <ac:spMkLst>
            <pc:docMk/>
            <pc:sldMk cId="4042887464" sldId="476"/>
            <ac:spMk id="3" creationId="{14CFB4CD-D44C-4C51-AB73-D2E9D915CBC6}"/>
          </ac:spMkLst>
        </pc:spChg>
        <pc:spChg chg="add mod">
          <ac:chgData name="pantelis balaouras" userId="25e8755020fc1734" providerId="LiveId" clId="{08A129CC-21EA-417F-B6CF-EA9C99CEED28}" dt="2021-12-26T16:50:29.586" v="89"/>
          <ac:spMkLst>
            <pc:docMk/>
            <pc:sldMk cId="4042887464" sldId="476"/>
            <ac:spMk id="4" creationId="{B73F1396-2F29-49BA-BB66-353F8005D17F}"/>
          </ac:spMkLst>
        </pc:spChg>
        <pc:spChg chg="add del">
          <ac:chgData name="pantelis balaouras" userId="25e8755020fc1734" providerId="LiveId" clId="{08A129CC-21EA-417F-B6CF-EA9C99CEED28}" dt="2021-12-26T20:40:40.053" v="1222" actId="22"/>
          <ac:spMkLst>
            <pc:docMk/>
            <pc:sldMk cId="4042887464" sldId="476"/>
            <ac:spMk id="6" creationId="{AC43DE9C-FE21-4A14-915D-FB831A897427}"/>
          </ac:spMkLst>
        </pc:spChg>
        <pc:spChg chg="add del">
          <ac:chgData name="pantelis balaouras" userId="25e8755020fc1734" providerId="LiveId" clId="{08A129CC-21EA-417F-B6CF-EA9C99CEED28}" dt="2021-12-26T20:41:16.629" v="1232" actId="22"/>
          <ac:spMkLst>
            <pc:docMk/>
            <pc:sldMk cId="4042887464" sldId="476"/>
            <ac:spMk id="8" creationId="{314FA0CC-57B0-4F7A-B263-6215BF62A510}"/>
          </ac:spMkLst>
        </pc:spChg>
        <pc:spChg chg="add del">
          <ac:chgData name="pantelis balaouras" userId="25e8755020fc1734" providerId="LiveId" clId="{08A129CC-21EA-417F-B6CF-EA9C99CEED28}" dt="2021-12-26T20:41:35.297" v="1234" actId="22"/>
          <ac:spMkLst>
            <pc:docMk/>
            <pc:sldMk cId="4042887464" sldId="476"/>
            <ac:spMk id="10" creationId="{E75C2B95-934C-4FD6-8A92-AA61FE33DAAA}"/>
          </ac:spMkLst>
        </pc:spChg>
        <pc:spChg chg="add mod">
          <ac:chgData name="pantelis balaouras" userId="25e8755020fc1734" providerId="LiveId" clId="{08A129CC-21EA-417F-B6CF-EA9C99CEED28}" dt="2021-12-26T21:20:40.484" v="1475" actId="1036"/>
          <ac:spMkLst>
            <pc:docMk/>
            <pc:sldMk cId="4042887464" sldId="476"/>
            <ac:spMk id="11" creationId="{B605CE1B-7E6C-4B07-BCC7-9E175E7AE31E}"/>
          </ac:spMkLst>
        </pc:spChg>
      </pc:sldChg>
      <pc:sldChg chg="addSp modSp mod">
        <pc:chgData name="pantelis balaouras" userId="25e8755020fc1734" providerId="LiveId" clId="{08A129CC-21EA-417F-B6CF-EA9C99CEED28}" dt="2021-12-26T20:51:58.670" v="1315" actId="20577"/>
        <pc:sldMkLst>
          <pc:docMk/>
          <pc:sldMk cId="1509956658" sldId="477"/>
        </pc:sldMkLst>
        <pc:spChg chg="mod">
          <ac:chgData name="pantelis balaouras" userId="25e8755020fc1734" providerId="LiveId" clId="{08A129CC-21EA-417F-B6CF-EA9C99CEED28}" dt="2021-12-26T20:43:07.791" v="1250" actId="6549"/>
          <ac:spMkLst>
            <pc:docMk/>
            <pc:sldMk cId="1509956658" sldId="477"/>
            <ac:spMk id="2" creationId="{E7B32EAC-662D-4C97-9521-314DF6BD7EEB}"/>
          </ac:spMkLst>
        </pc:spChg>
        <pc:spChg chg="mod">
          <ac:chgData name="pantelis balaouras" userId="25e8755020fc1734" providerId="LiveId" clId="{08A129CC-21EA-417F-B6CF-EA9C99CEED28}" dt="2021-12-26T20:51:58.670" v="1315" actId="20577"/>
          <ac:spMkLst>
            <pc:docMk/>
            <pc:sldMk cId="1509956658" sldId="477"/>
            <ac:spMk id="3" creationId="{6629D912-3F6A-4BA7-8BF6-27CBB3D0291C}"/>
          </ac:spMkLst>
        </pc:spChg>
        <pc:spChg chg="add mod">
          <ac:chgData name="pantelis balaouras" userId="25e8755020fc1734" providerId="LiveId" clId="{08A129CC-21EA-417F-B6CF-EA9C99CEED28}" dt="2021-12-26T16:50:32.589" v="90"/>
          <ac:spMkLst>
            <pc:docMk/>
            <pc:sldMk cId="1509956658" sldId="477"/>
            <ac:spMk id="4" creationId="{24A992B3-9D74-43F8-B2DA-5240FB2285D7}"/>
          </ac:spMkLst>
        </pc:spChg>
        <pc:spChg chg="add mod">
          <ac:chgData name="pantelis balaouras" userId="25e8755020fc1734" providerId="LiveId" clId="{08A129CC-21EA-417F-B6CF-EA9C99CEED28}" dt="2021-12-26T20:51:05.415" v="1309" actId="14100"/>
          <ac:spMkLst>
            <pc:docMk/>
            <pc:sldMk cId="1509956658" sldId="477"/>
            <ac:spMk id="5" creationId="{8B2E520D-6B40-4242-B980-82F46CC7092D}"/>
          </ac:spMkLst>
        </pc:spChg>
      </pc:sldChg>
      <pc:sldChg chg="addSp modSp mod">
        <pc:chgData name="pantelis balaouras" userId="25e8755020fc1734" providerId="LiveId" clId="{08A129CC-21EA-417F-B6CF-EA9C99CEED28}" dt="2021-12-26T20:53:02.388" v="1323"/>
        <pc:sldMkLst>
          <pc:docMk/>
          <pc:sldMk cId="2433306660" sldId="478"/>
        </pc:sldMkLst>
        <pc:spChg chg="mod">
          <ac:chgData name="pantelis balaouras" userId="25e8755020fc1734" providerId="LiveId" clId="{08A129CC-21EA-417F-B6CF-EA9C99CEED28}" dt="2021-12-26T20:53:02.388" v="1323"/>
          <ac:spMkLst>
            <pc:docMk/>
            <pc:sldMk cId="2433306660" sldId="478"/>
            <ac:spMk id="3" creationId="{EE9F0581-57DB-4C02-9C2D-2980178822F7}"/>
          </ac:spMkLst>
        </pc:spChg>
        <pc:spChg chg="add mod">
          <ac:chgData name="pantelis balaouras" userId="25e8755020fc1734" providerId="LiveId" clId="{08A129CC-21EA-417F-B6CF-EA9C99CEED28}" dt="2021-12-26T16:50:34.890" v="91"/>
          <ac:spMkLst>
            <pc:docMk/>
            <pc:sldMk cId="2433306660" sldId="478"/>
            <ac:spMk id="4" creationId="{13D14603-926D-4063-90A6-0BCC1B04740B}"/>
          </ac:spMkLst>
        </pc:spChg>
      </pc:sldChg>
      <pc:sldChg chg="addSp delSp modSp mod">
        <pc:chgData name="pantelis balaouras" userId="25e8755020fc1734" providerId="LiveId" clId="{08A129CC-21EA-417F-B6CF-EA9C99CEED28}" dt="2021-12-27T12:13:24.651" v="2350" actId="403"/>
        <pc:sldMkLst>
          <pc:docMk/>
          <pc:sldMk cId="633599291" sldId="479"/>
        </pc:sldMkLst>
        <pc:spChg chg="mod">
          <ac:chgData name="pantelis balaouras" userId="25e8755020fc1734" providerId="LiveId" clId="{08A129CC-21EA-417F-B6CF-EA9C99CEED28}" dt="2021-12-26T20:55:54.675" v="1355" actId="404"/>
          <ac:spMkLst>
            <pc:docMk/>
            <pc:sldMk cId="633599291" sldId="479"/>
            <ac:spMk id="2" creationId="{7723BAC9-15B7-485A-B986-26EB33D43FDA}"/>
          </ac:spMkLst>
        </pc:spChg>
        <pc:spChg chg="mod">
          <ac:chgData name="pantelis balaouras" userId="25e8755020fc1734" providerId="LiveId" clId="{08A129CC-21EA-417F-B6CF-EA9C99CEED28}" dt="2021-12-26T20:57:24.580" v="1357" actId="20577"/>
          <ac:spMkLst>
            <pc:docMk/>
            <pc:sldMk cId="633599291" sldId="479"/>
            <ac:spMk id="3" creationId="{1BF1F2F7-BC89-426C-80CB-9116627B39A6}"/>
          </ac:spMkLst>
        </pc:spChg>
        <pc:spChg chg="add mod">
          <ac:chgData name="pantelis balaouras" userId="25e8755020fc1734" providerId="LiveId" clId="{08A129CC-21EA-417F-B6CF-EA9C99CEED28}" dt="2021-12-26T16:50:37.082" v="92"/>
          <ac:spMkLst>
            <pc:docMk/>
            <pc:sldMk cId="633599291" sldId="479"/>
            <ac:spMk id="5" creationId="{DA198287-D3FA-42D2-BB7E-546A3B233797}"/>
          </ac:spMkLst>
        </pc:spChg>
        <pc:graphicFrameChg chg="mod modGraphic">
          <ac:chgData name="pantelis balaouras" userId="25e8755020fc1734" providerId="LiveId" clId="{08A129CC-21EA-417F-B6CF-EA9C99CEED28}" dt="2021-12-27T12:13:24.651" v="2350" actId="403"/>
          <ac:graphicFrameMkLst>
            <pc:docMk/>
            <pc:sldMk cId="633599291" sldId="479"/>
            <ac:graphicFrameMk id="4" creationId="{229CEAB9-0035-4637-8D93-35EC2073DC7C}"/>
          </ac:graphicFrameMkLst>
        </pc:graphicFrameChg>
        <pc:graphicFrameChg chg="add del modGraphic">
          <ac:chgData name="pantelis balaouras" userId="25e8755020fc1734" providerId="LiveId" clId="{08A129CC-21EA-417F-B6CF-EA9C99CEED28}" dt="2021-12-26T21:10:08.824" v="1443" actId="1032"/>
          <ac:graphicFrameMkLst>
            <pc:docMk/>
            <pc:sldMk cId="633599291" sldId="479"/>
            <ac:graphicFrameMk id="6" creationId="{0FE70694-5E66-4DDF-BD43-E213012FD127}"/>
          </ac:graphicFrameMkLst>
        </pc:graphicFrameChg>
      </pc:sldChg>
      <pc:sldChg chg="addSp modSp del mod">
        <pc:chgData name="pantelis balaouras" userId="25e8755020fc1734" providerId="LiveId" clId="{08A129CC-21EA-417F-B6CF-EA9C99CEED28}" dt="2021-12-26T21:05:37.783" v="1394" actId="47"/>
        <pc:sldMkLst>
          <pc:docMk/>
          <pc:sldMk cId="1004444136" sldId="480"/>
        </pc:sldMkLst>
        <pc:spChg chg="mod">
          <ac:chgData name="pantelis balaouras" userId="25e8755020fc1734" providerId="LiveId" clId="{08A129CC-21EA-417F-B6CF-EA9C99CEED28}" dt="2021-12-26T21:03:07.744" v="1379" actId="21"/>
          <ac:spMkLst>
            <pc:docMk/>
            <pc:sldMk cId="1004444136" sldId="480"/>
            <ac:spMk id="19" creationId="{3FA023DB-528F-4D2E-8DBF-1697D1D41F35}"/>
          </ac:spMkLst>
        </pc:spChg>
        <pc:spChg chg="mod">
          <ac:chgData name="pantelis balaouras" userId="25e8755020fc1734" providerId="LiveId" clId="{08A129CC-21EA-417F-B6CF-EA9C99CEED28}" dt="2021-12-26T21:03:52.054" v="1384" actId="21"/>
          <ac:spMkLst>
            <pc:docMk/>
            <pc:sldMk cId="1004444136" sldId="480"/>
            <ac:spMk id="22" creationId="{27F7F0EF-8EA8-49FC-9976-05CA516C4053}"/>
          </ac:spMkLst>
        </pc:spChg>
        <pc:spChg chg="mod">
          <ac:chgData name="pantelis balaouras" userId="25e8755020fc1734" providerId="LiveId" clId="{08A129CC-21EA-417F-B6CF-EA9C99CEED28}" dt="2021-12-26T21:04:59.345" v="1389" actId="21"/>
          <ac:spMkLst>
            <pc:docMk/>
            <pc:sldMk cId="1004444136" sldId="480"/>
            <ac:spMk id="25" creationId="{8B4F80CA-1C27-48A4-BC62-EAD26F04A2CC}"/>
          </ac:spMkLst>
        </pc:spChg>
        <pc:spChg chg="mod">
          <ac:chgData name="pantelis balaouras" userId="25e8755020fc1734" providerId="LiveId" clId="{08A129CC-21EA-417F-B6CF-EA9C99CEED28}" dt="2021-12-26T21:03:25.908" v="1381" actId="21"/>
          <ac:spMkLst>
            <pc:docMk/>
            <pc:sldMk cId="1004444136" sldId="480"/>
            <ac:spMk id="28" creationId="{3C8A81B4-315F-421A-B2B3-71A20A6D08FD}"/>
          </ac:spMkLst>
        </pc:spChg>
        <pc:spChg chg="mod">
          <ac:chgData name="pantelis balaouras" userId="25e8755020fc1734" providerId="LiveId" clId="{08A129CC-21EA-417F-B6CF-EA9C99CEED28}" dt="2021-12-26T21:05:24.602" v="1392" actId="21"/>
          <ac:spMkLst>
            <pc:docMk/>
            <pc:sldMk cId="1004444136" sldId="480"/>
            <ac:spMk id="34" creationId="{2E920E73-3D16-4145-8060-E19F39FC7297}"/>
          </ac:spMkLst>
        </pc:spChg>
        <pc:spChg chg="add mod">
          <ac:chgData name="pantelis balaouras" userId="25e8755020fc1734" providerId="LiveId" clId="{08A129CC-21EA-417F-B6CF-EA9C99CEED28}" dt="2021-12-26T16:50:39.008" v="93"/>
          <ac:spMkLst>
            <pc:docMk/>
            <pc:sldMk cId="1004444136" sldId="480"/>
            <ac:spMk id="36" creationId="{5C699C7F-AF45-4F4C-B522-4AB8EC81FC79}"/>
          </ac:spMkLst>
        </pc:spChg>
        <pc:grpChg chg="mod">
          <ac:chgData name="pantelis balaouras" userId="25e8755020fc1734" providerId="LiveId" clId="{08A129CC-21EA-417F-B6CF-EA9C99CEED28}" dt="2021-12-26T20:58:00.122" v="1362" actId="14100"/>
          <ac:grpSpMkLst>
            <pc:docMk/>
            <pc:sldMk cId="1004444136" sldId="480"/>
            <ac:grpSpMk id="5" creationId="{E41C14F8-FC7F-467C-AF37-913396657384}"/>
          </ac:grpSpMkLst>
        </pc:grpChg>
      </pc:sldChg>
      <pc:sldChg chg="modSp mod">
        <pc:chgData name="pantelis balaouras" userId="25e8755020fc1734" providerId="LiveId" clId="{08A129CC-21EA-417F-B6CF-EA9C99CEED28}" dt="2021-12-26T16:49:29.354" v="51" actId="14100"/>
        <pc:sldMkLst>
          <pc:docMk/>
          <pc:sldMk cId="441914731" sldId="481"/>
        </pc:sldMkLst>
        <pc:spChg chg="mod">
          <ac:chgData name="pantelis balaouras" userId="25e8755020fc1734" providerId="LiveId" clId="{08A129CC-21EA-417F-B6CF-EA9C99CEED28}" dt="2021-12-26T16:49:29.354" v="51" actId="14100"/>
          <ac:spMkLst>
            <pc:docMk/>
            <pc:sldMk cId="441914731" sldId="481"/>
            <ac:spMk id="5" creationId="{66473777-F090-41F5-9FC8-8962CF40C8E1}"/>
          </ac:spMkLst>
        </pc:spChg>
      </pc:sldChg>
      <pc:sldChg chg="addSp modSp del mod">
        <pc:chgData name="pantelis balaouras" userId="25e8755020fc1734" providerId="LiveId" clId="{08A129CC-21EA-417F-B6CF-EA9C99CEED28}" dt="2021-12-26T21:30:06.003" v="1746" actId="47"/>
        <pc:sldMkLst>
          <pc:docMk/>
          <pc:sldMk cId="2922093717" sldId="482"/>
        </pc:sldMkLst>
        <pc:spChg chg="mod">
          <ac:chgData name="pantelis balaouras" userId="25e8755020fc1734" providerId="LiveId" clId="{08A129CC-21EA-417F-B6CF-EA9C99CEED28}" dt="2021-12-26T21:18:15.860" v="1460" actId="21"/>
          <ac:spMkLst>
            <pc:docMk/>
            <pc:sldMk cId="2922093717" sldId="482"/>
            <ac:spMk id="18" creationId="{8E1CC5DA-6FDF-4287-BCEF-CCCB1F7575A2}"/>
          </ac:spMkLst>
        </pc:spChg>
        <pc:spChg chg="mod">
          <ac:chgData name="pantelis balaouras" userId="25e8755020fc1734" providerId="LiveId" clId="{08A129CC-21EA-417F-B6CF-EA9C99CEED28}" dt="2021-12-26T21:19:03.712" v="1465" actId="21"/>
          <ac:spMkLst>
            <pc:docMk/>
            <pc:sldMk cId="2922093717" sldId="482"/>
            <ac:spMk id="27" creationId="{6B31961F-A68B-4A49-A817-1F46C4DB0B5E}"/>
          </ac:spMkLst>
        </pc:spChg>
        <pc:spChg chg="add mod">
          <ac:chgData name="pantelis balaouras" userId="25e8755020fc1734" providerId="LiveId" clId="{08A129CC-21EA-417F-B6CF-EA9C99CEED28}" dt="2021-12-26T16:50:40.862" v="94"/>
          <ac:spMkLst>
            <pc:docMk/>
            <pc:sldMk cId="2922093717" sldId="482"/>
            <ac:spMk id="34" creationId="{6107AEE4-0917-4B79-B81E-C88EA19DE162}"/>
          </ac:spMkLst>
        </pc:spChg>
        <pc:grpChg chg="mod">
          <ac:chgData name="pantelis balaouras" userId="25e8755020fc1734" providerId="LiveId" clId="{08A129CC-21EA-417F-B6CF-EA9C99CEED28}" dt="2021-12-26T21:20:26.433" v="1473" actId="1076"/>
          <ac:grpSpMkLst>
            <pc:docMk/>
            <pc:sldMk cId="2922093717" sldId="482"/>
            <ac:grpSpMk id="4" creationId="{22FE0DE1-2480-47B0-A6F7-C3277CF3DFC6}"/>
          </ac:grpSpMkLst>
        </pc:grpChg>
      </pc:sldChg>
      <pc:sldChg chg="addSp modSp del">
        <pc:chgData name="pantelis balaouras" userId="25e8755020fc1734" providerId="LiveId" clId="{08A129CC-21EA-417F-B6CF-EA9C99CEED28}" dt="2021-12-26T21:34:27.923" v="1773" actId="47"/>
        <pc:sldMkLst>
          <pc:docMk/>
          <pc:sldMk cId="227218148" sldId="483"/>
        </pc:sldMkLst>
        <pc:spChg chg="add mod">
          <ac:chgData name="pantelis balaouras" userId="25e8755020fc1734" providerId="LiveId" clId="{08A129CC-21EA-417F-B6CF-EA9C99CEED28}" dt="2021-12-26T16:50:42.726" v="95"/>
          <ac:spMkLst>
            <pc:docMk/>
            <pc:sldMk cId="227218148" sldId="483"/>
            <ac:spMk id="34" creationId="{B068844C-02EA-4437-862B-C73FF17F7380}"/>
          </ac:spMkLst>
        </pc:spChg>
      </pc:sldChg>
      <pc:sldChg chg="addSp modSp mod">
        <pc:chgData name="pantelis balaouras" userId="25e8755020fc1734" providerId="LiveId" clId="{08A129CC-21EA-417F-B6CF-EA9C99CEED28}" dt="2021-12-26T21:37:43.308" v="1791" actId="1076"/>
        <pc:sldMkLst>
          <pc:docMk/>
          <pc:sldMk cId="2645392554" sldId="484"/>
        </pc:sldMkLst>
        <pc:spChg chg="mod">
          <ac:chgData name="pantelis balaouras" userId="25e8755020fc1734" providerId="LiveId" clId="{08A129CC-21EA-417F-B6CF-EA9C99CEED28}" dt="2021-12-26T21:36:04.224" v="1781" actId="113"/>
          <ac:spMkLst>
            <pc:docMk/>
            <pc:sldMk cId="2645392554" sldId="484"/>
            <ac:spMk id="3" creationId="{39F48E6E-2BB1-4D31-A5BA-9462F4DC6E05}"/>
          </ac:spMkLst>
        </pc:spChg>
        <pc:spChg chg="mod">
          <ac:chgData name="pantelis balaouras" userId="25e8755020fc1734" providerId="LiveId" clId="{08A129CC-21EA-417F-B6CF-EA9C99CEED28}" dt="2021-12-26T21:37:35.072" v="1789" actId="114"/>
          <ac:spMkLst>
            <pc:docMk/>
            <pc:sldMk cId="2645392554" sldId="484"/>
            <ac:spMk id="6" creationId="{EF5F4957-08A9-4188-A673-B12275892710}"/>
          </ac:spMkLst>
        </pc:spChg>
        <pc:spChg chg="mod">
          <ac:chgData name="pantelis balaouras" userId="25e8755020fc1734" providerId="LiveId" clId="{08A129CC-21EA-417F-B6CF-EA9C99CEED28}" dt="2021-12-26T21:37:35.072" v="1789" actId="114"/>
          <ac:spMkLst>
            <pc:docMk/>
            <pc:sldMk cId="2645392554" sldId="484"/>
            <ac:spMk id="7" creationId="{6B92D0A5-DDE0-415C-9256-ACC7A9AA8232}"/>
          </ac:spMkLst>
        </pc:spChg>
        <pc:spChg chg="mod">
          <ac:chgData name="pantelis balaouras" userId="25e8755020fc1734" providerId="LiveId" clId="{08A129CC-21EA-417F-B6CF-EA9C99CEED28}" dt="2021-12-26T21:37:35.072" v="1789" actId="114"/>
          <ac:spMkLst>
            <pc:docMk/>
            <pc:sldMk cId="2645392554" sldId="484"/>
            <ac:spMk id="8" creationId="{86EAB504-E4AE-4004-92A1-0A4AD2F2DF33}"/>
          </ac:spMkLst>
        </pc:spChg>
        <pc:spChg chg="mod">
          <ac:chgData name="pantelis balaouras" userId="25e8755020fc1734" providerId="LiveId" clId="{08A129CC-21EA-417F-B6CF-EA9C99CEED28}" dt="2021-12-26T21:37:35.072" v="1789" actId="114"/>
          <ac:spMkLst>
            <pc:docMk/>
            <pc:sldMk cId="2645392554" sldId="484"/>
            <ac:spMk id="9" creationId="{10AF730B-94C6-492E-8192-FEA1734F97ED}"/>
          </ac:spMkLst>
        </pc:spChg>
        <pc:spChg chg="mod">
          <ac:chgData name="pantelis balaouras" userId="25e8755020fc1734" providerId="LiveId" clId="{08A129CC-21EA-417F-B6CF-EA9C99CEED28}" dt="2021-12-26T21:37:35.072" v="1789" actId="114"/>
          <ac:spMkLst>
            <pc:docMk/>
            <pc:sldMk cId="2645392554" sldId="484"/>
            <ac:spMk id="10" creationId="{63410FF0-0484-42C4-9C4D-073DDCB1831A}"/>
          </ac:spMkLst>
        </pc:spChg>
        <pc:spChg chg="mod">
          <ac:chgData name="pantelis balaouras" userId="25e8755020fc1734" providerId="LiveId" clId="{08A129CC-21EA-417F-B6CF-EA9C99CEED28}" dt="2021-12-26T21:37:35.072" v="1789" actId="114"/>
          <ac:spMkLst>
            <pc:docMk/>
            <pc:sldMk cId="2645392554" sldId="484"/>
            <ac:spMk id="11" creationId="{D2B25106-525F-4803-BD7B-C4E87D689AD8}"/>
          </ac:spMkLst>
        </pc:spChg>
        <pc:spChg chg="mod">
          <ac:chgData name="pantelis balaouras" userId="25e8755020fc1734" providerId="LiveId" clId="{08A129CC-21EA-417F-B6CF-EA9C99CEED28}" dt="2021-12-26T21:37:35.072" v="1789" actId="114"/>
          <ac:spMkLst>
            <pc:docMk/>
            <pc:sldMk cId="2645392554" sldId="484"/>
            <ac:spMk id="12" creationId="{336E0139-28EF-4769-821E-F11C4FA1D8FE}"/>
          </ac:spMkLst>
        </pc:spChg>
        <pc:spChg chg="mod">
          <ac:chgData name="pantelis balaouras" userId="25e8755020fc1734" providerId="LiveId" clId="{08A129CC-21EA-417F-B6CF-EA9C99CEED28}" dt="2021-12-26T21:37:35.072" v="1789" actId="114"/>
          <ac:spMkLst>
            <pc:docMk/>
            <pc:sldMk cId="2645392554" sldId="484"/>
            <ac:spMk id="13" creationId="{0E978B33-55A4-4C8C-A077-82C63679A4A0}"/>
          </ac:spMkLst>
        </pc:spChg>
        <pc:spChg chg="add mod">
          <ac:chgData name="pantelis balaouras" userId="25e8755020fc1734" providerId="LiveId" clId="{08A129CC-21EA-417F-B6CF-EA9C99CEED28}" dt="2021-12-26T16:50:44.616" v="96"/>
          <ac:spMkLst>
            <pc:docMk/>
            <pc:sldMk cId="2645392554" sldId="484"/>
            <ac:spMk id="15" creationId="{973E04A4-3647-407A-99C1-3AE0B1459F30}"/>
          </ac:spMkLst>
        </pc:spChg>
        <pc:spChg chg="mod">
          <ac:chgData name="pantelis balaouras" userId="25e8755020fc1734" providerId="LiveId" clId="{08A129CC-21EA-417F-B6CF-EA9C99CEED28}" dt="2021-12-26T21:35:25.933" v="1778" actId="403"/>
          <ac:spMkLst>
            <pc:docMk/>
            <pc:sldMk cId="2645392554" sldId="484"/>
            <ac:spMk id="17" creationId="{F3471F25-DDBE-4B5A-91CB-D6359FBFC72B}"/>
          </ac:spMkLst>
        </pc:spChg>
        <pc:grpChg chg="mod">
          <ac:chgData name="pantelis balaouras" userId="25e8755020fc1734" providerId="LiveId" clId="{08A129CC-21EA-417F-B6CF-EA9C99CEED28}" dt="2021-12-26T21:37:43.308" v="1791" actId="1076"/>
          <ac:grpSpMkLst>
            <pc:docMk/>
            <pc:sldMk cId="2645392554" sldId="484"/>
            <ac:grpSpMk id="4" creationId="{C32534BC-3709-45F8-8441-73634F9F1C23}"/>
          </ac:grpSpMkLst>
        </pc:grpChg>
      </pc:sldChg>
      <pc:sldChg chg="modSp mod">
        <pc:chgData name="pantelis balaouras" userId="25e8755020fc1734" providerId="LiveId" clId="{08A129CC-21EA-417F-B6CF-EA9C99CEED28}" dt="2021-12-26T16:50:59.519" v="99" actId="27636"/>
        <pc:sldMkLst>
          <pc:docMk/>
          <pc:sldMk cId="2149870364" sldId="485"/>
        </pc:sldMkLst>
        <pc:spChg chg="mod">
          <ac:chgData name="pantelis balaouras" userId="25e8755020fc1734" providerId="LiveId" clId="{08A129CC-21EA-417F-B6CF-EA9C99CEED28}" dt="2021-12-26T16:50:59.519" v="99" actId="27636"/>
          <ac:spMkLst>
            <pc:docMk/>
            <pc:sldMk cId="2149870364" sldId="485"/>
            <ac:spMk id="5" creationId="{66473777-F090-41F5-9FC8-8962CF40C8E1}"/>
          </ac:spMkLst>
        </pc:spChg>
      </pc:sldChg>
      <pc:sldChg chg="addSp delSp modSp mod">
        <pc:chgData name="pantelis balaouras" userId="25e8755020fc1734" providerId="LiveId" clId="{08A129CC-21EA-417F-B6CF-EA9C99CEED28}" dt="2021-12-27T12:14:55.005" v="2357" actId="1038"/>
        <pc:sldMkLst>
          <pc:docMk/>
          <pc:sldMk cId="4164704614" sldId="486"/>
        </pc:sldMkLst>
        <pc:spChg chg="mod">
          <ac:chgData name="pantelis balaouras" userId="25e8755020fc1734" providerId="LiveId" clId="{08A129CC-21EA-417F-B6CF-EA9C99CEED28}" dt="2021-12-26T21:49:55.781" v="2053" actId="20577"/>
          <ac:spMkLst>
            <pc:docMk/>
            <pc:sldMk cId="4164704614" sldId="486"/>
            <ac:spMk id="4" creationId="{02D7B19F-57F6-49D7-9677-FAF3B3894305}"/>
          </ac:spMkLst>
        </pc:spChg>
        <pc:spChg chg="mod">
          <ac:chgData name="pantelis balaouras" userId="25e8755020fc1734" providerId="LiveId" clId="{08A129CC-21EA-417F-B6CF-EA9C99CEED28}" dt="2021-12-26T21:49:09.875" v="2032" actId="20577"/>
          <ac:spMkLst>
            <pc:docMk/>
            <pc:sldMk cId="4164704614" sldId="486"/>
            <ac:spMk id="5" creationId="{F1724BD0-1A2D-4EE9-86A4-37EA1CD4E006}"/>
          </ac:spMkLst>
        </pc:spChg>
        <pc:spChg chg="mod topLvl">
          <ac:chgData name="pantelis balaouras" userId="25e8755020fc1734" providerId="LiveId" clId="{08A129CC-21EA-417F-B6CF-EA9C99CEED28}" dt="2021-12-26T21:42:38.899" v="1939" actId="1036"/>
          <ac:spMkLst>
            <pc:docMk/>
            <pc:sldMk cId="4164704614" sldId="486"/>
            <ac:spMk id="8" creationId="{AFD5AA96-69E8-40C6-8F13-1215967CE820}"/>
          </ac:spMkLst>
        </pc:spChg>
        <pc:spChg chg="mod topLvl">
          <ac:chgData name="pantelis balaouras" userId="25e8755020fc1734" providerId="LiveId" clId="{08A129CC-21EA-417F-B6CF-EA9C99CEED28}" dt="2021-12-26T21:43:11.943" v="1941" actId="164"/>
          <ac:spMkLst>
            <pc:docMk/>
            <pc:sldMk cId="4164704614" sldId="486"/>
            <ac:spMk id="9" creationId="{6D19D243-D204-425F-8C98-94EC67B06018}"/>
          </ac:spMkLst>
        </pc:spChg>
        <pc:spChg chg="mod topLvl">
          <ac:chgData name="pantelis balaouras" userId="25e8755020fc1734" providerId="LiveId" clId="{08A129CC-21EA-417F-B6CF-EA9C99CEED28}" dt="2021-12-26T21:42:27.665" v="1900" actId="2085"/>
          <ac:spMkLst>
            <pc:docMk/>
            <pc:sldMk cId="4164704614" sldId="486"/>
            <ac:spMk id="10" creationId="{CE7845FE-C2C0-4AA9-99DC-55AFB7DCB1C9}"/>
          </ac:spMkLst>
        </pc:spChg>
        <pc:spChg chg="mod topLvl">
          <ac:chgData name="pantelis balaouras" userId="25e8755020fc1734" providerId="LiveId" clId="{08A129CC-21EA-417F-B6CF-EA9C99CEED28}" dt="2021-12-26T21:43:11.943" v="1941" actId="164"/>
          <ac:spMkLst>
            <pc:docMk/>
            <pc:sldMk cId="4164704614" sldId="486"/>
            <ac:spMk id="11" creationId="{A2326847-D3F6-41AB-96D1-FF2715306211}"/>
          </ac:spMkLst>
        </pc:spChg>
        <pc:spChg chg="add del mod">
          <ac:chgData name="pantelis balaouras" userId="25e8755020fc1734" providerId="LiveId" clId="{08A129CC-21EA-417F-B6CF-EA9C99CEED28}" dt="2021-12-26T16:52:04.099" v="149" actId="14100"/>
          <ac:spMkLst>
            <pc:docMk/>
            <pc:sldMk cId="4164704614" sldId="486"/>
            <ac:spMk id="14" creationId="{77C30C12-A9FB-48DA-83EC-5FB8DF714703}"/>
          </ac:spMkLst>
        </pc:spChg>
        <pc:spChg chg="add mod">
          <ac:chgData name="pantelis balaouras" userId="25e8755020fc1734" providerId="LiveId" clId="{08A129CC-21EA-417F-B6CF-EA9C99CEED28}" dt="2021-12-26T21:48:58.973" v="2031" actId="20577"/>
          <ac:spMkLst>
            <pc:docMk/>
            <pc:sldMk cId="4164704614" sldId="486"/>
            <ac:spMk id="15" creationId="{25A55AF4-B47B-4296-9FD5-8A8E7A38F453}"/>
          </ac:spMkLst>
        </pc:spChg>
        <pc:spChg chg="add mod">
          <ac:chgData name="pantelis balaouras" userId="25e8755020fc1734" providerId="LiveId" clId="{08A129CC-21EA-417F-B6CF-EA9C99CEED28}" dt="2021-12-26T21:48:11.137" v="2025" actId="114"/>
          <ac:spMkLst>
            <pc:docMk/>
            <pc:sldMk cId="4164704614" sldId="486"/>
            <ac:spMk id="16" creationId="{DA0CBBFB-823E-461D-8EDC-3426FFCD47FE}"/>
          </ac:spMkLst>
        </pc:spChg>
        <pc:grpChg chg="add mod">
          <ac:chgData name="pantelis balaouras" userId="25e8755020fc1734" providerId="LiveId" clId="{08A129CC-21EA-417F-B6CF-EA9C99CEED28}" dt="2021-12-27T12:14:55.005" v="2357" actId="1038"/>
          <ac:grpSpMkLst>
            <pc:docMk/>
            <pc:sldMk cId="4164704614" sldId="486"/>
            <ac:grpSpMk id="2" creationId="{BC8CD0DB-AB2F-4643-9600-677B755CD8CB}"/>
          </ac:grpSpMkLst>
        </pc:grpChg>
        <pc:grpChg chg="del mod">
          <ac:chgData name="pantelis balaouras" userId="25e8755020fc1734" providerId="LiveId" clId="{08A129CC-21EA-417F-B6CF-EA9C99CEED28}" dt="2021-12-26T21:41:36.490" v="1810" actId="165"/>
          <ac:grpSpMkLst>
            <pc:docMk/>
            <pc:sldMk cId="4164704614" sldId="486"/>
            <ac:grpSpMk id="6" creationId="{D290D5F0-4CBA-43E7-886E-3F21F7F37100}"/>
          </ac:grpSpMkLst>
        </pc:grpChg>
        <pc:grpChg chg="del mod topLvl">
          <ac:chgData name="pantelis balaouras" userId="25e8755020fc1734" providerId="LiveId" clId="{08A129CC-21EA-417F-B6CF-EA9C99CEED28}" dt="2021-12-26T21:41:49.493" v="1811" actId="165"/>
          <ac:grpSpMkLst>
            <pc:docMk/>
            <pc:sldMk cId="4164704614" sldId="486"/>
            <ac:grpSpMk id="7" creationId="{DC79C115-1E60-421A-A496-68F228666AE0}"/>
          </ac:grpSpMkLst>
        </pc:grpChg>
        <pc:cxnChg chg="mod topLvl">
          <ac:chgData name="pantelis balaouras" userId="25e8755020fc1734" providerId="LiveId" clId="{08A129CC-21EA-417F-B6CF-EA9C99CEED28}" dt="2021-12-26T21:41:49.493" v="1811" actId="165"/>
          <ac:cxnSpMkLst>
            <pc:docMk/>
            <pc:sldMk cId="4164704614" sldId="486"/>
            <ac:cxnSpMk id="12" creationId="{395C9B52-A6C0-43FC-85D6-4317F6DDD782}"/>
          </ac:cxnSpMkLst>
        </pc:cxnChg>
        <pc:cxnChg chg="mod topLvl">
          <ac:chgData name="pantelis balaouras" userId="25e8755020fc1734" providerId="LiveId" clId="{08A129CC-21EA-417F-B6CF-EA9C99CEED28}" dt="2021-12-26T21:43:11.943" v="1941" actId="164"/>
          <ac:cxnSpMkLst>
            <pc:docMk/>
            <pc:sldMk cId="4164704614" sldId="486"/>
            <ac:cxnSpMk id="13" creationId="{8BE909AB-03A9-456C-9182-EA719B33D303}"/>
          </ac:cxnSpMkLst>
        </pc:cxnChg>
      </pc:sldChg>
      <pc:sldChg chg="modSp mod">
        <pc:chgData name="pantelis balaouras" userId="25e8755020fc1734" providerId="LiveId" clId="{08A129CC-21EA-417F-B6CF-EA9C99CEED28}" dt="2021-12-26T16:52:46.423" v="154" actId="27636"/>
        <pc:sldMkLst>
          <pc:docMk/>
          <pc:sldMk cId="176712698" sldId="487"/>
        </pc:sldMkLst>
        <pc:spChg chg="mod">
          <ac:chgData name="pantelis balaouras" userId="25e8755020fc1734" providerId="LiveId" clId="{08A129CC-21EA-417F-B6CF-EA9C99CEED28}" dt="2021-12-26T16:52:46.423" v="154" actId="27636"/>
          <ac:spMkLst>
            <pc:docMk/>
            <pc:sldMk cId="176712698" sldId="487"/>
            <ac:spMk id="5" creationId="{66473777-F090-41F5-9FC8-8962CF40C8E1}"/>
          </ac:spMkLst>
        </pc:spChg>
      </pc:sldChg>
      <pc:sldChg chg="addSp delSp modSp mod">
        <pc:chgData name="pantelis balaouras" userId="25e8755020fc1734" providerId="LiveId" clId="{08A129CC-21EA-417F-B6CF-EA9C99CEED28}" dt="2021-12-27T12:18:28.319" v="2481" actId="1038"/>
        <pc:sldMkLst>
          <pc:docMk/>
          <pc:sldMk cId="851107091" sldId="488"/>
        </pc:sldMkLst>
        <pc:spChg chg="mod">
          <ac:chgData name="pantelis balaouras" userId="25e8755020fc1734" providerId="LiveId" clId="{08A129CC-21EA-417F-B6CF-EA9C99CEED28}" dt="2021-12-26T22:31:57.901" v="2223"/>
          <ac:spMkLst>
            <pc:docMk/>
            <pc:sldMk cId="851107091" sldId="488"/>
            <ac:spMk id="2" creationId="{F29008C4-F8A7-4760-8F82-E20E3BD121B3}"/>
          </ac:spMkLst>
        </pc:spChg>
        <pc:spChg chg="mod">
          <ac:chgData name="pantelis balaouras" userId="25e8755020fc1734" providerId="LiveId" clId="{08A129CC-21EA-417F-B6CF-EA9C99CEED28}" dt="2021-12-27T12:17:51.269" v="2445" actId="403"/>
          <ac:spMkLst>
            <pc:docMk/>
            <pc:sldMk cId="851107091" sldId="488"/>
            <ac:spMk id="3" creationId="{0424FA03-ABF2-4810-98A4-4D29B1A8B6ED}"/>
          </ac:spMkLst>
        </pc:spChg>
        <pc:spChg chg="del mod">
          <ac:chgData name="pantelis balaouras" userId="25e8755020fc1734" providerId="LiveId" clId="{08A129CC-21EA-417F-B6CF-EA9C99CEED28}" dt="2021-12-26T22:27:09.092" v="2200" actId="478"/>
          <ac:spMkLst>
            <pc:docMk/>
            <pc:sldMk cId="851107091" sldId="488"/>
            <ac:spMk id="4" creationId="{F38020BB-3D11-4FF9-B76F-E735176F3C5C}"/>
          </ac:spMkLst>
        </pc:spChg>
        <pc:spChg chg="add mod">
          <ac:chgData name="pantelis balaouras" userId="25e8755020fc1734" providerId="LiveId" clId="{08A129CC-21EA-417F-B6CF-EA9C99CEED28}" dt="2021-12-26T17:04:49.688" v="189"/>
          <ac:spMkLst>
            <pc:docMk/>
            <pc:sldMk cId="851107091" sldId="488"/>
            <ac:spMk id="6" creationId="{0A3DE493-346B-463A-9F97-D0558CF31480}"/>
          </ac:spMkLst>
        </pc:spChg>
        <pc:spChg chg="mod">
          <ac:chgData name="pantelis balaouras" userId="25e8755020fc1734" providerId="LiveId" clId="{08A129CC-21EA-417F-B6CF-EA9C99CEED28}" dt="2021-12-26T22:25:51.921" v="2195" actId="20577"/>
          <ac:spMkLst>
            <pc:docMk/>
            <pc:sldMk cId="851107091" sldId="488"/>
            <ac:spMk id="9" creationId="{0AB0F695-3305-43CB-9686-C67B38986FAA}"/>
          </ac:spMkLst>
        </pc:spChg>
        <pc:spChg chg="add mod">
          <ac:chgData name="pantelis balaouras" userId="25e8755020fc1734" providerId="LiveId" clId="{08A129CC-21EA-417F-B6CF-EA9C99CEED28}" dt="2021-12-27T12:18:28.319" v="2481" actId="1038"/>
          <ac:spMkLst>
            <pc:docMk/>
            <pc:sldMk cId="851107091" sldId="488"/>
            <ac:spMk id="11" creationId="{7617CD2E-8DA8-457E-AEE3-9DBAEABD7D70}"/>
          </ac:spMkLst>
        </pc:spChg>
        <pc:grpChg chg="add mod">
          <ac:chgData name="pantelis balaouras" userId="25e8755020fc1734" providerId="LiveId" clId="{08A129CC-21EA-417F-B6CF-EA9C99CEED28}" dt="2021-12-27T12:18:20.936" v="2462" actId="1037"/>
          <ac:grpSpMkLst>
            <pc:docMk/>
            <pc:sldMk cId="851107091" sldId="488"/>
            <ac:grpSpMk id="7" creationId="{C69CBFD9-C1C8-48BA-BE6D-DE03D558C2A1}"/>
          </ac:grpSpMkLst>
        </pc:grpChg>
        <pc:picChg chg="mod">
          <ac:chgData name="pantelis balaouras" userId="25e8755020fc1734" providerId="LiveId" clId="{08A129CC-21EA-417F-B6CF-EA9C99CEED28}" dt="2021-12-27T12:18:12.276" v="2448" actId="1076"/>
          <ac:picMkLst>
            <pc:docMk/>
            <pc:sldMk cId="851107091" sldId="488"/>
            <ac:picMk id="5" creationId="{51280C98-4324-430C-B8D9-2D971508367E}"/>
          </ac:picMkLst>
        </pc:picChg>
        <pc:picChg chg="mod">
          <ac:chgData name="pantelis balaouras" userId="25e8755020fc1734" providerId="LiveId" clId="{08A129CC-21EA-417F-B6CF-EA9C99CEED28}" dt="2021-12-26T22:32:49.570" v="2227" actId="1076"/>
          <ac:picMkLst>
            <pc:docMk/>
            <pc:sldMk cId="851107091" sldId="488"/>
            <ac:picMk id="8" creationId="{DCB15909-0F7F-4BBA-9855-52D4F627B798}"/>
          </ac:picMkLst>
        </pc:picChg>
      </pc:sldChg>
      <pc:sldChg chg="modSp mod">
        <pc:chgData name="pantelis balaouras" userId="25e8755020fc1734" providerId="LiveId" clId="{08A129CC-21EA-417F-B6CF-EA9C99CEED28}" dt="2021-12-26T17:05:03.556" v="193" actId="27636"/>
        <pc:sldMkLst>
          <pc:docMk/>
          <pc:sldMk cId="3480835252" sldId="489"/>
        </pc:sldMkLst>
        <pc:spChg chg="mod">
          <ac:chgData name="pantelis balaouras" userId="25e8755020fc1734" providerId="LiveId" clId="{08A129CC-21EA-417F-B6CF-EA9C99CEED28}" dt="2021-12-26T17:05:03.556" v="193" actId="27636"/>
          <ac:spMkLst>
            <pc:docMk/>
            <pc:sldMk cId="3480835252" sldId="489"/>
            <ac:spMk id="5" creationId="{66473777-F090-41F5-9FC8-8962CF40C8E1}"/>
          </ac:spMkLst>
        </pc:spChg>
      </pc:sldChg>
      <pc:sldChg chg="addSp delSp modSp mod">
        <pc:chgData name="pantelis balaouras" userId="25e8755020fc1734" providerId="LiveId" clId="{08A129CC-21EA-417F-B6CF-EA9C99CEED28}" dt="2021-12-27T13:04:39.907" v="2600" actId="6549"/>
        <pc:sldMkLst>
          <pc:docMk/>
          <pc:sldMk cId="2774653811" sldId="490"/>
        </pc:sldMkLst>
        <pc:spChg chg="mod">
          <ac:chgData name="pantelis balaouras" userId="25e8755020fc1734" providerId="LiveId" clId="{08A129CC-21EA-417F-B6CF-EA9C99CEED28}" dt="2021-12-27T13:04:39.907" v="2600" actId="6549"/>
          <ac:spMkLst>
            <pc:docMk/>
            <pc:sldMk cId="2774653811" sldId="490"/>
            <ac:spMk id="2" creationId="{F1BC51C5-BE01-4744-8DAC-49E43160A2D1}"/>
          </ac:spMkLst>
        </pc:spChg>
        <pc:spChg chg="del">
          <ac:chgData name="pantelis balaouras" userId="25e8755020fc1734" providerId="LiveId" clId="{08A129CC-21EA-417F-B6CF-EA9C99CEED28}" dt="2021-12-27T13:00:28.642" v="2509" actId="478"/>
          <ac:spMkLst>
            <pc:docMk/>
            <pc:sldMk cId="2774653811" sldId="490"/>
            <ac:spMk id="3" creationId="{CE401989-D102-4950-BF04-1A9EA752201D}"/>
          </ac:spMkLst>
        </pc:spChg>
        <pc:spChg chg="mod">
          <ac:chgData name="pantelis balaouras" userId="25e8755020fc1734" providerId="LiveId" clId="{08A129CC-21EA-417F-B6CF-EA9C99CEED28}" dt="2021-12-27T13:00:19.585" v="2506" actId="21"/>
          <ac:spMkLst>
            <pc:docMk/>
            <pc:sldMk cId="2774653811" sldId="490"/>
            <ac:spMk id="8" creationId="{90570C5C-9B95-43C1-BF26-2E3A41C88D24}"/>
          </ac:spMkLst>
        </pc:spChg>
        <pc:spChg chg="add mod">
          <ac:chgData name="pantelis balaouras" userId="25e8755020fc1734" providerId="LiveId" clId="{08A129CC-21EA-417F-B6CF-EA9C99CEED28}" dt="2021-12-27T13:02:53.753" v="2535" actId="1035"/>
          <ac:spMkLst>
            <pc:docMk/>
            <pc:sldMk cId="2774653811" sldId="490"/>
            <ac:spMk id="10" creationId="{C494BE73-A607-4482-8064-157D2BC5D2FA}"/>
          </ac:spMkLst>
        </pc:spChg>
        <pc:spChg chg="add mod">
          <ac:chgData name="pantelis balaouras" userId="25e8755020fc1734" providerId="LiveId" clId="{08A129CC-21EA-417F-B6CF-EA9C99CEED28}" dt="2021-12-27T13:02:49.069" v="2533" actId="1076"/>
          <ac:spMkLst>
            <pc:docMk/>
            <pc:sldMk cId="2774653811" sldId="490"/>
            <ac:spMk id="11" creationId="{82591867-3AEA-44F1-9C15-EE745F1D65DE}"/>
          </ac:spMkLst>
        </pc:spChg>
        <pc:spChg chg="add mod">
          <ac:chgData name="pantelis balaouras" userId="25e8755020fc1734" providerId="LiveId" clId="{08A129CC-21EA-417F-B6CF-EA9C99CEED28}" dt="2021-12-27T13:03:53.996" v="2569" actId="1076"/>
          <ac:spMkLst>
            <pc:docMk/>
            <pc:sldMk cId="2774653811" sldId="490"/>
            <ac:spMk id="13" creationId="{00137F87-0AE3-406C-9A97-B27812FF1ECA}"/>
          </ac:spMkLst>
        </pc:spChg>
        <pc:grpChg chg="del">
          <ac:chgData name="pantelis balaouras" userId="25e8755020fc1734" providerId="LiveId" clId="{08A129CC-21EA-417F-B6CF-EA9C99CEED28}" dt="2021-12-27T13:00:31.692" v="2510" actId="478"/>
          <ac:grpSpMkLst>
            <pc:docMk/>
            <pc:sldMk cId="2774653811" sldId="490"/>
            <ac:grpSpMk id="4" creationId="{480822C0-DDA9-4A71-ADA5-80A5E975EFE5}"/>
          </ac:grpSpMkLst>
        </pc:grpChg>
      </pc:sldChg>
      <pc:sldChg chg="addSp delSp modSp mod">
        <pc:chgData name="pantelis balaouras" userId="25e8755020fc1734" providerId="LiveId" clId="{08A129CC-21EA-417F-B6CF-EA9C99CEED28}" dt="2021-12-27T16:23:13.289" v="4840" actId="1035"/>
        <pc:sldMkLst>
          <pc:docMk/>
          <pc:sldMk cId="3273773654" sldId="491"/>
        </pc:sldMkLst>
        <pc:spChg chg="mod">
          <ac:chgData name="pantelis balaouras" userId="25e8755020fc1734" providerId="LiveId" clId="{08A129CC-21EA-417F-B6CF-EA9C99CEED28}" dt="2021-12-27T13:00:01.500" v="2505" actId="20577"/>
          <ac:spMkLst>
            <pc:docMk/>
            <pc:sldMk cId="3273773654" sldId="491"/>
            <ac:spMk id="2" creationId="{C81D0854-0CD1-42AB-B315-D2DFAA849811}"/>
          </ac:spMkLst>
        </pc:spChg>
        <pc:spChg chg="mod">
          <ac:chgData name="pantelis balaouras" userId="25e8755020fc1734" providerId="LiveId" clId="{08A129CC-21EA-417F-B6CF-EA9C99CEED28}" dt="2021-12-27T12:59:40.389" v="2500" actId="21"/>
          <ac:spMkLst>
            <pc:docMk/>
            <pc:sldMk cId="3273773654" sldId="491"/>
            <ac:spMk id="8" creationId="{4C6988B5-B223-4EC2-9C1F-ACCB1CC58A48}"/>
          </ac:spMkLst>
        </pc:spChg>
        <pc:spChg chg="add mod">
          <ac:chgData name="pantelis balaouras" userId="25e8755020fc1734" providerId="LiveId" clId="{08A129CC-21EA-417F-B6CF-EA9C99CEED28}" dt="2021-12-26T17:06:24.718" v="253"/>
          <ac:spMkLst>
            <pc:docMk/>
            <pc:sldMk cId="3273773654" sldId="491"/>
            <ac:spMk id="10" creationId="{9CB83A57-B608-4CAB-9003-C3E399CEBFAF}"/>
          </ac:spMkLst>
        </pc:spChg>
        <pc:spChg chg="add mod">
          <ac:chgData name="pantelis balaouras" userId="25e8755020fc1734" providerId="LiveId" clId="{08A129CC-21EA-417F-B6CF-EA9C99CEED28}" dt="2021-12-27T13:04:54.921" v="2614" actId="1037"/>
          <ac:spMkLst>
            <pc:docMk/>
            <pc:sldMk cId="3273773654" sldId="491"/>
            <ac:spMk id="11" creationId="{C380F6F1-122F-4C4A-B378-0BCD7416CEFB}"/>
          </ac:spMkLst>
        </pc:spChg>
        <pc:spChg chg="add mod">
          <ac:chgData name="pantelis balaouras" userId="25e8755020fc1734" providerId="LiveId" clId="{08A129CC-21EA-417F-B6CF-EA9C99CEED28}" dt="2021-12-27T16:23:13.289" v="4840" actId="1035"/>
          <ac:spMkLst>
            <pc:docMk/>
            <pc:sldMk cId="3273773654" sldId="491"/>
            <ac:spMk id="13" creationId="{2065330A-34F6-4AFD-A765-17F83CB45FA5}"/>
          </ac:spMkLst>
        </pc:spChg>
        <pc:grpChg chg="del mod">
          <ac:chgData name="pantelis balaouras" userId="25e8755020fc1734" providerId="LiveId" clId="{08A129CC-21EA-417F-B6CF-EA9C99CEED28}" dt="2021-12-27T12:59:48.978" v="2502" actId="478"/>
          <ac:grpSpMkLst>
            <pc:docMk/>
            <pc:sldMk cId="3273773654" sldId="491"/>
            <ac:grpSpMk id="4" creationId="{994E8EF3-3BA3-410F-9075-EB8FBF3E5050}"/>
          </ac:grpSpMkLst>
        </pc:grpChg>
        <pc:graphicFrameChg chg="add del modGraphic">
          <ac:chgData name="pantelis balaouras" userId="25e8755020fc1734" providerId="LiveId" clId="{08A129CC-21EA-417F-B6CF-EA9C99CEED28}" dt="2021-12-27T13:04:48.389" v="2602" actId="27309"/>
          <ac:graphicFrameMkLst>
            <pc:docMk/>
            <pc:sldMk cId="3273773654" sldId="491"/>
            <ac:graphicFrameMk id="15" creationId="{89A0399C-1D8B-4167-A8CD-CBEBFA856871}"/>
          </ac:graphicFrameMkLst>
        </pc:graphicFrameChg>
      </pc:sldChg>
      <pc:sldChg chg="addSp delSp modSp mod">
        <pc:chgData name="pantelis balaouras" userId="25e8755020fc1734" providerId="LiveId" clId="{08A129CC-21EA-417F-B6CF-EA9C99CEED28}" dt="2021-12-27T13:14:26.149" v="2767" actId="1037"/>
        <pc:sldMkLst>
          <pc:docMk/>
          <pc:sldMk cId="899508653" sldId="492"/>
        </pc:sldMkLst>
        <pc:spChg chg="mod">
          <ac:chgData name="pantelis balaouras" userId="25e8755020fc1734" providerId="LiveId" clId="{08A129CC-21EA-417F-B6CF-EA9C99CEED28}" dt="2021-12-27T13:05:15.118" v="2619" actId="20577"/>
          <ac:spMkLst>
            <pc:docMk/>
            <pc:sldMk cId="899508653" sldId="492"/>
            <ac:spMk id="2" creationId="{B0239053-9392-4FAE-86FB-1FFCD5417554}"/>
          </ac:spMkLst>
        </pc:spChg>
        <pc:spChg chg="mod">
          <ac:chgData name="pantelis balaouras" userId="25e8755020fc1734" providerId="LiveId" clId="{08A129CC-21EA-417F-B6CF-EA9C99CEED28}" dt="2021-12-27T13:05:41.900" v="2623" actId="27636"/>
          <ac:spMkLst>
            <pc:docMk/>
            <pc:sldMk cId="899508653" sldId="492"/>
            <ac:spMk id="3" creationId="{8E5B9A1F-A76A-45CB-A4A6-75EF82D14243}"/>
          </ac:spMkLst>
        </pc:spChg>
        <pc:spChg chg="add mod">
          <ac:chgData name="pantelis balaouras" userId="25e8755020fc1734" providerId="LiveId" clId="{08A129CC-21EA-417F-B6CF-EA9C99CEED28}" dt="2021-12-26T17:06:26.361" v="254"/>
          <ac:spMkLst>
            <pc:docMk/>
            <pc:sldMk cId="899508653" sldId="492"/>
            <ac:spMk id="4" creationId="{178A2582-E22C-4191-9915-E02CDF0E1DBB}"/>
          </ac:spMkLst>
        </pc:spChg>
        <pc:spChg chg="mod topLvl">
          <ac:chgData name="pantelis balaouras" userId="25e8755020fc1734" providerId="LiveId" clId="{08A129CC-21EA-417F-B6CF-EA9C99CEED28}" dt="2021-12-27T13:11:48.601" v="2632" actId="165"/>
          <ac:spMkLst>
            <pc:docMk/>
            <pc:sldMk cId="899508653" sldId="492"/>
            <ac:spMk id="7" creationId="{A29472CE-4968-4A0B-96FB-BF3BB80AECC0}"/>
          </ac:spMkLst>
        </pc:spChg>
        <pc:spChg chg="mod topLvl">
          <ac:chgData name="pantelis balaouras" userId="25e8755020fc1734" providerId="LiveId" clId="{08A129CC-21EA-417F-B6CF-EA9C99CEED28}" dt="2021-12-27T13:11:48.601" v="2632" actId="165"/>
          <ac:spMkLst>
            <pc:docMk/>
            <pc:sldMk cId="899508653" sldId="492"/>
            <ac:spMk id="8" creationId="{75E7C01D-6EDB-4250-9FD3-9048589D4690}"/>
          </ac:spMkLst>
        </pc:spChg>
        <pc:spChg chg="mod topLvl">
          <ac:chgData name="pantelis balaouras" userId="25e8755020fc1734" providerId="LiveId" clId="{08A129CC-21EA-417F-B6CF-EA9C99CEED28}" dt="2021-12-27T13:13:28.905" v="2727" actId="207"/>
          <ac:spMkLst>
            <pc:docMk/>
            <pc:sldMk cId="899508653" sldId="492"/>
            <ac:spMk id="9" creationId="{3FF76B51-CFAF-405B-8114-7AF5A99785A0}"/>
          </ac:spMkLst>
        </pc:spChg>
        <pc:spChg chg="mod topLvl">
          <ac:chgData name="pantelis balaouras" userId="25e8755020fc1734" providerId="LiveId" clId="{08A129CC-21EA-417F-B6CF-EA9C99CEED28}" dt="2021-12-27T13:11:48.601" v="2632" actId="165"/>
          <ac:spMkLst>
            <pc:docMk/>
            <pc:sldMk cId="899508653" sldId="492"/>
            <ac:spMk id="10" creationId="{A83D5B55-2955-4109-9BD3-8FE52961BCD8}"/>
          </ac:spMkLst>
        </pc:spChg>
        <pc:spChg chg="del mod topLvl">
          <ac:chgData name="pantelis balaouras" userId="25e8755020fc1734" providerId="LiveId" clId="{08A129CC-21EA-417F-B6CF-EA9C99CEED28}" dt="2021-12-27T13:12:32.413" v="2707" actId="478"/>
          <ac:spMkLst>
            <pc:docMk/>
            <pc:sldMk cId="899508653" sldId="492"/>
            <ac:spMk id="11" creationId="{E54CBEEB-E242-4B6D-BD46-05684D55F1A3}"/>
          </ac:spMkLst>
        </pc:spChg>
        <pc:spChg chg="add del mod topLvl">
          <ac:chgData name="pantelis balaouras" userId="25e8755020fc1734" providerId="LiveId" clId="{08A129CC-21EA-417F-B6CF-EA9C99CEED28}" dt="2021-12-27T13:12:54.374" v="2718" actId="403"/>
          <ac:spMkLst>
            <pc:docMk/>
            <pc:sldMk cId="899508653" sldId="492"/>
            <ac:spMk id="12" creationId="{6A333C73-774A-44BA-B946-1BA6108B4C82}"/>
          </ac:spMkLst>
        </pc:spChg>
        <pc:spChg chg="del mod topLvl">
          <ac:chgData name="pantelis balaouras" userId="25e8755020fc1734" providerId="LiveId" clId="{08A129CC-21EA-417F-B6CF-EA9C99CEED28}" dt="2021-12-27T13:12:25.229" v="2683" actId="478"/>
          <ac:spMkLst>
            <pc:docMk/>
            <pc:sldMk cId="899508653" sldId="492"/>
            <ac:spMk id="15" creationId="{791CF62D-39A6-424B-83B9-C7CA4A17CC2A}"/>
          </ac:spMkLst>
        </pc:spChg>
        <pc:spChg chg="add del mod topLvl">
          <ac:chgData name="pantelis balaouras" userId="25e8755020fc1734" providerId="LiveId" clId="{08A129CC-21EA-417F-B6CF-EA9C99CEED28}" dt="2021-12-27T13:14:26.149" v="2767" actId="1037"/>
          <ac:spMkLst>
            <pc:docMk/>
            <pc:sldMk cId="899508653" sldId="492"/>
            <ac:spMk id="16" creationId="{BD4667EF-75A2-4EEA-B90E-1F195797085D}"/>
          </ac:spMkLst>
        </pc:spChg>
        <pc:spChg chg="del mod topLvl">
          <ac:chgData name="pantelis balaouras" userId="25e8755020fc1734" providerId="LiveId" clId="{08A129CC-21EA-417F-B6CF-EA9C99CEED28}" dt="2021-12-27T13:12:17.363" v="2660" actId="478"/>
          <ac:spMkLst>
            <pc:docMk/>
            <pc:sldMk cId="899508653" sldId="492"/>
            <ac:spMk id="19" creationId="{D4ABF479-FB0E-4A0F-AD6F-8ED8CF162547}"/>
          </ac:spMkLst>
        </pc:spChg>
        <pc:spChg chg="add del mod topLvl">
          <ac:chgData name="pantelis balaouras" userId="25e8755020fc1734" providerId="LiveId" clId="{08A129CC-21EA-417F-B6CF-EA9C99CEED28}" dt="2021-12-27T13:14:15.757" v="2764" actId="1036"/>
          <ac:spMkLst>
            <pc:docMk/>
            <pc:sldMk cId="899508653" sldId="492"/>
            <ac:spMk id="20" creationId="{767FFD77-4DB5-4FC7-A672-8522CFE594C8}"/>
          </ac:spMkLst>
        </pc:spChg>
        <pc:grpChg chg="add del mod">
          <ac:chgData name="pantelis balaouras" userId="25e8755020fc1734" providerId="LiveId" clId="{08A129CC-21EA-417F-B6CF-EA9C99CEED28}" dt="2021-12-27T13:11:37.920" v="2631" actId="165"/>
          <ac:grpSpMkLst>
            <pc:docMk/>
            <pc:sldMk cId="899508653" sldId="492"/>
            <ac:grpSpMk id="5" creationId="{D39433AD-35D8-461F-8870-800F7BDFF703}"/>
          </ac:grpSpMkLst>
        </pc:grpChg>
        <pc:grpChg chg="del mod topLvl">
          <ac:chgData name="pantelis balaouras" userId="25e8755020fc1734" providerId="LiveId" clId="{08A129CC-21EA-417F-B6CF-EA9C99CEED28}" dt="2021-12-27T13:11:48.601" v="2632" actId="165"/>
          <ac:grpSpMkLst>
            <pc:docMk/>
            <pc:sldMk cId="899508653" sldId="492"/>
            <ac:grpSpMk id="6" creationId="{1B32924E-3C42-4B66-BC8D-5124C12CBA0C}"/>
          </ac:grpSpMkLst>
        </pc:grpChg>
        <pc:cxnChg chg="mod topLvl">
          <ac:chgData name="pantelis balaouras" userId="25e8755020fc1734" providerId="LiveId" clId="{08A129CC-21EA-417F-B6CF-EA9C99CEED28}" dt="2021-12-27T13:11:48.601" v="2632" actId="165"/>
          <ac:cxnSpMkLst>
            <pc:docMk/>
            <pc:sldMk cId="899508653" sldId="492"/>
            <ac:cxnSpMk id="13" creationId="{708FB9BC-1167-41CA-AFA7-21FF89595D5B}"/>
          </ac:cxnSpMkLst>
        </pc:cxnChg>
        <pc:cxnChg chg="mod topLvl">
          <ac:chgData name="pantelis balaouras" userId="25e8755020fc1734" providerId="LiveId" clId="{08A129CC-21EA-417F-B6CF-EA9C99CEED28}" dt="2021-12-27T13:11:48.601" v="2632" actId="165"/>
          <ac:cxnSpMkLst>
            <pc:docMk/>
            <pc:sldMk cId="899508653" sldId="492"/>
            <ac:cxnSpMk id="14" creationId="{2C5A2A3D-84AA-4286-BCD5-6AC5BE602960}"/>
          </ac:cxnSpMkLst>
        </pc:cxnChg>
        <pc:cxnChg chg="mod topLvl">
          <ac:chgData name="pantelis balaouras" userId="25e8755020fc1734" providerId="LiveId" clId="{08A129CC-21EA-417F-B6CF-EA9C99CEED28}" dt="2021-12-27T13:11:48.601" v="2632" actId="165"/>
          <ac:cxnSpMkLst>
            <pc:docMk/>
            <pc:sldMk cId="899508653" sldId="492"/>
            <ac:cxnSpMk id="17" creationId="{0DFB00D9-AA3F-458A-982C-CD08E2C77B28}"/>
          </ac:cxnSpMkLst>
        </pc:cxnChg>
        <pc:cxnChg chg="mod topLvl">
          <ac:chgData name="pantelis balaouras" userId="25e8755020fc1734" providerId="LiveId" clId="{08A129CC-21EA-417F-B6CF-EA9C99CEED28}" dt="2021-12-27T13:11:48.601" v="2632" actId="165"/>
          <ac:cxnSpMkLst>
            <pc:docMk/>
            <pc:sldMk cId="899508653" sldId="492"/>
            <ac:cxnSpMk id="18" creationId="{6C119F81-C50F-4CF8-88CF-7B095C00356E}"/>
          </ac:cxnSpMkLst>
        </pc:cxnChg>
        <pc:cxnChg chg="mod topLvl">
          <ac:chgData name="pantelis balaouras" userId="25e8755020fc1734" providerId="LiveId" clId="{08A129CC-21EA-417F-B6CF-EA9C99CEED28}" dt="2021-12-27T13:11:48.601" v="2632" actId="165"/>
          <ac:cxnSpMkLst>
            <pc:docMk/>
            <pc:sldMk cId="899508653" sldId="492"/>
            <ac:cxnSpMk id="21" creationId="{E217413F-9B35-4F70-B4A0-75CF18EA79EF}"/>
          </ac:cxnSpMkLst>
        </pc:cxnChg>
        <pc:cxnChg chg="mod topLvl">
          <ac:chgData name="pantelis balaouras" userId="25e8755020fc1734" providerId="LiveId" clId="{08A129CC-21EA-417F-B6CF-EA9C99CEED28}" dt="2021-12-27T13:11:48.601" v="2632" actId="165"/>
          <ac:cxnSpMkLst>
            <pc:docMk/>
            <pc:sldMk cId="899508653" sldId="492"/>
            <ac:cxnSpMk id="22" creationId="{68D64CD5-7DCA-4D26-BF8A-AA9F05DECD80}"/>
          </ac:cxnSpMkLst>
        </pc:cxnChg>
      </pc:sldChg>
      <pc:sldChg chg="addSp modSp del">
        <pc:chgData name="pantelis balaouras" userId="25e8755020fc1734" providerId="LiveId" clId="{08A129CC-21EA-417F-B6CF-EA9C99CEED28}" dt="2021-12-27T13:14:35.432" v="2768" actId="47"/>
        <pc:sldMkLst>
          <pc:docMk/>
          <pc:sldMk cId="2801722803" sldId="493"/>
        </pc:sldMkLst>
        <pc:spChg chg="add mod">
          <ac:chgData name="pantelis balaouras" userId="25e8755020fc1734" providerId="LiveId" clId="{08A129CC-21EA-417F-B6CF-EA9C99CEED28}" dt="2021-12-26T17:06:27.584" v="255"/>
          <ac:spMkLst>
            <pc:docMk/>
            <pc:sldMk cId="2801722803" sldId="493"/>
            <ac:spMk id="22" creationId="{9B2492BC-A856-4F97-9138-B108ADE9D804}"/>
          </ac:spMkLst>
        </pc:spChg>
      </pc:sldChg>
      <pc:sldChg chg="addSp modSp mod">
        <pc:chgData name="pantelis balaouras" userId="25e8755020fc1734" providerId="LiveId" clId="{08A129CC-21EA-417F-B6CF-EA9C99CEED28}" dt="2021-12-27T13:24:01.691" v="2806"/>
        <pc:sldMkLst>
          <pc:docMk/>
          <pc:sldMk cId="588038750" sldId="495"/>
        </pc:sldMkLst>
        <pc:spChg chg="mod">
          <ac:chgData name="pantelis balaouras" userId="25e8755020fc1734" providerId="LiveId" clId="{08A129CC-21EA-417F-B6CF-EA9C99CEED28}" dt="2021-12-27T13:24:01.691" v="2806"/>
          <ac:spMkLst>
            <pc:docMk/>
            <pc:sldMk cId="588038750" sldId="495"/>
            <ac:spMk id="5" creationId="{C4E367BE-9726-4CD2-811D-ADDD9F698C01}"/>
          </ac:spMkLst>
        </pc:spChg>
        <pc:spChg chg="add mod">
          <ac:chgData name="pantelis balaouras" userId="25e8755020fc1734" providerId="LiveId" clId="{08A129CC-21EA-417F-B6CF-EA9C99CEED28}" dt="2021-12-26T17:07:45.220" v="300" actId="14100"/>
          <ac:spMkLst>
            <pc:docMk/>
            <pc:sldMk cId="588038750" sldId="495"/>
            <ac:spMk id="6" creationId="{26D84175-633E-4A0A-B6B4-B2920503A9A0}"/>
          </ac:spMkLst>
        </pc:spChg>
      </pc:sldChg>
      <pc:sldChg chg="addSp delSp modSp mod ord">
        <pc:chgData name="pantelis balaouras" userId="25e8755020fc1734" providerId="LiveId" clId="{08A129CC-21EA-417F-B6CF-EA9C99CEED28}" dt="2021-12-27T13:32:00.786" v="2920"/>
        <pc:sldMkLst>
          <pc:docMk/>
          <pc:sldMk cId="1997135562" sldId="496"/>
        </pc:sldMkLst>
        <pc:spChg chg="mod">
          <ac:chgData name="pantelis balaouras" userId="25e8755020fc1734" providerId="LiveId" clId="{08A129CC-21EA-417F-B6CF-EA9C99CEED28}" dt="2021-12-27T13:29:17.976" v="2845" actId="404"/>
          <ac:spMkLst>
            <pc:docMk/>
            <pc:sldMk cId="1997135562" sldId="496"/>
            <ac:spMk id="4" creationId="{DB6976C1-0931-49AD-8246-F800ACE926AE}"/>
          </ac:spMkLst>
        </pc:spChg>
        <pc:spChg chg="add del">
          <ac:chgData name="pantelis balaouras" userId="25e8755020fc1734" providerId="LiveId" clId="{08A129CC-21EA-417F-B6CF-EA9C99CEED28}" dt="2021-12-26T17:07:18.906" v="294" actId="22"/>
          <ac:spMkLst>
            <pc:docMk/>
            <pc:sldMk cId="1997135562" sldId="496"/>
            <ac:spMk id="16" creationId="{8E39EE9D-F622-434D-AD8B-51997AB8728D}"/>
          </ac:spMkLst>
        </pc:spChg>
        <pc:spChg chg="mod">
          <ac:chgData name="pantelis balaouras" userId="25e8755020fc1734" providerId="LiveId" clId="{08A129CC-21EA-417F-B6CF-EA9C99CEED28}" dt="2021-12-27T13:27:38.288" v="2823" actId="403"/>
          <ac:spMkLst>
            <pc:docMk/>
            <pc:sldMk cId="1997135562" sldId="496"/>
            <ac:spMk id="19" creationId="{1547A7F7-B019-46D6-BD4D-5C5FA2E72077}"/>
          </ac:spMkLst>
        </pc:spChg>
        <pc:spChg chg="mod">
          <ac:chgData name="pantelis balaouras" userId="25e8755020fc1734" providerId="LiveId" clId="{08A129CC-21EA-417F-B6CF-EA9C99CEED28}" dt="2021-12-27T13:27:38.288" v="2823" actId="403"/>
          <ac:spMkLst>
            <pc:docMk/>
            <pc:sldMk cId="1997135562" sldId="496"/>
            <ac:spMk id="20" creationId="{95B23DFE-47C0-4ED0-A6D0-311D17101C03}"/>
          </ac:spMkLst>
        </pc:spChg>
        <pc:spChg chg="mod">
          <ac:chgData name="pantelis balaouras" userId="25e8755020fc1734" providerId="LiveId" clId="{08A129CC-21EA-417F-B6CF-EA9C99CEED28}" dt="2021-12-27T13:27:38.288" v="2823" actId="403"/>
          <ac:spMkLst>
            <pc:docMk/>
            <pc:sldMk cId="1997135562" sldId="496"/>
            <ac:spMk id="21" creationId="{D7D5B62D-BF7C-4448-8E63-CF965A9CC24B}"/>
          </ac:spMkLst>
        </pc:spChg>
        <pc:spChg chg="mod">
          <ac:chgData name="pantelis balaouras" userId="25e8755020fc1734" providerId="LiveId" clId="{08A129CC-21EA-417F-B6CF-EA9C99CEED28}" dt="2021-12-27T13:27:38.288" v="2823" actId="403"/>
          <ac:spMkLst>
            <pc:docMk/>
            <pc:sldMk cId="1997135562" sldId="496"/>
            <ac:spMk id="22" creationId="{48C4BAA9-CCC9-4DED-B4EE-2E72D37CC7D3}"/>
          </ac:spMkLst>
        </pc:spChg>
        <pc:spChg chg="mod">
          <ac:chgData name="pantelis balaouras" userId="25e8755020fc1734" providerId="LiveId" clId="{08A129CC-21EA-417F-B6CF-EA9C99CEED28}" dt="2021-12-27T13:27:38.288" v="2823" actId="403"/>
          <ac:spMkLst>
            <pc:docMk/>
            <pc:sldMk cId="1997135562" sldId="496"/>
            <ac:spMk id="23" creationId="{46BC2D80-CE99-4279-B428-40CFAA68D8A1}"/>
          </ac:spMkLst>
        </pc:spChg>
        <pc:spChg chg="mod">
          <ac:chgData name="pantelis balaouras" userId="25e8755020fc1734" providerId="LiveId" clId="{08A129CC-21EA-417F-B6CF-EA9C99CEED28}" dt="2021-12-27T13:27:38.288" v="2823" actId="403"/>
          <ac:spMkLst>
            <pc:docMk/>
            <pc:sldMk cId="1997135562" sldId="496"/>
            <ac:spMk id="24" creationId="{7A62765F-A1BC-4FE2-AFF6-357E8C71D108}"/>
          </ac:spMkLst>
        </pc:spChg>
        <pc:spChg chg="add mod">
          <ac:chgData name="pantelis balaouras" userId="25e8755020fc1734" providerId="LiveId" clId="{08A129CC-21EA-417F-B6CF-EA9C99CEED28}" dt="2021-12-26T17:07:54.098" v="301"/>
          <ac:spMkLst>
            <pc:docMk/>
            <pc:sldMk cId="1997135562" sldId="496"/>
            <ac:spMk id="25" creationId="{237151E5-19DA-45BF-B34A-E30FCE606F8C}"/>
          </ac:spMkLst>
        </pc:spChg>
        <pc:spChg chg="mod">
          <ac:chgData name="pantelis balaouras" userId="25e8755020fc1734" providerId="LiveId" clId="{08A129CC-21EA-417F-B6CF-EA9C99CEED28}" dt="2021-12-27T13:31:17.389" v="2916" actId="1035"/>
          <ac:spMkLst>
            <pc:docMk/>
            <pc:sldMk cId="1997135562" sldId="496"/>
            <ac:spMk id="27" creationId="{934A8CE1-25A8-42F7-98D0-7F7C7CA9236B}"/>
          </ac:spMkLst>
        </pc:spChg>
        <pc:grpChg chg="mod">
          <ac:chgData name="pantelis balaouras" userId="25e8755020fc1734" providerId="LiveId" clId="{08A129CC-21EA-417F-B6CF-EA9C99CEED28}" dt="2021-12-27T13:27:40.830" v="2824"/>
          <ac:grpSpMkLst>
            <pc:docMk/>
            <pc:sldMk cId="1997135562" sldId="496"/>
            <ac:grpSpMk id="17" creationId="{E55911C4-0729-4B9A-BED8-B348A067E3D7}"/>
          </ac:grpSpMkLst>
        </pc:grpChg>
        <pc:graphicFrameChg chg="del">
          <ac:chgData name="pantelis balaouras" userId="25e8755020fc1734" providerId="LiveId" clId="{08A129CC-21EA-417F-B6CF-EA9C99CEED28}" dt="2021-12-27T13:26:49.098" v="2812" actId="478"/>
          <ac:graphicFrameMkLst>
            <pc:docMk/>
            <pc:sldMk cId="1997135562" sldId="496"/>
            <ac:graphicFrameMk id="3" creationId="{57C10655-8ED8-4696-903C-F77E1E2F61CD}"/>
          </ac:graphicFrameMkLst>
        </pc:graphicFrameChg>
        <pc:picChg chg="add mod">
          <ac:chgData name="pantelis balaouras" userId="25e8755020fc1734" providerId="LiveId" clId="{08A129CC-21EA-417F-B6CF-EA9C99CEED28}" dt="2021-12-27T13:30:10.515" v="2892" actId="1076"/>
          <ac:picMkLst>
            <pc:docMk/>
            <pc:sldMk cId="1997135562" sldId="496"/>
            <ac:picMk id="16" creationId="{DFCFEB85-C927-42F4-A514-307B9D28E6A8}"/>
          </ac:picMkLst>
        </pc:picChg>
        <pc:picChg chg="add mod">
          <ac:chgData name="pantelis balaouras" userId="25e8755020fc1734" providerId="LiveId" clId="{08A129CC-21EA-417F-B6CF-EA9C99CEED28}" dt="2021-12-27T13:30:14.798" v="2893" actId="1076"/>
          <ac:picMkLst>
            <pc:docMk/>
            <pc:sldMk cId="1997135562" sldId="496"/>
            <ac:picMk id="26" creationId="{DFD0688A-BD62-4A15-BB2D-FA2A8ACC9532}"/>
          </ac:picMkLst>
        </pc:picChg>
        <pc:picChg chg="del">
          <ac:chgData name="pantelis balaouras" userId="25e8755020fc1734" providerId="LiveId" clId="{08A129CC-21EA-417F-B6CF-EA9C99CEED28}" dt="2021-12-27T13:26:42.811" v="2810" actId="478"/>
          <ac:picMkLst>
            <pc:docMk/>
            <pc:sldMk cId="1997135562" sldId="496"/>
            <ac:picMk id="3089" creationId="{D5C055E1-2302-48CE-9A96-797395CDC5FE}"/>
          </ac:picMkLst>
        </pc:picChg>
        <pc:picChg chg="del">
          <ac:chgData name="pantelis balaouras" userId="25e8755020fc1734" providerId="LiveId" clId="{08A129CC-21EA-417F-B6CF-EA9C99CEED28}" dt="2021-12-27T13:26:45.089" v="2811" actId="478"/>
          <ac:picMkLst>
            <pc:docMk/>
            <pc:sldMk cId="1997135562" sldId="496"/>
            <ac:picMk id="3098" creationId="{A65B0CAA-9571-4DBE-8219-D8B4281CA45F}"/>
          </ac:picMkLst>
        </pc:picChg>
      </pc:sldChg>
      <pc:sldChg chg="addSp modSp mod ord">
        <pc:chgData name="pantelis balaouras" userId="25e8755020fc1734" providerId="LiveId" clId="{08A129CC-21EA-417F-B6CF-EA9C99CEED28}" dt="2021-12-27T13:32:11.899" v="2923" actId="20577"/>
        <pc:sldMkLst>
          <pc:docMk/>
          <pc:sldMk cId="2095580243" sldId="497"/>
        </pc:sldMkLst>
        <pc:spChg chg="mod">
          <ac:chgData name="pantelis balaouras" userId="25e8755020fc1734" providerId="LiveId" clId="{08A129CC-21EA-417F-B6CF-EA9C99CEED28}" dt="2021-12-27T13:32:11.899" v="2923" actId="20577"/>
          <ac:spMkLst>
            <pc:docMk/>
            <pc:sldMk cId="2095580243" sldId="497"/>
            <ac:spMk id="4" creationId="{DB6976C1-0931-49AD-8246-F800ACE926AE}"/>
          </ac:spMkLst>
        </pc:spChg>
        <pc:spChg chg="add mod">
          <ac:chgData name="pantelis balaouras" userId="25e8755020fc1734" providerId="LiveId" clId="{08A129CC-21EA-417F-B6CF-EA9C99CEED28}" dt="2021-12-26T17:07:56.745" v="302"/>
          <ac:spMkLst>
            <pc:docMk/>
            <pc:sldMk cId="2095580243" sldId="497"/>
            <ac:spMk id="16" creationId="{574AA98F-D193-42BD-B6DB-4553A1EA8F20}"/>
          </ac:spMkLst>
        </pc:spChg>
        <pc:picChg chg="mod">
          <ac:chgData name="pantelis balaouras" userId="25e8755020fc1734" providerId="LiveId" clId="{08A129CC-21EA-417F-B6CF-EA9C99CEED28}" dt="2021-12-27T13:26:59.952" v="2813" actId="1076"/>
          <ac:picMkLst>
            <pc:docMk/>
            <pc:sldMk cId="2095580243" sldId="497"/>
            <ac:picMk id="14" creationId="{29AD4A94-94CA-4D22-AE38-136E43421EBE}"/>
          </ac:picMkLst>
        </pc:picChg>
        <pc:picChg chg="mod">
          <ac:chgData name="pantelis balaouras" userId="25e8755020fc1734" providerId="LiveId" clId="{08A129CC-21EA-417F-B6CF-EA9C99CEED28}" dt="2021-12-27T13:26:59.952" v="2813" actId="1076"/>
          <ac:picMkLst>
            <pc:docMk/>
            <pc:sldMk cId="2095580243" sldId="497"/>
            <ac:picMk id="15" creationId="{8BDAADDE-1DD0-4D54-9731-22FF49C911CD}"/>
          </ac:picMkLst>
        </pc:picChg>
      </pc:sldChg>
      <pc:sldChg chg="addSp modSp mod">
        <pc:chgData name="pantelis balaouras" userId="25e8755020fc1734" providerId="LiveId" clId="{08A129CC-21EA-417F-B6CF-EA9C99CEED28}" dt="2021-12-27T13:32:38.762" v="2935" actId="1036"/>
        <pc:sldMkLst>
          <pc:docMk/>
          <pc:sldMk cId="1352072265" sldId="498"/>
        </pc:sldMkLst>
        <pc:spChg chg="mod">
          <ac:chgData name="pantelis balaouras" userId="25e8755020fc1734" providerId="LiveId" clId="{08A129CC-21EA-417F-B6CF-EA9C99CEED28}" dt="2021-12-27T13:32:21.203" v="2928" actId="20577"/>
          <ac:spMkLst>
            <pc:docMk/>
            <pc:sldMk cId="1352072265" sldId="498"/>
            <ac:spMk id="4" creationId="{DB6976C1-0931-49AD-8246-F800ACE926AE}"/>
          </ac:spMkLst>
        </pc:spChg>
        <pc:spChg chg="mod">
          <ac:chgData name="pantelis balaouras" userId="25e8755020fc1734" providerId="LiveId" clId="{08A129CC-21EA-417F-B6CF-EA9C99CEED28}" dt="2021-12-27T13:32:32.982" v="2932" actId="1035"/>
          <ac:spMkLst>
            <pc:docMk/>
            <pc:sldMk cId="1352072265" sldId="498"/>
            <ac:spMk id="13" creationId="{1CCBA5F5-C706-44B4-BDF0-D60AE8CFFEA9}"/>
          </ac:spMkLst>
        </pc:spChg>
        <pc:spChg chg="mod">
          <ac:chgData name="pantelis balaouras" userId="25e8755020fc1734" providerId="LiveId" clId="{08A129CC-21EA-417F-B6CF-EA9C99CEED28}" dt="2021-12-27T13:32:38.762" v="2935" actId="1036"/>
          <ac:spMkLst>
            <pc:docMk/>
            <pc:sldMk cId="1352072265" sldId="498"/>
            <ac:spMk id="15" creationId="{656B1ABF-EB70-4039-B1E9-F54445FD81F4}"/>
          </ac:spMkLst>
        </pc:spChg>
        <pc:spChg chg="add mod">
          <ac:chgData name="pantelis balaouras" userId="25e8755020fc1734" providerId="LiveId" clId="{08A129CC-21EA-417F-B6CF-EA9C99CEED28}" dt="2021-12-26T17:07:59.001" v="303"/>
          <ac:spMkLst>
            <pc:docMk/>
            <pc:sldMk cId="1352072265" sldId="498"/>
            <ac:spMk id="18" creationId="{35CA18EF-8DB9-4F05-BD86-38ADC25B2314}"/>
          </ac:spMkLst>
        </pc:spChg>
      </pc:sldChg>
      <pc:sldChg chg="addSp delSp modSp mod">
        <pc:chgData name="pantelis balaouras" userId="25e8755020fc1734" providerId="LiveId" clId="{08A129CC-21EA-417F-B6CF-EA9C99CEED28}" dt="2021-12-27T13:33:21.243" v="2945" actId="20577"/>
        <pc:sldMkLst>
          <pc:docMk/>
          <pc:sldMk cId="4022078013" sldId="499"/>
        </pc:sldMkLst>
        <pc:spChg chg="mod">
          <ac:chgData name="pantelis balaouras" userId="25e8755020fc1734" providerId="LiveId" clId="{08A129CC-21EA-417F-B6CF-EA9C99CEED28}" dt="2021-12-27T13:33:21.243" v="2945" actId="20577"/>
          <ac:spMkLst>
            <pc:docMk/>
            <pc:sldMk cId="4022078013" sldId="499"/>
            <ac:spMk id="4" creationId="{DB6976C1-0931-49AD-8246-F800ACE926AE}"/>
          </ac:spMkLst>
        </pc:spChg>
        <pc:spChg chg="mod">
          <ac:chgData name="pantelis balaouras" userId="25e8755020fc1734" providerId="LiveId" clId="{08A129CC-21EA-417F-B6CF-EA9C99CEED28}" dt="2021-12-27T13:32:53.118" v="2940" actId="1036"/>
          <ac:spMkLst>
            <pc:docMk/>
            <pc:sldMk cId="4022078013" sldId="499"/>
            <ac:spMk id="15" creationId="{CD110A77-25D1-49C8-949D-99740DE724CF}"/>
          </ac:spMkLst>
        </pc:spChg>
        <pc:spChg chg="mod">
          <ac:chgData name="pantelis balaouras" userId="25e8755020fc1734" providerId="LiveId" clId="{08A129CC-21EA-417F-B6CF-EA9C99CEED28}" dt="2021-12-27T13:33:04.234" v="2942" actId="14100"/>
          <ac:spMkLst>
            <pc:docMk/>
            <pc:sldMk cId="4022078013" sldId="499"/>
            <ac:spMk id="17" creationId="{9E8E5651-0029-4359-AD45-91AA56A77FBD}"/>
          </ac:spMkLst>
        </pc:spChg>
        <pc:spChg chg="add del">
          <ac:chgData name="pantelis balaouras" userId="25e8755020fc1734" providerId="LiveId" clId="{08A129CC-21EA-417F-B6CF-EA9C99CEED28}" dt="2021-12-26T17:07:33.173" v="298" actId="22"/>
          <ac:spMkLst>
            <pc:docMk/>
            <pc:sldMk cId="4022078013" sldId="499"/>
            <ac:spMk id="18" creationId="{CAD28266-087B-4ABE-85E5-665C1B99B86C}"/>
          </ac:spMkLst>
        </pc:spChg>
        <pc:spChg chg="add mod">
          <ac:chgData name="pantelis balaouras" userId="25e8755020fc1734" providerId="LiveId" clId="{08A129CC-21EA-417F-B6CF-EA9C99CEED28}" dt="2021-12-26T17:08:00.860" v="304"/>
          <ac:spMkLst>
            <pc:docMk/>
            <pc:sldMk cId="4022078013" sldId="499"/>
            <ac:spMk id="19" creationId="{7707C9E3-73F6-4BC5-9E97-756A5BC75CB9}"/>
          </ac:spMkLst>
        </pc:spChg>
      </pc:sldChg>
      <pc:sldChg chg="addSp modSp del mod">
        <pc:chgData name="pantelis balaouras" userId="25e8755020fc1734" providerId="LiveId" clId="{08A129CC-21EA-417F-B6CF-EA9C99CEED28}" dt="2021-12-27T14:28:16.084" v="4077" actId="47"/>
        <pc:sldMkLst>
          <pc:docMk/>
          <pc:sldMk cId="1788057932" sldId="500"/>
        </pc:sldMkLst>
        <pc:spChg chg="add mod">
          <ac:chgData name="pantelis balaouras" userId="25e8755020fc1734" providerId="LiveId" clId="{08A129CC-21EA-417F-B6CF-EA9C99CEED28}" dt="2021-12-26T17:08:12.199" v="310"/>
          <ac:spMkLst>
            <pc:docMk/>
            <pc:sldMk cId="1788057932" sldId="500"/>
            <ac:spMk id="5" creationId="{0ECCFF2B-1EA1-4B4A-8DAB-606097D0B519}"/>
          </ac:spMkLst>
        </pc:spChg>
        <pc:graphicFrameChg chg="mod modGraphic">
          <ac:chgData name="pantelis balaouras" userId="25e8755020fc1734" providerId="LiveId" clId="{08A129CC-21EA-417F-B6CF-EA9C99CEED28}" dt="2021-12-27T14:23:49.445" v="3999" actId="21"/>
          <ac:graphicFrameMkLst>
            <pc:docMk/>
            <pc:sldMk cId="1788057932" sldId="500"/>
            <ac:graphicFrameMk id="4" creationId="{21A14119-9564-40F5-88FF-8BC7B0C6CEFC}"/>
          </ac:graphicFrameMkLst>
        </pc:graphicFrameChg>
      </pc:sldChg>
      <pc:sldChg chg="addSp modSp mod">
        <pc:chgData name="pantelis balaouras" userId="25e8755020fc1734" providerId="LiveId" clId="{08A129CC-21EA-417F-B6CF-EA9C99CEED28}" dt="2021-12-27T13:33:28.963" v="2948" actId="20577"/>
        <pc:sldMkLst>
          <pc:docMk/>
          <pc:sldMk cId="3395585023" sldId="501"/>
        </pc:sldMkLst>
        <pc:spChg chg="mod">
          <ac:chgData name="pantelis balaouras" userId="25e8755020fc1734" providerId="LiveId" clId="{08A129CC-21EA-417F-B6CF-EA9C99CEED28}" dt="2021-12-27T13:33:28.963" v="2948" actId="20577"/>
          <ac:spMkLst>
            <pc:docMk/>
            <pc:sldMk cId="3395585023" sldId="501"/>
            <ac:spMk id="4" creationId="{DB6976C1-0931-49AD-8246-F800ACE926AE}"/>
          </ac:spMkLst>
        </pc:spChg>
        <pc:spChg chg="add mod">
          <ac:chgData name="pantelis balaouras" userId="25e8755020fc1734" providerId="LiveId" clId="{08A129CC-21EA-417F-B6CF-EA9C99CEED28}" dt="2021-12-26T17:08:02.475" v="305"/>
          <ac:spMkLst>
            <pc:docMk/>
            <pc:sldMk cId="3395585023" sldId="501"/>
            <ac:spMk id="18" creationId="{75EE9A61-CF94-43E8-BF8A-62960980C710}"/>
          </ac:spMkLst>
        </pc:spChg>
      </pc:sldChg>
      <pc:sldChg chg="addSp modSp mod">
        <pc:chgData name="pantelis balaouras" userId="25e8755020fc1734" providerId="LiveId" clId="{08A129CC-21EA-417F-B6CF-EA9C99CEED28}" dt="2021-12-27T13:33:38.466" v="2951" actId="20577"/>
        <pc:sldMkLst>
          <pc:docMk/>
          <pc:sldMk cId="2661820221" sldId="502"/>
        </pc:sldMkLst>
        <pc:spChg chg="mod">
          <ac:chgData name="pantelis balaouras" userId="25e8755020fc1734" providerId="LiveId" clId="{08A129CC-21EA-417F-B6CF-EA9C99CEED28}" dt="2021-12-27T13:33:38.466" v="2951" actId="20577"/>
          <ac:spMkLst>
            <pc:docMk/>
            <pc:sldMk cId="2661820221" sldId="502"/>
            <ac:spMk id="4" creationId="{DB6976C1-0931-49AD-8246-F800ACE926AE}"/>
          </ac:spMkLst>
        </pc:spChg>
        <pc:spChg chg="add mod">
          <ac:chgData name="pantelis balaouras" userId="25e8755020fc1734" providerId="LiveId" clId="{08A129CC-21EA-417F-B6CF-EA9C99CEED28}" dt="2021-12-26T17:08:04.262" v="306"/>
          <ac:spMkLst>
            <pc:docMk/>
            <pc:sldMk cId="2661820221" sldId="502"/>
            <ac:spMk id="18" creationId="{8C266EDC-48A9-459A-8DB7-2DBC2B2F2FFD}"/>
          </ac:spMkLst>
        </pc:spChg>
      </pc:sldChg>
      <pc:sldChg chg="addSp modSp mod">
        <pc:chgData name="pantelis balaouras" userId="25e8755020fc1734" providerId="LiveId" clId="{08A129CC-21EA-417F-B6CF-EA9C99CEED28}" dt="2021-12-30T14:08:07.668" v="5091" actId="113"/>
        <pc:sldMkLst>
          <pc:docMk/>
          <pc:sldMk cId="208945232" sldId="503"/>
        </pc:sldMkLst>
        <pc:spChg chg="mod">
          <ac:chgData name="pantelis balaouras" userId="25e8755020fc1734" providerId="LiveId" clId="{08A129CC-21EA-417F-B6CF-EA9C99CEED28}" dt="2021-12-27T13:33:51.444" v="2954" actId="404"/>
          <ac:spMkLst>
            <pc:docMk/>
            <pc:sldMk cId="208945232" sldId="503"/>
            <ac:spMk id="2" creationId="{2624EB07-2D34-4DC0-AB2D-B07CFC833F38}"/>
          </ac:spMkLst>
        </pc:spChg>
        <pc:spChg chg="mod">
          <ac:chgData name="pantelis balaouras" userId="25e8755020fc1734" providerId="LiveId" clId="{08A129CC-21EA-417F-B6CF-EA9C99CEED28}" dt="2021-12-30T14:08:07.668" v="5091" actId="113"/>
          <ac:spMkLst>
            <pc:docMk/>
            <pc:sldMk cId="208945232" sldId="503"/>
            <ac:spMk id="3" creationId="{7356726A-A79A-41C0-A463-5ED370C9D779}"/>
          </ac:spMkLst>
        </pc:spChg>
        <pc:spChg chg="add mod">
          <ac:chgData name="pantelis balaouras" userId="25e8755020fc1734" providerId="LiveId" clId="{08A129CC-21EA-417F-B6CF-EA9C99CEED28}" dt="2021-12-26T17:08:07.010" v="307"/>
          <ac:spMkLst>
            <pc:docMk/>
            <pc:sldMk cId="208945232" sldId="503"/>
            <ac:spMk id="4" creationId="{69D7FE52-C790-4D6A-8694-8362A4358CD5}"/>
          </ac:spMkLst>
        </pc:spChg>
      </pc:sldChg>
      <pc:sldChg chg="addSp modSp del">
        <pc:chgData name="pantelis balaouras" userId="25e8755020fc1734" providerId="LiveId" clId="{08A129CC-21EA-417F-B6CF-EA9C99CEED28}" dt="2021-12-27T14:21:12.964" v="3971" actId="47"/>
        <pc:sldMkLst>
          <pc:docMk/>
          <pc:sldMk cId="2220354443" sldId="504"/>
        </pc:sldMkLst>
        <pc:spChg chg="add mod">
          <ac:chgData name="pantelis balaouras" userId="25e8755020fc1734" providerId="LiveId" clId="{08A129CC-21EA-417F-B6CF-EA9C99CEED28}" dt="2021-12-26T17:08:10.477" v="309"/>
          <ac:spMkLst>
            <pc:docMk/>
            <pc:sldMk cId="2220354443" sldId="504"/>
            <ac:spMk id="5" creationId="{E1BB8A86-D03C-424D-A92B-3D72C904FF76}"/>
          </ac:spMkLst>
        </pc:spChg>
      </pc:sldChg>
      <pc:sldChg chg="addSp modSp del">
        <pc:chgData name="pantelis balaouras" userId="25e8755020fc1734" providerId="LiveId" clId="{08A129CC-21EA-417F-B6CF-EA9C99CEED28}" dt="2021-12-27T15:26:21.403" v="4130" actId="47"/>
        <pc:sldMkLst>
          <pc:docMk/>
          <pc:sldMk cId="3452533292" sldId="505"/>
        </pc:sldMkLst>
        <pc:spChg chg="add mod">
          <ac:chgData name="pantelis balaouras" userId="25e8755020fc1734" providerId="LiveId" clId="{08A129CC-21EA-417F-B6CF-EA9C99CEED28}" dt="2021-12-26T17:08:13.702" v="311"/>
          <ac:spMkLst>
            <pc:docMk/>
            <pc:sldMk cId="3452533292" sldId="505"/>
            <ac:spMk id="5" creationId="{4176ED44-AC4C-4DC4-B957-D06D449FF783}"/>
          </ac:spMkLst>
        </pc:spChg>
      </pc:sldChg>
      <pc:sldChg chg="addSp modSp del">
        <pc:chgData name="pantelis balaouras" userId="25e8755020fc1734" providerId="LiveId" clId="{08A129CC-21EA-417F-B6CF-EA9C99CEED28}" dt="2021-12-27T15:29:05.460" v="4182" actId="47"/>
        <pc:sldMkLst>
          <pc:docMk/>
          <pc:sldMk cId="58886335" sldId="506"/>
        </pc:sldMkLst>
        <pc:spChg chg="add mod">
          <ac:chgData name="pantelis balaouras" userId="25e8755020fc1734" providerId="LiveId" clId="{08A129CC-21EA-417F-B6CF-EA9C99CEED28}" dt="2021-12-26T17:08:15.334" v="312"/>
          <ac:spMkLst>
            <pc:docMk/>
            <pc:sldMk cId="58886335" sldId="506"/>
            <ac:spMk id="5" creationId="{B3EC0819-D37C-4E73-9B3D-027640C36081}"/>
          </ac:spMkLst>
        </pc:spChg>
      </pc:sldChg>
      <pc:sldChg chg="addSp delSp modSp mod modClrScheme chgLayout">
        <pc:chgData name="pantelis balaouras" userId="25e8755020fc1734" providerId="LiveId" clId="{08A129CC-21EA-417F-B6CF-EA9C99CEED28}" dt="2021-12-27T15:32:17.334" v="4215" actId="122"/>
        <pc:sldMkLst>
          <pc:docMk/>
          <pc:sldMk cId="742006067" sldId="507"/>
        </pc:sldMkLst>
        <pc:spChg chg="add del mod">
          <ac:chgData name="pantelis balaouras" userId="25e8755020fc1734" providerId="LiveId" clId="{08A129CC-21EA-417F-B6CF-EA9C99CEED28}" dt="2021-12-27T15:32:17.334" v="4215" actId="122"/>
          <ac:spMkLst>
            <pc:docMk/>
            <pc:sldMk cId="742006067" sldId="507"/>
            <ac:spMk id="2" creationId="{FDC6559D-B3F0-4972-BDCF-7BD30BCB71B9}"/>
          </ac:spMkLst>
        </pc:spChg>
        <pc:spChg chg="mod ord">
          <ac:chgData name="pantelis balaouras" userId="25e8755020fc1734" providerId="LiveId" clId="{08A129CC-21EA-417F-B6CF-EA9C99CEED28}" dt="2021-12-27T15:31:40.349" v="4205" actId="700"/>
          <ac:spMkLst>
            <pc:docMk/>
            <pc:sldMk cId="742006067" sldId="507"/>
            <ac:spMk id="3" creationId="{8AC48920-B936-432A-8366-BF24AE31ED69}"/>
          </ac:spMkLst>
        </pc:spChg>
        <pc:spChg chg="add mod">
          <ac:chgData name="pantelis balaouras" userId="25e8755020fc1734" providerId="LiveId" clId="{08A129CC-21EA-417F-B6CF-EA9C99CEED28}" dt="2021-12-26T17:08:16.974" v="313"/>
          <ac:spMkLst>
            <pc:docMk/>
            <pc:sldMk cId="742006067" sldId="507"/>
            <ac:spMk id="4" creationId="{A99715D7-2321-457D-AC08-0955C40488BB}"/>
          </ac:spMkLst>
        </pc:spChg>
        <pc:spChg chg="add mod">
          <ac:chgData name="pantelis balaouras" userId="25e8755020fc1734" providerId="LiveId" clId="{08A129CC-21EA-417F-B6CF-EA9C99CEED28}" dt="2021-12-27T15:30:56.488" v="4203" actId="14100"/>
          <ac:spMkLst>
            <pc:docMk/>
            <pc:sldMk cId="742006067" sldId="507"/>
            <ac:spMk id="6" creationId="{2BD6A15A-B6E6-47FD-823E-343A172877F8}"/>
          </ac:spMkLst>
        </pc:spChg>
      </pc:sldChg>
      <pc:sldChg chg="addSp delSp modSp mod">
        <pc:chgData name="pantelis balaouras" userId="25e8755020fc1734" providerId="LiveId" clId="{08A129CC-21EA-417F-B6CF-EA9C99CEED28}" dt="2021-12-27T15:33:20.260" v="4222" actId="113"/>
        <pc:sldMkLst>
          <pc:docMk/>
          <pc:sldMk cId="2643851683" sldId="509"/>
        </pc:sldMkLst>
        <pc:spChg chg="mod">
          <ac:chgData name="pantelis balaouras" userId="25e8755020fc1734" providerId="LiveId" clId="{08A129CC-21EA-417F-B6CF-EA9C99CEED28}" dt="2021-12-27T15:33:20.260" v="4222" actId="113"/>
          <ac:spMkLst>
            <pc:docMk/>
            <pc:sldMk cId="2643851683" sldId="509"/>
            <ac:spMk id="3" creationId="{3A195147-6663-4FBA-899D-521443207131}"/>
          </ac:spMkLst>
        </pc:spChg>
        <pc:spChg chg="add mod">
          <ac:chgData name="pantelis balaouras" userId="25e8755020fc1734" providerId="LiveId" clId="{08A129CC-21EA-417F-B6CF-EA9C99CEED28}" dt="2021-12-26T17:09:31.017" v="341" actId="20577"/>
          <ac:spMkLst>
            <pc:docMk/>
            <pc:sldMk cId="2643851683" sldId="509"/>
            <ac:spMk id="4" creationId="{9CC2EA47-EADD-404B-8937-D1BC9F0D569A}"/>
          </ac:spMkLst>
        </pc:spChg>
        <pc:spChg chg="add del">
          <ac:chgData name="pantelis balaouras" userId="25e8755020fc1734" providerId="LiveId" clId="{08A129CC-21EA-417F-B6CF-EA9C99CEED28}" dt="2021-12-26T17:08:42.016" v="316" actId="22"/>
          <ac:spMkLst>
            <pc:docMk/>
            <pc:sldMk cId="2643851683" sldId="509"/>
            <ac:spMk id="6" creationId="{71F9414B-158A-4B9A-958E-1013765B10A8}"/>
          </ac:spMkLst>
        </pc:spChg>
      </pc:sldChg>
      <pc:sldChg chg="addSp modSp mod">
        <pc:chgData name="pantelis balaouras" userId="25e8755020fc1734" providerId="LiveId" clId="{08A129CC-21EA-417F-B6CF-EA9C99CEED28}" dt="2021-12-27T15:35:28.966" v="4270" actId="14100"/>
        <pc:sldMkLst>
          <pc:docMk/>
          <pc:sldMk cId="672591233" sldId="510"/>
        </pc:sldMkLst>
        <pc:spChg chg="mod">
          <ac:chgData name="pantelis balaouras" userId="25e8755020fc1734" providerId="LiveId" clId="{08A129CC-21EA-417F-B6CF-EA9C99CEED28}" dt="2021-12-27T15:34:10.587" v="4244" actId="20577"/>
          <ac:spMkLst>
            <pc:docMk/>
            <pc:sldMk cId="672591233" sldId="510"/>
            <ac:spMk id="2" creationId="{7B7DC3FE-B1A2-41CF-87A5-E2084769123F}"/>
          </ac:spMkLst>
        </pc:spChg>
        <pc:spChg chg="mod">
          <ac:chgData name="pantelis balaouras" userId="25e8755020fc1734" providerId="LiveId" clId="{08A129CC-21EA-417F-B6CF-EA9C99CEED28}" dt="2021-12-27T15:33:56.816" v="4224" actId="403"/>
          <ac:spMkLst>
            <pc:docMk/>
            <pc:sldMk cId="672591233" sldId="510"/>
            <ac:spMk id="3" creationId="{56B37834-E5B0-42A9-A75F-11B2F17A96EA}"/>
          </ac:spMkLst>
        </pc:spChg>
        <pc:spChg chg="add mod">
          <ac:chgData name="pantelis balaouras" userId="25e8755020fc1734" providerId="LiveId" clId="{08A129CC-21EA-417F-B6CF-EA9C99CEED28}" dt="2021-12-26T17:10:19.426" v="342"/>
          <ac:spMkLst>
            <pc:docMk/>
            <pc:sldMk cId="672591233" sldId="510"/>
            <ac:spMk id="30" creationId="{08CE74A9-DB16-494C-8D67-C9FFC4EB9500}"/>
          </ac:spMkLst>
        </pc:spChg>
        <pc:grpChg chg="mod">
          <ac:chgData name="pantelis balaouras" userId="25e8755020fc1734" providerId="LiveId" clId="{08A129CC-21EA-417F-B6CF-EA9C99CEED28}" dt="2021-12-27T15:35:28.966" v="4270" actId="14100"/>
          <ac:grpSpMkLst>
            <pc:docMk/>
            <pc:sldMk cId="672591233" sldId="510"/>
            <ac:grpSpMk id="4" creationId="{68262791-3591-4917-99CA-AA763BC72E2E}"/>
          </ac:grpSpMkLst>
        </pc:grpChg>
      </pc:sldChg>
      <pc:sldChg chg="addSp modSp mod">
        <pc:chgData name="pantelis balaouras" userId="25e8755020fc1734" providerId="LiveId" clId="{08A129CC-21EA-417F-B6CF-EA9C99CEED28}" dt="2021-12-27T16:03:37.723" v="4353" actId="403"/>
        <pc:sldMkLst>
          <pc:docMk/>
          <pc:sldMk cId="3664913836" sldId="511"/>
        </pc:sldMkLst>
        <pc:spChg chg="mod">
          <ac:chgData name="pantelis balaouras" userId="25e8755020fc1734" providerId="LiveId" clId="{08A129CC-21EA-417F-B6CF-EA9C99CEED28}" dt="2021-12-27T15:36:42.610" v="4304" actId="20577"/>
          <ac:spMkLst>
            <pc:docMk/>
            <pc:sldMk cId="3664913836" sldId="511"/>
            <ac:spMk id="2" creationId="{DDA5B5F5-F548-4606-81E8-0CC1B560B0B7}"/>
          </ac:spMkLst>
        </pc:spChg>
        <pc:spChg chg="mod">
          <ac:chgData name="pantelis balaouras" userId="25e8755020fc1734" providerId="LiveId" clId="{08A129CC-21EA-417F-B6CF-EA9C99CEED28}" dt="2021-12-27T16:03:37.723" v="4353" actId="403"/>
          <ac:spMkLst>
            <pc:docMk/>
            <pc:sldMk cId="3664913836" sldId="511"/>
            <ac:spMk id="3" creationId="{451E83D5-F17A-4B10-869F-1849F5DCBDFF}"/>
          </ac:spMkLst>
        </pc:spChg>
        <pc:spChg chg="add mod">
          <ac:chgData name="pantelis balaouras" userId="25e8755020fc1734" providerId="LiveId" clId="{08A129CC-21EA-417F-B6CF-EA9C99CEED28}" dt="2021-12-26T17:10:21.872" v="343"/>
          <ac:spMkLst>
            <pc:docMk/>
            <pc:sldMk cId="3664913836" sldId="511"/>
            <ac:spMk id="4" creationId="{1B8E1555-AF15-4982-9F27-0A71940CE33E}"/>
          </ac:spMkLst>
        </pc:spChg>
      </pc:sldChg>
      <pc:sldChg chg="addSp modSp del mod">
        <pc:chgData name="pantelis balaouras" userId="25e8755020fc1734" providerId="LiveId" clId="{08A129CC-21EA-417F-B6CF-EA9C99CEED28}" dt="2021-12-27T16:07:14.427" v="4372" actId="47"/>
        <pc:sldMkLst>
          <pc:docMk/>
          <pc:sldMk cId="1285987543" sldId="512"/>
        </pc:sldMkLst>
        <pc:spChg chg="mod">
          <ac:chgData name="pantelis balaouras" userId="25e8755020fc1734" providerId="LiveId" clId="{08A129CC-21EA-417F-B6CF-EA9C99CEED28}" dt="2021-12-27T16:04:10.831" v="4355" actId="21"/>
          <ac:spMkLst>
            <pc:docMk/>
            <pc:sldMk cId="1285987543" sldId="512"/>
            <ac:spMk id="8" creationId="{59599B90-20E3-4246-B293-AD06C2C60DA9}"/>
          </ac:spMkLst>
        </pc:spChg>
        <pc:spChg chg="mod">
          <ac:chgData name="pantelis balaouras" userId="25e8755020fc1734" providerId="LiveId" clId="{08A129CC-21EA-417F-B6CF-EA9C99CEED28}" dt="2021-12-27T16:04:41.328" v="4360" actId="21"/>
          <ac:spMkLst>
            <pc:docMk/>
            <pc:sldMk cId="1285987543" sldId="512"/>
            <ac:spMk id="14" creationId="{3E599BA4-9C47-4224-B152-402542798169}"/>
          </ac:spMkLst>
        </pc:spChg>
        <pc:spChg chg="add mod">
          <ac:chgData name="pantelis balaouras" userId="25e8755020fc1734" providerId="LiveId" clId="{08A129CC-21EA-417F-B6CF-EA9C99CEED28}" dt="2021-12-26T17:10:23.275" v="344"/>
          <ac:spMkLst>
            <pc:docMk/>
            <pc:sldMk cId="1285987543" sldId="512"/>
            <ac:spMk id="16" creationId="{10864510-164B-492D-A760-683C0C3CE5E0}"/>
          </ac:spMkLst>
        </pc:spChg>
      </pc:sldChg>
      <pc:sldChg chg="addSp modSp mod">
        <pc:chgData name="pantelis balaouras" userId="25e8755020fc1734" providerId="LiveId" clId="{08A129CC-21EA-417F-B6CF-EA9C99CEED28}" dt="2021-12-27T15:42:45.014" v="4351" actId="403"/>
        <pc:sldMkLst>
          <pc:docMk/>
          <pc:sldMk cId="1795066887" sldId="513"/>
        </pc:sldMkLst>
        <pc:spChg chg="mod">
          <ac:chgData name="pantelis balaouras" userId="25e8755020fc1734" providerId="LiveId" clId="{08A129CC-21EA-417F-B6CF-EA9C99CEED28}" dt="2021-12-27T15:42:03.294" v="4342" actId="20577"/>
          <ac:spMkLst>
            <pc:docMk/>
            <pc:sldMk cId="1795066887" sldId="513"/>
            <ac:spMk id="2" creationId="{C7BC7972-FDF1-444D-AD3A-E43F2494191C}"/>
          </ac:spMkLst>
        </pc:spChg>
        <pc:spChg chg="mod">
          <ac:chgData name="pantelis balaouras" userId="25e8755020fc1734" providerId="LiveId" clId="{08A129CC-21EA-417F-B6CF-EA9C99CEED28}" dt="2021-12-27T15:42:45.014" v="4351" actId="403"/>
          <ac:spMkLst>
            <pc:docMk/>
            <pc:sldMk cId="1795066887" sldId="513"/>
            <ac:spMk id="3" creationId="{4931A6E1-7904-489C-A121-334A2E2AAD12}"/>
          </ac:spMkLst>
        </pc:spChg>
        <pc:spChg chg="add mod">
          <ac:chgData name="pantelis balaouras" userId="25e8755020fc1734" providerId="LiveId" clId="{08A129CC-21EA-417F-B6CF-EA9C99CEED28}" dt="2021-12-26T17:10:24.996" v="345"/>
          <ac:spMkLst>
            <pc:docMk/>
            <pc:sldMk cId="1795066887" sldId="513"/>
            <ac:spMk id="4" creationId="{F20966E0-4CD0-48D1-9B41-29C9DBBC0BE8}"/>
          </ac:spMkLst>
        </pc:spChg>
      </pc:sldChg>
      <pc:sldChg chg="addSp modSp mod">
        <pc:chgData name="pantelis balaouras" userId="25e8755020fc1734" providerId="LiveId" clId="{08A129CC-21EA-417F-B6CF-EA9C99CEED28}" dt="2021-12-27T15:40:38.225" v="4320" actId="403"/>
        <pc:sldMkLst>
          <pc:docMk/>
          <pc:sldMk cId="828464908" sldId="514"/>
        </pc:sldMkLst>
        <pc:spChg chg="mod">
          <ac:chgData name="pantelis balaouras" userId="25e8755020fc1734" providerId="LiveId" clId="{08A129CC-21EA-417F-B6CF-EA9C99CEED28}" dt="2021-12-27T15:40:38.225" v="4320" actId="403"/>
          <ac:spMkLst>
            <pc:docMk/>
            <pc:sldMk cId="828464908" sldId="514"/>
            <ac:spMk id="3" creationId="{149CC7FA-E26E-45DA-8232-FD7B13C14787}"/>
          </ac:spMkLst>
        </pc:spChg>
        <pc:spChg chg="add mod">
          <ac:chgData name="pantelis balaouras" userId="25e8755020fc1734" providerId="LiveId" clId="{08A129CC-21EA-417F-B6CF-EA9C99CEED28}" dt="2021-12-26T17:10:29.475" v="346"/>
          <ac:spMkLst>
            <pc:docMk/>
            <pc:sldMk cId="828464908" sldId="514"/>
            <ac:spMk id="4" creationId="{99F138B5-3269-43DE-A034-2E0E033326FE}"/>
          </ac:spMkLst>
        </pc:spChg>
      </pc:sldChg>
      <pc:sldChg chg="new del">
        <pc:chgData name="pantelis balaouras" userId="25e8755020fc1734" providerId="LiveId" clId="{08A129CC-21EA-417F-B6CF-EA9C99CEED28}" dt="2021-12-30T14:09:58.990" v="5102" actId="47"/>
        <pc:sldMkLst>
          <pc:docMk/>
          <pc:sldMk cId="2532037924" sldId="515"/>
        </pc:sldMkLst>
      </pc:sldChg>
      <pc:sldChg chg="addSp delSp modSp new mod modClrScheme chgLayout">
        <pc:chgData name="pantelis balaouras" userId="25e8755020fc1734" providerId="LiveId" clId="{08A129CC-21EA-417F-B6CF-EA9C99CEED28}" dt="2021-12-26T17:20:48.441" v="642" actId="14100"/>
        <pc:sldMkLst>
          <pc:docMk/>
          <pc:sldMk cId="3518297092" sldId="516"/>
        </pc:sldMkLst>
        <pc:spChg chg="del">
          <ac:chgData name="pantelis balaouras" userId="25e8755020fc1734" providerId="LiveId" clId="{08A129CC-21EA-417F-B6CF-EA9C99CEED28}" dt="2021-12-26T17:18:29.257" v="609" actId="700"/>
          <ac:spMkLst>
            <pc:docMk/>
            <pc:sldMk cId="3518297092" sldId="516"/>
            <ac:spMk id="2" creationId="{7B6163F0-8313-4B7D-A47D-D6F634B8B4AE}"/>
          </ac:spMkLst>
        </pc:spChg>
        <pc:spChg chg="mod ord">
          <ac:chgData name="pantelis balaouras" userId="25e8755020fc1734" providerId="LiveId" clId="{08A129CC-21EA-417F-B6CF-EA9C99CEED28}" dt="2021-12-26T17:20:48.441" v="642" actId="14100"/>
          <ac:spMkLst>
            <pc:docMk/>
            <pc:sldMk cId="3518297092" sldId="516"/>
            <ac:spMk id="3" creationId="{601860E0-3F6A-4A8C-90A9-503213C5C460}"/>
          </ac:spMkLst>
        </pc:spChg>
        <pc:spChg chg="add mod">
          <ac:chgData name="pantelis balaouras" userId="25e8755020fc1734" providerId="LiveId" clId="{08A129CC-21EA-417F-B6CF-EA9C99CEED28}" dt="2021-12-26T17:20:12.935" v="637"/>
          <ac:spMkLst>
            <pc:docMk/>
            <pc:sldMk cId="3518297092" sldId="516"/>
            <ac:spMk id="4" creationId="{5468836F-88BD-4E30-A86E-9249760E707C}"/>
          </ac:spMkLst>
        </pc:spChg>
        <pc:spChg chg="add mod">
          <ac:chgData name="pantelis balaouras" userId="25e8755020fc1734" providerId="LiveId" clId="{08A129CC-21EA-417F-B6CF-EA9C99CEED28}" dt="2021-12-26T17:20:12.935" v="637"/>
          <ac:spMkLst>
            <pc:docMk/>
            <pc:sldMk cId="3518297092" sldId="516"/>
            <ac:spMk id="5" creationId="{51F463BB-7E91-42FD-BCAE-101075C85F95}"/>
          </ac:spMkLst>
        </pc:spChg>
        <pc:spChg chg="mod">
          <ac:chgData name="pantelis balaouras" userId="25e8755020fc1734" providerId="LiveId" clId="{08A129CC-21EA-417F-B6CF-EA9C99CEED28}" dt="2021-12-26T17:20:20.519" v="639"/>
          <ac:spMkLst>
            <pc:docMk/>
            <pc:sldMk cId="3518297092" sldId="516"/>
            <ac:spMk id="7" creationId="{7C2D8BCA-D0AA-4B6C-B804-09FD1F66BBE6}"/>
          </ac:spMkLst>
        </pc:spChg>
        <pc:spChg chg="mod">
          <ac:chgData name="pantelis balaouras" userId="25e8755020fc1734" providerId="LiveId" clId="{08A129CC-21EA-417F-B6CF-EA9C99CEED28}" dt="2021-12-26T17:20:20.519" v="639"/>
          <ac:spMkLst>
            <pc:docMk/>
            <pc:sldMk cId="3518297092" sldId="516"/>
            <ac:spMk id="8" creationId="{DAAE6B17-E815-46A0-95FC-3A1196EE21D5}"/>
          </ac:spMkLst>
        </pc:spChg>
        <pc:grpChg chg="add mod">
          <ac:chgData name="pantelis balaouras" userId="25e8755020fc1734" providerId="LiveId" clId="{08A129CC-21EA-417F-B6CF-EA9C99CEED28}" dt="2021-12-26T17:20:26.090" v="640" actId="1076"/>
          <ac:grpSpMkLst>
            <pc:docMk/>
            <pc:sldMk cId="3518297092" sldId="516"/>
            <ac:grpSpMk id="6" creationId="{8479882A-CBE6-4B71-8CA7-5B122EC9B33C}"/>
          </ac:grpSpMkLst>
        </pc:grpChg>
      </pc:sldChg>
      <pc:sldChg chg="addSp delSp modSp new mod modClrScheme chgLayout">
        <pc:chgData name="pantelis balaouras" userId="25e8755020fc1734" providerId="LiveId" clId="{08A129CC-21EA-417F-B6CF-EA9C99CEED28}" dt="2021-12-26T20:11:43.697" v="916" actId="403"/>
        <pc:sldMkLst>
          <pc:docMk/>
          <pc:sldMk cId="2604812034" sldId="517"/>
        </pc:sldMkLst>
        <pc:spChg chg="del">
          <ac:chgData name="pantelis balaouras" userId="25e8755020fc1734" providerId="LiveId" clId="{08A129CC-21EA-417F-B6CF-EA9C99CEED28}" dt="2021-12-26T19:56:34.347" v="838" actId="700"/>
          <ac:spMkLst>
            <pc:docMk/>
            <pc:sldMk cId="2604812034" sldId="517"/>
            <ac:spMk id="2" creationId="{B7C92C5D-8116-468A-BBD5-DF9778AFCB1B}"/>
          </ac:spMkLst>
        </pc:spChg>
        <pc:spChg chg="del">
          <ac:chgData name="pantelis balaouras" userId="25e8755020fc1734" providerId="LiveId" clId="{08A129CC-21EA-417F-B6CF-EA9C99CEED28}" dt="2021-12-26T19:56:34.347" v="838" actId="700"/>
          <ac:spMkLst>
            <pc:docMk/>
            <pc:sldMk cId="2604812034" sldId="517"/>
            <ac:spMk id="3" creationId="{24B727DB-C143-4BB8-8F83-8AF310421FA7}"/>
          </ac:spMkLst>
        </pc:spChg>
        <pc:spChg chg="add mod">
          <ac:chgData name="pantelis balaouras" userId="25e8755020fc1734" providerId="LiveId" clId="{08A129CC-21EA-417F-B6CF-EA9C99CEED28}" dt="2021-12-26T17:28:49.890" v="691" actId="404"/>
          <ac:spMkLst>
            <pc:docMk/>
            <pc:sldMk cId="2604812034" sldId="517"/>
            <ac:spMk id="6" creationId="{95BBD834-D68F-4DFC-8379-1FC643C654D1}"/>
          </ac:spMkLst>
        </pc:spChg>
        <pc:spChg chg="add mod">
          <ac:chgData name="pantelis balaouras" userId="25e8755020fc1734" providerId="LiveId" clId="{08A129CC-21EA-417F-B6CF-EA9C99CEED28}" dt="2021-12-26T17:28:49.890" v="691" actId="404"/>
          <ac:spMkLst>
            <pc:docMk/>
            <pc:sldMk cId="2604812034" sldId="517"/>
            <ac:spMk id="7" creationId="{D64DF9A8-9FB4-40BC-A6BD-B888BC48E452}"/>
          </ac:spMkLst>
        </pc:spChg>
        <pc:spChg chg="add mod">
          <ac:chgData name="pantelis balaouras" userId="25e8755020fc1734" providerId="LiveId" clId="{08A129CC-21EA-417F-B6CF-EA9C99CEED28}" dt="2021-12-26T20:11:10.808" v="912" actId="404"/>
          <ac:spMkLst>
            <pc:docMk/>
            <pc:sldMk cId="2604812034" sldId="517"/>
            <ac:spMk id="8" creationId="{D285F300-4A85-4FD0-9E0B-73F4F2F63215}"/>
          </ac:spMkLst>
        </pc:spChg>
        <pc:spChg chg="add mod">
          <ac:chgData name="pantelis balaouras" userId="25e8755020fc1734" providerId="LiveId" clId="{08A129CC-21EA-417F-B6CF-EA9C99CEED28}" dt="2021-12-26T17:28:49.890" v="691" actId="404"/>
          <ac:spMkLst>
            <pc:docMk/>
            <pc:sldMk cId="2604812034" sldId="517"/>
            <ac:spMk id="9" creationId="{6BB7DBD3-E2E8-4441-8DBE-7D6ACB141DEC}"/>
          </ac:spMkLst>
        </pc:spChg>
        <pc:spChg chg="add mod">
          <ac:chgData name="pantelis balaouras" userId="25e8755020fc1734" providerId="LiveId" clId="{08A129CC-21EA-417F-B6CF-EA9C99CEED28}" dt="2021-12-26T20:09:47.296" v="903" actId="113"/>
          <ac:spMkLst>
            <pc:docMk/>
            <pc:sldMk cId="2604812034" sldId="517"/>
            <ac:spMk id="10" creationId="{35033F93-8A4B-4DAC-8418-18E516025823}"/>
          </ac:spMkLst>
        </pc:spChg>
        <pc:spChg chg="add mod">
          <ac:chgData name="pantelis balaouras" userId="25e8755020fc1734" providerId="LiveId" clId="{08A129CC-21EA-417F-B6CF-EA9C99CEED28}" dt="2021-12-26T17:28:49.890" v="691" actId="404"/>
          <ac:spMkLst>
            <pc:docMk/>
            <pc:sldMk cId="2604812034" sldId="517"/>
            <ac:spMk id="11" creationId="{A95436BF-F100-4014-A261-127BC9CD188C}"/>
          </ac:spMkLst>
        </pc:spChg>
        <pc:spChg chg="add mod">
          <ac:chgData name="pantelis balaouras" userId="25e8755020fc1734" providerId="LiveId" clId="{08A129CC-21EA-417F-B6CF-EA9C99CEED28}" dt="2021-12-26T20:11:17.805" v="913" actId="403"/>
          <ac:spMkLst>
            <pc:docMk/>
            <pc:sldMk cId="2604812034" sldId="517"/>
            <ac:spMk id="12" creationId="{351BFE9F-1EAC-4D04-9E8F-D1226CEAB506}"/>
          </ac:spMkLst>
        </pc:spChg>
        <pc:spChg chg="add mod">
          <ac:chgData name="pantelis balaouras" userId="25e8755020fc1734" providerId="LiveId" clId="{08A129CC-21EA-417F-B6CF-EA9C99CEED28}" dt="2021-12-26T17:28:49.890" v="691" actId="404"/>
          <ac:spMkLst>
            <pc:docMk/>
            <pc:sldMk cId="2604812034" sldId="517"/>
            <ac:spMk id="13" creationId="{F535D5AF-F996-4316-959C-49CFECC8E26E}"/>
          </ac:spMkLst>
        </pc:spChg>
        <pc:spChg chg="add mod">
          <ac:chgData name="pantelis balaouras" userId="25e8755020fc1734" providerId="LiveId" clId="{08A129CC-21EA-417F-B6CF-EA9C99CEED28}" dt="2021-12-26T20:09:53.273" v="904" actId="113"/>
          <ac:spMkLst>
            <pc:docMk/>
            <pc:sldMk cId="2604812034" sldId="517"/>
            <ac:spMk id="14" creationId="{25600D6E-17B5-462C-A610-54A476FDA4C5}"/>
          </ac:spMkLst>
        </pc:spChg>
        <pc:spChg chg="add mod">
          <ac:chgData name="pantelis balaouras" userId="25e8755020fc1734" providerId="LiveId" clId="{08A129CC-21EA-417F-B6CF-EA9C99CEED28}" dt="2021-12-26T17:28:49.890" v="691" actId="404"/>
          <ac:spMkLst>
            <pc:docMk/>
            <pc:sldMk cId="2604812034" sldId="517"/>
            <ac:spMk id="15" creationId="{39E66936-4695-4EEC-A48B-AD2DF51FABE2}"/>
          </ac:spMkLst>
        </pc:spChg>
        <pc:spChg chg="add mod">
          <ac:chgData name="pantelis balaouras" userId="25e8755020fc1734" providerId="LiveId" clId="{08A129CC-21EA-417F-B6CF-EA9C99CEED28}" dt="2021-12-26T20:11:23.071" v="914" actId="403"/>
          <ac:spMkLst>
            <pc:docMk/>
            <pc:sldMk cId="2604812034" sldId="517"/>
            <ac:spMk id="16" creationId="{29F1814B-9B95-41AA-8C1C-1AFD98CCB50C}"/>
          </ac:spMkLst>
        </pc:spChg>
        <pc:spChg chg="add mod">
          <ac:chgData name="pantelis balaouras" userId="25e8755020fc1734" providerId="LiveId" clId="{08A129CC-21EA-417F-B6CF-EA9C99CEED28}" dt="2021-12-26T17:28:49.890" v="691" actId="404"/>
          <ac:spMkLst>
            <pc:docMk/>
            <pc:sldMk cId="2604812034" sldId="517"/>
            <ac:spMk id="17" creationId="{BCBFC395-13FD-41EC-B4D3-CABD7DDCDEA3}"/>
          </ac:spMkLst>
        </pc:spChg>
        <pc:spChg chg="add mod">
          <ac:chgData name="pantelis balaouras" userId="25e8755020fc1734" providerId="LiveId" clId="{08A129CC-21EA-417F-B6CF-EA9C99CEED28}" dt="2021-12-26T20:09:05.258" v="894"/>
          <ac:spMkLst>
            <pc:docMk/>
            <pc:sldMk cId="2604812034" sldId="517"/>
            <ac:spMk id="18" creationId="{84CA9555-92B2-4FF2-B3CC-A89F596B9795}"/>
          </ac:spMkLst>
        </pc:spChg>
        <pc:spChg chg="add mod">
          <ac:chgData name="pantelis balaouras" userId="25e8755020fc1734" providerId="LiveId" clId="{08A129CC-21EA-417F-B6CF-EA9C99CEED28}" dt="2021-12-26T17:28:49.890" v="691" actId="404"/>
          <ac:spMkLst>
            <pc:docMk/>
            <pc:sldMk cId="2604812034" sldId="517"/>
            <ac:spMk id="19" creationId="{EA251E02-E4A6-47E4-B022-6C36F7177C17}"/>
          </ac:spMkLst>
        </pc:spChg>
        <pc:spChg chg="add mod">
          <ac:chgData name="pantelis balaouras" userId="25e8755020fc1734" providerId="LiveId" clId="{08A129CC-21EA-417F-B6CF-EA9C99CEED28}" dt="2021-12-26T20:11:33.516" v="915" actId="403"/>
          <ac:spMkLst>
            <pc:docMk/>
            <pc:sldMk cId="2604812034" sldId="517"/>
            <ac:spMk id="20" creationId="{4C8EC4FA-F65F-41EE-9ABF-C455ABF5F062}"/>
          </ac:spMkLst>
        </pc:spChg>
        <pc:spChg chg="add mod">
          <ac:chgData name="pantelis balaouras" userId="25e8755020fc1734" providerId="LiveId" clId="{08A129CC-21EA-417F-B6CF-EA9C99CEED28}" dt="2021-12-26T17:28:49.890" v="691" actId="404"/>
          <ac:spMkLst>
            <pc:docMk/>
            <pc:sldMk cId="2604812034" sldId="517"/>
            <ac:spMk id="21" creationId="{6096FFAC-1FAB-4948-A38B-EF671FC2EC79}"/>
          </ac:spMkLst>
        </pc:spChg>
        <pc:spChg chg="add mod">
          <ac:chgData name="pantelis balaouras" userId="25e8755020fc1734" providerId="LiveId" clId="{08A129CC-21EA-417F-B6CF-EA9C99CEED28}" dt="2021-12-26T20:09:23.655" v="899"/>
          <ac:spMkLst>
            <pc:docMk/>
            <pc:sldMk cId="2604812034" sldId="517"/>
            <ac:spMk id="22" creationId="{1979482F-9575-4170-8873-042290FD1D3E}"/>
          </ac:spMkLst>
        </pc:spChg>
        <pc:spChg chg="add mod">
          <ac:chgData name="pantelis balaouras" userId="25e8755020fc1734" providerId="LiveId" clId="{08A129CC-21EA-417F-B6CF-EA9C99CEED28}" dt="2021-12-26T17:28:49.890" v="691" actId="404"/>
          <ac:spMkLst>
            <pc:docMk/>
            <pc:sldMk cId="2604812034" sldId="517"/>
            <ac:spMk id="23" creationId="{6DDEE5C4-20ED-4FCC-A90F-47F3FBAAE2C6}"/>
          </ac:spMkLst>
        </pc:spChg>
        <pc:spChg chg="add mod">
          <ac:chgData name="pantelis balaouras" userId="25e8755020fc1734" providerId="LiveId" clId="{08A129CC-21EA-417F-B6CF-EA9C99CEED28}" dt="2021-12-26T20:11:43.697" v="916" actId="403"/>
          <ac:spMkLst>
            <pc:docMk/>
            <pc:sldMk cId="2604812034" sldId="517"/>
            <ac:spMk id="24" creationId="{5F77D35A-ED47-4432-A5BF-CF4148030359}"/>
          </ac:spMkLst>
        </pc:spChg>
        <pc:spChg chg="add mod">
          <ac:chgData name="pantelis balaouras" userId="25e8755020fc1734" providerId="LiveId" clId="{08A129CC-21EA-417F-B6CF-EA9C99CEED28}" dt="2021-12-26T17:28:49.890" v="691" actId="404"/>
          <ac:spMkLst>
            <pc:docMk/>
            <pc:sldMk cId="2604812034" sldId="517"/>
            <ac:spMk id="25" creationId="{FEB52B29-3F0D-4A34-86B3-3633B200F71B}"/>
          </ac:spMkLst>
        </pc:spChg>
        <pc:spChg chg="add mod">
          <ac:chgData name="pantelis balaouras" userId="25e8755020fc1734" providerId="LiveId" clId="{08A129CC-21EA-417F-B6CF-EA9C99CEED28}" dt="2021-12-26T20:09:38.729" v="902" actId="113"/>
          <ac:spMkLst>
            <pc:docMk/>
            <pc:sldMk cId="2604812034" sldId="517"/>
            <ac:spMk id="26" creationId="{2CA80260-04C0-403D-9E64-AAD584D3C2DE}"/>
          </ac:spMkLst>
        </pc:spChg>
        <pc:grpChg chg="add mod">
          <ac:chgData name="pantelis balaouras" userId="25e8755020fc1734" providerId="LiveId" clId="{08A129CC-21EA-417F-B6CF-EA9C99CEED28}" dt="2021-12-26T19:56:46.955" v="840" actId="1076"/>
          <ac:grpSpMkLst>
            <pc:docMk/>
            <pc:sldMk cId="2604812034" sldId="517"/>
            <ac:grpSpMk id="4" creationId="{48F685FC-258D-410F-8378-F1FD2EFFADAF}"/>
          </ac:grpSpMkLst>
        </pc:grpChg>
        <pc:grpChg chg="add mod">
          <ac:chgData name="pantelis balaouras" userId="25e8755020fc1734" providerId="LiveId" clId="{08A129CC-21EA-417F-B6CF-EA9C99CEED28}" dt="2021-12-26T17:28:26.659" v="683"/>
          <ac:grpSpMkLst>
            <pc:docMk/>
            <pc:sldMk cId="2604812034" sldId="517"/>
            <ac:grpSpMk id="5" creationId="{4B871273-6910-4413-A1DD-812CA4F8489A}"/>
          </ac:grpSpMkLst>
        </pc:grpChg>
      </pc:sldChg>
      <pc:sldChg chg="addSp delSp modSp add mod">
        <pc:chgData name="pantelis balaouras" userId="25e8755020fc1734" providerId="LiveId" clId="{08A129CC-21EA-417F-B6CF-EA9C99CEED28}" dt="2021-12-27T12:12:00.783" v="2347" actId="20577"/>
        <pc:sldMkLst>
          <pc:docMk/>
          <pc:sldMk cId="850598289" sldId="518"/>
        </pc:sldMkLst>
        <pc:spChg chg="mod">
          <ac:chgData name="pantelis balaouras" userId="25e8755020fc1734" providerId="LiveId" clId="{08A129CC-21EA-417F-B6CF-EA9C99CEED28}" dt="2021-12-27T12:12:00.783" v="2347" actId="20577"/>
          <ac:spMkLst>
            <pc:docMk/>
            <pc:sldMk cId="850598289" sldId="518"/>
            <ac:spMk id="2" creationId="{5B65C0DC-BC2A-459D-91AC-22598AD94B77}"/>
          </ac:spMkLst>
        </pc:spChg>
        <pc:spChg chg="mod">
          <ac:chgData name="pantelis balaouras" userId="25e8755020fc1734" providerId="LiveId" clId="{08A129CC-21EA-417F-B6CF-EA9C99CEED28}" dt="2021-12-26T19:53:46.861" v="819" actId="6549"/>
          <ac:spMkLst>
            <pc:docMk/>
            <pc:sldMk cId="850598289" sldId="518"/>
            <ac:spMk id="3" creationId="{AAD30569-295C-4346-9826-305C1F71167D}"/>
          </ac:spMkLst>
        </pc:spChg>
        <pc:spChg chg="del">
          <ac:chgData name="pantelis balaouras" userId="25e8755020fc1734" providerId="LiveId" clId="{08A129CC-21EA-417F-B6CF-EA9C99CEED28}" dt="2021-12-26T19:53:34.226" v="808" actId="478"/>
          <ac:spMkLst>
            <pc:docMk/>
            <pc:sldMk cId="850598289" sldId="518"/>
            <ac:spMk id="4" creationId="{CD6821EC-E8FE-4B77-9307-D42E196582A5}"/>
          </ac:spMkLst>
        </pc:spChg>
        <pc:spChg chg="del">
          <ac:chgData name="pantelis balaouras" userId="25e8755020fc1734" providerId="LiveId" clId="{08A129CC-21EA-417F-B6CF-EA9C99CEED28}" dt="2021-12-26T19:53:38.702" v="809" actId="478"/>
          <ac:spMkLst>
            <pc:docMk/>
            <pc:sldMk cId="850598289" sldId="518"/>
            <ac:spMk id="7" creationId="{D9C806B1-7EA3-4342-814E-63460A11978F}"/>
          </ac:spMkLst>
        </pc:spChg>
        <pc:spChg chg="mod">
          <ac:chgData name="pantelis balaouras" userId="25e8755020fc1734" providerId="LiveId" clId="{08A129CC-21EA-417F-B6CF-EA9C99CEED28}" dt="2021-12-26T20:06:11.175" v="879" actId="208"/>
          <ac:spMkLst>
            <pc:docMk/>
            <pc:sldMk cId="850598289" sldId="518"/>
            <ac:spMk id="8" creationId="{DEFA7EB6-CA49-4FC9-AF70-CC6EB52796CA}"/>
          </ac:spMkLst>
        </pc:spChg>
        <pc:spChg chg="add mod">
          <ac:chgData name="pantelis balaouras" userId="25e8755020fc1734" providerId="LiveId" clId="{08A129CC-21EA-417F-B6CF-EA9C99CEED28}" dt="2021-12-26T20:04:54.307" v="874" actId="208"/>
          <ac:spMkLst>
            <pc:docMk/>
            <pc:sldMk cId="850598289" sldId="518"/>
            <ac:spMk id="9" creationId="{0686575A-60FB-4E85-9B35-C99C00C37C39}"/>
          </ac:spMkLst>
        </pc:spChg>
        <pc:spChg chg="add del mod">
          <ac:chgData name="pantelis balaouras" userId="25e8755020fc1734" providerId="LiveId" clId="{08A129CC-21EA-417F-B6CF-EA9C99CEED28}" dt="2021-12-26T20:05:00.106" v="875" actId="478"/>
          <ac:spMkLst>
            <pc:docMk/>
            <pc:sldMk cId="850598289" sldId="518"/>
            <ac:spMk id="10" creationId="{BE33944A-1FE1-488E-934D-0ADE34D55381}"/>
          </ac:spMkLst>
        </pc:spChg>
      </pc:sldChg>
      <pc:sldChg chg="modSp add mod">
        <pc:chgData name="pantelis balaouras" userId="25e8755020fc1734" providerId="LiveId" clId="{08A129CC-21EA-417F-B6CF-EA9C99CEED28}" dt="2021-12-30T13:56:12.369" v="4901" actId="27636"/>
        <pc:sldMkLst>
          <pc:docMk/>
          <pc:sldMk cId="4017740472" sldId="519"/>
        </pc:sldMkLst>
        <pc:spChg chg="mod">
          <ac:chgData name="pantelis balaouras" userId="25e8755020fc1734" providerId="LiveId" clId="{08A129CC-21EA-417F-B6CF-EA9C99CEED28}" dt="2021-12-26T20:20:51.091" v="1036" actId="404"/>
          <ac:spMkLst>
            <pc:docMk/>
            <pc:sldMk cId="4017740472" sldId="519"/>
            <ac:spMk id="2" creationId="{88E2FCF7-3D52-428D-B508-466560FF1D67}"/>
          </ac:spMkLst>
        </pc:spChg>
        <pc:spChg chg="mod">
          <ac:chgData name="pantelis balaouras" userId="25e8755020fc1734" providerId="LiveId" clId="{08A129CC-21EA-417F-B6CF-EA9C99CEED28}" dt="2021-12-30T13:56:12.369" v="4901" actId="27636"/>
          <ac:spMkLst>
            <pc:docMk/>
            <pc:sldMk cId="4017740472" sldId="519"/>
            <ac:spMk id="3" creationId="{40A76726-5D75-4FDB-BC76-2556FCE5DDB3}"/>
          </ac:spMkLst>
        </pc:spChg>
      </pc:sldChg>
      <pc:sldChg chg="modSp add mod">
        <pc:chgData name="pantelis balaouras" userId="25e8755020fc1734" providerId="LiveId" clId="{08A129CC-21EA-417F-B6CF-EA9C99CEED28}" dt="2021-12-26T20:36:07.502" v="1184" actId="113"/>
        <pc:sldMkLst>
          <pc:docMk/>
          <pc:sldMk cId="3018185674" sldId="520"/>
        </pc:sldMkLst>
        <pc:spChg chg="mod">
          <ac:chgData name="pantelis balaouras" userId="25e8755020fc1734" providerId="LiveId" clId="{08A129CC-21EA-417F-B6CF-EA9C99CEED28}" dt="2021-12-26T20:34:31.528" v="1177" actId="20577"/>
          <ac:spMkLst>
            <pc:docMk/>
            <pc:sldMk cId="3018185674" sldId="520"/>
            <ac:spMk id="2" creationId="{AEF8F5AF-9494-4EE2-A12E-6250983C6627}"/>
          </ac:spMkLst>
        </pc:spChg>
        <pc:spChg chg="mod">
          <ac:chgData name="pantelis balaouras" userId="25e8755020fc1734" providerId="LiveId" clId="{08A129CC-21EA-417F-B6CF-EA9C99CEED28}" dt="2021-12-26T20:36:07.502" v="1184" actId="113"/>
          <ac:spMkLst>
            <pc:docMk/>
            <pc:sldMk cId="3018185674" sldId="520"/>
            <ac:spMk id="3" creationId="{44968E98-1572-40D6-90DF-F0F1E3B94A13}"/>
          </ac:spMkLst>
        </pc:spChg>
      </pc:sldChg>
      <pc:sldChg chg="addSp delSp modSp new mod">
        <pc:chgData name="pantelis balaouras" userId="25e8755020fc1734" providerId="LiveId" clId="{08A129CC-21EA-417F-B6CF-EA9C99CEED28}" dt="2021-12-26T22:38:34.069" v="2322" actId="1036"/>
        <pc:sldMkLst>
          <pc:docMk/>
          <pc:sldMk cId="3301020574" sldId="521"/>
        </pc:sldMkLst>
        <pc:spChg chg="mod">
          <ac:chgData name="pantelis balaouras" userId="25e8755020fc1734" providerId="LiveId" clId="{08A129CC-21EA-417F-B6CF-EA9C99CEED28}" dt="2021-12-26T21:08:29.220" v="1438" actId="20577"/>
          <ac:spMkLst>
            <pc:docMk/>
            <pc:sldMk cId="3301020574" sldId="521"/>
            <ac:spMk id="2" creationId="{490FFC6E-19AA-43AB-9DCB-77E8D766B3A9}"/>
          </ac:spMkLst>
        </pc:spChg>
        <pc:spChg chg="del">
          <ac:chgData name="pantelis balaouras" userId="25e8755020fc1734" providerId="LiveId" clId="{08A129CC-21EA-417F-B6CF-EA9C99CEED28}" dt="2021-12-26T21:02:03.744" v="1375" actId="1032"/>
          <ac:spMkLst>
            <pc:docMk/>
            <pc:sldMk cId="3301020574" sldId="521"/>
            <ac:spMk id="3" creationId="{D4DAEC9E-F478-4BE1-A965-5DC3BE15A9FA}"/>
          </ac:spMkLst>
        </pc:spChg>
        <pc:spChg chg="add mod">
          <ac:chgData name="pantelis balaouras" userId="25e8755020fc1734" providerId="LiveId" clId="{08A129CC-21EA-417F-B6CF-EA9C99CEED28}" dt="2021-12-26T20:59:00.631" v="1365"/>
          <ac:spMkLst>
            <pc:docMk/>
            <pc:sldMk cId="3301020574" sldId="521"/>
            <ac:spMk id="4" creationId="{38A0995C-322E-4E98-A69E-38DE5740778C}"/>
          </ac:spMkLst>
        </pc:spChg>
        <pc:spChg chg="add mod">
          <ac:chgData name="pantelis balaouras" userId="25e8755020fc1734" providerId="LiveId" clId="{08A129CC-21EA-417F-B6CF-EA9C99CEED28}" dt="2021-12-26T20:59:39.315" v="1367"/>
          <ac:spMkLst>
            <pc:docMk/>
            <pc:sldMk cId="3301020574" sldId="521"/>
            <ac:spMk id="5" creationId="{4D76A449-920D-439A-BE59-54C723AA1550}"/>
          </ac:spMkLst>
        </pc:spChg>
        <pc:spChg chg="add del mod">
          <ac:chgData name="pantelis balaouras" userId="25e8755020fc1734" providerId="LiveId" clId="{08A129CC-21EA-417F-B6CF-EA9C99CEED28}" dt="2021-12-26T21:08:34.078" v="1439" actId="478"/>
          <ac:spMkLst>
            <pc:docMk/>
            <pc:sldMk cId="3301020574" sldId="521"/>
            <ac:spMk id="6" creationId="{763ACC44-A9F2-48D0-A4DC-559778CA2F0B}"/>
          </ac:spMkLst>
        </pc:spChg>
        <pc:spChg chg="add mod">
          <ac:chgData name="pantelis balaouras" userId="25e8755020fc1734" providerId="LiveId" clId="{08A129CC-21EA-417F-B6CF-EA9C99CEED28}" dt="2021-12-26T21:00:03.978" v="1370"/>
          <ac:spMkLst>
            <pc:docMk/>
            <pc:sldMk cId="3301020574" sldId="521"/>
            <ac:spMk id="7" creationId="{74B1E210-EBE3-4467-BB8D-60C963AF5747}"/>
          </ac:spMkLst>
        </pc:spChg>
        <pc:spChg chg="add mod ord">
          <ac:chgData name="pantelis balaouras" userId="25e8755020fc1734" providerId="LiveId" clId="{08A129CC-21EA-417F-B6CF-EA9C99CEED28}" dt="2021-12-26T22:38:34.069" v="2322" actId="1036"/>
          <ac:spMkLst>
            <pc:docMk/>
            <pc:sldMk cId="3301020574" sldId="521"/>
            <ac:spMk id="8" creationId="{694C1478-6012-46F3-B481-653D1B02DCD0}"/>
          </ac:spMkLst>
        </pc:spChg>
        <pc:graphicFrameChg chg="add mod modGraphic">
          <ac:chgData name="pantelis balaouras" userId="25e8755020fc1734" providerId="LiveId" clId="{08A129CC-21EA-417F-B6CF-EA9C99CEED28}" dt="2021-12-26T21:29:06.501" v="1745" actId="1037"/>
          <ac:graphicFrameMkLst>
            <pc:docMk/>
            <pc:sldMk cId="3301020574" sldId="521"/>
            <ac:graphicFrameMk id="9" creationId="{4D8431EC-66D4-4DC0-95BE-8F57B99464CC}"/>
          </ac:graphicFrameMkLst>
        </pc:graphicFrameChg>
      </pc:sldChg>
      <pc:sldChg chg="addSp delSp modSp add mod">
        <pc:chgData name="pantelis balaouras" userId="25e8755020fc1734" providerId="LiveId" clId="{08A129CC-21EA-417F-B6CF-EA9C99CEED28}" dt="2021-12-26T21:28:53.812" v="1728" actId="1037"/>
        <pc:sldMkLst>
          <pc:docMk/>
          <pc:sldMk cId="3943003980" sldId="522"/>
        </pc:sldMkLst>
        <pc:spChg chg="mod">
          <ac:chgData name="pantelis balaouras" userId="25e8755020fc1734" providerId="LiveId" clId="{08A129CC-21EA-417F-B6CF-EA9C99CEED28}" dt="2021-12-26T21:17:47.367" v="1457" actId="20577"/>
          <ac:spMkLst>
            <pc:docMk/>
            <pc:sldMk cId="3943003980" sldId="522"/>
            <ac:spMk id="2" creationId="{490FFC6E-19AA-43AB-9DCB-77E8D766B3A9}"/>
          </ac:spMkLst>
        </pc:spChg>
        <pc:spChg chg="add mod ord">
          <ac:chgData name="pantelis balaouras" userId="25e8755020fc1734" providerId="LiveId" clId="{08A129CC-21EA-417F-B6CF-EA9C99CEED28}" dt="2021-12-26T21:28:53.812" v="1728" actId="1037"/>
          <ac:spMkLst>
            <pc:docMk/>
            <pc:sldMk cId="3943003980" sldId="522"/>
            <ac:spMk id="5" creationId="{4C0CF7B1-991A-4CE6-AB6A-E239C5DC9F35}"/>
          </ac:spMkLst>
        </pc:spChg>
        <pc:spChg chg="del">
          <ac:chgData name="pantelis balaouras" userId="25e8755020fc1734" providerId="LiveId" clId="{08A129CC-21EA-417F-B6CF-EA9C99CEED28}" dt="2021-12-26T21:20:53.140" v="1476" actId="478"/>
          <ac:spMkLst>
            <pc:docMk/>
            <pc:sldMk cId="3943003980" sldId="522"/>
            <ac:spMk id="8" creationId="{694C1478-6012-46F3-B481-653D1B02DCD0}"/>
          </ac:spMkLst>
        </pc:spChg>
        <pc:graphicFrameChg chg="mod">
          <ac:chgData name="pantelis balaouras" userId="25e8755020fc1734" providerId="LiveId" clId="{08A129CC-21EA-417F-B6CF-EA9C99CEED28}" dt="2021-12-26T21:28:48.192" v="1718" actId="1037"/>
          <ac:graphicFrameMkLst>
            <pc:docMk/>
            <pc:sldMk cId="3943003980" sldId="522"/>
            <ac:graphicFrameMk id="9" creationId="{4D8431EC-66D4-4DC0-95BE-8F57B99464CC}"/>
          </ac:graphicFrameMkLst>
        </pc:graphicFrameChg>
      </pc:sldChg>
      <pc:sldChg chg="addSp delSp modSp add mod">
        <pc:chgData name="pantelis balaouras" userId="25e8755020fc1734" providerId="LiveId" clId="{08A129CC-21EA-417F-B6CF-EA9C99CEED28}" dt="2021-12-27T12:14:02.453" v="2354" actId="1038"/>
        <pc:sldMkLst>
          <pc:docMk/>
          <pc:sldMk cId="2979675420" sldId="523"/>
        </pc:sldMkLst>
        <pc:spChg chg="mod">
          <ac:chgData name="pantelis balaouras" userId="25e8755020fc1734" providerId="LiveId" clId="{08A129CC-21EA-417F-B6CF-EA9C99CEED28}" dt="2021-12-26T21:32:55.965" v="1764" actId="121"/>
          <ac:spMkLst>
            <pc:docMk/>
            <pc:sldMk cId="2979675420" sldId="523"/>
            <ac:spMk id="2" creationId="{490FFC6E-19AA-43AB-9DCB-77E8D766B3A9}"/>
          </ac:spMkLst>
        </pc:spChg>
        <pc:spChg chg="del mod">
          <ac:chgData name="pantelis balaouras" userId="25e8755020fc1734" providerId="LiveId" clId="{08A129CC-21EA-417F-B6CF-EA9C99CEED28}" dt="2021-12-26T21:32:22.615" v="1761" actId="478"/>
          <ac:spMkLst>
            <pc:docMk/>
            <pc:sldMk cId="2979675420" sldId="523"/>
            <ac:spMk id="5" creationId="{4C0CF7B1-991A-4CE6-AB6A-E239C5DC9F35}"/>
          </ac:spMkLst>
        </pc:spChg>
        <pc:spChg chg="add mod ord">
          <ac:chgData name="pantelis balaouras" userId="25e8755020fc1734" providerId="LiveId" clId="{08A129CC-21EA-417F-B6CF-EA9C99CEED28}" dt="2021-12-26T21:34:13.327" v="1772" actId="1036"/>
          <ac:spMkLst>
            <pc:docMk/>
            <pc:sldMk cId="2979675420" sldId="523"/>
            <ac:spMk id="6" creationId="{88ECDC60-616F-4F30-AB66-299EC4547489}"/>
          </ac:spMkLst>
        </pc:spChg>
        <pc:graphicFrameChg chg="mod">
          <ac:chgData name="pantelis balaouras" userId="25e8755020fc1734" providerId="LiveId" clId="{08A129CC-21EA-417F-B6CF-EA9C99CEED28}" dt="2021-12-27T12:14:02.453" v="2354" actId="1038"/>
          <ac:graphicFrameMkLst>
            <pc:docMk/>
            <pc:sldMk cId="2979675420" sldId="523"/>
            <ac:graphicFrameMk id="9" creationId="{4D8431EC-66D4-4DC0-95BE-8F57B99464CC}"/>
          </ac:graphicFrameMkLst>
        </pc:graphicFrameChg>
      </pc:sldChg>
      <pc:sldChg chg="delSp modSp add mod">
        <pc:chgData name="pantelis balaouras" userId="25e8755020fc1734" providerId="LiveId" clId="{08A129CC-21EA-417F-B6CF-EA9C99CEED28}" dt="2021-12-26T22:36:29.575" v="2284" actId="255"/>
        <pc:sldMkLst>
          <pc:docMk/>
          <pc:sldMk cId="477362308" sldId="524"/>
        </pc:sldMkLst>
        <pc:spChg chg="mod">
          <ac:chgData name="pantelis balaouras" userId="25e8755020fc1734" providerId="LiveId" clId="{08A129CC-21EA-417F-B6CF-EA9C99CEED28}" dt="2021-12-26T22:36:29.575" v="2284" actId="255"/>
          <ac:spMkLst>
            <pc:docMk/>
            <pc:sldMk cId="477362308" sldId="524"/>
            <ac:spMk id="3" creationId="{0424FA03-ABF2-4810-98A4-4D29B1A8B6ED}"/>
          </ac:spMkLst>
        </pc:spChg>
        <pc:spChg chg="del">
          <ac:chgData name="pantelis balaouras" userId="25e8755020fc1734" providerId="LiveId" clId="{08A129CC-21EA-417F-B6CF-EA9C99CEED28}" dt="2021-12-26T22:35:21.882" v="2278" actId="478"/>
          <ac:spMkLst>
            <pc:docMk/>
            <pc:sldMk cId="477362308" sldId="524"/>
            <ac:spMk id="11" creationId="{7617CD2E-8DA8-457E-AEE3-9DBAEABD7D70}"/>
          </ac:spMkLst>
        </pc:spChg>
        <pc:grpChg chg="del">
          <ac:chgData name="pantelis balaouras" userId="25e8755020fc1734" providerId="LiveId" clId="{08A129CC-21EA-417F-B6CF-EA9C99CEED28}" dt="2021-12-26T22:35:23.536" v="2279" actId="478"/>
          <ac:grpSpMkLst>
            <pc:docMk/>
            <pc:sldMk cId="477362308" sldId="524"/>
            <ac:grpSpMk id="7" creationId="{C69CBFD9-C1C8-48BA-BE6D-DE03D558C2A1}"/>
          </ac:grpSpMkLst>
        </pc:grpChg>
        <pc:picChg chg="mod">
          <ac:chgData name="pantelis balaouras" userId="25e8755020fc1734" providerId="LiveId" clId="{08A129CC-21EA-417F-B6CF-EA9C99CEED28}" dt="2021-12-26T22:35:48.084" v="2281" actId="1076"/>
          <ac:picMkLst>
            <pc:docMk/>
            <pc:sldMk cId="477362308" sldId="524"/>
            <ac:picMk id="5" creationId="{51280C98-4324-430C-B8D9-2D971508367E}"/>
          </ac:picMkLst>
        </pc:picChg>
      </pc:sldChg>
      <pc:sldChg chg="addSp delSp modSp add mod">
        <pc:chgData name="pantelis balaouras" userId="25e8755020fc1734" providerId="LiveId" clId="{08A129CC-21EA-417F-B6CF-EA9C99CEED28}" dt="2021-12-30T14:01:29.729" v="4929" actId="1035"/>
        <pc:sldMkLst>
          <pc:docMk/>
          <pc:sldMk cId="2317444652" sldId="525"/>
        </pc:sldMkLst>
        <pc:spChg chg="add del mod">
          <ac:chgData name="pantelis balaouras" userId="25e8755020fc1734" providerId="LiveId" clId="{08A129CC-21EA-417F-B6CF-EA9C99CEED28}" dt="2021-12-27T13:02:18.403" v="2529" actId="478"/>
          <ac:spMkLst>
            <pc:docMk/>
            <pc:sldMk cId="2317444652" sldId="525"/>
            <ac:spMk id="3" creationId="{19718C2F-BF88-472F-8876-9B6AFE50A5C7}"/>
          </ac:spMkLst>
        </pc:spChg>
        <pc:spChg chg="mod">
          <ac:chgData name="pantelis balaouras" userId="25e8755020fc1734" providerId="LiveId" clId="{08A129CC-21EA-417F-B6CF-EA9C99CEED28}" dt="2021-12-27T13:04:29.924" v="2599" actId="20577"/>
          <ac:spMkLst>
            <pc:docMk/>
            <pc:sldMk cId="2317444652" sldId="525"/>
            <ac:spMk id="4" creationId="{5B23ABB0-635D-46DF-8456-B7CB974362A7}"/>
          </ac:spMkLst>
        </pc:spChg>
        <pc:spChg chg="del">
          <ac:chgData name="pantelis balaouras" userId="25e8755020fc1734" providerId="LiveId" clId="{08A129CC-21EA-417F-B6CF-EA9C99CEED28}" dt="2021-12-27T13:02:14.357" v="2528" actId="478"/>
          <ac:spMkLst>
            <pc:docMk/>
            <pc:sldMk cId="2317444652" sldId="525"/>
            <ac:spMk id="5" creationId="{1F9EBC93-0000-43AF-9787-577178F45DD1}"/>
          </ac:spMkLst>
        </pc:spChg>
        <pc:spChg chg="add mod">
          <ac:chgData name="pantelis balaouras" userId="25e8755020fc1734" providerId="LiveId" clId="{08A129CC-21EA-417F-B6CF-EA9C99CEED28}" dt="2021-12-27T13:03:02.695" v="2537"/>
          <ac:spMkLst>
            <pc:docMk/>
            <pc:sldMk cId="2317444652" sldId="525"/>
            <ac:spMk id="8" creationId="{3601E78C-D890-4BC8-8AC2-D67D9934CCC5}"/>
          </ac:spMkLst>
        </pc:spChg>
        <pc:spChg chg="mod">
          <ac:chgData name="pantelis balaouras" userId="25e8755020fc1734" providerId="LiveId" clId="{08A129CC-21EA-417F-B6CF-EA9C99CEED28}" dt="2021-12-30T14:01:22.682" v="4927" actId="1035"/>
          <ac:spMkLst>
            <pc:docMk/>
            <pc:sldMk cId="2317444652" sldId="525"/>
            <ac:spMk id="12" creationId="{8931BC16-65BA-438B-AF81-89DDE791B65E}"/>
          </ac:spMkLst>
        </pc:spChg>
        <pc:spChg chg="mod">
          <ac:chgData name="pantelis balaouras" userId="25e8755020fc1734" providerId="LiveId" clId="{08A129CC-21EA-417F-B6CF-EA9C99CEED28}" dt="2021-12-30T14:01:29.729" v="4929" actId="1035"/>
          <ac:spMkLst>
            <pc:docMk/>
            <pc:sldMk cId="2317444652" sldId="525"/>
            <ac:spMk id="13" creationId="{22C9D353-610C-4D1F-9B4D-CAD67311C6BA}"/>
          </ac:spMkLst>
        </pc:spChg>
      </pc:sldChg>
      <pc:sldChg chg="add del">
        <pc:chgData name="pantelis balaouras" userId="25e8755020fc1734" providerId="LiveId" clId="{08A129CC-21EA-417F-B6CF-EA9C99CEED28}" dt="2021-12-27T14:28:31.975" v="4078" actId="47"/>
        <pc:sldMkLst>
          <pc:docMk/>
          <pc:sldMk cId="3066458934" sldId="526"/>
        </pc:sldMkLst>
      </pc:sldChg>
      <pc:sldChg chg="add del">
        <pc:chgData name="pantelis balaouras" userId="25e8755020fc1734" providerId="LiveId" clId="{08A129CC-21EA-417F-B6CF-EA9C99CEED28}" dt="2021-12-27T14:28:33.038" v="4079" actId="47"/>
        <pc:sldMkLst>
          <pc:docMk/>
          <pc:sldMk cId="2722787641" sldId="527"/>
        </pc:sldMkLst>
      </pc:sldChg>
      <pc:sldChg chg="add del">
        <pc:chgData name="pantelis balaouras" userId="25e8755020fc1734" providerId="LiveId" clId="{08A129CC-21EA-417F-B6CF-EA9C99CEED28}" dt="2021-12-27T14:28:33.949" v="4080" actId="47"/>
        <pc:sldMkLst>
          <pc:docMk/>
          <pc:sldMk cId="1788324826" sldId="528"/>
        </pc:sldMkLst>
      </pc:sldChg>
      <pc:sldChg chg="add del">
        <pc:chgData name="pantelis balaouras" userId="25e8755020fc1734" providerId="LiveId" clId="{08A129CC-21EA-417F-B6CF-EA9C99CEED28}" dt="2021-12-27T14:28:34.699" v="4081" actId="47"/>
        <pc:sldMkLst>
          <pc:docMk/>
          <pc:sldMk cId="2639850434" sldId="529"/>
        </pc:sldMkLst>
      </pc:sldChg>
      <pc:sldChg chg="add del">
        <pc:chgData name="pantelis balaouras" userId="25e8755020fc1734" providerId="LiveId" clId="{08A129CC-21EA-417F-B6CF-EA9C99CEED28}" dt="2021-12-27T14:28:36.277" v="4082" actId="47"/>
        <pc:sldMkLst>
          <pc:docMk/>
          <pc:sldMk cId="2725153445" sldId="530"/>
        </pc:sldMkLst>
      </pc:sldChg>
      <pc:sldChg chg="add del">
        <pc:chgData name="pantelis balaouras" userId="25e8755020fc1734" providerId="LiveId" clId="{08A129CC-21EA-417F-B6CF-EA9C99CEED28}" dt="2021-12-27T14:06:56.199" v="3651" actId="47"/>
        <pc:sldMkLst>
          <pc:docMk/>
          <pc:sldMk cId="2406618035" sldId="531"/>
        </pc:sldMkLst>
      </pc:sldChg>
      <pc:sldChg chg="addSp delSp modSp add mod">
        <pc:chgData name="pantelis balaouras" userId="25e8755020fc1734" providerId="LiveId" clId="{08A129CC-21EA-417F-B6CF-EA9C99CEED28}" dt="2021-12-27T16:23:54.747" v="4853" actId="1036"/>
        <pc:sldMkLst>
          <pc:docMk/>
          <pc:sldMk cId="3992076732" sldId="531"/>
        </pc:sldMkLst>
        <pc:spChg chg="mod">
          <ac:chgData name="pantelis balaouras" userId="25e8755020fc1734" providerId="LiveId" clId="{08A129CC-21EA-417F-B6CF-EA9C99CEED28}" dt="2021-12-27T14:21:45.064" v="3977" actId="20577"/>
          <ac:spMkLst>
            <pc:docMk/>
            <pc:sldMk cId="3992076732" sldId="531"/>
            <ac:spMk id="4" creationId="{A4FE6C0F-06B9-4B08-85C8-EC5E8B8A8B1A}"/>
          </ac:spMkLst>
        </pc:spChg>
        <pc:spChg chg="mod">
          <ac:chgData name="pantelis balaouras" userId="25e8755020fc1734" providerId="LiveId" clId="{08A129CC-21EA-417F-B6CF-EA9C99CEED28}" dt="2021-12-27T16:23:54.747" v="4853" actId="1036"/>
          <ac:spMkLst>
            <pc:docMk/>
            <pc:sldMk cId="3992076732" sldId="531"/>
            <ac:spMk id="8" creationId="{A77880FC-4A5B-4DE0-9A17-A956635BB046}"/>
          </ac:spMkLst>
        </pc:spChg>
        <pc:spChg chg="mod">
          <ac:chgData name="pantelis balaouras" userId="25e8755020fc1734" providerId="LiveId" clId="{08A129CC-21EA-417F-B6CF-EA9C99CEED28}" dt="2021-12-27T14:16:20.523" v="3879" actId="1035"/>
          <ac:spMkLst>
            <pc:docMk/>
            <pc:sldMk cId="3992076732" sldId="531"/>
            <ac:spMk id="9" creationId="{998CBCB6-0480-4D26-B163-0EAAA46BB1DD}"/>
          </ac:spMkLst>
        </pc:spChg>
        <pc:spChg chg="mod">
          <ac:chgData name="pantelis balaouras" userId="25e8755020fc1734" providerId="LiveId" clId="{08A129CC-21EA-417F-B6CF-EA9C99CEED28}" dt="2021-12-27T14:08:07.462" v="3696" actId="20577"/>
          <ac:spMkLst>
            <pc:docMk/>
            <pc:sldMk cId="3992076732" sldId="531"/>
            <ac:spMk id="12" creationId="{4547B053-AEB0-4017-B793-74149E9CDCD1}"/>
          </ac:spMkLst>
        </pc:spChg>
        <pc:spChg chg="mod">
          <ac:chgData name="pantelis balaouras" userId="25e8755020fc1734" providerId="LiveId" clId="{08A129CC-21EA-417F-B6CF-EA9C99CEED28}" dt="2021-12-27T14:18:09.204" v="3926" actId="14100"/>
          <ac:spMkLst>
            <pc:docMk/>
            <pc:sldMk cId="3992076732" sldId="531"/>
            <ac:spMk id="13" creationId="{AC3DBF56-A76D-4BEA-9D2D-81EE4704DE03}"/>
          </ac:spMkLst>
        </pc:spChg>
        <pc:spChg chg="mod">
          <ac:chgData name="pantelis balaouras" userId="25e8755020fc1734" providerId="LiveId" clId="{08A129CC-21EA-417F-B6CF-EA9C99CEED28}" dt="2021-12-27T14:18:47.688" v="3958" actId="14100"/>
          <ac:spMkLst>
            <pc:docMk/>
            <pc:sldMk cId="3992076732" sldId="531"/>
            <ac:spMk id="14" creationId="{11EB4C66-FBB4-40C0-B988-2B9A72F5B6DB}"/>
          </ac:spMkLst>
        </pc:spChg>
        <pc:spChg chg="mod">
          <ac:chgData name="pantelis balaouras" userId="25e8755020fc1734" providerId="LiveId" clId="{08A129CC-21EA-417F-B6CF-EA9C99CEED28}" dt="2021-12-27T14:18:27.073" v="3942" actId="1035"/>
          <ac:spMkLst>
            <pc:docMk/>
            <pc:sldMk cId="3992076732" sldId="531"/>
            <ac:spMk id="16" creationId="{B4696493-C1CF-4819-ACF4-E573ED9B28B8}"/>
          </ac:spMkLst>
        </pc:spChg>
        <pc:spChg chg="mod">
          <ac:chgData name="pantelis balaouras" userId="25e8755020fc1734" providerId="LiveId" clId="{08A129CC-21EA-417F-B6CF-EA9C99CEED28}" dt="2021-12-27T14:16:52.041" v="3907" actId="1076"/>
          <ac:spMkLst>
            <pc:docMk/>
            <pc:sldMk cId="3992076732" sldId="531"/>
            <ac:spMk id="17" creationId="{54F8CC78-2517-4642-A501-E7C2F0D8BFC9}"/>
          </ac:spMkLst>
        </pc:spChg>
        <pc:spChg chg="mod">
          <ac:chgData name="pantelis balaouras" userId="25e8755020fc1734" providerId="LiveId" clId="{08A129CC-21EA-417F-B6CF-EA9C99CEED28}" dt="2021-12-27T14:19:31.980" v="3959" actId="207"/>
          <ac:spMkLst>
            <pc:docMk/>
            <pc:sldMk cId="3992076732" sldId="531"/>
            <ac:spMk id="18" creationId="{7A311F6E-7E38-4EF9-8006-87836EB5D27A}"/>
          </ac:spMkLst>
        </pc:spChg>
        <pc:spChg chg="add del mod ord">
          <ac:chgData name="pantelis balaouras" userId="25e8755020fc1734" providerId="LiveId" clId="{08A129CC-21EA-417F-B6CF-EA9C99CEED28}" dt="2021-12-27T14:19:49.173" v="3961" actId="167"/>
          <ac:spMkLst>
            <pc:docMk/>
            <pc:sldMk cId="3992076732" sldId="531"/>
            <ac:spMk id="19" creationId="{C6CFB7D8-44D0-4A11-8AB8-DAE94AA7435F}"/>
          </ac:spMkLst>
        </pc:spChg>
        <pc:spChg chg="mod">
          <ac:chgData name="pantelis balaouras" userId="25e8755020fc1734" providerId="LiveId" clId="{08A129CC-21EA-417F-B6CF-EA9C99CEED28}" dt="2021-12-27T14:16:33.226" v="3896" actId="1038"/>
          <ac:spMkLst>
            <pc:docMk/>
            <pc:sldMk cId="3992076732" sldId="531"/>
            <ac:spMk id="20" creationId="{811A4ACD-9961-4A64-880A-496AEF173FC4}"/>
          </ac:spMkLst>
        </pc:spChg>
        <pc:spChg chg="add del">
          <ac:chgData name="pantelis balaouras" userId="25e8755020fc1734" providerId="LiveId" clId="{08A129CC-21EA-417F-B6CF-EA9C99CEED28}" dt="2021-12-27T14:07:32.462" v="3654" actId="22"/>
          <ac:spMkLst>
            <pc:docMk/>
            <pc:sldMk cId="3992076732" sldId="531"/>
            <ac:spMk id="21" creationId="{8F0446DF-2F07-49A4-B330-0FE3F2FE2CBD}"/>
          </ac:spMkLst>
        </pc:spChg>
        <pc:spChg chg="mod">
          <ac:chgData name="pantelis balaouras" userId="25e8755020fc1734" providerId="LiveId" clId="{08A129CC-21EA-417F-B6CF-EA9C99CEED28}" dt="2021-12-27T14:16:33.226" v="3896" actId="1038"/>
          <ac:spMkLst>
            <pc:docMk/>
            <pc:sldMk cId="3992076732" sldId="531"/>
            <ac:spMk id="22" creationId="{6F4D6B62-404F-44DF-98C4-4D8ECAF064A6}"/>
          </ac:spMkLst>
        </pc:spChg>
        <pc:spChg chg="mod">
          <ac:chgData name="pantelis balaouras" userId="25e8755020fc1734" providerId="LiveId" clId="{08A129CC-21EA-417F-B6CF-EA9C99CEED28}" dt="2021-12-27T14:16:33.226" v="3896" actId="1038"/>
          <ac:spMkLst>
            <pc:docMk/>
            <pc:sldMk cId="3992076732" sldId="531"/>
            <ac:spMk id="23" creationId="{E40D4DF7-BE0B-4E55-A418-0CF977883A6E}"/>
          </ac:spMkLst>
        </pc:spChg>
        <pc:spChg chg="add del">
          <ac:chgData name="pantelis balaouras" userId="25e8755020fc1734" providerId="LiveId" clId="{08A129CC-21EA-417F-B6CF-EA9C99CEED28}" dt="2021-12-27T14:08:31.134" v="3708" actId="22"/>
          <ac:spMkLst>
            <pc:docMk/>
            <pc:sldMk cId="3992076732" sldId="531"/>
            <ac:spMk id="24" creationId="{C4C0B473-96F1-4E19-BE2F-01C39EF37BAE}"/>
          </ac:spMkLst>
        </pc:spChg>
      </pc:sldChg>
      <pc:sldChg chg="modSp add mod">
        <pc:chgData name="pantelis balaouras" userId="25e8755020fc1734" providerId="LiveId" clId="{08A129CC-21EA-417F-B6CF-EA9C99CEED28}" dt="2021-12-27T16:24:03.573" v="4857" actId="1038"/>
        <pc:sldMkLst>
          <pc:docMk/>
          <pc:sldMk cId="2939071098" sldId="532"/>
        </pc:sldMkLst>
        <pc:spChg chg="mod">
          <ac:chgData name="pantelis balaouras" userId="25e8755020fc1734" providerId="LiveId" clId="{08A129CC-21EA-417F-B6CF-EA9C99CEED28}" dt="2021-12-27T14:22:20.692" v="3989" actId="6549"/>
          <ac:spMkLst>
            <pc:docMk/>
            <pc:sldMk cId="2939071098" sldId="532"/>
            <ac:spMk id="4" creationId="{A4FE6C0F-06B9-4B08-85C8-EC5E8B8A8B1A}"/>
          </ac:spMkLst>
        </pc:spChg>
        <pc:spChg chg="mod">
          <ac:chgData name="pantelis balaouras" userId="25e8755020fc1734" providerId="LiveId" clId="{08A129CC-21EA-417F-B6CF-EA9C99CEED28}" dt="2021-12-27T16:24:03.573" v="4857" actId="1038"/>
          <ac:spMkLst>
            <pc:docMk/>
            <pc:sldMk cId="2939071098" sldId="532"/>
            <ac:spMk id="8" creationId="{A77880FC-4A5B-4DE0-9A17-A956635BB046}"/>
          </ac:spMkLst>
        </pc:spChg>
        <pc:spChg chg="mod">
          <ac:chgData name="pantelis balaouras" userId="25e8755020fc1734" providerId="LiveId" clId="{08A129CC-21EA-417F-B6CF-EA9C99CEED28}" dt="2021-12-27T15:24:27.633" v="4110" actId="255"/>
          <ac:spMkLst>
            <pc:docMk/>
            <pc:sldMk cId="2939071098" sldId="532"/>
            <ac:spMk id="12" creationId="{4547B053-AEB0-4017-B793-74149E9CDCD1}"/>
          </ac:spMkLst>
        </pc:spChg>
        <pc:spChg chg="mod">
          <ac:chgData name="pantelis balaouras" userId="25e8755020fc1734" providerId="LiveId" clId="{08A129CC-21EA-417F-B6CF-EA9C99CEED28}" dt="2021-12-27T14:25:27.511" v="4044" actId="948"/>
          <ac:spMkLst>
            <pc:docMk/>
            <pc:sldMk cId="2939071098" sldId="532"/>
            <ac:spMk id="13" creationId="{AC3DBF56-A76D-4BEA-9D2D-81EE4704DE03}"/>
          </ac:spMkLst>
        </pc:spChg>
        <pc:spChg chg="mod">
          <ac:chgData name="pantelis balaouras" userId="25e8755020fc1734" providerId="LiveId" clId="{08A129CC-21EA-417F-B6CF-EA9C99CEED28}" dt="2021-12-27T14:27:47.924" v="4074" actId="20577"/>
          <ac:spMkLst>
            <pc:docMk/>
            <pc:sldMk cId="2939071098" sldId="532"/>
            <ac:spMk id="14" creationId="{11EB4C66-FBB4-40C0-B988-2B9A72F5B6DB}"/>
          </ac:spMkLst>
        </pc:spChg>
        <pc:spChg chg="mod">
          <ac:chgData name="pantelis balaouras" userId="25e8755020fc1734" providerId="LiveId" clId="{08A129CC-21EA-417F-B6CF-EA9C99CEED28}" dt="2021-12-27T14:28:00.162" v="4075" actId="14100"/>
          <ac:spMkLst>
            <pc:docMk/>
            <pc:sldMk cId="2939071098" sldId="532"/>
            <ac:spMk id="18" creationId="{7A311F6E-7E38-4EF9-8006-87836EB5D27A}"/>
          </ac:spMkLst>
        </pc:spChg>
        <pc:spChg chg="mod">
          <ac:chgData name="pantelis balaouras" userId="25e8755020fc1734" providerId="LiveId" clId="{08A129CC-21EA-417F-B6CF-EA9C99CEED28}" dt="2021-12-27T14:28:08.351" v="4076" actId="14100"/>
          <ac:spMkLst>
            <pc:docMk/>
            <pc:sldMk cId="2939071098" sldId="532"/>
            <ac:spMk id="19" creationId="{C6CFB7D8-44D0-4A11-8AB8-DAE94AA7435F}"/>
          </ac:spMkLst>
        </pc:spChg>
      </pc:sldChg>
      <pc:sldChg chg="modSp add mod">
        <pc:chgData name="pantelis balaouras" userId="25e8755020fc1734" providerId="LiveId" clId="{08A129CC-21EA-417F-B6CF-EA9C99CEED28}" dt="2021-12-27T16:24:11.176" v="4861" actId="1038"/>
        <pc:sldMkLst>
          <pc:docMk/>
          <pc:sldMk cId="1102058170" sldId="533"/>
        </pc:sldMkLst>
        <pc:spChg chg="mod">
          <ac:chgData name="pantelis balaouras" userId="25e8755020fc1734" providerId="LiveId" clId="{08A129CC-21EA-417F-B6CF-EA9C99CEED28}" dt="2021-12-27T15:20:24.472" v="4087" actId="20577"/>
          <ac:spMkLst>
            <pc:docMk/>
            <pc:sldMk cId="1102058170" sldId="533"/>
            <ac:spMk id="4" creationId="{A4FE6C0F-06B9-4B08-85C8-EC5E8B8A8B1A}"/>
          </ac:spMkLst>
        </pc:spChg>
        <pc:spChg chg="mod">
          <ac:chgData name="pantelis balaouras" userId="25e8755020fc1734" providerId="LiveId" clId="{08A129CC-21EA-417F-B6CF-EA9C99CEED28}" dt="2021-12-27T16:24:11.176" v="4861" actId="1038"/>
          <ac:spMkLst>
            <pc:docMk/>
            <pc:sldMk cId="1102058170" sldId="533"/>
            <ac:spMk id="8" creationId="{A77880FC-4A5B-4DE0-9A17-A956635BB046}"/>
          </ac:spMkLst>
        </pc:spChg>
        <pc:spChg chg="mod">
          <ac:chgData name="pantelis balaouras" userId="25e8755020fc1734" providerId="LiveId" clId="{08A129CC-21EA-417F-B6CF-EA9C99CEED28}" dt="2021-12-27T15:25:52.865" v="4129" actId="403"/>
          <ac:spMkLst>
            <pc:docMk/>
            <pc:sldMk cId="1102058170" sldId="533"/>
            <ac:spMk id="12" creationId="{4547B053-AEB0-4017-B793-74149E9CDCD1}"/>
          </ac:spMkLst>
        </pc:spChg>
        <pc:spChg chg="mod">
          <ac:chgData name="pantelis balaouras" userId="25e8755020fc1734" providerId="LiveId" clId="{08A129CC-21EA-417F-B6CF-EA9C99CEED28}" dt="2021-12-27T15:21:46.106" v="4090" actId="948"/>
          <ac:spMkLst>
            <pc:docMk/>
            <pc:sldMk cId="1102058170" sldId="533"/>
            <ac:spMk id="13" creationId="{AC3DBF56-A76D-4BEA-9D2D-81EE4704DE03}"/>
          </ac:spMkLst>
        </pc:spChg>
        <pc:spChg chg="mod">
          <ac:chgData name="pantelis balaouras" userId="25e8755020fc1734" providerId="LiveId" clId="{08A129CC-21EA-417F-B6CF-EA9C99CEED28}" dt="2021-12-27T15:23:10.735" v="4096" actId="1037"/>
          <ac:spMkLst>
            <pc:docMk/>
            <pc:sldMk cId="1102058170" sldId="533"/>
            <ac:spMk id="14" creationId="{11EB4C66-FBB4-40C0-B988-2B9A72F5B6DB}"/>
          </ac:spMkLst>
        </pc:spChg>
        <pc:spChg chg="mod">
          <ac:chgData name="pantelis balaouras" userId="25e8755020fc1734" providerId="LiveId" clId="{08A129CC-21EA-417F-B6CF-EA9C99CEED28}" dt="2021-12-27T15:23:27.080" v="4097" actId="14100"/>
          <ac:spMkLst>
            <pc:docMk/>
            <pc:sldMk cId="1102058170" sldId="533"/>
            <ac:spMk id="19" creationId="{C6CFB7D8-44D0-4A11-8AB8-DAE94AA7435F}"/>
          </ac:spMkLst>
        </pc:spChg>
      </pc:sldChg>
      <pc:sldChg chg="modSp add mod">
        <pc:chgData name="pantelis balaouras" userId="25e8755020fc1734" providerId="LiveId" clId="{08A129CC-21EA-417F-B6CF-EA9C99CEED28}" dt="2021-12-27T16:24:19.993" v="4870" actId="1038"/>
        <pc:sldMkLst>
          <pc:docMk/>
          <pc:sldMk cId="1683148535" sldId="534"/>
        </pc:sldMkLst>
        <pc:spChg chg="mod">
          <ac:chgData name="pantelis balaouras" userId="25e8755020fc1734" providerId="LiveId" clId="{08A129CC-21EA-417F-B6CF-EA9C99CEED28}" dt="2021-12-27T15:28:31.447" v="4176" actId="1076"/>
          <ac:spMkLst>
            <pc:docMk/>
            <pc:sldMk cId="1683148535" sldId="534"/>
            <ac:spMk id="4" creationId="{A4FE6C0F-06B9-4B08-85C8-EC5E8B8A8B1A}"/>
          </ac:spMkLst>
        </pc:spChg>
        <pc:spChg chg="mod">
          <ac:chgData name="pantelis balaouras" userId="25e8755020fc1734" providerId="LiveId" clId="{08A129CC-21EA-417F-B6CF-EA9C99CEED28}" dt="2021-12-27T16:24:19.993" v="4870" actId="1038"/>
          <ac:spMkLst>
            <pc:docMk/>
            <pc:sldMk cId="1683148535" sldId="534"/>
            <ac:spMk id="8" creationId="{A77880FC-4A5B-4DE0-9A17-A956635BB046}"/>
          </ac:spMkLst>
        </pc:spChg>
        <pc:spChg chg="mod">
          <ac:chgData name="pantelis balaouras" userId="25e8755020fc1734" providerId="LiveId" clId="{08A129CC-21EA-417F-B6CF-EA9C99CEED28}" dt="2021-12-27T15:27:05.121" v="4162" actId="20577"/>
          <ac:spMkLst>
            <pc:docMk/>
            <pc:sldMk cId="1683148535" sldId="534"/>
            <ac:spMk id="12" creationId="{4547B053-AEB0-4017-B793-74149E9CDCD1}"/>
          </ac:spMkLst>
        </pc:spChg>
        <pc:spChg chg="mod">
          <ac:chgData name="pantelis balaouras" userId="25e8755020fc1734" providerId="LiveId" clId="{08A129CC-21EA-417F-B6CF-EA9C99CEED28}" dt="2021-12-27T15:28:19.476" v="4174" actId="1035"/>
          <ac:spMkLst>
            <pc:docMk/>
            <pc:sldMk cId="1683148535" sldId="534"/>
            <ac:spMk id="13" creationId="{AC3DBF56-A76D-4BEA-9D2D-81EE4704DE03}"/>
          </ac:spMkLst>
        </pc:spChg>
        <pc:spChg chg="mod">
          <ac:chgData name="pantelis balaouras" userId="25e8755020fc1734" providerId="LiveId" clId="{08A129CC-21EA-417F-B6CF-EA9C99CEED28}" dt="2021-12-27T15:28:55.400" v="4181" actId="1037"/>
          <ac:spMkLst>
            <pc:docMk/>
            <pc:sldMk cId="1683148535" sldId="534"/>
            <ac:spMk id="14" creationId="{11EB4C66-FBB4-40C0-B988-2B9A72F5B6DB}"/>
          </ac:spMkLst>
        </pc:spChg>
      </pc:sldChg>
      <pc:sldChg chg="add del">
        <pc:chgData name="pantelis balaouras" userId="25e8755020fc1734" providerId="LiveId" clId="{08A129CC-21EA-417F-B6CF-EA9C99CEED28}" dt="2021-12-27T15:35:35.577" v="4271" actId="47"/>
        <pc:sldMkLst>
          <pc:docMk/>
          <pc:sldMk cId="71468124" sldId="535"/>
        </pc:sldMkLst>
      </pc:sldChg>
      <pc:sldChg chg="add">
        <pc:chgData name="pantelis balaouras" userId="25e8755020fc1734" providerId="LiveId" clId="{08A129CC-21EA-417F-B6CF-EA9C99CEED28}" dt="2021-12-27T15:41:09.133" v="4321"/>
        <pc:sldMkLst>
          <pc:docMk/>
          <pc:sldMk cId="2797613851" sldId="535"/>
        </pc:sldMkLst>
      </pc:sldChg>
      <pc:sldChg chg="addSp delSp modSp new mod">
        <pc:chgData name="pantelis balaouras" userId="25e8755020fc1734" providerId="LiveId" clId="{08A129CC-21EA-417F-B6CF-EA9C99CEED28}" dt="2021-12-30T14:09:06.251" v="5099" actId="1035"/>
        <pc:sldMkLst>
          <pc:docMk/>
          <pc:sldMk cId="764585484" sldId="536"/>
        </pc:sldMkLst>
        <pc:spChg chg="mod">
          <ac:chgData name="pantelis balaouras" userId="25e8755020fc1734" providerId="LiveId" clId="{08A129CC-21EA-417F-B6CF-EA9C99CEED28}" dt="2021-12-27T16:14:33.861" v="4562" actId="20577"/>
          <ac:spMkLst>
            <pc:docMk/>
            <pc:sldMk cId="764585484" sldId="536"/>
            <ac:spMk id="2" creationId="{AF64B621-71AD-4212-AA02-DA16FBE3F2A9}"/>
          </ac:spMkLst>
        </pc:spChg>
        <pc:spChg chg="del">
          <ac:chgData name="pantelis balaouras" userId="25e8755020fc1734" providerId="LiveId" clId="{08A129CC-21EA-417F-B6CF-EA9C99CEED28}" dt="2021-12-27T16:04:16.357" v="4356" actId="478"/>
          <ac:spMkLst>
            <pc:docMk/>
            <pc:sldMk cId="764585484" sldId="536"/>
            <ac:spMk id="3" creationId="{87679E00-D184-4B1A-AC65-2518AE2E3999}"/>
          </ac:spMkLst>
        </pc:spChg>
        <pc:spChg chg="add mod">
          <ac:chgData name="pantelis balaouras" userId="25e8755020fc1734" providerId="LiveId" clId="{08A129CC-21EA-417F-B6CF-EA9C99CEED28}" dt="2021-12-30T14:09:06.251" v="5099" actId="1035"/>
          <ac:spMkLst>
            <pc:docMk/>
            <pc:sldMk cId="764585484" sldId="536"/>
            <ac:spMk id="5" creationId="{48DDAEB4-322D-4F22-A013-F108A59463C8}"/>
          </ac:spMkLst>
        </pc:spChg>
        <pc:spChg chg="add mod ord">
          <ac:chgData name="pantelis balaouras" userId="25e8755020fc1734" providerId="LiveId" clId="{08A129CC-21EA-417F-B6CF-EA9C99CEED28}" dt="2021-12-27T16:16:11.621" v="4682" actId="1038"/>
          <ac:spMkLst>
            <pc:docMk/>
            <pc:sldMk cId="764585484" sldId="536"/>
            <ac:spMk id="6" creationId="{49939536-484F-44D1-8BDA-D12D31CDCD0F}"/>
          </ac:spMkLst>
        </pc:spChg>
      </pc:sldChg>
      <pc:sldChg chg="addSp delSp modSp new mod">
        <pc:chgData name="pantelis balaouras" userId="25e8755020fc1734" providerId="LiveId" clId="{08A129CC-21EA-417F-B6CF-EA9C99CEED28}" dt="2021-12-27T16:16:47.008" v="4691" actId="1037"/>
        <pc:sldMkLst>
          <pc:docMk/>
          <pc:sldMk cId="4220429961" sldId="537"/>
        </pc:sldMkLst>
        <pc:spChg chg="mod">
          <ac:chgData name="pantelis balaouras" userId="25e8755020fc1734" providerId="LiveId" clId="{08A129CC-21EA-417F-B6CF-EA9C99CEED28}" dt="2021-12-27T16:13:15.915" v="4550" actId="20577"/>
          <ac:spMkLst>
            <pc:docMk/>
            <pc:sldMk cId="4220429961" sldId="537"/>
            <ac:spMk id="2" creationId="{FF3EFF60-620D-477C-9C30-E75F86B810DC}"/>
          </ac:spMkLst>
        </pc:spChg>
        <pc:spChg chg="del">
          <ac:chgData name="pantelis balaouras" userId="25e8755020fc1734" providerId="LiveId" clId="{08A129CC-21EA-417F-B6CF-EA9C99CEED28}" dt="2021-12-27T16:04:29.793" v="4359" actId="478"/>
          <ac:spMkLst>
            <pc:docMk/>
            <pc:sldMk cId="4220429961" sldId="537"/>
            <ac:spMk id="3" creationId="{B135D954-006C-4B55-A7C8-1EC44755F926}"/>
          </ac:spMkLst>
        </pc:spChg>
        <pc:spChg chg="add mod">
          <ac:chgData name="pantelis balaouras" userId="25e8755020fc1734" providerId="LiveId" clId="{08A129CC-21EA-417F-B6CF-EA9C99CEED28}" dt="2021-12-27T16:16:47.008" v="4691" actId="1037"/>
          <ac:spMkLst>
            <pc:docMk/>
            <pc:sldMk cId="4220429961" sldId="537"/>
            <ac:spMk id="5" creationId="{9AF36619-7F1C-4BF1-8BEC-9366B2678E9D}"/>
          </ac:spMkLst>
        </pc:spChg>
        <pc:spChg chg="add del mod ord">
          <ac:chgData name="pantelis balaouras" userId="25e8755020fc1734" providerId="LiveId" clId="{08A129CC-21EA-417F-B6CF-EA9C99CEED28}" dt="2021-12-27T16:11:02.188" v="4477" actId="478"/>
          <ac:spMkLst>
            <pc:docMk/>
            <pc:sldMk cId="4220429961" sldId="537"/>
            <ac:spMk id="6" creationId="{2E5E55DC-E63D-41F4-882F-D8DB7B7056F4}"/>
          </ac:spMkLst>
        </pc:spChg>
        <pc:spChg chg="add mod">
          <ac:chgData name="pantelis balaouras" userId="25e8755020fc1734" providerId="LiveId" clId="{08A129CC-21EA-417F-B6CF-EA9C99CEED28}" dt="2021-12-27T16:16:21.932" v="4683" actId="207"/>
          <ac:spMkLst>
            <pc:docMk/>
            <pc:sldMk cId="4220429961" sldId="537"/>
            <ac:spMk id="7" creationId="{3ABDB8AF-8A6F-4102-BC40-5B62178E35F1}"/>
          </ac:spMkLst>
        </pc:spChg>
      </pc:sldChg>
    </pc:docChg>
  </pc:docChgLst>
  <pc:docChgLst>
    <pc:chgData name="pantelis balaouras" userId="25e8755020fc1734" providerId="LiveId" clId="{536995DE-22A1-4E76-8ACF-8C1AE4D41F52}"/>
    <pc:docChg chg="undo custSel addSld modSld sldOrd modMainMaster">
      <pc:chgData name="pantelis balaouras" userId="25e8755020fc1734" providerId="LiveId" clId="{536995DE-22A1-4E76-8ACF-8C1AE4D41F52}" dt="2021-12-26T16:36:29.009" v="1378"/>
      <pc:docMkLst>
        <pc:docMk/>
      </pc:docMkLst>
      <pc:sldChg chg="modSp mod">
        <pc:chgData name="pantelis balaouras" userId="25e8755020fc1734" providerId="LiveId" clId="{536995DE-22A1-4E76-8ACF-8C1AE4D41F52}" dt="2021-12-26T11:56:16.997" v="31" actId="20577"/>
        <pc:sldMkLst>
          <pc:docMk/>
          <pc:sldMk cId="2283877092" sldId="256"/>
        </pc:sldMkLst>
        <pc:spChg chg="mod">
          <ac:chgData name="pantelis balaouras" userId="25e8755020fc1734" providerId="LiveId" clId="{536995DE-22A1-4E76-8ACF-8C1AE4D41F52}" dt="2021-12-26T11:56:16.997" v="31" actId="20577"/>
          <ac:spMkLst>
            <pc:docMk/>
            <pc:sldMk cId="2283877092" sldId="256"/>
            <ac:spMk id="2" creationId="{2D4DCFE8-514F-4099-A018-AD881563912D}"/>
          </ac:spMkLst>
        </pc:spChg>
      </pc:sldChg>
      <pc:sldChg chg="delSp modSp mod delAnim">
        <pc:chgData name="pantelis balaouras" userId="25e8755020fc1734" providerId="LiveId" clId="{536995DE-22A1-4E76-8ACF-8C1AE4D41F52}" dt="2021-12-26T12:07:19.562" v="196" actId="20577"/>
        <pc:sldMkLst>
          <pc:docMk/>
          <pc:sldMk cId="629246187" sldId="258"/>
        </pc:sldMkLst>
        <pc:spChg chg="mod">
          <ac:chgData name="pantelis balaouras" userId="25e8755020fc1734" providerId="LiveId" clId="{536995DE-22A1-4E76-8ACF-8C1AE4D41F52}" dt="2021-12-26T12:05:28.719" v="178" actId="20577"/>
          <ac:spMkLst>
            <pc:docMk/>
            <pc:sldMk cId="629246187" sldId="258"/>
            <ac:spMk id="2" creationId="{5B65C0DC-BC2A-459D-91AC-22598AD94B77}"/>
          </ac:spMkLst>
        </pc:spChg>
        <pc:spChg chg="mod">
          <ac:chgData name="pantelis balaouras" userId="25e8755020fc1734" providerId="LiveId" clId="{536995DE-22A1-4E76-8ACF-8C1AE4D41F52}" dt="2021-12-26T12:07:19.562" v="196" actId="20577"/>
          <ac:spMkLst>
            <pc:docMk/>
            <pc:sldMk cId="629246187" sldId="258"/>
            <ac:spMk id="3" creationId="{AAD30569-295C-4346-9826-305C1F71167D}"/>
          </ac:spMkLst>
        </pc:spChg>
        <pc:spChg chg="del">
          <ac:chgData name="pantelis balaouras" userId="25e8755020fc1734" providerId="LiveId" clId="{536995DE-22A1-4E76-8ACF-8C1AE4D41F52}" dt="2021-12-26T12:05:08.794" v="155" actId="478"/>
          <ac:spMkLst>
            <pc:docMk/>
            <pc:sldMk cId="629246187" sldId="258"/>
            <ac:spMk id="4" creationId="{4AB844F4-6B4F-4A13-9881-5A2B0A806E0E}"/>
          </ac:spMkLst>
        </pc:spChg>
        <pc:spChg chg="del mod">
          <ac:chgData name="pantelis balaouras" userId="25e8755020fc1734" providerId="LiveId" clId="{536995DE-22A1-4E76-8ACF-8C1AE4D41F52}" dt="2021-12-26T12:05:05.565" v="154" actId="478"/>
          <ac:spMkLst>
            <pc:docMk/>
            <pc:sldMk cId="629246187" sldId="258"/>
            <ac:spMk id="5" creationId="{74F4B0EB-FF7A-4E29-8F0B-1AAC6033E62F}"/>
          </ac:spMkLst>
        </pc:spChg>
        <pc:picChg chg="del">
          <ac:chgData name="pantelis balaouras" userId="25e8755020fc1734" providerId="LiveId" clId="{536995DE-22A1-4E76-8ACF-8C1AE4D41F52}" dt="2021-12-26T12:04:58.340" v="152" actId="478"/>
          <ac:picMkLst>
            <pc:docMk/>
            <pc:sldMk cId="629246187" sldId="258"/>
            <ac:picMk id="7" creationId="{F00E1B32-C08E-4725-84A8-025B6E76A2D0}"/>
          </ac:picMkLst>
        </pc:picChg>
      </pc:sldChg>
      <pc:sldChg chg="modSp mod">
        <pc:chgData name="pantelis balaouras" userId="25e8755020fc1734" providerId="LiveId" clId="{536995DE-22A1-4E76-8ACF-8C1AE4D41F52}" dt="2021-12-26T12:01:03.523" v="80" actId="20577"/>
        <pc:sldMkLst>
          <pc:docMk/>
          <pc:sldMk cId="3077911247" sldId="284"/>
        </pc:sldMkLst>
        <pc:spChg chg="mod">
          <ac:chgData name="pantelis balaouras" userId="25e8755020fc1734" providerId="LiveId" clId="{536995DE-22A1-4E76-8ACF-8C1AE4D41F52}" dt="2021-12-26T12:01:03.523" v="80" actId="20577"/>
          <ac:spMkLst>
            <pc:docMk/>
            <pc:sldMk cId="3077911247" sldId="284"/>
            <ac:spMk id="5" creationId="{66473777-F090-41F5-9FC8-8962CF40C8E1}"/>
          </ac:spMkLst>
        </pc:spChg>
      </pc:sldChg>
      <pc:sldChg chg="modSp mod">
        <pc:chgData name="pantelis balaouras" userId="25e8755020fc1734" providerId="LiveId" clId="{536995DE-22A1-4E76-8ACF-8C1AE4D41F52}" dt="2021-12-26T11:57:15.746" v="78" actId="20577"/>
        <pc:sldMkLst>
          <pc:docMk/>
          <pc:sldMk cId="1296679580" sldId="441"/>
        </pc:sldMkLst>
        <pc:spChg chg="mod">
          <ac:chgData name="pantelis balaouras" userId="25e8755020fc1734" providerId="LiveId" clId="{536995DE-22A1-4E76-8ACF-8C1AE4D41F52}" dt="2021-12-26T11:57:03.099" v="76" actId="13926"/>
          <ac:spMkLst>
            <pc:docMk/>
            <pc:sldMk cId="1296679580" sldId="441"/>
            <ac:spMk id="3" creationId="{0C2C2151-8E17-41B5-B25C-D7DAAA02059E}"/>
          </ac:spMkLst>
        </pc:spChg>
        <pc:spChg chg="mod">
          <ac:chgData name="pantelis balaouras" userId="25e8755020fc1734" providerId="LiveId" clId="{536995DE-22A1-4E76-8ACF-8C1AE4D41F52}" dt="2021-12-26T11:57:15.746" v="78" actId="20577"/>
          <ac:spMkLst>
            <pc:docMk/>
            <pc:sldMk cId="1296679580" sldId="441"/>
            <ac:spMk id="14" creationId="{B033C492-7F31-4DC6-9C48-3BE37F42495D}"/>
          </ac:spMkLst>
        </pc:spChg>
      </pc:sldChg>
      <pc:sldChg chg="modSp add mod">
        <pc:chgData name="pantelis balaouras" userId="25e8755020fc1734" providerId="LiveId" clId="{536995DE-22A1-4E76-8ACF-8C1AE4D41F52}" dt="2021-12-26T12:09:02.957" v="248" actId="27636"/>
        <pc:sldMkLst>
          <pc:docMk/>
          <pc:sldMk cId="650151618" sldId="460"/>
        </pc:sldMkLst>
        <pc:spChg chg="mod">
          <ac:chgData name="pantelis balaouras" userId="25e8755020fc1734" providerId="LiveId" clId="{536995DE-22A1-4E76-8ACF-8C1AE4D41F52}" dt="2021-12-26T12:09:02.957" v="248" actId="27636"/>
          <ac:spMkLst>
            <pc:docMk/>
            <pc:sldMk cId="650151618" sldId="460"/>
            <ac:spMk id="3" creationId="{AAD30569-295C-4346-9826-305C1F71167D}"/>
          </ac:spMkLst>
        </pc:spChg>
      </pc:sldChg>
      <pc:sldChg chg="modSp new mod">
        <pc:chgData name="pantelis balaouras" userId="25e8755020fc1734" providerId="LiveId" clId="{536995DE-22A1-4E76-8ACF-8C1AE4D41F52}" dt="2021-12-26T12:09:56.383" v="250"/>
        <pc:sldMkLst>
          <pc:docMk/>
          <pc:sldMk cId="440736208" sldId="461"/>
        </pc:sldMkLst>
        <pc:spChg chg="mod">
          <ac:chgData name="pantelis balaouras" userId="25e8755020fc1734" providerId="LiveId" clId="{536995DE-22A1-4E76-8ACF-8C1AE4D41F52}" dt="2021-12-26T12:09:56.383" v="250"/>
          <ac:spMkLst>
            <pc:docMk/>
            <pc:sldMk cId="440736208" sldId="461"/>
            <ac:spMk id="3" creationId="{7AF89CFD-E7BD-4A67-977F-B889154F6977}"/>
          </ac:spMkLst>
        </pc:spChg>
      </pc:sldChg>
      <pc:sldChg chg="modSp new mod">
        <pc:chgData name="pantelis balaouras" userId="25e8755020fc1734" providerId="LiveId" clId="{536995DE-22A1-4E76-8ACF-8C1AE4D41F52}" dt="2021-12-26T12:10:30.134" v="252"/>
        <pc:sldMkLst>
          <pc:docMk/>
          <pc:sldMk cId="2008370185" sldId="462"/>
        </pc:sldMkLst>
        <pc:spChg chg="mod">
          <ac:chgData name="pantelis balaouras" userId="25e8755020fc1734" providerId="LiveId" clId="{536995DE-22A1-4E76-8ACF-8C1AE4D41F52}" dt="2021-12-26T12:10:30.134" v="252"/>
          <ac:spMkLst>
            <pc:docMk/>
            <pc:sldMk cId="2008370185" sldId="462"/>
            <ac:spMk id="3" creationId="{2C4E0533-DD16-4A69-97E1-A5755C3B3CE8}"/>
          </ac:spMkLst>
        </pc:spChg>
      </pc:sldChg>
      <pc:sldChg chg="modSp new mod">
        <pc:chgData name="pantelis balaouras" userId="25e8755020fc1734" providerId="LiveId" clId="{536995DE-22A1-4E76-8ACF-8C1AE4D41F52}" dt="2021-12-26T12:11:17.533" v="282" actId="20577"/>
        <pc:sldMkLst>
          <pc:docMk/>
          <pc:sldMk cId="2958587856" sldId="463"/>
        </pc:sldMkLst>
        <pc:spChg chg="mod">
          <ac:chgData name="pantelis balaouras" userId="25e8755020fc1734" providerId="LiveId" clId="{536995DE-22A1-4E76-8ACF-8C1AE4D41F52}" dt="2021-12-26T12:10:46.603" v="254"/>
          <ac:spMkLst>
            <pc:docMk/>
            <pc:sldMk cId="2958587856" sldId="463"/>
            <ac:spMk id="2" creationId="{DE20525B-4771-48C4-9543-B461E5E5250C}"/>
          </ac:spMkLst>
        </pc:spChg>
        <pc:spChg chg="mod">
          <ac:chgData name="pantelis balaouras" userId="25e8755020fc1734" providerId="LiveId" clId="{536995DE-22A1-4E76-8ACF-8C1AE4D41F52}" dt="2021-12-26T12:11:17.533" v="282" actId="20577"/>
          <ac:spMkLst>
            <pc:docMk/>
            <pc:sldMk cId="2958587856" sldId="463"/>
            <ac:spMk id="3" creationId="{D63B152D-B1ED-4D2E-BADA-933EAD826CAE}"/>
          </ac:spMkLst>
        </pc:spChg>
      </pc:sldChg>
      <pc:sldChg chg="addSp delSp modSp new mod">
        <pc:chgData name="pantelis balaouras" userId="25e8755020fc1734" providerId="LiveId" clId="{536995DE-22A1-4E76-8ACF-8C1AE4D41F52}" dt="2021-12-26T12:16:46.707" v="355" actId="20577"/>
        <pc:sldMkLst>
          <pc:docMk/>
          <pc:sldMk cId="2361984903" sldId="464"/>
        </pc:sldMkLst>
        <pc:spChg chg="mod">
          <ac:chgData name="pantelis balaouras" userId="25e8755020fc1734" providerId="LiveId" clId="{536995DE-22A1-4E76-8ACF-8C1AE4D41F52}" dt="2021-12-26T12:15:42.183" v="347"/>
          <ac:spMkLst>
            <pc:docMk/>
            <pc:sldMk cId="2361984903" sldId="464"/>
            <ac:spMk id="2" creationId="{7ED95F25-5340-445E-BE64-6CC0AF99128A}"/>
          </ac:spMkLst>
        </pc:spChg>
        <pc:spChg chg="mod">
          <ac:chgData name="pantelis balaouras" userId="25e8755020fc1734" providerId="LiveId" clId="{536995DE-22A1-4E76-8ACF-8C1AE4D41F52}" dt="2021-12-26T12:16:46.707" v="355" actId="20577"/>
          <ac:spMkLst>
            <pc:docMk/>
            <pc:sldMk cId="2361984903" sldId="464"/>
            <ac:spMk id="3" creationId="{37CF4A94-AC39-4A3F-A298-4B92555AFC04}"/>
          </ac:spMkLst>
        </pc:spChg>
        <pc:spChg chg="add del">
          <ac:chgData name="pantelis balaouras" userId="25e8755020fc1734" providerId="LiveId" clId="{536995DE-22A1-4E76-8ACF-8C1AE4D41F52}" dt="2021-12-26T12:15:47.539" v="348" actId="478"/>
          <ac:spMkLst>
            <pc:docMk/>
            <pc:sldMk cId="2361984903" sldId="464"/>
            <ac:spMk id="5" creationId="{52B07DB7-75EF-4236-8851-A4C7E932A9F6}"/>
          </ac:spMkLst>
        </pc:spChg>
      </pc:sldChg>
      <pc:sldChg chg="addSp delSp modSp add mod ord">
        <pc:chgData name="pantelis balaouras" userId="25e8755020fc1734" providerId="LiveId" clId="{536995DE-22A1-4E76-8ACF-8C1AE4D41F52}" dt="2021-12-26T13:40:03.414" v="585" actId="22"/>
        <pc:sldMkLst>
          <pc:docMk/>
          <pc:sldMk cId="3990927981" sldId="465"/>
        </pc:sldMkLst>
        <pc:spChg chg="mod">
          <ac:chgData name="pantelis balaouras" userId="25e8755020fc1734" providerId="LiveId" clId="{536995DE-22A1-4E76-8ACF-8C1AE4D41F52}" dt="2021-12-26T12:13:18.090" v="331" actId="14100"/>
          <ac:spMkLst>
            <pc:docMk/>
            <pc:sldMk cId="3990927981" sldId="465"/>
            <ac:spMk id="5" creationId="{66473777-F090-41F5-9FC8-8962CF40C8E1}"/>
          </ac:spMkLst>
        </pc:spChg>
        <pc:spChg chg="add mod">
          <ac:chgData name="pantelis balaouras" userId="25e8755020fc1734" providerId="LiveId" clId="{536995DE-22A1-4E76-8ACF-8C1AE4D41F52}" dt="2021-12-26T12:14:45.426" v="343" actId="20577"/>
          <ac:spMkLst>
            <pc:docMk/>
            <pc:sldMk cId="3990927981" sldId="465"/>
            <ac:spMk id="13" creationId="{6D071DF7-0EDC-4DE4-A0EA-A1AE1E618BF8}"/>
          </ac:spMkLst>
        </pc:spChg>
        <pc:spChg chg="add del">
          <ac:chgData name="pantelis balaouras" userId="25e8755020fc1734" providerId="LiveId" clId="{536995DE-22A1-4E76-8ACF-8C1AE4D41F52}" dt="2021-12-26T13:40:03.414" v="585" actId="22"/>
          <ac:spMkLst>
            <pc:docMk/>
            <pc:sldMk cId="3990927981" sldId="465"/>
            <ac:spMk id="14" creationId="{FA62DE35-EF22-49E3-AFF2-EEA92CB28293}"/>
          </ac:spMkLst>
        </pc:spChg>
      </pc:sldChg>
      <pc:sldChg chg="addSp delSp modSp new mod modClrScheme chgLayout">
        <pc:chgData name="pantelis balaouras" userId="25e8755020fc1734" providerId="LiveId" clId="{536995DE-22A1-4E76-8ACF-8C1AE4D41F52}" dt="2021-12-26T14:17:47.176" v="664"/>
        <pc:sldMkLst>
          <pc:docMk/>
          <pc:sldMk cId="294651057" sldId="466"/>
        </pc:sldMkLst>
        <pc:spChg chg="del mod ord">
          <ac:chgData name="pantelis balaouras" userId="25e8755020fc1734" providerId="LiveId" clId="{536995DE-22A1-4E76-8ACF-8C1AE4D41F52}" dt="2021-12-26T14:01:47.755" v="657" actId="700"/>
          <ac:spMkLst>
            <pc:docMk/>
            <pc:sldMk cId="294651057" sldId="466"/>
            <ac:spMk id="2" creationId="{AD2FDA18-F9E7-4F81-8BC0-D34BC160ED9C}"/>
          </ac:spMkLst>
        </pc:spChg>
        <pc:spChg chg="del mod ord">
          <ac:chgData name="pantelis balaouras" userId="25e8755020fc1734" providerId="LiveId" clId="{536995DE-22A1-4E76-8ACF-8C1AE4D41F52}" dt="2021-12-26T14:01:47.755" v="657" actId="700"/>
          <ac:spMkLst>
            <pc:docMk/>
            <pc:sldMk cId="294651057" sldId="466"/>
            <ac:spMk id="3" creationId="{4B32BD90-EDC8-4A7E-92B6-8802A550DBB5}"/>
          </ac:spMkLst>
        </pc:spChg>
        <pc:spChg chg="add mod">
          <ac:chgData name="pantelis balaouras" userId="25e8755020fc1734" providerId="LiveId" clId="{536995DE-22A1-4E76-8ACF-8C1AE4D41F52}" dt="2021-12-26T14:01:41.408" v="656"/>
          <ac:spMkLst>
            <pc:docMk/>
            <pc:sldMk cId="294651057" sldId="466"/>
            <ac:spMk id="6" creationId="{12BE882B-AF2C-4816-9FB3-2BD4A3A1531D}"/>
          </ac:spMkLst>
        </pc:spChg>
        <pc:spChg chg="add mod">
          <ac:chgData name="pantelis balaouras" userId="25e8755020fc1734" providerId="LiveId" clId="{536995DE-22A1-4E76-8ACF-8C1AE4D41F52}" dt="2021-12-26T14:01:41.408" v="656"/>
          <ac:spMkLst>
            <pc:docMk/>
            <pc:sldMk cId="294651057" sldId="466"/>
            <ac:spMk id="7" creationId="{35E05CEE-12F4-429F-912A-25A50472C2EF}"/>
          </ac:spMkLst>
        </pc:spChg>
        <pc:spChg chg="add mod">
          <ac:chgData name="pantelis balaouras" userId="25e8755020fc1734" providerId="LiveId" clId="{536995DE-22A1-4E76-8ACF-8C1AE4D41F52}" dt="2021-12-26T14:01:41.408" v="656"/>
          <ac:spMkLst>
            <pc:docMk/>
            <pc:sldMk cId="294651057" sldId="466"/>
            <ac:spMk id="8" creationId="{1CF61CD9-0D41-442B-9C2D-1D3D0039B60D}"/>
          </ac:spMkLst>
        </pc:spChg>
        <pc:spChg chg="add mod">
          <ac:chgData name="pantelis balaouras" userId="25e8755020fc1734" providerId="LiveId" clId="{536995DE-22A1-4E76-8ACF-8C1AE4D41F52}" dt="2021-12-26T14:01:41.408" v="656"/>
          <ac:spMkLst>
            <pc:docMk/>
            <pc:sldMk cId="294651057" sldId="466"/>
            <ac:spMk id="9" creationId="{AC6BD2A0-EA7E-46E5-9EF4-443AE619AE66}"/>
          </ac:spMkLst>
        </pc:spChg>
        <pc:spChg chg="add mod">
          <ac:chgData name="pantelis balaouras" userId="25e8755020fc1734" providerId="LiveId" clId="{536995DE-22A1-4E76-8ACF-8C1AE4D41F52}" dt="2021-12-26T14:01:41.408" v="656"/>
          <ac:spMkLst>
            <pc:docMk/>
            <pc:sldMk cId="294651057" sldId="466"/>
            <ac:spMk id="10" creationId="{8E6A3289-A736-4CF4-8C8C-97CACF5A92AE}"/>
          </ac:spMkLst>
        </pc:spChg>
        <pc:spChg chg="add mod">
          <ac:chgData name="pantelis balaouras" userId="25e8755020fc1734" providerId="LiveId" clId="{536995DE-22A1-4E76-8ACF-8C1AE4D41F52}" dt="2021-12-26T14:01:41.408" v="656"/>
          <ac:spMkLst>
            <pc:docMk/>
            <pc:sldMk cId="294651057" sldId="466"/>
            <ac:spMk id="13" creationId="{5D9C30C1-BC0D-4B16-A726-68A74CB02539}"/>
          </ac:spMkLst>
        </pc:spChg>
        <pc:spChg chg="add mod">
          <ac:chgData name="pantelis balaouras" userId="25e8755020fc1734" providerId="LiveId" clId="{536995DE-22A1-4E76-8ACF-8C1AE4D41F52}" dt="2021-12-26T14:01:41.408" v="656"/>
          <ac:spMkLst>
            <pc:docMk/>
            <pc:sldMk cId="294651057" sldId="466"/>
            <ac:spMk id="14" creationId="{72868FFC-4A83-4D73-ABB5-ABE1B84406E9}"/>
          </ac:spMkLst>
        </pc:spChg>
        <pc:spChg chg="add mod ord">
          <ac:chgData name="pantelis balaouras" userId="25e8755020fc1734" providerId="LiveId" clId="{536995DE-22A1-4E76-8ACF-8C1AE4D41F52}" dt="2021-12-26T14:01:47.755" v="657" actId="700"/>
          <ac:spMkLst>
            <pc:docMk/>
            <pc:sldMk cId="294651057" sldId="466"/>
            <ac:spMk id="17" creationId="{329CE3FB-5EC7-465C-9FF1-F34DA719C357}"/>
          </ac:spMkLst>
        </pc:spChg>
        <pc:spChg chg="add mod ord">
          <ac:chgData name="pantelis balaouras" userId="25e8755020fc1734" providerId="LiveId" clId="{536995DE-22A1-4E76-8ACF-8C1AE4D41F52}" dt="2021-12-26T14:02:32.598" v="660"/>
          <ac:spMkLst>
            <pc:docMk/>
            <pc:sldMk cId="294651057" sldId="466"/>
            <ac:spMk id="18" creationId="{F4152FD2-DA2A-49F3-9BFF-DC3D26809275}"/>
          </ac:spMkLst>
        </pc:spChg>
        <pc:spChg chg="add mod">
          <ac:chgData name="pantelis balaouras" userId="25e8755020fc1734" providerId="LiveId" clId="{536995DE-22A1-4E76-8ACF-8C1AE4D41F52}" dt="2021-12-26T14:02:51.055" v="661"/>
          <ac:spMkLst>
            <pc:docMk/>
            <pc:sldMk cId="294651057" sldId="466"/>
            <ac:spMk id="21" creationId="{E5B267D7-5E0F-4FBF-A811-0896C81A728F}"/>
          </ac:spMkLst>
        </pc:spChg>
        <pc:spChg chg="add mod">
          <ac:chgData name="pantelis balaouras" userId="25e8755020fc1734" providerId="LiveId" clId="{536995DE-22A1-4E76-8ACF-8C1AE4D41F52}" dt="2021-12-26T14:02:51.055" v="661"/>
          <ac:spMkLst>
            <pc:docMk/>
            <pc:sldMk cId="294651057" sldId="466"/>
            <ac:spMk id="22" creationId="{368AC775-F2EC-471F-B224-8AB272D7713C}"/>
          </ac:spMkLst>
        </pc:spChg>
        <pc:spChg chg="add mod">
          <ac:chgData name="pantelis balaouras" userId="25e8755020fc1734" providerId="LiveId" clId="{536995DE-22A1-4E76-8ACF-8C1AE4D41F52}" dt="2021-12-26T14:02:51.055" v="661"/>
          <ac:spMkLst>
            <pc:docMk/>
            <pc:sldMk cId="294651057" sldId="466"/>
            <ac:spMk id="23" creationId="{59E932E8-0602-451C-876C-3B67270E49C0}"/>
          </ac:spMkLst>
        </pc:spChg>
        <pc:spChg chg="add mod">
          <ac:chgData name="pantelis balaouras" userId="25e8755020fc1734" providerId="LiveId" clId="{536995DE-22A1-4E76-8ACF-8C1AE4D41F52}" dt="2021-12-26T14:02:51.055" v="661"/>
          <ac:spMkLst>
            <pc:docMk/>
            <pc:sldMk cId="294651057" sldId="466"/>
            <ac:spMk id="24" creationId="{50C2AB06-1F3E-481B-A805-AADCF925DE99}"/>
          </ac:spMkLst>
        </pc:spChg>
        <pc:spChg chg="add mod">
          <ac:chgData name="pantelis balaouras" userId="25e8755020fc1734" providerId="LiveId" clId="{536995DE-22A1-4E76-8ACF-8C1AE4D41F52}" dt="2021-12-26T14:02:51.055" v="661"/>
          <ac:spMkLst>
            <pc:docMk/>
            <pc:sldMk cId="294651057" sldId="466"/>
            <ac:spMk id="25" creationId="{FE2BBBCA-09FD-4E16-A9F6-AAF53C296E8C}"/>
          </ac:spMkLst>
        </pc:spChg>
        <pc:spChg chg="add mod">
          <ac:chgData name="pantelis balaouras" userId="25e8755020fc1734" providerId="LiveId" clId="{536995DE-22A1-4E76-8ACF-8C1AE4D41F52}" dt="2021-12-26T14:02:51.055" v="661"/>
          <ac:spMkLst>
            <pc:docMk/>
            <pc:sldMk cId="294651057" sldId="466"/>
            <ac:spMk id="26" creationId="{20673F56-8675-48F4-809E-376E9274F33C}"/>
          </ac:spMkLst>
        </pc:spChg>
        <pc:spChg chg="add mod">
          <ac:chgData name="pantelis balaouras" userId="25e8755020fc1734" providerId="LiveId" clId="{536995DE-22A1-4E76-8ACF-8C1AE4D41F52}" dt="2021-12-26T14:02:51.055" v="661"/>
          <ac:spMkLst>
            <pc:docMk/>
            <pc:sldMk cId="294651057" sldId="466"/>
            <ac:spMk id="27" creationId="{167A7BF6-03B3-4A18-8181-6895A0E0AF16}"/>
          </ac:spMkLst>
        </pc:spChg>
        <pc:spChg chg="mod">
          <ac:chgData name="pantelis balaouras" userId="25e8755020fc1734" providerId="LiveId" clId="{536995DE-22A1-4E76-8ACF-8C1AE4D41F52}" dt="2021-12-26T14:17:45.357" v="663"/>
          <ac:spMkLst>
            <pc:docMk/>
            <pc:sldMk cId="294651057" sldId="466"/>
            <ac:spMk id="30" creationId="{D588BC6E-DA82-4FBE-AA18-232672D3737B}"/>
          </ac:spMkLst>
        </pc:spChg>
        <pc:spChg chg="mod">
          <ac:chgData name="pantelis balaouras" userId="25e8755020fc1734" providerId="LiveId" clId="{536995DE-22A1-4E76-8ACF-8C1AE4D41F52}" dt="2021-12-26T14:17:45.357" v="663"/>
          <ac:spMkLst>
            <pc:docMk/>
            <pc:sldMk cId="294651057" sldId="466"/>
            <ac:spMk id="31" creationId="{957C9075-94E9-457B-99C4-9ACA560A3569}"/>
          </ac:spMkLst>
        </pc:spChg>
        <pc:spChg chg="mod">
          <ac:chgData name="pantelis balaouras" userId="25e8755020fc1734" providerId="LiveId" clId="{536995DE-22A1-4E76-8ACF-8C1AE4D41F52}" dt="2021-12-26T14:17:45.357" v="663"/>
          <ac:spMkLst>
            <pc:docMk/>
            <pc:sldMk cId="294651057" sldId="466"/>
            <ac:spMk id="32" creationId="{D4D36370-F83C-405F-8DA5-5CAE55232244}"/>
          </ac:spMkLst>
        </pc:spChg>
        <pc:spChg chg="mod">
          <ac:chgData name="pantelis balaouras" userId="25e8755020fc1734" providerId="LiveId" clId="{536995DE-22A1-4E76-8ACF-8C1AE4D41F52}" dt="2021-12-26T14:17:45.357" v="663"/>
          <ac:spMkLst>
            <pc:docMk/>
            <pc:sldMk cId="294651057" sldId="466"/>
            <ac:spMk id="33" creationId="{6F8FC38D-C236-4FDD-8526-6B5345E106CB}"/>
          </ac:spMkLst>
        </pc:spChg>
        <pc:spChg chg="mod">
          <ac:chgData name="pantelis balaouras" userId="25e8755020fc1734" providerId="LiveId" clId="{536995DE-22A1-4E76-8ACF-8C1AE4D41F52}" dt="2021-12-26T14:17:45.357" v="663"/>
          <ac:spMkLst>
            <pc:docMk/>
            <pc:sldMk cId="294651057" sldId="466"/>
            <ac:spMk id="34" creationId="{A9C681C7-27CC-4512-8EBC-0C6D8D0029E1}"/>
          </ac:spMkLst>
        </pc:spChg>
        <pc:spChg chg="mod">
          <ac:chgData name="pantelis balaouras" userId="25e8755020fc1734" providerId="LiveId" clId="{536995DE-22A1-4E76-8ACF-8C1AE4D41F52}" dt="2021-12-26T14:17:45.357" v="663"/>
          <ac:spMkLst>
            <pc:docMk/>
            <pc:sldMk cId="294651057" sldId="466"/>
            <ac:spMk id="35" creationId="{773FC9EF-C8FE-4B53-8D9F-518B09184463}"/>
          </ac:spMkLst>
        </pc:spChg>
        <pc:spChg chg="mod">
          <ac:chgData name="pantelis balaouras" userId="25e8755020fc1734" providerId="LiveId" clId="{536995DE-22A1-4E76-8ACF-8C1AE4D41F52}" dt="2021-12-26T14:17:45.357" v="663"/>
          <ac:spMkLst>
            <pc:docMk/>
            <pc:sldMk cId="294651057" sldId="466"/>
            <ac:spMk id="36" creationId="{F22F6DF7-86C4-42FE-8F9E-5AE5F3094148}"/>
          </ac:spMkLst>
        </pc:spChg>
        <pc:grpChg chg="add mod">
          <ac:chgData name="pantelis balaouras" userId="25e8755020fc1734" providerId="LiveId" clId="{536995DE-22A1-4E76-8ACF-8C1AE4D41F52}" dt="2021-12-26T14:02:04.505" v="658" actId="1076"/>
          <ac:grpSpMkLst>
            <pc:docMk/>
            <pc:sldMk cId="294651057" sldId="466"/>
            <ac:grpSpMk id="4" creationId="{77310C9E-5F1C-43CA-9BDB-BB9BE07197EF}"/>
          </ac:grpSpMkLst>
        </pc:grpChg>
        <pc:grpChg chg="add mod">
          <ac:chgData name="pantelis balaouras" userId="25e8755020fc1734" providerId="LiveId" clId="{536995DE-22A1-4E76-8ACF-8C1AE4D41F52}" dt="2021-12-26T14:01:41.408" v="656"/>
          <ac:grpSpMkLst>
            <pc:docMk/>
            <pc:sldMk cId="294651057" sldId="466"/>
            <ac:grpSpMk id="5" creationId="{E09E7FB7-3928-4D11-966E-9542057FA389}"/>
          </ac:grpSpMkLst>
        </pc:grpChg>
        <pc:grpChg chg="add mod">
          <ac:chgData name="pantelis balaouras" userId="25e8755020fc1734" providerId="LiveId" clId="{536995DE-22A1-4E76-8ACF-8C1AE4D41F52}" dt="2021-12-26T14:03:00.152" v="662" actId="1076"/>
          <ac:grpSpMkLst>
            <pc:docMk/>
            <pc:sldMk cId="294651057" sldId="466"/>
            <ac:grpSpMk id="19" creationId="{DF600C0E-BCA8-4BF3-9F91-CF2DC4D1CB40}"/>
          </ac:grpSpMkLst>
        </pc:grpChg>
        <pc:grpChg chg="add mod">
          <ac:chgData name="pantelis balaouras" userId="25e8755020fc1734" providerId="LiveId" clId="{536995DE-22A1-4E76-8ACF-8C1AE4D41F52}" dt="2021-12-26T14:02:51.055" v="661"/>
          <ac:grpSpMkLst>
            <pc:docMk/>
            <pc:sldMk cId="294651057" sldId="466"/>
            <ac:grpSpMk id="20" creationId="{C4A5B998-5007-4415-A9D5-280B6873A0FA}"/>
          </ac:grpSpMkLst>
        </pc:grpChg>
        <pc:grpChg chg="add del mod">
          <ac:chgData name="pantelis balaouras" userId="25e8755020fc1734" providerId="LiveId" clId="{536995DE-22A1-4E76-8ACF-8C1AE4D41F52}" dt="2021-12-26T14:17:47.176" v="664"/>
          <ac:grpSpMkLst>
            <pc:docMk/>
            <pc:sldMk cId="294651057" sldId="466"/>
            <ac:grpSpMk id="28" creationId="{2731B5F0-2682-4DF2-99CB-101236165844}"/>
          </ac:grpSpMkLst>
        </pc:grpChg>
        <pc:grpChg chg="mod">
          <ac:chgData name="pantelis balaouras" userId="25e8755020fc1734" providerId="LiveId" clId="{536995DE-22A1-4E76-8ACF-8C1AE4D41F52}" dt="2021-12-26T14:17:45.357" v="663"/>
          <ac:grpSpMkLst>
            <pc:docMk/>
            <pc:sldMk cId="294651057" sldId="466"/>
            <ac:grpSpMk id="29" creationId="{67198731-9C8F-4D84-B192-FA6AD5AB3D2B}"/>
          </ac:grpSpMkLst>
        </pc:grpChg>
        <pc:cxnChg chg="add mod">
          <ac:chgData name="pantelis balaouras" userId="25e8755020fc1734" providerId="LiveId" clId="{536995DE-22A1-4E76-8ACF-8C1AE4D41F52}" dt="2021-12-26T14:01:41.408" v="656"/>
          <ac:cxnSpMkLst>
            <pc:docMk/>
            <pc:sldMk cId="294651057" sldId="466"/>
            <ac:cxnSpMk id="11" creationId="{2F997325-43D0-4EF2-8A0D-3C1A868AFA57}"/>
          </ac:cxnSpMkLst>
        </pc:cxnChg>
        <pc:cxnChg chg="add mod">
          <ac:chgData name="pantelis balaouras" userId="25e8755020fc1734" providerId="LiveId" clId="{536995DE-22A1-4E76-8ACF-8C1AE4D41F52}" dt="2021-12-26T14:01:41.408" v="656"/>
          <ac:cxnSpMkLst>
            <pc:docMk/>
            <pc:sldMk cId="294651057" sldId="466"/>
            <ac:cxnSpMk id="12" creationId="{40EE25B6-F707-4679-B4D6-7679DEC5EF86}"/>
          </ac:cxnSpMkLst>
        </pc:cxnChg>
        <pc:cxnChg chg="add mod">
          <ac:chgData name="pantelis balaouras" userId="25e8755020fc1734" providerId="LiveId" clId="{536995DE-22A1-4E76-8ACF-8C1AE4D41F52}" dt="2021-12-26T14:01:41.408" v="656"/>
          <ac:cxnSpMkLst>
            <pc:docMk/>
            <pc:sldMk cId="294651057" sldId="466"/>
            <ac:cxnSpMk id="15" creationId="{36D820D3-B948-4652-B701-4827BC82DD86}"/>
          </ac:cxnSpMkLst>
        </pc:cxnChg>
        <pc:cxnChg chg="add mod">
          <ac:chgData name="pantelis balaouras" userId="25e8755020fc1734" providerId="LiveId" clId="{536995DE-22A1-4E76-8ACF-8C1AE4D41F52}" dt="2021-12-26T14:01:41.408" v="656"/>
          <ac:cxnSpMkLst>
            <pc:docMk/>
            <pc:sldMk cId="294651057" sldId="466"/>
            <ac:cxnSpMk id="16" creationId="{449C0F17-A4C4-4B59-A4B9-0AADE18559EF}"/>
          </ac:cxnSpMkLst>
        </pc:cxnChg>
      </pc:sldChg>
      <pc:sldChg chg="addSp delSp modSp new mod modClrScheme chgLayout">
        <pc:chgData name="pantelis balaouras" userId="25e8755020fc1734" providerId="LiveId" clId="{536995DE-22A1-4E76-8ACF-8C1AE4D41F52}" dt="2021-12-26T14:19:36.965" v="740"/>
        <pc:sldMkLst>
          <pc:docMk/>
          <pc:sldMk cId="1314400033" sldId="467"/>
        </pc:sldMkLst>
        <pc:spChg chg="del mod ord">
          <ac:chgData name="pantelis balaouras" userId="25e8755020fc1734" providerId="LiveId" clId="{536995DE-22A1-4E76-8ACF-8C1AE4D41F52}" dt="2021-12-26T14:18:56.500" v="734" actId="700"/>
          <ac:spMkLst>
            <pc:docMk/>
            <pc:sldMk cId="1314400033" sldId="467"/>
            <ac:spMk id="2" creationId="{3FC7A47B-7B55-44E1-A96F-AA294377803F}"/>
          </ac:spMkLst>
        </pc:spChg>
        <pc:spChg chg="del mod ord">
          <ac:chgData name="pantelis balaouras" userId="25e8755020fc1734" providerId="LiveId" clId="{536995DE-22A1-4E76-8ACF-8C1AE4D41F52}" dt="2021-12-26T14:18:56.500" v="734" actId="700"/>
          <ac:spMkLst>
            <pc:docMk/>
            <pc:sldMk cId="1314400033" sldId="467"/>
            <ac:spMk id="3" creationId="{6ED87518-482A-48FD-88DB-095E19495D2A}"/>
          </ac:spMkLst>
        </pc:spChg>
        <pc:spChg chg="add mod ord">
          <ac:chgData name="pantelis balaouras" userId="25e8755020fc1734" providerId="LiveId" clId="{536995DE-22A1-4E76-8ACF-8C1AE4D41F52}" dt="2021-12-26T14:19:36.965" v="740"/>
          <ac:spMkLst>
            <pc:docMk/>
            <pc:sldMk cId="1314400033" sldId="467"/>
            <ac:spMk id="4" creationId="{D7CED69D-3D8B-491D-B8D8-092DBDAE7E84}"/>
          </ac:spMkLst>
        </pc:spChg>
        <pc:spChg chg="add mod ord">
          <ac:chgData name="pantelis balaouras" userId="25e8755020fc1734" providerId="LiveId" clId="{536995DE-22A1-4E76-8ACF-8C1AE4D41F52}" dt="2021-12-26T14:19:09.945" v="735"/>
          <ac:spMkLst>
            <pc:docMk/>
            <pc:sldMk cId="1314400033" sldId="467"/>
            <ac:spMk id="5" creationId="{804F9664-BCA5-4075-BA64-FA343ED9DC5C}"/>
          </ac:spMkLst>
        </pc:spChg>
        <pc:spChg chg="add del">
          <ac:chgData name="pantelis balaouras" userId="25e8755020fc1734" providerId="LiveId" clId="{536995DE-22A1-4E76-8ACF-8C1AE4D41F52}" dt="2021-12-26T14:19:31.919" v="739" actId="22"/>
          <ac:spMkLst>
            <pc:docMk/>
            <pc:sldMk cId="1314400033" sldId="467"/>
            <ac:spMk id="7" creationId="{F1009680-5874-4627-A7A9-B87BE2323892}"/>
          </ac:spMkLst>
        </pc:spChg>
      </pc:sldChg>
      <pc:sldChg chg="new">
        <pc:chgData name="pantelis balaouras" userId="25e8755020fc1734" providerId="LiveId" clId="{536995DE-22A1-4E76-8ACF-8C1AE4D41F52}" dt="2021-12-26T12:13:34.499" v="334" actId="680"/>
        <pc:sldMkLst>
          <pc:docMk/>
          <pc:sldMk cId="1192607297" sldId="468"/>
        </pc:sldMkLst>
      </pc:sldChg>
      <pc:sldChg chg="addSp delSp modSp new mod modClrScheme chgLayout">
        <pc:chgData name="pantelis balaouras" userId="25e8755020fc1734" providerId="LiveId" clId="{536995DE-22A1-4E76-8ACF-8C1AE4D41F52}" dt="2021-12-26T14:20:38.829" v="745"/>
        <pc:sldMkLst>
          <pc:docMk/>
          <pc:sldMk cId="1677159833" sldId="469"/>
        </pc:sldMkLst>
        <pc:spChg chg="del mod ord">
          <ac:chgData name="pantelis balaouras" userId="25e8755020fc1734" providerId="LiveId" clId="{536995DE-22A1-4E76-8ACF-8C1AE4D41F52}" dt="2021-12-26T14:19:43.637" v="741" actId="700"/>
          <ac:spMkLst>
            <pc:docMk/>
            <pc:sldMk cId="1677159833" sldId="469"/>
            <ac:spMk id="2" creationId="{13BC4E61-914B-465D-8B05-36688AF9C5D2}"/>
          </ac:spMkLst>
        </pc:spChg>
        <pc:spChg chg="del mod ord">
          <ac:chgData name="pantelis balaouras" userId="25e8755020fc1734" providerId="LiveId" clId="{536995DE-22A1-4E76-8ACF-8C1AE4D41F52}" dt="2021-12-26T14:19:43.637" v="741" actId="700"/>
          <ac:spMkLst>
            <pc:docMk/>
            <pc:sldMk cId="1677159833" sldId="469"/>
            <ac:spMk id="3" creationId="{BD5F864A-4B28-4373-8B11-AAFE5C72BB9F}"/>
          </ac:spMkLst>
        </pc:spChg>
        <pc:spChg chg="add mod ord">
          <ac:chgData name="pantelis balaouras" userId="25e8755020fc1734" providerId="LiveId" clId="{536995DE-22A1-4E76-8ACF-8C1AE4D41F52}" dt="2021-12-26T14:20:10.728" v="742"/>
          <ac:spMkLst>
            <pc:docMk/>
            <pc:sldMk cId="1677159833" sldId="469"/>
            <ac:spMk id="4" creationId="{C88BFDBF-5E25-4F36-B5B5-FD6D8A005065}"/>
          </ac:spMkLst>
        </pc:spChg>
        <pc:spChg chg="add mod ord">
          <ac:chgData name="pantelis balaouras" userId="25e8755020fc1734" providerId="LiveId" clId="{536995DE-22A1-4E76-8ACF-8C1AE4D41F52}" dt="2021-12-26T14:20:38.829" v="745"/>
          <ac:spMkLst>
            <pc:docMk/>
            <pc:sldMk cId="1677159833" sldId="469"/>
            <ac:spMk id="5" creationId="{7F3BDA96-A607-4935-BBC5-3F08CFAD501D}"/>
          </ac:spMkLst>
        </pc:spChg>
      </pc:sldChg>
      <pc:sldChg chg="addSp delSp modSp new mod modClrScheme chgLayout">
        <pc:chgData name="pantelis balaouras" userId="25e8755020fc1734" providerId="LiveId" clId="{536995DE-22A1-4E76-8ACF-8C1AE4D41F52}" dt="2021-12-26T14:25:43.116" v="777" actId="1076"/>
        <pc:sldMkLst>
          <pc:docMk/>
          <pc:sldMk cId="183081875" sldId="470"/>
        </pc:sldMkLst>
        <pc:spChg chg="del mod ord">
          <ac:chgData name="pantelis balaouras" userId="25e8755020fc1734" providerId="LiveId" clId="{536995DE-22A1-4E76-8ACF-8C1AE4D41F52}" dt="2021-12-26T14:24:53.253" v="770" actId="700"/>
          <ac:spMkLst>
            <pc:docMk/>
            <pc:sldMk cId="183081875" sldId="470"/>
            <ac:spMk id="2" creationId="{73546F41-5518-4DB7-87FE-3A271C5C1B15}"/>
          </ac:spMkLst>
        </pc:spChg>
        <pc:spChg chg="del mod ord">
          <ac:chgData name="pantelis balaouras" userId="25e8755020fc1734" providerId="LiveId" clId="{536995DE-22A1-4E76-8ACF-8C1AE4D41F52}" dt="2021-12-26T14:24:53.253" v="770" actId="700"/>
          <ac:spMkLst>
            <pc:docMk/>
            <pc:sldMk cId="183081875" sldId="470"/>
            <ac:spMk id="3" creationId="{0B34BE06-1684-46D0-B4AA-219509E66D18}"/>
          </ac:spMkLst>
        </pc:spChg>
        <pc:spChg chg="add mod ord">
          <ac:chgData name="pantelis balaouras" userId="25e8755020fc1734" providerId="LiveId" clId="{536995DE-22A1-4E76-8ACF-8C1AE4D41F52}" dt="2021-12-26T14:25:01.927" v="773"/>
          <ac:spMkLst>
            <pc:docMk/>
            <pc:sldMk cId="183081875" sldId="470"/>
            <ac:spMk id="4" creationId="{5B23ABB0-635D-46DF-8456-B7CB974362A7}"/>
          </ac:spMkLst>
        </pc:spChg>
        <pc:spChg chg="add mod ord">
          <ac:chgData name="pantelis balaouras" userId="25e8755020fc1734" providerId="LiveId" clId="{536995DE-22A1-4E76-8ACF-8C1AE4D41F52}" dt="2021-12-26T14:25:40.558" v="776" actId="1076"/>
          <ac:spMkLst>
            <pc:docMk/>
            <pc:sldMk cId="183081875" sldId="470"/>
            <ac:spMk id="5" creationId="{1F9EBC93-0000-43AF-9787-577178F45DD1}"/>
          </ac:spMkLst>
        </pc:spChg>
        <pc:spChg chg="add mod">
          <ac:chgData name="pantelis balaouras" userId="25e8755020fc1734" providerId="LiveId" clId="{536995DE-22A1-4E76-8ACF-8C1AE4D41F52}" dt="2021-12-26T14:25:36.137" v="775"/>
          <ac:spMkLst>
            <pc:docMk/>
            <pc:sldMk cId="183081875" sldId="470"/>
            <ac:spMk id="8" creationId="{68323B37-F371-4CF2-A0B7-F113B222EF61}"/>
          </ac:spMkLst>
        </pc:spChg>
        <pc:spChg chg="add mod">
          <ac:chgData name="pantelis balaouras" userId="25e8755020fc1734" providerId="LiveId" clId="{536995DE-22A1-4E76-8ACF-8C1AE4D41F52}" dt="2021-12-26T14:25:36.137" v="775"/>
          <ac:spMkLst>
            <pc:docMk/>
            <pc:sldMk cId="183081875" sldId="470"/>
            <ac:spMk id="9" creationId="{69BD2E06-2F71-42C7-AED6-582310489265}"/>
          </ac:spMkLst>
        </pc:spChg>
        <pc:spChg chg="add mod">
          <ac:chgData name="pantelis balaouras" userId="25e8755020fc1734" providerId="LiveId" clId="{536995DE-22A1-4E76-8ACF-8C1AE4D41F52}" dt="2021-12-26T14:25:36.137" v="775"/>
          <ac:spMkLst>
            <pc:docMk/>
            <pc:sldMk cId="183081875" sldId="470"/>
            <ac:spMk id="10" creationId="{28FCD927-A2B6-4F79-9188-74CCC1439B6C}"/>
          </ac:spMkLst>
        </pc:spChg>
        <pc:spChg chg="add mod">
          <ac:chgData name="pantelis balaouras" userId="25e8755020fc1734" providerId="LiveId" clId="{536995DE-22A1-4E76-8ACF-8C1AE4D41F52}" dt="2021-12-26T14:25:36.137" v="775"/>
          <ac:spMkLst>
            <pc:docMk/>
            <pc:sldMk cId="183081875" sldId="470"/>
            <ac:spMk id="11" creationId="{5FF408A2-9B8D-49D6-9C64-81BFF01EFAF8}"/>
          </ac:spMkLst>
        </pc:spChg>
        <pc:grpChg chg="add mod">
          <ac:chgData name="pantelis balaouras" userId="25e8755020fc1734" providerId="LiveId" clId="{536995DE-22A1-4E76-8ACF-8C1AE4D41F52}" dt="2021-12-26T14:25:43.116" v="777" actId="1076"/>
          <ac:grpSpMkLst>
            <pc:docMk/>
            <pc:sldMk cId="183081875" sldId="470"/>
            <ac:grpSpMk id="6" creationId="{CFF07E47-411D-4A05-A565-1535F93089B6}"/>
          </ac:grpSpMkLst>
        </pc:grpChg>
        <pc:grpChg chg="add mod">
          <ac:chgData name="pantelis balaouras" userId="25e8755020fc1734" providerId="LiveId" clId="{536995DE-22A1-4E76-8ACF-8C1AE4D41F52}" dt="2021-12-26T14:25:36.137" v="775"/>
          <ac:grpSpMkLst>
            <pc:docMk/>
            <pc:sldMk cId="183081875" sldId="470"/>
            <ac:grpSpMk id="7" creationId="{AFB5EDF2-ACBE-4A85-B4C2-7FBAD51964A0}"/>
          </ac:grpSpMkLst>
        </pc:grpChg>
      </pc:sldChg>
      <pc:sldChg chg="addSp delSp modSp new mod ord modClrScheme chgLayout">
        <pc:chgData name="pantelis balaouras" userId="25e8755020fc1734" providerId="LiveId" clId="{536995DE-22A1-4E76-8ACF-8C1AE4D41F52}" dt="2021-12-26T16:23:54.063" v="1298"/>
        <pc:sldMkLst>
          <pc:docMk/>
          <pc:sldMk cId="931518907" sldId="471"/>
        </pc:sldMkLst>
        <pc:spChg chg="del mod ord">
          <ac:chgData name="pantelis balaouras" userId="25e8755020fc1734" providerId="LiveId" clId="{536995DE-22A1-4E76-8ACF-8C1AE4D41F52}" dt="2021-12-26T16:23:49.445" v="1296" actId="700"/>
          <ac:spMkLst>
            <pc:docMk/>
            <pc:sldMk cId="931518907" sldId="471"/>
            <ac:spMk id="2" creationId="{79ADDF69-7349-4F01-AE03-840B061E0A31}"/>
          </ac:spMkLst>
        </pc:spChg>
        <pc:spChg chg="del mod ord">
          <ac:chgData name="pantelis balaouras" userId="25e8755020fc1734" providerId="LiveId" clId="{536995DE-22A1-4E76-8ACF-8C1AE4D41F52}" dt="2021-12-26T16:23:49.445" v="1296" actId="700"/>
          <ac:spMkLst>
            <pc:docMk/>
            <pc:sldMk cId="931518907" sldId="471"/>
            <ac:spMk id="3" creationId="{4904D31E-369F-47D5-BBF2-6EBFC932513F}"/>
          </ac:spMkLst>
        </pc:spChg>
        <pc:spChg chg="add mod ord">
          <ac:chgData name="pantelis balaouras" userId="25e8755020fc1734" providerId="LiveId" clId="{536995DE-22A1-4E76-8ACF-8C1AE4D41F52}" dt="2021-12-26T16:23:49.445" v="1296" actId="700"/>
          <ac:spMkLst>
            <pc:docMk/>
            <pc:sldMk cId="931518907" sldId="471"/>
            <ac:spMk id="4" creationId="{A4FE6C0F-06B9-4B08-85C8-EC5E8B8A8B1A}"/>
          </ac:spMkLst>
        </pc:spChg>
        <pc:spChg chg="add del mod ord">
          <ac:chgData name="pantelis balaouras" userId="25e8755020fc1734" providerId="LiveId" clId="{536995DE-22A1-4E76-8ACF-8C1AE4D41F52}" dt="2021-12-26T16:23:52.233" v="1297" actId="478"/>
          <ac:spMkLst>
            <pc:docMk/>
            <pc:sldMk cId="931518907" sldId="471"/>
            <ac:spMk id="5" creationId="{3CFF9B80-31DF-461B-985B-163232E05B01}"/>
          </ac:spMkLst>
        </pc:spChg>
        <pc:graphicFrameChg chg="add mod">
          <ac:chgData name="pantelis balaouras" userId="25e8755020fc1734" providerId="LiveId" clId="{536995DE-22A1-4E76-8ACF-8C1AE4D41F52}" dt="2021-12-26T16:23:54.063" v="1298"/>
          <ac:graphicFrameMkLst>
            <pc:docMk/>
            <pc:sldMk cId="931518907" sldId="471"/>
            <ac:graphicFrameMk id="6" creationId="{C66BBDD8-3038-4813-A46C-1F578C462D3C}"/>
          </ac:graphicFrameMkLst>
        </pc:graphicFrameChg>
      </pc:sldChg>
      <pc:sldChg chg="modSp new mod">
        <pc:chgData name="pantelis balaouras" userId="25e8755020fc1734" providerId="LiveId" clId="{536995DE-22A1-4E76-8ACF-8C1AE4D41F52}" dt="2021-12-26T12:31:40.520" v="381" actId="12"/>
        <pc:sldMkLst>
          <pc:docMk/>
          <pc:sldMk cId="103330843" sldId="472"/>
        </pc:sldMkLst>
        <pc:spChg chg="mod">
          <ac:chgData name="pantelis balaouras" userId="25e8755020fc1734" providerId="LiveId" clId="{536995DE-22A1-4E76-8ACF-8C1AE4D41F52}" dt="2021-12-26T12:29:34.646" v="357"/>
          <ac:spMkLst>
            <pc:docMk/>
            <pc:sldMk cId="103330843" sldId="472"/>
            <ac:spMk id="2" creationId="{88E2FCF7-3D52-428D-B508-466560FF1D67}"/>
          </ac:spMkLst>
        </pc:spChg>
        <pc:spChg chg="mod">
          <ac:chgData name="pantelis balaouras" userId="25e8755020fc1734" providerId="LiveId" clId="{536995DE-22A1-4E76-8ACF-8C1AE4D41F52}" dt="2021-12-26T12:31:40.520" v="381" actId="12"/>
          <ac:spMkLst>
            <pc:docMk/>
            <pc:sldMk cId="103330843" sldId="472"/>
            <ac:spMk id="3" creationId="{40A76726-5D75-4FDB-BC76-2556FCE5DDB3}"/>
          </ac:spMkLst>
        </pc:spChg>
      </pc:sldChg>
      <pc:sldChg chg="modSp new mod">
        <pc:chgData name="pantelis balaouras" userId="25e8755020fc1734" providerId="LiveId" clId="{536995DE-22A1-4E76-8ACF-8C1AE4D41F52}" dt="2021-12-26T12:36:14.720" v="408" actId="27636"/>
        <pc:sldMkLst>
          <pc:docMk/>
          <pc:sldMk cId="4104766001" sldId="473"/>
        </pc:sldMkLst>
        <pc:spChg chg="mod">
          <ac:chgData name="pantelis balaouras" userId="25e8755020fc1734" providerId="LiveId" clId="{536995DE-22A1-4E76-8ACF-8C1AE4D41F52}" dt="2021-12-26T12:32:04.657" v="383"/>
          <ac:spMkLst>
            <pc:docMk/>
            <pc:sldMk cId="4104766001" sldId="473"/>
            <ac:spMk id="2" creationId="{CB97165D-FBAB-4CCE-B8AA-9B891F5FAFFD}"/>
          </ac:spMkLst>
        </pc:spChg>
        <pc:spChg chg="mod">
          <ac:chgData name="pantelis balaouras" userId="25e8755020fc1734" providerId="LiveId" clId="{536995DE-22A1-4E76-8ACF-8C1AE4D41F52}" dt="2021-12-26T12:36:14.720" v="408" actId="27636"/>
          <ac:spMkLst>
            <pc:docMk/>
            <pc:sldMk cId="4104766001" sldId="473"/>
            <ac:spMk id="3" creationId="{060FA071-568A-4C51-89FC-BAA60DE4838C}"/>
          </ac:spMkLst>
        </pc:spChg>
      </pc:sldChg>
      <pc:sldChg chg="addSp delSp modSp new mod">
        <pc:chgData name="pantelis balaouras" userId="25e8755020fc1734" providerId="LiveId" clId="{536995DE-22A1-4E76-8ACF-8C1AE4D41F52}" dt="2021-12-26T13:39:47.115" v="583" actId="22"/>
        <pc:sldMkLst>
          <pc:docMk/>
          <pc:sldMk cId="3700800188" sldId="474"/>
        </pc:sldMkLst>
        <pc:spChg chg="mod">
          <ac:chgData name="pantelis balaouras" userId="25e8755020fc1734" providerId="LiveId" clId="{536995DE-22A1-4E76-8ACF-8C1AE4D41F52}" dt="2021-12-26T12:33:48.851" v="395" actId="27636"/>
          <ac:spMkLst>
            <pc:docMk/>
            <pc:sldMk cId="3700800188" sldId="474"/>
            <ac:spMk id="3" creationId="{44968E98-1572-40D6-90DF-F0F1E3B94A13}"/>
          </ac:spMkLst>
        </pc:spChg>
        <pc:spChg chg="add del">
          <ac:chgData name="pantelis balaouras" userId="25e8755020fc1734" providerId="LiveId" clId="{536995DE-22A1-4E76-8ACF-8C1AE4D41F52}" dt="2021-12-26T13:39:47.115" v="583" actId="22"/>
          <ac:spMkLst>
            <pc:docMk/>
            <pc:sldMk cId="3700800188" sldId="474"/>
            <ac:spMk id="5" creationId="{BD9F1E97-A8D3-4198-8723-8E15E6C82FC0}"/>
          </ac:spMkLst>
        </pc:spChg>
      </pc:sldChg>
      <pc:sldChg chg="modSp new mod">
        <pc:chgData name="pantelis balaouras" userId="25e8755020fc1734" providerId="LiveId" clId="{536995DE-22A1-4E76-8ACF-8C1AE4D41F52}" dt="2021-12-26T13:42:03.660" v="616"/>
        <pc:sldMkLst>
          <pc:docMk/>
          <pc:sldMk cId="2177128981" sldId="475"/>
        </pc:sldMkLst>
        <pc:spChg chg="mod">
          <ac:chgData name="pantelis balaouras" userId="25e8755020fc1734" providerId="LiveId" clId="{536995DE-22A1-4E76-8ACF-8C1AE4D41F52}" dt="2021-12-26T13:42:03.660" v="616"/>
          <ac:spMkLst>
            <pc:docMk/>
            <pc:sldMk cId="2177128981" sldId="475"/>
            <ac:spMk id="2" creationId="{F6B3B4B6-A220-4E0F-ADD8-A095E51A6CEA}"/>
          </ac:spMkLst>
        </pc:spChg>
        <pc:spChg chg="mod">
          <ac:chgData name="pantelis balaouras" userId="25e8755020fc1734" providerId="LiveId" clId="{536995DE-22A1-4E76-8ACF-8C1AE4D41F52}" dt="2021-12-26T13:41:50.296" v="615" actId="27636"/>
          <ac:spMkLst>
            <pc:docMk/>
            <pc:sldMk cId="2177128981" sldId="475"/>
            <ac:spMk id="3" creationId="{CE2F4E77-7932-43D7-8FF5-DA1DFA7730B5}"/>
          </ac:spMkLst>
        </pc:spChg>
      </pc:sldChg>
      <pc:sldChg chg="modSp new mod">
        <pc:chgData name="pantelis balaouras" userId="25e8755020fc1734" providerId="LiveId" clId="{536995DE-22A1-4E76-8ACF-8C1AE4D41F52}" dt="2021-12-26T12:37:13.285" v="414" actId="27636"/>
        <pc:sldMkLst>
          <pc:docMk/>
          <pc:sldMk cId="4042887464" sldId="476"/>
        </pc:sldMkLst>
        <pc:spChg chg="mod">
          <ac:chgData name="pantelis balaouras" userId="25e8755020fc1734" providerId="LiveId" clId="{536995DE-22A1-4E76-8ACF-8C1AE4D41F52}" dt="2021-12-26T12:37:13.285" v="414" actId="27636"/>
          <ac:spMkLst>
            <pc:docMk/>
            <pc:sldMk cId="4042887464" sldId="476"/>
            <ac:spMk id="3" creationId="{14CFB4CD-D44C-4C51-AB73-D2E9D915CBC6}"/>
          </ac:spMkLst>
        </pc:spChg>
      </pc:sldChg>
      <pc:sldChg chg="modSp new mod">
        <pc:chgData name="pantelis balaouras" userId="25e8755020fc1734" providerId="LiveId" clId="{536995DE-22A1-4E76-8ACF-8C1AE4D41F52}" dt="2021-12-26T13:09:01.738" v="420" actId="20577"/>
        <pc:sldMkLst>
          <pc:docMk/>
          <pc:sldMk cId="1509956658" sldId="477"/>
        </pc:sldMkLst>
        <pc:spChg chg="mod">
          <ac:chgData name="pantelis balaouras" userId="25e8755020fc1734" providerId="LiveId" clId="{536995DE-22A1-4E76-8ACF-8C1AE4D41F52}" dt="2021-12-26T13:09:01.738" v="420" actId="20577"/>
          <ac:spMkLst>
            <pc:docMk/>
            <pc:sldMk cId="1509956658" sldId="477"/>
            <ac:spMk id="3" creationId="{6629D912-3F6A-4BA7-8BF6-27CBB3D0291C}"/>
          </ac:spMkLst>
        </pc:spChg>
      </pc:sldChg>
      <pc:sldChg chg="modSp new mod">
        <pc:chgData name="pantelis balaouras" userId="25e8755020fc1734" providerId="LiveId" clId="{536995DE-22A1-4E76-8ACF-8C1AE4D41F52}" dt="2021-12-26T13:09:45.463" v="425" actId="20577"/>
        <pc:sldMkLst>
          <pc:docMk/>
          <pc:sldMk cId="2433306660" sldId="478"/>
        </pc:sldMkLst>
        <pc:spChg chg="mod">
          <ac:chgData name="pantelis balaouras" userId="25e8755020fc1734" providerId="LiveId" clId="{536995DE-22A1-4E76-8ACF-8C1AE4D41F52}" dt="2021-12-26T13:09:45.463" v="425" actId="20577"/>
          <ac:spMkLst>
            <pc:docMk/>
            <pc:sldMk cId="2433306660" sldId="478"/>
            <ac:spMk id="3" creationId="{EE9F0581-57DB-4C02-9C2D-2980178822F7}"/>
          </ac:spMkLst>
        </pc:spChg>
      </pc:sldChg>
      <pc:sldChg chg="addSp modSp new mod">
        <pc:chgData name="pantelis balaouras" userId="25e8755020fc1734" providerId="LiveId" clId="{536995DE-22A1-4E76-8ACF-8C1AE4D41F52}" dt="2021-12-26T13:15:39.531" v="580" actId="1035"/>
        <pc:sldMkLst>
          <pc:docMk/>
          <pc:sldMk cId="633599291" sldId="479"/>
        </pc:sldMkLst>
        <pc:spChg chg="mod">
          <ac:chgData name="pantelis balaouras" userId="25e8755020fc1734" providerId="LiveId" clId="{536995DE-22A1-4E76-8ACF-8C1AE4D41F52}" dt="2021-12-26T13:10:08.852" v="427"/>
          <ac:spMkLst>
            <pc:docMk/>
            <pc:sldMk cId="633599291" sldId="479"/>
            <ac:spMk id="2" creationId="{7723BAC9-15B7-485A-B986-26EB33D43FDA}"/>
          </ac:spMkLst>
        </pc:spChg>
        <pc:spChg chg="mod">
          <ac:chgData name="pantelis balaouras" userId="25e8755020fc1734" providerId="LiveId" clId="{536995DE-22A1-4E76-8ACF-8C1AE4D41F52}" dt="2021-12-26T13:15:29.299" v="569" actId="27636"/>
          <ac:spMkLst>
            <pc:docMk/>
            <pc:sldMk cId="633599291" sldId="479"/>
            <ac:spMk id="3" creationId="{1BF1F2F7-BC89-426C-80CB-9116627B39A6}"/>
          </ac:spMkLst>
        </pc:spChg>
        <pc:graphicFrameChg chg="add mod modGraphic">
          <ac:chgData name="pantelis balaouras" userId="25e8755020fc1734" providerId="LiveId" clId="{536995DE-22A1-4E76-8ACF-8C1AE4D41F52}" dt="2021-12-26T13:15:39.531" v="580" actId="1035"/>
          <ac:graphicFrameMkLst>
            <pc:docMk/>
            <pc:sldMk cId="633599291" sldId="479"/>
            <ac:graphicFrameMk id="4" creationId="{229CEAB9-0035-4637-8D93-35EC2073DC7C}"/>
          </ac:graphicFrameMkLst>
        </pc:graphicFrameChg>
      </pc:sldChg>
      <pc:sldChg chg="addSp new">
        <pc:chgData name="pantelis balaouras" userId="25e8755020fc1734" providerId="LiveId" clId="{536995DE-22A1-4E76-8ACF-8C1AE4D41F52}" dt="2021-12-26T13:42:55.477" v="617"/>
        <pc:sldMkLst>
          <pc:docMk/>
          <pc:sldMk cId="1004444136" sldId="480"/>
        </pc:sldMkLst>
        <pc:spChg chg="add">
          <ac:chgData name="pantelis balaouras" userId="25e8755020fc1734" providerId="LiveId" clId="{536995DE-22A1-4E76-8ACF-8C1AE4D41F52}" dt="2021-12-26T13:42:55.477" v="617"/>
          <ac:spMkLst>
            <pc:docMk/>
            <pc:sldMk cId="1004444136" sldId="480"/>
            <ac:spMk id="4" creationId="{9A86DFBA-D3CB-493C-BADC-26473E9C24E3}"/>
          </ac:spMkLst>
        </pc:spChg>
        <pc:spChg chg="add">
          <ac:chgData name="pantelis balaouras" userId="25e8755020fc1734" providerId="LiveId" clId="{536995DE-22A1-4E76-8ACF-8C1AE4D41F52}" dt="2021-12-26T13:42:55.477" v="617"/>
          <ac:spMkLst>
            <pc:docMk/>
            <pc:sldMk cId="1004444136" sldId="480"/>
            <ac:spMk id="35" creationId="{20EEF96C-6C23-4BBF-9AFA-B02EC58F5C3B}"/>
          </ac:spMkLst>
        </pc:spChg>
        <pc:grpChg chg="add">
          <ac:chgData name="pantelis balaouras" userId="25e8755020fc1734" providerId="LiveId" clId="{536995DE-22A1-4E76-8ACF-8C1AE4D41F52}" dt="2021-12-26T13:42:55.477" v="617"/>
          <ac:grpSpMkLst>
            <pc:docMk/>
            <pc:sldMk cId="1004444136" sldId="480"/>
            <ac:grpSpMk id="5" creationId="{E41C14F8-FC7F-467C-AF37-913396657384}"/>
          </ac:grpSpMkLst>
        </pc:grpChg>
      </pc:sldChg>
      <pc:sldChg chg="addSp modSp add mod">
        <pc:chgData name="pantelis balaouras" userId="25e8755020fc1734" providerId="LiveId" clId="{536995DE-22A1-4E76-8ACF-8C1AE4D41F52}" dt="2021-12-26T13:41:43.910" v="613" actId="403"/>
        <pc:sldMkLst>
          <pc:docMk/>
          <pc:sldMk cId="441914731" sldId="481"/>
        </pc:sldMkLst>
        <pc:spChg chg="mod">
          <ac:chgData name="pantelis balaouras" userId="25e8755020fc1734" providerId="LiveId" clId="{536995DE-22A1-4E76-8ACF-8C1AE4D41F52}" dt="2021-12-26T13:41:14.649" v="607" actId="20577"/>
          <ac:spMkLst>
            <pc:docMk/>
            <pc:sldMk cId="441914731" sldId="481"/>
            <ac:spMk id="5" creationId="{66473777-F090-41F5-9FC8-8962CF40C8E1}"/>
          </ac:spMkLst>
        </pc:spChg>
        <pc:spChg chg="add mod">
          <ac:chgData name="pantelis balaouras" userId="25e8755020fc1734" providerId="LiveId" clId="{536995DE-22A1-4E76-8ACF-8C1AE4D41F52}" dt="2021-12-26T13:41:43.910" v="613" actId="403"/>
          <ac:spMkLst>
            <pc:docMk/>
            <pc:sldMk cId="441914731" sldId="481"/>
            <ac:spMk id="13" creationId="{864999EB-6071-46F0-8685-F8A18CB63D7C}"/>
          </ac:spMkLst>
        </pc:spChg>
      </pc:sldChg>
      <pc:sldChg chg="addSp modSp new mod">
        <pc:chgData name="pantelis balaouras" userId="25e8755020fc1734" providerId="LiveId" clId="{536995DE-22A1-4E76-8ACF-8C1AE4D41F52}" dt="2021-12-26T13:43:43.213" v="621"/>
        <pc:sldMkLst>
          <pc:docMk/>
          <pc:sldMk cId="2922093717" sldId="482"/>
        </pc:sldMkLst>
        <pc:spChg chg="mod">
          <ac:chgData name="pantelis balaouras" userId="25e8755020fc1734" providerId="LiveId" clId="{536995DE-22A1-4E76-8ACF-8C1AE4D41F52}" dt="2021-12-26T13:43:29.742" v="620" actId="20577"/>
          <ac:spMkLst>
            <pc:docMk/>
            <pc:sldMk cId="2922093717" sldId="482"/>
            <ac:spMk id="2" creationId="{2CDBB096-074A-4D04-8E55-B3712C18C554}"/>
          </ac:spMkLst>
        </pc:spChg>
        <pc:spChg chg="add mod">
          <ac:chgData name="pantelis balaouras" userId="25e8755020fc1734" providerId="LiveId" clId="{536995DE-22A1-4E76-8ACF-8C1AE4D41F52}" dt="2021-12-26T13:43:43.213" v="621"/>
          <ac:spMkLst>
            <pc:docMk/>
            <pc:sldMk cId="2922093717" sldId="482"/>
            <ac:spMk id="6" creationId="{3E230D26-BF10-4B1F-87A9-21256AABB677}"/>
          </ac:spMkLst>
        </pc:spChg>
        <pc:spChg chg="add mod">
          <ac:chgData name="pantelis balaouras" userId="25e8755020fc1734" providerId="LiveId" clId="{536995DE-22A1-4E76-8ACF-8C1AE4D41F52}" dt="2021-12-26T13:43:43.213" v="621"/>
          <ac:spMkLst>
            <pc:docMk/>
            <pc:sldMk cId="2922093717" sldId="482"/>
            <ac:spMk id="7" creationId="{7275142B-B3E5-4C11-9540-3EBB100D3F44}"/>
          </ac:spMkLst>
        </pc:spChg>
        <pc:spChg chg="add mod">
          <ac:chgData name="pantelis balaouras" userId="25e8755020fc1734" providerId="LiveId" clId="{536995DE-22A1-4E76-8ACF-8C1AE4D41F52}" dt="2021-12-26T13:43:43.213" v="621"/>
          <ac:spMkLst>
            <pc:docMk/>
            <pc:sldMk cId="2922093717" sldId="482"/>
            <ac:spMk id="8" creationId="{0B3360DD-EAC3-4DA3-90A2-BB6CE4193456}"/>
          </ac:spMkLst>
        </pc:spChg>
        <pc:spChg chg="add mod">
          <ac:chgData name="pantelis balaouras" userId="25e8755020fc1734" providerId="LiveId" clId="{536995DE-22A1-4E76-8ACF-8C1AE4D41F52}" dt="2021-12-26T13:43:43.213" v="621"/>
          <ac:spMkLst>
            <pc:docMk/>
            <pc:sldMk cId="2922093717" sldId="482"/>
            <ac:spMk id="9" creationId="{09C62436-7AAD-4018-8E23-8C98444D6649}"/>
          </ac:spMkLst>
        </pc:spChg>
        <pc:spChg chg="add mod">
          <ac:chgData name="pantelis balaouras" userId="25e8755020fc1734" providerId="LiveId" clId="{536995DE-22A1-4E76-8ACF-8C1AE4D41F52}" dt="2021-12-26T13:43:43.213" v="621"/>
          <ac:spMkLst>
            <pc:docMk/>
            <pc:sldMk cId="2922093717" sldId="482"/>
            <ac:spMk id="10" creationId="{7B04B381-09D2-4B05-B8E3-F980809B5355}"/>
          </ac:spMkLst>
        </pc:spChg>
        <pc:spChg chg="add mod">
          <ac:chgData name="pantelis balaouras" userId="25e8755020fc1734" providerId="LiveId" clId="{536995DE-22A1-4E76-8ACF-8C1AE4D41F52}" dt="2021-12-26T13:43:43.213" v="621"/>
          <ac:spMkLst>
            <pc:docMk/>
            <pc:sldMk cId="2922093717" sldId="482"/>
            <ac:spMk id="11" creationId="{A153E0F0-5292-4CFA-BFF5-25C053BD6963}"/>
          </ac:spMkLst>
        </pc:spChg>
        <pc:spChg chg="add mod">
          <ac:chgData name="pantelis balaouras" userId="25e8755020fc1734" providerId="LiveId" clId="{536995DE-22A1-4E76-8ACF-8C1AE4D41F52}" dt="2021-12-26T13:43:43.213" v="621"/>
          <ac:spMkLst>
            <pc:docMk/>
            <pc:sldMk cId="2922093717" sldId="482"/>
            <ac:spMk id="12" creationId="{AB67643B-182D-4053-9F15-4C91335C2511}"/>
          </ac:spMkLst>
        </pc:spChg>
        <pc:spChg chg="add mod">
          <ac:chgData name="pantelis balaouras" userId="25e8755020fc1734" providerId="LiveId" clId="{536995DE-22A1-4E76-8ACF-8C1AE4D41F52}" dt="2021-12-26T13:43:43.213" v="621"/>
          <ac:spMkLst>
            <pc:docMk/>
            <pc:sldMk cId="2922093717" sldId="482"/>
            <ac:spMk id="13" creationId="{991CB582-7DC3-4617-9887-B43A23C47FE9}"/>
          </ac:spMkLst>
        </pc:spChg>
        <pc:spChg chg="add mod">
          <ac:chgData name="pantelis balaouras" userId="25e8755020fc1734" providerId="LiveId" clId="{536995DE-22A1-4E76-8ACF-8C1AE4D41F52}" dt="2021-12-26T13:43:43.213" v="621"/>
          <ac:spMkLst>
            <pc:docMk/>
            <pc:sldMk cId="2922093717" sldId="482"/>
            <ac:spMk id="14" creationId="{F4112B00-AB92-4711-A1B4-C3489F97DB0D}"/>
          </ac:spMkLst>
        </pc:spChg>
        <pc:spChg chg="add mod">
          <ac:chgData name="pantelis balaouras" userId="25e8755020fc1734" providerId="LiveId" clId="{536995DE-22A1-4E76-8ACF-8C1AE4D41F52}" dt="2021-12-26T13:43:43.213" v="621"/>
          <ac:spMkLst>
            <pc:docMk/>
            <pc:sldMk cId="2922093717" sldId="482"/>
            <ac:spMk id="15" creationId="{6155FBF5-744E-4075-BAE1-B5EDEA25420A}"/>
          </ac:spMkLst>
        </pc:spChg>
        <pc:spChg chg="add mod">
          <ac:chgData name="pantelis balaouras" userId="25e8755020fc1734" providerId="LiveId" clId="{536995DE-22A1-4E76-8ACF-8C1AE4D41F52}" dt="2021-12-26T13:43:43.213" v="621"/>
          <ac:spMkLst>
            <pc:docMk/>
            <pc:sldMk cId="2922093717" sldId="482"/>
            <ac:spMk id="16" creationId="{0785F8BC-C412-4048-B881-B18151C53112}"/>
          </ac:spMkLst>
        </pc:spChg>
        <pc:spChg chg="add mod">
          <ac:chgData name="pantelis balaouras" userId="25e8755020fc1734" providerId="LiveId" clId="{536995DE-22A1-4E76-8ACF-8C1AE4D41F52}" dt="2021-12-26T13:43:43.213" v="621"/>
          <ac:spMkLst>
            <pc:docMk/>
            <pc:sldMk cId="2922093717" sldId="482"/>
            <ac:spMk id="17" creationId="{CE9C060D-D000-4193-8EA8-F4DBF9BB14FD}"/>
          </ac:spMkLst>
        </pc:spChg>
        <pc:spChg chg="add mod">
          <ac:chgData name="pantelis balaouras" userId="25e8755020fc1734" providerId="LiveId" clId="{536995DE-22A1-4E76-8ACF-8C1AE4D41F52}" dt="2021-12-26T13:43:43.213" v="621"/>
          <ac:spMkLst>
            <pc:docMk/>
            <pc:sldMk cId="2922093717" sldId="482"/>
            <ac:spMk id="18" creationId="{8E1CC5DA-6FDF-4287-BCEF-CCCB1F7575A2}"/>
          </ac:spMkLst>
        </pc:spChg>
        <pc:spChg chg="add mod">
          <ac:chgData name="pantelis balaouras" userId="25e8755020fc1734" providerId="LiveId" clId="{536995DE-22A1-4E76-8ACF-8C1AE4D41F52}" dt="2021-12-26T13:43:43.213" v="621"/>
          <ac:spMkLst>
            <pc:docMk/>
            <pc:sldMk cId="2922093717" sldId="482"/>
            <ac:spMk id="19" creationId="{3267B1F2-BBC0-4662-B64D-216AB5345828}"/>
          </ac:spMkLst>
        </pc:spChg>
        <pc:spChg chg="add mod">
          <ac:chgData name="pantelis balaouras" userId="25e8755020fc1734" providerId="LiveId" clId="{536995DE-22A1-4E76-8ACF-8C1AE4D41F52}" dt="2021-12-26T13:43:43.213" v="621"/>
          <ac:spMkLst>
            <pc:docMk/>
            <pc:sldMk cId="2922093717" sldId="482"/>
            <ac:spMk id="20" creationId="{4E11CBB2-06ED-43B9-9F95-927D5E79EF16}"/>
          </ac:spMkLst>
        </pc:spChg>
        <pc:spChg chg="add mod">
          <ac:chgData name="pantelis balaouras" userId="25e8755020fc1734" providerId="LiveId" clId="{536995DE-22A1-4E76-8ACF-8C1AE4D41F52}" dt="2021-12-26T13:43:43.213" v="621"/>
          <ac:spMkLst>
            <pc:docMk/>
            <pc:sldMk cId="2922093717" sldId="482"/>
            <ac:spMk id="21" creationId="{D7135DEC-4350-49B2-B52C-A12215C6DD1E}"/>
          </ac:spMkLst>
        </pc:spChg>
        <pc:spChg chg="add mod">
          <ac:chgData name="pantelis balaouras" userId="25e8755020fc1734" providerId="LiveId" clId="{536995DE-22A1-4E76-8ACF-8C1AE4D41F52}" dt="2021-12-26T13:43:43.213" v="621"/>
          <ac:spMkLst>
            <pc:docMk/>
            <pc:sldMk cId="2922093717" sldId="482"/>
            <ac:spMk id="22" creationId="{96280766-21D6-4B0E-9BB0-77F557094E93}"/>
          </ac:spMkLst>
        </pc:spChg>
        <pc:spChg chg="add mod">
          <ac:chgData name="pantelis balaouras" userId="25e8755020fc1734" providerId="LiveId" clId="{536995DE-22A1-4E76-8ACF-8C1AE4D41F52}" dt="2021-12-26T13:43:43.213" v="621"/>
          <ac:spMkLst>
            <pc:docMk/>
            <pc:sldMk cId="2922093717" sldId="482"/>
            <ac:spMk id="23" creationId="{3D68A418-AFF4-4120-A507-5E4A362BF0F7}"/>
          </ac:spMkLst>
        </pc:spChg>
        <pc:spChg chg="add mod">
          <ac:chgData name="pantelis balaouras" userId="25e8755020fc1734" providerId="LiveId" clId="{536995DE-22A1-4E76-8ACF-8C1AE4D41F52}" dt="2021-12-26T13:43:43.213" v="621"/>
          <ac:spMkLst>
            <pc:docMk/>
            <pc:sldMk cId="2922093717" sldId="482"/>
            <ac:spMk id="24" creationId="{1B1F470C-CD8A-494D-B9A6-BA8848E68F58}"/>
          </ac:spMkLst>
        </pc:spChg>
        <pc:spChg chg="add mod">
          <ac:chgData name="pantelis balaouras" userId="25e8755020fc1734" providerId="LiveId" clId="{536995DE-22A1-4E76-8ACF-8C1AE4D41F52}" dt="2021-12-26T13:43:43.213" v="621"/>
          <ac:spMkLst>
            <pc:docMk/>
            <pc:sldMk cId="2922093717" sldId="482"/>
            <ac:spMk id="25" creationId="{4D09B1CF-52CC-4309-845F-3D3857F449F9}"/>
          </ac:spMkLst>
        </pc:spChg>
        <pc:spChg chg="add mod">
          <ac:chgData name="pantelis balaouras" userId="25e8755020fc1734" providerId="LiveId" clId="{536995DE-22A1-4E76-8ACF-8C1AE4D41F52}" dt="2021-12-26T13:43:43.213" v="621"/>
          <ac:spMkLst>
            <pc:docMk/>
            <pc:sldMk cId="2922093717" sldId="482"/>
            <ac:spMk id="26" creationId="{F83F408D-620C-41BE-9C41-989D3ACA6C0B}"/>
          </ac:spMkLst>
        </pc:spChg>
        <pc:spChg chg="add mod">
          <ac:chgData name="pantelis balaouras" userId="25e8755020fc1734" providerId="LiveId" clId="{536995DE-22A1-4E76-8ACF-8C1AE4D41F52}" dt="2021-12-26T13:43:43.213" v="621"/>
          <ac:spMkLst>
            <pc:docMk/>
            <pc:sldMk cId="2922093717" sldId="482"/>
            <ac:spMk id="27" creationId="{6B31961F-A68B-4A49-A817-1F46C4DB0B5E}"/>
          </ac:spMkLst>
        </pc:spChg>
        <pc:spChg chg="add mod">
          <ac:chgData name="pantelis balaouras" userId="25e8755020fc1734" providerId="LiveId" clId="{536995DE-22A1-4E76-8ACF-8C1AE4D41F52}" dt="2021-12-26T13:43:43.213" v="621"/>
          <ac:spMkLst>
            <pc:docMk/>
            <pc:sldMk cId="2922093717" sldId="482"/>
            <ac:spMk id="28" creationId="{C0DC8D0B-54A1-4982-AD1E-E8FBAD93F6EA}"/>
          </ac:spMkLst>
        </pc:spChg>
        <pc:spChg chg="add mod">
          <ac:chgData name="pantelis balaouras" userId="25e8755020fc1734" providerId="LiveId" clId="{536995DE-22A1-4E76-8ACF-8C1AE4D41F52}" dt="2021-12-26T13:43:43.213" v="621"/>
          <ac:spMkLst>
            <pc:docMk/>
            <pc:sldMk cId="2922093717" sldId="482"/>
            <ac:spMk id="29" creationId="{3AAD434B-E2BE-41BC-AC03-A515069CF10C}"/>
          </ac:spMkLst>
        </pc:spChg>
        <pc:spChg chg="add mod">
          <ac:chgData name="pantelis balaouras" userId="25e8755020fc1734" providerId="LiveId" clId="{536995DE-22A1-4E76-8ACF-8C1AE4D41F52}" dt="2021-12-26T13:43:43.213" v="621"/>
          <ac:spMkLst>
            <pc:docMk/>
            <pc:sldMk cId="2922093717" sldId="482"/>
            <ac:spMk id="30" creationId="{9A5FE8F0-16D7-4666-9806-90F0B8803807}"/>
          </ac:spMkLst>
        </pc:spChg>
        <pc:spChg chg="add mod">
          <ac:chgData name="pantelis balaouras" userId="25e8755020fc1734" providerId="LiveId" clId="{536995DE-22A1-4E76-8ACF-8C1AE4D41F52}" dt="2021-12-26T13:43:43.213" v="621"/>
          <ac:spMkLst>
            <pc:docMk/>
            <pc:sldMk cId="2922093717" sldId="482"/>
            <ac:spMk id="31" creationId="{68826DE1-1D09-461C-AB17-23292121535C}"/>
          </ac:spMkLst>
        </pc:spChg>
        <pc:spChg chg="add mod">
          <ac:chgData name="pantelis balaouras" userId="25e8755020fc1734" providerId="LiveId" clId="{536995DE-22A1-4E76-8ACF-8C1AE4D41F52}" dt="2021-12-26T13:43:43.213" v="621"/>
          <ac:spMkLst>
            <pc:docMk/>
            <pc:sldMk cId="2922093717" sldId="482"/>
            <ac:spMk id="32" creationId="{C251BFFA-804A-4E4C-9A12-08E2AD45543D}"/>
          </ac:spMkLst>
        </pc:spChg>
        <pc:spChg chg="add mod">
          <ac:chgData name="pantelis balaouras" userId="25e8755020fc1734" providerId="LiveId" clId="{536995DE-22A1-4E76-8ACF-8C1AE4D41F52}" dt="2021-12-26T13:43:43.213" v="621"/>
          <ac:spMkLst>
            <pc:docMk/>
            <pc:sldMk cId="2922093717" sldId="482"/>
            <ac:spMk id="33" creationId="{2345D15C-DB44-4B9A-A384-20AAEFF03045}"/>
          </ac:spMkLst>
        </pc:spChg>
        <pc:grpChg chg="add mod">
          <ac:chgData name="pantelis balaouras" userId="25e8755020fc1734" providerId="LiveId" clId="{536995DE-22A1-4E76-8ACF-8C1AE4D41F52}" dt="2021-12-26T13:43:43.213" v="621"/>
          <ac:grpSpMkLst>
            <pc:docMk/>
            <pc:sldMk cId="2922093717" sldId="482"/>
            <ac:grpSpMk id="4" creationId="{22FE0DE1-2480-47B0-A6F7-C3277CF3DFC6}"/>
          </ac:grpSpMkLst>
        </pc:grpChg>
        <pc:grpChg chg="add mod">
          <ac:chgData name="pantelis balaouras" userId="25e8755020fc1734" providerId="LiveId" clId="{536995DE-22A1-4E76-8ACF-8C1AE4D41F52}" dt="2021-12-26T13:43:43.213" v="621"/>
          <ac:grpSpMkLst>
            <pc:docMk/>
            <pc:sldMk cId="2922093717" sldId="482"/>
            <ac:grpSpMk id="5" creationId="{8A1300B4-3B49-4634-8AF6-62E1F5F636C9}"/>
          </ac:grpSpMkLst>
        </pc:grpChg>
      </pc:sldChg>
      <pc:sldChg chg="addSp modSp new mod">
        <pc:chgData name="pantelis balaouras" userId="25e8755020fc1734" providerId="LiveId" clId="{536995DE-22A1-4E76-8ACF-8C1AE4D41F52}" dt="2021-12-26T13:44:25.531" v="625"/>
        <pc:sldMkLst>
          <pc:docMk/>
          <pc:sldMk cId="227218148" sldId="483"/>
        </pc:sldMkLst>
        <pc:spChg chg="mod">
          <ac:chgData name="pantelis balaouras" userId="25e8755020fc1734" providerId="LiveId" clId="{536995DE-22A1-4E76-8ACF-8C1AE4D41F52}" dt="2021-12-26T13:44:13.570" v="624" actId="20577"/>
          <ac:spMkLst>
            <pc:docMk/>
            <pc:sldMk cId="227218148" sldId="483"/>
            <ac:spMk id="2" creationId="{44C31681-D460-4BCA-B7B5-7F267D0F3163}"/>
          </ac:spMkLst>
        </pc:spChg>
        <pc:spChg chg="add mod">
          <ac:chgData name="pantelis balaouras" userId="25e8755020fc1734" providerId="LiveId" clId="{536995DE-22A1-4E76-8ACF-8C1AE4D41F52}" dt="2021-12-26T13:44:25.531" v="625"/>
          <ac:spMkLst>
            <pc:docMk/>
            <pc:sldMk cId="227218148" sldId="483"/>
            <ac:spMk id="6" creationId="{C72739FE-41A6-4626-A55B-7C4371F6750B}"/>
          </ac:spMkLst>
        </pc:spChg>
        <pc:spChg chg="add mod">
          <ac:chgData name="pantelis balaouras" userId="25e8755020fc1734" providerId="LiveId" clId="{536995DE-22A1-4E76-8ACF-8C1AE4D41F52}" dt="2021-12-26T13:44:25.531" v="625"/>
          <ac:spMkLst>
            <pc:docMk/>
            <pc:sldMk cId="227218148" sldId="483"/>
            <ac:spMk id="7" creationId="{CBA67AC9-586C-4C79-8D81-7A4512E68AE9}"/>
          </ac:spMkLst>
        </pc:spChg>
        <pc:spChg chg="add mod">
          <ac:chgData name="pantelis balaouras" userId="25e8755020fc1734" providerId="LiveId" clId="{536995DE-22A1-4E76-8ACF-8C1AE4D41F52}" dt="2021-12-26T13:44:25.531" v="625"/>
          <ac:spMkLst>
            <pc:docMk/>
            <pc:sldMk cId="227218148" sldId="483"/>
            <ac:spMk id="8" creationId="{FC5EDB63-3DB9-45C9-871E-5803517D0E95}"/>
          </ac:spMkLst>
        </pc:spChg>
        <pc:spChg chg="add mod">
          <ac:chgData name="pantelis balaouras" userId="25e8755020fc1734" providerId="LiveId" clId="{536995DE-22A1-4E76-8ACF-8C1AE4D41F52}" dt="2021-12-26T13:44:25.531" v="625"/>
          <ac:spMkLst>
            <pc:docMk/>
            <pc:sldMk cId="227218148" sldId="483"/>
            <ac:spMk id="9" creationId="{DF9C3812-4CE6-446F-ABC9-A527B62DE364}"/>
          </ac:spMkLst>
        </pc:spChg>
        <pc:spChg chg="add mod">
          <ac:chgData name="pantelis balaouras" userId="25e8755020fc1734" providerId="LiveId" clId="{536995DE-22A1-4E76-8ACF-8C1AE4D41F52}" dt="2021-12-26T13:44:25.531" v="625"/>
          <ac:spMkLst>
            <pc:docMk/>
            <pc:sldMk cId="227218148" sldId="483"/>
            <ac:spMk id="10" creationId="{3ED4852C-DA3A-47C4-BB11-B48DBC76B81A}"/>
          </ac:spMkLst>
        </pc:spChg>
        <pc:spChg chg="add mod">
          <ac:chgData name="pantelis balaouras" userId="25e8755020fc1734" providerId="LiveId" clId="{536995DE-22A1-4E76-8ACF-8C1AE4D41F52}" dt="2021-12-26T13:44:25.531" v="625"/>
          <ac:spMkLst>
            <pc:docMk/>
            <pc:sldMk cId="227218148" sldId="483"/>
            <ac:spMk id="11" creationId="{3657596F-E9FE-49E5-B0FC-D98F9899537E}"/>
          </ac:spMkLst>
        </pc:spChg>
        <pc:spChg chg="add mod">
          <ac:chgData name="pantelis balaouras" userId="25e8755020fc1734" providerId="LiveId" clId="{536995DE-22A1-4E76-8ACF-8C1AE4D41F52}" dt="2021-12-26T13:44:25.531" v="625"/>
          <ac:spMkLst>
            <pc:docMk/>
            <pc:sldMk cId="227218148" sldId="483"/>
            <ac:spMk id="12" creationId="{4EBEBD6B-738C-48AA-AF8A-E0FCD727C1D5}"/>
          </ac:spMkLst>
        </pc:spChg>
        <pc:spChg chg="add mod">
          <ac:chgData name="pantelis balaouras" userId="25e8755020fc1734" providerId="LiveId" clId="{536995DE-22A1-4E76-8ACF-8C1AE4D41F52}" dt="2021-12-26T13:44:25.531" v="625"/>
          <ac:spMkLst>
            <pc:docMk/>
            <pc:sldMk cId="227218148" sldId="483"/>
            <ac:spMk id="13" creationId="{6B452F39-92FF-4C0C-BB7C-67ED8ED71D41}"/>
          </ac:spMkLst>
        </pc:spChg>
        <pc:spChg chg="add mod">
          <ac:chgData name="pantelis balaouras" userId="25e8755020fc1734" providerId="LiveId" clId="{536995DE-22A1-4E76-8ACF-8C1AE4D41F52}" dt="2021-12-26T13:44:25.531" v="625"/>
          <ac:spMkLst>
            <pc:docMk/>
            <pc:sldMk cId="227218148" sldId="483"/>
            <ac:spMk id="14" creationId="{D0FC71F5-9121-4E9F-B743-08E3DFE02680}"/>
          </ac:spMkLst>
        </pc:spChg>
        <pc:spChg chg="add mod">
          <ac:chgData name="pantelis balaouras" userId="25e8755020fc1734" providerId="LiveId" clId="{536995DE-22A1-4E76-8ACF-8C1AE4D41F52}" dt="2021-12-26T13:44:25.531" v="625"/>
          <ac:spMkLst>
            <pc:docMk/>
            <pc:sldMk cId="227218148" sldId="483"/>
            <ac:spMk id="15" creationId="{CE465C0A-EE6C-4F37-80E6-3981C256951A}"/>
          </ac:spMkLst>
        </pc:spChg>
        <pc:spChg chg="add mod">
          <ac:chgData name="pantelis balaouras" userId="25e8755020fc1734" providerId="LiveId" clId="{536995DE-22A1-4E76-8ACF-8C1AE4D41F52}" dt="2021-12-26T13:44:25.531" v="625"/>
          <ac:spMkLst>
            <pc:docMk/>
            <pc:sldMk cId="227218148" sldId="483"/>
            <ac:spMk id="16" creationId="{31195C7B-7EA2-4AA7-AB4F-6F237B36CB97}"/>
          </ac:spMkLst>
        </pc:spChg>
        <pc:spChg chg="add mod">
          <ac:chgData name="pantelis balaouras" userId="25e8755020fc1734" providerId="LiveId" clId="{536995DE-22A1-4E76-8ACF-8C1AE4D41F52}" dt="2021-12-26T13:44:25.531" v="625"/>
          <ac:spMkLst>
            <pc:docMk/>
            <pc:sldMk cId="227218148" sldId="483"/>
            <ac:spMk id="17" creationId="{721553FA-D9CB-483D-ACA1-FFAD40E75CB8}"/>
          </ac:spMkLst>
        </pc:spChg>
        <pc:spChg chg="add mod">
          <ac:chgData name="pantelis balaouras" userId="25e8755020fc1734" providerId="LiveId" clId="{536995DE-22A1-4E76-8ACF-8C1AE4D41F52}" dt="2021-12-26T13:44:25.531" v="625"/>
          <ac:spMkLst>
            <pc:docMk/>
            <pc:sldMk cId="227218148" sldId="483"/>
            <ac:spMk id="18" creationId="{CFEED7FE-CAA7-4461-AE0A-2E41619536A2}"/>
          </ac:spMkLst>
        </pc:spChg>
        <pc:spChg chg="add mod">
          <ac:chgData name="pantelis balaouras" userId="25e8755020fc1734" providerId="LiveId" clId="{536995DE-22A1-4E76-8ACF-8C1AE4D41F52}" dt="2021-12-26T13:44:25.531" v="625"/>
          <ac:spMkLst>
            <pc:docMk/>
            <pc:sldMk cId="227218148" sldId="483"/>
            <ac:spMk id="19" creationId="{A3C975DB-7CE2-4AC7-849D-DCFFB57B7B68}"/>
          </ac:spMkLst>
        </pc:spChg>
        <pc:spChg chg="add mod">
          <ac:chgData name="pantelis balaouras" userId="25e8755020fc1734" providerId="LiveId" clId="{536995DE-22A1-4E76-8ACF-8C1AE4D41F52}" dt="2021-12-26T13:44:25.531" v="625"/>
          <ac:spMkLst>
            <pc:docMk/>
            <pc:sldMk cId="227218148" sldId="483"/>
            <ac:spMk id="20" creationId="{E0B143F7-ADAE-4868-B454-2F8FBEC31C2D}"/>
          </ac:spMkLst>
        </pc:spChg>
        <pc:spChg chg="add mod">
          <ac:chgData name="pantelis balaouras" userId="25e8755020fc1734" providerId="LiveId" clId="{536995DE-22A1-4E76-8ACF-8C1AE4D41F52}" dt="2021-12-26T13:44:25.531" v="625"/>
          <ac:spMkLst>
            <pc:docMk/>
            <pc:sldMk cId="227218148" sldId="483"/>
            <ac:spMk id="21" creationId="{13F1D385-A4ED-40DC-96E8-A8F7B08E74F0}"/>
          </ac:spMkLst>
        </pc:spChg>
        <pc:spChg chg="add mod">
          <ac:chgData name="pantelis balaouras" userId="25e8755020fc1734" providerId="LiveId" clId="{536995DE-22A1-4E76-8ACF-8C1AE4D41F52}" dt="2021-12-26T13:44:25.531" v="625"/>
          <ac:spMkLst>
            <pc:docMk/>
            <pc:sldMk cId="227218148" sldId="483"/>
            <ac:spMk id="22" creationId="{86D1B7F5-2CF8-4445-8A0B-2D7808C848BA}"/>
          </ac:spMkLst>
        </pc:spChg>
        <pc:spChg chg="add mod">
          <ac:chgData name="pantelis balaouras" userId="25e8755020fc1734" providerId="LiveId" clId="{536995DE-22A1-4E76-8ACF-8C1AE4D41F52}" dt="2021-12-26T13:44:25.531" v="625"/>
          <ac:spMkLst>
            <pc:docMk/>
            <pc:sldMk cId="227218148" sldId="483"/>
            <ac:spMk id="23" creationId="{C678019F-D17B-4E21-8373-2ED18457CD3D}"/>
          </ac:spMkLst>
        </pc:spChg>
        <pc:spChg chg="add mod">
          <ac:chgData name="pantelis balaouras" userId="25e8755020fc1734" providerId="LiveId" clId="{536995DE-22A1-4E76-8ACF-8C1AE4D41F52}" dt="2021-12-26T13:44:25.531" v="625"/>
          <ac:spMkLst>
            <pc:docMk/>
            <pc:sldMk cId="227218148" sldId="483"/>
            <ac:spMk id="24" creationId="{B2F93386-F2C0-457E-B392-5F25532A027D}"/>
          </ac:spMkLst>
        </pc:spChg>
        <pc:spChg chg="add mod">
          <ac:chgData name="pantelis balaouras" userId="25e8755020fc1734" providerId="LiveId" clId="{536995DE-22A1-4E76-8ACF-8C1AE4D41F52}" dt="2021-12-26T13:44:25.531" v="625"/>
          <ac:spMkLst>
            <pc:docMk/>
            <pc:sldMk cId="227218148" sldId="483"/>
            <ac:spMk id="25" creationId="{4C304AFC-D6CF-47D3-A305-0C27D4222B6A}"/>
          </ac:spMkLst>
        </pc:spChg>
        <pc:spChg chg="add mod">
          <ac:chgData name="pantelis balaouras" userId="25e8755020fc1734" providerId="LiveId" clId="{536995DE-22A1-4E76-8ACF-8C1AE4D41F52}" dt="2021-12-26T13:44:25.531" v="625"/>
          <ac:spMkLst>
            <pc:docMk/>
            <pc:sldMk cId="227218148" sldId="483"/>
            <ac:spMk id="26" creationId="{7C37B02A-B839-41DB-8F15-0F6209EBA9D9}"/>
          </ac:spMkLst>
        </pc:spChg>
        <pc:spChg chg="add mod">
          <ac:chgData name="pantelis balaouras" userId="25e8755020fc1734" providerId="LiveId" clId="{536995DE-22A1-4E76-8ACF-8C1AE4D41F52}" dt="2021-12-26T13:44:25.531" v="625"/>
          <ac:spMkLst>
            <pc:docMk/>
            <pc:sldMk cId="227218148" sldId="483"/>
            <ac:spMk id="27" creationId="{69EA7ED8-D9C1-403A-BE22-E29DAC123D21}"/>
          </ac:spMkLst>
        </pc:spChg>
        <pc:spChg chg="add mod">
          <ac:chgData name="pantelis balaouras" userId="25e8755020fc1734" providerId="LiveId" clId="{536995DE-22A1-4E76-8ACF-8C1AE4D41F52}" dt="2021-12-26T13:44:25.531" v="625"/>
          <ac:spMkLst>
            <pc:docMk/>
            <pc:sldMk cId="227218148" sldId="483"/>
            <ac:spMk id="28" creationId="{B5BA0466-39E4-42DA-859E-33DF47997037}"/>
          </ac:spMkLst>
        </pc:spChg>
        <pc:spChg chg="add mod">
          <ac:chgData name="pantelis balaouras" userId="25e8755020fc1734" providerId="LiveId" clId="{536995DE-22A1-4E76-8ACF-8C1AE4D41F52}" dt="2021-12-26T13:44:25.531" v="625"/>
          <ac:spMkLst>
            <pc:docMk/>
            <pc:sldMk cId="227218148" sldId="483"/>
            <ac:spMk id="29" creationId="{C68D6066-3429-4596-A13D-A07DDAE993D5}"/>
          </ac:spMkLst>
        </pc:spChg>
        <pc:spChg chg="add mod">
          <ac:chgData name="pantelis balaouras" userId="25e8755020fc1734" providerId="LiveId" clId="{536995DE-22A1-4E76-8ACF-8C1AE4D41F52}" dt="2021-12-26T13:44:25.531" v="625"/>
          <ac:spMkLst>
            <pc:docMk/>
            <pc:sldMk cId="227218148" sldId="483"/>
            <ac:spMk id="30" creationId="{19D57FB2-687F-4004-8776-834FA485F758}"/>
          </ac:spMkLst>
        </pc:spChg>
        <pc:spChg chg="add mod">
          <ac:chgData name="pantelis balaouras" userId="25e8755020fc1734" providerId="LiveId" clId="{536995DE-22A1-4E76-8ACF-8C1AE4D41F52}" dt="2021-12-26T13:44:25.531" v="625"/>
          <ac:spMkLst>
            <pc:docMk/>
            <pc:sldMk cId="227218148" sldId="483"/>
            <ac:spMk id="31" creationId="{39EF43DD-B126-42B8-896F-8E08F2EAE20C}"/>
          </ac:spMkLst>
        </pc:spChg>
        <pc:spChg chg="add mod">
          <ac:chgData name="pantelis balaouras" userId="25e8755020fc1734" providerId="LiveId" clId="{536995DE-22A1-4E76-8ACF-8C1AE4D41F52}" dt="2021-12-26T13:44:25.531" v="625"/>
          <ac:spMkLst>
            <pc:docMk/>
            <pc:sldMk cId="227218148" sldId="483"/>
            <ac:spMk id="32" creationId="{CDAE0827-66A5-4912-BF18-78D6A9318FC8}"/>
          </ac:spMkLst>
        </pc:spChg>
        <pc:spChg chg="add mod">
          <ac:chgData name="pantelis balaouras" userId="25e8755020fc1734" providerId="LiveId" clId="{536995DE-22A1-4E76-8ACF-8C1AE4D41F52}" dt="2021-12-26T13:44:25.531" v="625"/>
          <ac:spMkLst>
            <pc:docMk/>
            <pc:sldMk cId="227218148" sldId="483"/>
            <ac:spMk id="33" creationId="{F3005A99-B374-447F-940D-19F6530D262F}"/>
          </ac:spMkLst>
        </pc:spChg>
        <pc:grpChg chg="add mod">
          <ac:chgData name="pantelis balaouras" userId="25e8755020fc1734" providerId="LiveId" clId="{536995DE-22A1-4E76-8ACF-8C1AE4D41F52}" dt="2021-12-26T13:44:25.531" v="625"/>
          <ac:grpSpMkLst>
            <pc:docMk/>
            <pc:sldMk cId="227218148" sldId="483"/>
            <ac:grpSpMk id="4" creationId="{341ED873-9552-44D0-84AF-EEA98F8D96D9}"/>
          </ac:grpSpMkLst>
        </pc:grpChg>
        <pc:grpChg chg="add mod">
          <ac:chgData name="pantelis balaouras" userId="25e8755020fc1734" providerId="LiveId" clId="{536995DE-22A1-4E76-8ACF-8C1AE4D41F52}" dt="2021-12-26T13:44:25.531" v="625"/>
          <ac:grpSpMkLst>
            <pc:docMk/>
            <pc:sldMk cId="227218148" sldId="483"/>
            <ac:grpSpMk id="5" creationId="{6FFE8E90-74EF-4776-AF55-241B1777CB87}"/>
          </ac:grpSpMkLst>
        </pc:grpChg>
      </pc:sldChg>
      <pc:sldChg chg="addSp delSp modSp new mod">
        <pc:chgData name="pantelis balaouras" userId="25e8755020fc1734" providerId="LiveId" clId="{536995DE-22A1-4E76-8ACF-8C1AE4D41F52}" dt="2021-12-26T13:46:06.422" v="637" actId="1076"/>
        <pc:sldMkLst>
          <pc:docMk/>
          <pc:sldMk cId="2645392554" sldId="484"/>
        </pc:sldMkLst>
        <pc:spChg chg="mod">
          <ac:chgData name="pantelis balaouras" userId="25e8755020fc1734" providerId="LiveId" clId="{536995DE-22A1-4E76-8ACF-8C1AE4D41F52}" dt="2021-12-26T13:45:06.062" v="629"/>
          <ac:spMkLst>
            <pc:docMk/>
            <pc:sldMk cId="2645392554" sldId="484"/>
            <ac:spMk id="2" creationId="{3722C380-E81A-46FD-B5D0-912388367ECF}"/>
          </ac:spMkLst>
        </pc:spChg>
        <pc:spChg chg="mod">
          <ac:chgData name="pantelis balaouras" userId="25e8755020fc1734" providerId="LiveId" clId="{536995DE-22A1-4E76-8ACF-8C1AE4D41F52}" dt="2021-12-26T13:45:48.696" v="633"/>
          <ac:spMkLst>
            <pc:docMk/>
            <pc:sldMk cId="2645392554" sldId="484"/>
            <ac:spMk id="3" creationId="{39F48E6E-2BB1-4D31-A5BA-9462F4DC6E05}"/>
          </ac:spMkLst>
        </pc:spChg>
        <pc:spChg chg="add mod">
          <ac:chgData name="pantelis balaouras" userId="25e8755020fc1734" providerId="LiveId" clId="{536995DE-22A1-4E76-8ACF-8C1AE4D41F52}" dt="2021-12-26T13:45:36.523" v="631"/>
          <ac:spMkLst>
            <pc:docMk/>
            <pc:sldMk cId="2645392554" sldId="484"/>
            <ac:spMk id="6" creationId="{EF5F4957-08A9-4188-A673-B12275892710}"/>
          </ac:spMkLst>
        </pc:spChg>
        <pc:spChg chg="add mod">
          <ac:chgData name="pantelis balaouras" userId="25e8755020fc1734" providerId="LiveId" clId="{536995DE-22A1-4E76-8ACF-8C1AE4D41F52}" dt="2021-12-26T13:45:36.523" v="631"/>
          <ac:spMkLst>
            <pc:docMk/>
            <pc:sldMk cId="2645392554" sldId="484"/>
            <ac:spMk id="7" creationId="{6B92D0A5-DDE0-415C-9256-ACC7A9AA8232}"/>
          </ac:spMkLst>
        </pc:spChg>
        <pc:spChg chg="add mod">
          <ac:chgData name="pantelis balaouras" userId="25e8755020fc1734" providerId="LiveId" clId="{536995DE-22A1-4E76-8ACF-8C1AE4D41F52}" dt="2021-12-26T13:45:36.523" v="631"/>
          <ac:spMkLst>
            <pc:docMk/>
            <pc:sldMk cId="2645392554" sldId="484"/>
            <ac:spMk id="8" creationId="{86EAB504-E4AE-4004-92A1-0A4AD2F2DF33}"/>
          </ac:spMkLst>
        </pc:spChg>
        <pc:spChg chg="add mod">
          <ac:chgData name="pantelis balaouras" userId="25e8755020fc1734" providerId="LiveId" clId="{536995DE-22A1-4E76-8ACF-8C1AE4D41F52}" dt="2021-12-26T13:45:36.523" v="631"/>
          <ac:spMkLst>
            <pc:docMk/>
            <pc:sldMk cId="2645392554" sldId="484"/>
            <ac:spMk id="9" creationId="{10AF730B-94C6-492E-8192-FEA1734F97ED}"/>
          </ac:spMkLst>
        </pc:spChg>
        <pc:spChg chg="add mod">
          <ac:chgData name="pantelis balaouras" userId="25e8755020fc1734" providerId="LiveId" clId="{536995DE-22A1-4E76-8ACF-8C1AE4D41F52}" dt="2021-12-26T13:45:36.523" v="631"/>
          <ac:spMkLst>
            <pc:docMk/>
            <pc:sldMk cId="2645392554" sldId="484"/>
            <ac:spMk id="10" creationId="{63410FF0-0484-42C4-9C4D-073DDCB1831A}"/>
          </ac:spMkLst>
        </pc:spChg>
        <pc:spChg chg="add mod">
          <ac:chgData name="pantelis balaouras" userId="25e8755020fc1734" providerId="LiveId" clId="{536995DE-22A1-4E76-8ACF-8C1AE4D41F52}" dt="2021-12-26T13:45:36.523" v="631"/>
          <ac:spMkLst>
            <pc:docMk/>
            <pc:sldMk cId="2645392554" sldId="484"/>
            <ac:spMk id="11" creationId="{D2B25106-525F-4803-BD7B-C4E87D689AD8}"/>
          </ac:spMkLst>
        </pc:spChg>
        <pc:spChg chg="add mod">
          <ac:chgData name="pantelis balaouras" userId="25e8755020fc1734" providerId="LiveId" clId="{536995DE-22A1-4E76-8ACF-8C1AE4D41F52}" dt="2021-12-26T13:45:36.523" v="631"/>
          <ac:spMkLst>
            <pc:docMk/>
            <pc:sldMk cId="2645392554" sldId="484"/>
            <ac:spMk id="12" creationId="{336E0139-28EF-4769-821E-F11C4FA1D8FE}"/>
          </ac:spMkLst>
        </pc:spChg>
        <pc:spChg chg="add mod">
          <ac:chgData name="pantelis balaouras" userId="25e8755020fc1734" providerId="LiveId" clId="{536995DE-22A1-4E76-8ACF-8C1AE4D41F52}" dt="2021-12-26T13:45:36.523" v="631"/>
          <ac:spMkLst>
            <pc:docMk/>
            <pc:sldMk cId="2645392554" sldId="484"/>
            <ac:spMk id="13" creationId="{0E978B33-55A4-4C8C-A077-82C63679A4A0}"/>
          </ac:spMkLst>
        </pc:spChg>
        <pc:spChg chg="add del">
          <ac:chgData name="pantelis balaouras" userId="25e8755020fc1734" providerId="LiveId" clId="{536995DE-22A1-4E76-8ACF-8C1AE4D41F52}" dt="2021-12-26T13:45:54.878" v="635" actId="22"/>
          <ac:spMkLst>
            <pc:docMk/>
            <pc:sldMk cId="2645392554" sldId="484"/>
            <ac:spMk id="15" creationId="{A55ED104-064E-4D54-801C-7CA0F0865B46}"/>
          </ac:spMkLst>
        </pc:spChg>
        <pc:spChg chg="add mod">
          <ac:chgData name="pantelis balaouras" userId="25e8755020fc1734" providerId="LiveId" clId="{536995DE-22A1-4E76-8ACF-8C1AE4D41F52}" dt="2021-12-26T13:46:06.422" v="637" actId="1076"/>
          <ac:spMkLst>
            <pc:docMk/>
            <pc:sldMk cId="2645392554" sldId="484"/>
            <ac:spMk id="17" creationId="{F3471F25-DDBE-4B5A-91CB-D6359FBFC72B}"/>
          </ac:spMkLst>
        </pc:spChg>
        <pc:grpChg chg="add mod">
          <ac:chgData name="pantelis balaouras" userId="25e8755020fc1734" providerId="LiveId" clId="{536995DE-22A1-4E76-8ACF-8C1AE4D41F52}" dt="2021-12-26T13:45:36.523" v="631"/>
          <ac:grpSpMkLst>
            <pc:docMk/>
            <pc:sldMk cId="2645392554" sldId="484"/>
            <ac:grpSpMk id="4" creationId="{C32534BC-3709-45F8-8441-73634F9F1C23}"/>
          </ac:grpSpMkLst>
        </pc:grpChg>
        <pc:grpChg chg="add mod">
          <ac:chgData name="pantelis balaouras" userId="25e8755020fc1734" providerId="LiveId" clId="{536995DE-22A1-4E76-8ACF-8C1AE4D41F52}" dt="2021-12-26T13:45:36.523" v="631"/>
          <ac:grpSpMkLst>
            <pc:docMk/>
            <pc:sldMk cId="2645392554" sldId="484"/>
            <ac:grpSpMk id="5" creationId="{161904F7-52D0-4392-B765-DB746B2EB475}"/>
          </ac:grpSpMkLst>
        </pc:grpChg>
      </pc:sldChg>
      <pc:sldChg chg="delSp modSp add mod">
        <pc:chgData name="pantelis balaouras" userId="25e8755020fc1734" providerId="LiveId" clId="{536995DE-22A1-4E76-8ACF-8C1AE4D41F52}" dt="2021-12-26T13:59:35.247" v="642" actId="478"/>
        <pc:sldMkLst>
          <pc:docMk/>
          <pc:sldMk cId="2149870364" sldId="485"/>
        </pc:sldMkLst>
        <pc:spChg chg="mod">
          <ac:chgData name="pantelis balaouras" userId="25e8755020fc1734" providerId="LiveId" clId="{536995DE-22A1-4E76-8ACF-8C1AE4D41F52}" dt="2021-12-26T13:59:12.758" v="641" actId="20577"/>
          <ac:spMkLst>
            <pc:docMk/>
            <pc:sldMk cId="2149870364" sldId="485"/>
            <ac:spMk id="5" creationId="{66473777-F090-41F5-9FC8-8962CF40C8E1}"/>
          </ac:spMkLst>
        </pc:spChg>
        <pc:spChg chg="del">
          <ac:chgData name="pantelis balaouras" userId="25e8755020fc1734" providerId="LiveId" clId="{536995DE-22A1-4E76-8ACF-8C1AE4D41F52}" dt="2021-12-26T13:59:35.247" v="642" actId="478"/>
          <ac:spMkLst>
            <pc:docMk/>
            <pc:sldMk cId="2149870364" sldId="485"/>
            <ac:spMk id="13" creationId="{864999EB-6071-46F0-8685-F8A18CB63D7C}"/>
          </ac:spMkLst>
        </pc:spChg>
      </pc:sldChg>
      <pc:sldChg chg="addSp delSp modSp new mod modClrScheme chgLayout">
        <pc:chgData name="pantelis balaouras" userId="25e8755020fc1734" providerId="LiveId" clId="{536995DE-22A1-4E76-8ACF-8C1AE4D41F52}" dt="2021-12-26T14:01:07.643" v="655" actId="27636"/>
        <pc:sldMkLst>
          <pc:docMk/>
          <pc:sldMk cId="4164704614" sldId="486"/>
        </pc:sldMkLst>
        <pc:spChg chg="del mod ord">
          <ac:chgData name="pantelis balaouras" userId="25e8755020fc1734" providerId="LiveId" clId="{536995DE-22A1-4E76-8ACF-8C1AE4D41F52}" dt="2021-12-26T13:59:55.078" v="644" actId="700"/>
          <ac:spMkLst>
            <pc:docMk/>
            <pc:sldMk cId="4164704614" sldId="486"/>
            <ac:spMk id="2" creationId="{E4F492CF-5180-4A63-B288-AA9F988522AF}"/>
          </ac:spMkLst>
        </pc:spChg>
        <pc:spChg chg="del mod ord">
          <ac:chgData name="pantelis balaouras" userId="25e8755020fc1734" providerId="LiveId" clId="{536995DE-22A1-4E76-8ACF-8C1AE4D41F52}" dt="2021-12-26T13:59:55.078" v="644" actId="700"/>
          <ac:spMkLst>
            <pc:docMk/>
            <pc:sldMk cId="4164704614" sldId="486"/>
            <ac:spMk id="3" creationId="{3F538AC7-9482-455A-981B-97B51AF14A65}"/>
          </ac:spMkLst>
        </pc:spChg>
        <pc:spChg chg="add mod ord">
          <ac:chgData name="pantelis balaouras" userId="25e8755020fc1734" providerId="LiveId" clId="{536995DE-22A1-4E76-8ACF-8C1AE4D41F52}" dt="2021-12-26T13:59:55.078" v="644" actId="700"/>
          <ac:spMkLst>
            <pc:docMk/>
            <pc:sldMk cId="4164704614" sldId="486"/>
            <ac:spMk id="4" creationId="{02D7B19F-57F6-49D7-9677-FAF3B3894305}"/>
          </ac:spMkLst>
        </pc:spChg>
        <pc:spChg chg="add mod ord">
          <ac:chgData name="pantelis balaouras" userId="25e8755020fc1734" providerId="LiveId" clId="{536995DE-22A1-4E76-8ACF-8C1AE4D41F52}" dt="2021-12-26T14:01:07.643" v="655" actId="27636"/>
          <ac:spMkLst>
            <pc:docMk/>
            <pc:sldMk cId="4164704614" sldId="486"/>
            <ac:spMk id="5" creationId="{F1724BD0-1A2D-4EE9-86A4-37EA1CD4E006}"/>
          </ac:spMkLst>
        </pc:spChg>
        <pc:spChg chg="add mod">
          <ac:chgData name="pantelis balaouras" userId="25e8755020fc1734" providerId="LiveId" clId="{536995DE-22A1-4E76-8ACF-8C1AE4D41F52}" dt="2021-12-26T14:00:49.409" v="646"/>
          <ac:spMkLst>
            <pc:docMk/>
            <pc:sldMk cId="4164704614" sldId="486"/>
            <ac:spMk id="8" creationId="{AFD5AA96-69E8-40C6-8F13-1215967CE820}"/>
          </ac:spMkLst>
        </pc:spChg>
        <pc:spChg chg="add mod">
          <ac:chgData name="pantelis balaouras" userId="25e8755020fc1734" providerId="LiveId" clId="{536995DE-22A1-4E76-8ACF-8C1AE4D41F52}" dt="2021-12-26T14:00:49.409" v="646"/>
          <ac:spMkLst>
            <pc:docMk/>
            <pc:sldMk cId="4164704614" sldId="486"/>
            <ac:spMk id="9" creationId="{6D19D243-D204-425F-8C98-94EC67B06018}"/>
          </ac:spMkLst>
        </pc:spChg>
        <pc:spChg chg="add mod">
          <ac:chgData name="pantelis balaouras" userId="25e8755020fc1734" providerId="LiveId" clId="{536995DE-22A1-4E76-8ACF-8C1AE4D41F52}" dt="2021-12-26T14:00:49.409" v="646"/>
          <ac:spMkLst>
            <pc:docMk/>
            <pc:sldMk cId="4164704614" sldId="486"/>
            <ac:spMk id="10" creationId="{CE7845FE-C2C0-4AA9-99DC-55AFB7DCB1C9}"/>
          </ac:spMkLst>
        </pc:spChg>
        <pc:spChg chg="add mod">
          <ac:chgData name="pantelis balaouras" userId="25e8755020fc1734" providerId="LiveId" clId="{536995DE-22A1-4E76-8ACF-8C1AE4D41F52}" dt="2021-12-26T14:00:49.409" v="646"/>
          <ac:spMkLst>
            <pc:docMk/>
            <pc:sldMk cId="4164704614" sldId="486"/>
            <ac:spMk id="11" creationId="{A2326847-D3F6-41AB-96D1-FF2715306211}"/>
          </ac:spMkLst>
        </pc:spChg>
        <pc:grpChg chg="add mod">
          <ac:chgData name="pantelis balaouras" userId="25e8755020fc1734" providerId="LiveId" clId="{536995DE-22A1-4E76-8ACF-8C1AE4D41F52}" dt="2021-12-26T14:00:53.668" v="647" actId="1076"/>
          <ac:grpSpMkLst>
            <pc:docMk/>
            <pc:sldMk cId="4164704614" sldId="486"/>
            <ac:grpSpMk id="6" creationId="{D290D5F0-4CBA-43E7-886E-3F21F7F37100}"/>
          </ac:grpSpMkLst>
        </pc:grpChg>
        <pc:grpChg chg="add mod">
          <ac:chgData name="pantelis balaouras" userId="25e8755020fc1734" providerId="LiveId" clId="{536995DE-22A1-4E76-8ACF-8C1AE4D41F52}" dt="2021-12-26T14:00:49.409" v="646"/>
          <ac:grpSpMkLst>
            <pc:docMk/>
            <pc:sldMk cId="4164704614" sldId="486"/>
            <ac:grpSpMk id="7" creationId="{DC79C115-1E60-421A-A496-68F228666AE0}"/>
          </ac:grpSpMkLst>
        </pc:grpChg>
        <pc:cxnChg chg="add mod">
          <ac:chgData name="pantelis balaouras" userId="25e8755020fc1734" providerId="LiveId" clId="{536995DE-22A1-4E76-8ACF-8C1AE4D41F52}" dt="2021-12-26T14:00:49.409" v="646"/>
          <ac:cxnSpMkLst>
            <pc:docMk/>
            <pc:sldMk cId="4164704614" sldId="486"/>
            <ac:cxnSpMk id="12" creationId="{395C9B52-A6C0-43FC-85D6-4317F6DDD782}"/>
          </ac:cxnSpMkLst>
        </pc:cxnChg>
        <pc:cxnChg chg="add mod">
          <ac:chgData name="pantelis balaouras" userId="25e8755020fc1734" providerId="LiveId" clId="{536995DE-22A1-4E76-8ACF-8C1AE4D41F52}" dt="2021-12-26T14:00:49.409" v="646"/>
          <ac:cxnSpMkLst>
            <pc:docMk/>
            <pc:sldMk cId="4164704614" sldId="486"/>
            <ac:cxnSpMk id="13" creationId="{8BE909AB-03A9-456C-9182-EA719B33D303}"/>
          </ac:cxnSpMkLst>
        </pc:cxnChg>
      </pc:sldChg>
      <pc:sldChg chg="modSp add mod ord">
        <pc:chgData name="pantelis balaouras" userId="25e8755020fc1734" providerId="LiveId" clId="{536995DE-22A1-4E76-8ACF-8C1AE4D41F52}" dt="2021-12-26T14:18:46.567" v="733" actId="20577"/>
        <pc:sldMkLst>
          <pc:docMk/>
          <pc:sldMk cId="176712698" sldId="487"/>
        </pc:sldMkLst>
        <pc:spChg chg="mod">
          <ac:chgData name="pantelis balaouras" userId="25e8755020fc1734" providerId="LiveId" clId="{536995DE-22A1-4E76-8ACF-8C1AE4D41F52}" dt="2021-12-26T14:18:46.567" v="733" actId="20577"/>
          <ac:spMkLst>
            <pc:docMk/>
            <pc:sldMk cId="176712698" sldId="487"/>
            <ac:spMk id="5" creationId="{66473777-F090-41F5-9FC8-8962CF40C8E1}"/>
          </ac:spMkLst>
        </pc:spChg>
      </pc:sldChg>
      <pc:sldChg chg="addSp modSp new mod">
        <pc:chgData name="pantelis balaouras" userId="25e8755020fc1734" providerId="LiveId" clId="{536995DE-22A1-4E76-8ACF-8C1AE4D41F52}" dt="2021-12-26T14:22:01.001" v="751" actId="1076"/>
        <pc:sldMkLst>
          <pc:docMk/>
          <pc:sldMk cId="851107091" sldId="488"/>
        </pc:sldMkLst>
        <pc:spChg chg="mod">
          <ac:chgData name="pantelis balaouras" userId="25e8755020fc1734" providerId="LiveId" clId="{536995DE-22A1-4E76-8ACF-8C1AE4D41F52}" dt="2021-12-26T14:21:12.964" v="747"/>
          <ac:spMkLst>
            <pc:docMk/>
            <pc:sldMk cId="851107091" sldId="488"/>
            <ac:spMk id="3" creationId="{0424FA03-ABF2-4810-98A4-4D29B1A8B6ED}"/>
          </ac:spMkLst>
        </pc:spChg>
        <pc:spChg chg="add mod">
          <ac:chgData name="pantelis balaouras" userId="25e8755020fc1734" providerId="LiveId" clId="{536995DE-22A1-4E76-8ACF-8C1AE4D41F52}" dt="2021-12-26T14:21:46.626" v="749" actId="1076"/>
          <ac:spMkLst>
            <pc:docMk/>
            <pc:sldMk cId="851107091" sldId="488"/>
            <ac:spMk id="4" creationId="{F38020BB-3D11-4FF9-B76F-E735176F3C5C}"/>
          </ac:spMkLst>
        </pc:spChg>
        <pc:picChg chg="add mod">
          <ac:chgData name="pantelis balaouras" userId="25e8755020fc1734" providerId="LiveId" clId="{536995DE-22A1-4E76-8ACF-8C1AE4D41F52}" dt="2021-12-26T14:22:01.001" v="751" actId="1076"/>
          <ac:picMkLst>
            <pc:docMk/>
            <pc:sldMk cId="851107091" sldId="488"/>
            <ac:picMk id="5" creationId="{51280C98-4324-430C-B8D9-2D971508367E}"/>
          </ac:picMkLst>
        </pc:picChg>
      </pc:sldChg>
      <pc:sldChg chg="modSp add mod">
        <pc:chgData name="pantelis balaouras" userId="25e8755020fc1734" providerId="LiveId" clId="{536995DE-22A1-4E76-8ACF-8C1AE4D41F52}" dt="2021-12-26T14:24:40.752" v="769" actId="6549"/>
        <pc:sldMkLst>
          <pc:docMk/>
          <pc:sldMk cId="3480835252" sldId="489"/>
        </pc:sldMkLst>
        <pc:spChg chg="mod">
          <ac:chgData name="pantelis balaouras" userId="25e8755020fc1734" providerId="LiveId" clId="{536995DE-22A1-4E76-8ACF-8C1AE4D41F52}" dt="2021-12-26T14:24:40.752" v="769" actId="6549"/>
          <ac:spMkLst>
            <pc:docMk/>
            <pc:sldMk cId="3480835252" sldId="489"/>
            <ac:spMk id="5" creationId="{66473777-F090-41F5-9FC8-8962CF40C8E1}"/>
          </ac:spMkLst>
        </pc:spChg>
      </pc:sldChg>
      <pc:sldChg chg="addSp modSp new mod">
        <pc:chgData name="pantelis balaouras" userId="25e8755020fc1734" providerId="LiveId" clId="{536995DE-22A1-4E76-8ACF-8C1AE4D41F52}" dt="2021-12-26T14:26:25.946" v="780"/>
        <pc:sldMkLst>
          <pc:docMk/>
          <pc:sldMk cId="2774653811" sldId="490"/>
        </pc:sldMkLst>
        <pc:spChg chg="mod">
          <ac:chgData name="pantelis balaouras" userId="25e8755020fc1734" providerId="LiveId" clId="{536995DE-22A1-4E76-8ACF-8C1AE4D41F52}" dt="2021-12-26T14:26:25.946" v="780"/>
          <ac:spMkLst>
            <pc:docMk/>
            <pc:sldMk cId="2774653811" sldId="490"/>
            <ac:spMk id="2" creationId="{F1BC51C5-BE01-4744-8DAC-49E43160A2D1}"/>
          </ac:spMkLst>
        </pc:spChg>
        <pc:spChg chg="add mod">
          <ac:chgData name="pantelis balaouras" userId="25e8755020fc1734" providerId="LiveId" clId="{536995DE-22A1-4E76-8ACF-8C1AE4D41F52}" dt="2021-12-26T14:26:12.974" v="779"/>
          <ac:spMkLst>
            <pc:docMk/>
            <pc:sldMk cId="2774653811" sldId="490"/>
            <ac:spMk id="6" creationId="{98037E8B-C704-4A59-8A72-0EEC15EB591C}"/>
          </ac:spMkLst>
        </pc:spChg>
        <pc:spChg chg="add mod">
          <ac:chgData name="pantelis balaouras" userId="25e8755020fc1734" providerId="LiveId" clId="{536995DE-22A1-4E76-8ACF-8C1AE4D41F52}" dt="2021-12-26T14:26:12.974" v="779"/>
          <ac:spMkLst>
            <pc:docMk/>
            <pc:sldMk cId="2774653811" sldId="490"/>
            <ac:spMk id="7" creationId="{1AA7A66B-B97C-47FC-9FF5-562E61B08FC5}"/>
          </ac:spMkLst>
        </pc:spChg>
        <pc:spChg chg="add mod">
          <ac:chgData name="pantelis balaouras" userId="25e8755020fc1734" providerId="LiveId" clId="{536995DE-22A1-4E76-8ACF-8C1AE4D41F52}" dt="2021-12-26T14:26:12.974" v="779"/>
          <ac:spMkLst>
            <pc:docMk/>
            <pc:sldMk cId="2774653811" sldId="490"/>
            <ac:spMk id="8" creationId="{90570C5C-9B95-43C1-BF26-2E3A41C88D24}"/>
          </ac:spMkLst>
        </pc:spChg>
        <pc:spChg chg="add mod">
          <ac:chgData name="pantelis balaouras" userId="25e8755020fc1734" providerId="LiveId" clId="{536995DE-22A1-4E76-8ACF-8C1AE4D41F52}" dt="2021-12-26T14:26:12.974" v="779"/>
          <ac:spMkLst>
            <pc:docMk/>
            <pc:sldMk cId="2774653811" sldId="490"/>
            <ac:spMk id="9" creationId="{3FD4D8F7-1E7A-413B-81BA-4E8C9E360E9F}"/>
          </ac:spMkLst>
        </pc:spChg>
        <pc:grpChg chg="add mod">
          <ac:chgData name="pantelis balaouras" userId="25e8755020fc1734" providerId="LiveId" clId="{536995DE-22A1-4E76-8ACF-8C1AE4D41F52}" dt="2021-12-26T14:26:12.974" v="779"/>
          <ac:grpSpMkLst>
            <pc:docMk/>
            <pc:sldMk cId="2774653811" sldId="490"/>
            <ac:grpSpMk id="4" creationId="{480822C0-DDA9-4A71-ADA5-80A5E975EFE5}"/>
          </ac:grpSpMkLst>
        </pc:grpChg>
        <pc:grpChg chg="add mod">
          <ac:chgData name="pantelis balaouras" userId="25e8755020fc1734" providerId="LiveId" clId="{536995DE-22A1-4E76-8ACF-8C1AE4D41F52}" dt="2021-12-26T14:26:12.974" v="779"/>
          <ac:grpSpMkLst>
            <pc:docMk/>
            <pc:sldMk cId="2774653811" sldId="490"/>
            <ac:grpSpMk id="5" creationId="{01D53F5C-928B-4C1E-8295-ED5875F03690}"/>
          </ac:grpSpMkLst>
        </pc:grpChg>
      </pc:sldChg>
      <pc:sldChg chg="addSp modSp new mod">
        <pc:chgData name="pantelis balaouras" userId="25e8755020fc1734" providerId="LiveId" clId="{536995DE-22A1-4E76-8ACF-8C1AE4D41F52}" dt="2021-12-26T14:27:29.702" v="794" actId="20577"/>
        <pc:sldMkLst>
          <pc:docMk/>
          <pc:sldMk cId="3273773654" sldId="491"/>
        </pc:sldMkLst>
        <pc:spChg chg="mod">
          <ac:chgData name="pantelis balaouras" userId="25e8755020fc1734" providerId="LiveId" clId="{536995DE-22A1-4E76-8ACF-8C1AE4D41F52}" dt="2021-12-26T14:27:29.702" v="794" actId="20577"/>
          <ac:spMkLst>
            <pc:docMk/>
            <pc:sldMk cId="3273773654" sldId="491"/>
            <ac:spMk id="2" creationId="{C81D0854-0CD1-42AB-B315-D2DFAA849811}"/>
          </ac:spMkLst>
        </pc:spChg>
        <pc:spChg chg="add mod">
          <ac:chgData name="pantelis balaouras" userId="25e8755020fc1734" providerId="LiveId" clId="{536995DE-22A1-4E76-8ACF-8C1AE4D41F52}" dt="2021-12-26T14:27:16.553" v="785"/>
          <ac:spMkLst>
            <pc:docMk/>
            <pc:sldMk cId="3273773654" sldId="491"/>
            <ac:spMk id="6" creationId="{BAC5E499-1791-4F78-AF1D-B123D09366F8}"/>
          </ac:spMkLst>
        </pc:spChg>
        <pc:spChg chg="add mod">
          <ac:chgData name="pantelis balaouras" userId="25e8755020fc1734" providerId="LiveId" clId="{536995DE-22A1-4E76-8ACF-8C1AE4D41F52}" dt="2021-12-26T14:27:16.553" v="785"/>
          <ac:spMkLst>
            <pc:docMk/>
            <pc:sldMk cId="3273773654" sldId="491"/>
            <ac:spMk id="7" creationId="{AD0EB691-C5A1-4559-BB24-D69E3379BD2A}"/>
          </ac:spMkLst>
        </pc:spChg>
        <pc:spChg chg="add mod">
          <ac:chgData name="pantelis balaouras" userId="25e8755020fc1734" providerId="LiveId" clId="{536995DE-22A1-4E76-8ACF-8C1AE4D41F52}" dt="2021-12-26T14:27:16.553" v="785"/>
          <ac:spMkLst>
            <pc:docMk/>
            <pc:sldMk cId="3273773654" sldId="491"/>
            <ac:spMk id="8" creationId="{4C6988B5-B223-4EC2-9C1F-ACCB1CC58A48}"/>
          </ac:spMkLst>
        </pc:spChg>
        <pc:spChg chg="add mod">
          <ac:chgData name="pantelis balaouras" userId="25e8755020fc1734" providerId="LiveId" clId="{536995DE-22A1-4E76-8ACF-8C1AE4D41F52}" dt="2021-12-26T14:27:16.553" v="785"/>
          <ac:spMkLst>
            <pc:docMk/>
            <pc:sldMk cId="3273773654" sldId="491"/>
            <ac:spMk id="9" creationId="{8B32B2F8-427C-42FA-9CC6-A94826AAC327}"/>
          </ac:spMkLst>
        </pc:spChg>
        <pc:grpChg chg="add mod">
          <ac:chgData name="pantelis balaouras" userId="25e8755020fc1734" providerId="LiveId" clId="{536995DE-22A1-4E76-8ACF-8C1AE4D41F52}" dt="2021-12-26T14:27:16.553" v="785"/>
          <ac:grpSpMkLst>
            <pc:docMk/>
            <pc:sldMk cId="3273773654" sldId="491"/>
            <ac:grpSpMk id="4" creationId="{994E8EF3-3BA3-410F-9075-EB8FBF3E5050}"/>
          </ac:grpSpMkLst>
        </pc:grpChg>
        <pc:grpChg chg="add mod">
          <ac:chgData name="pantelis balaouras" userId="25e8755020fc1734" providerId="LiveId" clId="{536995DE-22A1-4E76-8ACF-8C1AE4D41F52}" dt="2021-12-26T14:27:16.553" v="785"/>
          <ac:grpSpMkLst>
            <pc:docMk/>
            <pc:sldMk cId="3273773654" sldId="491"/>
            <ac:grpSpMk id="5" creationId="{A63DFDF8-AB20-4405-A31C-0DAAF0B57E3E}"/>
          </ac:grpSpMkLst>
        </pc:grpChg>
      </pc:sldChg>
      <pc:sldChg chg="modSp new mod">
        <pc:chgData name="pantelis balaouras" userId="25e8755020fc1734" providerId="LiveId" clId="{536995DE-22A1-4E76-8ACF-8C1AE4D41F52}" dt="2021-12-26T14:28:24.872" v="797"/>
        <pc:sldMkLst>
          <pc:docMk/>
          <pc:sldMk cId="899508653" sldId="492"/>
        </pc:sldMkLst>
        <pc:spChg chg="mod">
          <ac:chgData name="pantelis balaouras" userId="25e8755020fc1734" providerId="LiveId" clId="{536995DE-22A1-4E76-8ACF-8C1AE4D41F52}" dt="2021-12-26T14:28:02.333" v="796"/>
          <ac:spMkLst>
            <pc:docMk/>
            <pc:sldMk cId="899508653" sldId="492"/>
            <ac:spMk id="2" creationId="{B0239053-9392-4FAE-86FB-1FFCD5417554}"/>
          </ac:spMkLst>
        </pc:spChg>
        <pc:spChg chg="mod">
          <ac:chgData name="pantelis balaouras" userId="25e8755020fc1734" providerId="LiveId" clId="{536995DE-22A1-4E76-8ACF-8C1AE4D41F52}" dt="2021-12-26T14:28:24.872" v="797"/>
          <ac:spMkLst>
            <pc:docMk/>
            <pc:sldMk cId="899508653" sldId="492"/>
            <ac:spMk id="3" creationId="{8E5B9A1F-A76A-45CB-A4A6-75EF82D14243}"/>
          </ac:spMkLst>
        </pc:spChg>
      </pc:sldChg>
      <pc:sldChg chg="addSp modSp new">
        <pc:chgData name="pantelis balaouras" userId="25e8755020fc1734" providerId="LiveId" clId="{536995DE-22A1-4E76-8ACF-8C1AE4D41F52}" dt="2021-12-26T14:29:02.747" v="799"/>
        <pc:sldMkLst>
          <pc:docMk/>
          <pc:sldMk cId="2801722803" sldId="493"/>
        </pc:sldMkLst>
        <pc:spChg chg="add mod">
          <ac:chgData name="pantelis balaouras" userId="25e8755020fc1734" providerId="LiveId" clId="{536995DE-22A1-4E76-8ACF-8C1AE4D41F52}" dt="2021-12-26T14:29:02.747" v="799"/>
          <ac:spMkLst>
            <pc:docMk/>
            <pc:sldMk cId="2801722803" sldId="493"/>
            <ac:spMk id="6" creationId="{18E003A0-0B8F-4CA8-A5F7-131A001E267A}"/>
          </ac:spMkLst>
        </pc:spChg>
        <pc:spChg chg="add mod">
          <ac:chgData name="pantelis balaouras" userId="25e8755020fc1734" providerId="LiveId" clId="{536995DE-22A1-4E76-8ACF-8C1AE4D41F52}" dt="2021-12-26T14:29:02.747" v="799"/>
          <ac:spMkLst>
            <pc:docMk/>
            <pc:sldMk cId="2801722803" sldId="493"/>
            <ac:spMk id="7" creationId="{06D8FC8D-2EE9-4252-8CEA-675EFB35BFEB}"/>
          </ac:spMkLst>
        </pc:spChg>
        <pc:spChg chg="add mod">
          <ac:chgData name="pantelis balaouras" userId="25e8755020fc1734" providerId="LiveId" clId="{536995DE-22A1-4E76-8ACF-8C1AE4D41F52}" dt="2021-12-26T14:29:02.747" v="799"/>
          <ac:spMkLst>
            <pc:docMk/>
            <pc:sldMk cId="2801722803" sldId="493"/>
            <ac:spMk id="8" creationId="{AB88B7FA-78B0-46CE-A775-9C43A58995D3}"/>
          </ac:spMkLst>
        </pc:spChg>
        <pc:spChg chg="add mod">
          <ac:chgData name="pantelis balaouras" userId="25e8755020fc1734" providerId="LiveId" clId="{536995DE-22A1-4E76-8ACF-8C1AE4D41F52}" dt="2021-12-26T14:29:02.747" v="799"/>
          <ac:spMkLst>
            <pc:docMk/>
            <pc:sldMk cId="2801722803" sldId="493"/>
            <ac:spMk id="9" creationId="{67FB0F6E-035D-46CB-AC9B-2FD269A3EA5B}"/>
          </ac:spMkLst>
        </pc:spChg>
        <pc:spChg chg="add mod">
          <ac:chgData name="pantelis balaouras" userId="25e8755020fc1734" providerId="LiveId" clId="{536995DE-22A1-4E76-8ACF-8C1AE4D41F52}" dt="2021-12-26T14:29:02.747" v="799"/>
          <ac:spMkLst>
            <pc:docMk/>
            <pc:sldMk cId="2801722803" sldId="493"/>
            <ac:spMk id="10" creationId="{D7AAA868-BB40-44D2-9A41-439B137E70D1}"/>
          </ac:spMkLst>
        </pc:spChg>
        <pc:spChg chg="add mod">
          <ac:chgData name="pantelis balaouras" userId="25e8755020fc1734" providerId="LiveId" clId="{536995DE-22A1-4E76-8ACF-8C1AE4D41F52}" dt="2021-12-26T14:29:02.747" v="799"/>
          <ac:spMkLst>
            <pc:docMk/>
            <pc:sldMk cId="2801722803" sldId="493"/>
            <ac:spMk id="11" creationId="{1CC1942F-4840-416E-B4B7-5D9BD0C4FC93}"/>
          </ac:spMkLst>
        </pc:spChg>
        <pc:spChg chg="add mod">
          <ac:chgData name="pantelis balaouras" userId="25e8755020fc1734" providerId="LiveId" clId="{536995DE-22A1-4E76-8ACF-8C1AE4D41F52}" dt="2021-12-26T14:29:02.747" v="799"/>
          <ac:spMkLst>
            <pc:docMk/>
            <pc:sldMk cId="2801722803" sldId="493"/>
            <ac:spMk id="14" creationId="{425D900F-F4C2-4D2F-958E-CE917465D368}"/>
          </ac:spMkLst>
        </pc:spChg>
        <pc:spChg chg="add mod">
          <ac:chgData name="pantelis balaouras" userId="25e8755020fc1734" providerId="LiveId" clId="{536995DE-22A1-4E76-8ACF-8C1AE4D41F52}" dt="2021-12-26T14:29:02.747" v="799"/>
          <ac:spMkLst>
            <pc:docMk/>
            <pc:sldMk cId="2801722803" sldId="493"/>
            <ac:spMk id="15" creationId="{FBF40C65-78F5-44D5-90F8-5AECB1F32B71}"/>
          </ac:spMkLst>
        </pc:spChg>
        <pc:spChg chg="add mod">
          <ac:chgData name="pantelis balaouras" userId="25e8755020fc1734" providerId="LiveId" clId="{536995DE-22A1-4E76-8ACF-8C1AE4D41F52}" dt="2021-12-26T14:29:02.747" v="799"/>
          <ac:spMkLst>
            <pc:docMk/>
            <pc:sldMk cId="2801722803" sldId="493"/>
            <ac:spMk id="18" creationId="{8085370C-73FF-47B6-99F4-4A3EF5F6DCD0}"/>
          </ac:spMkLst>
        </pc:spChg>
        <pc:spChg chg="add mod">
          <ac:chgData name="pantelis balaouras" userId="25e8755020fc1734" providerId="LiveId" clId="{536995DE-22A1-4E76-8ACF-8C1AE4D41F52}" dt="2021-12-26T14:29:02.747" v="799"/>
          <ac:spMkLst>
            <pc:docMk/>
            <pc:sldMk cId="2801722803" sldId="493"/>
            <ac:spMk id="19" creationId="{1AFFDF20-5F0D-47EE-888C-AB3E6DB8546C}"/>
          </ac:spMkLst>
        </pc:spChg>
        <pc:grpChg chg="add mod">
          <ac:chgData name="pantelis balaouras" userId="25e8755020fc1734" providerId="LiveId" clId="{536995DE-22A1-4E76-8ACF-8C1AE4D41F52}" dt="2021-12-26T14:29:02.747" v="799"/>
          <ac:grpSpMkLst>
            <pc:docMk/>
            <pc:sldMk cId="2801722803" sldId="493"/>
            <ac:grpSpMk id="4" creationId="{0B25F302-601C-4BCA-B0F4-87A48F37F62D}"/>
          </ac:grpSpMkLst>
        </pc:grpChg>
        <pc:grpChg chg="add mod">
          <ac:chgData name="pantelis balaouras" userId="25e8755020fc1734" providerId="LiveId" clId="{536995DE-22A1-4E76-8ACF-8C1AE4D41F52}" dt="2021-12-26T14:29:02.747" v="799"/>
          <ac:grpSpMkLst>
            <pc:docMk/>
            <pc:sldMk cId="2801722803" sldId="493"/>
            <ac:grpSpMk id="5" creationId="{8D001069-AA14-48DF-9EE9-76DB8772966D}"/>
          </ac:grpSpMkLst>
        </pc:grpChg>
        <pc:cxnChg chg="add mod">
          <ac:chgData name="pantelis balaouras" userId="25e8755020fc1734" providerId="LiveId" clId="{536995DE-22A1-4E76-8ACF-8C1AE4D41F52}" dt="2021-12-26T14:29:02.747" v="799"/>
          <ac:cxnSpMkLst>
            <pc:docMk/>
            <pc:sldMk cId="2801722803" sldId="493"/>
            <ac:cxnSpMk id="12" creationId="{16331924-F781-4C3E-9DC0-01F11F6507DB}"/>
          </ac:cxnSpMkLst>
        </pc:cxnChg>
        <pc:cxnChg chg="add mod">
          <ac:chgData name="pantelis balaouras" userId="25e8755020fc1734" providerId="LiveId" clId="{536995DE-22A1-4E76-8ACF-8C1AE4D41F52}" dt="2021-12-26T14:29:02.747" v="799"/>
          <ac:cxnSpMkLst>
            <pc:docMk/>
            <pc:sldMk cId="2801722803" sldId="493"/>
            <ac:cxnSpMk id="13" creationId="{F9A5AD2A-8510-41A7-AF17-5F3CB62BD1F3}"/>
          </ac:cxnSpMkLst>
        </pc:cxnChg>
        <pc:cxnChg chg="add mod">
          <ac:chgData name="pantelis balaouras" userId="25e8755020fc1734" providerId="LiveId" clId="{536995DE-22A1-4E76-8ACF-8C1AE4D41F52}" dt="2021-12-26T14:29:02.747" v="799"/>
          <ac:cxnSpMkLst>
            <pc:docMk/>
            <pc:sldMk cId="2801722803" sldId="493"/>
            <ac:cxnSpMk id="16" creationId="{25923E2C-51CF-4D0F-87F1-3F479EE768B0}"/>
          </ac:cxnSpMkLst>
        </pc:cxnChg>
        <pc:cxnChg chg="add mod">
          <ac:chgData name="pantelis balaouras" userId="25e8755020fc1734" providerId="LiveId" clId="{536995DE-22A1-4E76-8ACF-8C1AE4D41F52}" dt="2021-12-26T14:29:02.747" v="799"/>
          <ac:cxnSpMkLst>
            <pc:docMk/>
            <pc:sldMk cId="2801722803" sldId="493"/>
            <ac:cxnSpMk id="17" creationId="{8C3B96C7-7032-433A-BB2B-8648948CB848}"/>
          </ac:cxnSpMkLst>
        </pc:cxnChg>
        <pc:cxnChg chg="add mod">
          <ac:chgData name="pantelis balaouras" userId="25e8755020fc1734" providerId="LiveId" clId="{536995DE-22A1-4E76-8ACF-8C1AE4D41F52}" dt="2021-12-26T14:29:02.747" v="799"/>
          <ac:cxnSpMkLst>
            <pc:docMk/>
            <pc:sldMk cId="2801722803" sldId="493"/>
            <ac:cxnSpMk id="20" creationId="{A03359FF-AD94-405F-9DA3-1EF32DF28C96}"/>
          </ac:cxnSpMkLst>
        </pc:cxnChg>
        <pc:cxnChg chg="add mod">
          <ac:chgData name="pantelis balaouras" userId="25e8755020fc1734" providerId="LiveId" clId="{536995DE-22A1-4E76-8ACF-8C1AE4D41F52}" dt="2021-12-26T14:29:02.747" v="799"/>
          <ac:cxnSpMkLst>
            <pc:docMk/>
            <pc:sldMk cId="2801722803" sldId="493"/>
            <ac:cxnSpMk id="21" creationId="{546EF7F3-7D0A-441A-A19F-BD13DB549819}"/>
          </ac:cxnSpMkLst>
        </pc:cxnChg>
      </pc:sldChg>
      <pc:sldChg chg="modSp add mod ord">
        <pc:chgData name="pantelis balaouras" userId="25e8755020fc1734" providerId="LiveId" clId="{536995DE-22A1-4E76-8ACF-8C1AE4D41F52}" dt="2021-12-26T14:31:36.189" v="877" actId="20577"/>
        <pc:sldMkLst>
          <pc:docMk/>
          <pc:sldMk cId="1542110935" sldId="494"/>
        </pc:sldMkLst>
        <pc:spChg chg="mod">
          <ac:chgData name="pantelis balaouras" userId="25e8755020fc1734" providerId="LiveId" clId="{536995DE-22A1-4E76-8ACF-8C1AE4D41F52}" dt="2021-12-26T14:31:36.189" v="877" actId="20577"/>
          <ac:spMkLst>
            <pc:docMk/>
            <pc:sldMk cId="1542110935" sldId="494"/>
            <ac:spMk id="5" creationId="{66473777-F090-41F5-9FC8-8962CF40C8E1}"/>
          </ac:spMkLst>
        </pc:spChg>
      </pc:sldChg>
      <pc:sldChg chg="addSp delSp modSp new mod modClrScheme chgLayout">
        <pc:chgData name="pantelis balaouras" userId="25e8755020fc1734" providerId="LiveId" clId="{536995DE-22A1-4E76-8ACF-8C1AE4D41F52}" dt="2021-12-26T14:32:46.956" v="885"/>
        <pc:sldMkLst>
          <pc:docMk/>
          <pc:sldMk cId="588038750" sldId="495"/>
        </pc:sldMkLst>
        <pc:spChg chg="del mod ord">
          <ac:chgData name="pantelis balaouras" userId="25e8755020fc1734" providerId="LiveId" clId="{536995DE-22A1-4E76-8ACF-8C1AE4D41F52}" dt="2021-12-26T14:31:56.428" v="879" actId="700"/>
          <ac:spMkLst>
            <pc:docMk/>
            <pc:sldMk cId="588038750" sldId="495"/>
            <ac:spMk id="2" creationId="{EE812594-420B-4FC8-ABCD-1C7758B9F3FC}"/>
          </ac:spMkLst>
        </pc:spChg>
        <pc:spChg chg="del mod ord">
          <ac:chgData name="pantelis balaouras" userId="25e8755020fc1734" providerId="LiveId" clId="{536995DE-22A1-4E76-8ACF-8C1AE4D41F52}" dt="2021-12-26T14:31:56.428" v="879" actId="700"/>
          <ac:spMkLst>
            <pc:docMk/>
            <pc:sldMk cId="588038750" sldId="495"/>
            <ac:spMk id="3" creationId="{E87BF091-DC78-4ED7-8F8A-7FEDE7A8FFB4}"/>
          </ac:spMkLst>
        </pc:spChg>
        <pc:spChg chg="add mod ord">
          <ac:chgData name="pantelis balaouras" userId="25e8755020fc1734" providerId="LiveId" clId="{536995DE-22A1-4E76-8ACF-8C1AE4D41F52}" dt="2021-12-26T14:32:22.113" v="884"/>
          <ac:spMkLst>
            <pc:docMk/>
            <pc:sldMk cId="588038750" sldId="495"/>
            <ac:spMk id="4" creationId="{DB6976C1-0931-49AD-8246-F800ACE926AE}"/>
          </ac:spMkLst>
        </pc:spChg>
        <pc:spChg chg="add mod ord">
          <ac:chgData name="pantelis balaouras" userId="25e8755020fc1734" providerId="LiveId" clId="{536995DE-22A1-4E76-8ACF-8C1AE4D41F52}" dt="2021-12-26T14:32:46.956" v="885"/>
          <ac:spMkLst>
            <pc:docMk/>
            <pc:sldMk cId="588038750" sldId="495"/>
            <ac:spMk id="5" creationId="{C4E367BE-9726-4CD2-811D-ADDD9F698C01}"/>
          </ac:spMkLst>
        </pc:spChg>
      </pc:sldChg>
      <pc:sldChg chg="addSp delSp modSp add mod">
        <pc:chgData name="pantelis balaouras" userId="25e8755020fc1734" providerId="LiveId" clId="{536995DE-22A1-4E76-8ACF-8C1AE4D41F52}" dt="2021-12-26T14:34:55.043" v="894" actId="1076"/>
        <pc:sldMkLst>
          <pc:docMk/>
          <pc:sldMk cId="1997135562" sldId="496"/>
        </pc:sldMkLst>
        <pc:spChg chg="mod">
          <ac:chgData name="pantelis balaouras" userId="25e8755020fc1734" providerId="LiveId" clId="{536995DE-22A1-4E76-8ACF-8C1AE4D41F52}" dt="2021-12-26T14:33:07.084" v="888"/>
          <ac:spMkLst>
            <pc:docMk/>
            <pc:sldMk cId="1997135562" sldId="496"/>
            <ac:spMk id="4" creationId="{DB6976C1-0931-49AD-8246-F800ACE926AE}"/>
          </ac:spMkLst>
        </pc:spChg>
        <pc:spChg chg="add del">
          <ac:chgData name="pantelis balaouras" userId="25e8755020fc1734" providerId="LiveId" clId="{536995DE-22A1-4E76-8ACF-8C1AE4D41F52}" dt="2021-12-26T14:34:15.651" v="891" actId="478"/>
          <ac:spMkLst>
            <pc:docMk/>
            <pc:sldMk cId="1997135562" sldId="496"/>
            <ac:spMk id="5" creationId="{C4E367BE-9726-4CD2-811D-ADDD9F698C01}"/>
          </ac:spMkLst>
        </pc:spChg>
        <pc:spChg chg="mod">
          <ac:chgData name="pantelis balaouras" userId="25e8755020fc1734" providerId="LiveId" clId="{536995DE-22A1-4E76-8ACF-8C1AE4D41F52}" dt="2021-12-26T14:33:42.322" v="890"/>
          <ac:spMkLst>
            <pc:docMk/>
            <pc:sldMk cId="1997135562" sldId="496"/>
            <ac:spMk id="8" creationId="{DD69C787-7690-4442-B6F2-31A1A6152798}"/>
          </ac:spMkLst>
        </pc:spChg>
        <pc:spChg chg="mod">
          <ac:chgData name="pantelis balaouras" userId="25e8755020fc1734" providerId="LiveId" clId="{536995DE-22A1-4E76-8ACF-8C1AE4D41F52}" dt="2021-12-26T14:33:42.322" v="890"/>
          <ac:spMkLst>
            <pc:docMk/>
            <pc:sldMk cId="1997135562" sldId="496"/>
            <ac:spMk id="9" creationId="{3470152C-8A8C-4133-8671-4BF971E8A054}"/>
          </ac:spMkLst>
        </pc:spChg>
        <pc:spChg chg="mod">
          <ac:chgData name="pantelis balaouras" userId="25e8755020fc1734" providerId="LiveId" clId="{536995DE-22A1-4E76-8ACF-8C1AE4D41F52}" dt="2021-12-26T14:33:42.322" v="890"/>
          <ac:spMkLst>
            <pc:docMk/>
            <pc:sldMk cId="1997135562" sldId="496"/>
            <ac:spMk id="10" creationId="{EF3D2BBF-90E1-46BF-8D41-92CBCA58311B}"/>
          </ac:spMkLst>
        </pc:spChg>
        <pc:spChg chg="mod">
          <ac:chgData name="pantelis balaouras" userId="25e8755020fc1734" providerId="LiveId" clId="{536995DE-22A1-4E76-8ACF-8C1AE4D41F52}" dt="2021-12-26T14:33:42.322" v="890"/>
          <ac:spMkLst>
            <pc:docMk/>
            <pc:sldMk cId="1997135562" sldId="496"/>
            <ac:spMk id="11" creationId="{7026CE94-FBA1-4578-9157-1225800FE61F}"/>
          </ac:spMkLst>
        </pc:spChg>
        <pc:spChg chg="mod">
          <ac:chgData name="pantelis balaouras" userId="25e8755020fc1734" providerId="LiveId" clId="{536995DE-22A1-4E76-8ACF-8C1AE4D41F52}" dt="2021-12-26T14:33:42.322" v="890"/>
          <ac:spMkLst>
            <pc:docMk/>
            <pc:sldMk cId="1997135562" sldId="496"/>
            <ac:spMk id="12" creationId="{32E7B84A-1730-4A91-8D1C-CD502DBE29EE}"/>
          </ac:spMkLst>
        </pc:spChg>
        <pc:spChg chg="mod">
          <ac:chgData name="pantelis balaouras" userId="25e8755020fc1734" providerId="LiveId" clId="{536995DE-22A1-4E76-8ACF-8C1AE4D41F52}" dt="2021-12-26T14:33:42.322" v="890"/>
          <ac:spMkLst>
            <pc:docMk/>
            <pc:sldMk cId="1997135562" sldId="496"/>
            <ac:spMk id="13" creationId="{433FB294-9720-48B8-ABA6-D5CD9A892738}"/>
          </ac:spMkLst>
        </pc:spChg>
        <pc:spChg chg="mod">
          <ac:chgData name="pantelis balaouras" userId="25e8755020fc1734" providerId="LiveId" clId="{536995DE-22A1-4E76-8ACF-8C1AE4D41F52}" dt="2021-12-26T14:34:18.118" v="892"/>
          <ac:spMkLst>
            <pc:docMk/>
            <pc:sldMk cId="1997135562" sldId="496"/>
            <ac:spMk id="19" creationId="{1547A7F7-B019-46D6-BD4D-5C5FA2E72077}"/>
          </ac:spMkLst>
        </pc:spChg>
        <pc:spChg chg="mod">
          <ac:chgData name="pantelis balaouras" userId="25e8755020fc1734" providerId="LiveId" clId="{536995DE-22A1-4E76-8ACF-8C1AE4D41F52}" dt="2021-12-26T14:34:18.118" v="892"/>
          <ac:spMkLst>
            <pc:docMk/>
            <pc:sldMk cId="1997135562" sldId="496"/>
            <ac:spMk id="20" creationId="{95B23DFE-47C0-4ED0-A6D0-311D17101C03}"/>
          </ac:spMkLst>
        </pc:spChg>
        <pc:spChg chg="mod">
          <ac:chgData name="pantelis balaouras" userId="25e8755020fc1734" providerId="LiveId" clId="{536995DE-22A1-4E76-8ACF-8C1AE4D41F52}" dt="2021-12-26T14:34:18.118" v="892"/>
          <ac:spMkLst>
            <pc:docMk/>
            <pc:sldMk cId="1997135562" sldId="496"/>
            <ac:spMk id="21" creationId="{D7D5B62D-BF7C-4448-8E63-CF965A9CC24B}"/>
          </ac:spMkLst>
        </pc:spChg>
        <pc:spChg chg="mod">
          <ac:chgData name="pantelis balaouras" userId="25e8755020fc1734" providerId="LiveId" clId="{536995DE-22A1-4E76-8ACF-8C1AE4D41F52}" dt="2021-12-26T14:34:18.118" v="892"/>
          <ac:spMkLst>
            <pc:docMk/>
            <pc:sldMk cId="1997135562" sldId="496"/>
            <ac:spMk id="22" creationId="{48C4BAA9-CCC9-4DED-B4EE-2E72D37CC7D3}"/>
          </ac:spMkLst>
        </pc:spChg>
        <pc:spChg chg="mod">
          <ac:chgData name="pantelis balaouras" userId="25e8755020fc1734" providerId="LiveId" clId="{536995DE-22A1-4E76-8ACF-8C1AE4D41F52}" dt="2021-12-26T14:34:18.118" v="892"/>
          <ac:spMkLst>
            <pc:docMk/>
            <pc:sldMk cId="1997135562" sldId="496"/>
            <ac:spMk id="23" creationId="{46BC2D80-CE99-4279-B428-40CFAA68D8A1}"/>
          </ac:spMkLst>
        </pc:spChg>
        <pc:spChg chg="mod">
          <ac:chgData name="pantelis balaouras" userId="25e8755020fc1734" providerId="LiveId" clId="{536995DE-22A1-4E76-8ACF-8C1AE4D41F52}" dt="2021-12-26T14:34:18.118" v="892"/>
          <ac:spMkLst>
            <pc:docMk/>
            <pc:sldMk cId="1997135562" sldId="496"/>
            <ac:spMk id="24" creationId="{7A62765F-A1BC-4FE2-AFF6-357E8C71D108}"/>
          </ac:spMkLst>
        </pc:spChg>
        <pc:spChg chg="add mod">
          <ac:chgData name="pantelis balaouras" userId="25e8755020fc1734" providerId="LiveId" clId="{536995DE-22A1-4E76-8ACF-8C1AE4D41F52}" dt="2021-12-26T14:34:55.043" v="894" actId="1076"/>
          <ac:spMkLst>
            <pc:docMk/>
            <pc:sldMk cId="1997135562" sldId="496"/>
            <ac:spMk id="27" creationId="{934A8CE1-25A8-42F7-98D0-7F7C7CA9236B}"/>
          </ac:spMkLst>
        </pc:spChg>
        <pc:grpChg chg="add del mod">
          <ac:chgData name="pantelis balaouras" userId="25e8755020fc1734" providerId="LiveId" clId="{536995DE-22A1-4E76-8ACF-8C1AE4D41F52}" dt="2021-12-26T14:33:42.322" v="890"/>
          <ac:grpSpMkLst>
            <pc:docMk/>
            <pc:sldMk cId="1997135562" sldId="496"/>
            <ac:grpSpMk id="6" creationId="{9B5F9ECA-EB4B-4879-A4F6-5BD9199EC22B}"/>
          </ac:grpSpMkLst>
        </pc:grpChg>
        <pc:grpChg chg="mod">
          <ac:chgData name="pantelis balaouras" userId="25e8755020fc1734" providerId="LiveId" clId="{536995DE-22A1-4E76-8ACF-8C1AE4D41F52}" dt="2021-12-26T14:33:42.322" v="890"/>
          <ac:grpSpMkLst>
            <pc:docMk/>
            <pc:sldMk cId="1997135562" sldId="496"/>
            <ac:grpSpMk id="7" creationId="{67415F04-D1B7-4FD8-81FF-EC026E50874C}"/>
          </ac:grpSpMkLst>
        </pc:grpChg>
        <pc:grpChg chg="add mod">
          <ac:chgData name="pantelis balaouras" userId="25e8755020fc1734" providerId="LiveId" clId="{536995DE-22A1-4E76-8ACF-8C1AE4D41F52}" dt="2021-12-26T14:34:18.118" v="892"/>
          <ac:grpSpMkLst>
            <pc:docMk/>
            <pc:sldMk cId="1997135562" sldId="496"/>
            <ac:grpSpMk id="17" creationId="{E55911C4-0729-4B9A-BED8-B348A067E3D7}"/>
          </ac:grpSpMkLst>
        </pc:grpChg>
        <pc:grpChg chg="mod">
          <ac:chgData name="pantelis balaouras" userId="25e8755020fc1734" providerId="LiveId" clId="{536995DE-22A1-4E76-8ACF-8C1AE4D41F52}" dt="2021-12-26T14:34:18.118" v="892"/>
          <ac:grpSpMkLst>
            <pc:docMk/>
            <pc:sldMk cId="1997135562" sldId="496"/>
            <ac:grpSpMk id="18" creationId="{67F1B2D6-CDFD-4676-A3BC-828AD7C40294}"/>
          </ac:grpSpMkLst>
        </pc:grpChg>
        <pc:graphicFrameChg chg="add del mod">
          <ac:chgData name="pantelis balaouras" userId="25e8755020fc1734" providerId="LiveId" clId="{536995DE-22A1-4E76-8ACF-8C1AE4D41F52}" dt="2021-12-26T14:33:42.322" v="890"/>
          <ac:graphicFrameMkLst>
            <pc:docMk/>
            <pc:sldMk cId="1997135562" sldId="496"/>
            <ac:graphicFrameMk id="2" creationId="{E806A6D0-DDC8-45F5-B4B2-0DAC3305AEDF}"/>
          </ac:graphicFrameMkLst>
        </pc:graphicFrameChg>
        <pc:graphicFrameChg chg="add mod">
          <ac:chgData name="pantelis balaouras" userId="25e8755020fc1734" providerId="LiveId" clId="{536995DE-22A1-4E76-8ACF-8C1AE4D41F52}" dt="2021-12-26T14:34:18.118" v="892"/>
          <ac:graphicFrameMkLst>
            <pc:docMk/>
            <pc:sldMk cId="1997135562" sldId="496"/>
            <ac:graphicFrameMk id="3" creationId="{57C10655-8ED8-4696-903C-F77E1E2F61CD}"/>
          </ac:graphicFrameMkLst>
        </pc:graphicFrameChg>
        <pc:picChg chg="add del mod">
          <ac:chgData name="pantelis balaouras" userId="25e8755020fc1734" providerId="LiveId" clId="{536995DE-22A1-4E76-8ACF-8C1AE4D41F52}" dt="2021-12-26T14:33:42.322" v="890"/>
          <ac:picMkLst>
            <pc:docMk/>
            <pc:sldMk cId="1997135562" sldId="496"/>
            <ac:picMk id="3073" creationId="{03F7B81B-0124-43FC-B6C7-730C1326C7DE}"/>
          </ac:picMkLst>
        </pc:picChg>
        <pc:picChg chg="add del mod">
          <ac:chgData name="pantelis balaouras" userId="25e8755020fc1734" providerId="LiveId" clId="{536995DE-22A1-4E76-8ACF-8C1AE4D41F52}" dt="2021-12-26T14:33:42.322" v="890"/>
          <ac:picMkLst>
            <pc:docMk/>
            <pc:sldMk cId="1997135562" sldId="496"/>
            <ac:picMk id="3082" creationId="{D82E06F9-713A-4F50-B24B-7D6B17B23271}"/>
          </ac:picMkLst>
        </pc:picChg>
        <pc:picChg chg="add mod">
          <ac:chgData name="pantelis balaouras" userId="25e8755020fc1734" providerId="LiveId" clId="{536995DE-22A1-4E76-8ACF-8C1AE4D41F52}" dt="2021-12-26T14:34:18.118" v="892"/>
          <ac:picMkLst>
            <pc:docMk/>
            <pc:sldMk cId="1997135562" sldId="496"/>
            <ac:picMk id="3089" creationId="{D5C055E1-2302-48CE-9A96-797395CDC5FE}"/>
          </ac:picMkLst>
        </pc:picChg>
        <pc:picChg chg="add mod">
          <ac:chgData name="pantelis balaouras" userId="25e8755020fc1734" providerId="LiveId" clId="{536995DE-22A1-4E76-8ACF-8C1AE4D41F52}" dt="2021-12-26T14:34:18.118" v="892"/>
          <ac:picMkLst>
            <pc:docMk/>
            <pc:sldMk cId="1997135562" sldId="496"/>
            <ac:picMk id="3098" creationId="{A65B0CAA-9571-4DBE-8219-D8B4281CA45F}"/>
          </ac:picMkLst>
        </pc:picChg>
      </pc:sldChg>
      <pc:sldChg chg="addSp delSp modSp add mod">
        <pc:chgData name="pantelis balaouras" userId="25e8755020fc1734" providerId="LiveId" clId="{536995DE-22A1-4E76-8ACF-8C1AE4D41F52}" dt="2021-12-26T14:41:20.767" v="972" actId="1036"/>
        <pc:sldMkLst>
          <pc:docMk/>
          <pc:sldMk cId="2095580243" sldId="497"/>
        </pc:sldMkLst>
        <pc:spChg chg="mod">
          <ac:chgData name="pantelis balaouras" userId="25e8755020fc1734" providerId="LiveId" clId="{536995DE-22A1-4E76-8ACF-8C1AE4D41F52}" dt="2021-12-26T14:36:36.721" v="903"/>
          <ac:spMkLst>
            <pc:docMk/>
            <pc:sldMk cId="2095580243" sldId="497"/>
            <ac:spMk id="4" creationId="{DB6976C1-0931-49AD-8246-F800ACE926AE}"/>
          </ac:spMkLst>
        </pc:spChg>
        <pc:spChg chg="del">
          <ac:chgData name="pantelis balaouras" userId="25e8755020fc1734" providerId="LiveId" clId="{536995DE-22A1-4E76-8ACF-8C1AE4D41F52}" dt="2021-12-26T14:35:21.476" v="895" actId="478"/>
          <ac:spMkLst>
            <pc:docMk/>
            <pc:sldMk cId="2095580243" sldId="497"/>
            <ac:spMk id="5" creationId="{C4E367BE-9726-4CD2-811D-ADDD9F698C01}"/>
          </ac:spMkLst>
        </pc:spChg>
        <pc:spChg chg="add mod">
          <ac:chgData name="pantelis balaouras" userId="25e8755020fc1734" providerId="LiveId" clId="{536995DE-22A1-4E76-8ACF-8C1AE4D41F52}" dt="2021-12-26T14:35:23.334" v="896"/>
          <ac:spMkLst>
            <pc:docMk/>
            <pc:sldMk cId="2095580243" sldId="497"/>
            <ac:spMk id="8" creationId="{BC5D4DFF-D11A-4E3A-B718-9A3FD4D80F3D}"/>
          </ac:spMkLst>
        </pc:spChg>
        <pc:spChg chg="add mod">
          <ac:chgData name="pantelis balaouras" userId="25e8755020fc1734" providerId="LiveId" clId="{536995DE-22A1-4E76-8ACF-8C1AE4D41F52}" dt="2021-12-26T14:40:50.251" v="945" actId="1035"/>
          <ac:spMkLst>
            <pc:docMk/>
            <pc:sldMk cId="2095580243" sldId="497"/>
            <ac:spMk id="9" creationId="{504249FC-20D4-42D5-BF2E-51AF7C4026C0}"/>
          </ac:spMkLst>
        </pc:spChg>
        <pc:spChg chg="add mod">
          <ac:chgData name="pantelis balaouras" userId="25e8755020fc1734" providerId="LiveId" clId="{536995DE-22A1-4E76-8ACF-8C1AE4D41F52}" dt="2021-12-26T14:35:23.334" v="896"/>
          <ac:spMkLst>
            <pc:docMk/>
            <pc:sldMk cId="2095580243" sldId="497"/>
            <ac:spMk id="10" creationId="{BF164AAA-19D0-4F5A-A3ED-9185287879F0}"/>
          </ac:spMkLst>
        </pc:spChg>
        <pc:spChg chg="add mod">
          <ac:chgData name="pantelis balaouras" userId="25e8755020fc1734" providerId="LiveId" clId="{536995DE-22A1-4E76-8ACF-8C1AE4D41F52}" dt="2021-12-26T14:40:30.164" v="940" actId="404"/>
          <ac:spMkLst>
            <pc:docMk/>
            <pc:sldMk cId="2095580243" sldId="497"/>
            <ac:spMk id="11" creationId="{F4BF7A85-C1D7-4807-8299-B4D2302DF47C}"/>
          </ac:spMkLst>
        </pc:spChg>
        <pc:spChg chg="add mod">
          <ac:chgData name="pantelis balaouras" userId="25e8755020fc1734" providerId="LiveId" clId="{536995DE-22A1-4E76-8ACF-8C1AE4D41F52}" dt="2021-12-26T14:35:23.334" v="896"/>
          <ac:spMkLst>
            <pc:docMk/>
            <pc:sldMk cId="2095580243" sldId="497"/>
            <ac:spMk id="12" creationId="{3B2433F7-8898-4EBD-BE59-7C8792801A71}"/>
          </ac:spMkLst>
        </pc:spChg>
        <pc:spChg chg="add mod">
          <ac:chgData name="pantelis balaouras" userId="25e8755020fc1734" providerId="LiveId" clId="{536995DE-22A1-4E76-8ACF-8C1AE4D41F52}" dt="2021-12-26T14:41:20.767" v="972" actId="1036"/>
          <ac:spMkLst>
            <pc:docMk/>
            <pc:sldMk cId="2095580243" sldId="497"/>
            <ac:spMk id="13" creationId="{BF095F3D-4B71-4311-9EE6-E57BE48550B5}"/>
          </ac:spMkLst>
        </pc:spChg>
        <pc:grpChg chg="add mod">
          <ac:chgData name="pantelis balaouras" userId="25e8755020fc1734" providerId="LiveId" clId="{536995DE-22A1-4E76-8ACF-8C1AE4D41F52}" dt="2021-12-26T14:41:02.059" v="961" actId="1036"/>
          <ac:grpSpMkLst>
            <pc:docMk/>
            <pc:sldMk cId="2095580243" sldId="497"/>
            <ac:grpSpMk id="6" creationId="{22B76EDE-231D-46D7-9DD7-D971061B7741}"/>
          </ac:grpSpMkLst>
        </pc:grpChg>
        <pc:grpChg chg="add mod">
          <ac:chgData name="pantelis balaouras" userId="25e8755020fc1734" providerId="LiveId" clId="{536995DE-22A1-4E76-8ACF-8C1AE4D41F52}" dt="2021-12-26T14:35:23.334" v="896"/>
          <ac:grpSpMkLst>
            <pc:docMk/>
            <pc:sldMk cId="2095580243" sldId="497"/>
            <ac:grpSpMk id="7" creationId="{DC52A971-98D0-4A4E-9854-E63289954E0D}"/>
          </ac:grpSpMkLst>
        </pc:grpChg>
        <pc:picChg chg="add mod">
          <ac:chgData name="pantelis balaouras" userId="25e8755020fc1734" providerId="LiveId" clId="{536995DE-22A1-4E76-8ACF-8C1AE4D41F52}" dt="2021-12-26T14:40:03.110" v="933" actId="1076"/>
          <ac:picMkLst>
            <pc:docMk/>
            <pc:sldMk cId="2095580243" sldId="497"/>
            <ac:picMk id="14" creationId="{29AD4A94-94CA-4D22-AE38-136E43421EBE}"/>
          </ac:picMkLst>
        </pc:picChg>
        <pc:picChg chg="add mod">
          <ac:chgData name="pantelis balaouras" userId="25e8755020fc1734" providerId="LiveId" clId="{536995DE-22A1-4E76-8ACF-8C1AE4D41F52}" dt="2021-12-26T14:41:09.653" v="962" actId="1076"/>
          <ac:picMkLst>
            <pc:docMk/>
            <pc:sldMk cId="2095580243" sldId="497"/>
            <ac:picMk id="15" creationId="{8BDAADDE-1DD0-4D54-9731-22FF49C911CD}"/>
          </ac:picMkLst>
        </pc:picChg>
      </pc:sldChg>
      <pc:sldChg chg="addSp delSp modSp add mod">
        <pc:chgData name="pantelis balaouras" userId="25e8755020fc1734" providerId="LiveId" clId="{536995DE-22A1-4E76-8ACF-8C1AE4D41F52}" dt="2021-12-26T14:44:09.514" v="995"/>
        <pc:sldMkLst>
          <pc:docMk/>
          <pc:sldMk cId="1352072265" sldId="498"/>
        </pc:sldMkLst>
        <pc:spChg chg="mod">
          <ac:chgData name="pantelis balaouras" userId="25e8755020fc1734" providerId="LiveId" clId="{536995DE-22A1-4E76-8ACF-8C1AE4D41F52}" dt="2021-12-26T14:37:04.982" v="905"/>
          <ac:spMkLst>
            <pc:docMk/>
            <pc:sldMk cId="1352072265" sldId="498"/>
            <ac:spMk id="4" creationId="{DB6976C1-0931-49AD-8246-F800ACE926AE}"/>
          </ac:spMkLst>
        </pc:spChg>
        <pc:spChg chg="del">
          <ac:chgData name="pantelis balaouras" userId="25e8755020fc1734" providerId="LiveId" clId="{536995DE-22A1-4E76-8ACF-8C1AE4D41F52}" dt="2021-12-26T14:36:52.336" v="904" actId="478"/>
          <ac:spMkLst>
            <pc:docMk/>
            <pc:sldMk cId="1352072265" sldId="498"/>
            <ac:spMk id="5" creationId="{C4E367BE-9726-4CD2-811D-ADDD9F698C01}"/>
          </ac:spMkLst>
        </pc:spChg>
        <pc:spChg chg="add del mod">
          <ac:chgData name="pantelis balaouras" userId="25e8755020fc1734" providerId="LiveId" clId="{536995DE-22A1-4E76-8ACF-8C1AE4D41F52}" dt="2021-12-26T14:37:37.256" v="907" actId="478"/>
          <ac:spMkLst>
            <pc:docMk/>
            <pc:sldMk cId="1352072265" sldId="498"/>
            <ac:spMk id="6" creationId="{4E974D04-1CA4-4013-80C5-F5957B8FC014}"/>
          </ac:spMkLst>
        </pc:spChg>
        <pc:spChg chg="add mod">
          <ac:chgData name="pantelis balaouras" userId="25e8755020fc1734" providerId="LiveId" clId="{536995DE-22A1-4E76-8ACF-8C1AE4D41F52}" dt="2021-12-26T14:37:41.092" v="909"/>
          <ac:spMkLst>
            <pc:docMk/>
            <pc:sldMk cId="1352072265" sldId="498"/>
            <ac:spMk id="7" creationId="{DE1FB7ED-D2A6-452B-AE4D-D636328F90F1}"/>
          </ac:spMkLst>
        </pc:spChg>
        <pc:spChg chg="add mod">
          <ac:chgData name="pantelis balaouras" userId="25e8755020fc1734" providerId="LiveId" clId="{536995DE-22A1-4E76-8ACF-8C1AE4D41F52}" dt="2021-12-26T14:37:54.323" v="910"/>
          <ac:spMkLst>
            <pc:docMk/>
            <pc:sldMk cId="1352072265" sldId="498"/>
            <ac:spMk id="10" creationId="{F418B28D-8E0E-4142-99F3-9B067A1C1D13}"/>
          </ac:spMkLst>
        </pc:spChg>
        <pc:spChg chg="add mod">
          <ac:chgData name="pantelis balaouras" userId="25e8755020fc1734" providerId="LiveId" clId="{536995DE-22A1-4E76-8ACF-8C1AE4D41F52}" dt="2021-12-26T14:37:54.323" v="910"/>
          <ac:spMkLst>
            <pc:docMk/>
            <pc:sldMk cId="1352072265" sldId="498"/>
            <ac:spMk id="11" creationId="{96A1F0A3-00AD-4160-8A5F-4D01979C7AC0}"/>
          </ac:spMkLst>
        </pc:spChg>
        <pc:spChg chg="add mod">
          <ac:chgData name="pantelis balaouras" userId="25e8755020fc1734" providerId="LiveId" clId="{536995DE-22A1-4E76-8ACF-8C1AE4D41F52}" dt="2021-12-26T14:37:54.323" v="910"/>
          <ac:spMkLst>
            <pc:docMk/>
            <pc:sldMk cId="1352072265" sldId="498"/>
            <ac:spMk id="12" creationId="{773D8ACD-7DDE-49FE-92B2-E639F6655FB4}"/>
          </ac:spMkLst>
        </pc:spChg>
        <pc:spChg chg="add mod">
          <ac:chgData name="pantelis balaouras" userId="25e8755020fc1734" providerId="LiveId" clId="{536995DE-22A1-4E76-8ACF-8C1AE4D41F52}" dt="2021-12-26T14:43:13.676" v="991" actId="1037"/>
          <ac:spMkLst>
            <pc:docMk/>
            <pc:sldMk cId="1352072265" sldId="498"/>
            <ac:spMk id="13" creationId="{1CCBA5F5-C706-44B4-BDF0-D60AE8CFFEA9}"/>
          </ac:spMkLst>
        </pc:spChg>
        <pc:spChg chg="add mod">
          <ac:chgData name="pantelis balaouras" userId="25e8755020fc1734" providerId="LiveId" clId="{536995DE-22A1-4E76-8ACF-8C1AE4D41F52}" dt="2021-12-26T14:37:54.323" v="910"/>
          <ac:spMkLst>
            <pc:docMk/>
            <pc:sldMk cId="1352072265" sldId="498"/>
            <ac:spMk id="14" creationId="{28CAEF30-5BD8-4EAE-85F7-F9D95E0C0787}"/>
          </ac:spMkLst>
        </pc:spChg>
        <pc:spChg chg="add mod">
          <ac:chgData name="pantelis balaouras" userId="25e8755020fc1734" providerId="LiveId" clId="{536995DE-22A1-4E76-8ACF-8C1AE4D41F52}" dt="2021-12-26T14:43:51.243" v="994" actId="108"/>
          <ac:spMkLst>
            <pc:docMk/>
            <pc:sldMk cId="1352072265" sldId="498"/>
            <ac:spMk id="15" creationId="{656B1ABF-EB70-4039-B1E9-F54445FD81F4}"/>
          </ac:spMkLst>
        </pc:spChg>
        <pc:grpChg chg="add mod">
          <ac:chgData name="pantelis balaouras" userId="25e8755020fc1734" providerId="LiveId" clId="{536995DE-22A1-4E76-8ACF-8C1AE4D41F52}" dt="2021-12-26T14:43:02.604" v="980" actId="14100"/>
          <ac:grpSpMkLst>
            <pc:docMk/>
            <pc:sldMk cId="1352072265" sldId="498"/>
            <ac:grpSpMk id="8" creationId="{AF20E9B8-9A77-4C66-A030-05A75E8B8D4B}"/>
          </ac:grpSpMkLst>
        </pc:grpChg>
        <pc:grpChg chg="add mod">
          <ac:chgData name="pantelis balaouras" userId="25e8755020fc1734" providerId="LiveId" clId="{536995DE-22A1-4E76-8ACF-8C1AE4D41F52}" dt="2021-12-26T14:37:54.323" v="910"/>
          <ac:grpSpMkLst>
            <pc:docMk/>
            <pc:sldMk cId="1352072265" sldId="498"/>
            <ac:grpSpMk id="9" creationId="{B4B9E237-AB36-4916-8135-F34883D65354}"/>
          </ac:grpSpMkLst>
        </pc:grpChg>
        <pc:picChg chg="add mod">
          <ac:chgData name="pantelis balaouras" userId="25e8755020fc1734" providerId="LiveId" clId="{536995DE-22A1-4E76-8ACF-8C1AE4D41F52}" dt="2021-12-26T14:44:09.514" v="995"/>
          <ac:picMkLst>
            <pc:docMk/>
            <pc:sldMk cId="1352072265" sldId="498"/>
            <ac:picMk id="16" creationId="{86120510-47AC-4DBC-AF84-E1E369F79F6D}"/>
          </ac:picMkLst>
        </pc:picChg>
        <pc:picChg chg="add mod">
          <ac:chgData name="pantelis balaouras" userId="25e8755020fc1734" providerId="LiveId" clId="{536995DE-22A1-4E76-8ACF-8C1AE4D41F52}" dt="2021-12-26T14:44:09.514" v="995"/>
          <ac:picMkLst>
            <pc:docMk/>
            <pc:sldMk cId="1352072265" sldId="498"/>
            <ac:picMk id="17" creationId="{8422FDA0-2363-490A-890A-6BB0899254CE}"/>
          </ac:picMkLst>
        </pc:picChg>
      </pc:sldChg>
      <pc:sldChg chg="addSp delSp modSp add mod">
        <pc:chgData name="pantelis balaouras" userId="25e8755020fc1734" providerId="LiveId" clId="{536995DE-22A1-4E76-8ACF-8C1AE4D41F52}" dt="2021-12-26T14:47:10.614" v="1053" actId="1036"/>
        <pc:sldMkLst>
          <pc:docMk/>
          <pc:sldMk cId="4022078013" sldId="499"/>
        </pc:sldMkLst>
        <pc:spChg chg="mod">
          <ac:chgData name="pantelis balaouras" userId="25e8755020fc1734" providerId="LiveId" clId="{536995DE-22A1-4E76-8ACF-8C1AE4D41F52}" dt="2021-12-26T14:45:46.214" v="1011" actId="20577"/>
          <ac:spMkLst>
            <pc:docMk/>
            <pc:sldMk cId="4022078013" sldId="499"/>
            <ac:spMk id="4" creationId="{DB6976C1-0931-49AD-8246-F800ACE926AE}"/>
          </ac:spMkLst>
        </pc:spChg>
        <pc:spChg chg="del mod">
          <ac:chgData name="pantelis balaouras" userId="25e8755020fc1734" providerId="LiveId" clId="{536995DE-22A1-4E76-8ACF-8C1AE4D41F52}" dt="2021-12-26T14:45:10.171" v="997" actId="478"/>
          <ac:spMkLst>
            <pc:docMk/>
            <pc:sldMk cId="4022078013" sldId="499"/>
            <ac:spMk id="5" creationId="{C4E367BE-9726-4CD2-811D-ADDD9F698C01}"/>
          </ac:spMkLst>
        </pc:spChg>
        <pc:spChg chg="add mod">
          <ac:chgData name="pantelis balaouras" userId="25e8755020fc1734" providerId="LiveId" clId="{536995DE-22A1-4E76-8ACF-8C1AE4D41F52}" dt="2021-12-26T14:45:30.577" v="1001"/>
          <ac:spMkLst>
            <pc:docMk/>
            <pc:sldMk cId="4022078013" sldId="499"/>
            <ac:spMk id="12" creationId="{5EC9D068-4EA7-4261-A28A-8415D9DAE68D}"/>
          </ac:spMkLst>
        </pc:spChg>
        <pc:spChg chg="add mod">
          <ac:chgData name="pantelis balaouras" userId="25e8755020fc1734" providerId="LiveId" clId="{536995DE-22A1-4E76-8ACF-8C1AE4D41F52}" dt="2021-12-26T14:45:30.577" v="1001"/>
          <ac:spMkLst>
            <pc:docMk/>
            <pc:sldMk cId="4022078013" sldId="499"/>
            <ac:spMk id="13" creationId="{2DFF2E0D-4106-4652-B11C-8DD8BC175154}"/>
          </ac:spMkLst>
        </pc:spChg>
        <pc:spChg chg="add mod">
          <ac:chgData name="pantelis balaouras" userId="25e8755020fc1734" providerId="LiveId" clId="{536995DE-22A1-4E76-8ACF-8C1AE4D41F52}" dt="2021-12-26T14:45:30.577" v="1001"/>
          <ac:spMkLst>
            <pc:docMk/>
            <pc:sldMk cId="4022078013" sldId="499"/>
            <ac:spMk id="14" creationId="{63262C1E-3059-4554-A382-9AB7270A48CB}"/>
          </ac:spMkLst>
        </pc:spChg>
        <pc:spChg chg="add mod">
          <ac:chgData name="pantelis balaouras" userId="25e8755020fc1734" providerId="LiveId" clId="{536995DE-22A1-4E76-8ACF-8C1AE4D41F52}" dt="2021-12-26T14:46:33.446" v="1018" actId="108"/>
          <ac:spMkLst>
            <pc:docMk/>
            <pc:sldMk cId="4022078013" sldId="499"/>
            <ac:spMk id="15" creationId="{CD110A77-25D1-49C8-949D-99740DE724CF}"/>
          </ac:spMkLst>
        </pc:spChg>
        <pc:spChg chg="add mod">
          <ac:chgData name="pantelis balaouras" userId="25e8755020fc1734" providerId="LiveId" clId="{536995DE-22A1-4E76-8ACF-8C1AE4D41F52}" dt="2021-12-26T14:45:30.577" v="1001"/>
          <ac:spMkLst>
            <pc:docMk/>
            <pc:sldMk cId="4022078013" sldId="499"/>
            <ac:spMk id="16" creationId="{E2FD22EC-E519-4C07-BA73-B7EDC3810569}"/>
          </ac:spMkLst>
        </pc:spChg>
        <pc:spChg chg="add mod">
          <ac:chgData name="pantelis balaouras" userId="25e8755020fc1734" providerId="LiveId" clId="{536995DE-22A1-4E76-8ACF-8C1AE4D41F52}" dt="2021-12-26T14:46:54.790" v="1020" actId="108"/>
          <ac:spMkLst>
            <pc:docMk/>
            <pc:sldMk cId="4022078013" sldId="499"/>
            <ac:spMk id="17" creationId="{9E8E5651-0029-4359-AD45-91AA56A77FBD}"/>
          </ac:spMkLst>
        </pc:spChg>
        <pc:grpChg chg="add mod">
          <ac:chgData name="pantelis balaouras" userId="25e8755020fc1734" providerId="LiveId" clId="{536995DE-22A1-4E76-8ACF-8C1AE4D41F52}" dt="2021-12-26T14:47:10.614" v="1053" actId="1036"/>
          <ac:grpSpMkLst>
            <pc:docMk/>
            <pc:sldMk cId="4022078013" sldId="499"/>
            <ac:grpSpMk id="10" creationId="{F6C8A021-D1A3-44AC-BE94-6CA596ECEC25}"/>
          </ac:grpSpMkLst>
        </pc:grpChg>
        <pc:grpChg chg="add mod">
          <ac:chgData name="pantelis balaouras" userId="25e8755020fc1734" providerId="LiveId" clId="{536995DE-22A1-4E76-8ACF-8C1AE4D41F52}" dt="2021-12-26T14:45:30.577" v="1001"/>
          <ac:grpSpMkLst>
            <pc:docMk/>
            <pc:sldMk cId="4022078013" sldId="499"/>
            <ac:grpSpMk id="11" creationId="{D23382D1-450E-431C-A4B3-2198E3368924}"/>
          </ac:grpSpMkLst>
        </pc:grpChg>
        <pc:picChg chg="add mod">
          <ac:chgData name="pantelis balaouras" userId="25e8755020fc1734" providerId="LiveId" clId="{536995DE-22A1-4E76-8ACF-8C1AE4D41F52}" dt="2021-12-26T14:45:11.407" v="998"/>
          <ac:picMkLst>
            <pc:docMk/>
            <pc:sldMk cId="4022078013" sldId="499"/>
            <ac:picMk id="6" creationId="{9B5DD6A8-A216-44FF-BA98-5590871CD708}"/>
          </ac:picMkLst>
        </pc:picChg>
        <pc:picChg chg="add mod">
          <ac:chgData name="pantelis balaouras" userId="25e8755020fc1734" providerId="LiveId" clId="{536995DE-22A1-4E76-8ACF-8C1AE4D41F52}" dt="2021-12-26T14:45:11.407" v="998"/>
          <ac:picMkLst>
            <pc:docMk/>
            <pc:sldMk cId="4022078013" sldId="499"/>
            <ac:picMk id="7" creationId="{786D87E9-041A-425E-A1A4-08A6D9901589}"/>
          </ac:picMkLst>
        </pc:picChg>
        <pc:picChg chg="add del mod">
          <ac:chgData name="pantelis balaouras" userId="25e8755020fc1734" providerId="LiveId" clId="{536995DE-22A1-4E76-8ACF-8C1AE4D41F52}" dt="2021-12-26T14:45:20.235" v="1000"/>
          <ac:picMkLst>
            <pc:docMk/>
            <pc:sldMk cId="4022078013" sldId="499"/>
            <ac:picMk id="8" creationId="{B800688D-C439-4B9F-AC80-39199649F358}"/>
          </ac:picMkLst>
        </pc:picChg>
        <pc:picChg chg="add del mod">
          <ac:chgData name="pantelis balaouras" userId="25e8755020fc1734" providerId="LiveId" clId="{536995DE-22A1-4E76-8ACF-8C1AE4D41F52}" dt="2021-12-26T14:45:20.235" v="1000"/>
          <ac:picMkLst>
            <pc:docMk/>
            <pc:sldMk cId="4022078013" sldId="499"/>
            <ac:picMk id="9" creationId="{EE3365BF-E0EB-4FEE-8355-709F5300F9F5}"/>
          </ac:picMkLst>
        </pc:picChg>
      </pc:sldChg>
      <pc:sldChg chg="addSp delSp modSp new mod">
        <pc:chgData name="pantelis balaouras" userId="25e8755020fc1734" providerId="LiveId" clId="{536995DE-22A1-4E76-8ACF-8C1AE4D41F52}" dt="2021-12-26T16:26:38.497" v="1303"/>
        <pc:sldMkLst>
          <pc:docMk/>
          <pc:sldMk cId="1788057932" sldId="500"/>
        </pc:sldMkLst>
        <pc:spChg chg="del">
          <ac:chgData name="pantelis balaouras" userId="25e8755020fc1734" providerId="LiveId" clId="{536995DE-22A1-4E76-8ACF-8C1AE4D41F52}" dt="2021-12-26T16:26:37.059" v="1302" actId="478"/>
          <ac:spMkLst>
            <pc:docMk/>
            <pc:sldMk cId="1788057932" sldId="500"/>
            <ac:spMk id="3" creationId="{E9687C93-7EC5-4916-AD7E-E098D3691FFF}"/>
          </ac:spMkLst>
        </pc:spChg>
        <pc:graphicFrameChg chg="add mod">
          <ac:chgData name="pantelis balaouras" userId="25e8755020fc1734" providerId="LiveId" clId="{536995DE-22A1-4E76-8ACF-8C1AE4D41F52}" dt="2021-12-26T16:26:38.497" v="1303"/>
          <ac:graphicFrameMkLst>
            <pc:docMk/>
            <pc:sldMk cId="1788057932" sldId="500"/>
            <ac:graphicFrameMk id="4" creationId="{21A14119-9564-40F5-88FF-8BC7B0C6CEFC}"/>
          </ac:graphicFrameMkLst>
        </pc:graphicFrameChg>
      </pc:sldChg>
      <pc:sldChg chg="addSp delSp modSp add mod">
        <pc:chgData name="pantelis balaouras" userId="25e8755020fc1734" providerId="LiveId" clId="{536995DE-22A1-4E76-8ACF-8C1AE4D41F52}" dt="2021-12-26T14:57:50.974" v="1274" actId="20577"/>
        <pc:sldMkLst>
          <pc:docMk/>
          <pc:sldMk cId="3395585023" sldId="501"/>
        </pc:sldMkLst>
        <pc:spChg chg="mod">
          <ac:chgData name="pantelis balaouras" userId="25e8755020fc1734" providerId="LiveId" clId="{536995DE-22A1-4E76-8ACF-8C1AE4D41F52}" dt="2021-12-26T14:57:07.742" v="1262" actId="6549"/>
          <ac:spMkLst>
            <pc:docMk/>
            <pc:sldMk cId="3395585023" sldId="501"/>
            <ac:spMk id="4" creationId="{DB6976C1-0931-49AD-8246-F800ACE926AE}"/>
          </ac:spMkLst>
        </pc:spChg>
        <pc:spChg chg="mod">
          <ac:chgData name="pantelis balaouras" userId="25e8755020fc1734" providerId="LiveId" clId="{536995DE-22A1-4E76-8ACF-8C1AE4D41F52}" dt="2021-12-26T14:56:56.936" v="1250" actId="1076"/>
          <ac:spMkLst>
            <pc:docMk/>
            <pc:sldMk cId="3395585023" sldId="501"/>
            <ac:spMk id="15" creationId="{CD110A77-25D1-49C8-949D-99740DE724CF}"/>
          </ac:spMkLst>
        </pc:spChg>
        <pc:spChg chg="mod">
          <ac:chgData name="pantelis balaouras" userId="25e8755020fc1734" providerId="LiveId" clId="{536995DE-22A1-4E76-8ACF-8C1AE4D41F52}" dt="2021-12-26T14:57:50.974" v="1274" actId="20577"/>
          <ac:spMkLst>
            <pc:docMk/>
            <pc:sldMk cId="3395585023" sldId="501"/>
            <ac:spMk id="17" creationId="{9E8E5651-0029-4359-AD45-91AA56A77FBD}"/>
          </ac:spMkLst>
        </pc:spChg>
        <pc:spChg chg="add del">
          <ac:chgData name="pantelis balaouras" userId="25e8755020fc1734" providerId="LiveId" clId="{536995DE-22A1-4E76-8ACF-8C1AE4D41F52}" dt="2021-12-26T14:57:37.445" v="1267" actId="22"/>
          <ac:spMkLst>
            <pc:docMk/>
            <pc:sldMk cId="3395585023" sldId="501"/>
            <ac:spMk id="18" creationId="{86B3DF1F-5545-416D-AB5B-47E3A2685CB8}"/>
          </ac:spMkLst>
        </pc:spChg>
      </pc:sldChg>
      <pc:sldChg chg="addSp delSp modSp add mod">
        <pc:chgData name="pantelis balaouras" userId="25e8755020fc1734" providerId="LiveId" clId="{536995DE-22A1-4E76-8ACF-8C1AE4D41F52}" dt="2021-12-26T16:21:44.599" v="1288" actId="6549"/>
        <pc:sldMkLst>
          <pc:docMk/>
          <pc:sldMk cId="2661820221" sldId="502"/>
        </pc:sldMkLst>
        <pc:spChg chg="mod">
          <ac:chgData name="pantelis balaouras" userId="25e8755020fc1734" providerId="LiveId" clId="{536995DE-22A1-4E76-8ACF-8C1AE4D41F52}" dt="2021-12-26T16:20:24.197" v="1281" actId="20577"/>
          <ac:spMkLst>
            <pc:docMk/>
            <pc:sldMk cId="2661820221" sldId="502"/>
            <ac:spMk id="4" creationId="{DB6976C1-0931-49AD-8246-F800ACE926AE}"/>
          </ac:spMkLst>
        </pc:spChg>
        <pc:spChg chg="mod">
          <ac:chgData name="pantelis balaouras" userId="25e8755020fc1734" providerId="LiveId" clId="{536995DE-22A1-4E76-8ACF-8C1AE4D41F52}" dt="2021-12-26T16:21:15.993" v="1286" actId="6549"/>
          <ac:spMkLst>
            <pc:docMk/>
            <pc:sldMk cId="2661820221" sldId="502"/>
            <ac:spMk id="15" creationId="{CD110A77-25D1-49C8-949D-99740DE724CF}"/>
          </ac:spMkLst>
        </pc:spChg>
        <pc:spChg chg="mod">
          <ac:chgData name="pantelis balaouras" userId="25e8755020fc1734" providerId="LiveId" clId="{536995DE-22A1-4E76-8ACF-8C1AE4D41F52}" dt="2021-12-26T16:21:44.599" v="1288" actId="6549"/>
          <ac:spMkLst>
            <pc:docMk/>
            <pc:sldMk cId="2661820221" sldId="502"/>
            <ac:spMk id="17" creationId="{9E8E5651-0029-4359-AD45-91AA56A77FBD}"/>
          </ac:spMkLst>
        </pc:spChg>
        <pc:spChg chg="add del">
          <ac:chgData name="pantelis balaouras" userId="25e8755020fc1734" providerId="LiveId" clId="{536995DE-22A1-4E76-8ACF-8C1AE4D41F52}" dt="2021-12-26T16:21:06.687" v="1284" actId="22"/>
          <ac:spMkLst>
            <pc:docMk/>
            <pc:sldMk cId="2661820221" sldId="502"/>
            <ac:spMk id="18" creationId="{DE872A18-D8C8-413D-A9E7-B05A570F8EE4}"/>
          </ac:spMkLst>
        </pc:spChg>
      </pc:sldChg>
      <pc:sldChg chg="modSp new mod">
        <pc:chgData name="pantelis balaouras" userId="25e8755020fc1734" providerId="LiveId" clId="{536995DE-22A1-4E76-8ACF-8C1AE4D41F52}" dt="2021-12-26T16:23:14.750" v="1294" actId="27636"/>
        <pc:sldMkLst>
          <pc:docMk/>
          <pc:sldMk cId="208945232" sldId="503"/>
        </pc:sldMkLst>
        <pc:spChg chg="mod">
          <ac:chgData name="pantelis balaouras" userId="25e8755020fc1734" providerId="LiveId" clId="{536995DE-22A1-4E76-8ACF-8C1AE4D41F52}" dt="2021-12-26T16:22:26.731" v="1292"/>
          <ac:spMkLst>
            <pc:docMk/>
            <pc:sldMk cId="208945232" sldId="503"/>
            <ac:spMk id="2" creationId="{2624EB07-2D34-4DC0-AB2D-B07CFC833F38}"/>
          </ac:spMkLst>
        </pc:spChg>
        <pc:spChg chg="mod">
          <ac:chgData name="pantelis balaouras" userId="25e8755020fc1734" providerId="LiveId" clId="{536995DE-22A1-4E76-8ACF-8C1AE4D41F52}" dt="2021-12-26T16:23:14.750" v="1294" actId="27636"/>
          <ac:spMkLst>
            <pc:docMk/>
            <pc:sldMk cId="208945232" sldId="503"/>
            <ac:spMk id="3" creationId="{7356726A-A79A-41C0-A463-5ED370C9D779}"/>
          </ac:spMkLst>
        </pc:spChg>
      </pc:sldChg>
      <pc:sldChg chg="addSp delSp modSp new mod modClrScheme chgLayout">
        <pc:chgData name="pantelis balaouras" userId="25e8755020fc1734" providerId="LiveId" clId="{536995DE-22A1-4E76-8ACF-8C1AE4D41F52}" dt="2021-12-26T16:25:51.114" v="1301"/>
        <pc:sldMkLst>
          <pc:docMk/>
          <pc:sldMk cId="2220354443" sldId="504"/>
        </pc:sldMkLst>
        <pc:spChg chg="del mod ord">
          <ac:chgData name="pantelis balaouras" userId="25e8755020fc1734" providerId="LiveId" clId="{536995DE-22A1-4E76-8ACF-8C1AE4D41F52}" dt="2021-12-26T16:25:46.072" v="1299" actId="700"/>
          <ac:spMkLst>
            <pc:docMk/>
            <pc:sldMk cId="2220354443" sldId="504"/>
            <ac:spMk id="2" creationId="{645186A7-FCB8-49C2-9036-CB1F67B34319}"/>
          </ac:spMkLst>
        </pc:spChg>
        <pc:spChg chg="del mod ord">
          <ac:chgData name="pantelis balaouras" userId="25e8755020fc1734" providerId="LiveId" clId="{536995DE-22A1-4E76-8ACF-8C1AE4D41F52}" dt="2021-12-26T16:25:46.072" v="1299" actId="700"/>
          <ac:spMkLst>
            <pc:docMk/>
            <pc:sldMk cId="2220354443" sldId="504"/>
            <ac:spMk id="3" creationId="{00C6C3FF-DA80-4704-A1F3-391352B2F70A}"/>
          </ac:spMkLst>
        </pc:spChg>
        <pc:spChg chg="add mod ord">
          <ac:chgData name="pantelis balaouras" userId="25e8755020fc1734" providerId="LiveId" clId="{536995DE-22A1-4E76-8ACF-8C1AE4D41F52}" dt="2021-12-26T16:25:46.072" v="1299" actId="700"/>
          <ac:spMkLst>
            <pc:docMk/>
            <pc:sldMk cId="2220354443" sldId="504"/>
            <ac:spMk id="4" creationId="{F12A55E8-8B3B-43CE-9F69-92D835101F40}"/>
          </ac:spMkLst>
        </pc:spChg>
        <pc:spChg chg="add del mod ord">
          <ac:chgData name="pantelis balaouras" userId="25e8755020fc1734" providerId="LiveId" clId="{536995DE-22A1-4E76-8ACF-8C1AE4D41F52}" dt="2021-12-26T16:25:49.345" v="1300" actId="478"/>
          <ac:spMkLst>
            <pc:docMk/>
            <pc:sldMk cId="2220354443" sldId="504"/>
            <ac:spMk id="5" creationId="{0F533CC0-D593-4955-A6C3-5EF47B0D8153}"/>
          </ac:spMkLst>
        </pc:spChg>
        <pc:graphicFrameChg chg="add mod">
          <ac:chgData name="pantelis balaouras" userId="25e8755020fc1734" providerId="LiveId" clId="{536995DE-22A1-4E76-8ACF-8C1AE4D41F52}" dt="2021-12-26T16:25:51.114" v="1301"/>
          <ac:graphicFrameMkLst>
            <pc:docMk/>
            <pc:sldMk cId="2220354443" sldId="504"/>
            <ac:graphicFrameMk id="6" creationId="{CF95278B-F654-40B1-A5E2-92E39279E58A}"/>
          </ac:graphicFrameMkLst>
        </pc:graphicFrameChg>
      </pc:sldChg>
      <pc:sldChg chg="addSp delSp modSp new mod">
        <pc:chgData name="pantelis balaouras" userId="25e8755020fc1734" providerId="LiveId" clId="{536995DE-22A1-4E76-8ACF-8C1AE4D41F52}" dt="2021-12-26T16:27:18.238" v="1306"/>
        <pc:sldMkLst>
          <pc:docMk/>
          <pc:sldMk cId="3452533292" sldId="505"/>
        </pc:sldMkLst>
        <pc:spChg chg="del">
          <ac:chgData name="pantelis balaouras" userId="25e8755020fc1734" providerId="LiveId" clId="{536995DE-22A1-4E76-8ACF-8C1AE4D41F52}" dt="2021-12-26T16:27:16.647" v="1305" actId="478"/>
          <ac:spMkLst>
            <pc:docMk/>
            <pc:sldMk cId="3452533292" sldId="505"/>
            <ac:spMk id="3" creationId="{BF086964-CB60-4832-99F3-46CD5AD7BEDB}"/>
          </ac:spMkLst>
        </pc:spChg>
        <pc:graphicFrameChg chg="add mod">
          <ac:chgData name="pantelis balaouras" userId="25e8755020fc1734" providerId="LiveId" clId="{536995DE-22A1-4E76-8ACF-8C1AE4D41F52}" dt="2021-12-26T16:27:18.238" v="1306"/>
          <ac:graphicFrameMkLst>
            <pc:docMk/>
            <pc:sldMk cId="3452533292" sldId="505"/>
            <ac:graphicFrameMk id="4" creationId="{62A836E2-B254-4B19-B00E-70CBB929AD48}"/>
          </ac:graphicFrameMkLst>
        </pc:graphicFrameChg>
      </pc:sldChg>
      <pc:sldChg chg="addSp delSp modSp new mod">
        <pc:chgData name="pantelis balaouras" userId="25e8755020fc1734" providerId="LiveId" clId="{536995DE-22A1-4E76-8ACF-8C1AE4D41F52}" dt="2021-12-26T16:27:53.335" v="1309"/>
        <pc:sldMkLst>
          <pc:docMk/>
          <pc:sldMk cId="58886335" sldId="506"/>
        </pc:sldMkLst>
        <pc:spChg chg="del">
          <ac:chgData name="pantelis balaouras" userId="25e8755020fc1734" providerId="LiveId" clId="{536995DE-22A1-4E76-8ACF-8C1AE4D41F52}" dt="2021-12-26T16:27:30.363" v="1308" actId="478"/>
          <ac:spMkLst>
            <pc:docMk/>
            <pc:sldMk cId="58886335" sldId="506"/>
            <ac:spMk id="3" creationId="{7F50AB4D-79EA-4328-B0B5-E6C636B2793E}"/>
          </ac:spMkLst>
        </pc:spChg>
        <pc:graphicFrameChg chg="add mod">
          <ac:chgData name="pantelis balaouras" userId="25e8755020fc1734" providerId="LiveId" clId="{536995DE-22A1-4E76-8ACF-8C1AE4D41F52}" dt="2021-12-26T16:27:53.335" v="1309"/>
          <ac:graphicFrameMkLst>
            <pc:docMk/>
            <pc:sldMk cId="58886335" sldId="506"/>
            <ac:graphicFrameMk id="4" creationId="{52AE8EE9-9245-417B-9A87-4A407E99BE04}"/>
          </ac:graphicFrameMkLst>
        </pc:graphicFrameChg>
      </pc:sldChg>
      <pc:sldChg chg="modSp new mod">
        <pc:chgData name="pantelis balaouras" userId="25e8755020fc1734" providerId="LiveId" clId="{536995DE-22A1-4E76-8ACF-8C1AE4D41F52}" dt="2021-12-26T16:28:51.396" v="1311"/>
        <pc:sldMkLst>
          <pc:docMk/>
          <pc:sldMk cId="742006067" sldId="507"/>
        </pc:sldMkLst>
        <pc:spChg chg="mod">
          <ac:chgData name="pantelis balaouras" userId="25e8755020fc1734" providerId="LiveId" clId="{536995DE-22A1-4E76-8ACF-8C1AE4D41F52}" dt="2021-12-26T16:28:51.396" v="1311"/>
          <ac:spMkLst>
            <pc:docMk/>
            <pc:sldMk cId="742006067" sldId="507"/>
            <ac:spMk id="3" creationId="{8AC48920-B936-432A-8366-BF24AE31ED69}"/>
          </ac:spMkLst>
        </pc:spChg>
      </pc:sldChg>
      <pc:sldChg chg="modSp add mod">
        <pc:chgData name="pantelis balaouras" userId="25e8755020fc1734" providerId="LiveId" clId="{536995DE-22A1-4E76-8ACF-8C1AE4D41F52}" dt="2021-12-26T16:30:11.543" v="1339" actId="20577"/>
        <pc:sldMkLst>
          <pc:docMk/>
          <pc:sldMk cId="1565076919" sldId="508"/>
        </pc:sldMkLst>
        <pc:spChg chg="mod">
          <ac:chgData name="pantelis balaouras" userId="25e8755020fc1734" providerId="LiveId" clId="{536995DE-22A1-4E76-8ACF-8C1AE4D41F52}" dt="2021-12-26T16:30:11.543" v="1339" actId="20577"/>
          <ac:spMkLst>
            <pc:docMk/>
            <pc:sldMk cId="1565076919" sldId="508"/>
            <ac:spMk id="5" creationId="{66473777-F090-41F5-9FC8-8962CF40C8E1}"/>
          </ac:spMkLst>
        </pc:spChg>
      </pc:sldChg>
      <pc:sldChg chg="modSp new mod">
        <pc:chgData name="pantelis balaouras" userId="25e8755020fc1734" providerId="LiveId" clId="{536995DE-22A1-4E76-8ACF-8C1AE4D41F52}" dt="2021-12-26T16:31:06.019" v="1343" actId="5793"/>
        <pc:sldMkLst>
          <pc:docMk/>
          <pc:sldMk cId="2643851683" sldId="509"/>
        </pc:sldMkLst>
        <pc:spChg chg="mod">
          <ac:chgData name="pantelis balaouras" userId="25e8755020fc1734" providerId="LiveId" clId="{536995DE-22A1-4E76-8ACF-8C1AE4D41F52}" dt="2021-12-26T16:30:46.485" v="1341"/>
          <ac:spMkLst>
            <pc:docMk/>
            <pc:sldMk cId="2643851683" sldId="509"/>
            <ac:spMk id="2" creationId="{8D988634-07B6-49B5-8C15-E158F1FD264D}"/>
          </ac:spMkLst>
        </pc:spChg>
        <pc:spChg chg="mod">
          <ac:chgData name="pantelis balaouras" userId="25e8755020fc1734" providerId="LiveId" clId="{536995DE-22A1-4E76-8ACF-8C1AE4D41F52}" dt="2021-12-26T16:31:06.019" v="1343" actId="5793"/>
          <ac:spMkLst>
            <pc:docMk/>
            <pc:sldMk cId="2643851683" sldId="509"/>
            <ac:spMk id="3" creationId="{3A195147-6663-4FBA-899D-521443207131}"/>
          </ac:spMkLst>
        </pc:spChg>
      </pc:sldChg>
      <pc:sldChg chg="addSp modSp new mod">
        <pc:chgData name="pantelis balaouras" userId="25e8755020fc1734" providerId="LiveId" clId="{536995DE-22A1-4E76-8ACF-8C1AE4D41F52}" dt="2021-12-26T16:32:23.850" v="1356" actId="403"/>
        <pc:sldMkLst>
          <pc:docMk/>
          <pc:sldMk cId="672591233" sldId="510"/>
        </pc:sldMkLst>
        <pc:spChg chg="mod">
          <ac:chgData name="pantelis balaouras" userId="25e8755020fc1734" providerId="LiveId" clId="{536995DE-22A1-4E76-8ACF-8C1AE4D41F52}" dt="2021-12-26T16:31:48.981" v="1345"/>
          <ac:spMkLst>
            <pc:docMk/>
            <pc:sldMk cId="672591233" sldId="510"/>
            <ac:spMk id="3" creationId="{56B37834-E5B0-42A9-A75F-11B2F17A96EA}"/>
          </ac:spMkLst>
        </pc:spChg>
        <pc:spChg chg="add mod">
          <ac:chgData name="pantelis balaouras" userId="25e8755020fc1734" providerId="LiveId" clId="{536995DE-22A1-4E76-8ACF-8C1AE4D41F52}" dt="2021-12-26T16:32:23.850" v="1356" actId="403"/>
          <ac:spMkLst>
            <pc:docMk/>
            <pc:sldMk cId="672591233" sldId="510"/>
            <ac:spMk id="6" creationId="{D8449339-DF0A-4591-9BBD-2984DDF6E86E}"/>
          </ac:spMkLst>
        </pc:spChg>
        <pc:spChg chg="add mod">
          <ac:chgData name="pantelis balaouras" userId="25e8755020fc1734" providerId="LiveId" clId="{536995DE-22A1-4E76-8ACF-8C1AE4D41F52}" dt="2021-12-26T16:32:23.850" v="1356" actId="403"/>
          <ac:spMkLst>
            <pc:docMk/>
            <pc:sldMk cId="672591233" sldId="510"/>
            <ac:spMk id="7" creationId="{8532C8E4-C3C2-4FAF-A299-B74997E4E89E}"/>
          </ac:spMkLst>
        </pc:spChg>
        <pc:spChg chg="add mod">
          <ac:chgData name="pantelis balaouras" userId="25e8755020fc1734" providerId="LiveId" clId="{536995DE-22A1-4E76-8ACF-8C1AE4D41F52}" dt="2021-12-26T16:32:23.850" v="1356" actId="403"/>
          <ac:spMkLst>
            <pc:docMk/>
            <pc:sldMk cId="672591233" sldId="510"/>
            <ac:spMk id="8" creationId="{F1945C31-CCD6-4E20-8DF7-2EF5EE9CC658}"/>
          </ac:spMkLst>
        </pc:spChg>
        <pc:spChg chg="add mod">
          <ac:chgData name="pantelis balaouras" userId="25e8755020fc1734" providerId="LiveId" clId="{536995DE-22A1-4E76-8ACF-8C1AE4D41F52}" dt="2021-12-26T16:32:23.850" v="1356" actId="403"/>
          <ac:spMkLst>
            <pc:docMk/>
            <pc:sldMk cId="672591233" sldId="510"/>
            <ac:spMk id="9" creationId="{4F374AE4-8260-4B3F-ACE7-F66D8D3119FB}"/>
          </ac:spMkLst>
        </pc:spChg>
        <pc:spChg chg="add mod">
          <ac:chgData name="pantelis balaouras" userId="25e8755020fc1734" providerId="LiveId" clId="{536995DE-22A1-4E76-8ACF-8C1AE4D41F52}" dt="2021-12-26T16:32:23.850" v="1356" actId="403"/>
          <ac:spMkLst>
            <pc:docMk/>
            <pc:sldMk cId="672591233" sldId="510"/>
            <ac:spMk id="10" creationId="{4EE8CD7D-BE54-4A82-B3AB-795A6F3B2AC8}"/>
          </ac:spMkLst>
        </pc:spChg>
        <pc:spChg chg="add mod">
          <ac:chgData name="pantelis balaouras" userId="25e8755020fc1734" providerId="LiveId" clId="{536995DE-22A1-4E76-8ACF-8C1AE4D41F52}" dt="2021-12-26T16:32:23.850" v="1356" actId="403"/>
          <ac:spMkLst>
            <pc:docMk/>
            <pc:sldMk cId="672591233" sldId="510"/>
            <ac:spMk id="11" creationId="{ECE315D8-4000-4167-8830-5B1E0D9CA42F}"/>
          </ac:spMkLst>
        </pc:spChg>
        <pc:spChg chg="add mod">
          <ac:chgData name="pantelis balaouras" userId="25e8755020fc1734" providerId="LiveId" clId="{536995DE-22A1-4E76-8ACF-8C1AE4D41F52}" dt="2021-12-26T16:32:23.850" v="1356" actId="403"/>
          <ac:spMkLst>
            <pc:docMk/>
            <pc:sldMk cId="672591233" sldId="510"/>
            <ac:spMk id="12" creationId="{CE56B67F-3430-4CAF-AE44-651276DFB83F}"/>
          </ac:spMkLst>
        </pc:spChg>
        <pc:spChg chg="add mod">
          <ac:chgData name="pantelis balaouras" userId="25e8755020fc1734" providerId="LiveId" clId="{536995DE-22A1-4E76-8ACF-8C1AE4D41F52}" dt="2021-12-26T16:32:23.850" v="1356" actId="403"/>
          <ac:spMkLst>
            <pc:docMk/>
            <pc:sldMk cId="672591233" sldId="510"/>
            <ac:spMk id="13" creationId="{1A6B76E9-6CD9-4C7F-A415-AC20E283A2B7}"/>
          </ac:spMkLst>
        </pc:spChg>
        <pc:spChg chg="add mod">
          <ac:chgData name="pantelis balaouras" userId="25e8755020fc1734" providerId="LiveId" clId="{536995DE-22A1-4E76-8ACF-8C1AE4D41F52}" dt="2021-12-26T16:32:23.850" v="1356" actId="403"/>
          <ac:spMkLst>
            <pc:docMk/>
            <pc:sldMk cId="672591233" sldId="510"/>
            <ac:spMk id="14" creationId="{E0080BA7-63F7-4FCA-8324-EB4E97B15BA3}"/>
          </ac:spMkLst>
        </pc:spChg>
        <pc:spChg chg="add mod">
          <ac:chgData name="pantelis balaouras" userId="25e8755020fc1734" providerId="LiveId" clId="{536995DE-22A1-4E76-8ACF-8C1AE4D41F52}" dt="2021-12-26T16:32:23.850" v="1356" actId="403"/>
          <ac:spMkLst>
            <pc:docMk/>
            <pc:sldMk cId="672591233" sldId="510"/>
            <ac:spMk id="15" creationId="{A2127BE7-D60C-4DCC-A1D5-CE97E3399F0E}"/>
          </ac:spMkLst>
        </pc:spChg>
        <pc:spChg chg="add mod">
          <ac:chgData name="pantelis balaouras" userId="25e8755020fc1734" providerId="LiveId" clId="{536995DE-22A1-4E76-8ACF-8C1AE4D41F52}" dt="2021-12-26T16:32:23.850" v="1356" actId="403"/>
          <ac:spMkLst>
            <pc:docMk/>
            <pc:sldMk cId="672591233" sldId="510"/>
            <ac:spMk id="16" creationId="{2B3140DE-661D-4269-A153-EC07BC36AD29}"/>
          </ac:spMkLst>
        </pc:spChg>
        <pc:spChg chg="add mod">
          <ac:chgData name="pantelis balaouras" userId="25e8755020fc1734" providerId="LiveId" clId="{536995DE-22A1-4E76-8ACF-8C1AE4D41F52}" dt="2021-12-26T16:32:23.850" v="1356" actId="403"/>
          <ac:spMkLst>
            <pc:docMk/>
            <pc:sldMk cId="672591233" sldId="510"/>
            <ac:spMk id="17" creationId="{07165BA3-DD7B-4FE0-9A4D-F42523A938BD}"/>
          </ac:spMkLst>
        </pc:spChg>
        <pc:spChg chg="add mod">
          <ac:chgData name="pantelis balaouras" userId="25e8755020fc1734" providerId="LiveId" clId="{536995DE-22A1-4E76-8ACF-8C1AE4D41F52}" dt="2021-12-26T16:32:23.850" v="1356" actId="403"/>
          <ac:spMkLst>
            <pc:docMk/>
            <pc:sldMk cId="672591233" sldId="510"/>
            <ac:spMk id="18" creationId="{CB2EC4AC-6276-439A-9C91-7DD09EFC1081}"/>
          </ac:spMkLst>
        </pc:spChg>
        <pc:spChg chg="add mod">
          <ac:chgData name="pantelis balaouras" userId="25e8755020fc1734" providerId="LiveId" clId="{536995DE-22A1-4E76-8ACF-8C1AE4D41F52}" dt="2021-12-26T16:32:23.850" v="1356" actId="403"/>
          <ac:spMkLst>
            <pc:docMk/>
            <pc:sldMk cId="672591233" sldId="510"/>
            <ac:spMk id="19" creationId="{01A4C897-1167-43BF-B48A-3881EC8BDA69}"/>
          </ac:spMkLst>
        </pc:spChg>
        <pc:spChg chg="add mod">
          <ac:chgData name="pantelis balaouras" userId="25e8755020fc1734" providerId="LiveId" clId="{536995DE-22A1-4E76-8ACF-8C1AE4D41F52}" dt="2021-12-26T16:32:23.850" v="1356" actId="403"/>
          <ac:spMkLst>
            <pc:docMk/>
            <pc:sldMk cId="672591233" sldId="510"/>
            <ac:spMk id="20" creationId="{A54EAE14-0FAA-4963-946C-03CB682205BD}"/>
          </ac:spMkLst>
        </pc:spChg>
        <pc:spChg chg="add mod">
          <ac:chgData name="pantelis balaouras" userId="25e8755020fc1734" providerId="LiveId" clId="{536995DE-22A1-4E76-8ACF-8C1AE4D41F52}" dt="2021-12-26T16:32:23.850" v="1356" actId="403"/>
          <ac:spMkLst>
            <pc:docMk/>
            <pc:sldMk cId="672591233" sldId="510"/>
            <ac:spMk id="21" creationId="{4D702403-E44E-489C-8070-4FC16E44D923}"/>
          </ac:spMkLst>
        </pc:spChg>
        <pc:spChg chg="add mod">
          <ac:chgData name="pantelis balaouras" userId="25e8755020fc1734" providerId="LiveId" clId="{536995DE-22A1-4E76-8ACF-8C1AE4D41F52}" dt="2021-12-26T16:32:23.850" v="1356" actId="403"/>
          <ac:spMkLst>
            <pc:docMk/>
            <pc:sldMk cId="672591233" sldId="510"/>
            <ac:spMk id="22" creationId="{A0331095-C8FB-4F75-A84E-42CB9A50D680}"/>
          </ac:spMkLst>
        </pc:spChg>
        <pc:spChg chg="add mod">
          <ac:chgData name="pantelis balaouras" userId="25e8755020fc1734" providerId="LiveId" clId="{536995DE-22A1-4E76-8ACF-8C1AE4D41F52}" dt="2021-12-26T16:32:23.850" v="1356" actId="403"/>
          <ac:spMkLst>
            <pc:docMk/>
            <pc:sldMk cId="672591233" sldId="510"/>
            <ac:spMk id="23" creationId="{CB28CB94-21E4-4593-A0FA-3AAE4463A1FD}"/>
          </ac:spMkLst>
        </pc:spChg>
        <pc:spChg chg="add mod">
          <ac:chgData name="pantelis balaouras" userId="25e8755020fc1734" providerId="LiveId" clId="{536995DE-22A1-4E76-8ACF-8C1AE4D41F52}" dt="2021-12-26T16:32:23.850" v="1356" actId="403"/>
          <ac:spMkLst>
            <pc:docMk/>
            <pc:sldMk cId="672591233" sldId="510"/>
            <ac:spMk id="24" creationId="{3781A486-41A6-4B84-92AE-3C45E49D1012}"/>
          </ac:spMkLst>
        </pc:spChg>
        <pc:spChg chg="add mod">
          <ac:chgData name="pantelis balaouras" userId="25e8755020fc1734" providerId="LiveId" clId="{536995DE-22A1-4E76-8ACF-8C1AE4D41F52}" dt="2021-12-26T16:32:23.850" v="1356" actId="403"/>
          <ac:spMkLst>
            <pc:docMk/>
            <pc:sldMk cId="672591233" sldId="510"/>
            <ac:spMk id="25" creationId="{C8338ED7-7A66-4B08-8914-55FCD22EB290}"/>
          </ac:spMkLst>
        </pc:spChg>
        <pc:spChg chg="add mod">
          <ac:chgData name="pantelis balaouras" userId="25e8755020fc1734" providerId="LiveId" clId="{536995DE-22A1-4E76-8ACF-8C1AE4D41F52}" dt="2021-12-26T16:32:23.850" v="1356" actId="403"/>
          <ac:spMkLst>
            <pc:docMk/>
            <pc:sldMk cId="672591233" sldId="510"/>
            <ac:spMk id="26" creationId="{F0F803E3-62DC-4E58-B45C-6DE3F6A345EC}"/>
          </ac:spMkLst>
        </pc:spChg>
        <pc:spChg chg="add mod">
          <ac:chgData name="pantelis balaouras" userId="25e8755020fc1734" providerId="LiveId" clId="{536995DE-22A1-4E76-8ACF-8C1AE4D41F52}" dt="2021-12-26T16:32:23.850" v="1356" actId="403"/>
          <ac:spMkLst>
            <pc:docMk/>
            <pc:sldMk cId="672591233" sldId="510"/>
            <ac:spMk id="27" creationId="{36B2A8F3-57D7-41F4-A302-828B8E3A079F}"/>
          </ac:spMkLst>
        </pc:spChg>
        <pc:spChg chg="add mod">
          <ac:chgData name="pantelis balaouras" userId="25e8755020fc1734" providerId="LiveId" clId="{536995DE-22A1-4E76-8ACF-8C1AE4D41F52}" dt="2021-12-26T16:32:23.850" v="1356" actId="403"/>
          <ac:spMkLst>
            <pc:docMk/>
            <pc:sldMk cId="672591233" sldId="510"/>
            <ac:spMk id="28" creationId="{15D08FCE-F99B-4C8A-AAE4-883EF10F4A92}"/>
          </ac:spMkLst>
        </pc:spChg>
        <pc:spChg chg="add mod">
          <ac:chgData name="pantelis balaouras" userId="25e8755020fc1734" providerId="LiveId" clId="{536995DE-22A1-4E76-8ACF-8C1AE4D41F52}" dt="2021-12-26T16:32:23.850" v="1356" actId="403"/>
          <ac:spMkLst>
            <pc:docMk/>
            <pc:sldMk cId="672591233" sldId="510"/>
            <ac:spMk id="29" creationId="{FCD118EB-73ED-4935-963A-C5BF5B8F0AA6}"/>
          </ac:spMkLst>
        </pc:spChg>
        <pc:grpChg chg="add mod">
          <ac:chgData name="pantelis balaouras" userId="25e8755020fc1734" providerId="LiveId" clId="{536995DE-22A1-4E76-8ACF-8C1AE4D41F52}" dt="2021-12-26T16:32:16.617" v="1348" actId="14100"/>
          <ac:grpSpMkLst>
            <pc:docMk/>
            <pc:sldMk cId="672591233" sldId="510"/>
            <ac:grpSpMk id="4" creationId="{68262791-3591-4917-99CA-AA763BC72E2E}"/>
          </ac:grpSpMkLst>
        </pc:grpChg>
        <pc:grpChg chg="add mod">
          <ac:chgData name="pantelis balaouras" userId="25e8755020fc1734" providerId="LiveId" clId="{536995DE-22A1-4E76-8ACF-8C1AE4D41F52}" dt="2021-12-26T16:32:07.097" v="1346"/>
          <ac:grpSpMkLst>
            <pc:docMk/>
            <pc:sldMk cId="672591233" sldId="510"/>
            <ac:grpSpMk id="5" creationId="{EEDA0B86-8A19-4A2A-959F-74B22BF4029B}"/>
          </ac:grpSpMkLst>
        </pc:grpChg>
      </pc:sldChg>
      <pc:sldChg chg="modSp new mod">
        <pc:chgData name="pantelis balaouras" userId="25e8755020fc1734" providerId="LiveId" clId="{536995DE-22A1-4E76-8ACF-8C1AE4D41F52}" dt="2021-12-26T16:33:17.448" v="1359" actId="27636"/>
        <pc:sldMkLst>
          <pc:docMk/>
          <pc:sldMk cId="3664913836" sldId="511"/>
        </pc:sldMkLst>
        <pc:spChg chg="mod">
          <ac:chgData name="pantelis balaouras" userId="25e8755020fc1734" providerId="LiveId" clId="{536995DE-22A1-4E76-8ACF-8C1AE4D41F52}" dt="2021-12-26T16:33:17.448" v="1359" actId="27636"/>
          <ac:spMkLst>
            <pc:docMk/>
            <pc:sldMk cId="3664913836" sldId="511"/>
            <ac:spMk id="3" creationId="{451E83D5-F17A-4B10-869F-1849F5DCBDFF}"/>
          </ac:spMkLst>
        </pc:spChg>
      </pc:sldChg>
      <pc:sldChg chg="addSp delSp modSp new mod">
        <pc:chgData name="pantelis balaouras" userId="25e8755020fc1734" providerId="LiveId" clId="{536995DE-22A1-4E76-8ACF-8C1AE4D41F52}" dt="2021-12-26T16:34:32.346" v="1365" actId="1076"/>
        <pc:sldMkLst>
          <pc:docMk/>
          <pc:sldMk cId="1285987543" sldId="512"/>
        </pc:sldMkLst>
        <pc:spChg chg="del">
          <ac:chgData name="pantelis balaouras" userId="25e8755020fc1734" providerId="LiveId" clId="{536995DE-22A1-4E76-8ACF-8C1AE4D41F52}" dt="2021-12-26T16:34:04.158" v="1361" actId="478"/>
          <ac:spMkLst>
            <pc:docMk/>
            <pc:sldMk cId="1285987543" sldId="512"/>
            <ac:spMk id="3" creationId="{A1FD3877-FF81-443F-8CC1-7F29D95DCF56}"/>
          </ac:spMkLst>
        </pc:spChg>
        <pc:spChg chg="add mod">
          <ac:chgData name="pantelis balaouras" userId="25e8755020fc1734" providerId="LiveId" clId="{536995DE-22A1-4E76-8ACF-8C1AE4D41F52}" dt="2021-12-26T16:34:05.898" v="1362"/>
          <ac:spMkLst>
            <pc:docMk/>
            <pc:sldMk cId="1285987543" sldId="512"/>
            <ac:spMk id="6" creationId="{CB2EAA19-A7A4-44B4-83F7-29E65E288A40}"/>
          </ac:spMkLst>
        </pc:spChg>
        <pc:spChg chg="add mod">
          <ac:chgData name="pantelis balaouras" userId="25e8755020fc1734" providerId="LiveId" clId="{536995DE-22A1-4E76-8ACF-8C1AE4D41F52}" dt="2021-12-26T16:34:05.898" v="1362"/>
          <ac:spMkLst>
            <pc:docMk/>
            <pc:sldMk cId="1285987543" sldId="512"/>
            <ac:spMk id="7" creationId="{FCA82DFD-01EF-4E96-BF15-A7C65AC02568}"/>
          </ac:spMkLst>
        </pc:spChg>
        <pc:spChg chg="add mod">
          <ac:chgData name="pantelis balaouras" userId="25e8755020fc1734" providerId="LiveId" clId="{536995DE-22A1-4E76-8ACF-8C1AE4D41F52}" dt="2021-12-26T16:34:05.898" v="1362"/>
          <ac:spMkLst>
            <pc:docMk/>
            <pc:sldMk cId="1285987543" sldId="512"/>
            <ac:spMk id="8" creationId="{59599B90-20E3-4246-B293-AD06C2C60DA9}"/>
          </ac:spMkLst>
        </pc:spChg>
        <pc:spChg chg="add mod">
          <ac:chgData name="pantelis balaouras" userId="25e8755020fc1734" providerId="LiveId" clId="{536995DE-22A1-4E76-8ACF-8C1AE4D41F52}" dt="2021-12-26T16:34:05.898" v="1362"/>
          <ac:spMkLst>
            <pc:docMk/>
            <pc:sldMk cId="1285987543" sldId="512"/>
            <ac:spMk id="9" creationId="{8CAC20C0-8171-4892-97B5-61C88201BB8B}"/>
          </ac:spMkLst>
        </pc:spChg>
        <pc:spChg chg="add mod">
          <ac:chgData name="pantelis balaouras" userId="25e8755020fc1734" providerId="LiveId" clId="{536995DE-22A1-4E76-8ACF-8C1AE4D41F52}" dt="2021-12-26T16:34:25.315" v="1364"/>
          <ac:spMkLst>
            <pc:docMk/>
            <pc:sldMk cId="1285987543" sldId="512"/>
            <ac:spMk id="12" creationId="{2F057F0F-7B89-4D59-AF1E-3CD63271151D}"/>
          </ac:spMkLst>
        </pc:spChg>
        <pc:spChg chg="add mod">
          <ac:chgData name="pantelis balaouras" userId="25e8755020fc1734" providerId="LiveId" clId="{536995DE-22A1-4E76-8ACF-8C1AE4D41F52}" dt="2021-12-26T16:34:25.315" v="1364"/>
          <ac:spMkLst>
            <pc:docMk/>
            <pc:sldMk cId="1285987543" sldId="512"/>
            <ac:spMk id="13" creationId="{E30BC328-462E-4183-913F-38B7B0A4F5DB}"/>
          </ac:spMkLst>
        </pc:spChg>
        <pc:spChg chg="add mod">
          <ac:chgData name="pantelis balaouras" userId="25e8755020fc1734" providerId="LiveId" clId="{536995DE-22A1-4E76-8ACF-8C1AE4D41F52}" dt="2021-12-26T16:34:25.315" v="1364"/>
          <ac:spMkLst>
            <pc:docMk/>
            <pc:sldMk cId="1285987543" sldId="512"/>
            <ac:spMk id="14" creationId="{3E599BA4-9C47-4224-B152-402542798169}"/>
          </ac:spMkLst>
        </pc:spChg>
        <pc:spChg chg="add mod">
          <ac:chgData name="pantelis balaouras" userId="25e8755020fc1734" providerId="LiveId" clId="{536995DE-22A1-4E76-8ACF-8C1AE4D41F52}" dt="2021-12-26T16:34:25.315" v="1364"/>
          <ac:spMkLst>
            <pc:docMk/>
            <pc:sldMk cId="1285987543" sldId="512"/>
            <ac:spMk id="15" creationId="{0906EAD8-939D-44DA-88A3-9D4B1B3234D7}"/>
          </ac:spMkLst>
        </pc:spChg>
        <pc:grpChg chg="add mod">
          <ac:chgData name="pantelis balaouras" userId="25e8755020fc1734" providerId="LiveId" clId="{536995DE-22A1-4E76-8ACF-8C1AE4D41F52}" dt="2021-12-26T16:34:11.802" v="1363" actId="1076"/>
          <ac:grpSpMkLst>
            <pc:docMk/>
            <pc:sldMk cId="1285987543" sldId="512"/>
            <ac:grpSpMk id="4" creationId="{CC8B8119-3FC6-442C-AAB5-94BF09903E86}"/>
          </ac:grpSpMkLst>
        </pc:grpChg>
        <pc:grpChg chg="add mod">
          <ac:chgData name="pantelis balaouras" userId="25e8755020fc1734" providerId="LiveId" clId="{536995DE-22A1-4E76-8ACF-8C1AE4D41F52}" dt="2021-12-26T16:34:05.898" v="1362"/>
          <ac:grpSpMkLst>
            <pc:docMk/>
            <pc:sldMk cId="1285987543" sldId="512"/>
            <ac:grpSpMk id="5" creationId="{9F078F88-6FC0-44FF-8B46-D13FF248AF1C}"/>
          </ac:grpSpMkLst>
        </pc:grpChg>
        <pc:grpChg chg="add mod">
          <ac:chgData name="pantelis balaouras" userId="25e8755020fc1734" providerId="LiveId" clId="{536995DE-22A1-4E76-8ACF-8C1AE4D41F52}" dt="2021-12-26T16:34:32.346" v="1365" actId="1076"/>
          <ac:grpSpMkLst>
            <pc:docMk/>
            <pc:sldMk cId="1285987543" sldId="512"/>
            <ac:grpSpMk id="10" creationId="{087DF119-2757-4154-A606-F96211ADCF4E}"/>
          </ac:grpSpMkLst>
        </pc:grpChg>
        <pc:grpChg chg="add mod">
          <ac:chgData name="pantelis balaouras" userId="25e8755020fc1734" providerId="LiveId" clId="{536995DE-22A1-4E76-8ACF-8C1AE4D41F52}" dt="2021-12-26T16:34:25.315" v="1364"/>
          <ac:grpSpMkLst>
            <pc:docMk/>
            <pc:sldMk cId="1285987543" sldId="512"/>
            <ac:grpSpMk id="11" creationId="{D4A847FC-5764-4A80-BDF9-53EE0192798E}"/>
          </ac:grpSpMkLst>
        </pc:grpChg>
      </pc:sldChg>
      <pc:sldChg chg="modSp new mod">
        <pc:chgData name="pantelis balaouras" userId="25e8755020fc1734" providerId="LiveId" clId="{536995DE-22A1-4E76-8ACF-8C1AE4D41F52}" dt="2021-12-26T16:35:42.463" v="1373" actId="27636"/>
        <pc:sldMkLst>
          <pc:docMk/>
          <pc:sldMk cId="1795066887" sldId="513"/>
        </pc:sldMkLst>
        <pc:spChg chg="mod">
          <ac:chgData name="pantelis balaouras" userId="25e8755020fc1734" providerId="LiveId" clId="{536995DE-22A1-4E76-8ACF-8C1AE4D41F52}" dt="2021-12-26T16:35:42.463" v="1373" actId="27636"/>
          <ac:spMkLst>
            <pc:docMk/>
            <pc:sldMk cId="1795066887" sldId="513"/>
            <ac:spMk id="3" creationId="{4931A6E1-7904-489C-A121-334A2E2AAD12}"/>
          </ac:spMkLst>
        </pc:spChg>
      </pc:sldChg>
      <pc:sldChg chg="modSp new mod">
        <pc:chgData name="pantelis balaouras" userId="25e8755020fc1734" providerId="LiveId" clId="{536995DE-22A1-4E76-8ACF-8C1AE4D41F52}" dt="2021-12-26T16:36:29.009" v="1378"/>
        <pc:sldMkLst>
          <pc:docMk/>
          <pc:sldMk cId="828464908" sldId="514"/>
        </pc:sldMkLst>
        <pc:spChg chg="mod">
          <ac:chgData name="pantelis balaouras" userId="25e8755020fc1734" providerId="LiveId" clId="{536995DE-22A1-4E76-8ACF-8C1AE4D41F52}" dt="2021-12-26T16:36:13.046" v="1377"/>
          <ac:spMkLst>
            <pc:docMk/>
            <pc:sldMk cId="828464908" sldId="514"/>
            <ac:spMk id="2" creationId="{2C2FBE56-6A4B-4774-9F4B-AC370ED8BBBB}"/>
          </ac:spMkLst>
        </pc:spChg>
        <pc:spChg chg="mod">
          <ac:chgData name="pantelis balaouras" userId="25e8755020fc1734" providerId="LiveId" clId="{536995DE-22A1-4E76-8ACF-8C1AE4D41F52}" dt="2021-12-26T16:36:29.009" v="1378"/>
          <ac:spMkLst>
            <pc:docMk/>
            <pc:sldMk cId="828464908" sldId="514"/>
            <ac:spMk id="3" creationId="{149CC7FA-E26E-45DA-8232-FD7B13C14787}"/>
          </ac:spMkLst>
        </pc:spChg>
      </pc:sldChg>
      <pc:sldMasterChg chg="modSldLayout">
        <pc:chgData name="pantelis balaouras" userId="25e8755020fc1734" providerId="LiveId" clId="{536995DE-22A1-4E76-8ACF-8C1AE4D41F52}" dt="2021-12-26T12:02:46.057" v="107"/>
        <pc:sldMasterMkLst>
          <pc:docMk/>
          <pc:sldMasterMk cId="2446944137" sldId="2147483648"/>
        </pc:sldMasterMkLst>
        <pc:sldLayoutChg chg="modSp mod">
          <pc:chgData name="pantelis balaouras" userId="25e8755020fc1734" providerId="LiveId" clId="{536995DE-22A1-4E76-8ACF-8C1AE4D41F52}" dt="2021-12-26T12:02:38.667" v="104" actId="1036"/>
          <pc:sldLayoutMkLst>
            <pc:docMk/>
            <pc:sldMasterMk cId="2446944137" sldId="2147483648"/>
            <pc:sldLayoutMk cId="1775066851" sldId="2147483650"/>
          </pc:sldLayoutMkLst>
          <pc:spChg chg="mod">
            <ac:chgData name="pantelis balaouras" userId="25e8755020fc1734" providerId="LiveId" clId="{536995DE-22A1-4E76-8ACF-8C1AE4D41F52}" dt="2021-12-26T12:02:38.667" v="104" actId="1036"/>
            <ac:spMkLst>
              <pc:docMk/>
              <pc:sldMasterMk cId="2446944137" sldId="2147483648"/>
              <pc:sldLayoutMk cId="1775066851" sldId="2147483650"/>
              <ac:spMk id="9" creationId="{F0AA95BB-4C00-4CD6-847A-4512B8C81B17}"/>
            </ac:spMkLst>
          </pc:spChg>
        </pc:sldLayoutChg>
        <pc:sldLayoutChg chg="addSp delSp modSp mod">
          <pc:chgData name="pantelis balaouras" userId="25e8755020fc1734" providerId="LiveId" clId="{536995DE-22A1-4E76-8ACF-8C1AE4D41F52}" dt="2021-12-26T12:02:46.057" v="107"/>
          <pc:sldLayoutMkLst>
            <pc:docMk/>
            <pc:sldMasterMk cId="2446944137" sldId="2147483648"/>
            <pc:sldLayoutMk cId="929321660" sldId="2147483660"/>
          </pc:sldLayoutMkLst>
          <pc:spChg chg="del mod">
            <ac:chgData name="pantelis balaouras" userId="25e8755020fc1734" providerId="LiveId" clId="{536995DE-22A1-4E76-8ACF-8C1AE4D41F52}" dt="2021-12-26T12:02:45.001" v="106" actId="478"/>
            <ac:spMkLst>
              <pc:docMk/>
              <pc:sldMasterMk cId="2446944137" sldId="2147483648"/>
              <pc:sldLayoutMk cId="929321660" sldId="2147483660"/>
              <ac:spMk id="9" creationId="{F0AA95BB-4C00-4CD6-847A-4512B8C81B17}"/>
            </ac:spMkLst>
          </pc:spChg>
          <pc:spChg chg="add mod">
            <ac:chgData name="pantelis balaouras" userId="25e8755020fc1734" providerId="LiveId" clId="{536995DE-22A1-4E76-8ACF-8C1AE4D41F52}" dt="2021-12-26T12:02:46.057" v="107"/>
            <ac:spMkLst>
              <pc:docMk/>
              <pc:sldMasterMk cId="2446944137" sldId="2147483648"/>
              <pc:sldLayoutMk cId="929321660" sldId="2147483660"/>
              <ac:spMk id="10" creationId="{04CFAC0F-566A-423A-B5CC-7466D53D87DB}"/>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29</a:t>
            </a:fld>
            <a:endParaRPr lang="el-GR"/>
          </a:p>
        </p:txBody>
      </p:sp>
    </p:spTree>
    <p:extLst>
      <p:ext uri="{BB962C8B-B14F-4D97-AF65-F5344CB8AC3E}">
        <p14:creationId xmlns:p14="http://schemas.microsoft.com/office/powerpoint/2010/main" val="329332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32</a:t>
            </a:fld>
            <a:endParaRPr lang="el-GR"/>
          </a:p>
        </p:txBody>
      </p:sp>
    </p:spTree>
    <p:extLst>
      <p:ext uri="{BB962C8B-B14F-4D97-AF65-F5344CB8AC3E}">
        <p14:creationId xmlns:p14="http://schemas.microsoft.com/office/powerpoint/2010/main" val="261412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36</a:t>
            </a:fld>
            <a:endParaRPr lang="el-GR"/>
          </a:p>
        </p:txBody>
      </p:sp>
    </p:spTree>
    <p:extLst>
      <p:ext uri="{BB962C8B-B14F-4D97-AF65-F5344CB8AC3E}">
        <p14:creationId xmlns:p14="http://schemas.microsoft.com/office/powerpoint/2010/main" val="225836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42</a:t>
            </a:fld>
            <a:endParaRPr lang="el-GR"/>
          </a:p>
        </p:txBody>
      </p:sp>
    </p:spTree>
    <p:extLst>
      <p:ext uri="{BB962C8B-B14F-4D97-AF65-F5344CB8AC3E}">
        <p14:creationId xmlns:p14="http://schemas.microsoft.com/office/powerpoint/2010/main" val="13304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190582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53</a:t>
            </a:fld>
            <a:endParaRPr lang="el-GR"/>
          </a:p>
        </p:txBody>
      </p:sp>
    </p:spTree>
    <p:extLst>
      <p:ext uri="{BB962C8B-B14F-4D97-AF65-F5344CB8AC3E}">
        <p14:creationId xmlns:p14="http://schemas.microsoft.com/office/powerpoint/2010/main" val="412062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54</a:t>
            </a:fld>
            <a:endParaRPr lang="el-GR"/>
          </a:p>
        </p:txBody>
      </p:sp>
    </p:spTree>
    <p:extLst>
      <p:ext uri="{BB962C8B-B14F-4D97-AF65-F5344CB8AC3E}">
        <p14:creationId xmlns:p14="http://schemas.microsoft.com/office/powerpoint/2010/main" val="62808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57</a:t>
            </a:fld>
            <a:endParaRPr lang="el-GR"/>
          </a:p>
        </p:txBody>
      </p:sp>
    </p:spTree>
    <p:extLst>
      <p:ext uri="{BB962C8B-B14F-4D97-AF65-F5344CB8AC3E}">
        <p14:creationId xmlns:p14="http://schemas.microsoft.com/office/powerpoint/2010/main" val="120469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8</a:t>
            </a:fld>
            <a:endParaRPr lang="el-GR"/>
          </a:p>
        </p:txBody>
      </p:sp>
    </p:spTree>
    <p:extLst>
      <p:ext uri="{BB962C8B-B14F-4D97-AF65-F5344CB8AC3E}">
        <p14:creationId xmlns:p14="http://schemas.microsoft.com/office/powerpoint/2010/main" val="192472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9</a:t>
            </a:fld>
            <a:endParaRPr lang="el-GR"/>
          </a:p>
        </p:txBody>
      </p:sp>
    </p:spTree>
    <p:extLst>
      <p:ext uri="{BB962C8B-B14F-4D97-AF65-F5344CB8AC3E}">
        <p14:creationId xmlns:p14="http://schemas.microsoft.com/office/powerpoint/2010/main" val="372209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33611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296219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15</a:t>
            </a:fld>
            <a:endParaRPr lang="el-GR"/>
          </a:p>
        </p:txBody>
      </p:sp>
    </p:spTree>
    <p:extLst>
      <p:ext uri="{BB962C8B-B14F-4D97-AF65-F5344CB8AC3E}">
        <p14:creationId xmlns:p14="http://schemas.microsoft.com/office/powerpoint/2010/main" val="85940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19</a:t>
            </a:fld>
            <a:endParaRPr lang="el-GR"/>
          </a:p>
        </p:txBody>
      </p:sp>
    </p:spTree>
    <p:extLst>
      <p:ext uri="{BB962C8B-B14F-4D97-AF65-F5344CB8AC3E}">
        <p14:creationId xmlns:p14="http://schemas.microsoft.com/office/powerpoint/2010/main" val="42305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3" name="TextBox 12">
            <a:extLst>
              <a:ext uri="{FF2B5EF4-FFF2-40B4-BE49-F238E27FC236}">
                <a16:creationId xmlns:a16="http://schemas.microsoft.com/office/drawing/2014/main" id="{04CFAC0F-566A-423A-B5CC-7466D53D87DB}"/>
              </a:ext>
            </a:extLst>
          </p:cNvPr>
          <p:cNvSpPr txBox="1"/>
          <p:nvPr userDrawn="1"/>
        </p:nvSpPr>
        <p:spPr>
          <a:xfrm>
            <a:off x="13011" y="12069"/>
            <a:ext cx="5292414" cy="369332"/>
          </a:xfrm>
          <a:prstGeom prst="rect">
            <a:avLst/>
          </a:prstGeom>
          <a:solidFill>
            <a:schemeClr val="bg1"/>
          </a:solidFill>
        </p:spPr>
        <p:txBody>
          <a:bodyPr wrap="square">
            <a:spAutoFit/>
          </a:bodyPr>
          <a:lstStyle/>
          <a:p>
            <a:pPr algn="l"/>
            <a:r>
              <a:rPr lang="en-US" dirty="0">
                <a:solidFill>
                  <a:srgbClr val="1A7EBA"/>
                </a:solidFill>
                <a:effectLst/>
              </a:rPr>
              <a:t>2. </a:t>
            </a:r>
            <a:r>
              <a:rPr lang="fr-FR" dirty="0">
                <a:solidFill>
                  <a:srgbClr val="1A7EBA"/>
                </a:solidFill>
                <a:effectLst/>
              </a:rPr>
              <a:t>Stratégies pour répondre aux besoins fondamentaux</a:t>
            </a:r>
            <a:endParaRPr lang="el-GR" dirty="0">
              <a:solidFill>
                <a:srgbClr val="1A7EBA"/>
              </a:solidFill>
              <a:effectLst/>
            </a:endParaRPr>
          </a:p>
        </p:txBody>
      </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04CFAC0F-566A-423A-B5CC-7466D53D87DB}"/>
              </a:ext>
            </a:extLst>
          </p:cNvPr>
          <p:cNvSpPr txBox="1"/>
          <p:nvPr userDrawn="1"/>
        </p:nvSpPr>
        <p:spPr>
          <a:xfrm>
            <a:off x="13011" y="12069"/>
            <a:ext cx="5292414" cy="369332"/>
          </a:xfrm>
          <a:prstGeom prst="rect">
            <a:avLst/>
          </a:prstGeom>
          <a:solidFill>
            <a:schemeClr val="bg1"/>
          </a:solidFill>
        </p:spPr>
        <p:txBody>
          <a:bodyPr wrap="square">
            <a:spAutoFit/>
          </a:bodyPr>
          <a:lstStyle/>
          <a:p>
            <a:pPr algn="l"/>
            <a:r>
              <a:rPr lang="en-US" dirty="0">
                <a:solidFill>
                  <a:srgbClr val="1A7EBA"/>
                </a:solidFill>
                <a:effectLst/>
              </a:rPr>
              <a:t>2. </a:t>
            </a:r>
            <a:r>
              <a:rPr lang="fr-FR" dirty="0">
                <a:solidFill>
                  <a:srgbClr val="1A7EBA"/>
                </a:solidFill>
                <a:effectLst/>
              </a:rPr>
              <a:t>Stratégies pour répondre aux besoins fondamentaux</a:t>
            </a:r>
            <a:endParaRPr lang="el-GR" dirty="0">
              <a:solidFill>
                <a:srgbClr val="1A7EBA"/>
              </a:solidFill>
              <a:effectLst/>
            </a:endParaRP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4.jpeg"/><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4.jpeg"/><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4.wdp"/><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freesvg.org/download/39665"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2879581" y="4052503"/>
            <a:ext cx="8686800" cy="2387600"/>
          </a:xfrm>
        </p:spPr>
        <p:txBody>
          <a:bodyPr>
            <a:normAutofit fontScale="90000"/>
          </a:bodyPr>
          <a:lstStyle/>
          <a:p>
            <a:pPr algn="r">
              <a:lnSpc>
                <a:spcPct val="100000"/>
              </a:lnSpc>
              <a:spcBef>
                <a:spcPts val="600"/>
              </a:spcBef>
              <a:spcAft>
                <a:spcPts val="600"/>
              </a:spcAft>
            </a:pPr>
            <a:r>
              <a:rPr lang="en-US" sz="7200" dirty="0">
                <a:solidFill>
                  <a:srgbClr val="FBE82A"/>
                </a:solidFill>
                <a:effectLst>
                  <a:outerShdw blurRad="38100" dist="38100" dir="2700000" algn="tl">
                    <a:srgbClr val="000000">
                      <a:alpha val="43137"/>
                    </a:srgbClr>
                  </a:outerShdw>
                </a:effectLst>
              </a:rPr>
              <a:t>2. </a:t>
            </a:r>
            <a:r>
              <a:rPr lang="fr-FR" sz="7200" dirty="0">
                <a:solidFill>
                  <a:srgbClr val="FBE82A"/>
                </a:solidFill>
                <a:effectLst>
                  <a:outerShdw blurRad="38100" dist="38100" dir="2700000" algn="tl">
                    <a:srgbClr val="000000">
                      <a:alpha val="43137"/>
                    </a:srgbClr>
                  </a:outerShdw>
                </a:effectLst>
              </a:rPr>
              <a:t>Stratégies pour répondre aux besoins fondamentaux</a:t>
            </a:r>
            <a:br>
              <a:rPr lang="fr-FR" sz="7200" dirty="0">
                <a:solidFill>
                  <a:srgbClr val="FBE82A"/>
                </a:solidFill>
                <a:effectLst>
                  <a:outerShdw blurRad="38100" dist="38100" dir="2700000" algn="tl">
                    <a:srgbClr val="000000">
                      <a:alpha val="43137"/>
                    </a:srgbClr>
                  </a:outerShdw>
                </a:effectLst>
              </a:rPr>
            </a:br>
            <a:r>
              <a:rPr lang="fr-FR" sz="1800" b="1"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Auteurs</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fr-FR"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et Klaus Linde-</a:t>
            </a:r>
            <a:r>
              <a:rPr lang="fr-FR"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Leimer</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US" sz="1300" b="1"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Graphisme</a:t>
            </a:r>
            <a:b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Universities Network (GUnet), </a:t>
            </a:r>
            <a:r>
              <a:rPr lang="en-GB" sz="13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3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endParaRPr lang="el-GR" sz="7200" dirty="0">
              <a:solidFill>
                <a:schemeClr val="bg1">
                  <a:lumMod val="65000"/>
                </a:schemeClr>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1438416" y="4482571"/>
            <a:ext cx="9144000" cy="1655762"/>
          </a:xfrm>
        </p:spPr>
        <p:txBody>
          <a:bodyPr>
            <a:normAutofit/>
          </a:bodyPr>
          <a:lstStyle/>
          <a:p>
            <a:endParaRPr lang="el-GR" sz="3200"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487962"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31254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4156" descr="Aquarell, Pinselstrich, Farbe, Abstrakt, Textur, Bürste">
            <a:extLst>
              <a:ext uri="{FF2B5EF4-FFF2-40B4-BE49-F238E27FC236}">
                <a16:creationId xmlns:a16="http://schemas.microsoft.com/office/drawing/2014/main" id="{E44AF64E-6533-47B5-8F6A-CBF6E0467BCA}"/>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792222" y="234508"/>
            <a:ext cx="3003101" cy="1201420"/>
          </a:xfrm>
          <a:prstGeom prst="rect">
            <a:avLst/>
          </a:prstGeom>
          <a:noFill/>
          <a:ln>
            <a:noFill/>
          </a:ln>
          <a:extLst>
            <a:ext uri="{53640926-AAD7-44D8-BBD7-CCE9431645EC}">
              <a14:shadowObscured xmlns:a14="http://schemas.microsoft.com/office/drawing/2010/main"/>
            </a:ext>
          </a:extLst>
        </p:spPr>
      </p:pic>
      <p:pic>
        <p:nvPicPr>
          <p:cNvPr id="37" name="Grafik 41" descr="Aquarell, Pinselstrich, Farbe, Abstrakt, Textur, Bürste">
            <a:extLst>
              <a:ext uri="{FF2B5EF4-FFF2-40B4-BE49-F238E27FC236}">
                <a16:creationId xmlns:a16="http://schemas.microsoft.com/office/drawing/2014/main" id="{933490CB-B7A4-468B-93DA-B7A15065A03D}"/>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31583" y="1693099"/>
            <a:ext cx="2760453" cy="1201420"/>
          </a:xfrm>
          <a:prstGeom prst="rect">
            <a:avLst/>
          </a:prstGeom>
          <a:noFill/>
          <a:ln>
            <a:noFill/>
          </a:ln>
          <a:extLst>
            <a:ext uri="{53640926-AAD7-44D8-BBD7-CCE9431645EC}">
              <a14:shadowObscured xmlns:a14="http://schemas.microsoft.com/office/drawing/2010/main"/>
            </a:ext>
          </a:extLst>
        </p:spPr>
      </p:pic>
      <p:pic>
        <p:nvPicPr>
          <p:cNvPr id="38" name="Grafik 42" descr="Aquarell, Pinselstrich, Farbe, Abstrakt, Textur, Bürste">
            <a:extLst>
              <a:ext uri="{FF2B5EF4-FFF2-40B4-BE49-F238E27FC236}">
                <a16:creationId xmlns:a16="http://schemas.microsoft.com/office/drawing/2014/main" id="{0FFE95A8-B158-4B89-8B3B-2DF1D3E80F1A}"/>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741428" y="3005218"/>
            <a:ext cx="2187575" cy="1201420"/>
          </a:xfrm>
          <a:prstGeom prst="rect">
            <a:avLst/>
          </a:prstGeom>
          <a:noFill/>
          <a:ln>
            <a:noFill/>
          </a:ln>
          <a:extLst>
            <a:ext uri="{53640926-AAD7-44D8-BBD7-CCE9431645EC}">
              <a14:shadowObscured xmlns:a14="http://schemas.microsoft.com/office/drawing/2010/main"/>
            </a:ext>
          </a:extLst>
        </p:spPr>
      </p:pic>
      <p:pic>
        <p:nvPicPr>
          <p:cNvPr id="39" name="Grafik 43" descr="Aquarell, Pinselstrich, Farbe, Abstrakt, Textur, Bürste">
            <a:extLst>
              <a:ext uri="{FF2B5EF4-FFF2-40B4-BE49-F238E27FC236}">
                <a16:creationId xmlns:a16="http://schemas.microsoft.com/office/drawing/2014/main" id="{8BB53005-9E08-4A8B-AA3D-E2C107E81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99862" y="5604650"/>
            <a:ext cx="2187575" cy="1201420"/>
          </a:xfrm>
          <a:prstGeom prst="rect">
            <a:avLst/>
          </a:prstGeom>
          <a:noFill/>
          <a:ln>
            <a:noFill/>
          </a:ln>
          <a:extLst>
            <a:ext uri="{53640926-AAD7-44D8-BBD7-CCE9431645EC}">
              <a14:shadowObscured xmlns:a14="http://schemas.microsoft.com/office/drawing/2010/main"/>
            </a:ext>
          </a:extLst>
        </p:spPr>
      </p:pic>
      <p:pic>
        <p:nvPicPr>
          <p:cNvPr id="40" name="Grafik 48" descr="Aquarell, Pinselstrich, Farbe, Abstrakt, Textur, Bürste">
            <a:extLst>
              <a:ext uri="{FF2B5EF4-FFF2-40B4-BE49-F238E27FC236}">
                <a16:creationId xmlns:a16="http://schemas.microsoft.com/office/drawing/2014/main" id="{57101B80-2F63-4E09-9002-5360B685A6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05842" y="4270275"/>
            <a:ext cx="2899754" cy="120142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BFF8BCA-698C-4BF3-B47A-06EDC0A9D591}"/>
              </a:ext>
            </a:extLst>
          </p:cNvPr>
          <p:cNvSpPr txBox="1"/>
          <p:nvPr/>
        </p:nvSpPr>
        <p:spPr>
          <a:xfrm>
            <a:off x="1557771" y="389228"/>
            <a:ext cx="1647825" cy="749692"/>
          </a:xfrm>
          <a:prstGeom prst="rect">
            <a:avLst/>
          </a:prstGeom>
          <a:noFill/>
        </p:spPr>
        <p:txBody>
          <a:bodyPr wrap="square">
            <a:spAutoFit/>
          </a:bodyPr>
          <a:lstStyle/>
          <a:p>
            <a:pPr algn="ctr">
              <a:lnSpc>
                <a:spcPct val="89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Sécurité et survie</a:t>
            </a:r>
            <a:endPar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B64EEE0-A750-4D24-95B4-50FC8B7B6046}"/>
              </a:ext>
            </a:extLst>
          </p:cNvPr>
          <p:cNvSpPr txBox="1"/>
          <p:nvPr/>
        </p:nvSpPr>
        <p:spPr>
          <a:xfrm>
            <a:off x="931563" y="1873974"/>
            <a:ext cx="2520662" cy="749692"/>
          </a:xfrm>
          <a:prstGeom prst="rect">
            <a:avLst/>
          </a:prstGeom>
          <a:noFill/>
        </p:spPr>
        <p:txBody>
          <a:bodyPr wrap="square">
            <a:spAutoFit/>
          </a:bodyPr>
          <a:lstStyle/>
          <a:p>
            <a:pPr algn="ctr">
              <a:lnSpc>
                <a:spcPct val="89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Pouvoir et influence</a:t>
            </a:r>
            <a:endParaRPr lang="fr-FR"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FD18F0B4-2B7B-4F88-8923-D77AF9EA62DD}"/>
              </a:ext>
            </a:extLst>
          </p:cNvPr>
          <p:cNvSpPr txBox="1"/>
          <p:nvPr/>
        </p:nvSpPr>
        <p:spPr>
          <a:xfrm>
            <a:off x="-425570" y="3359203"/>
            <a:ext cx="6521570" cy="421013"/>
          </a:xfrm>
          <a:prstGeom prst="rect">
            <a:avLst/>
          </a:prstGeom>
          <a:noFill/>
        </p:spPr>
        <p:txBody>
          <a:bodyPr wrap="square">
            <a:spAutoFit/>
          </a:bodyPr>
          <a:lstStyle/>
          <a:p>
            <a:pPr algn="ctr">
              <a:lnSpc>
                <a:spcPct val="89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Plaisir</a:t>
            </a:r>
            <a:endPar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46827704-A209-4683-B853-4A9F2D475869}"/>
              </a:ext>
            </a:extLst>
          </p:cNvPr>
          <p:cNvSpPr txBox="1"/>
          <p:nvPr/>
        </p:nvSpPr>
        <p:spPr>
          <a:xfrm>
            <a:off x="485775" y="4441760"/>
            <a:ext cx="2762250" cy="749692"/>
          </a:xfrm>
          <a:prstGeom prst="rect">
            <a:avLst/>
          </a:prstGeom>
          <a:noFill/>
        </p:spPr>
        <p:txBody>
          <a:bodyPr wrap="square">
            <a:spAutoFit/>
          </a:bodyPr>
          <a:lstStyle/>
          <a:p>
            <a:pPr algn="ctr">
              <a:lnSpc>
                <a:spcPct val="89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Amour et appartenance</a:t>
            </a:r>
            <a:endParaRPr lang="fr-FR"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4" name="TextBox 33">
            <a:extLst>
              <a:ext uri="{FF2B5EF4-FFF2-40B4-BE49-F238E27FC236}">
                <a16:creationId xmlns:a16="http://schemas.microsoft.com/office/drawing/2014/main" id="{10DDD35A-1B37-4ACF-87FA-459704B920AA}"/>
              </a:ext>
            </a:extLst>
          </p:cNvPr>
          <p:cNvSpPr txBox="1"/>
          <p:nvPr/>
        </p:nvSpPr>
        <p:spPr>
          <a:xfrm>
            <a:off x="1126852" y="5941808"/>
            <a:ext cx="2325373" cy="421013"/>
          </a:xfrm>
          <a:prstGeom prst="rect">
            <a:avLst/>
          </a:prstGeom>
          <a:noFill/>
        </p:spPr>
        <p:txBody>
          <a:bodyPr wrap="square">
            <a:spAutoFit/>
          </a:bodyPr>
          <a:lstStyle/>
          <a:p>
            <a:pPr algn="ctr">
              <a:lnSpc>
                <a:spcPct val="89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Liberté</a:t>
            </a:r>
            <a:endParaRPr lang="fr-F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4" name="TextBox 43">
            <a:extLst>
              <a:ext uri="{FF2B5EF4-FFF2-40B4-BE49-F238E27FC236}">
                <a16:creationId xmlns:a16="http://schemas.microsoft.com/office/drawing/2014/main" id="{6A78B01F-03BC-4ABE-8009-5F3EA812D6BF}"/>
              </a:ext>
            </a:extLst>
          </p:cNvPr>
          <p:cNvSpPr txBox="1"/>
          <p:nvPr/>
        </p:nvSpPr>
        <p:spPr>
          <a:xfrm>
            <a:off x="4005696" y="315803"/>
            <a:ext cx="6722918" cy="1052596"/>
          </a:xfrm>
          <a:prstGeom prst="rect">
            <a:avLst/>
          </a:prstGeom>
          <a:noFill/>
        </p:spPr>
        <p:txBody>
          <a:bodyPr wrap="square">
            <a:spAutoFit/>
          </a:bodyPr>
          <a:lstStyle/>
          <a:p>
            <a:pPr algn="ctr">
              <a:lnSpc>
                <a:spcPct val="130000"/>
              </a:lnSpc>
            </a:pPr>
            <a:r>
              <a:rPr lang="fr-FR" sz="2400" b="1" dirty="0">
                <a:solidFill>
                  <a:srgbClr val="D18653"/>
                </a:solidFill>
              </a:rPr>
              <a:t>Avez-vous eu peur pour votre sécurité ou craint de perdre quelque chose d'important?</a:t>
            </a:r>
            <a:endParaRPr lang="fr-FR" sz="2000" b="1" dirty="0">
              <a:solidFill>
                <a:srgbClr val="D18653"/>
              </a:solidFill>
              <a:effectLst/>
              <a:latin typeface="Calibri" panose="020F0502020204030204" pitchFamily="34" charset="0"/>
              <a:ea typeface="MyriadPro-Regular"/>
              <a:cs typeface="Arial" panose="020B0604020202020204" pitchFamily="34" charset="0"/>
            </a:endParaRPr>
          </a:p>
        </p:txBody>
      </p:sp>
      <p:sp>
        <p:nvSpPr>
          <p:cNvPr id="46" name="TextBox 45">
            <a:extLst>
              <a:ext uri="{FF2B5EF4-FFF2-40B4-BE49-F238E27FC236}">
                <a16:creationId xmlns:a16="http://schemas.microsoft.com/office/drawing/2014/main" id="{11212510-A089-4F40-8792-35853808D1FC}"/>
              </a:ext>
            </a:extLst>
          </p:cNvPr>
          <p:cNvSpPr txBox="1"/>
          <p:nvPr/>
        </p:nvSpPr>
        <p:spPr>
          <a:xfrm>
            <a:off x="3996259" y="1742341"/>
            <a:ext cx="6722918" cy="1013804"/>
          </a:xfrm>
          <a:prstGeom prst="rect">
            <a:avLst/>
          </a:prstGeom>
          <a:noFill/>
        </p:spPr>
        <p:txBody>
          <a:bodyPr wrap="square">
            <a:spAutoFit/>
          </a:bodyPr>
          <a:lstStyle/>
          <a:p>
            <a:pPr algn="ctr">
              <a:lnSpc>
                <a:spcPct val="130000"/>
              </a:lnSpc>
            </a:pPr>
            <a:r>
              <a:rPr lang="fr-FR" sz="2400" b="1" dirty="0">
                <a:solidFill>
                  <a:schemeClr val="bg1">
                    <a:lumMod val="50000"/>
                  </a:schemeClr>
                </a:solidFill>
              </a:rPr>
              <a:t>Vous vous êtes senti opprimé et avez voulu affirmer quelque chose qui vous tenait à cœur?</a:t>
            </a:r>
            <a:endParaRPr lang="fr-FR" sz="2000" b="1" dirty="0">
              <a:solidFill>
                <a:schemeClr val="bg1">
                  <a:lumMod val="50000"/>
                </a:schemeClr>
              </a:solidFill>
              <a:effectLst/>
              <a:latin typeface="Calibri" panose="020F0502020204030204" pitchFamily="34" charset="0"/>
              <a:ea typeface="MyriadPro-Regular"/>
              <a:cs typeface="Arial" panose="020B0604020202020204" pitchFamily="34" charset="0"/>
            </a:endParaRPr>
          </a:p>
        </p:txBody>
      </p:sp>
      <p:sp>
        <p:nvSpPr>
          <p:cNvPr id="48" name="TextBox 47">
            <a:extLst>
              <a:ext uri="{FF2B5EF4-FFF2-40B4-BE49-F238E27FC236}">
                <a16:creationId xmlns:a16="http://schemas.microsoft.com/office/drawing/2014/main" id="{246C07CE-3A7E-45BC-8F76-4444149CA7A6}"/>
              </a:ext>
            </a:extLst>
          </p:cNvPr>
          <p:cNvSpPr txBox="1"/>
          <p:nvPr/>
        </p:nvSpPr>
        <p:spPr>
          <a:xfrm>
            <a:off x="3985823" y="3271919"/>
            <a:ext cx="6722918" cy="572464"/>
          </a:xfrm>
          <a:prstGeom prst="rect">
            <a:avLst/>
          </a:prstGeom>
          <a:noFill/>
        </p:spPr>
        <p:txBody>
          <a:bodyPr wrap="square">
            <a:spAutoFit/>
          </a:bodyPr>
          <a:lstStyle/>
          <a:p>
            <a:pPr algn="ctr">
              <a:lnSpc>
                <a:spcPct val="130000"/>
              </a:lnSpc>
            </a:pPr>
            <a:r>
              <a:rPr lang="fr-FR" sz="2400" b="1" dirty="0">
                <a:solidFill>
                  <a:srgbClr val="DFB449"/>
                </a:solidFill>
              </a:rPr>
              <a:t>Vous vous êtes senti trop limité?</a:t>
            </a:r>
          </a:p>
        </p:txBody>
      </p:sp>
      <p:sp>
        <p:nvSpPr>
          <p:cNvPr id="50" name="TextBox 49">
            <a:extLst>
              <a:ext uri="{FF2B5EF4-FFF2-40B4-BE49-F238E27FC236}">
                <a16:creationId xmlns:a16="http://schemas.microsoft.com/office/drawing/2014/main" id="{DA3C2B27-AA1B-467D-8E22-23EA60D75F1A}"/>
              </a:ext>
            </a:extLst>
          </p:cNvPr>
          <p:cNvSpPr txBox="1"/>
          <p:nvPr/>
        </p:nvSpPr>
        <p:spPr>
          <a:xfrm>
            <a:off x="3796234" y="4372495"/>
            <a:ext cx="7106427" cy="1052596"/>
          </a:xfrm>
          <a:prstGeom prst="rect">
            <a:avLst/>
          </a:prstGeom>
          <a:noFill/>
        </p:spPr>
        <p:txBody>
          <a:bodyPr wrap="square">
            <a:spAutoFit/>
          </a:bodyPr>
          <a:lstStyle/>
          <a:p>
            <a:pPr algn="ctr">
              <a:lnSpc>
                <a:spcPct val="130000"/>
              </a:lnSpc>
            </a:pPr>
            <a:r>
              <a:rPr lang="fr-FR" sz="2400" b="1" dirty="0">
                <a:solidFill>
                  <a:srgbClr val="8AB070"/>
                </a:solidFill>
              </a:rPr>
              <a:t>Vous êtes-vous senti abandonné, rejeté ou incompris par l'autre personne?</a:t>
            </a:r>
            <a:endParaRPr lang="fr-FR" sz="2000" b="1" dirty="0">
              <a:solidFill>
                <a:srgbClr val="8AB070"/>
              </a:solidFill>
              <a:effectLst/>
              <a:latin typeface="Calibri" panose="020F0502020204030204" pitchFamily="34" charset="0"/>
              <a:ea typeface="MyriadPro-Regular"/>
              <a:cs typeface="Arial" panose="020B0604020202020204" pitchFamily="34" charset="0"/>
            </a:endParaRPr>
          </a:p>
        </p:txBody>
      </p:sp>
      <p:sp>
        <p:nvSpPr>
          <p:cNvPr id="52" name="TextBox 51">
            <a:extLst>
              <a:ext uri="{FF2B5EF4-FFF2-40B4-BE49-F238E27FC236}">
                <a16:creationId xmlns:a16="http://schemas.microsoft.com/office/drawing/2014/main" id="{D2763E6F-E5B5-4E77-A082-9E830455C0E9}"/>
              </a:ext>
            </a:extLst>
          </p:cNvPr>
          <p:cNvSpPr txBox="1"/>
          <p:nvPr/>
        </p:nvSpPr>
        <p:spPr>
          <a:xfrm>
            <a:off x="4007038" y="5862358"/>
            <a:ext cx="6722918" cy="1052596"/>
          </a:xfrm>
          <a:prstGeom prst="rect">
            <a:avLst/>
          </a:prstGeom>
          <a:noFill/>
        </p:spPr>
        <p:txBody>
          <a:bodyPr wrap="square">
            <a:spAutoFit/>
          </a:bodyPr>
          <a:lstStyle/>
          <a:p>
            <a:pPr algn="ctr">
              <a:lnSpc>
                <a:spcPct val="130000"/>
              </a:lnSpc>
            </a:pPr>
            <a:r>
              <a:rPr lang="fr-FR" sz="2400" b="1" dirty="0">
                <a:solidFill>
                  <a:srgbClr val="1875C2"/>
                </a:solidFill>
              </a:rPr>
              <a:t>Avez-vous eu l'impression d'être contrôlé par l'autre personne?</a:t>
            </a:r>
            <a:endParaRPr lang="fr-FR" sz="2000" b="1" dirty="0">
              <a:solidFill>
                <a:srgbClr val="1875C2"/>
              </a:solidFill>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133922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9">
            <a:extLst>
              <a:ext uri="{FF2B5EF4-FFF2-40B4-BE49-F238E27FC236}">
                <a16:creationId xmlns:a16="http://schemas.microsoft.com/office/drawing/2014/main" id="{BD6B9FAC-2ED3-46DE-AA02-BC6F74B6111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152177" y="4983925"/>
            <a:ext cx="11985694" cy="1677748"/>
          </a:xfrm>
          <a:prstGeom prst="rect">
            <a:avLst/>
          </a:prstGeom>
          <a:noFill/>
          <a:ln>
            <a:noFill/>
          </a:ln>
          <a:extLst>
            <a:ext uri="{53640926-AAD7-44D8-BBD7-CCE9431645EC}">
              <a14:shadowObscured xmlns:a14="http://schemas.microsoft.com/office/drawing/2010/main"/>
            </a:ext>
          </a:extLst>
        </p:spPr>
      </p:pic>
      <p:pic>
        <p:nvPicPr>
          <p:cNvPr id="14" name="Grafik 55">
            <a:extLst>
              <a:ext uri="{FF2B5EF4-FFF2-40B4-BE49-F238E27FC236}">
                <a16:creationId xmlns:a16="http://schemas.microsoft.com/office/drawing/2014/main" id="{E4D1D81E-7952-4C5D-8959-F7B286E07DFA}"/>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b="2536"/>
          <a:stretch/>
        </p:blipFill>
        <p:spPr bwMode="auto">
          <a:xfrm>
            <a:off x="152177" y="3868281"/>
            <a:ext cx="11520235" cy="984111"/>
          </a:xfrm>
          <a:prstGeom prst="rect">
            <a:avLst/>
          </a:prstGeom>
          <a:noFill/>
          <a:ln>
            <a:noFill/>
          </a:ln>
          <a:extLst>
            <a:ext uri="{53640926-AAD7-44D8-BBD7-CCE9431645EC}">
              <a14:shadowObscured xmlns:a14="http://schemas.microsoft.com/office/drawing/2010/main"/>
            </a:ext>
          </a:extLst>
        </p:spPr>
      </p:pic>
      <p:pic>
        <p:nvPicPr>
          <p:cNvPr id="13" name="Grafik 55">
            <a:extLst>
              <a:ext uri="{FF2B5EF4-FFF2-40B4-BE49-F238E27FC236}">
                <a16:creationId xmlns:a16="http://schemas.microsoft.com/office/drawing/2014/main" id="{A5179D1A-B763-4AC9-9C7B-2F20E03CE6FB}"/>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6306" y="1754839"/>
            <a:ext cx="11520235" cy="1293674"/>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E20525B-4771-48C4-9543-B461E5E5250C}"/>
              </a:ext>
            </a:extLst>
          </p:cNvPr>
          <p:cNvSpPr>
            <a:spLocks noGrp="1"/>
          </p:cNvSpPr>
          <p:nvPr>
            <p:ph type="title"/>
          </p:nvPr>
        </p:nvSpPr>
        <p:spPr/>
        <p:txBody>
          <a:bodyPr/>
          <a:lstStyle/>
          <a:p>
            <a:r>
              <a:rPr lang="fr-FR" dirty="0"/>
              <a:t>Comprendre au lieu de contrôler</a:t>
            </a:r>
            <a:endParaRPr lang="el-GR" dirty="0"/>
          </a:p>
        </p:txBody>
      </p:sp>
      <p:sp>
        <p:nvSpPr>
          <p:cNvPr id="3" name="Content Placeholder 2">
            <a:extLst>
              <a:ext uri="{FF2B5EF4-FFF2-40B4-BE49-F238E27FC236}">
                <a16:creationId xmlns:a16="http://schemas.microsoft.com/office/drawing/2014/main" id="{D63B152D-B1ED-4D2E-BADA-933EAD826CAE}"/>
              </a:ext>
            </a:extLst>
          </p:cNvPr>
          <p:cNvSpPr>
            <a:spLocks noGrp="1"/>
          </p:cNvSpPr>
          <p:nvPr>
            <p:ph idx="1"/>
          </p:nvPr>
        </p:nvSpPr>
        <p:spPr>
          <a:xfrm>
            <a:off x="838200" y="1690688"/>
            <a:ext cx="10515600" cy="4486275"/>
          </a:xfrm>
        </p:spPr>
        <p:txBody>
          <a:bodyPr>
            <a:normAutofit/>
          </a:bodyPr>
          <a:lstStyle/>
          <a:p>
            <a:pPr>
              <a:buClr>
                <a:srgbClr val="F68122"/>
              </a:buClr>
            </a:pPr>
            <a:r>
              <a:rPr lang="fr-FR" i="1" dirty="0">
                <a:solidFill>
                  <a:srgbClr val="0070C0"/>
                </a:solidFill>
              </a:rPr>
              <a:t>Donc, si vous savez que vous ne pouvez contrôler que votre propre comportement, cela fait-il maintenant une différence dans votre comportement envers les autres?</a:t>
            </a:r>
            <a:r>
              <a:rPr lang="en-US" sz="2200" i="1" dirty="0">
                <a:solidFill>
                  <a:srgbClr val="0070C0"/>
                </a:solidFill>
              </a:rPr>
              <a:t> </a:t>
            </a:r>
          </a:p>
          <a:p>
            <a:pPr marL="0" indent="0">
              <a:buNone/>
            </a:pPr>
            <a:r>
              <a:rPr lang="fr-FR" sz="2000" b="1" dirty="0"/>
              <a:t>Si l'autre personne a toujours au moins les trois options (consentir, nier ou faire semblant), comment est-il le plus probable qu'elle consente?</a:t>
            </a:r>
            <a:endParaRPr lang="en-US" sz="2000" b="1" dirty="0"/>
          </a:p>
          <a:p>
            <a:pPr>
              <a:buClr>
                <a:srgbClr val="F68122"/>
              </a:buClr>
            </a:pPr>
            <a:r>
              <a:rPr lang="fr-FR" i="1" dirty="0">
                <a:solidFill>
                  <a:srgbClr val="0070C0"/>
                </a:solidFill>
              </a:rPr>
              <a:t>Comment pouvez-vous faire en sorte qu'il soit aussi facile que possible pour l'autre personne de donner son consentement?</a:t>
            </a:r>
            <a:r>
              <a:rPr lang="en-US" i="1" dirty="0">
                <a:solidFill>
                  <a:srgbClr val="0070C0"/>
                </a:solidFill>
              </a:rPr>
              <a:t> </a:t>
            </a:r>
          </a:p>
        </p:txBody>
      </p:sp>
      <p:sp>
        <p:nvSpPr>
          <p:cNvPr id="5" name="TextBox 4">
            <a:extLst>
              <a:ext uri="{FF2B5EF4-FFF2-40B4-BE49-F238E27FC236}">
                <a16:creationId xmlns:a16="http://schemas.microsoft.com/office/drawing/2014/main" id="{77EB9EFC-3072-4330-8F1B-AFD4A42D87AF}"/>
              </a:ext>
            </a:extLst>
          </p:cNvPr>
          <p:cNvSpPr txBox="1"/>
          <p:nvPr/>
        </p:nvSpPr>
        <p:spPr>
          <a:xfrm>
            <a:off x="1012174" y="5088075"/>
            <a:ext cx="9908497" cy="1631216"/>
          </a:xfrm>
          <a:prstGeom prst="rect">
            <a:avLst/>
          </a:prstGeom>
          <a:noFill/>
          <a:ln>
            <a:noFill/>
          </a:ln>
        </p:spPr>
        <p:txBody>
          <a:bodyPr wrap="square">
            <a:spAutoFit/>
          </a:bodyPr>
          <a:lstStyle/>
          <a:p>
            <a:r>
              <a:rPr lang="fr-FR" sz="2000" b="1" dirty="0"/>
              <a:t>Il est important que l'autre personne comprenne d'abord qu'il s'agit d'un de vos besoins fondamentaux. Comme vous le savez, ces besoins fondamentaux sont présents chez tout le monde et l'autre personne comprendra donc bien ce qui ne vous convient pas. Dans la première partie de cette brochure, vous trouverez une description de la manière dont vous pouvez percevoir et exprimer vos besoins</a:t>
            </a:r>
            <a:r>
              <a:rPr lang="en-US" sz="2000" b="1" dirty="0"/>
              <a:t>.</a:t>
            </a:r>
            <a:endParaRPr lang="el-GR" sz="2000" b="1" dirty="0"/>
          </a:p>
        </p:txBody>
      </p:sp>
      <p:grpSp>
        <p:nvGrpSpPr>
          <p:cNvPr id="6" name="Ομάδα 5" descr="Think about icon.">
            <a:extLst>
              <a:ext uri="{FF2B5EF4-FFF2-40B4-BE49-F238E27FC236}">
                <a16:creationId xmlns:a16="http://schemas.microsoft.com/office/drawing/2014/main" id="{CFCAEFBC-39F2-4691-AE03-D319BAB4A6AF}"/>
              </a:ext>
            </a:extLst>
          </p:cNvPr>
          <p:cNvGrpSpPr/>
          <p:nvPr/>
        </p:nvGrpSpPr>
        <p:grpSpPr>
          <a:xfrm>
            <a:off x="11170206" y="1471703"/>
            <a:ext cx="1016000" cy="791210"/>
            <a:chOff x="0" y="0"/>
            <a:chExt cx="2142411" cy="2331445"/>
          </a:xfrm>
          <a:noFill/>
        </p:grpSpPr>
        <p:pic>
          <p:nvPicPr>
            <p:cNvPr id="7" name="Γραφικό 6" descr="Συννεφάκι σκέψης περίγραμμα">
              <a:extLst>
                <a:ext uri="{FF2B5EF4-FFF2-40B4-BE49-F238E27FC236}">
                  <a16:creationId xmlns:a16="http://schemas.microsoft.com/office/drawing/2014/main" id="{3813717E-69B9-414B-887B-D4D4BADC5E3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8" name="TextBox 7">
              <a:extLst>
                <a:ext uri="{FF2B5EF4-FFF2-40B4-BE49-F238E27FC236}">
                  <a16:creationId xmlns:a16="http://schemas.microsoft.com/office/drawing/2014/main" id="{03296428-4A15-43F1-98DF-2658CB858E16}"/>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grpSp>
        <p:nvGrpSpPr>
          <p:cNvPr id="9" name="Ομάδα 8" descr="Think about icon.">
            <a:extLst>
              <a:ext uri="{FF2B5EF4-FFF2-40B4-BE49-F238E27FC236}">
                <a16:creationId xmlns:a16="http://schemas.microsoft.com/office/drawing/2014/main" id="{20D628E8-F26D-4E78-8637-E4D03CA83733}"/>
              </a:ext>
            </a:extLst>
          </p:cNvPr>
          <p:cNvGrpSpPr/>
          <p:nvPr/>
        </p:nvGrpSpPr>
        <p:grpSpPr>
          <a:xfrm>
            <a:off x="11176000" y="3269458"/>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393E8D15-78BC-4E4A-AC5E-64FBFE2C316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83653562-E054-475A-8D00-322AEEC734F3}"/>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295858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941889" y="4321384"/>
            <a:ext cx="6226385" cy="1500187"/>
          </a:xfrm>
        </p:spPr>
        <p:txBody>
          <a:bodyPr>
            <a:normAutofit fontScale="92500"/>
          </a:bodyPr>
          <a:lstStyle/>
          <a:p>
            <a:r>
              <a:rPr lang="en-US" sz="2800" dirty="0">
                <a:solidFill>
                  <a:srgbClr val="FBE82A"/>
                </a:solidFill>
                <a:effectLst>
                  <a:outerShdw blurRad="38100" dist="38100" dir="2700000" algn="tl">
                    <a:srgbClr val="000000">
                      <a:alpha val="43137"/>
                    </a:srgbClr>
                  </a:outerShdw>
                </a:effectLst>
              </a:rPr>
              <a:t>2.2</a:t>
            </a:r>
            <a:r>
              <a:rPr lang="en-US" sz="4800" dirty="0">
                <a:solidFill>
                  <a:srgbClr val="FBE82A"/>
                </a:solidFill>
                <a:effectLst>
                  <a:outerShdw blurRad="38100" dist="38100" dir="2700000" algn="tl">
                    <a:srgbClr val="000000">
                      <a:alpha val="43137"/>
                    </a:srgbClr>
                  </a:outerShdw>
                </a:effectLst>
              </a:rPr>
              <a:t>  </a:t>
            </a:r>
            <a:r>
              <a:rPr lang="fr-FR" sz="4800" dirty="0">
                <a:solidFill>
                  <a:srgbClr val="FBE82A"/>
                </a:solidFill>
                <a:effectLst>
                  <a:outerShdw blurRad="38100" dist="38100" dir="2700000" algn="tl">
                    <a:srgbClr val="000000">
                      <a:alpha val="43137"/>
                    </a:srgbClr>
                  </a:outerShdw>
                </a:effectLst>
              </a:rPr>
              <a:t>Ce que nous faisons pour satisfaire nos besoins</a:t>
            </a:r>
            <a:endParaRPr lang="en-US" sz="4800" dirty="0">
              <a:solidFill>
                <a:srgbClr val="FBE82A"/>
              </a:solidFill>
              <a:effectLst>
                <a:outerShdw blurRad="38100" dist="38100" dir="2700000" algn="tl">
                  <a:srgbClr val="000000">
                    <a:alpha val="43137"/>
                  </a:srgbClr>
                </a:outerShdw>
              </a:effectLst>
            </a:endParaRPr>
          </a:p>
          <a:p>
            <a:endParaRPr lang="el-GR" sz="48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D071DF7-0EDC-4DE4-A0EA-A1AE1E618BF8}"/>
              </a:ext>
            </a:extLst>
          </p:cNvPr>
          <p:cNvSpPr txBox="1"/>
          <p:nvPr/>
        </p:nvSpPr>
        <p:spPr>
          <a:xfrm>
            <a:off x="4419600" y="5522614"/>
            <a:ext cx="7772397" cy="1323439"/>
          </a:xfrm>
          <a:prstGeom prst="rect">
            <a:avLst/>
          </a:prstGeom>
          <a:noFill/>
        </p:spPr>
        <p:txBody>
          <a:bodyPr wrap="square">
            <a:spAutoFit/>
          </a:bodyPr>
          <a:lstStyle/>
          <a:p>
            <a:r>
              <a:rPr lang="fr-FR" sz="2000" dirty="0">
                <a:solidFill>
                  <a:schemeClr val="bg2"/>
                </a:solidFill>
                <a:effectLst>
                  <a:outerShdw blurRad="38100" dist="38100" dir="2700000" algn="tl">
                    <a:srgbClr val="000000">
                      <a:alpha val="43137"/>
                    </a:srgbClr>
                  </a:outerShdw>
                </a:effectLst>
              </a:rPr>
              <a:t>Dans ce chapitre, nous voulons explorer la question des moyens de satisfaire un besoin fondamental. Vous verrez qu'il existe, bien sûr, d'innombrables moyens, mais que tous les moyens ou comportements </a:t>
            </a:r>
            <a:br>
              <a:rPr lang="el-GR" sz="2000" dirty="0">
                <a:solidFill>
                  <a:schemeClr val="bg2"/>
                </a:solidFill>
                <a:effectLst>
                  <a:outerShdw blurRad="38100" dist="38100" dir="2700000" algn="tl">
                    <a:srgbClr val="000000">
                      <a:alpha val="43137"/>
                    </a:srgbClr>
                  </a:outerShdw>
                </a:effectLst>
              </a:rPr>
            </a:br>
            <a:r>
              <a:rPr lang="fr-FR" sz="2000" dirty="0">
                <a:solidFill>
                  <a:schemeClr val="bg2"/>
                </a:solidFill>
                <a:effectLst>
                  <a:outerShdw blurRad="38100" dist="38100" dir="2700000" algn="tl">
                    <a:srgbClr val="000000">
                      <a:alpha val="43137"/>
                    </a:srgbClr>
                  </a:outerShdw>
                </a:effectLst>
              </a:rPr>
              <a:t>ne sont pas toujours bons et utiles pour toutes les personnes concernées</a:t>
            </a:r>
            <a:r>
              <a:rPr lang="en-US" sz="2000" dirty="0">
                <a:solidFill>
                  <a:schemeClr val="bg2"/>
                </a:solidFill>
                <a:effectLst>
                  <a:outerShdw blurRad="38100" dist="38100" dir="2700000" algn="tl">
                    <a:srgbClr val="000000">
                      <a:alpha val="43137"/>
                    </a:srgbClr>
                  </a:outerShdw>
                </a:effectLst>
              </a:rPr>
              <a:t>.</a:t>
            </a:r>
            <a:endParaRPr lang="el-GR" sz="200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92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5F25-5340-445E-BE64-6CC0AF99128A}"/>
              </a:ext>
            </a:extLst>
          </p:cNvPr>
          <p:cNvSpPr>
            <a:spLocks noGrp="1"/>
          </p:cNvSpPr>
          <p:nvPr>
            <p:ph type="title"/>
          </p:nvPr>
        </p:nvSpPr>
        <p:spPr>
          <a:xfrm>
            <a:off x="838200" y="320155"/>
            <a:ext cx="10515600" cy="1325563"/>
          </a:xfrm>
        </p:spPr>
        <p:txBody>
          <a:bodyPr>
            <a:normAutofit/>
          </a:bodyPr>
          <a:lstStyle/>
          <a:p>
            <a:r>
              <a:rPr lang="fr-FR" sz="3600" dirty="0"/>
              <a:t>Comment nous comportons-nous lorsque nos besoins fondamentaux sont menacés?</a:t>
            </a:r>
            <a:endParaRPr lang="el-GR" sz="3600" dirty="0"/>
          </a:p>
        </p:txBody>
      </p:sp>
      <p:sp>
        <p:nvSpPr>
          <p:cNvPr id="3" name="Content Placeholder 2">
            <a:extLst>
              <a:ext uri="{FF2B5EF4-FFF2-40B4-BE49-F238E27FC236}">
                <a16:creationId xmlns:a16="http://schemas.microsoft.com/office/drawing/2014/main" id="{37CF4A94-AC39-4A3F-A298-4B92555AFC04}"/>
              </a:ext>
            </a:extLst>
          </p:cNvPr>
          <p:cNvSpPr>
            <a:spLocks noGrp="1"/>
          </p:cNvSpPr>
          <p:nvPr>
            <p:ph idx="1"/>
          </p:nvPr>
        </p:nvSpPr>
        <p:spPr>
          <a:xfrm>
            <a:off x="838200" y="1870594"/>
            <a:ext cx="10515600" cy="4351338"/>
          </a:xfrm>
        </p:spPr>
        <p:txBody>
          <a:bodyPr/>
          <a:lstStyle/>
          <a:p>
            <a:r>
              <a:rPr lang="fr-FR" dirty="0"/>
              <a:t>Lorsqu'un besoin fondamental est menacé ou non satisfait, cela ne nous convient pas. </a:t>
            </a:r>
            <a:endParaRPr lang="el-GR" dirty="0"/>
          </a:p>
          <a:p>
            <a:r>
              <a:rPr lang="fr-FR" dirty="0"/>
              <a:t>Chacun veut changer cette situation désagréable, et nous le faisons en nous comportant de telle ou telle façon. </a:t>
            </a:r>
            <a:endParaRPr lang="el-GR" dirty="0"/>
          </a:p>
          <a:p>
            <a:r>
              <a:rPr lang="fr-FR" dirty="0"/>
              <a:t>La manière exacte dont nous nous comportons dépend de notre personnalité et de divers facteurs supplémentaires</a:t>
            </a:r>
            <a:r>
              <a:rPr lang="en-US" dirty="0"/>
              <a:t>.</a:t>
            </a:r>
          </a:p>
          <a:p>
            <a:endParaRPr lang="en-US" dirty="0"/>
          </a:p>
          <a:p>
            <a:pPr marL="0" indent="0" algn="ctr">
              <a:buNone/>
            </a:pPr>
            <a:r>
              <a:rPr lang="en-US" dirty="0">
                <a:highlight>
                  <a:srgbClr val="1A7EBA"/>
                </a:highlight>
              </a:rPr>
              <a:t> </a:t>
            </a:r>
            <a:r>
              <a:rPr lang="fr-FR" i="1" dirty="0">
                <a:solidFill>
                  <a:schemeClr val="bg1"/>
                </a:solidFill>
                <a:effectLst>
                  <a:outerShdw blurRad="38100" dist="38100" dir="2700000" algn="tl">
                    <a:srgbClr val="000000">
                      <a:alpha val="43137"/>
                    </a:srgbClr>
                  </a:outerShdw>
                </a:effectLst>
                <a:highlight>
                  <a:srgbClr val="1A7EBA"/>
                </a:highlight>
              </a:rPr>
              <a:t>Découvrons, dans les prochaines diapositives, ces facteurs</a:t>
            </a:r>
            <a:r>
              <a:rPr lang="en-US" i="1" dirty="0">
                <a:solidFill>
                  <a:schemeClr val="bg1"/>
                </a:solidFill>
                <a:effectLst>
                  <a:outerShdw blurRad="38100" dist="38100" dir="2700000" algn="tl">
                    <a:srgbClr val="000000">
                      <a:alpha val="43137"/>
                    </a:srgbClr>
                  </a:outerShdw>
                </a:effectLst>
                <a:highlight>
                  <a:srgbClr val="1A7EBA"/>
                </a:highlight>
              </a:rPr>
              <a:t>.</a:t>
            </a:r>
          </a:p>
          <a:p>
            <a:endParaRPr lang="el-GR" dirty="0"/>
          </a:p>
        </p:txBody>
      </p:sp>
      <p:sp>
        <p:nvSpPr>
          <p:cNvPr id="4" name="TextBox 3">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198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fr-FR" dirty="0"/>
              <a:t>Facteurs influençant notre comportement   </a:t>
            </a:r>
            <a:r>
              <a:rPr lang="fr-FR" sz="3200" dirty="0"/>
              <a:t>(1)</a:t>
            </a:r>
            <a:endParaRPr lang="fr-FR"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1004030" cy="5032375"/>
          </a:xfrm>
        </p:spPr>
        <p:txBody>
          <a:bodyPr>
            <a:noAutofit/>
          </a:bodyPr>
          <a:lstStyle/>
          <a:p>
            <a:pPr marL="0" indent="0">
              <a:spcAft>
                <a:spcPts val="0"/>
              </a:spcAft>
              <a:buNone/>
            </a:pPr>
            <a:r>
              <a:rPr lang="fr-FR" sz="2400" i="1" dirty="0"/>
              <a:t>La façon dont nous nous comportons dans une certaine situation dépend principalement de ces facteurs d'influence:</a:t>
            </a:r>
          </a:p>
          <a:p>
            <a:pPr>
              <a:spcAft>
                <a:spcPts val="0"/>
              </a:spcAft>
            </a:pPr>
            <a:r>
              <a:rPr lang="fr-FR" sz="2400" b="1" dirty="0"/>
              <a:t>Importance </a:t>
            </a:r>
          </a:p>
          <a:p>
            <a:pPr lvl="1">
              <a:spcAft>
                <a:spcPts val="0"/>
              </a:spcAft>
              <a:buClr>
                <a:srgbClr val="1A7EBA"/>
              </a:buClr>
            </a:pPr>
            <a:r>
              <a:rPr lang="fr-FR" dirty="0"/>
              <a:t>Dans quelle mesure est-il important pour vous que le besoin soit satisfait, dans quelle mesure est-il important pour vous que vous vous sentiez à nouveau bien?</a:t>
            </a:r>
          </a:p>
          <a:p>
            <a:pPr>
              <a:spcAft>
                <a:spcPts val="0"/>
              </a:spcAft>
            </a:pPr>
            <a:r>
              <a:rPr lang="fr-FR" sz="2400" dirty="0"/>
              <a:t> </a:t>
            </a:r>
            <a:r>
              <a:rPr lang="fr-FR" sz="2400" b="1" dirty="0"/>
              <a:t>Les chances de réussite</a:t>
            </a:r>
          </a:p>
          <a:p>
            <a:pPr lvl="1">
              <a:spcAft>
                <a:spcPts val="0"/>
              </a:spcAft>
              <a:buClr>
                <a:srgbClr val="1A7EBA"/>
              </a:buClr>
            </a:pPr>
            <a:r>
              <a:rPr lang="fr-FR" dirty="0"/>
              <a:t>Pouvez-vous avoir une quelconque influence par l'action et quelle peut être l'ampleur du succès ? Parfois, vous ne pouvez qu'accepter la situation, même si elle ne vous convient pas.</a:t>
            </a:r>
          </a:p>
          <a:p>
            <a:pPr>
              <a:spcAft>
                <a:spcPts val="0"/>
              </a:spcAft>
            </a:pPr>
            <a:r>
              <a:rPr lang="fr-FR" sz="2400" dirty="0"/>
              <a:t> </a:t>
            </a:r>
            <a:r>
              <a:rPr lang="fr-FR" sz="2400" b="1" dirty="0"/>
              <a:t>Vos valeurs </a:t>
            </a:r>
          </a:p>
          <a:p>
            <a:pPr lvl="1">
              <a:spcAft>
                <a:spcPts val="0"/>
              </a:spcAft>
              <a:buClr>
                <a:srgbClr val="1A7EBA"/>
              </a:buClr>
            </a:pPr>
            <a:r>
              <a:rPr lang="fr-FR" dirty="0"/>
              <a:t>Qu'est-ce qui est vraiment important pour vous dans votre vie ? Les valeurs typiques sont, par exemple, la loyauté, l'amitié, la justice, l'honnêteté, etc.. </a:t>
            </a:r>
          </a:p>
        </p:txBody>
      </p:sp>
      <p:sp>
        <p:nvSpPr>
          <p:cNvPr id="5" name="TextBox 4">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330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fr-FR" dirty="0"/>
              <a:t>Facteurs influençant notre comportement   </a:t>
            </a:r>
            <a:r>
              <a:rPr lang="fr-FR" sz="3200" dirty="0"/>
              <a:t>(2)</a:t>
            </a:r>
            <a:endParaRPr lang="fr-FR"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0515600" cy="4545195"/>
          </a:xfrm>
        </p:spPr>
        <p:txBody>
          <a:bodyPr>
            <a:normAutofit fontScale="92500" lnSpcReduction="20000"/>
          </a:bodyPr>
          <a:lstStyle/>
          <a:p>
            <a:pPr>
              <a:lnSpc>
                <a:spcPct val="110000"/>
              </a:lnSpc>
            </a:pPr>
            <a:r>
              <a:rPr lang="fr-FR" b="1" dirty="0"/>
              <a:t>Vos expériences antérieures </a:t>
            </a:r>
          </a:p>
          <a:p>
            <a:pPr lvl="1">
              <a:lnSpc>
                <a:spcPct val="110000"/>
              </a:lnSpc>
              <a:buClr>
                <a:srgbClr val="1A7EBA"/>
              </a:buClr>
            </a:pPr>
            <a:r>
              <a:rPr lang="fr-FR" dirty="0"/>
              <a:t>Comment se comportent les personnes les plus proches de vous ? Combien de fois avez-vous vécu des situations similaires ? Êtes-vous </a:t>
            </a:r>
            <a:r>
              <a:rPr lang="fr-FR" b="1" dirty="0"/>
              <a:t>ouvert à de nouvelles expériences</a:t>
            </a:r>
            <a:r>
              <a:rPr lang="fr-FR" dirty="0"/>
              <a:t>?</a:t>
            </a:r>
            <a:endParaRPr lang="fr-FR" b="1" dirty="0"/>
          </a:p>
          <a:p>
            <a:pPr>
              <a:lnSpc>
                <a:spcPct val="110000"/>
              </a:lnSpc>
            </a:pPr>
            <a:r>
              <a:rPr lang="fr-FR" b="1" dirty="0"/>
              <a:t> Votre personnalité</a:t>
            </a:r>
          </a:p>
          <a:p>
            <a:pPr lvl="1">
              <a:lnSpc>
                <a:spcPct val="110000"/>
              </a:lnSpc>
              <a:buClr>
                <a:srgbClr val="1A7EBA"/>
              </a:buClr>
            </a:pPr>
            <a:r>
              <a:rPr lang="fr-FR" dirty="0"/>
              <a:t>Selon que vous êtes une personne calme ou active, extravertie ou renfermée, vous vous comporterez différemment. </a:t>
            </a:r>
          </a:p>
          <a:p>
            <a:pPr>
              <a:lnSpc>
                <a:spcPct val="110000"/>
              </a:lnSpc>
            </a:pPr>
            <a:r>
              <a:rPr lang="fr-FR" b="1" dirty="0"/>
              <a:t>Les comportements que vous connaissez et que vous pouvez utiliser </a:t>
            </a:r>
          </a:p>
          <a:p>
            <a:pPr lvl="1">
              <a:lnSpc>
                <a:spcPct val="110000"/>
              </a:lnSpc>
              <a:buClr>
                <a:srgbClr val="1A7EBA"/>
              </a:buClr>
            </a:pPr>
            <a:r>
              <a:rPr lang="fr-FR" dirty="0"/>
              <a:t>Plus vous connaissez de possibilités et en avez à votre disposition, mieux c'est ! Vous pouvez y penser comme à une boîte à outils : Plus un artisan a d'outils différents à sa disposition et sait les utiliser, plus il peut faire de choses avec.</a:t>
            </a:r>
          </a:p>
        </p:txBody>
      </p:sp>
      <p:sp>
        <p:nvSpPr>
          <p:cNvPr id="5" name="TextBox 4">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774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65D-FBAB-4CCE-B8AA-9B891F5FAFFD}"/>
              </a:ext>
            </a:extLst>
          </p:cNvPr>
          <p:cNvSpPr>
            <a:spLocks noGrp="1"/>
          </p:cNvSpPr>
          <p:nvPr>
            <p:ph type="title"/>
          </p:nvPr>
        </p:nvSpPr>
        <p:spPr>
          <a:xfrm>
            <a:off x="838200" y="365125"/>
            <a:ext cx="11353800" cy="1325563"/>
          </a:xfrm>
        </p:spPr>
        <p:txBody>
          <a:bodyPr>
            <a:normAutofit/>
          </a:bodyPr>
          <a:lstStyle/>
          <a:p>
            <a:r>
              <a:rPr lang="fr-FR" sz="4000" dirty="0"/>
              <a:t>Différentes façons de se comporter dans une situation</a:t>
            </a:r>
          </a:p>
        </p:txBody>
      </p:sp>
      <p:sp>
        <p:nvSpPr>
          <p:cNvPr id="3" name="Content Placeholder 2">
            <a:extLst>
              <a:ext uri="{FF2B5EF4-FFF2-40B4-BE49-F238E27FC236}">
                <a16:creationId xmlns:a16="http://schemas.microsoft.com/office/drawing/2014/main" id="{060FA071-568A-4C51-89FC-BAA60DE4838C}"/>
              </a:ext>
            </a:extLst>
          </p:cNvPr>
          <p:cNvSpPr>
            <a:spLocks noGrp="1"/>
          </p:cNvSpPr>
          <p:nvPr>
            <p:ph idx="1"/>
          </p:nvPr>
        </p:nvSpPr>
        <p:spPr/>
        <p:txBody>
          <a:bodyPr>
            <a:normAutofit/>
          </a:bodyPr>
          <a:lstStyle/>
          <a:p>
            <a:r>
              <a:rPr lang="fr-FR" dirty="0"/>
              <a:t>Aussi différents que nous soyons en tant qu'êtres humains, les comportements de la manière dont nous réagissons à une certaine situation peuvent également être différents. </a:t>
            </a:r>
          </a:p>
          <a:p>
            <a:r>
              <a:rPr lang="fr-FR" dirty="0"/>
              <a:t>Imaginons la situation suivante</a:t>
            </a:r>
          </a:p>
        </p:txBody>
      </p:sp>
      <p:sp>
        <p:nvSpPr>
          <p:cNvPr id="6" name="TextBox 5">
            <a:extLst>
              <a:ext uri="{FF2B5EF4-FFF2-40B4-BE49-F238E27FC236}">
                <a16:creationId xmlns:a16="http://schemas.microsoft.com/office/drawing/2014/main" id="{DF332B56-0D81-4BB5-9F9C-D5C741BBBB66}"/>
              </a:ext>
            </a:extLst>
          </p:cNvPr>
          <p:cNvSpPr txBox="1"/>
          <p:nvPr/>
        </p:nvSpPr>
        <p:spPr>
          <a:xfrm>
            <a:off x="926926" y="3846632"/>
            <a:ext cx="10308964" cy="2862322"/>
          </a:xfrm>
          <a:prstGeom prst="rect">
            <a:avLst/>
          </a:prstGeom>
          <a:solidFill>
            <a:schemeClr val="bg1">
              <a:lumMod val="95000"/>
            </a:schemeClr>
          </a:solidFill>
        </p:spPr>
        <p:txBody>
          <a:bodyPr wrap="square">
            <a:spAutoFit/>
          </a:bodyPr>
          <a:lstStyle/>
          <a:p>
            <a:r>
              <a:rPr lang="fr-FR" sz="2000" dirty="0"/>
              <a:t>Paul, Elias et Sandra sont des scouts. Aujourd'hui, c'est la soirée de groupe et ils voulaient montrer leur exposition de photos du dernier camp, pour laquelle leur équipe a fourni beaucoup de travail. Ils se sont assis ensemble pendant de nombreuses heures et ont sélectionné les photos, décidé de l'ordre et choisi la musique de fond. Or, la cuisine, qui était également au programme aujourd'hui, a pris tellement de temps que le spectacle de photos ne va pas durer et qu'ils doivent le prolonger d'environ 20 minutes. Ils discutent maintenant en groupe de la façon dont ils veulent gérer la situation. Frida veut partir à l'heure et dit qu'elle a maintenant des choses plus importantes à faire que de regarder un spectacle de photos. Les chefs de groupe décident donc de reporter la séance de photos à la prochaine soirée.</a:t>
            </a:r>
          </a:p>
        </p:txBody>
      </p:sp>
      <p:sp>
        <p:nvSpPr>
          <p:cNvPr id="7" name="TextBox 6">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476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78" descr="Aquarell, Pinselstrich, Farbe, Abstrakt, Textur, Bürste">
            <a:extLst>
              <a:ext uri="{FF2B5EF4-FFF2-40B4-BE49-F238E27FC236}">
                <a16:creationId xmlns:a16="http://schemas.microsoft.com/office/drawing/2014/main" id="{3647FD2B-DE18-48C9-A3A9-B0B28833F5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633"/>
          <a:stretch/>
        </p:blipFill>
        <p:spPr bwMode="auto">
          <a:xfrm>
            <a:off x="1102985" y="1771015"/>
            <a:ext cx="4616807" cy="2669884"/>
          </a:xfrm>
          <a:prstGeom prst="rect">
            <a:avLst/>
          </a:prstGeom>
          <a:noFill/>
          <a:ln>
            <a:noFill/>
          </a:ln>
          <a:extLst>
            <a:ext uri="{53640926-AAD7-44D8-BBD7-CCE9431645EC}">
              <a14:shadowObscured xmlns:a14="http://schemas.microsoft.com/office/drawing/2010/main"/>
            </a:ext>
          </a:extLst>
        </p:spPr>
      </p:pic>
      <p:pic>
        <p:nvPicPr>
          <p:cNvPr id="27" name="Grafik 101" descr="Aquarell, Pinselstrich, Farbe, Abstrakt, Textur, Bürste">
            <a:extLst>
              <a:ext uri="{FF2B5EF4-FFF2-40B4-BE49-F238E27FC236}">
                <a16:creationId xmlns:a16="http://schemas.microsoft.com/office/drawing/2014/main" id="{371AEBF1-FAA8-49F7-B84D-F25725774D2D}"/>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208" r="620" b="6292"/>
          <a:stretch/>
        </p:blipFill>
        <p:spPr bwMode="auto">
          <a:xfrm>
            <a:off x="3244850" y="4171950"/>
            <a:ext cx="8934450" cy="2679700"/>
          </a:xfrm>
          <a:prstGeom prst="rect">
            <a:avLst/>
          </a:prstGeom>
          <a:noFill/>
          <a:ln>
            <a:noFill/>
          </a:ln>
          <a:extLst>
            <a:ext uri="{53640926-AAD7-44D8-BBD7-CCE9431645EC}">
              <a14:shadowObscured xmlns:a14="http://schemas.microsoft.com/office/drawing/2010/main"/>
            </a:ext>
          </a:extLst>
        </p:spPr>
      </p:pic>
      <p:pic>
        <p:nvPicPr>
          <p:cNvPr id="26" name="Grafik 98" descr="Aquarell, Pinselstrich, Farbe, Abstrakt, Textur, Bürste">
            <a:extLst>
              <a:ext uri="{FF2B5EF4-FFF2-40B4-BE49-F238E27FC236}">
                <a16:creationId xmlns:a16="http://schemas.microsoft.com/office/drawing/2014/main" id="{505DF7C6-9709-47B8-A465-C31476C302F9}"/>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657083" y="1861343"/>
            <a:ext cx="5079638" cy="2387626"/>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n-US" dirty="0"/>
              <a:t>Sandra, Paul, Elias</a:t>
            </a:r>
            <a:endParaRPr lang="el-GR" dirty="0"/>
          </a:p>
        </p:txBody>
      </p:sp>
      <p:grpSp>
        <p:nvGrpSpPr>
          <p:cNvPr id="5" name="Gruppieren 287">
            <a:extLst>
              <a:ext uri="{FF2B5EF4-FFF2-40B4-BE49-F238E27FC236}">
                <a16:creationId xmlns:a16="http://schemas.microsoft.com/office/drawing/2014/main" id="{3468C3A6-FA88-4FBD-BEB4-6AEBDE4CA2FC}"/>
              </a:ext>
            </a:extLst>
          </p:cNvPr>
          <p:cNvGrpSpPr/>
          <p:nvPr/>
        </p:nvGrpSpPr>
        <p:grpSpPr>
          <a:xfrm>
            <a:off x="504288" y="1771015"/>
            <a:ext cx="11535312" cy="4448175"/>
            <a:chOff x="-1826960" y="-46758"/>
            <a:chExt cx="10026669" cy="3867150"/>
          </a:xfrm>
        </p:grpSpPr>
        <p:grpSp>
          <p:nvGrpSpPr>
            <p:cNvPr id="6" name="Gruppieren 288">
              <a:extLst>
                <a:ext uri="{FF2B5EF4-FFF2-40B4-BE49-F238E27FC236}">
                  <a16:creationId xmlns:a16="http://schemas.microsoft.com/office/drawing/2014/main" id="{A4BFDE5C-0156-428D-97A4-203F4686C23D}"/>
                </a:ext>
              </a:extLst>
            </p:cNvPr>
            <p:cNvGrpSpPr/>
            <p:nvPr/>
          </p:nvGrpSpPr>
          <p:grpSpPr>
            <a:xfrm>
              <a:off x="-1826960" y="-46758"/>
              <a:ext cx="10026669" cy="3867150"/>
              <a:chOff x="-1826960" y="-46758"/>
              <a:chExt cx="10026669" cy="3867150"/>
            </a:xfrm>
          </p:grpSpPr>
          <p:sp>
            <p:nvSpPr>
              <p:cNvPr id="7" name="Rechteck 289">
                <a:extLst>
                  <a:ext uri="{FF2B5EF4-FFF2-40B4-BE49-F238E27FC236}">
                    <a16:creationId xmlns:a16="http://schemas.microsoft.com/office/drawing/2014/main" id="{EBC7A591-50FF-4477-9EDA-700A65B4B9DF}"/>
                  </a:ext>
                </a:extLst>
              </p:cNvPr>
              <p:cNvSpPr/>
              <p:nvPr/>
            </p:nvSpPr>
            <p:spPr>
              <a:xfrm>
                <a:off x="-1826960" y="-46758"/>
                <a:ext cx="5486400" cy="38671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Textfeld 291">
                <a:extLst>
                  <a:ext uri="{FF2B5EF4-FFF2-40B4-BE49-F238E27FC236}">
                    <a16:creationId xmlns:a16="http://schemas.microsoft.com/office/drawing/2014/main" id="{B83393B9-7631-420D-A6B9-4A439BB40D58}"/>
                  </a:ext>
                </a:extLst>
              </p:cNvPr>
              <p:cNvSpPr txBox="1"/>
              <p:nvPr/>
            </p:nvSpPr>
            <p:spPr>
              <a:xfrm>
                <a:off x="-584096" y="412871"/>
                <a:ext cx="3290532"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fr-FR" sz="2400" b="1" dirty="0">
                    <a:latin typeface="Calibri" panose="020F0502020204030204" pitchFamily="34" charset="0"/>
                    <a:ea typeface="Calibri" panose="020F0502020204030204" pitchFamily="34" charset="0"/>
                  </a:rPr>
                  <a:t>Sandra </a:t>
                </a:r>
                <a:r>
                  <a:rPr lang="fr-FR" sz="2400" dirty="0">
                    <a:latin typeface="Calibri" panose="020F0502020204030204" pitchFamily="34" charset="0"/>
                    <a:ea typeface="Calibri" panose="020F0502020204030204" pitchFamily="34" charset="0"/>
                  </a:rPr>
                  <a:t>devient bruyante. Elle confronte Frida sur ce qui pourrait être important</a:t>
                </a:r>
                <a:r>
                  <a:rPr lang="en-GB" sz="2000" dirty="0">
                    <a:latin typeface="Calibri" panose="020F0502020204030204" pitchFamily="34" charset="0"/>
                    <a:ea typeface="Calibri" panose="020F0502020204030204" pitchFamily="34" charset="0"/>
                  </a:rPr>
                  <a:t>.</a:t>
                </a:r>
                <a:endParaRPr lang="el-GR" sz="2000" dirty="0">
                  <a:latin typeface="Calibri" panose="020F0502020204030204" pitchFamily="34" charset="0"/>
                  <a:ea typeface="Calibri" panose="020F0502020204030204" pitchFamily="34" charset="0"/>
                </a:endParaRPr>
              </a:p>
            </p:txBody>
          </p:sp>
          <p:sp>
            <p:nvSpPr>
              <p:cNvPr id="15" name="Textfeld 297">
                <a:extLst>
                  <a:ext uri="{FF2B5EF4-FFF2-40B4-BE49-F238E27FC236}">
                    <a16:creationId xmlns:a16="http://schemas.microsoft.com/office/drawing/2014/main" id="{33B4BB9E-3567-40BE-B13C-2BEE72A52924}"/>
                  </a:ext>
                </a:extLst>
              </p:cNvPr>
              <p:cNvSpPr txBox="1"/>
              <p:nvPr/>
            </p:nvSpPr>
            <p:spPr>
              <a:xfrm>
                <a:off x="1893259" y="2692112"/>
                <a:ext cx="6306450"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fr-FR" sz="2400" b="1" dirty="0">
                    <a:solidFill>
                      <a:srgbClr val="000000"/>
                    </a:solidFill>
                    <a:latin typeface="Calibri" panose="020F0502020204030204" pitchFamily="34" charset="0"/>
                    <a:ea typeface="Calibri" panose="020F0502020204030204" pitchFamily="34" charset="0"/>
                  </a:rPr>
                  <a:t>Elias </a:t>
                </a:r>
                <a:r>
                  <a:rPr lang="fr-FR" sz="2400" dirty="0">
                    <a:solidFill>
                      <a:srgbClr val="000000"/>
                    </a:solidFill>
                    <a:latin typeface="Calibri" panose="020F0502020204030204" pitchFamily="34" charset="0"/>
                    <a:ea typeface="Calibri" panose="020F0502020204030204" pitchFamily="34" charset="0"/>
                  </a:rPr>
                  <a:t>exprime sa déception et explique aux autres combien il est important pour lui que le spectacle de photos soit montré et qu'ils l'ont fait pour que les autres s'en souviennent</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grpSp>
      </p:grpSp>
      <p:sp>
        <p:nvSpPr>
          <p:cNvPr id="18" name="TextBox 17">
            <a:extLst>
              <a:ext uri="{FF2B5EF4-FFF2-40B4-BE49-F238E27FC236}">
                <a16:creationId xmlns:a16="http://schemas.microsoft.com/office/drawing/2014/main" id="{DBE7CD8C-9C38-4BCE-996F-33BE30688405}"/>
              </a:ext>
            </a:extLst>
          </p:cNvPr>
          <p:cNvSpPr txBox="1"/>
          <p:nvPr/>
        </p:nvSpPr>
        <p:spPr>
          <a:xfrm>
            <a:off x="6498963" y="2196665"/>
            <a:ext cx="3034323" cy="1735732"/>
          </a:xfrm>
          <a:prstGeom prst="rect">
            <a:avLst/>
          </a:prstGeom>
          <a:noFill/>
        </p:spPr>
        <p:txBody>
          <a:bodyPr wrap="square">
            <a:spAutoFit/>
          </a:bodyPr>
          <a:lstStyle/>
          <a:p>
            <a:pPr>
              <a:lnSpc>
                <a:spcPct val="89000"/>
              </a:lnSpc>
              <a:spcAft>
                <a:spcPts val="800"/>
              </a:spcAft>
            </a:pPr>
            <a:r>
              <a:rPr lang="fr-FR" sz="2400" b="1" dirty="0">
                <a:solidFill>
                  <a:srgbClr val="000000"/>
                </a:solidFill>
                <a:latin typeface="Calibri" panose="020F0502020204030204" pitchFamily="34" charset="0"/>
                <a:ea typeface="Calibri" panose="020F0502020204030204" pitchFamily="34" charset="0"/>
              </a:rPr>
              <a:t>Paul </a:t>
            </a:r>
            <a:r>
              <a:rPr lang="fr-FR" sz="2400" dirty="0">
                <a:solidFill>
                  <a:srgbClr val="000000"/>
                </a:solidFill>
                <a:latin typeface="Calibri" panose="020F0502020204030204" pitchFamily="34" charset="0"/>
                <a:ea typeface="Calibri" panose="020F0502020204030204" pitchFamily="34" charset="0"/>
              </a:rPr>
              <a:t>réprime sa colère montante. Il se sent trembler intérieurement, mais ne dit rien</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cxnSp>
        <p:nvCxnSpPr>
          <p:cNvPr id="8" name="Straight Connector 7">
            <a:extLst>
              <a:ext uri="{FF2B5EF4-FFF2-40B4-BE49-F238E27FC236}">
                <a16:creationId xmlns:a16="http://schemas.microsoft.com/office/drawing/2014/main" id="{F466AEF5-57EE-422C-B4CD-765F3AA63244}"/>
              </a:ext>
            </a:extLst>
          </p:cNvPr>
          <p:cNvCxnSpPr/>
          <p:nvPr/>
        </p:nvCxnSpPr>
        <p:spPr>
          <a:xfrm flipH="1">
            <a:off x="5223353" y="1771015"/>
            <a:ext cx="1139869" cy="23876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10051E6-55EE-4D2D-85DA-9B3614C8942B}"/>
              </a:ext>
            </a:extLst>
          </p:cNvPr>
          <p:cNvCxnSpPr>
            <a:cxnSpLocks/>
          </p:cNvCxnSpPr>
          <p:nvPr/>
        </p:nvCxnSpPr>
        <p:spPr>
          <a:xfrm flipH="1" flipV="1">
            <a:off x="2918564" y="4146115"/>
            <a:ext cx="5988954" cy="125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B4B068B-7862-466A-8ABA-1ECCA34CA15E}"/>
              </a:ext>
            </a:extLst>
          </p:cNvPr>
          <p:cNvCxnSpPr/>
          <p:nvPr/>
        </p:nvCxnSpPr>
        <p:spPr>
          <a:xfrm flipH="1">
            <a:off x="1793317" y="4138039"/>
            <a:ext cx="1139869" cy="2387626"/>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en-US" sz="1800" dirty="0">
              <a:solidFill>
                <a:schemeClr val="bg1"/>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2BC8A7AF-4EDA-A0C7-B173-D745C1505453}"/>
              </a:ext>
            </a:extLst>
          </p:cNvPr>
          <p:cNvSpPr txBox="1"/>
          <p:nvPr/>
        </p:nvSpPr>
        <p:spPr>
          <a:xfrm>
            <a:off x="67832" y="6492874"/>
            <a:ext cx="2972930" cy="307777"/>
          </a:xfrm>
          <a:prstGeom prst="rect">
            <a:avLst/>
          </a:prstGeom>
          <a:noFill/>
        </p:spPr>
        <p:txBody>
          <a:bodyPr wrap="none" rtlCol="0">
            <a:spAutoFit/>
          </a:bodyPr>
          <a:lstStyle/>
          <a:p>
            <a:r>
              <a:rPr lang="en-US" sz="1400" dirty="0"/>
              <a:t>Characters: Maria Riga, CC-BY-ND-NC </a:t>
            </a:r>
            <a:endParaRPr lang="el-GR" sz="1400" dirty="0"/>
          </a:p>
        </p:txBody>
      </p:sp>
      <p:pic>
        <p:nvPicPr>
          <p:cNvPr id="30" name="Εικόνα 29" descr="Εικόνα που περιέχει clipart&#10;&#10;Περιγραφή που δημιουργήθηκε αυτόματα">
            <a:extLst>
              <a:ext uri="{FF2B5EF4-FFF2-40B4-BE49-F238E27FC236}">
                <a16:creationId xmlns:a16="http://schemas.microsoft.com/office/drawing/2014/main" id="{273648AE-96DE-E47D-551B-81DB7DE01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9" y="1482981"/>
            <a:ext cx="2968120" cy="3716716"/>
          </a:xfrm>
          <a:prstGeom prst="ellipse">
            <a:avLst/>
          </a:prstGeom>
          <a:ln>
            <a:noFill/>
          </a:ln>
          <a:effectLst>
            <a:softEdge rad="112500"/>
          </a:effectLst>
        </p:spPr>
      </p:pic>
      <p:pic>
        <p:nvPicPr>
          <p:cNvPr id="31" name="Εικόνα 30" descr="Εικόνα που περιέχει κείμενο&#10;&#10;Περιγραφή που δημιουργήθηκε αυτόματα">
            <a:extLst>
              <a:ext uri="{FF2B5EF4-FFF2-40B4-BE49-F238E27FC236}">
                <a16:creationId xmlns:a16="http://schemas.microsoft.com/office/drawing/2014/main" id="{DA55DC2F-EB30-7D5B-F311-2486F8429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0453" y="820288"/>
            <a:ext cx="2927350" cy="3391001"/>
          </a:xfrm>
          <a:prstGeom prst="ellipse">
            <a:avLst/>
          </a:prstGeom>
          <a:ln>
            <a:noFill/>
          </a:ln>
          <a:effectLst>
            <a:softEdge rad="112500"/>
          </a:effectLst>
        </p:spPr>
      </p:pic>
      <p:pic>
        <p:nvPicPr>
          <p:cNvPr id="32" name="Εικόνα 31" descr="Εικόνα που περιέχει κείμενο, clipart&#10;&#10;Περιγραφή που δημιουργήθηκε αυτόματα">
            <a:extLst>
              <a:ext uri="{FF2B5EF4-FFF2-40B4-BE49-F238E27FC236}">
                <a16:creationId xmlns:a16="http://schemas.microsoft.com/office/drawing/2014/main" id="{779AC6BD-FCA9-55B5-2455-949D9F65B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5629" y="4154174"/>
            <a:ext cx="2870856" cy="2708966"/>
          </a:xfrm>
          <a:prstGeom prst="ellipse">
            <a:avLst/>
          </a:prstGeom>
          <a:ln>
            <a:noFill/>
          </a:ln>
          <a:effectLst>
            <a:softEdge rad="112500"/>
          </a:effectLst>
        </p:spPr>
      </p:pic>
    </p:spTree>
    <p:extLst>
      <p:ext uri="{BB962C8B-B14F-4D97-AF65-F5344CB8AC3E}">
        <p14:creationId xmlns:p14="http://schemas.microsoft.com/office/powerpoint/2010/main" val="370080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7">
            <a:extLst>
              <a:ext uri="{FF2B5EF4-FFF2-40B4-BE49-F238E27FC236}">
                <a16:creationId xmlns:a16="http://schemas.microsoft.com/office/drawing/2014/main" id="{9CABDD81-6071-452D-8775-720E31722E3C}"/>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478972" y="1879647"/>
            <a:ext cx="6096000" cy="9207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fr-FR" dirty="0"/>
              <a:t>Comment agiriez-vous? </a:t>
            </a:r>
          </a:p>
        </p:txBody>
      </p:sp>
      <p:sp>
        <p:nvSpPr>
          <p:cNvPr id="3" name="Content Placeholder 2">
            <a:extLst>
              <a:ext uri="{FF2B5EF4-FFF2-40B4-BE49-F238E27FC236}">
                <a16:creationId xmlns:a16="http://schemas.microsoft.com/office/drawing/2014/main" id="{44968E98-1572-40D6-90DF-F0F1E3B94A13}"/>
              </a:ext>
            </a:extLst>
          </p:cNvPr>
          <p:cNvSpPr>
            <a:spLocks noGrp="1"/>
          </p:cNvSpPr>
          <p:nvPr>
            <p:ph idx="1"/>
          </p:nvPr>
        </p:nvSpPr>
        <p:spPr/>
        <p:txBody>
          <a:bodyPr>
            <a:normAutofit lnSpcReduction="10000"/>
          </a:bodyPr>
          <a:lstStyle/>
          <a:p>
            <a:pPr marL="0" indent="0">
              <a:buNone/>
            </a:pPr>
            <a:endParaRPr lang="fr-FR" dirty="0"/>
          </a:p>
          <a:p>
            <a:pPr marL="0" indent="0">
              <a:buNone/>
            </a:pPr>
            <a:endParaRPr lang="fr-FR" dirty="0"/>
          </a:p>
          <a:p>
            <a:pPr marL="0" indent="0">
              <a:buNone/>
            </a:pPr>
            <a:r>
              <a:rPr lang="fr-FR" dirty="0"/>
              <a:t>Avant de voir comment l'histoire se poursuit, </a:t>
            </a:r>
            <a:r>
              <a:rPr lang="fr-FR" b="1" dirty="0"/>
              <a:t>résumons brièvement que nous avons tous les mêmes besoins fondamentaux</a:t>
            </a:r>
            <a:r>
              <a:rPr lang="fr-FR" dirty="0"/>
              <a:t>, mais que nous réagissons et nous nous comportons différemment lorsqu'un ou plusieurs de ces besoins sont insatisfaits ou menacés. </a:t>
            </a:r>
          </a:p>
          <a:p>
            <a:pPr marL="0" indent="0">
              <a:buNone/>
            </a:pPr>
            <a:r>
              <a:rPr lang="fr-FR" b="1" dirty="0"/>
              <a:t>Chaque comportement d'une personne déclenche un nouveau comportement chez les autres</a:t>
            </a:r>
            <a:r>
              <a:rPr lang="fr-FR" dirty="0"/>
              <a:t>. De cette manière, on peut dire que tout comportement a des conséquences.</a:t>
            </a:r>
          </a:p>
        </p:txBody>
      </p:sp>
      <p:sp>
        <p:nvSpPr>
          <p:cNvPr id="6" name="TextBox 5">
            <a:extLst>
              <a:ext uri="{FF2B5EF4-FFF2-40B4-BE49-F238E27FC236}">
                <a16:creationId xmlns:a16="http://schemas.microsoft.com/office/drawing/2014/main" id="{903606E5-A250-49CC-9D86-8737144B1756}"/>
              </a:ext>
            </a:extLst>
          </p:cNvPr>
          <p:cNvSpPr txBox="1"/>
          <p:nvPr/>
        </p:nvSpPr>
        <p:spPr>
          <a:xfrm>
            <a:off x="2084631" y="2036413"/>
            <a:ext cx="6156614" cy="607218"/>
          </a:xfrm>
          <a:prstGeom prst="rect">
            <a:avLst/>
          </a:prstGeom>
          <a:noFill/>
        </p:spPr>
        <p:txBody>
          <a:bodyPr wrap="square">
            <a:spAutoFit/>
          </a:bodyPr>
          <a:lstStyle/>
          <a:p>
            <a:pPr marL="342900" lvl="0" indent="-342900" algn="just">
              <a:lnSpc>
                <a:spcPct val="130000"/>
              </a:lnSpc>
              <a:spcAft>
                <a:spcPts val="1000"/>
              </a:spcAft>
              <a:buClr>
                <a:srgbClr val="ED7D31"/>
              </a:buClr>
              <a:buSzPts val="1600"/>
              <a:buFont typeface="Wingdings" panose="05000000000000000000" pitchFamily="2" charset="2"/>
              <a:buChar char=""/>
            </a:pPr>
            <a:r>
              <a:rPr lang="fr-FR" sz="2800" i="1" dirty="0">
                <a:solidFill>
                  <a:srgbClr val="0070C0"/>
                </a:solidFill>
                <a:latin typeface="Calibri" panose="020F0502020204030204" pitchFamily="34" charset="0"/>
                <a:ea typeface="Calibri" panose="020F0502020204030204" pitchFamily="34" charset="0"/>
                <a:cs typeface="Arial" panose="020B0604020202020204" pitchFamily="34" charset="0"/>
              </a:rPr>
              <a:t>Comment agiriez-vous</a:t>
            </a:r>
            <a:r>
              <a:rPr lang="fr-FR"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p:txBody>
      </p:sp>
      <p:grpSp>
        <p:nvGrpSpPr>
          <p:cNvPr id="8" name="Ομάδα 7" descr="Think about icon.">
            <a:extLst>
              <a:ext uri="{FF2B5EF4-FFF2-40B4-BE49-F238E27FC236}">
                <a16:creationId xmlns:a16="http://schemas.microsoft.com/office/drawing/2014/main" id="{7F8DAFCA-1109-47CE-8863-37AF387DA4D2}"/>
              </a:ext>
            </a:extLst>
          </p:cNvPr>
          <p:cNvGrpSpPr/>
          <p:nvPr/>
        </p:nvGrpSpPr>
        <p:grpSpPr>
          <a:xfrm>
            <a:off x="8907518" y="1871284"/>
            <a:ext cx="718185" cy="614681"/>
            <a:chOff x="0" y="0"/>
            <a:chExt cx="2142411" cy="2200469"/>
          </a:xfrm>
          <a:noFill/>
        </p:grpSpPr>
        <p:pic>
          <p:nvPicPr>
            <p:cNvPr id="9" name="Γραφικό 6" descr="Συννεφάκι σκέψης περίγραμμα">
              <a:extLst>
                <a:ext uri="{FF2B5EF4-FFF2-40B4-BE49-F238E27FC236}">
                  <a16:creationId xmlns:a16="http://schemas.microsoft.com/office/drawing/2014/main" id="{F3DBD19A-2A22-4E10-9105-0A59F3F5C55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142411" cy="2142411"/>
            </a:xfrm>
            <a:prstGeom prst="rect">
              <a:avLst/>
            </a:prstGeom>
          </p:spPr>
        </p:pic>
        <p:sp>
          <p:nvSpPr>
            <p:cNvPr id="10" name="TextBox 7">
              <a:extLst>
                <a:ext uri="{FF2B5EF4-FFF2-40B4-BE49-F238E27FC236}">
                  <a16:creationId xmlns:a16="http://schemas.microsoft.com/office/drawing/2014/main" id="{E76D44EB-5C75-42D8-A0BD-84BB6A9E7812}"/>
                </a:ext>
              </a:extLst>
            </p:cNvPr>
            <p:cNvSpPr txBox="1"/>
            <p:nvPr/>
          </p:nvSpPr>
          <p:spPr>
            <a:xfrm>
              <a:off x="645955" y="4"/>
              <a:ext cx="618290" cy="2200465"/>
            </a:xfrm>
            <a:prstGeom prst="rect">
              <a:avLst/>
            </a:prstGeom>
            <a:noFill/>
            <a:ln>
              <a:noFill/>
            </a:ln>
          </p:spPr>
          <p:txBody>
            <a:bodyPr wrap="square" rtlCol="0">
              <a:noAutofit/>
            </a:bodyPr>
            <a:lstStyle/>
            <a:p>
              <a:pPr algn="just">
                <a:lnSpc>
                  <a:spcPct val="130000"/>
                </a:lnSpc>
              </a:pPr>
              <a:r>
                <a:rPr lang="fr-F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fr-FR" sz="1200" dirty="0">
                <a:effectLst/>
                <a:latin typeface="Calibri" panose="020F0502020204030204" pitchFamily="34" charset="0"/>
                <a:ea typeface="MyriadPro-Regular"/>
                <a:cs typeface="Arial" panose="020B0604020202020204" pitchFamily="34" charset="0"/>
              </a:endParaRPr>
            </a:p>
          </p:txBody>
        </p:sp>
      </p:grpSp>
      <p:sp>
        <p:nvSpPr>
          <p:cNvPr id="11" name="TextBox 10">
            <a:extLst>
              <a:ext uri="{FF2B5EF4-FFF2-40B4-BE49-F238E27FC236}">
                <a16:creationId xmlns:a16="http://schemas.microsoft.com/office/drawing/2014/main" id="{4379CD09-F8EE-4AAE-9E9F-CC4A3879B8E9}"/>
              </a:ext>
            </a:extLst>
          </p:cNvPr>
          <p:cNvSpPr txBox="1"/>
          <p:nvPr/>
        </p:nvSpPr>
        <p:spPr>
          <a:xfrm>
            <a:off x="7439024" y="0"/>
            <a:ext cx="4764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Ce que nous faisons pour satisfaire nos besoins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818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460812" cy="1500187"/>
          </a:xfrm>
        </p:spPr>
        <p:txBody>
          <a:bodyPr>
            <a:normAutofit fontScale="92500"/>
          </a:bodyPr>
          <a:lstStyle/>
          <a:p>
            <a:r>
              <a:rPr lang="en-US" sz="3200" dirty="0">
                <a:solidFill>
                  <a:srgbClr val="FBE82A"/>
                </a:solidFill>
                <a:effectLst>
                  <a:outerShdw blurRad="38100" dist="38100" dir="2700000" algn="tl">
                    <a:srgbClr val="000000">
                      <a:alpha val="43137"/>
                    </a:srgbClr>
                  </a:outerShdw>
                </a:effectLst>
              </a:rPr>
              <a:t>2.3</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Notre comportement a toujours des conséquences</a:t>
            </a:r>
            <a:r>
              <a:rPr lang="en-US" sz="5400" dirty="0">
                <a:solidFill>
                  <a:srgbClr val="FBE82A"/>
                </a:solidFill>
                <a:effectLst>
                  <a:outerShdw blurRad="38100" dist="38100" dir="2700000" algn="tl">
                    <a:srgbClr val="000000">
                      <a:alpha val="43137"/>
                    </a:srgbClr>
                  </a:outerShdw>
                </a:effectLst>
              </a:rPr>
              <a:t>  </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64999EB-6071-46F0-8685-F8A18CB63D7C}"/>
              </a:ext>
            </a:extLst>
          </p:cNvPr>
          <p:cNvSpPr txBox="1"/>
          <p:nvPr/>
        </p:nvSpPr>
        <p:spPr>
          <a:xfrm>
            <a:off x="7772400" y="5833159"/>
            <a:ext cx="4419600" cy="1015663"/>
          </a:xfrm>
          <a:prstGeom prst="rect">
            <a:avLst/>
          </a:prstGeom>
          <a:noFill/>
        </p:spPr>
        <p:txBody>
          <a:bodyPr wrap="square">
            <a:spAutoFit/>
          </a:bodyPr>
          <a:lstStyle/>
          <a:p>
            <a:r>
              <a:rPr lang="fr-FR" sz="2000" dirty="0">
                <a:solidFill>
                  <a:schemeClr val="bg2"/>
                </a:solidFill>
                <a:effectLst>
                  <a:outerShdw blurRad="38100" dist="38100" dir="2700000" algn="tl">
                    <a:srgbClr val="000000">
                      <a:alpha val="43137"/>
                    </a:srgbClr>
                  </a:outerShdw>
                </a:effectLst>
              </a:rPr>
              <a:t>Voyons maintenant les conséquences des différents comportements de Sandra, Paul et Elias dans notre exemple</a:t>
            </a:r>
            <a:r>
              <a:rPr lang="en-US" sz="2000" dirty="0">
                <a:solidFill>
                  <a:schemeClr val="bg2"/>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4191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040563" y="409575"/>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312862"/>
            <a:ext cx="5367336" cy="4716462"/>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8" descr="Aquarell, Pinselstrich, Farbe, Abstrakt, Textur, Bürste">
            <a:extLst>
              <a:ext uri="{FF2B5EF4-FFF2-40B4-BE49-F238E27FC236}">
                <a16:creationId xmlns:a16="http://schemas.microsoft.com/office/drawing/2014/main" id="{95A1F22D-30A8-43D1-BAFD-3FDBE4E71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5" t="1550" r="394" b="3061"/>
          <a:stretch/>
        </p:blipFill>
        <p:spPr bwMode="auto">
          <a:xfrm>
            <a:off x="-2556559" y="1443038"/>
            <a:ext cx="14174694" cy="5700713"/>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6B3B4B6-A220-4E0F-ADD8-A095E51A6CEA}"/>
              </a:ext>
            </a:extLst>
          </p:cNvPr>
          <p:cNvSpPr>
            <a:spLocks noGrp="1"/>
          </p:cNvSpPr>
          <p:nvPr>
            <p:ph type="title"/>
          </p:nvPr>
        </p:nvSpPr>
        <p:spPr>
          <a:xfrm>
            <a:off x="838200" y="286298"/>
            <a:ext cx="10515600" cy="1325563"/>
          </a:xfrm>
        </p:spPr>
        <p:txBody>
          <a:bodyPr/>
          <a:lstStyle/>
          <a:p>
            <a:r>
              <a:rPr lang="fr-FR" dirty="0"/>
              <a:t>L'histoire de Sandra</a:t>
            </a:r>
          </a:p>
        </p:txBody>
      </p:sp>
      <p:sp>
        <p:nvSpPr>
          <p:cNvPr id="3" name="Content Placeholder 2">
            <a:extLst>
              <a:ext uri="{FF2B5EF4-FFF2-40B4-BE49-F238E27FC236}">
                <a16:creationId xmlns:a16="http://schemas.microsoft.com/office/drawing/2014/main" id="{CE2F4E77-7932-43D7-8FF5-DA1DFA7730B5}"/>
              </a:ext>
            </a:extLst>
          </p:cNvPr>
          <p:cNvSpPr>
            <a:spLocks noGrp="1"/>
          </p:cNvSpPr>
          <p:nvPr>
            <p:ph idx="1"/>
          </p:nvPr>
        </p:nvSpPr>
        <p:spPr>
          <a:xfrm>
            <a:off x="153252" y="1654731"/>
            <a:ext cx="9652001" cy="4916971"/>
          </a:xfrm>
          <a:noFill/>
        </p:spPr>
        <p:txBody>
          <a:bodyPr>
            <a:normAutofit fontScale="92500" lnSpcReduction="10000"/>
          </a:bodyPr>
          <a:lstStyle/>
          <a:p>
            <a:pPr marL="0" indent="0">
              <a:lnSpc>
                <a:spcPct val="120000"/>
              </a:lnSpc>
              <a:buNone/>
            </a:pPr>
            <a:r>
              <a:rPr lang="fr-FR" sz="2400" b="1" i="1" dirty="0">
                <a:solidFill>
                  <a:schemeClr val="bg1"/>
                </a:solidFill>
                <a:effectLst>
                  <a:outerShdw blurRad="38100" dist="38100" dir="2700000" algn="tl">
                    <a:srgbClr val="000000">
                      <a:alpha val="43137"/>
                    </a:srgbClr>
                  </a:outerShdw>
                </a:effectLst>
              </a:rPr>
              <a:t>Sandra donne libre cours à sa colère en devenant bruyante. Elle demande à Frida ce qu'il y a d'important dans le fait qu'elle doive partir à l'heure. Sinon, Frida ne serait pas si stricte sur la ponctualité.</a:t>
            </a:r>
          </a:p>
          <a:p>
            <a:pPr marL="0" indent="0">
              <a:lnSpc>
                <a:spcPct val="120000"/>
              </a:lnSpc>
              <a:buNone/>
            </a:pPr>
            <a:r>
              <a:rPr lang="fr-FR" sz="2400" b="1" i="1" dirty="0">
                <a:solidFill>
                  <a:schemeClr val="bg1"/>
                </a:solidFill>
                <a:effectLst>
                  <a:outerShdw blurRad="38100" dist="38100" dir="2700000" algn="tl">
                    <a:srgbClr val="000000">
                      <a:alpha val="43137"/>
                    </a:srgbClr>
                  </a:outerShdw>
                </a:effectLst>
              </a:rPr>
              <a:t>Maintenant, Frida se sent attaquée et contrôlée par Sandra. Pourquoi Sandra devrait-elle se soucier de ses affaires privées ? De plus, elle ne veut pas dire à tout le monde qu'elle a eu une discussion avec sa mère à cause de son manque de ponctualité et qu'elle a promis de rentrer à l'heure cette fois-ci. </a:t>
            </a:r>
          </a:p>
          <a:p>
            <a:pPr marL="0" indent="0">
              <a:lnSpc>
                <a:spcPct val="120000"/>
              </a:lnSpc>
              <a:buNone/>
            </a:pPr>
            <a:r>
              <a:rPr lang="fr-FR" sz="2400" b="1" i="1" dirty="0">
                <a:solidFill>
                  <a:schemeClr val="bg1"/>
                </a:solidFill>
                <a:effectLst>
                  <a:outerShdw blurRad="38100" dist="38100" dir="2700000" algn="tl">
                    <a:srgbClr val="000000">
                      <a:alpha val="43137"/>
                    </a:srgbClr>
                  </a:outerShdw>
                </a:effectLst>
              </a:rPr>
              <a:t>Pour l'instant, l'histoire se termine ainsi : Une dispute s'ensuit entre les deux filles, que les responsables interrompent au bout d'un certain temps pour mettre fin à la soirée du groupe. La plupart d'entre elles rentrent avec un sentiment de malaise car leurs besoins d'amusement, d'influence et d'appartenance n'ont pas été entendus.</a:t>
            </a:r>
          </a:p>
        </p:txBody>
      </p:sp>
      <p:sp>
        <p:nvSpPr>
          <p:cNvPr id="4" name="TextBox 3">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fr-FR"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5C3D24E7-E97C-131A-4ABE-EF1A5CE41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389" y="792554"/>
            <a:ext cx="3137566" cy="3928899"/>
          </a:xfrm>
          <a:prstGeom prst="ellipse">
            <a:avLst/>
          </a:prstGeom>
          <a:ln>
            <a:noFill/>
          </a:ln>
          <a:effectLst>
            <a:softEdge rad="112500"/>
          </a:effectLst>
        </p:spPr>
      </p:pic>
    </p:spTree>
    <p:extLst>
      <p:ext uri="{BB962C8B-B14F-4D97-AF65-F5344CB8AC3E}">
        <p14:creationId xmlns:p14="http://schemas.microsoft.com/office/powerpoint/2010/main" val="173784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98" descr="Aquarell, Pinselstrich, Farbe, Abstrakt, Textur, Bürste">
            <a:extLst>
              <a:ext uri="{FF2B5EF4-FFF2-40B4-BE49-F238E27FC236}">
                <a16:creationId xmlns:a16="http://schemas.microsoft.com/office/drawing/2014/main" id="{DC6C221D-CE10-446F-855E-231959CF8236}"/>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t="1462" r="360" b="2694"/>
          <a:stretch/>
        </p:blipFill>
        <p:spPr bwMode="auto">
          <a:xfrm>
            <a:off x="-1316969" y="1328934"/>
            <a:ext cx="12182475" cy="5353051"/>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4CFB4CD-D44C-4C51-AB73-D2E9D915CBC6}"/>
              </a:ext>
            </a:extLst>
          </p:cNvPr>
          <p:cNvSpPr>
            <a:spLocks noGrp="1"/>
          </p:cNvSpPr>
          <p:nvPr>
            <p:ph idx="1"/>
          </p:nvPr>
        </p:nvSpPr>
        <p:spPr>
          <a:xfrm>
            <a:off x="330200" y="1690688"/>
            <a:ext cx="8496300" cy="4215147"/>
          </a:xfrm>
          <a:noFill/>
        </p:spPr>
        <p:txBody>
          <a:bodyPr>
            <a:normAutofit fontScale="92500" lnSpcReduction="10000"/>
          </a:bodyPr>
          <a:lstStyle/>
          <a:p>
            <a:pPr marL="0" indent="0">
              <a:buNone/>
            </a:pPr>
            <a:r>
              <a:rPr lang="fr-FR" sz="2400" dirty="0"/>
              <a:t>Paul ravale sa colère. Il se dit qu'il ne sert à rien de dire quoi que ce soit, car soit quelqu'un se sentira attaqué, soit il n'entendra pas du tout son opinion. Il pense donc qu'il vaut mieux ne rien dire du tout.</a:t>
            </a:r>
          </a:p>
          <a:p>
            <a:pPr marL="0" indent="0">
              <a:buNone/>
            </a:pPr>
            <a:r>
              <a:rPr lang="fr-FR" sz="2400" dirty="0"/>
              <a:t>Cette histoire pourrait se terminer ainsi pour l'instant : La soirée de groupe se termine à l'heure. La plupart des gens ont un sentiment de malaise. Le groupe qui a préparé l'exposition de photos rentre chez lui furieux.</a:t>
            </a:r>
          </a:p>
          <a:p>
            <a:pPr marL="0" indent="0">
              <a:buNone/>
            </a:pPr>
            <a:r>
              <a:rPr lang="fr-FR" sz="2400" dirty="0"/>
              <a:t>Chez lui, Paul décongèle une pizza, puis emmène une barre de chocolat et un paquet de chips dans sa chambre et regarde un film d'action. Mais ses pensées tournent toujours autour de la soirée de groupe et de ce qu'il aurait dû dire. Il se demande s'il doit retourner à la soirée de groupe.</a:t>
            </a:r>
          </a:p>
        </p:txBody>
      </p:sp>
      <p:sp>
        <p:nvSpPr>
          <p:cNvPr id="2" name="Title 1">
            <a:extLst>
              <a:ext uri="{FF2B5EF4-FFF2-40B4-BE49-F238E27FC236}">
                <a16:creationId xmlns:a16="http://schemas.microsoft.com/office/drawing/2014/main" id="{1827AA4D-8640-49ED-AD88-44AC497B37F7}"/>
              </a:ext>
            </a:extLst>
          </p:cNvPr>
          <p:cNvSpPr>
            <a:spLocks noGrp="1"/>
          </p:cNvSpPr>
          <p:nvPr>
            <p:ph type="title"/>
          </p:nvPr>
        </p:nvSpPr>
        <p:spPr/>
        <p:txBody>
          <a:bodyPr/>
          <a:lstStyle/>
          <a:p>
            <a:r>
              <a:rPr lang="fr-FR" dirty="0"/>
              <a:t>L'histoire de Paul </a:t>
            </a:r>
          </a:p>
        </p:txBody>
      </p:sp>
      <p:sp>
        <p:nvSpPr>
          <p:cNvPr id="7" name="TextBox 6">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fr-FR"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53DA9395-8DF5-3647-93D7-28D72EC67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37" y="1328934"/>
            <a:ext cx="3545163" cy="4106666"/>
          </a:xfrm>
          <a:prstGeom prst="ellipse">
            <a:avLst/>
          </a:prstGeom>
          <a:ln>
            <a:noFill/>
          </a:ln>
          <a:effectLst>
            <a:softEdge rad="112500"/>
          </a:effectLst>
        </p:spPr>
      </p:pic>
    </p:spTree>
    <p:extLst>
      <p:ext uri="{BB962C8B-B14F-4D97-AF65-F5344CB8AC3E}">
        <p14:creationId xmlns:p14="http://schemas.microsoft.com/office/powerpoint/2010/main" val="378948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01" descr="Aquarell, Pinselstrich, Farbe, Abstrakt, Textur, Bürste">
            <a:extLst>
              <a:ext uri="{FF2B5EF4-FFF2-40B4-BE49-F238E27FC236}">
                <a16:creationId xmlns:a16="http://schemas.microsoft.com/office/drawing/2014/main" id="{82F1F663-4286-4BE7-A6EE-41514F8B3D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276" r="390" b="1836"/>
          <a:stretch/>
        </p:blipFill>
        <p:spPr bwMode="auto">
          <a:xfrm>
            <a:off x="1" y="1524001"/>
            <a:ext cx="12144374" cy="53339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7B32EAC-662D-4C97-9521-314DF6BD7EEB}"/>
              </a:ext>
            </a:extLst>
          </p:cNvPr>
          <p:cNvSpPr>
            <a:spLocks noGrp="1"/>
          </p:cNvSpPr>
          <p:nvPr>
            <p:ph type="title"/>
          </p:nvPr>
        </p:nvSpPr>
        <p:spPr/>
        <p:txBody>
          <a:bodyPr/>
          <a:lstStyle/>
          <a:p>
            <a:r>
              <a:rPr lang="fr-FR" dirty="0"/>
              <a:t>L'histoire de Elias</a:t>
            </a:r>
          </a:p>
        </p:txBody>
      </p:sp>
      <p:sp>
        <p:nvSpPr>
          <p:cNvPr id="3" name="Content Placeholder 2">
            <a:extLst>
              <a:ext uri="{FF2B5EF4-FFF2-40B4-BE49-F238E27FC236}">
                <a16:creationId xmlns:a16="http://schemas.microsoft.com/office/drawing/2014/main" id="{6629D912-3F6A-4BA7-8BF6-27CBB3D0291C}"/>
              </a:ext>
            </a:extLst>
          </p:cNvPr>
          <p:cNvSpPr>
            <a:spLocks noGrp="1"/>
          </p:cNvSpPr>
          <p:nvPr>
            <p:ph idx="1"/>
          </p:nvPr>
        </p:nvSpPr>
        <p:spPr>
          <a:xfrm>
            <a:off x="3128544" y="2223963"/>
            <a:ext cx="8803105" cy="3789112"/>
          </a:xfrm>
          <a:noFill/>
        </p:spPr>
        <p:txBody>
          <a:bodyPr>
            <a:normAutofit fontScale="92500" lnSpcReduction="10000"/>
          </a:bodyPr>
          <a:lstStyle/>
          <a:p>
            <a:pPr marL="0" indent="0">
              <a:buNone/>
            </a:pPr>
            <a:r>
              <a:rPr lang="fr-FR" sz="2400" dirty="0"/>
              <a:t>Elias exprime sa déception et explique aux autres combien il est important pour lui que le spectacle de photos soit montré et qu'ils l'ont aussi fait pour que les autres s'en souviennent. </a:t>
            </a:r>
          </a:p>
          <a:p>
            <a:pPr marL="0" indent="0">
              <a:buNone/>
            </a:pPr>
            <a:r>
              <a:rPr lang="fr-FR" sz="2400" dirty="0"/>
              <a:t>L'histoire se termine ainsi pour l'instant : les autres écoutent Elias et beaucoup lui disent qu'ils attendaient aussi avec impatience le spectacle de photos. Le groupe décide maintenant que ceux qui veulent prendre le temps peuvent rester plus longtemps aujourd'hui et voir l'exposition de photos.</a:t>
            </a:r>
          </a:p>
          <a:p>
            <a:pPr marL="0" indent="0">
              <a:buNone/>
            </a:pPr>
            <a:r>
              <a:rPr lang="fr-FR" sz="2400" dirty="0"/>
              <a:t>En outre, le spectacle de photos sera montré à tout le monde, y compris aux parents et aux autres groupes de scouts, lors de la prochaine grande réunion.</a:t>
            </a:r>
            <a:endParaRPr lang="fr-FR" sz="2400" b="1" dirty="0"/>
          </a:p>
        </p:txBody>
      </p:sp>
      <p:sp>
        <p:nvSpPr>
          <p:cNvPr id="8" name="TextBox 7">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fr-FR" sz="1800" dirty="0">
              <a:solidFill>
                <a:schemeClr val="bg1"/>
              </a:solidFill>
              <a:effectLst>
                <a:outerShdw blurRad="38100" dist="38100" dir="2700000" algn="tl">
                  <a:srgbClr val="000000">
                    <a:alpha val="43137"/>
                  </a:srgbClr>
                </a:outerShdw>
              </a:effectLst>
            </a:endParaRPr>
          </a:p>
        </p:txBody>
      </p:sp>
      <p:pic>
        <p:nvPicPr>
          <p:cNvPr id="10" name="Εικόνα 9" descr="Εικόνα που περιέχει κείμενο, clipart&#10;&#10;Περιγραφή που δημιουργήθηκε αυτόματα">
            <a:extLst>
              <a:ext uri="{FF2B5EF4-FFF2-40B4-BE49-F238E27FC236}">
                <a16:creationId xmlns:a16="http://schemas.microsoft.com/office/drawing/2014/main" id="{14708AEB-C420-5070-D26B-AC28A14B7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6" y="2156839"/>
            <a:ext cx="3393948" cy="3202561"/>
          </a:xfrm>
          <a:prstGeom prst="ellipse">
            <a:avLst/>
          </a:prstGeom>
          <a:ln>
            <a:noFill/>
          </a:ln>
          <a:effectLst>
            <a:softEdge rad="112500"/>
          </a:effectLst>
        </p:spPr>
      </p:pic>
    </p:spTree>
    <p:extLst>
      <p:ext uri="{BB962C8B-B14F-4D97-AF65-F5344CB8AC3E}">
        <p14:creationId xmlns:p14="http://schemas.microsoft.com/office/powerpoint/2010/main" val="191126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4">
            <a:extLst>
              <a:ext uri="{FF2B5EF4-FFF2-40B4-BE49-F238E27FC236}">
                <a16:creationId xmlns:a16="http://schemas.microsoft.com/office/drawing/2014/main" id="{FEAC888B-BC61-4660-AC84-51EEE3E058D0}"/>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465246" y="2055813"/>
            <a:ext cx="11261507" cy="322897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19BB64-2B85-468A-A92E-6746F1138D5B}"/>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EE9F0581-57DB-4C02-9C2D-2980178822F7}"/>
              </a:ext>
            </a:extLst>
          </p:cNvPr>
          <p:cNvSpPr>
            <a:spLocks noGrp="1"/>
          </p:cNvSpPr>
          <p:nvPr>
            <p:ph idx="1"/>
          </p:nvPr>
        </p:nvSpPr>
        <p:spPr>
          <a:xfrm>
            <a:off x="1654227" y="2432843"/>
            <a:ext cx="8420328" cy="2474913"/>
          </a:xfrm>
          <a:noFill/>
          <a:ln>
            <a:noFill/>
          </a:ln>
        </p:spPr>
        <p:txBody>
          <a:bodyPr>
            <a:normAutofit fontScale="92500" lnSpcReduction="10000"/>
          </a:bodyPr>
          <a:lstStyle/>
          <a:p>
            <a:pPr marL="0" indent="0">
              <a:lnSpc>
                <a:spcPct val="120000"/>
              </a:lnSpc>
              <a:buNone/>
            </a:pPr>
            <a:r>
              <a:rPr lang="fr-FR" b="1" dirty="0"/>
              <a:t>Avez-vous également observé que tout comportement a toujours des conséquences ? </a:t>
            </a:r>
            <a:endParaRPr lang="el-GR" b="1" dirty="0"/>
          </a:p>
          <a:p>
            <a:pPr marL="0" indent="0">
              <a:lnSpc>
                <a:spcPct val="120000"/>
              </a:lnSpc>
              <a:buNone/>
            </a:pPr>
            <a:r>
              <a:rPr lang="fr-FR" b="1" dirty="0"/>
              <a:t>Si cela est clair pour vous, vous vous rendrez également compte que vous pouvez toujours influencer les effets par votre comportement</a:t>
            </a:r>
            <a:r>
              <a:rPr lang="el-GR" b="1" dirty="0"/>
              <a:t>.</a:t>
            </a:r>
            <a:r>
              <a:rPr lang="el-GR" b="1" dirty="0">
                <a:solidFill>
                  <a:schemeClr val="bg1"/>
                </a:solidFill>
              </a:rPr>
              <a:t>.</a:t>
            </a:r>
          </a:p>
        </p:txBody>
      </p:sp>
      <p:sp>
        <p:nvSpPr>
          <p:cNvPr id="6" name="TextBox 5">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3306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1F2F7-BC89-426C-80CB-9116627B39A6}"/>
              </a:ext>
            </a:extLst>
          </p:cNvPr>
          <p:cNvSpPr>
            <a:spLocks noGrp="1"/>
          </p:cNvSpPr>
          <p:nvPr>
            <p:ph idx="1"/>
          </p:nvPr>
        </p:nvSpPr>
        <p:spPr>
          <a:xfrm>
            <a:off x="838200" y="1720848"/>
            <a:ext cx="10515600" cy="4946647"/>
          </a:xfrm>
        </p:spPr>
        <p:txBody>
          <a:bodyPr>
            <a:normAutofit fontScale="62500" lnSpcReduction="20000"/>
          </a:bodyPr>
          <a:lstStyle/>
          <a:p>
            <a:pPr>
              <a:lnSpc>
                <a:spcPct val="120000"/>
              </a:lnSpc>
            </a:pPr>
            <a:r>
              <a:rPr lang="fr-FR" dirty="0"/>
              <a:t>Reprenons l'exemple de l'histoire précédente : la même situation initiale peut se poursuivre de manière très différente, en fonction du comportement de chaque personne.</a:t>
            </a:r>
          </a:p>
          <a:p>
            <a:pPr>
              <a:lnSpc>
                <a:spcPct val="120000"/>
              </a:lnSpc>
            </a:pPr>
            <a:r>
              <a:rPr lang="fr-FR" dirty="0"/>
              <a:t>Nous influençons tous par notre comportement la suite positive ou négative de l'histoire.</a:t>
            </a:r>
          </a:p>
          <a:p>
            <a:pPr>
              <a:lnSpc>
                <a:spcPct val="120000"/>
              </a:lnSpc>
            </a:pPr>
            <a:endParaRPr lang="fr-FR" dirty="0"/>
          </a:p>
          <a:p>
            <a:pPr>
              <a:lnSpc>
                <a:spcPct val="120000"/>
              </a:lnSpc>
            </a:pPr>
            <a:endParaRPr lang="fr-FR" dirty="0"/>
          </a:p>
          <a:p>
            <a:pPr>
              <a:lnSpc>
                <a:spcPct val="120000"/>
              </a:lnSpc>
            </a:pPr>
            <a:endParaRPr lang="fr-FR" dirty="0"/>
          </a:p>
          <a:p>
            <a:pPr>
              <a:lnSpc>
                <a:spcPct val="120000"/>
              </a:lnSpc>
            </a:pPr>
            <a:endParaRPr lang="fr-FR" dirty="0"/>
          </a:p>
          <a:p>
            <a:pPr>
              <a:lnSpc>
                <a:spcPct val="120000"/>
              </a:lnSpc>
            </a:pPr>
            <a:endParaRPr lang="fr-FR" dirty="0"/>
          </a:p>
          <a:p>
            <a:pPr>
              <a:lnSpc>
                <a:spcPct val="120000"/>
              </a:lnSpc>
            </a:pPr>
            <a:endParaRPr lang="fr-FR" dirty="0"/>
          </a:p>
          <a:p>
            <a:pPr>
              <a:lnSpc>
                <a:spcPct val="120000"/>
              </a:lnSpc>
            </a:pPr>
            <a:endParaRPr lang="fr-FR" dirty="0"/>
          </a:p>
          <a:p>
            <a:pPr>
              <a:lnSpc>
                <a:spcPct val="120000"/>
              </a:lnSpc>
            </a:pPr>
            <a:r>
              <a:rPr lang="fr-FR" dirty="0"/>
              <a:t>Cela peut sembler un peu compliqué maintenant, mais si nous reprenons l'exemple précédent, cela deviendra certainement plus clair pour vous. </a:t>
            </a:r>
          </a:p>
        </p:txBody>
      </p:sp>
      <p:sp>
        <p:nvSpPr>
          <p:cNvPr id="2" name="Title 1">
            <a:extLst>
              <a:ext uri="{FF2B5EF4-FFF2-40B4-BE49-F238E27FC236}">
                <a16:creationId xmlns:a16="http://schemas.microsoft.com/office/drawing/2014/main" id="{7723BAC9-15B7-485A-B986-26EB33D43FDA}"/>
              </a:ext>
            </a:extLst>
          </p:cNvPr>
          <p:cNvSpPr>
            <a:spLocks noGrp="1"/>
          </p:cNvSpPr>
          <p:nvPr>
            <p:ph type="title"/>
          </p:nvPr>
        </p:nvSpPr>
        <p:spPr>
          <a:xfrm>
            <a:off x="838200" y="321206"/>
            <a:ext cx="10515600" cy="1325563"/>
          </a:xfrm>
        </p:spPr>
        <p:txBody>
          <a:bodyPr>
            <a:normAutofit/>
          </a:bodyPr>
          <a:lstStyle/>
          <a:p>
            <a:r>
              <a:rPr lang="fr-FR" sz="4000" dirty="0"/>
              <a:t>Effets positifs et négatifs sur vous et les autres</a:t>
            </a:r>
          </a:p>
        </p:txBody>
      </p:sp>
      <p:pic>
        <p:nvPicPr>
          <p:cNvPr id="4122" name="Grafik 109" descr="Aquarell, Pinselstrich, Farbe, Abstrakt, Textur, Bürste">
            <a:extLst>
              <a:ext uri="{FF2B5EF4-FFF2-40B4-BE49-F238E27FC236}">
                <a16:creationId xmlns:a16="http://schemas.microsoft.com/office/drawing/2014/main" id="{3EC3F76D-6505-4543-800D-2186604F1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2841626"/>
            <a:ext cx="4022725" cy="1978558"/>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
            <a:extLst>
              <a:ext uri="{FF2B5EF4-FFF2-40B4-BE49-F238E27FC236}">
                <a16:creationId xmlns:a16="http://schemas.microsoft.com/office/drawing/2014/main" id="{FD3151C9-A4B2-4B13-9D7C-35F824E00A65}"/>
              </a:ext>
            </a:extLst>
          </p:cNvPr>
          <p:cNvSpPr txBox="1">
            <a:spLocks noChangeArrowheads="1"/>
          </p:cNvSpPr>
          <p:nvPr/>
        </p:nvSpPr>
        <p:spPr bwMode="auto">
          <a:xfrm>
            <a:off x="2441576" y="2907124"/>
            <a:ext cx="26504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fr-FR" altLang="en-US" sz="2400" b="1" dirty="0">
                <a:solidFill>
                  <a:srgbClr val="FFFFFF"/>
                </a:solidFill>
                <a:latin typeface="Calibri" panose="020F0502020204030204" pitchFamily="34" charset="0"/>
                <a:ea typeface="MyriadPro-Regular" charset="-128"/>
                <a:cs typeface="Arial" panose="020B0604020202020204" pitchFamily="34" charset="0"/>
              </a:rPr>
              <a:t>Notre comportement influence la suite de l'histoire</a:t>
            </a:r>
            <a:endParaRPr kumimoji="0" lang="fr-FR" altLang="en-US" sz="2400" b="0" i="0" u="none" strike="noStrike" cap="none" normalizeH="0" baseline="0" dirty="0">
              <a:ln>
                <a:noFill/>
              </a:ln>
              <a:solidFill>
                <a:schemeClr val="tx1"/>
              </a:solidFill>
              <a:effectLst/>
              <a:latin typeface="Arial" panose="020B0604020202020204" pitchFamily="34" charset="0"/>
            </a:endParaRPr>
          </a:p>
        </p:txBody>
      </p:sp>
      <p:pic>
        <p:nvPicPr>
          <p:cNvPr id="26" name="Grafik 111">
            <a:extLst>
              <a:ext uri="{FF2B5EF4-FFF2-40B4-BE49-F238E27FC236}">
                <a16:creationId xmlns:a16="http://schemas.microsoft.com/office/drawing/2014/main" id="{81E4D377-14D1-43F1-B329-BE52554763F5}"/>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7627460" y="4833303"/>
            <a:ext cx="1765300" cy="805180"/>
          </a:xfrm>
          <a:prstGeom prst="rect">
            <a:avLst/>
          </a:prstGeom>
          <a:noFill/>
          <a:ln>
            <a:noFill/>
          </a:ln>
          <a:extLst>
            <a:ext uri="{53640926-AAD7-44D8-BBD7-CCE9431645EC}">
              <a14:shadowObscured xmlns:a14="http://schemas.microsoft.com/office/drawing/2010/main"/>
            </a:ext>
          </a:extLst>
        </p:spPr>
      </p:pic>
      <p:pic>
        <p:nvPicPr>
          <p:cNvPr id="27" name="Grafik 110">
            <a:extLst>
              <a:ext uri="{FF2B5EF4-FFF2-40B4-BE49-F238E27FC236}">
                <a16:creationId xmlns:a16="http://schemas.microsoft.com/office/drawing/2014/main" id="{C4DAA2F3-612D-4A7B-9CA6-009E232AAC1D}"/>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608425" y="4806637"/>
            <a:ext cx="1871504" cy="805180"/>
          </a:xfrm>
          <a:prstGeom prst="rect">
            <a:avLst/>
          </a:prstGeom>
          <a:noFill/>
          <a:ln>
            <a:noFill/>
          </a:ln>
          <a:extLst>
            <a:ext uri="{53640926-AAD7-44D8-BBD7-CCE9431645EC}">
              <a14:shadowObscured xmlns:a14="http://schemas.microsoft.com/office/drawing/2010/main"/>
            </a:ext>
          </a:extLst>
        </p:spPr>
      </p:pic>
      <p:sp>
        <p:nvSpPr>
          <p:cNvPr id="24" name="Text Box 21">
            <a:extLst>
              <a:ext uri="{FF2B5EF4-FFF2-40B4-BE49-F238E27FC236}">
                <a16:creationId xmlns:a16="http://schemas.microsoft.com/office/drawing/2014/main" id="{1CB9E460-2329-47D5-8D9D-06F973A8C9D3}"/>
              </a:ext>
            </a:extLst>
          </p:cNvPr>
          <p:cNvSpPr txBox="1">
            <a:spLocks noChangeArrowheads="1"/>
          </p:cNvSpPr>
          <p:nvPr/>
        </p:nvSpPr>
        <p:spPr bwMode="auto">
          <a:xfrm>
            <a:off x="2608425" y="4860896"/>
            <a:ext cx="1697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fr-FR"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pour nous-mêmes</a:t>
            </a:r>
            <a:endParaRPr kumimoji="0" lang="fr-FR"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5" name="Text Box 20">
            <a:extLst>
              <a:ext uri="{FF2B5EF4-FFF2-40B4-BE49-F238E27FC236}">
                <a16:creationId xmlns:a16="http://schemas.microsoft.com/office/drawing/2014/main" id="{46B076FF-AD65-45D8-AA50-2E51BF5FAF24}"/>
              </a:ext>
            </a:extLst>
          </p:cNvPr>
          <p:cNvSpPr txBox="1">
            <a:spLocks noChangeArrowheads="1"/>
          </p:cNvSpPr>
          <p:nvPr/>
        </p:nvSpPr>
        <p:spPr bwMode="auto">
          <a:xfrm>
            <a:off x="7805896" y="4860290"/>
            <a:ext cx="1697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fr-FR"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pour les autres</a:t>
            </a:r>
            <a:endParaRPr kumimoji="0" lang="fr-FR"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0" name="Grafik 4159" descr="Transparent Watercolor Arrow Png, Png Download - kindpng">
            <a:extLst>
              <a:ext uri="{FF2B5EF4-FFF2-40B4-BE49-F238E27FC236}">
                <a16:creationId xmlns:a16="http://schemas.microsoft.com/office/drawing/2014/main" id="{210D8D1F-1836-4874-9D14-B048DCF3D7BB}"/>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2129" y="4857357"/>
            <a:ext cx="730885" cy="532130"/>
          </a:xfrm>
          <a:prstGeom prst="rect">
            <a:avLst/>
          </a:prstGeom>
          <a:noFill/>
          <a:ln>
            <a:noFill/>
          </a:ln>
        </p:spPr>
      </p:pic>
      <p:pic>
        <p:nvPicPr>
          <p:cNvPr id="31" name="Grafik 14" descr="Transparent Watercolor Arrow Png, Png Download - kindpng">
            <a:extLst>
              <a:ext uri="{FF2B5EF4-FFF2-40B4-BE49-F238E27FC236}">
                <a16:creationId xmlns:a16="http://schemas.microsoft.com/office/drawing/2014/main" id="{E7BAE565-1BA7-4876-AB2D-28895D50F738}"/>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06916" y="4855530"/>
            <a:ext cx="730885" cy="532130"/>
          </a:xfrm>
          <a:prstGeom prst="rect">
            <a:avLst/>
          </a:prstGeom>
          <a:noFill/>
          <a:ln>
            <a:noFill/>
          </a:ln>
        </p:spPr>
      </p:pic>
      <p:sp>
        <p:nvSpPr>
          <p:cNvPr id="28" name="Text Box 22">
            <a:extLst>
              <a:ext uri="{FF2B5EF4-FFF2-40B4-BE49-F238E27FC236}">
                <a16:creationId xmlns:a16="http://schemas.microsoft.com/office/drawing/2014/main" id="{B035FE5B-2991-4DD0-A73D-F103FFEB3192}"/>
              </a:ext>
            </a:extLst>
          </p:cNvPr>
          <p:cNvSpPr txBox="1">
            <a:spLocks noChangeArrowheads="1"/>
          </p:cNvSpPr>
          <p:nvPr/>
        </p:nvSpPr>
        <p:spPr bwMode="auto">
          <a:xfrm>
            <a:off x="5247958" y="4722178"/>
            <a:ext cx="1667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just" eaLnBrk="0" fontAlgn="base" hangingPunct="0">
              <a:spcBef>
                <a:spcPct val="0"/>
              </a:spcBef>
              <a:spcAft>
                <a:spcPct val="0"/>
              </a:spcAft>
            </a:pPr>
            <a:r>
              <a:rPr lang="fr-FR" altLang="en-US" sz="3600" b="1" dirty="0">
                <a:solidFill>
                  <a:srgbClr val="5B9BD5"/>
                </a:solidFill>
                <a:latin typeface="Calibri" panose="020F0502020204030204" pitchFamily="34" charset="0"/>
                <a:ea typeface="MyriadPro-Regular" charset="-128"/>
                <a:cs typeface="Arial" panose="020B0604020202020204" pitchFamily="34" charset="0"/>
              </a:rPr>
              <a:t>histoire</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33" name="Grafik 108" descr="Transparent Watercolor Arrow Png, Png Download - kindpng">
            <a:extLst>
              <a:ext uri="{FF2B5EF4-FFF2-40B4-BE49-F238E27FC236}">
                <a16:creationId xmlns:a16="http://schemas.microsoft.com/office/drawing/2014/main" id="{03861D36-81E6-4382-B13F-2C01A998D43E}"/>
              </a:ext>
            </a:extLst>
          </p:cNvPr>
          <p:cNvPicPr>
            <a:picLocks noChangeAspect="1"/>
          </p:cNvPicPr>
          <p:nvPr/>
        </p:nvPicPr>
        <p:blipFill>
          <a:blip r:embed="rId6"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flipV="1">
            <a:off x="5393375" y="3545207"/>
            <a:ext cx="1548765" cy="1127125"/>
          </a:xfrm>
          <a:prstGeom prst="rect">
            <a:avLst/>
          </a:prstGeom>
          <a:noFill/>
          <a:ln>
            <a:noFill/>
          </a:ln>
        </p:spPr>
      </p:pic>
      <p:sp>
        <p:nvSpPr>
          <p:cNvPr id="29" name="Rectangle 29">
            <a:extLst>
              <a:ext uri="{FF2B5EF4-FFF2-40B4-BE49-F238E27FC236}">
                <a16:creationId xmlns:a16="http://schemas.microsoft.com/office/drawing/2014/main" id="{7D3C92C9-8E04-4B11-A98E-551607D51949}"/>
              </a:ext>
            </a:extLst>
          </p:cNvPr>
          <p:cNvSpPr>
            <a:spLocks noChangeArrowheads="1"/>
          </p:cNvSpPr>
          <p:nvPr/>
        </p:nvSpPr>
        <p:spPr bwMode="auto">
          <a:xfrm>
            <a:off x="2298700" y="242836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32" name="Rectangle 31">
            <a:extLst>
              <a:ext uri="{FF2B5EF4-FFF2-40B4-BE49-F238E27FC236}">
                <a16:creationId xmlns:a16="http://schemas.microsoft.com/office/drawing/2014/main" id="{587B1827-5665-46A7-A455-0061C66065A2}"/>
              </a:ext>
            </a:extLst>
          </p:cNvPr>
          <p:cNvSpPr>
            <a:spLocks noChangeArrowheads="1"/>
          </p:cNvSpPr>
          <p:nvPr/>
        </p:nvSpPr>
        <p:spPr bwMode="auto">
          <a:xfrm>
            <a:off x="2298700" y="265696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34" name="Rectangle 32">
            <a:extLst>
              <a:ext uri="{FF2B5EF4-FFF2-40B4-BE49-F238E27FC236}">
                <a16:creationId xmlns:a16="http://schemas.microsoft.com/office/drawing/2014/main" id="{B95E93D2-B1D4-4E4A-9625-D3333593B258}"/>
              </a:ext>
            </a:extLst>
          </p:cNvPr>
          <p:cNvSpPr>
            <a:spLocks noChangeArrowheads="1"/>
          </p:cNvSpPr>
          <p:nvPr/>
        </p:nvSpPr>
        <p:spPr bwMode="auto">
          <a:xfrm>
            <a:off x="2298700" y="4723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35" name="Rectangle 36">
            <a:extLst>
              <a:ext uri="{FF2B5EF4-FFF2-40B4-BE49-F238E27FC236}">
                <a16:creationId xmlns:a16="http://schemas.microsoft.com/office/drawing/2014/main" id="{AAB57BE3-1C29-4A9C-B0C2-E62287C5DEDD}"/>
              </a:ext>
            </a:extLst>
          </p:cNvPr>
          <p:cNvSpPr>
            <a:spLocks noChangeArrowheads="1"/>
          </p:cNvSpPr>
          <p:nvPr/>
        </p:nvSpPr>
        <p:spPr bwMode="auto">
          <a:xfrm>
            <a:off x="2298700" y="51810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9" name="TextBox 18">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7353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146213" y="45952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2535070" y="45993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93285" y="33136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248554" y="4639851"/>
            <a:ext cx="3728773" cy="157531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909543" y="18536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49" y="109102"/>
            <a:ext cx="4435475" cy="1325563"/>
          </a:xfrm>
        </p:spPr>
        <p:txBody>
          <a:bodyPr/>
          <a:lstStyle/>
          <a:p>
            <a:r>
              <a:rPr lang="fr-FR" b="1" dirty="0">
                <a:solidFill>
                  <a:srgbClr val="FFC000"/>
                </a:solidFill>
              </a:rPr>
              <a:t>Exemple de Sandra</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663824" y="16494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5269" y="32247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392201" y="4486656"/>
            <a:ext cx="4851399" cy="2011912"/>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448049" y="1781717"/>
            <a:ext cx="2219325" cy="1200329"/>
          </a:xfrm>
          <a:prstGeom prst="rect">
            <a:avLst/>
          </a:prstGeom>
          <a:noFill/>
        </p:spPr>
        <p:txBody>
          <a:bodyPr wrap="square">
            <a:spAutoFit/>
          </a:bodyPr>
          <a:lstStyle/>
          <a:p>
            <a:r>
              <a:rPr lang="fr-FR" b="1" dirty="0"/>
              <a:t>1. Les conséquences immédiates de son comportement pour elle-même.</a:t>
            </a:r>
          </a:p>
        </p:txBody>
      </p:sp>
      <p:sp>
        <p:nvSpPr>
          <p:cNvPr id="36" name="TextBox 35">
            <a:extLst>
              <a:ext uri="{FF2B5EF4-FFF2-40B4-BE49-F238E27FC236}">
                <a16:creationId xmlns:a16="http://schemas.microsoft.com/office/drawing/2014/main" id="{6E6CB4B5-EBF2-4FE1-84C4-49E7D99491F5}"/>
              </a:ext>
            </a:extLst>
          </p:cNvPr>
          <p:cNvSpPr txBox="1"/>
          <p:nvPr/>
        </p:nvSpPr>
        <p:spPr>
          <a:xfrm>
            <a:off x="3531763" y="3230090"/>
            <a:ext cx="3054350" cy="1200329"/>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Sandra a-t-elle pu ou non satisfaire à nouveau ses besoins grâce à son comportement?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290462" y="4556687"/>
            <a:ext cx="3683000" cy="2031325"/>
          </a:xfrm>
          <a:prstGeom prst="rect">
            <a:avLst/>
          </a:prstGeom>
          <a:noFill/>
        </p:spPr>
        <p:txBody>
          <a:bodyPr wrap="square">
            <a:spAutoFit/>
          </a:bodyPr>
          <a:lstStyle/>
          <a:p>
            <a:r>
              <a:rPr lang="fr-FR" b="1" dirty="0"/>
              <a:t>Non, elle n'a pas pu les mettre en ordre. Son besoin de reconnaissance pour tout le travail qu'elle a accompli n'a pas été satisfait. Elle est rentrée chez elle bouleversée et en colère. En fait, les choses ont empiré pour elle.</a:t>
            </a:r>
          </a:p>
        </p:txBody>
      </p:sp>
      <p:sp>
        <p:nvSpPr>
          <p:cNvPr id="40" name="TextBox 39">
            <a:extLst>
              <a:ext uri="{FF2B5EF4-FFF2-40B4-BE49-F238E27FC236}">
                <a16:creationId xmlns:a16="http://schemas.microsoft.com/office/drawing/2014/main" id="{159926AF-E136-4463-B74F-DED8507D092C}"/>
              </a:ext>
            </a:extLst>
          </p:cNvPr>
          <p:cNvSpPr txBox="1"/>
          <p:nvPr/>
        </p:nvSpPr>
        <p:spPr>
          <a:xfrm>
            <a:off x="7731971" y="1971254"/>
            <a:ext cx="2097829" cy="1200329"/>
          </a:xfrm>
          <a:prstGeom prst="rect">
            <a:avLst/>
          </a:prstGeom>
          <a:noFill/>
        </p:spPr>
        <p:txBody>
          <a:bodyPr wrap="square">
            <a:spAutoFit/>
          </a:bodyPr>
          <a:lstStyle/>
          <a:p>
            <a:r>
              <a:rPr lang="fr-FR" b="1" dirty="0"/>
              <a:t>2. Les conséquences immédiates de son comportement sur les autres?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8029575" y="4902545"/>
            <a:ext cx="2438400" cy="923330"/>
          </a:xfrm>
          <a:prstGeom prst="rect">
            <a:avLst/>
          </a:prstGeom>
          <a:noFill/>
        </p:spPr>
        <p:txBody>
          <a:bodyPr wrap="square">
            <a:spAutoFit/>
          </a:bodyPr>
          <a:lstStyle/>
          <a:p>
            <a:r>
              <a:rPr lang="fr-FR" b="1" dirty="0">
                <a:solidFill>
                  <a:srgbClr val="000000"/>
                </a:solidFill>
                <a:latin typeface="Calibri" panose="020F0502020204030204" pitchFamily="34" charset="0"/>
                <a:ea typeface="MyriadPro-Regular"/>
                <a:cs typeface="Arial" panose="020B0604020202020204" pitchFamily="34" charset="0"/>
              </a:rPr>
              <a:t>Elle a lésé les besoins de liberté et d'autonomie de Frida.</a:t>
            </a:r>
            <a:endParaRPr lang="fr-FR"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7784125" y="11486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240674" y="10465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715493" y="308305"/>
            <a:ext cx="6388100" cy="954107"/>
          </a:xfrm>
          <a:prstGeom prst="rect">
            <a:avLst/>
          </a:prstGeom>
          <a:noFill/>
        </p:spPr>
        <p:txBody>
          <a:bodyPr wrap="square">
            <a:spAutoFit/>
          </a:bodyPr>
          <a:lstStyle/>
          <a:p>
            <a:pPr algn="ctr"/>
            <a:r>
              <a:rPr lang="fr-FR" sz="2800" b="1" i="1" dirty="0">
                <a:solidFill>
                  <a:srgbClr val="D59061"/>
                </a:solidFill>
              </a:rPr>
              <a:t>Conséquences </a:t>
            </a:r>
          </a:p>
          <a:p>
            <a:pPr algn="ctr"/>
            <a:r>
              <a:rPr lang="fr-FR" sz="2800" b="1" i="1" dirty="0">
                <a:solidFill>
                  <a:srgbClr val="D59061"/>
                </a:solidFill>
              </a:rPr>
              <a:t>pour elle-même               sur les autres</a:t>
            </a:r>
          </a:p>
        </p:txBody>
      </p:sp>
      <p:sp>
        <p:nvSpPr>
          <p:cNvPr id="58" name="TextBox 57">
            <a:extLst>
              <a:ext uri="{FF2B5EF4-FFF2-40B4-BE49-F238E27FC236}">
                <a16:creationId xmlns:a16="http://schemas.microsoft.com/office/drawing/2014/main" id="{61640225-4E9B-45EF-B834-88AC96F1FDFE}"/>
              </a:ext>
            </a:extLst>
          </p:cNvPr>
          <p:cNvSpPr txBox="1"/>
          <p:nvPr/>
        </p:nvSpPr>
        <p:spPr>
          <a:xfrm>
            <a:off x="7764385" y="3302614"/>
            <a:ext cx="3054350" cy="1200329"/>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Sandra a-t-elle pu ou non satisfaire à nouveau ses besoins grâce à son comportement?</a:t>
            </a:r>
          </a:p>
        </p:txBody>
      </p:sp>
      <p:pic>
        <p:nvPicPr>
          <p:cNvPr id="21" name="Εικόνα 20" descr="Εικόνα που περιέχει κείμενο, χιόνι, άτομο, παιχνίδι&#10;&#10;Περιγραφή που δημιουργήθηκε αυτόματα">
            <a:extLst>
              <a:ext uri="{FF2B5EF4-FFF2-40B4-BE49-F238E27FC236}">
                <a16:creationId xmlns:a16="http://schemas.microsoft.com/office/drawing/2014/main" id="{CFB4CCC5-2693-9AE9-8DE9-0CADCC61FCB9}"/>
              </a:ext>
            </a:extLst>
          </p:cNvPr>
          <p:cNvPicPr>
            <a:picLocks noChangeAspect="1"/>
          </p:cNvPicPr>
          <p:nvPr/>
        </p:nvPicPr>
        <p:blipFill rotWithShape="1">
          <a:blip r:embed="rId7">
            <a:extLst>
              <a:ext uri="{28A0092B-C50C-407E-A947-70E740481C1C}">
                <a14:useLocalDpi xmlns:a14="http://schemas.microsoft.com/office/drawing/2010/main" val="0"/>
              </a:ext>
            </a:extLst>
          </a:blip>
          <a:srcRect l="26773" t="16759" r="28095"/>
          <a:stretch/>
        </p:blipFill>
        <p:spPr>
          <a:xfrm>
            <a:off x="259174" y="946150"/>
            <a:ext cx="2424113" cy="6148919"/>
          </a:xfrm>
          <a:prstGeom prst="rect">
            <a:avLst/>
          </a:prstGeom>
          <a:ln>
            <a:noFill/>
          </a:ln>
          <a:effectLst>
            <a:softEdge rad="112500"/>
          </a:effectLst>
        </p:spPr>
      </p:pic>
      <p:sp>
        <p:nvSpPr>
          <p:cNvPr id="22" name="TextBox 21">
            <a:extLst>
              <a:ext uri="{FF2B5EF4-FFF2-40B4-BE49-F238E27FC236}">
                <a16:creationId xmlns:a16="http://schemas.microsoft.com/office/drawing/2014/main" id="{C3500EA4-A7F0-6EA2-E135-038ACA8E5F11}"/>
              </a:ext>
            </a:extLst>
          </p:cNvPr>
          <p:cNvSpPr txBox="1"/>
          <p:nvPr/>
        </p:nvSpPr>
        <p:spPr>
          <a:xfrm>
            <a:off x="9291560" y="6559091"/>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3635466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5558713" y="47603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947570" y="47644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05785" y="34787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02462" y="4804951"/>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322043" y="20187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fr-FR" b="1" dirty="0">
                <a:solidFill>
                  <a:srgbClr val="FFC000"/>
                </a:solidFill>
              </a:rPr>
              <a:t>Exemple de Paul</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076324" y="18145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7769" y="33898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804702" y="4651756"/>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1863720" y="1940241"/>
            <a:ext cx="2174879" cy="1200329"/>
          </a:xfrm>
          <a:prstGeom prst="rect">
            <a:avLst/>
          </a:prstGeom>
          <a:noFill/>
        </p:spPr>
        <p:txBody>
          <a:bodyPr wrap="square">
            <a:spAutoFit/>
          </a:bodyPr>
          <a:lstStyle/>
          <a:p>
            <a:r>
              <a:rPr lang="fr-FR" b="1" dirty="0"/>
              <a:t>1. Les conséquences immédiates de son comportement pour lui-même.</a:t>
            </a:r>
          </a:p>
        </p:txBody>
      </p:sp>
      <p:sp>
        <p:nvSpPr>
          <p:cNvPr id="36" name="TextBox 35">
            <a:extLst>
              <a:ext uri="{FF2B5EF4-FFF2-40B4-BE49-F238E27FC236}">
                <a16:creationId xmlns:a16="http://schemas.microsoft.com/office/drawing/2014/main" id="{6E6CB4B5-EBF2-4FE1-84C4-49E7D99491F5}"/>
              </a:ext>
            </a:extLst>
          </p:cNvPr>
          <p:cNvSpPr txBox="1"/>
          <p:nvPr/>
        </p:nvSpPr>
        <p:spPr>
          <a:xfrm>
            <a:off x="1723023" y="3538065"/>
            <a:ext cx="3163302" cy="923330"/>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Le comportement de Paul </a:t>
            </a:r>
            <a:r>
              <a:rPr lang="fr-FR" b="1" dirty="0" err="1">
                <a:solidFill>
                  <a:schemeClr val="bg1"/>
                </a:solidFill>
                <a:effectLst>
                  <a:outerShdw blurRad="38100" dist="38100" dir="2700000" algn="tl">
                    <a:srgbClr val="000000">
                      <a:alpha val="43137"/>
                    </a:srgbClr>
                  </a:outerShdw>
                </a:effectLst>
              </a:rPr>
              <a:t>a-t-il</a:t>
            </a:r>
            <a:r>
              <a:rPr lang="fr-FR" b="1" dirty="0">
                <a:solidFill>
                  <a:schemeClr val="bg1"/>
                </a:solidFill>
                <a:effectLst>
                  <a:outerShdw blurRad="38100" dist="38100" dir="2700000" algn="tl">
                    <a:srgbClr val="000000">
                      <a:alpha val="43137"/>
                    </a:srgbClr>
                  </a:outerShdw>
                </a:effectLst>
              </a:rPr>
              <a:t> permis ou non de satisfaire à nouveau ses besoins?</a:t>
            </a:r>
          </a:p>
        </p:txBody>
      </p:sp>
      <p:sp>
        <p:nvSpPr>
          <p:cNvPr id="38" name="TextBox 37">
            <a:extLst>
              <a:ext uri="{FF2B5EF4-FFF2-40B4-BE49-F238E27FC236}">
                <a16:creationId xmlns:a16="http://schemas.microsoft.com/office/drawing/2014/main" id="{4BE6A45F-BE3D-4C18-ABFE-F5B3A3012DF4}"/>
              </a:ext>
            </a:extLst>
          </p:cNvPr>
          <p:cNvSpPr txBox="1"/>
          <p:nvPr/>
        </p:nvSpPr>
        <p:spPr>
          <a:xfrm>
            <a:off x="1627774" y="4871864"/>
            <a:ext cx="3068051" cy="1200329"/>
          </a:xfrm>
          <a:prstGeom prst="rect">
            <a:avLst/>
          </a:prstGeom>
          <a:noFill/>
        </p:spPr>
        <p:txBody>
          <a:bodyPr wrap="square">
            <a:spAutoFit/>
          </a:bodyPr>
          <a:lstStyle/>
          <a:p>
            <a:r>
              <a:rPr lang="fr-FR" b="1" dirty="0"/>
              <a:t>Non, il ne pouvait pas mettre de l'ordre dans son besoin de pouvoir et de reconnaissance. Il a essayé de le supprimer.</a:t>
            </a:r>
          </a:p>
        </p:txBody>
      </p:sp>
      <p:sp>
        <p:nvSpPr>
          <p:cNvPr id="40" name="TextBox 39">
            <a:extLst>
              <a:ext uri="{FF2B5EF4-FFF2-40B4-BE49-F238E27FC236}">
                <a16:creationId xmlns:a16="http://schemas.microsoft.com/office/drawing/2014/main" id="{159926AF-E136-4463-B74F-DED8507D092C}"/>
              </a:ext>
            </a:extLst>
          </p:cNvPr>
          <p:cNvSpPr txBox="1"/>
          <p:nvPr/>
        </p:nvSpPr>
        <p:spPr>
          <a:xfrm>
            <a:off x="6144471" y="2107779"/>
            <a:ext cx="2097829" cy="1200329"/>
          </a:xfrm>
          <a:prstGeom prst="rect">
            <a:avLst/>
          </a:prstGeom>
          <a:noFill/>
        </p:spPr>
        <p:txBody>
          <a:bodyPr wrap="square">
            <a:spAutoFit/>
          </a:bodyPr>
          <a:lstStyle/>
          <a:p>
            <a:r>
              <a:rPr lang="fr-FR" b="1" dirty="0"/>
              <a:t>2. Les conséquences immédiates de son comportement sur les autres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6178707" y="4934295"/>
            <a:ext cx="2893935" cy="1200329"/>
          </a:xfrm>
          <a:prstGeom prst="rect">
            <a:avLst/>
          </a:prstGeom>
          <a:noFill/>
        </p:spPr>
        <p:txBody>
          <a:bodyPr wrap="square">
            <a:spAutoFit/>
          </a:bodyPr>
          <a:lstStyle/>
          <a:p>
            <a:r>
              <a:rPr lang="fr-FR" b="1" dirty="0">
                <a:solidFill>
                  <a:srgbClr val="000000"/>
                </a:solidFill>
                <a:latin typeface="Calibri" panose="020F0502020204030204" pitchFamily="34" charset="0"/>
                <a:ea typeface="MyriadPro-Regular"/>
                <a:cs typeface="Arial" panose="020B0604020202020204" pitchFamily="34" charset="0"/>
              </a:rPr>
              <a:t>Le comportement de Paul n'a ni respecté ni manqué de respect aux besoins des autres, car il s'est retiré</a:t>
            </a:r>
            <a:r>
              <a:rPr lang="fr-FR" sz="1800" b="1" dirty="0">
                <a:solidFill>
                  <a:srgbClr val="000000"/>
                </a:solidFill>
                <a:effectLst/>
                <a:latin typeface="Calibri" panose="020F0502020204030204" pitchFamily="34" charset="0"/>
                <a:ea typeface="MyriadPro-Regular"/>
                <a:cs typeface="Arial" panose="020B0604020202020204" pitchFamily="34" charset="0"/>
              </a:rPr>
              <a:t>.</a:t>
            </a:r>
            <a:endParaRPr lang="fr-FR"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6196625" y="13137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2653174" y="12116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2308412" y="423757"/>
            <a:ext cx="6388100" cy="954107"/>
          </a:xfrm>
          <a:prstGeom prst="rect">
            <a:avLst/>
          </a:prstGeom>
          <a:noFill/>
        </p:spPr>
        <p:txBody>
          <a:bodyPr wrap="square">
            <a:spAutoFit/>
          </a:bodyPr>
          <a:lstStyle/>
          <a:p>
            <a:pPr algn="ctr"/>
            <a:r>
              <a:rPr lang="fr-FR" sz="2800" b="1" i="1" dirty="0">
                <a:solidFill>
                  <a:srgbClr val="D59061"/>
                </a:solidFill>
              </a:rPr>
              <a:t>Conséquences </a:t>
            </a:r>
          </a:p>
          <a:p>
            <a:pPr algn="ctr"/>
            <a:r>
              <a:rPr lang="fr-FR" sz="2800" b="1" i="1" dirty="0">
                <a:solidFill>
                  <a:srgbClr val="D59061"/>
                </a:solidFill>
              </a:rPr>
              <a:t>pour lui-même               sur les autres</a:t>
            </a:r>
          </a:p>
        </p:txBody>
      </p:sp>
      <p:sp>
        <p:nvSpPr>
          <p:cNvPr id="58" name="TextBox 57">
            <a:extLst>
              <a:ext uri="{FF2B5EF4-FFF2-40B4-BE49-F238E27FC236}">
                <a16:creationId xmlns:a16="http://schemas.microsoft.com/office/drawing/2014/main" id="{61640225-4E9B-45EF-B834-88AC96F1FDFE}"/>
              </a:ext>
            </a:extLst>
          </p:cNvPr>
          <p:cNvSpPr txBox="1"/>
          <p:nvPr/>
        </p:nvSpPr>
        <p:spPr>
          <a:xfrm>
            <a:off x="6176885" y="3620114"/>
            <a:ext cx="2662315" cy="923330"/>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Paul </a:t>
            </a:r>
            <a:r>
              <a:rPr lang="fr-FR" b="1" dirty="0" err="1">
                <a:solidFill>
                  <a:schemeClr val="bg1"/>
                </a:solidFill>
                <a:effectLst>
                  <a:outerShdw blurRad="38100" dist="38100" dir="2700000" algn="tl">
                    <a:srgbClr val="000000">
                      <a:alpha val="43137"/>
                    </a:srgbClr>
                  </a:outerShdw>
                </a:effectLst>
              </a:rPr>
              <a:t>a-t-il</a:t>
            </a:r>
            <a:r>
              <a:rPr lang="fr-FR" b="1" dirty="0">
                <a:solidFill>
                  <a:schemeClr val="bg1"/>
                </a:solidFill>
                <a:effectLst>
                  <a:outerShdw blurRad="38100" dist="38100" dir="2700000" algn="tl">
                    <a:srgbClr val="000000">
                      <a:alpha val="43137"/>
                    </a:srgbClr>
                  </a:outerShdw>
                </a:effectLst>
              </a:rPr>
              <a:t> blessé les besoins des autres par son comportement?</a:t>
            </a:r>
          </a:p>
        </p:txBody>
      </p:sp>
      <p:pic>
        <p:nvPicPr>
          <p:cNvPr id="22" name="Εικόνα 21" descr="Εικόνα που περιέχει άτομο, υπαίθριος, όρθιος, χιόνι&#10;&#10;Περιγραφή που δημιουργήθηκε αυτόματα">
            <a:extLst>
              <a:ext uri="{FF2B5EF4-FFF2-40B4-BE49-F238E27FC236}">
                <a16:creationId xmlns:a16="http://schemas.microsoft.com/office/drawing/2014/main" id="{2A65541F-3253-3F4A-9444-EA80628D76C4}"/>
              </a:ext>
            </a:extLst>
          </p:cNvPr>
          <p:cNvPicPr>
            <a:picLocks noChangeAspect="1"/>
          </p:cNvPicPr>
          <p:nvPr/>
        </p:nvPicPr>
        <p:blipFill rotWithShape="1">
          <a:blip r:embed="rId7">
            <a:extLst>
              <a:ext uri="{28A0092B-C50C-407E-A947-70E740481C1C}">
                <a14:useLocalDpi xmlns:a14="http://schemas.microsoft.com/office/drawing/2010/main" val="0"/>
              </a:ext>
            </a:extLst>
          </a:blip>
          <a:srcRect l="26755" t="15710" r="30667"/>
          <a:stretch/>
        </p:blipFill>
        <p:spPr>
          <a:xfrm>
            <a:off x="9295154" y="134368"/>
            <a:ext cx="2482071" cy="6757705"/>
          </a:xfrm>
          <a:prstGeom prst="rect">
            <a:avLst/>
          </a:prstGeom>
          <a:ln>
            <a:noFill/>
          </a:ln>
          <a:effectLst>
            <a:softEdge rad="112500"/>
          </a:effectLst>
        </p:spPr>
      </p:pic>
      <p:sp>
        <p:nvSpPr>
          <p:cNvPr id="23" name="TextBox 22">
            <a:extLst>
              <a:ext uri="{FF2B5EF4-FFF2-40B4-BE49-F238E27FC236}">
                <a16:creationId xmlns:a16="http://schemas.microsoft.com/office/drawing/2014/main" id="{F7D813FD-126C-720B-B209-DC4677ADAF91}"/>
              </a:ext>
            </a:extLst>
          </p:cNvPr>
          <p:cNvSpPr txBox="1"/>
          <p:nvPr/>
        </p:nvSpPr>
        <p:spPr>
          <a:xfrm>
            <a:off x="67832" y="6492874"/>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101724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686382" y="4796704"/>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3075239" y="4800881"/>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33454" y="3515139"/>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630131" y="4841334"/>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7449712" y="2055168"/>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fr-FR" b="1" dirty="0">
                <a:solidFill>
                  <a:srgbClr val="FFC000"/>
                </a:solidFill>
              </a:rPr>
              <a:t>Exemple de Elias</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03993" y="1850954"/>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949612" y="3426268"/>
            <a:ext cx="4176670" cy="1415066"/>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932371" y="4688139"/>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988218" y="2011775"/>
            <a:ext cx="2132293" cy="1200329"/>
          </a:xfrm>
          <a:prstGeom prst="rect">
            <a:avLst/>
          </a:prstGeom>
          <a:noFill/>
        </p:spPr>
        <p:txBody>
          <a:bodyPr wrap="square">
            <a:spAutoFit/>
          </a:bodyPr>
          <a:lstStyle/>
          <a:p>
            <a:r>
              <a:rPr lang="fr-FR" b="1" dirty="0"/>
              <a:t>1. Les conséquences immédiates de son comportement pour lui-même.</a:t>
            </a:r>
          </a:p>
        </p:txBody>
      </p:sp>
      <p:sp>
        <p:nvSpPr>
          <p:cNvPr id="36" name="TextBox 35">
            <a:extLst>
              <a:ext uri="{FF2B5EF4-FFF2-40B4-BE49-F238E27FC236}">
                <a16:creationId xmlns:a16="http://schemas.microsoft.com/office/drawing/2014/main" id="{6E6CB4B5-EBF2-4FE1-84C4-49E7D99491F5}"/>
              </a:ext>
            </a:extLst>
          </p:cNvPr>
          <p:cNvSpPr txBox="1"/>
          <p:nvPr/>
        </p:nvSpPr>
        <p:spPr>
          <a:xfrm>
            <a:off x="3942460" y="3603023"/>
            <a:ext cx="2961768" cy="923330"/>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Le comportement d'Elias lui </a:t>
            </a:r>
            <a:r>
              <a:rPr lang="fr-FR" b="1" dirty="0" err="1">
                <a:solidFill>
                  <a:schemeClr val="bg1"/>
                </a:solidFill>
                <a:effectLst>
                  <a:outerShdw blurRad="38100" dist="38100" dir="2700000" algn="tl">
                    <a:srgbClr val="000000">
                      <a:alpha val="43137"/>
                    </a:srgbClr>
                  </a:outerShdw>
                </a:effectLst>
              </a:rPr>
              <a:t>a-t-il</a:t>
            </a:r>
            <a:r>
              <a:rPr lang="fr-FR" b="1" dirty="0">
                <a:solidFill>
                  <a:schemeClr val="bg1"/>
                </a:solidFill>
                <a:effectLst>
                  <a:outerShdw blurRad="38100" dist="38100" dir="2700000" algn="tl">
                    <a:srgbClr val="000000">
                      <a:alpha val="43137"/>
                    </a:srgbClr>
                  </a:outerShdw>
                </a:effectLst>
              </a:rPr>
              <a:t> permis de satisfaire à nouveau ses besoins?</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758111" y="4868010"/>
            <a:ext cx="3275589" cy="1477328"/>
          </a:xfrm>
          <a:prstGeom prst="rect">
            <a:avLst/>
          </a:prstGeom>
          <a:noFill/>
        </p:spPr>
        <p:txBody>
          <a:bodyPr wrap="square">
            <a:spAutoFit/>
          </a:bodyPr>
          <a:lstStyle/>
          <a:p>
            <a:r>
              <a:rPr lang="fr-FR" b="1" dirty="0"/>
              <a:t>Oui, il a pu mettre de l'ordre dans son besoin de pouvoir et de reconnaissance. Il a même réussi à faire reconnaître ses efforts.</a:t>
            </a:r>
          </a:p>
        </p:txBody>
      </p:sp>
      <p:sp>
        <p:nvSpPr>
          <p:cNvPr id="40" name="TextBox 39">
            <a:extLst>
              <a:ext uri="{FF2B5EF4-FFF2-40B4-BE49-F238E27FC236}">
                <a16:creationId xmlns:a16="http://schemas.microsoft.com/office/drawing/2014/main" id="{159926AF-E136-4463-B74F-DED8507D092C}"/>
              </a:ext>
            </a:extLst>
          </p:cNvPr>
          <p:cNvSpPr txBox="1"/>
          <p:nvPr/>
        </p:nvSpPr>
        <p:spPr>
          <a:xfrm>
            <a:off x="8272140" y="2163212"/>
            <a:ext cx="2097829" cy="1200329"/>
          </a:xfrm>
          <a:prstGeom prst="rect">
            <a:avLst/>
          </a:prstGeom>
          <a:noFill/>
        </p:spPr>
        <p:txBody>
          <a:bodyPr wrap="square">
            <a:spAutoFit/>
          </a:bodyPr>
          <a:lstStyle/>
          <a:p>
            <a:r>
              <a:rPr lang="fr-FR" b="1" dirty="0"/>
              <a:t>2. Les conséquences immédiates de son comportement sur les autres.</a:t>
            </a:r>
          </a:p>
        </p:txBody>
      </p:sp>
      <p:sp>
        <p:nvSpPr>
          <p:cNvPr id="46" name="TextBox 45">
            <a:extLst>
              <a:ext uri="{FF2B5EF4-FFF2-40B4-BE49-F238E27FC236}">
                <a16:creationId xmlns:a16="http://schemas.microsoft.com/office/drawing/2014/main" id="{003E323B-765A-4625-B0E9-0C59ACA72FCF}"/>
              </a:ext>
            </a:extLst>
          </p:cNvPr>
          <p:cNvSpPr txBox="1"/>
          <p:nvPr/>
        </p:nvSpPr>
        <p:spPr>
          <a:xfrm>
            <a:off x="8430202" y="5142128"/>
            <a:ext cx="2609274" cy="923330"/>
          </a:xfrm>
          <a:prstGeom prst="rect">
            <a:avLst/>
          </a:prstGeom>
          <a:noFill/>
        </p:spPr>
        <p:txBody>
          <a:bodyPr wrap="square">
            <a:spAutoFit/>
          </a:bodyPr>
          <a:lstStyle/>
          <a:p>
            <a:r>
              <a:rPr lang="fr-FR" b="1" dirty="0">
                <a:solidFill>
                  <a:srgbClr val="000000"/>
                </a:solidFill>
                <a:latin typeface="Calibri" panose="020F0502020204030204" pitchFamily="34" charset="0"/>
                <a:ea typeface="MyriadPro-Regular"/>
                <a:cs typeface="Arial" panose="020B0604020202020204" pitchFamily="34" charset="0"/>
              </a:rPr>
              <a:t>Elias n'a pas lésé les besoins des autres par son comportement</a:t>
            </a:r>
            <a:r>
              <a:rPr lang="fr-FR" sz="1800" b="1" dirty="0">
                <a:solidFill>
                  <a:srgbClr val="000000"/>
                </a:solidFill>
                <a:effectLst/>
                <a:latin typeface="Calibri" panose="020F0502020204030204" pitchFamily="34" charset="0"/>
                <a:ea typeface="MyriadPro-Regular"/>
                <a:cs typeface="Arial" panose="020B0604020202020204" pitchFamily="34" charset="0"/>
              </a:rPr>
              <a:t>.</a:t>
            </a:r>
            <a:endParaRPr lang="fr-FR"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8324294" y="1350085"/>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780843" y="1248054"/>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932231" y="291421"/>
            <a:ext cx="6388100" cy="954107"/>
          </a:xfrm>
          <a:prstGeom prst="rect">
            <a:avLst/>
          </a:prstGeom>
          <a:noFill/>
        </p:spPr>
        <p:txBody>
          <a:bodyPr wrap="square">
            <a:spAutoFit/>
          </a:bodyPr>
          <a:lstStyle/>
          <a:p>
            <a:pPr algn="ctr"/>
            <a:r>
              <a:rPr lang="fr-FR" sz="2800" b="1" i="1" dirty="0">
                <a:solidFill>
                  <a:srgbClr val="D59061"/>
                </a:solidFill>
              </a:rPr>
              <a:t>Conséquences </a:t>
            </a:r>
          </a:p>
          <a:p>
            <a:pPr algn="ctr"/>
            <a:r>
              <a:rPr lang="fr-FR" sz="2800" b="1" i="1" dirty="0">
                <a:solidFill>
                  <a:srgbClr val="D59061"/>
                </a:solidFill>
              </a:rPr>
              <a:t>pour lui-même               sur les autres</a:t>
            </a:r>
          </a:p>
        </p:txBody>
      </p:sp>
      <p:sp>
        <p:nvSpPr>
          <p:cNvPr id="58" name="TextBox 57">
            <a:extLst>
              <a:ext uri="{FF2B5EF4-FFF2-40B4-BE49-F238E27FC236}">
                <a16:creationId xmlns:a16="http://schemas.microsoft.com/office/drawing/2014/main" id="{61640225-4E9B-45EF-B834-88AC96F1FDFE}"/>
              </a:ext>
            </a:extLst>
          </p:cNvPr>
          <p:cNvSpPr txBox="1"/>
          <p:nvPr/>
        </p:nvSpPr>
        <p:spPr>
          <a:xfrm>
            <a:off x="8333129" y="3646972"/>
            <a:ext cx="2611097" cy="923330"/>
          </a:xfrm>
          <a:prstGeom prst="rect">
            <a:avLst/>
          </a:prstGeom>
          <a:noFill/>
        </p:spPr>
        <p:txBody>
          <a:bodyPr wrap="square">
            <a:spAutoFit/>
          </a:bodyPr>
          <a:lstStyle/>
          <a:p>
            <a:r>
              <a:rPr lang="fr-FR" b="1" dirty="0">
                <a:solidFill>
                  <a:schemeClr val="bg1"/>
                </a:solidFill>
                <a:effectLst>
                  <a:outerShdw blurRad="38100" dist="38100" dir="2700000" algn="tl">
                    <a:srgbClr val="000000">
                      <a:alpha val="43137"/>
                    </a:srgbClr>
                  </a:outerShdw>
                </a:effectLst>
              </a:rPr>
              <a:t>Elias </a:t>
            </a:r>
            <a:r>
              <a:rPr lang="fr-FR" b="1" dirty="0" err="1">
                <a:solidFill>
                  <a:schemeClr val="bg1"/>
                </a:solidFill>
                <a:effectLst>
                  <a:outerShdw blurRad="38100" dist="38100" dir="2700000" algn="tl">
                    <a:srgbClr val="000000">
                      <a:alpha val="43137"/>
                    </a:srgbClr>
                  </a:outerShdw>
                </a:effectLst>
              </a:rPr>
              <a:t>a-t-il</a:t>
            </a:r>
            <a:r>
              <a:rPr lang="fr-FR" b="1" dirty="0">
                <a:solidFill>
                  <a:schemeClr val="bg1"/>
                </a:solidFill>
                <a:effectLst>
                  <a:outerShdw blurRad="38100" dist="38100" dir="2700000" algn="tl">
                    <a:srgbClr val="000000">
                      <a:alpha val="43137"/>
                    </a:srgbClr>
                  </a:outerShdw>
                </a:effectLst>
              </a:rPr>
              <a:t> blessé les besoins des autres par son comportement?</a:t>
            </a:r>
          </a:p>
        </p:txBody>
      </p:sp>
      <p:pic>
        <p:nvPicPr>
          <p:cNvPr id="21" name="Εικόνα 20" descr="Εικόνα που περιέχει χιόνι, υπαίθριος, σακάκι, πλαγιά&#10;&#10;Περιγραφή που δημιουργήθηκε αυτόματα">
            <a:extLst>
              <a:ext uri="{FF2B5EF4-FFF2-40B4-BE49-F238E27FC236}">
                <a16:creationId xmlns:a16="http://schemas.microsoft.com/office/drawing/2014/main" id="{13A59A5E-824F-5135-F0A8-FB16BF52B31E}"/>
              </a:ext>
            </a:extLst>
          </p:cNvPr>
          <p:cNvPicPr>
            <a:picLocks noChangeAspect="1"/>
          </p:cNvPicPr>
          <p:nvPr/>
        </p:nvPicPr>
        <p:blipFill rotWithShape="1">
          <a:blip r:embed="rId7">
            <a:extLst>
              <a:ext uri="{28A0092B-C50C-407E-A947-70E740481C1C}">
                <a14:useLocalDpi xmlns:a14="http://schemas.microsoft.com/office/drawing/2010/main" val="0"/>
              </a:ext>
            </a:extLst>
          </a:blip>
          <a:srcRect l="27982" t="15684" r="27056" b="3703"/>
          <a:stretch/>
        </p:blipFill>
        <p:spPr>
          <a:xfrm>
            <a:off x="430855" y="1075636"/>
            <a:ext cx="2242074" cy="5528364"/>
          </a:xfrm>
          <a:prstGeom prst="rect">
            <a:avLst/>
          </a:prstGeom>
          <a:ln>
            <a:noFill/>
          </a:ln>
          <a:effectLst>
            <a:softEdge rad="112500"/>
          </a:effectLst>
        </p:spPr>
      </p:pic>
      <p:sp>
        <p:nvSpPr>
          <p:cNvPr id="23" name="TextBox 22">
            <a:extLst>
              <a:ext uri="{FF2B5EF4-FFF2-40B4-BE49-F238E27FC236}">
                <a16:creationId xmlns:a16="http://schemas.microsoft.com/office/drawing/2014/main" id="{CB1AD233-0034-198A-979F-E7E3957F10B3}"/>
              </a:ext>
            </a:extLst>
          </p:cNvPr>
          <p:cNvSpPr txBox="1"/>
          <p:nvPr/>
        </p:nvSpPr>
        <p:spPr>
          <a:xfrm>
            <a:off x="67832" y="6492874"/>
            <a:ext cx="2968120" cy="307777"/>
          </a:xfrm>
          <a:prstGeom prst="rect">
            <a:avLst/>
          </a:prstGeom>
          <a:noFill/>
        </p:spPr>
        <p:txBody>
          <a:bodyPr wrap="none" rtlCol="0">
            <a:spAutoFit/>
          </a:bodyPr>
          <a:lstStyle/>
          <a:p>
            <a:r>
              <a:rPr lang="en-US" sz="1400" dirty="0"/>
              <a:t>Character: Maria Riga, CC-BY-ND-NC </a:t>
            </a:r>
            <a:endParaRPr lang="el-GR" sz="1400" dirty="0"/>
          </a:p>
        </p:txBody>
      </p:sp>
    </p:spTree>
    <p:extLst>
      <p:ext uri="{BB962C8B-B14F-4D97-AF65-F5344CB8AC3E}">
        <p14:creationId xmlns:p14="http://schemas.microsoft.com/office/powerpoint/2010/main" val="911033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C380-E81A-46FD-B5D0-912388367ECF}"/>
              </a:ext>
            </a:extLst>
          </p:cNvPr>
          <p:cNvSpPr>
            <a:spLocks noGrp="1"/>
          </p:cNvSpPr>
          <p:nvPr>
            <p:ph type="title"/>
          </p:nvPr>
        </p:nvSpPr>
        <p:spPr/>
        <p:txBody>
          <a:bodyPr/>
          <a:lstStyle/>
          <a:p>
            <a:r>
              <a:rPr lang="fr-FR" dirty="0"/>
              <a:t>La grande différence</a:t>
            </a:r>
          </a:p>
        </p:txBody>
      </p:sp>
      <p:sp>
        <p:nvSpPr>
          <p:cNvPr id="3" name="Content Placeholder 2">
            <a:extLst>
              <a:ext uri="{FF2B5EF4-FFF2-40B4-BE49-F238E27FC236}">
                <a16:creationId xmlns:a16="http://schemas.microsoft.com/office/drawing/2014/main" id="{39F48E6E-2BB1-4D31-A5BA-9462F4DC6E05}"/>
              </a:ext>
            </a:extLst>
          </p:cNvPr>
          <p:cNvSpPr>
            <a:spLocks noGrp="1"/>
          </p:cNvSpPr>
          <p:nvPr>
            <p:ph idx="1"/>
          </p:nvPr>
        </p:nvSpPr>
        <p:spPr>
          <a:xfrm>
            <a:off x="838200" y="1825625"/>
            <a:ext cx="10953750" cy="4351338"/>
          </a:xfrm>
        </p:spPr>
        <p:txBody>
          <a:bodyPr/>
          <a:lstStyle/>
          <a:p>
            <a:r>
              <a:rPr lang="fr-FR" sz="2400" dirty="0">
                <a:latin typeface="Calibri" panose="020F0502020204030204" pitchFamily="34" charset="0"/>
                <a:ea typeface="Calibri" panose="020F0502020204030204" pitchFamily="34" charset="0"/>
              </a:rPr>
              <a:t>En fait, c'est très clair ! Vous devez seulement penser </a:t>
            </a:r>
            <a:r>
              <a:rPr lang="fr-FR" sz="2400" b="1" dirty="0">
                <a:latin typeface="Calibri" panose="020F0502020204030204" pitchFamily="34" charset="0"/>
                <a:ea typeface="Calibri" panose="020F0502020204030204" pitchFamily="34" charset="0"/>
              </a:rPr>
              <a:t>à deux choses </a:t>
            </a:r>
            <a:r>
              <a:rPr lang="fr-FR" sz="2400" dirty="0">
                <a:latin typeface="Calibri" panose="020F0502020204030204" pitchFamily="34" charset="0"/>
                <a:ea typeface="Calibri" panose="020F0502020204030204" pitchFamily="34" charset="0"/>
              </a:rPr>
              <a:t>avant d'agir</a:t>
            </a:r>
            <a:r>
              <a:rPr lang="fr-FR" sz="2400" dirty="0">
                <a:effectLst/>
                <a:latin typeface="Calibri" panose="020F0502020204030204" pitchFamily="34" charset="0"/>
                <a:ea typeface="Calibri" panose="020F0502020204030204" pitchFamily="34" charset="0"/>
              </a:rPr>
              <a:t>:</a:t>
            </a:r>
          </a:p>
          <a:p>
            <a:endParaRPr lang="fr-FR" dirty="0"/>
          </a:p>
        </p:txBody>
      </p:sp>
      <p:grpSp>
        <p:nvGrpSpPr>
          <p:cNvPr id="4" name="Gruppieren 418">
            <a:extLst>
              <a:ext uri="{FF2B5EF4-FFF2-40B4-BE49-F238E27FC236}">
                <a16:creationId xmlns:a16="http://schemas.microsoft.com/office/drawing/2014/main" id="{C32534BC-3709-45F8-8441-73634F9F1C23}"/>
              </a:ext>
            </a:extLst>
          </p:cNvPr>
          <p:cNvGrpSpPr/>
          <p:nvPr/>
        </p:nvGrpSpPr>
        <p:grpSpPr>
          <a:xfrm>
            <a:off x="2553814" y="3081205"/>
            <a:ext cx="6705666" cy="2350770"/>
            <a:chOff x="0" y="0"/>
            <a:chExt cx="5486400" cy="2350750"/>
          </a:xfrm>
        </p:grpSpPr>
        <p:grpSp>
          <p:nvGrpSpPr>
            <p:cNvPr id="5" name="Gruppieren 419">
              <a:extLst>
                <a:ext uri="{FF2B5EF4-FFF2-40B4-BE49-F238E27FC236}">
                  <a16:creationId xmlns:a16="http://schemas.microsoft.com/office/drawing/2014/main" id="{161904F7-52D0-4392-B765-DB746B2EB475}"/>
                </a:ext>
              </a:extLst>
            </p:cNvPr>
            <p:cNvGrpSpPr/>
            <p:nvPr/>
          </p:nvGrpSpPr>
          <p:grpSpPr>
            <a:xfrm>
              <a:off x="0" y="0"/>
              <a:ext cx="5486400" cy="2350750"/>
              <a:chOff x="0" y="0"/>
              <a:chExt cx="5486400" cy="2350750"/>
            </a:xfrm>
          </p:grpSpPr>
          <p:sp>
            <p:nvSpPr>
              <p:cNvPr id="6" name="Rechteck 420">
                <a:extLst>
                  <a:ext uri="{FF2B5EF4-FFF2-40B4-BE49-F238E27FC236}">
                    <a16:creationId xmlns:a16="http://schemas.microsoft.com/office/drawing/2014/main" id="{EF5F4957-08A9-4188-A673-B12275892710}"/>
                  </a:ext>
                </a:extLst>
              </p:cNvPr>
              <p:cNvSpPr/>
              <p:nvPr/>
            </p:nvSpPr>
            <p:spPr>
              <a:xfrm>
                <a:off x="0" y="0"/>
                <a:ext cx="5486400" cy="23507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7" name="L-Form 421">
                <a:extLst>
                  <a:ext uri="{FF2B5EF4-FFF2-40B4-BE49-F238E27FC236}">
                    <a16:creationId xmlns:a16="http://schemas.microsoft.com/office/drawing/2014/main" id="{6B92D0A5-DDE0-415C-9256-ACC7A9AA8232}"/>
                  </a:ext>
                </a:extLst>
              </p:cNvPr>
              <p:cNvSpPr/>
              <p:nvPr/>
            </p:nvSpPr>
            <p:spPr>
              <a:xfrm rot="5400000">
                <a:off x="1019648" y="150066"/>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8" name="Rechteck 422">
                <a:extLst>
                  <a:ext uri="{FF2B5EF4-FFF2-40B4-BE49-F238E27FC236}">
                    <a16:creationId xmlns:a16="http://schemas.microsoft.com/office/drawing/2014/main" id="{86EAB504-E4AE-4004-92A1-0A4AD2F2DF33}"/>
                  </a:ext>
                </a:extLst>
              </p:cNvPr>
              <p:cNvSpPr/>
              <p:nvPr/>
            </p:nvSpPr>
            <p:spPr>
              <a:xfrm>
                <a:off x="817210" y="753011"/>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9" name="Textfeld 423">
                <a:extLst>
                  <a:ext uri="{FF2B5EF4-FFF2-40B4-BE49-F238E27FC236}">
                    <a16:creationId xmlns:a16="http://schemas.microsoft.com/office/drawing/2014/main" id="{10AF730B-94C6-492E-8192-FEA1734F97ED}"/>
                  </a:ext>
                </a:extLst>
              </p:cNvPr>
              <p:cNvSpPr txBox="1"/>
              <p:nvPr/>
            </p:nvSpPr>
            <p:spPr>
              <a:xfrm>
                <a:off x="817210" y="753011"/>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fr-FR" sz="2000" i="1" dirty="0">
                    <a:solidFill>
                      <a:srgbClr val="000000"/>
                    </a:solidFill>
                    <a:effectLst/>
                    <a:latin typeface="Calibri" panose="020F0502020204030204" pitchFamily="34" charset="0"/>
                    <a:ea typeface="Calibri" panose="020F0502020204030204" pitchFamily="34" charset="0"/>
                  </a:rPr>
                  <a:t>1. </a:t>
                </a:r>
                <a:r>
                  <a:rPr lang="fr-FR" sz="2000" i="1" dirty="0">
                    <a:solidFill>
                      <a:srgbClr val="000000"/>
                    </a:solidFill>
                    <a:latin typeface="Calibri" panose="020F0502020204030204" pitchFamily="34" charset="0"/>
                    <a:ea typeface="Calibri" panose="020F0502020204030204" pitchFamily="34" charset="0"/>
                  </a:rPr>
                  <a:t>Cela a des conséquences positives pour moi</a:t>
                </a:r>
                <a:r>
                  <a:rPr lang="fr-FR" sz="2000" i="1" dirty="0">
                    <a:solidFill>
                      <a:srgbClr val="000000"/>
                    </a:solidFill>
                    <a:effectLst/>
                    <a:latin typeface="Calibri" panose="020F0502020204030204" pitchFamily="34" charset="0"/>
                    <a:ea typeface="Calibri" panose="020F0502020204030204" pitchFamily="34" charset="0"/>
                  </a:rPr>
                  <a:t>.</a:t>
                </a:r>
                <a:endParaRPr lang="fr-FR" sz="1100" i="1" dirty="0">
                  <a:effectLst/>
                  <a:latin typeface="Calibri" panose="020F0502020204030204" pitchFamily="34" charset="0"/>
                  <a:ea typeface="Calibri" panose="020F0502020204030204" pitchFamily="34" charset="0"/>
                </a:endParaRPr>
              </a:p>
            </p:txBody>
          </p:sp>
          <p:sp>
            <p:nvSpPr>
              <p:cNvPr id="10" name="Gleichschenkliges Dreieck 424">
                <a:extLst>
                  <a:ext uri="{FF2B5EF4-FFF2-40B4-BE49-F238E27FC236}">
                    <a16:creationId xmlns:a16="http://schemas.microsoft.com/office/drawing/2014/main" id="{63410FF0-0484-42C4-9C4D-073DDCB1831A}"/>
                  </a:ext>
                </a:extLst>
              </p:cNvPr>
              <p:cNvSpPr/>
              <p:nvPr/>
            </p:nvSpPr>
            <p:spPr>
              <a:xfrm>
                <a:off x="2295318" y="1500"/>
                <a:ext cx="343746" cy="343746"/>
              </a:xfrm>
              <a:prstGeom prst="triangle">
                <a:avLst>
                  <a:gd name="adj" fmla="val 10000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11" name="L-Form 425">
                <a:extLst>
                  <a:ext uri="{FF2B5EF4-FFF2-40B4-BE49-F238E27FC236}">
                    <a16:creationId xmlns:a16="http://schemas.microsoft.com/office/drawing/2014/main" id="{D2B25106-525F-4803-BD7B-C4E87D689AD8}"/>
                  </a:ext>
                </a:extLst>
              </p:cNvPr>
              <p:cNvSpPr/>
              <p:nvPr/>
            </p:nvSpPr>
            <p:spPr>
              <a:xfrm rot="5400000">
                <a:off x="3249954" y="-401824"/>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12" name="Rechteck 426">
                <a:extLst>
                  <a:ext uri="{FF2B5EF4-FFF2-40B4-BE49-F238E27FC236}">
                    <a16:creationId xmlns:a16="http://schemas.microsoft.com/office/drawing/2014/main" id="{336E0139-28EF-4769-821E-F11C4FA1D8FE}"/>
                  </a:ext>
                </a:extLst>
              </p:cNvPr>
              <p:cNvSpPr/>
              <p:nvPr/>
            </p:nvSpPr>
            <p:spPr>
              <a:xfrm>
                <a:off x="3047516" y="201120"/>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i="1" dirty="0">
                    <a:effectLst/>
                    <a:latin typeface="Calibri" panose="020F0502020204030204" pitchFamily="34" charset="0"/>
                    <a:ea typeface="Calibri" panose="020F0502020204030204" pitchFamily="34" charset="0"/>
                  </a:rPr>
                  <a:t> </a:t>
                </a:r>
              </a:p>
            </p:txBody>
          </p:sp>
          <p:sp>
            <p:nvSpPr>
              <p:cNvPr id="13" name="Textfeld 427">
                <a:extLst>
                  <a:ext uri="{FF2B5EF4-FFF2-40B4-BE49-F238E27FC236}">
                    <a16:creationId xmlns:a16="http://schemas.microsoft.com/office/drawing/2014/main" id="{0E978B33-55A4-4C8C-A077-82C63679A4A0}"/>
                  </a:ext>
                </a:extLst>
              </p:cNvPr>
              <p:cNvSpPr txBox="1"/>
              <p:nvPr/>
            </p:nvSpPr>
            <p:spPr>
              <a:xfrm>
                <a:off x="3047516" y="201120"/>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fr-FR" sz="2000" i="1" dirty="0">
                    <a:solidFill>
                      <a:srgbClr val="000000"/>
                    </a:solidFill>
                    <a:effectLst/>
                    <a:latin typeface="Calibri" panose="020F0502020204030204" pitchFamily="34" charset="0"/>
                    <a:ea typeface="Calibri" panose="020F0502020204030204" pitchFamily="34" charset="0"/>
                  </a:rPr>
                  <a:t>2. </a:t>
                </a:r>
                <a:r>
                  <a:rPr lang="fr-FR" sz="2000" i="1" dirty="0">
                    <a:solidFill>
                      <a:srgbClr val="000000"/>
                    </a:solidFill>
                    <a:latin typeface="Calibri" panose="020F0502020204030204" pitchFamily="34" charset="0"/>
                    <a:ea typeface="Calibri" panose="020F0502020204030204" pitchFamily="34" charset="0"/>
                  </a:rPr>
                  <a:t>Cela n'a aucune conséquence négative ou même positive pour les autres</a:t>
                </a:r>
                <a:r>
                  <a:rPr lang="fr-FR" sz="2000" i="1" dirty="0">
                    <a:solidFill>
                      <a:srgbClr val="000000"/>
                    </a:solidFill>
                    <a:effectLst/>
                    <a:latin typeface="Calibri" panose="020F0502020204030204" pitchFamily="34" charset="0"/>
                    <a:ea typeface="Calibri" panose="020F0502020204030204" pitchFamily="34" charset="0"/>
                  </a:rPr>
                  <a:t>.</a:t>
                </a:r>
                <a:endParaRPr lang="fr-FR" sz="1100" i="1" dirty="0">
                  <a:effectLst/>
                  <a:latin typeface="Calibri" panose="020F0502020204030204" pitchFamily="34" charset="0"/>
                  <a:ea typeface="Calibri" panose="020F0502020204030204" pitchFamily="34" charset="0"/>
                </a:endParaRPr>
              </a:p>
            </p:txBody>
          </p:sp>
        </p:grpSp>
      </p:grpSp>
      <p:sp>
        <p:nvSpPr>
          <p:cNvPr id="17" name="TextBox 16">
            <a:extLst>
              <a:ext uri="{FF2B5EF4-FFF2-40B4-BE49-F238E27FC236}">
                <a16:creationId xmlns:a16="http://schemas.microsoft.com/office/drawing/2014/main" id="{F3471F25-DDBE-4B5A-91CB-D6359FBFC72B}"/>
              </a:ext>
            </a:extLst>
          </p:cNvPr>
          <p:cNvSpPr txBox="1"/>
          <p:nvPr/>
        </p:nvSpPr>
        <p:spPr>
          <a:xfrm>
            <a:off x="864714" y="5707352"/>
            <a:ext cx="6115050" cy="470000"/>
          </a:xfrm>
          <a:prstGeom prst="rect">
            <a:avLst/>
          </a:prstGeom>
          <a:noFill/>
        </p:spPr>
        <p:txBody>
          <a:bodyPr wrap="square">
            <a:spAutoFit/>
          </a:bodyPr>
          <a:lstStyle/>
          <a:p>
            <a:pPr>
              <a:lnSpc>
                <a:spcPct val="107000"/>
              </a:lnSpc>
              <a:spcAft>
                <a:spcPts val="800"/>
              </a:spcAft>
            </a:pPr>
            <a:r>
              <a:rPr lang="fr-FR" sz="2400" b="1" dirty="0">
                <a:latin typeface="Calibri" panose="020F0502020204030204" pitchFamily="34" charset="0"/>
                <a:ea typeface="Calibri" panose="020F0502020204030204" pitchFamily="34" charset="0"/>
              </a:rPr>
              <a:t>Vous pouvez maintenant commencer!</a:t>
            </a:r>
            <a:endParaRPr lang="fr-FR" sz="2400" b="1" dirty="0">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DBB9A191-64EB-4E33-B03A-B9F82B50F0C7}"/>
              </a:ext>
            </a:extLst>
          </p:cNvPr>
          <p:cNvSpPr txBox="1"/>
          <p:nvPr/>
        </p:nvSpPr>
        <p:spPr>
          <a:xfrm>
            <a:off x="7058025" y="0"/>
            <a:ext cx="5145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Notre comportement a toujours des conséquences</a:t>
            </a:r>
            <a:endParaRPr lang="fr-FR" sz="1800" dirty="0">
              <a:solidFill>
                <a:schemeClr val="bg1"/>
              </a:solidFill>
              <a:effectLst>
                <a:outerShdw blurRad="38100" dist="38100" dir="2700000" algn="tl">
                  <a:srgbClr val="000000">
                    <a:alpha val="43137"/>
                  </a:srgbClr>
                </a:outerShdw>
              </a:effectLst>
            </a:endParaRPr>
          </a:p>
        </p:txBody>
      </p:sp>
      <p:pic>
        <p:nvPicPr>
          <p:cNvPr id="18" name="Grafik 16">
            <a:extLst>
              <a:ext uri="{FF2B5EF4-FFF2-40B4-BE49-F238E27FC236}">
                <a16:creationId xmlns:a16="http://schemas.microsoft.com/office/drawing/2014/main" id="{D6C62016-9E90-40F1-9C44-7CC082A9666D}"/>
              </a:ext>
            </a:extLst>
          </p:cNvPr>
          <p:cNvPicPr>
            <a:picLocks noChangeAspect="1"/>
          </p:cNvPicPr>
          <p:nvPr/>
        </p:nvPicPr>
        <p:blipFill rotWithShape="1">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3213735" y="3545644"/>
            <a:ext cx="2982595" cy="288925"/>
          </a:xfrm>
          <a:prstGeom prst="rect">
            <a:avLst/>
          </a:prstGeom>
          <a:noFill/>
          <a:ln>
            <a:noFill/>
          </a:ln>
          <a:extLst>
            <a:ext uri="{53640926-AAD7-44D8-BBD7-CCE9431645EC}">
              <a14:shadowObscured xmlns:a14="http://schemas.microsoft.com/office/drawing/2010/main"/>
            </a:ext>
          </a:extLst>
        </p:spPr>
      </p:pic>
      <p:pic>
        <p:nvPicPr>
          <p:cNvPr id="19" name="Grafik 20"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22330FC8-5376-0415-8EC1-9ADD0695BCEF}"/>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2657021" y="4020705"/>
            <a:ext cx="1474062" cy="288925"/>
          </a:xfrm>
          <a:prstGeom prst="rect">
            <a:avLst/>
          </a:prstGeom>
          <a:noFill/>
          <a:ln>
            <a:noFill/>
          </a:ln>
          <a:extLst>
            <a:ext uri="{53640926-AAD7-44D8-BBD7-CCE9431645EC}">
              <a14:shadowObscured xmlns:a14="http://schemas.microsoft.com/office/drawing/2010/main"/>
            </a:ext>
          </a:extLst>
        </p:spPr>
      </p:pic>
      <p:pic>
        <p:nvPicPr>
          <p:cNvPr id="20" name="Grafik 21">
            <a:extLst>
              <a:ext uri="{FF2B5EF4-FFF2-40B4-BE49-F238E27FC236}">
                <a16:creationId xmlns:a16="http://schemas.microsoft.com/office/drawing/2014/main" id="{9BE5F769-4457-D2F1-ADA4-DF2FE2D817F8}"/>
              </a:ext>
            </a:extLst>
          </p:cNvPr>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945505" y="3035739"/>
            <a:ext cx="2982595" cy="288925"/>
          </a:xfrm>
          <a:prstGeom prst="rect">
            <a:avLst/>
          </a:prstGeom>
          <a:noFill/>
          <a:ln>
            <a:noFill/>
          </a:ln>
          <a:extLst>
            <a:ext uri="{53640926-AAD7-44D8-BBD7-CCE9431645EC}">
              <a14:shadowObscured xmlns:a14="http://schemas.microsoft.com/office/drawing/2010/main"/>
            </a:ext>
          </a:extLst>
        </p:spPr>
      </p:pic>
      <p:pic>
        <p:nvPicPr>
          <p:cNvPr id="21" name="Grafik 31"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A3D63853-11DA-EC72-BF07-A639715F6430}"/>
              </a:ext>
            </a:extLst>
          </p:cNvPr>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5420897" y="3503196"/>
            <a:ext cx="1429581" cy="288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39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8931275" cy="1858962"/>
          </a:xfrm>
        </p:spPr>
        <p:txBody>
          <a:bodyPr>
            <a:normAutofit fontScale="92500"/>
          </a:bodyPr>
          <a:lstStyle/>
          <a:p>
            <a:r>
              <a:rPr lang="en-US" sz="3200" dirty="0">
                <a:solidFill>
                  <a:srgbClr val="FBE82A"/>
                </a:solidFill>
                <a:effectLst>
                  <a:outerShdw blurRad="38100" dist="38100" dir="2700000" algn="tl">
                    <a:srgbClr val="000000">
                      <a:alpha val="43137"/>
                    </a:srgbClr>
                  </a:outerShdw>
                </a:effectLst>
              </a:rPr>
              <a:t>2.4</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Trouver la bonne stratégie – </a:t>
            </a:r>
            <a:br>
              <a:rPr lang="fr-FR" sz="5400" dirty="0">
                <a:solidFill>
                  <a:srgbClr val="FBE82A"/>
                </a:solidFill>
                <a:effectLst>
                  <a:outerShdw blurRad="38100" dist="38100" dir="2700000" algn="tl">
                    <a:srgbClr val="000000">
                      <a:alpha val="43137"/>
                    </a:srgbClr>
                  </a:outerShdw>
                </a:effectLst>
              </a:rPr>
            </a:br>
            <a:r>
              <a:rPr lang="fr-FR" sz="5400" dirty="0">
                <a:solidFill>
                  <a:srgbClr val="FBE82A"/>
                </a:solidFill>
                <a:effectLst>
                  <a:outerShdw blurRad="38100" dist="38100" dir="2700000" algn="tl">
                    <a:srgbClr val="000000">
                      <a:alpha val="43137"/>
                    </a:srgbClr>
                  </a:outerShdw>
                </a:effectLst>
              </a:rPr>
              <a:t>les actions qui mènent au succès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87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7B19F-57F6-49D7-9677-FAF3B3894305}"/>
              </a:ext>
            </a:extLst>
          </p:cNvPr>
          <p:cNvSpPr>
            <a:spLocks noGrp="1"/>
          </p:cNvSpPr>
          <p:nvPr>
            <p:ph type="title"/>
          </p:nvPr>
        </p:nvSpPr>
        <p:spPr/>
        <p:txBody>
          <a:bodyPr/>
          <a:lstStyle/>
          <a:p>
            <a:r>
              <a:rPr lang="fr-FR" dirty="0">
                <a:latin typeface="Calibri" panose="020F0502020204030204" pitchFamily="34" charset="0"/>
                <a:ea typeface="Calibri" panose="020F0502020204030204" pitchFamily="34" charset="0"/>
              </a:rPr>
              <a:t>Ce comportement est-il bon pour vous</a:t>
            </a:r>
            <a:r>
              <a:rPr lang="fr-FR" sz="4400" dirty="0">
                <a:latin typeface="Calibri" panose="020F0502020204030204" pitchFamily="34" charset="0"/>
                <a:ea typeface="Calibri" panose="020F0502020204030204" pitchFamily="34" charset="0"/>
              </a:rPr>
              <a:t>?</a:t>
            </a:r>
            <a:endParaRPr lang="fr-FR" dirty="0"/>
          </a:p>
        </p:txBody>
      </p:sp>
      <p:sp>
        <p:nvSpPr>
          <p:cNvPr id="5" name="Content Placeholder 4">
            <a:extLst>
              <a:ext uri="{FF2B5EF4-FFF2-40B4-BE49-F238E27FC236}">
                <a16:creationId xmlns:a16="http://schemas.microsoft.com/office/drawing/2014/main" id="{F1724BD0-1A2D-4EE9-86A4-37EA1CD4E006}"/>
              </a:ext>
            </a:extLst>
          </p:cNvPr>
          <p:cNvSpPr>
            <a:spLocks noGrp="1"/>
          </p:cNvSpPr>
          <p:nvPr>
            <p:ph idx="1"/>
          </p:nvPr>
        </p:nvSpPr>
        <p:spPr>
          <a:xfrm>
            <a:off x="5048251" y="2874980"/>
            <a:ext cx="6514270" cy="2437569"/>
          </a:xfrm>
        </p:spPr>
        <p:txBody>
          <a:bodyPr>
            <a:noAutofit/>
          </a:bodyPr>
          <a:lstStyle/>
          <a:p>
            <a:pPr>
              <a:spcAft>
                <a:spcPts val="800"/>
              </a:spcAft>
            </a:pPr>
            <a:r>
              <a:rPr lang="fr-FR" sz="2200" dirty="0">
                <a:latin typeface="Calibri" panose="020F0502020204030204" pitchFamily="34" charset="0"/>
                <a:ea typeface="Calibri" panose="020F0502020204030204" pitchFamily="34" charset="0"/>
              </a:rPr>
              <a:t>Et si vous avez suivi les histoires des trois scouts, vous avez également remarqué que les trois histoires ne concernaient pas seulement les soi-disant personnages principaux, mais qu'il était également important de voir si un certain comportement ou une certaine stratégie est également bon pour les autres personnes impliquées</a:t>
            </a:r>
            <a:r>
              <a:rPr lang="fr-FR" sz="2200" dirty="0">
                <a:effectLst/>
                <a:latin typeface="Calibri" panose="020F0502020204030204" pitchFamily="34" charset="0"/>
                <a:ea typeface="Calibri" panose="020F0502020204030204" pitchFamily="34" charset="0"/>
              </a:rPr>
              <a:t>.</a:t>
            </a:r>
          </a:p>
          <a:p>
            <a:endParaRPr lang="fr-FR" sz="2200" dirty="0">
              <a:effectLst/>
              <a:latin typeface="Calibri" panose="020F0502020204030204" pitchFamily="34" charset="0"/>
              <a:ea typeface="Calibri" panose="020F0502020204030204" pitchFamily="34" charset="0"/>
            </a:endParaRPr>
          </a:p>
          <a:p>
            <a:endParaRPr lang="fr-FR" sz="2200" dirty="0"/>
          </a:p>
        </p:txBody>
      </p:sp>
      <p:sp>
        <p:nvSpPr>
          <p:cNvPr id="8" name="Rechteck 430">
            <a:extLst>
              <a:ext uri="{FF2B5EF4-FFF2-40B4-BE49-F238E27FC236}">
                <a16:creationId xmlns:a16="http://schemas.microsoft.com/office/drawing/2014/main" id="{AFD5AA96-69E8-40C6-8F13-1215967CE820}"/>
              </a:ext>
            </a:extLst>
          </p:cNvPr>
          <p:cNvSpPr/>
          <p:nvPr/>
        </p:nvSpPr>
        <p:spPr>
          <a:xfrm>
            <a:off x="3764318" y="2327275"/>
            <a:ext cx="3729990" cy="22288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0" name="Rechteck 432">
            <a:extLst>
              <a:ext uri="{FF2B5EF4-FFF2-40B4-BE49-F238E27FC236}">
                <a16:creationId xmlns:a16="http://schemas.microsoft.com/office/drawing/2014/main" id="{CE7845FE-C2C0-4AA9-99DC-55AFB7DCB1C9}"/>
              </a:ext>
            </a:extLst>
          </p:cNvPr>
          <p:cNvSpPr/>
          <p:nvPr/>
        </p:nvSpPr>
        <p:spPr>
          <a:xfrm>
            <a:off x="6186535" y="2314575"/>
            <a:ext cx="835821" cy="696515"/>
          </a:xfrm>
          <a:prstGeom prst="rect">
            <a:avLst/>
          </a:prstGeom>
          <a:no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cxnSp>
        <p:nvCxnSpPr>
          <p:cNvPr id="12" name="Gerade Verbindung mit Pfeil 434">
            <a:extLst>
              <a:ext uri="{FF2B5EF4-FFF2-40B4-BE49-F238E27FC236}">
                <a16:creationId xmlns:a16="http://schemas.microsoft.com/office/drawing/2014/main" id="{395C9B52-A6C0-43FC-85D6-4317F6DDD782}"/>
              </a:ext>
            </a:extLst>
          </p:cNvPr>
          <p:cNvCxnSpPr/>
          <p:nvPr/>
        </p:nvCxnSpPr>
        <p:spPr>
          <a:xfrm>
            <a:off x="5977579" y="2662832"/>
            <a:ext cx="208955"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sp>
        <p:nvSpPr>
          <p:cNvPr id="14" name="TextBox 13">
            <a:extLst>
              <a:ext uri="{FF2B5EF4-FFF2-40B4-BE49-F238E27FC236}">
                <a16:creationId xmlns:a16="http://schemas.microsoft.com/office/drawing/2014/main" id="{77C30C12-A9FB-48DA-83EC-5FB8DF714703}"/>
              </a:ext>
            </a:extLst>
          </p:cNvPr>
          <p:cNvSpPr txBox="1"/>
          <p:nvPr/>
        </p:nvSpPr>
        <p:spPr>
          <a:xfrm>
            <a:off x="9344024" y="0"/>
            <a:ext cx="284797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Trouver la bonne stratégie</a:t>
            </a:r>
            <a:endParaRPr lang="fr-FR" sz="1800" dirty="0">
              <a:solidFill>
                <a:schemeClr val="bg1"/>
              </a:solidFill>
              <a:effectLst>
                <a:outerShdw blurRad="38100" dist="38100" dir="2700000" algn="tl">
                  <a:srgbClr val="000000">
                    <a:alpha val="43137"/>
                  </a:srgbClr>
                </a:outerShdw>
              </a:effectLst>
            </a:endParaRPr>
          </a:p>
        </p:txBody>
      </p:sp>
      <p:sp>
        <p:nvSpPr>
          <p:cNvPr id="15" name="Content Placeholder 4">
            <a:extLst>
              <a:ext uri="{FF2B5EF4-FFF2-40B4-BE49-F238E27FC236}">
                <a16:creationId xmlns:a16="http://schemas.microsoft.com/office/drawing/2014/main" id="{25A55AF4-B47B-4296-9FD5-8A8E7A38F453}"/>
              </a:ext>
            </a:extLst>
          </p:cNvPr>
          <p:cNvSpPr txBox="1">
            <a:spLocks/>
          </p:cNvSpPr>
          <p:nvPr/>
        </p:nvSpPr>
        <p:spPr>
          <a:xfrm>
            <a:off x="719779" y="1771171"/>
            <a:ext cx="10515600" cy="24375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latin typeface="Calibri" panose="020F0502020204030204" pitchFamily="34" charset="0"/>
                <a:ea typeface="Calibri" panose="020F0502020204030204" pitchFamily="34" charset="0"/>
              </a:rPr>
              <a:t>Il s'agit donc essentiellement de se demander si ce que vous faites en ce moment vous apporte vraiment le succès que vous souhaitez. Cela vous aide-t-il vraiment à satisfaire vos besoins fondamentaux ? Ce comportement est-il bon pour vous?</a:t>
            </a:r>
          </a:p>
          <a:p>
            <a:endParaRPr lang="fr-FR" sz="2200" dirty="0">
              <a:latin typeface="Calibri" panose="020F0502020204030204" pitchFamily="34" charset="0"/>
              <a:ea typeface="Calibri" panose="020F0502020204030204" pitchFamily="34" charset="0"/>
            </a:endParaRPr>
          </a:p>
          <a:p>
            <a:endParaRPr lang="fr-FR" sz="2200" dirty="0">
              <a:latin typeface="Calibri" panose="020F0502020204030204" pitchFamily="34" charset="0"/>
              <a:ea typeface="Calibri" panose="020F0502020204030204" pitchFamily="34" charset="0"/>
            </a:endParaRPr>
          </a:p>
          <a:p>
            <a:endParaRPr lang="fr-FR" sz="2200" dirty="0"/>
          </a:p>
        </p:txBody>
      </p:sp>
      <p:sp>
        <p:nvSpPr>
          <p:cNvPr id="16" name="TextBox 15">
            <a:extLst>
              <a:ext uri="{FF2B5EF4-FFF2-40B4-BE49-F238E27FC236}">
                <a16:creationId xmlns:a16="http://schemas.microsoft.com/office/drawing/2014/main" id="{DA0CBBFB-823E-461D-8EDC-3426FFCD47FE}"/>
              </a:ext>
            </a:extLst>
          </p:cNvPr>
          <p:cNvSpPr txBox="1"/>
          <p:nvPr/>
        </p:nvSpPr>
        <p:spPr>
          <a:xfrm>
            <a:off x="838199" y="5409801"/>
            <a:ext cx="10515601" cy="1446550"/>
          </a:xfrm>
          <a:prstGeom prst="rect">
            <a:avLst/>
          </a:prstGeom>
          <a:noFill/>
        </p:spPr>
        <p:txBody>
          <a:bodyPr wrap="square">
            <a:spAutoFit/>
          </a:bodyPr>
          <a:lstStyle/>
          <a:p>
            <a:pPr marL="285750" indent="-285750">
              <a:spcAft>
                <a:spcPts val="800"/>
              </a:spcAft>
              <a:buClr>
                <a:srgbClr val="92D050"/>
              </a:buClr>
              <a:buFont typeface="Wingdings" panose="05000000000000000000" pitchFamily="2" charset="2"/>
              <a:buChar char="§"/>
            </a:pPr>
            <a:r>
              <a:rPr lang="fr-FR" sz="2200" dirty="0">
                <a:latin typeface="Calibri" panose="020F0502020204030204" pitchFamily="34" charset="0"/>
                <a:ea typeface="Calibri" panose="020F0502020204030204" pitchFamily="34" charset="0"/>
              </a:rPr>
              <a:t>Il est donc tout aussi important d'inclure les autres dans vos réflexions. </a:t>
            </a:r>
            <a:r>
              <a:rPr lang="fr-FR" sz="2200" i="1" dirty="0">
                <a:latin typeface="Calibri" panose="020F0502020204030204" pitchFamily="34" charset="0"/>
                <a:ea typeface="Calibri" panose="020F0502020204030204" pitchFamily="34" charset="0"/>
              </a:rPr>
              <a:t>"Si je me comporte d'une certaine manière, est-ce que c'est également bon pour les autres personnes impliquées ? Leurs besoins fondamentaux sont-ils satisfaits, ou est-ce que je risque de les blesser avec ce que je fais ou dis en ne tenant pas compte de leurs besoins?</a:t>
            </a:r>
            <a:r>
              <a:rPr lang="fr-FR" sz="2200" i="1" dirty="0">
                <a:effectLst/>
                <a:latin typeface="Calibri" panose="020F0502020204030204" pitchFamily="34" charset="0"/>
                <a:ea typeface="Calibri" panose="020F0502020204030204" pitchFamily="34" charset="0"/>
              </a:rPr>
              <a:t>"</a:t>
            </a:r>
          </a:p>
        </p:txBody>
      </p:sp>
      <p:pic>
        <p:nvPicPr>
          <p:cNvPr id="17" name="Grafik 37" descr="Aquarell, Pinselstrich, Farbe, Abstrakt, Textur, Bürste">
            <a:extLst>
              <a:ext uri="{FF2B5EF4-FFF2-40B4-BE49-F238E27FC236}">
                <a16:creationId xmlns:a16="http://schemas.microsoft.com/office/drawing/2014/main" id="{D85B6004-851E-436E-901A-86FBB0A27734}"/>
              </a:ext>
            </a:extLst>
          </p:cNvPr>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6621" y="3158448"/>
            <a:ext cx="2331409" cy="2226183"/>
          </a:xfrm>
          <a:prstGeom prst="rect">
            <a:avLst/>
          </a:prstGeom>
          <a:noFill/>
          <a:ln>
            <a:noFill/>
          </a:ln>
          <a:extLst>
            <a:ext uri="{53640926-AAD7-44D8-BBD7-CCE9431645EC}">
              <a14:shadowObscured xmlns:a14="http://schemas.microsoft.com/office/drawing/2010/main"/>
            </a:ext>
          </a:extLst>
        </p:spPr>
      </p:pic>
      <p:sp>
        <p:nvSpPr>
          <p:cNvPr id="19" name="Legende: mit gebogener Linie mit Akzentuierungsbalken 252">
            <a:extLst>
              <a:ext uri="{FF2B5EF4-FFF2-40B4-BE49-F238E27FC236}">
                <a16:creationId xmlns:a16="http://schemas.microsoft.com/office/drawing/2014/main" id="{348DE85C-106B-400D-A370-1BD072683AFE}"/>
              </a:ext>
            </a:extLst>
          </p:cNvPr>
          <p:cNvSpPr/>
          <p:nvPr/>
        </p:nvSpPr>
        <p:spPr>
          <a:xfrm>
            <a:off x="3129740" y="3092450"/>
            <a:ext cx="1352550" cy="698500"/>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fr-FR" sz="2800" dirty="0">
                <a:ln w="9525" cap="rnd" cmpd="sng" algn="ctr">
                  <a:solidFill>
                    <a:srgbClr val="C55A11"/>
                  </a:solidFill>
                  <a:prstDash val="solid"/>
                  <a:bevel/>
                </a:ln>
                <a:solidFill>
                  <a:srgbClr val="C45911"/>
                </a:solidFill>
                <a:ea typeface="MyriadPro-Regular"/>
                <a:cs typeface="Arial" panose="020B0604020202020204" pitchFamily="34" charset="0"/>
              </a:rPr>
              <a:t>MOI</a:t>
            </a:r>
            <a:endParaRPr lang="fr-FR" sz="1200" dirty="0">
              <a:effectLst/>
              <a:ea typeface="MyriadPro-Regular"/>
              <a:cs typeface="Arial" panose="020B0604020202020204" pitchFamily="34" charset="0"/>
            </a:endParaRPr>
          </a:p>
          <a:p>
            <a:pPr algn="ctr">
              <a:lnSpc>
                <a:spcPct val="130000"/>
              </a:lnSpc>
            </a:pPr>
            <a:r>
              <a:rPr lang="fr-FR" sz="1200" dirty="0">
                <a:effectLst/>
                <a:ea typeface="MyriadPro-Regular"/>
                <a:cs typeface="Arial" panose="020B0604020202020204" pitchFamily="34" charset="0"/>
              </a:rPr>
              <a:t> </a:t>
            </a:r>
          </a:p>
        </p:txBody>
      </p:sp>
    </p:spTree>
    <p:extLst>
      <p:ext uri="{BB962C8B-B14F-4D97-AF65-F5344CB8AC3E}">
        <p14:creationId xmlns:p14="http://schemas.microsoft.com/office/powerpoint/2010/main" val="1707791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152FD2-DA2A-49F3-9BFF-DC3D26809275}"/>
              </a:ext>
            </a:extLst>
          </p:cNvPr>
          <p:cNvSpPr>
            <a:spLocks noGrp="1"/>
          </p:cNvSpPr>
          <p:nvPr>
            <p:ph idx="1"/>
          </p:nvPr>
        </p:nvSpPr>
        <p:spPr>
          <a:xfrm>
            <a:off x="5346560" y="1825625"/>
            <a:ext cx="6555630" cy="4351338"/>
          </a:xfrm>
        </p:spPr>
        <p:txBody>
          <a:bodyPr>
            <a:normAutofit/>
          </a:bodyPr>
          <a:lstStyle/>
          <a:p>
            <a:r>
              <a:rPr lang="fr-FR" sz="2400" dirty="0">
                <a:latin typeface="Calibri" panose="020F0502020204030204" pitchFamily="34" charset="0"/>
                <a:ea typeface="Calibri" panose="020F0502020204030204" pitchFamily="34" charset="0"/>
              </a:rPr>
              <a:t>Et cela nous amène à un point très important. Vous ne pouvez vraiment déterminer si vous avez choisi une bonne stratégie que lorsque vous avez vérifié </a:t>
            </a:r>
            <a:r>
              <a:rPr lang="fr-FR" sz="2400" b="1" dirty="0">
                <a:latin typeface="Calibri" panose="020F0502020204030204" pitchFamily="34" charset="0"/>
                <a:ea typeface="Calibri" panose="020F0502020204030204" pitchFamily="34" charset="0"/>
              </a:rPr>
              <a:t>si ce que vous faites ou dites inclut également les autres et respecte leurs besoins fondamentaux</a:t>
            </a:r>
            <a:r>
              <a:rPr lang="fr-FR" sz="2400" b="1" dirty="0">
                <a:effectLst/>
                <a:latin typeface="Calibri" panose="020F0502020204030204" pitchFamily="34" charset="0"/>
                <a:ea typeface="Calibri" panose="020F0502020204030204" pitchFamily="34" charset="0"/>
              </a:rPr>
              <a:t>.</a:t>
            </a:r>
          </a:p>
          <a:p>
            <a:endParaRPr lang="fr-FR" sz="3600" dirty="0"/>
          </a:p>
        </p:txBody>
      </p:sp>
      <p:pic>
        <p:nvPicPr>
          <p:cNvPr id="34" name="Grafik 2049">
            <a:extLst>
              <a:ext uri="{FF2B5EF4-FFF2-40B4-BE49-F238E27FC236}">
                <a16:creationId xmlns:a16="http://schemas.microsoft.com/office/drawing/2014/main" id="{288F9AC5-2476-4529-BB00-D3E147E1B029}"/>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645149" y="4097288"/>
            <a:ext cx="6394615" cy="1054100"/>
          </a:xfrm>
          <a:prstGeom prst="rect">
            <a:avLst/>
          </a:prstGeom>
          <a:noFill/>
          <a:ln>
            <a:noFill/>
          </a:ln>
          <a:extLst>
            <a:ext uri="{53640926-AAD7-44D8-BBD7-CCE9431645EC}">
              <a14:shadowObscured xmlns:a14="http://schemas.microsoft.com/office/drawing/2010/main"/>
            </a:ext>
          </a:extLst>
        </p:spPr>
      </p:pic>
      <p:pic>
        <p:nvPicPr>
          <p:cNvPr id="35" name="Grafik 2049">
            <a:extLst>
              <a:ext uri="{FF2B5EF4-FFF2-40B4-BE49-F238E27FC236}">
                <a16:creationId xmlns:a16="http://schemas.microsoft.com/office/drawing/2014/main" id="{88CF7079-A4FA-4A86-9460-E0113852A78A}"/>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2473" b="2680"/>
          <a:stretch/>
        </p:blipFill>
        <p:spPr bwMode="auto">
          <a:xfrm>
            <a:off x="6075865" y="5286541"/>
            <a:ext cx="5258885" cy="1223798"/>
          </a:xfrm>
          <a:prstGeom prst="rect">
            <a:avLst/>
          </a:prstGeom>
          <a:noFill/>
          <a:ln>
            <a:noFill/>
          </a:ln>
          <a:extLst>
            <a:ext uri="{53640926-AAD7-44D8-BBD7-CCE9431645EC}">
              <a14:shadowObscured xmlns:a14="http://schemas.microsoft.com/office/drawing/2010/main"/>
            </a:ext>
          </a:extLst>
        </p:spPr>
      </p:pic>
      <p:sp>
        <p:nvSpPr>
          <p:cNvPr id="17" name="Title 16">
            <a:extLst>
              <a:ext uri="{FF2B5EF4-FFF2-40B4-BE49-F238E27FC236}">
                <a16:creationId xmlns:a16="http://schemas.microsoft.com/office/drawing/2014/main" id="{329CE3FB-5EC7-465C-9FF1-F34DA719C357}"/>
              </a:ext>
            </a:extLst>
          </p:cNvPr>
          <p:cNvSpPr>
            <a:spLocks noGrp="1"/>
          </p:cNvSpPr>
          <p:nvPr>
            <p:ph type="title"/>
          </p:nvPr>
        </p:nvSpPr>
        <p:spPr/>
        <p:txBody>
          <a:bodyPr/>
          <a:lstStyle/>
          <a:p>
            <a:r>
              <a:rPr lang="fr-FR" dirty="0"/>
              <a:t>incluez également les autres</a:t>
            </a:r>
          </a:p>
        </p:txBody>
      </p:sp>
      <p:sp>
        <p:nvSpPr>
          <p:cNvPr id="6" name="Rechteck 438">
            <a:extLst>
              <a:ext uri="{FF2B5EF4-FFF2-40B4-BE49-F238E27FC236}">
                <a16:creationId xmlns:a16="http://schemas.microsoft.com/office/drawing/2014/main" id="{12BE882B-AF2C-4816-9FB3-2BD4A3A1531D}"/>
              </a:ext>
            </a:extLst>
          </p:cNvPr>
          <p:cNvSpPr/>
          <p:nvPr/>
        </p:nvSpPr>
        <p:spPr>
          <a:xfrm>
            <a:off x="-295366" y="2055813"/>
            <a:ext cx="6498358" cy="398938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cxnSp>
        <p:nvCxnSpPr>
          <p:cNvPr id="11" name="Gerade Verbindung mit Pfeil 443">
            <a:extLst>
              <a:ext uri="{FF2B5EF4-FFF2-40B4-BE49-F238E27FC236}">
                <a16:creationId xmlns:a16="http://schemas.microsoft.com/office/drawing/2014/main" id="{2F997325-43D0-4EF2-8A0D-3C1A868AFA57}"/>
              </a:ext>
            </a:extLst>
          </p:cNvPr>
          <p:cNvCxnSpPr/>
          <p:nvPr/>
        </p:nvCxnSpPr>
        <p:spPr>
          <a:xfrm>
            <a:off x="3562077" y="2679154"/>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cxnSp>
        <p:nvCxnSpPr>
          <p:cNvPr id="15" name="Gerade Verbindung mit Pfeil 447">
            <a:extLst>
              <a:ext uri="{FF2B5EF4-FFF2-40B4-BE49-F238E27FC236}">
                <a16:creationId xmlns:a16="http://schemas.microsoft.com/office/drawing/2014/main" id="{36D820D3-B948-4652-B701-4827BC82DD86}"/>
              </a:ext>
            </a:extLst>
          </p:cNvPr>
          <p:cNvCxnSpPr/>
          <p:nvPr/>
        </p:nvCxnSpPr>
        <p:spPr>
          <a:xfrm>
            <a:off x="3562077" y="3925838"/>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pic>
        <p:nvPicPr>
          <p:cNvPr id="29" name="Grafik 253">
            <a:extLst>
              <a:ext uri="{FF2B5EF4-FFF2-40B4-BE49-F238E27FC236}">
                <a16:creationId xmlns:a16="http://schemas.microsoft.com/office/drawing/2014/main" id="{0B61C5D1-07C1-490C-A29B-F1412EF80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35" y="1997319"/>
            <a:ext cx="4203147" cy="4019236"/>
          </a:xfrm>
          <a:prstGeom prst="rect">
            <a:avLst/>
          </a:prstGeom>
          <a:noFill/>
        </p:spPr>
      </p:pic>
      <p:sp>
        <p:nvSpPr>
          <p:cNvPr id="30" name="Legende: mit gebogener Linie mit Akzentuierungsbalken 254">
            <a:extLst>
              <a:ext uri="{FF2B5EF4-FFF2-40B4-BE49-F238E27FC236}">
                <a16:creationId xmlns:a16="http://schemas.microsoft.com/office/drawing/2014/main" id="{A3DE7983-F86B-4A12-8B5E-E4E348E7A209}"/>
              </a:ext>
            </a:extLst>
          </p:cNvPr>
          <p:cNvSpPr/>
          <p:nvPr/>
        </p:nvSpPr>
        <p:spPr>
          <a:xfrm>
            <a:off x="4035594" y="2007951"/>
            <a:ext cx="2040270" cy="913825"/>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fr-FR" sz="2800" dirty="0">
                <a:ln w="9525" cap="rnd" cmpd="sng" algn="ctr">
                  <a:solidFill>
                    <a:srgbClr val="C55A11"/>
                  </a:solidFill>
                  <a:prstDash val="solid"/>
                  <a:bevel/>
                </a:ln>
                <a:solidFill>
                  <a:srgbClr val="C45911"/>
                </a:solidFill>
                <a:ea typeface="MyriadPro-Regular"/>
                <a:cs typeface="Arial" panose="020B0604020202020204" pitchFamily="34" charset="0"/>
              </a:rPr>
              <a:t>MOI</a:t>
            </a:r>
            <a:endParaRPr lang="fr-FR" sz="1200" dirty="0">
              <a:effectLst/>
              <a:ea typeface="MyriadPro-Regular"/>
              <a:cs typeface="Arial" panose="020B0604020202020204" pitchFamily="34" charset="0"/>
            </a:endParaRPr>
          </a:p>
          <a:p>
            <a:pPr algn="ctr">
              <a:lnSpc>
                <a:spcPct val="130000"/>
              </a:lnSpc>
            </a:pPr>
            <a:r>
              <a:rPr lang="fr-FR" sz="1200" dirty="0">
                <a:effectLst/>
                <a:ea typeface="MyriadPro-Regular"/>
                <a:cs typeface="Arial" panose="020B0604020202020204" pitchFamily="34" charset="0"/>
              </a:rPr>
              <a:t> </a:t>
            </a:r>
          </a:p>
        </p:txBody>
      </p:sp>
      <p:sp>
        <p:nvSpPr>
          <p:cNvPr id="31" name="Legende: mit gebogener Linie mit Akzentuierungsbalken 2048">
            <a:extLst>
              <a:ext uri="{FF2B5EF4-FFF2-40B4-BE49-F238E27FC236}">
                <a16:creationId xmlns:a16="http://schemas.microsoft.com/office/drawing/2014/main" id="{CA4C6076-30BF-4171-B71C-75DBB98BB53A}"/>
              </a:ext>
            </a:extLst>
          </p:cNvPr>
          <p:cNvSpPr/>
          <p:nvPr/>
        </p:nvSpPr>
        <p:spPr>
          <a:xfrm>
            <a:off x="4560151" y="3338759"/>
            <a:ext cx="1363919" cy="1528580"/>
          </a:xfrm>
          <a:prstGeom prst="accentCallout2">
            <a:avLst>
              <a:gd name="adj1" fmla="val 18750"/>
              <a:gd name="adj2" fmla="val -8333"/>
              <a:gd name="adj3" fmla="val 18750"/>
              <a:gd name="adj4" fmla="val -16667"/>
              <a:gd name="adj5" fmla="val 77885"/>
              <a:gd name="adj6" fmla="val -79765"/>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fr-FR" sz="2800" dirty="0">
                <a:ln w="9525" cap="rnd" cmpd="sng" algn="ctr">
                  <a:solidFill>
                    <a:srgbClr val="C55A11"/>
                  </a:solidFill>
                  <a:prstDash val="solid"/>
                  <a:bevel/>
                </a:ln>
                <a:solidFill>
                  <a:srgbClr val="A8D08D"/>
                </a:solidFill>
                <a:ea typeface="MyriadPro-Regular"/>
                <a:cs typeface="Arial" panose="020B0604020202020204" pitchFamily="34" charset="0"/>
              </a:rPr>
              <a:t>Les autres</a:t>
            </a:r>
            <a:endParaRPr lang="fr-FR" sz="1200" dirty="0">
              <a:effectLst/>
              <a:ea typeface="MyriadPro-Regular"/>
              <a:cs typeface="Arial" panose="020B0604020202020204" pitchFamily="34" charset="0"/>
            </a:endParaRPr>
          </a:p>
          <a:p>
            <a:pPr algn="ctr">
              <a:lnSpc>
                <a:spcPct val="130000"/>
              </a:lnSpc>
            </a:pPr>
            <a:r>
              <a:rPr lang="fr-FR" sz="1200" dirty="0">
                <a:effectLst/>
                <a:ea typeface="MyriadPro-Regular"/>
                <a:cs typeface="Arial" panose="020B0604020202020204" pitchFamily="34" charset="0"/>
              </a:rPr>
              <a:t> </a:t>
            </a:r>
          </a:p>
        </p:txBody>
      </p:sp>
      <p:sp>
        <p:nvSpPr>
          <p:cNvPr id="32" name="Textfeld 2">
            <a:extLst>
              <a:ext uri="{FF2B5EF4-FFF2-40B4-BE49-F238E27FC236}">
                <a16:creationId xmlns:a16="http://schemas.microsoft.com/office/drawing/2014/main" id="{B5D8E9BC-3077-4360-A9C0-5466E87A5981}"/>
              </a:ext>
            </a:extLst>
          </p:cNvPr>
          <p:cNvSpPr txBox="1">
            <a:spLocks noChangeArrowheads="1"/>
          </p:cNvSpPr>
          <p:nvPr/>
        </p:nvSpPr>
        <p:spPr bwMode="auto">
          <a:xfrm>
            <a:off x="6202992" y="4141149"/>
            <a:ext cx="4718050" cy="860235"/>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fr-FR" sz="2000" b="1" dirty="0">
                <a:solidFill>
                  <a:srgbClr val="385623"/>
                </a:solidFill>
                <a:latin typeface="Calibri" panose="020F0502020204030204" pitchFamily="34" charset="0"/>
                <a:ea typeface="MyriadPro-Regular"/>
                <a:cs typeface="Arial" panose="020B0604020202020204" pitchFamily="34" charset="0"/>
              </a:rPr>
              <a:t>Ce que je fais est-il bon pour moi et mes besoins fondamentaux?</a:t>
            </a:r>
            <a:endParaRPr lang="fr-FR" sz="1600" dirty="0">
              <a:effectLst/>
              <a:latin typeface="Calibri" panose="020F0502020204030204" pitchFamily="34" charset="0"/>
              <a:ea typeface="MyriadPro-Regular"/>
              <a:cs typeface="Arial" panose="020B0604020202020204" pitchFamily="34" charset="0"/>
            </a:endParaRPr>
          </a:p>
        </p:txBody>
      </p:sp>
      <p:sp>
        <p:nvSpPr>
          <p:cNvPr id="33" name="Textfeld 2">
            <a:extLst>
              <a:ext uri="{FF2B5EF4-FFF2-40B4-BE49-F238E27FC236}">
                <a16:creationId xmlns:a16="http://schemas.microsoft.com/office/drawing/2014/main" id="{60E7F064-5384-4279-8C19-B8F66E8B2351}"/>
              </a:ext>
            </a:extLst>
          </p:cNvPr>
          <p:cNvSpPr txBox="1">
            <a:spLocks noChangeArrowheads="1"/>
          </p:cNvSpPr>
          <p:nvPr/>
        </p:nvSpPr>
        <p:spPr bwMode="auto">
          <a:xfrm>
            <a:off x="6202992" y="5283699"/>
            <a:ext cx="4718050" cy="1260345"/>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fr-FR" sz="2000" b="1" dirty="0">
                <a:solidFill>
                  <a:srgbClr val="385623"/>
                </a:solidFill>
                <a:latin typeface="Calibri" panose="020F0502020204030204" pitchFamily="34" charset="0"/>
                <a:cs typeface="Arial" panose="020B0604020202020204" pitchFamily="34" charset="0"/>
              </a:rPr>
              <a:t>Est-ce que cela respecte également les autres personnes impliquées lorsque je me comporte de cette manière?</a:t>
            </a:r>
          </a:p>
        </p:txBody>
      </p:sp>
      <p:sp>
        <p:nvSpPr>
          <p:cNvPr id="19" name="TextBox 18">
            <a:extLst>
              <a:ext uri="{FF2B5EF4-FFF2-40B4-BE49-F238E27FC236}">
                <a16:creationId xmlns:a16="http://schemas.microsoft.com/office/drawing/2014/main" id="{77C30C12-A9FB-48DA-83EC-5FB8DF714703}"/>
              </a:ext>
            </a:extLst>
          </p:cNvPr>
          <p:cNvSpPr txBox="1"/>
          <p:nvPr/>
        </p:nvSpPr>
        <p:spPr>
          <a:xfrm>
            <a:off x="9344024" y="0"/>
            <a:ext cx="284797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Trouver la bonne stratégie</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118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01370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2.5</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Créer des conséquences positives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71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ED69D-3D8B-491D-B8D8-092DBDAE7E84}"/>
              </a:ext>
            </a:extLst>
          </p:cNvPr>
          <p:cNvSpPr>
            <a:spLocks noGrp="1"/>
          </p:cNvSpPr>
          <p:nvPr>
            <p:ph type="title"/>
          </p:nvPr>
        </p:nvSpPr>
        <p:spPr/>
        <p:txBody>
          <a:bodyPr/>
          <a:lstStyle/>
          <a:p>
            <a:r>
              <a:rPr lang="fr-FR" dirty="0"/>
              <a:t>Créer des conséquences positives</a:t>
            </a:r>
            <a:endParaRPr lang="el-GR" dirty="0"/>
          </a:p>
        </p:txBody>
      </p:sp>
      <p:sp>
        <p:nvSpPr>
          <p:cNvPr id="5" name="Content Placeholder 4">
            <a:extLst>
              <a:ext uri="{FF2B5EF4-FFF2-40B4-BE49-F238E27FC236}">
                <a16:creationId xmlns:a16="http://schemas.microsoft.com/office/drawing/2014/main" id="{804F9664-BCA5-4075-BA64-FA343ED9DC5C}"/>
              </a:ext>
            </a:extLst>
          </p:cNvPr>
          <p:cNvSpPr>
            <a:spLocks noGrp="1"/>
          </p:cNvSpPr>
          <p:nvPr>
            <p:ph idx="1"/>
          </p:nvPr>
        </p:nvSpPr>
        <p:spPr/>
        <p:txBody>
          <a:bodyPr>
            <a:norm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Après qu'Elias ait si bien géré cela, prenons-le comme exemple </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fr-FR" sz="2400" dirty="0">
                <a:latin typeface="Calibri" panose="020F0502020204030204" pitchFamily="34" charset="0"/>
                <a:ea typeface="Calibri" panose="020F0502020204030204" pitchFamily="34" charset="0"/>
              </a:rPr>
              <a:t>Elias remarque aussi la colère qui monte en lui. Mais contrairement à Sandra et Elias, il parvient à tirer le meilleur parti de la situation. Et pas seulement pour lui, mais aussi de manière à ce que les autres personnes concernées se sentent remarquées et comprennent également les besoins d'Elias. </a:t>
            </a:r>
          </a:p>
          <a:p>
            <a:pPr>
              <a:lnSpc>
                <a:spcPct val="107000"/>
              </a:lnSpc>
              <a:spcAft>
                <a:spcPts val="800"/>
              </a:spcAft>
            </a:pPr>
            <a:r>
              <a:rPr lang="fr-FR" sz="2400" dirty="0">
                <a:latin typeface="Calibri" panose="020F0502020204030204" pitchFamily="34" charset="0"/>
                <a:ea typeface="Calibri" panose="020F0502020204030204" pitchFamily="34" charset="0"/>
              </a:rPr>
              <a:t>C'est ce qu'on appelle une </a:t>
            </a:r>
            <a:r>
              <a:rPr lang="fr-FR" sz="2400" b="1" dirty="0">
                <a:latin typeface="Calibri" panose="020F0502020204030204" pitchFamily="34" charset="0"/>
                <a:ea typeface="Calibri" panose="020F0502020204030204" pitchFamily="34" charset="0"/>
              </a:rPr>
              <a:t>situation gagnant-gagnant</a:t>
            </a:r>
            <a:r>
              <a:rPr lang="fr-FR" sz="2400" dirty="0">
                <a:latin typeface="Calibri" panose="020F0502020204030204" pitchFamily="34" charset="0"/>
                <a:ea typeface="Calibri" panose="020F0502020204030204" pitchFamily="34" charset="0"/>
              </a:rPr>
              <a:t>, c'est-à-dire </a:t>
            </a:r>
            <a:r>
              <a:rPr lang="fr-FR" sz="2400" i="1" dirty="0">
                <a:latin typeface="Calibri" panose="020F0502020204030204" pitchFamily="34" charset="0"/>
                <a:ea typeface="Calibri" panose="020F0502020204030204" pitchFamily="34" charset="0"/>
              </a:rPr>
              <a:t>une solution où les deux parties sont gagnantes et où il n'y a pas de perdants.</a:t>
            </a:r>
            <a:endParaRPr lang="el-GR" sz="2400" i="1" dirty="0">
              <a:effectLst/>
              <a:latin typeface="Calibri" panose="020F0502020204030204" pitchFamily="34" charset="0"/>
              <a:ea typeface="Calibri" panose="020F0502020204030204" pitchFamily="34" charset="0"/>
            </a:endParaRPr>
          </a:p>
          <a:p>
            <a:endParaRPr lang="el-GR" sz="3600" dirty="0"/>
          </a:p>
        </p:txBody>
      </p:sp>
      <p:sp>
        <p:nvSpPr>
          <p:cNvPr id="6" name="TextBox 5">
            <a:extLst>
              <a:ext uri="{FF2B5EF4-FFF2-40B4-BE49-F238E27FC236}">
                <a16:creationId xmlns:a16="http://schemas.microsoft.com/office/drawing/2014/main" id="{F18C2BDC-6D72-4110-BE79-3CE7A2840975}"/>
              </a:ext>
            </a:extLst>
          </p:cNvPr>
          <p:cNvSpPr txBox="1"/>
          <p:nvPr/>
        </p:nvSpPr>
        <p:spPr>
          <a:xfrm>
            <a:off x="8639174" y="0"/>
            <a:ext cx="35528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Créer des conséquences positives</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4400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fr-FR" dirty="0"/>
              <a:t>Que signifie un comportement constructif ?</a:t>
            </a:r>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6934200" y="1939131"/>
            <a:ext cx="5257800" cy="4351338"/>
          </a:xfrm>
        </p:spPr>
        <p:txBody>
          <a:bodyPr>
            <a:norm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Que fait Elias exactement ?</a:t>
            </a:r>
          </a:p>
          <a:p>
            <a:pPr>
              <a:lnSpc>
                <a:spcPct val="107000"/>
              </a:lnSpc>
              <a:spcAft>
                <a:spcPts val="800"/>
              </a:spcAft>
            </a:pPr>
            <a:r>
              <a:rPr lang="fr-FR" sz="2400" dirty="0">
                <a:latin typeface="Calibri" panose="020F0502020204030204" pitchFamily="34" charset="0"/>
                <a:ea typeface="Calibri" panose="020F0502020204030204" pitchFamily="34" charset="0"/>
              </a:rPr>
              <a:t>Il reconnaît le sentiment de colère naissant comme un signe qu'au moins un de ses besoins fondamentaux n'est pas satisfait et il se demande de quel besoin il s'agit principalement dans ce cas (car il arrive que plusieurs besoins fondamentaux soient concernés)</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dirty="0">
                <a:latin typeface="Calibri" panose="020F0502020204030204" pitchFamily="34" charset="0"/>
                <a:ea typeface="Calibri" panose="020F0502020204030204" pitchFamily="34" charset="0"/>
              </a:rPr>
              <a:t>Il s'interroge:</a:t>
            </a:r>
            <a:endParaRPr lang="fr-FR" sz="2400" dirty="0">
              <a:effectLst/>
              <a:latin typeface="Calibri" panose="020F0502020204030204" pitchFamily="34" charset="0"/>
              <a:ea typeface="Calibri" panose="020F0502020204030204" pitchFamily="34" charset="0"/>
            </a:endParaRPr>
          </a:p>
          <a:p>
            <a:endParaRPr lang="fr-FR" dirty="0"/>
          </a:p>
        </p:txBody>
      </p:sp>
      <p:grpSp>
        <p:nvGrpSpPr>
          <p:cNvPr id="4" name="Ομάδα 3">
            <a:extLst>
              <a:ext uri="{FF2B5EF4-FFF2-40B4-BE49-F238E27FC236}">
                <a16:creationId xmlns:a16="http://schemas.microsoft.com/office/drawing/2014/main" id="{B8641820-40AD-4B4A-9548-CDAABCEEBA93}"/>
              </a:ext>
            </a:extLst>
          </p:cNvPr>
          <p:cNvGrpSpPr/>
          <p:nvPr/>
        </p:nvGrpSpPr>
        <p:grpSpPr>
          <a:xfrm>
            <a:off x="453978" y="1158693"/>
            <a:ext cx="7090605" cy="3869135"/>
            <a:chOff x="5749878" y="1145993"/>
            <a:chExt cx="7090605" cy="3869135"/>
          </a:xfrm>
        </p:grpSpPr>
        <p:grpSp>
          <p:nvGrpSpPr>
            <p:cNvPr id="7" name="Ομάδα 12" descr="A think about icon.">
              <a:extLst>
                <a:ext uri="{FF2B5EF4-FFF2-40B4-BE49-F238E27FC236}">
                  <a16:creationId xmlns:a16="http://schemas.microsoft.com/office/drawing/2014/main" id="{C69CBFD9-C1C8-48BA-BE6D-DE03D558C2A1}"/>
                </a:ext>
              </a:extLst>
            </p:cNvPr>
            <p:cNvGrpSpPr/>
            <p:nvPr/>
          </p:nvGrpSpPr>
          <p:grpSpPr>
            <a:xfrm>
              <a:off x="5749878" y="1145993"/>
              <a:ext cx="7090605" cy="3869135"/>
              <a:chOff x="2039422" y="2428786"/>
              <a:chExt cx="2142411" cy="2142411"/>
            </a:xfrm>
          </p:grpSpPr>
          <p:pic>
            <p:nvPicPr>
              <p:cNvPr id="8" name="Γραφικό 13" descr="Συννεφάκι σκέψης περίγραμμα">
                <a:extLst>
                  <a:ext uri="{FF2B5EF4-FFF2-40B4-BE49-F238E27FC236}">
                    <a16:creationId xmlns:a16="http://schemas.microsoft.com/office/drawing/2014/main" id="{DCB15909-0F7F-4BBA-9855-52D4F627B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422" y="2428786"/>
                <a:ext cx="2142411" cy="2142411"/>
              </a:xfrm>
              <a:prstGeom prst="rect">
                <a:avLst/>
              </a:prstGeom>
            </p:spPr>
          </p:pic>
          <p:sp>
            <p:nvSpPr>
              <p:cNvPr id="9" name="TextBox 8">
                <a:extLst>
                  <a:ext uri="{FF2B5EF4-FFF2-40B4-BE49-F238E27FC236}">
                    <a16:creationId xmlns:a16="http://schemas.microsoft.com/office/drawing/2014/main" id="{0AB0F695-3305-43CB-9686-C67B38986FAA}"/>
                  </a:ext>
                </a:extLst>
              </p:cNvPr>
              <p:cNvSpPr txBox="1"/>
              <p:nvPr/>
            </p:nvSpPr>
            <p:spPr>
              <a:xfrm>
                <a:off x="3837091" y="3104147"/>
                <a:ext cx="55816" cy="800981"/>
              </a:xfrm>
              <a:prstGeom prst="rect">
                <a:avLst/>
              </a:prstGeom>
              <a:noFill/>
            </p:spPr>
            <p:txBody>
              <a:bodyPr wrap="none" rtlCol="0">
                <a:spAutoFit/>
              </a:bodyPr>
              <a:lstStyle/>
              <a:p>
                <a:endParaRPr lang="fr-FR" sz="8800" dirty="0">
                  <a:solidFill>
                    <a:srgbClr val="E12A3C"/>
                  </a:solidFill>
                </a:endParaRPr>
              </a:p>
            </p:txBody>
          </p:sp>
        </p:grpSp>
        <p:sp>
          <p:nvSpPr>
            <p:cNvPr id="11" name="TextBox 10">
              <a:extLst>
                <a:ext uri="{FF2B5EF4-FFF2-40B4-BE49-F238E27FC236}">
                  <a16:creationId xmlns:a16="http://schemas.microsoft.com/office/drawing/2014/main" id="{7617CD2E-8DA8-457E-AEE3-9DBAEABD7D70}"/>
                </a:ext>
              </a:extLst>
            </p:cNvPr>
            <p:cNvSpPr txBox="1"/>
            <p:nvPr/>
          </p:nvSpPr>
          <p:spPr>
            <a:xfrm>
              <a:off x="7317798" y="1996571"/>
              <a:ext cx="3940752" cy="1380378"/>
            </a:xfrm>
            <a:prstGeom prst="rect">
              <a:avLst/>
            </a:prstGeom>
            <a:noFill/>
          </p:spPr>
          <p:txBody>
            <a:bodyPr wrap="square">
              <a:spAutoFit/>
            </a:bodyPr>
            <a:lstStyle/>
            <a:p>
              <a:pPr marL="285750" indent="-285750">
                <a:lnSpc>
                  <a:spcPct val="107000"/>
                </a:lnSpc>
                <a:spcAft>
                  <a:spcPts val="800"/>
                </a:spcAft>
                <a:buFont typeface="Courier New" panose="02070309020205020404" pitchFamily="49" charset="0"/>
                <a:buChar char="o"/>
              </a:pPr>
              <a:r>
                <a:rPr lang="fr-FR" dirty="0">
                  <a:solidFill>
                    <a:srgbClr val="C00000"/>
                  </a:solidFill>
                  <a:latin typeface="Calibri" panose="020F0502020204030204" pitchFamily="34" charset="0"/>
                  <a:ea typeface="Calibri" panose="020F0502020204030204" pitchFamily="34" charset="0"/>
                </a:rPr>
                <a:t>Quel besoin fondamental est en jeu ?</a:t>
              </a:r>
            </a:p>
            <a:p>
              <a:pPr marL="285750" indent="-285750">
                <a:lnSpc>
                  <a:spcPct val="107000"/>
                </a:lnSpc>
                <a:spcAft>
                  <a:spcPts val="800"/>
                </a:spcAft>
                <a:buFont typeface="Courier New" panose="02070309020205020404" pitchFamily="49" charset="0"/>
                <a:buChar char="o"/>
              </a:pPr>
              <a:r>
                <a:rPr lang="fr-FR" dirty="0">
                  <a:solidFill>
                    <a:srgbClr val="C00000"/>
                  </a:solidFill>
                  <a:latin typeface="Calibri" panose="020F0502020204030204" pitchFamily="34" charset="0"/>
                  <a:ea typeface="Calibri" panose="020F0502020204030204" pitchFamily="34" charset="0"/>
                </a:rPr>
                <a:t>Qu'est-ce qui est si important pour moi maintenant que je ressens cette colère en moi</a:t>
              </a:r>
              <a:r>
                <a:rPr lang="fr-FR" sz="1800" dirty="0">
                  <a:solidFill>
                    <a:srgbClr val="C00000"/>
                  </a:solidFill>
                  <a:effectLst/>
                  <a:latin typeface="Calibri" panose="020F0502020204030204" pitchFamily="34" charset="0"/>
                  <a:ea typeface="Calibri" panose="020F0502020204030204" pitchFamily="34" charset="0"/>
                </a:rPr>
                <a:t>?</a:t>
              </a:r>
            </a:p>
          </p:txBody>
        </p:sp>
      </p:grpSp>
      <p:sp>
        <p:nvSpPr>
          <p:cNvPr id="13" name="TextBox 12">
            <a:extLst>
              <a:ext uri="{FF2B5EF4-FFF2-40B4-BE49-F238E27FC236}">
                <a16:creationId xmlns:a16="http://schemas.microsoft.com/office/drawing/2014/main" id="{F18C2BDC-6D72-4110-BE79-3CE7A2840975}"/>
              </a:ext>
            </a:extLst>
          </p:cNvPr>
          <p:cNvSpPr txBox="1"/>
          <p:nvPr/>
        </p:nvSpPr>
        <p:spPr>
          <a:xfrm>
            <a:off x="8639174" y="0"/>
            <a:ext cx="355282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Créer des conséquences positives</a:t>
            </a:r>
            <a:endParaRPr lang="fr-FR" sz="1800" dirty="0">
              <a:solidFill>
                <a:schemeClr val="bg1"/>
              </a:solidFill>
              <a:effectLst>
                <a:outerShdw blurRad="38100" dist="38100" dir="2700000" algn="tl">
                  <a:srgbClr val="000000">
                    <a:alpha val="43137"/>
                  </a:srgbClr>
                </a:outerShdw>
              </a:effectLst>
            </a:endParaRPr>
          </a:p>
        </p:txBody>
      </p:sp>
      <p:pic>
        <p:nvPicPr>
          <p:cNvPr id="14" name="Εικόνα 13" descr="Εικόνα που περιέχει κείμενο, clipart&#10;&#10;Περιγραφή που δημιουργήθηκε αυτόματα">
            <a:extLst>
              <a:ext uri="{FF2B5EF4-FFF2-40B4-BE49-F238E27FC236}">
                <a16:creationId xmlns:a16="http://schemas.microsoft.com/office/drawing/2014/main" id="{0EF04647-0346-A69B-895A-6C22457F8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1138"/>
            <a:ext cx="2751161" cy="2596021"/>
          </a:xfrm>
          <a:prstGeom prst="rect">
            <a:avLst/>
          </a:prstGeom>
          <a:ln>
            <a:noFill/>
          </a:ln>
          <a:effectLst>
            <a:softEdge rad="112500"/>
          </a:effectLst>
        </p:spPr>
      </p:pic>
    </p:spTree>
    <p:extLst>
      <p:ext uri="{BB962C8B-B14F-4D97-AF65-F5344CB8AC3E}">
        <p14:creationId xmlns:p14="http://schemas.microsoft.com/office/powerpoint/2010/main" val="851107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fr-FR" dirty="0"/>
              <a:t>Que signifie un comportement constructif ?</a:t>
            </a:r>
            <a:endParaRPr lang="el-GR" dirty="0"/>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3120887" y="1868609"/>
            <a:ext cx="8436113" cy="4351338"/>
          </a:xfrm>
        </p:spPr>
        <p:txBody>
          <a:bodyPr>
            <a:normAutofit/>
          </a:bodyPr>
          <a:lstStyle/>
          <a:p>
            <a:r>
              <a:rPr lang="fr-FR" sz="2400" dirty="0">
                <a:latin typeface="Calibri" panose="020F0502020204030204" pitchFamily="34" charset="0"/>
                <a:ea typeface="Calibri" panose="020F0502020204030204" pitchFamily="34" charset="0"/>
              </a:rPr>
              <a:t>Il sait que toutes les personnes ont les mêmes besoins fondamentaux. Il a donc de bonnes chances que les autres le comprennent s'il exprime d'abord lequel de ses besoins fondamentaux est en souffrance. Une fois que les autres ont compris cela, ils sont beaucoup plus enclins à engager la conversation avec lui et à se sentir invités à exprimer eux aussi leurs besoins. Sur cette base, ils peuvent alors réfléchir ensemble à la manière dont ils veulent procéder</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8" name="TextBox 7">
            <a:extLst>
              <a:ext uri="{FF2B5EF4-FFF2-40B4-BE49-F238E27FC236}">
                <a16:creationId xmlns:a16="http://schemas.microsoft.com/office/drawing/2014/main" id="{F18C2BDC-6D72-4110-BE79-3CE7A2840975}"/>
              </a:ext>
            </a:extLst>
          </p:cNvPr>
          <p:cNvSpPr txBox="1"/>
          <p:nvPr/>
        </p:nvSpPr>
        <p:spPr>
          <a:xfrm>
            <a:off x="8639174" y="0"/>
            <a:ext cx="35528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Créer des conséquences positives</a:t>
            </a:r>
            <a:endParaRPr lang="en-US" sz="1800" dirty="0">
              <a:solidFill>
                <a:schemeClr val="bg1"/>
              </a:solidFill>
              <a:effectLst>
                <a:outerShdw blurRad="38100" dist="38100" dir="2700000" algn="tl">
                  <a:srgbClr val="000000">
                    <a:alpha val="43137"/>
                  </a:srgbClr>
                </a:outerShdw>
              </a:effectLst>
            </a:endParaRPr>
          </a:p>
        </p:txBody>
      </p:sp>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452DBA81-8CD4-D6AE-C8B5-D5E88BFC1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26" y="1868609"/>
            <a:ext cx="2751161" cy="2596021"/>
          </a:xfrm>
          <a:prstGeom prst="rect">
            <a:avLst/>
          </a:prstGeom>
          <a:ln>
            <a:noFill/>
          </a:ln>
          <a:effectLst>
            <a:softEdge rad="112500"/>
          </a:effectLst>
        </p:spPr>
      </p:pic>
    </p:spTree>
    <p:extLst>
      <p:ext uri="{BB962C8B-B14F-4D97-AF65-F5344CB8AC3E}">
        <p14:creationId xmlns:p14="http://schemas.microsoft.com/office/powerpoint/2010/main" val="477362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49" y="4242817"/>
            <a:ext cx="8522543" cy="1846834"/>
          </a:xfrm>
        </p:spPr>
        <p:txBody>
          <a:bodyPr>
            <a:normAutofit/>
          </a:bodyPr>
          <a:lstStyle/>
          <a:p>
            <a:r>
              <a:rPr lang="en-US" sz="3200" dirty="0">
                <a:solidFill>
                  <a:srgbClr val="FBE82A"/>
                </a:solidFill>
                <a:effectLst>
                  <a:outerShdw blurRad="38100" dist="38100" dir="2700000" algn="tl">
                    <a:srgbClr val="000000">
                      <a:alpha val="43137"/>
                    </a:srgbClr>
                  </a:outerShdw>
                </a:effectLst>
              </a:rPr>
              <a:t>2.6</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Nos actions dans le présent affectent aussi le future</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0835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xfrm>
            <a:off x="838200" y="365125"/>
            <a:ext cx="11353800" cy="1325563"/>
          </a:xfrm>
        </p:spPr>
        <p:txBody>
          <a:bodyPr>
            <a:normAutofit/>
          </a:bodyPr>
          <a:lstStyle/>
          <a:p>
            <a:r>
              <a:rPr lang="fr-FR" sz="4200" dirty="0"/>
              <a:t>Nos actions dans le présent affectent aussi le future</a:t>
            </a:r>
            <a:endParaRPr lang="el-GR" sz="4200" dirty="0"/>
          </a:p>
        </p:txBody>
      </p:sp>
      <p:sp>
        <p:nvSpPr>
          <p:cNvPr id="5" name="Content Placeholder 4">
            <a:extLst>
              <a:ext uri="{FF2B5EF4-FFF2-40B4-BE49-F238E27FC236}">
                <a16:creationId xmlns:a16="http://schemas.microsoft.com/office/drawing/2014/main" id="{1F9EBC93-0000-43AF-9787-577178F45DD1}"/>
              </a:ext>
            </a:extLst>
          </p:cNvPr>
          <p:cNvSpPr>
            <a:spLocks noGrp="1"/>
          </p:cNvSpPr>
          <p:nvPr>
            <p:ph idx="1"/>
          </p:nvPr>
        </p:nvSpPr>
        <p:spPr>
          <a:xfrm>
            <a:off x="947820" y="1690688"/>
            <a:ext cx="10024980" cy="4351338"/>
          </a:xfrm>
        </p:spPr>
        <p:txBody>
          <a:bodyPr>
            <a:noAutofit/>
          </a:bodyPr>
          <a:lstStyle/>
          <a:p>
            <a:pPr>
              <a:lnSpc>
                <a:spcPct val="107000"/>
              </a:lnSpc>
              <a:spcAft>
                <a:spcPts val="800"/>
              </a:spcAft>
            </a:pPr>
            <a:r>
              <a:rPr lang="fr-FR" sz="2000" dirty="0">
                <a:latin typeface="Calibri" panose="020F0502020204030204" pitchFamily="34" charset="0"/>
                <a:ea typeface="Calibri" panose="020F0502020204030204" pitchFamily="34" charset="0"/>
              </a:rPr>
              <a:t>Nous avons maintenant traité en détail la distinction entre comportement constructif et non-constructif : nous pensons aux conséquences directes. Nous voulons maintenant aller un peu plus loin. N'y </a:t>
            </a:r>
            <a:r>
              <a:rPr lang="fr-FR" sz="2000" dirty="0" err="1">
                <a:latin typeface="Calibri" panose="020F0502020204030204" pitchFamily="34" charset="0"/>
                <a:ea typeface="Calibri" panose="020F0502020204030204" pitchFamily="34" charset="0"/>
              </a:rPr>
              <a:t>a-t-il</a:t>
            </a:r>
            <a:r>
              <a:rPr lang="fr-FR" sz="2000" dirty="0">
                <a:latin typeface="Calibri" panose="020F0502020204030204" pitchFamily="34" charset="0"/>
                <a:ea typeface="Calibri" panose="020F0502020204030204" pitchFamily="34" charset="0"/>
              </a:rPr>
              <a:t> pas aussi des conséquences à plus long terme ? - Des conséquences de nos actions qui ne deviennent visibles que plus tard </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Vous souvenez-vous de Sandra, Paul et Elias et de leur réunion de groupe ? </a:t>
            </a:r>
            <a:r>
              <a:rPr lang="fr-FR" sz="2000" i="1" dirty="0">
                <a:latin typeface="Calibri" panose="020F0502020204030204" pitchFamily="34" charset="0"/>
                <a:ea typeface="Calibri" panose="020F0502020204030204" pitchFamily="34" charset="0"/>
              </a:rPr>
              <a:t>Regardons maintenant vers l'avenir :</a:t>
            </a:r>
            <a:endParaRPr lang="el-GR" sz="2000" i="1"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fr-FR" sz="2400" b="1" dirty="0">
                <a:latin typeface="Calibri" panose="020F0502020204030204" pitchFamily="34" charset="0"/>
                <a:ea typeface="Calibri" panose="020F0502020204030204" pitchFamily="34" charset="0"/>
              </a:rPr>
              <a:t>Imaginez comment pourrait se dérouler la prochaine réunion de groupe</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endParaRPr lang="el-GR" sz="2000" dirty="0"/>
          </a:p>
        </p:txBody>
      </p:sp>
      <p:sp>
        <p:nvSpPr>
          <p:cNvPr id="6" name="TextBox 5">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Nos actions affectent le future</a:t>
            </a:r>
            <a:r>
              <a:rPr lang="en-US" dirty="0">
                <a:solidFill>
                  <a:schemeClr val="bg1"/>
                </a:solidFill>
                <a:effectLst>
                  <a:outerShdw blurRad="38100" dist="38100" dir="2700000" algn="tl">
                    <a:srgbClr val="000000">
                      <a:alpha val="43137"/>
                    </a:srgbClr>
                  </a:outerShdw>
                </a:effectLst>
              </a:rPr>
              <a:t> </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81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E9CDBB9C-CB86-4A6B-B2D7-DE8B4CCE5B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0" t="1659" r="594" b="3024"/>
          <a:stretch/>
        </p:blipFill>
        <p:spPr bwMode="auto">
          <a:xfrm>
            <a:off x="-371476" y="1533525"/>
            <a:ext cx="13566547" cy="5924765"/>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noFill/>
        </p:spPr>
        <p:txBody>
          <a:bodyPr/>
          <a:lstStyle/>
          <a:p>
            <a:r>
              <a:rPr lang="fr-FR" dirty="0"/>
              <a:t>L'histoire de Sandra - suite</a:t>
            </a:r>
          </a:p>
        </p:txBody>
      </p:sp>
      <p:sp>
        <p:nvSpPr>
          <p:cNvPr id="13" name="TextBox 12">
            <a:extLst>
              <a:ext uri="{FF2B5EF4-FFF2-40B4-BE49-F238E27FC236}">
                <a16:creationId xmlns:a16="http://schemas.microsoft.com/office/drawing/2014/main" id="{22C9D353-610C-4D1F-9B4D-CAD67311C6BA}"/>
              </a:ext>
            </a:extLst>
          </p:cNvPr>
          <p:cNvSpPr txBox="1"/>
          <p:nvPr/>
        </p:nvSpPr>
        <p:spPr>
          <a:xfrm>
            <a:off x="2248206" y="1900238"/>
            <a:ext cx="9105594" cy="4985980"/>
          </a:xfrm>
          <a:prstGeom prst="rect">
            <a:avLst/>
          </a:prstGeom>
          <a:noFill/>
        </p:spPr>
        <p:txBody>
          <a:bodyPr wrap="square">
            <a:spAutoFit/>
          </a:bodyPr>
          <a:lstStyle/>
          <a:p>
            <a:pPr>
              <a:spcBef>
                <a:spcPts val="600"/>
              </a:spcBef>
              <a:spcAft>
                <a:spcPts val="600"/>
              </a:spcAft>
            </a:pPr>
            <a:r>
              <a:rPr lang="fr-FR"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Sandra et Frida ne sont pas en bons termes l'une avec l'autre car leur dispute de la dernière soirée de groupe n'a pas encore été résolue. Entre-temps, Sandra a publié dans son groupe </a:t>
            </a:r>
            <a:r>
              <a:rPr lang="fr-FR" sz="22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Tik</a:t>
            </a:r>
            <a:r>
              <a:rPr lang="fr-FR"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Tok ce qu'elle pense de Frida. En conséquence, Frida et son amie Carla ont quitté le groupe et d'autres personnes ont fait des commentaires plus ou moins utiles.</a:t>
            </a:r>
          </a:p>
          <a:p>
            <a:pPr>
              <a:spcBef>
                <a:spcPts val="600"/>
              </a:spcBef>
              <a:spcAft>
                <a:spcPts val="600"/>
              </a:spcAft>
            </a:pPr>
            <a:r>
              <a:rPr lang="fr-FR"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L’ambiance lourde de la soirée du groupe est ressentie par tout le monde. Sandra se demande depuis un certain temps si elle doit venir, mais comme l'exposition de photos a été reportée à cette soirée de groupe, elle veut être là. Frida s'est également demandé si elle devait venir, mais son amie Carla l'a encouragée à ne pas céder. Les responsables du groupe ont discuté de la situation au préalable et ont décidé qu'une discussion était nécessaire, car sinon, les disputes verbales et tacites ne prendraient pas fin. Après tout, ils veulent que tout le monde se sente bien et prenne plaisir à venir à la soirée de groupe. Nous verrons plus loin comment ils s'y prennent.</a:t>
            </a:r>
          </a:p>
        </p:txBody>
      </p:sp>
      <p:sp>
        <p:nvSpPr>
          <p:cNvPr id="7" name="TextBox 6">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Nos actions affectent le future </a:t>
            </a:r>
            <a:endParaRPr lang="fr-FR"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0FE00BD6-7F89-2EDD-B2BD-F41F472A9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57" y="2230555"/>
            <a:ext cx="2470763" cy="3093920"/>
          </a:xfrm>
          <a:prstGeom prst="ellipse">
            <a:avLst/>
          </a:prstGeom>
          <a:ln>
            <a:noFill/>
          </a:ln>
          <a:effectLst>
            <a:softEdge rad="112500"/>
          </a:effectLst>
        </p:spPr>
      </p:pic>
    </p:spTree>
    <p:extLst>
      <p:ext uri="{BB962C8B-B14F-4D97-AF65-F5344CB8AC3E}">
        <p14:creationId xmlns:p14="http://schemas.microsoft.com/office/powerpoint/2010/main" val="3405817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C454EDCE-0525-48EB-BBF1-17F80BB2DA18}"/>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324" t="1482" r="498" b="2737"/>
          <a:stretch/>
        </p:blipFill>
        <p:spPr bwMode="auto">
          <a:xfrm>
            <a:off x="0" y="1514474"/>
            <a:ext cx="12192000" cy="534352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1BC51C5-BE01-4744-8DAC-49E43160A2D1}"/>
              </a:ext>
            </a:extLst>
          </p:cNvPr>
          <p:cNvSpPr>
            <a:spLocks noGrp="1"/>
          </p:cNvSpPr>
          <p:nvPr>
            <p:ph type="title"/>
          </p:nvPr>
        </p:nvSpPr>
        <p:spPr/>
        <p:txBody>
          <a:bodyPr/>
          <a:lstStyle/>
          <a:p>
            <a:r>
              <a:rPr lang="fr-FR" dirty="0"/>
              <a:t>L'histoire de Paul- suite</a:t>
            </a:r>
          </a:p>
        </p:txBody>
      </p:sp>
      <p:sp>
        <p:nvSpPr>
          <p:cNvPr id="13" name="TextBox 12">
            <a:extLst>
              <a:ext uri="{FF2B5EF4-FFF2-40B4-BE49-F238E27FC236}">
                <a16:creationId xmlns:a16="http://schemas.microsoft.com/office/drawing/2014/main" id="{00137F87-0AE3-406C-9A97-B27812FF1ECA}"/>
              </a:ext>
            </a:extLst>
          </p:cNvPr>
          <p:cNvSpPr txBox="1"/>
          <p:nvPr/>
        </p:nvSpPr>
        <p:spPr>
          <a:xfrm>
            <a:off x="1238250" y="2055813"/>
            <a:ext cx="6743700" cy="3543855"/>
          </a:xfrm>
          <a:prstGeom prst="rect">
            <a:avLst/>
          </a:prstGeom>
          <a:noFill/>
        </p:spPr>
        <p:txBody>
          <a:bodyPr wrap="square">
            <a:spAutoFit/>
          </a:bodyPr>
          <a:lstStyle/>
          <a:p>
            <a:pPr>
              <a:lnSpc>
                <a:spcPct val="89000"/>
              </a:lnSpc>
              <a:spcAft>
                <a:spcPts val="800"/>
              </a:spcAft>
            </a:pPr>
            <a:r>
              <a:rPr lang="fr-FR" sz="2800" dirty="0">
                <a:solidFill>
                  <a:srgbClr val="000000"/>
                </a:solidFill>
                <a:latin typeface="Calibri" panose="020F0502020204030204" pitchFamily="34" charset="0"/>
                <a:ea typeface="Calibri" panose="020F0502020204030204" pitchFamily="34" charset="0"/>
              </a:rPr>
              <a:t>Paul reste à la maison. Il décongèle une pizza, puis emmène une grosse barre de chocolat et un paquet de chips dans sa chambre et regarde un film d'action. Mais ses pensées se tournent vers la soirée du groupe et ce qu'ils font maintenant. Il se sent un peu seul. Devrait-il y retourner la prochaine fois ? Que dira-t-il lorsque quelqu'un lui demandera pourquoi il n'était pas là cette fois-ci?</a:t>
            </a:r>
            <a:endParaRPr lang="fr-FR" sz="2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Nos actions affectent le future </a:t>
            </a:r>
            <a:endParaRPr lang="fr-FR"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D99FD66C-3208-F6BF-4A29-00A21E597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093" y="747985"/>
            <a:ext cx="4293358" cy="4973365"/>
          </a:xfrm>
          <a:prstGeom prst="ellipse">
            <a:avLst/>
          </a:prstGeom>
          <a:ln>
            <a:noFill/>
          </a:ln>
          <a:effectLst>
            <a:softEdge rad="112500"/>
          </a:effectLst>
        </p:spPr>
      </p:pic>
    </p:spTree>
    <p:extLst>
      <p:ext uri="{BB962C8B-B14F-4D97-AF65-F5344CB8AC3E}">
        <p14:creationId xmlns:p14="http://schemas.microsoft.com/office/powerpoint/2010/main" val="277465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fr-FR" dirty="0"/>
              <a:t>Sommaire</a:t>
            </a:r>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3" y="2198362"/>
            <a:ext cx="5854486" cy="3917773"/>
          </a:xfrm>
        </p:spPr>
        <p:txBody>
          <a:bodyPr>
            <a:normAutofit fontScale="85000" lnSpcReduction="10000"/>
          </a:bodyPr>
          <a:lstStyle/>
          <a:p>
            <a:pPr marL="0" indent="0">
              <a:buNone/>
            </a:pPr>
            <a:r>
              <a:rPr lang="fr-FR" sz="2000" b="1" dirty="0">
                <a:solidFill>
                  <a:srgbClr val="1A7EBA"/>
                </a:solidFill>
              </a:rPr>
              <a:t>2. Stratégies pour répondre aux besoins fondamentaux</a:t>
            </a:r>
          </a:p>
          <a:p>
            <a:pPr>
              <a:buClr>
                <a:srgbClr val="FBE82A"/>
              </a:buClr>
              <a:buFont typeface="Courier New" panose="02070309020205020404" pitchFamily="49" charset="0"/>
              <a:buChar char="o"/>
            </a:pPr>
            <a:r>
              <a:rPr lang="fr-FR" sz="2000" dirty="0"/>
              <a:t>Introduction</a:t>
            </a:r>
          </a:p>
          <a:p>
            <a:pPr>
              <a:buClr>
                <a:srgbClr val="FBE82A"/>
              </a:buClr>
              <a:buFont typeface="Courier New" panose="02070309020205020404" pitchFamily="49" charset="0"/>
              <a:buChar char="o"/>
            </a:pPr>
            <a:r>
              <a:rPr lang="fr-FR" sz="2000" dirty="0"/>
              <a:t>Ce que nous faisons pour satisfaire nos besoins	</a:t>
            </a:r>
          </a:p>
          <a:p>
            <a:pPr>
              <a:buClr>
                <a:srgbClr val="FBE82A"/>
              </a:buClr>
              <a:buFont typeface="Courier New" panose="02070309020205020404" pitchFamily="49" charset="0"/>
              <a:buChar char="o"/>
            </a:pPr>
            <a:r>
              <a:rPr lang="fr-FR" sz="2000" dirty="0"/>
              <a:t>Notre comportement a toujours des conséquences</a:t>
            </a:r>
          </a:p>
          <a:p>
            <a:pPr>
              <a:buClr>
                <a:srgbClr val="FBE82A"/>
              </a:buClr>
              <a:buFont typeface="Courier New" panose="02070309020205020404" pitchFamily="49" charset="0"/>
              <a:buChar char="o"/>
            </a:pPr>
            <a:r>
              <a:rPr lang="fr-FR" sz="2000" dirty="0"/>
              <a:t>Trouver la bonne stratégie - les actions qui mènent au succès</a:t>
            </a:r>
          </a:p>
          <a:p>
            <a:pPr>
              <a:buClr>
                <a:srgbClr val="FBE82A"/>
              </a:buClr>
              <a:buFont typeface="Courier New" panose="02070309020205020404" pitchFamily="49" charset="0"/>
              <a:buChar char="o"/>
            </a:pPr>
            <a:r>
              <a:rPr lang="fr-FR" sz="2000" dirty="0"/>
              <a:t>Créer des conséquences positives	</a:t>
            </a:r>
          </a:p>
          <a:p>
            <a:pPr>
              <a:buClr>
                <a:srgbClr val="FBE82A"/>
              </a:buClr>
              <a:buFont typeface="Courier New" panose="02070309020205020404" pitchFamily="49" charset="0"/>
              <a:buChar char="o"/>
            </a:pPr>
            <a:r>
              <a:rPr lang="fr-FR" sz="2000" dirty="0"/>
              <a:t>Nos actions dans le présent affectent aussi le future	</a:t>
            </a:r>
          </a:p>
          <a:p>
            <a:pPr>
              <a:buClr>
                <a:srgbClr val="FBE82A"/>
              </a:buClr>
              <a:buFont typeface="Courier New" panose="02070309020205020404" pitchFamily="49" charset="0"/>
              <a:buChar char="o"/>
            </a:pPr>
            <a:r>
              <a:rPr lang="fr-FR" sz="2000" dirty="0"/>
              <a:t>Utiliser des stratégies utiles	</a:t>
            </a:r>
          </a:p>
          <a:p>
            <a:pPr>
              <a:buClr>
                <a:srgbClr val="FBE82A"/>
              </a:buClr>
              <a:buFont typeface="Courier New" panose="02070309020205020404" pitchFamily="49" charset="0"/>
              <a:buChar char="o"/>
            </a:pPr>
            <a:r>
              <a:rPr lang="fr-FR" sz="2000" dirty="0"/>
              <a:t>Adoptez de bonnes habitudes	</a:t>
            </a:r>
          </a:p>
          <a:p>
            <a:pPr>
              <a:buClr>
                <a:srgbClr val="FBE82A"/>
              </a:buClr>
              <a:buFont typeface="Courier New" panose="02070309020205020404" pitchFamily="49" charset="0"/>
              <a:buChar char="o"/>
            </a:pPr>
            <a:r>
              <a:rPr lang="fr-FR" sz="2000" dirty="0"/>
              <a:t>Comment continuer	</a:t>
            </a:r>
          </a:p>
          <a:p>
            <a:pPr marL="0" indent="0">
              <a:buClr>
                <a:srgbClr val="FBE82A"/>
              </a:buClr>
              <a:buNone/>
            </a:pPr>
            <a:endParaRPr lang="fr-FR" sz="2000" dirty="0">
              <a:highlight>
                <a:srgbClr val="FFFF00"/>
              </a:highlight>
            </a:endParaRPr>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477328"/>
          </a:xfrm>
          <a:prstGeom prst="rect">
            <a:avLst/>
          </a:prstGeom>
          <a:noFill/>
        </p:spPr>
        <p:txBody>
          <a:bodyPr wrap="square">
            <a:spAutoFit/>
          </a:bodyPr>
          <a:lstStyle/>
          <a:p>
            <a:pPr algn="l" fontAlgn="base"/>
            <a:br>
              <a:rPr lang="fr-FR" dirty="0"/>
            </a:br>
            <a:endParaRPr lang="fr-FR" b="0" i="0" dirty="0">
              <a:solidFill>
                <a:srgbClr val="666666"/>
              </a:solidFill>
              <a:effectLst/>
              <a:latin typeface="Ubuntu"/>
            </a:endParaRPr>
          </a:p>
          <a:p>
            <a:pPr algn="ctr" fontAlgn="base"/>
            <a:r>
              <a:rPr lang="fr-FR" dirty="0">
                <a:solidFill>
                  <a:srgbClr val="2C39C1"/>
                </a:solidFill>
                <a:latin typeface="inherit"/>
              </a:rPr>
              <a:t>Partie 2 de "Besoins et stratégies - Boîte à outils sur les besoins humains fondamentaux et les stratégies pour les satisfaire"</a:t>
            </a:r>
            <a:endParaRPr lang="fr-FR" b="0" i="0" dirty="0">
              <a:solidFill>
                <a:srgbClr val="2C39C1"/>
              </a:solidFill>
              <a:effectLst/>
              <a:latin typeface="inherit"/>
            </a:endParaRPr>
          </a:p>
        </p:txBody>
      </p:sp>
    </p:spTree>
    <p:extLst>
      <p:ext uri="{BB962C8B-B14F-4D97-AF65-F5344CB8AC3E}">
        <p14:creationId xmlns:p14="http://schemas.microsoft.com/office/powerpoint/2010/main" val="129667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68" descr="Aquarell, Pinselstrich, Farbe, Abstrakt, Textur, Bürste">
            <a:extLst>
              <a:ext uri="{FF2B5EF4-FFF2-40B4-BE49-F238E27FC236}">
                <a16:creationId xmlns:a16="http://schemas.microsoft.com/office/drawing/2014/main" id="{05C202B1-4E94-41A2-BCE5-C794E3BBB62B}"/>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85" t="1414" r="132" b="3394"/>
          <a:stretch/>
        </p:blipFill>
        <p:spPr bwMode="auto">
          <a:xfrm>
            <a:off x="0" y="1514475"/>
            <a:ext cx="12191999" cy="534352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81D0854-0CD1-42AB-B315-D2DFAA849811}"/>
              </a:ext>
            </a:extLst>
          </p:cNvPr>
          <p:cNvSpPr>
            <a:spLocks noGrp="1"/>
          </p:cNvSpPr>
          <p:nvPr>
            <p:ph type="title"/>
          </p:nvPr>
        </p:nvSpPr>
        <p:spPr/>
        <p:txBody>
          <a:bodyPr/>
          <a:lstStyle/>
          <a:p>
            <a:r>
              <a:rPr lang="fr-FR" dirty="0"/>
              <a:t>L'histoire de Elias - suite</a:t>
            </a:r>
          </a:p>
        </p:txBody>
      </p:sp>
      <p:sp>
        <p:nvSpPr>
          <p:cNvPr id="13" name="TextBox 12">
            <a:extLst>
              <a:ext uri="{FF2B5EF4-FFF2-40B4-BE49-F238E27FC236}">
                <a16:creationId xmlns:a16="http://schemas.microsoft.com/office/drawing/2014/main" id="{2065330A-34F6-4AFD-A765-17F83CB45FA5}"/>
              </a:ext>
            </a:extLst>
          </p:cNvPr>
          <p:cNvSpPr txBox="1"/>
          <p:nvPr/>
        </p:nvSpPr>
        <p:spPr>
          <a:xfrm>
            <a:off x="4215984" y="2055813"/>
            <a:ext cx="7341016" cy="4365169"/>
          </a:xfrm>
          <a:prstGeom prst="rect">
            <a:avLst/>
          </a:prstGeom>
          <a:noFill/>
        </p:spPr>
        <p:txBody>
          <a:bodyPr wrap="square">
            <a:sp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Elias a vraiment réussi la dernière fois à percevoir et à exprimer ses besoins menacés. De cette façon, il a non seulement pris soin de lui-même, mais il a également réussi à apporter une bonne solution pour les autres. Cette soirée de groupe se déroule donc de telle manière que chacun s'amuse, se sent en sécurité, libre et autonome et bien dans le groupe. Sandra, Paul et Elias reçoivent beaucoup d'appréciation de la part des autres pour la superbe exposition de photos et ils planifient ensemble un programme de soutien pour le prochain grand événement. Avec les recettes du buffet, ils pourront peut-être financer la prochaine excursion commune</a:t>
            </a:r>
            <a:r>
              <a:rPr lang="fr-FR" sz="2400" dirty="0">
                <a:solidFill>
                  <a:srgbClr val="000000"/>
                </a:solidFill>
                <a:effectLst/>
                <a:latin typeface="Calibri" panose="020F0502020204030204" pitchFamily="34" charset="0"/>
                <a:ea typeface="Calibri" panose="020F0502020204030204" pitchFamily="34" charset="0"/>
              </a:rPr>
              <a:t>.</a:t>
            </a:r>
            <a:endParaRPr lang="fr-FR" sz="2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Nos actions affectent le future </a:t>
            </a:r>
            <a:endParaRPr lang="fr-FR" sz="1800" dirty="0">
              <a:solidFill>
                <a:schemeClr val="bg1"/>
              </a:solidFill>
              <a:effectLst>
                <a:outerShdw blurRad="38100" dist="38100" dir="2700000" algn="tl">
                  <a:srgbClr val="000000">
                    <a:alpha val="43137"/>
                  </a:srgbClr>
                </a:outerShdw>
              </a:effectLst>
            </a:endParaRPr>
          </a:p>
        </p:txBody>
      </p:sp>
      <p:pic>
        <p:nvPicPr>
          <p:cNvPr id="10" name="Εικόνα 9" descr="Εικόνα που περιέχει κείμενο, clipart&#10;&#10;Περιγραφή που δημιουργήθηκε αυτόματα">
            <a:extLst>
              <a:ext uri="{FF2B5EF4-FFF2-40B4-BE49-F238E27FC236}">
                <a16:creationId xmlns:a16="http://schemas.microsoft.com/office/drawing/2014/main" id="{5FA0A404-377A-0689-8238-0AEDAFA0D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24" y="1763139"/>
            <a:ext cx="4013060" cy="3786761"/>
          </a:xfrm>
          <a:prstGeom prst="ellipse">
            <a:avLst/>
          </a:prstGeom>
          <a:ln>
            <a:noFill/>
          </a:ln>
          <a:effectLst>
            <a:softEdge rad="112500"/>
          </a:effectLst>
        </p:spPr>
      </p:pic>
    </p:spTree>
    <p:extLst>
      <p:ext uri="{BB962C8B-B14F-4D97-AF65-F5344CB8AC3E}">
        <p14:creationId xmlns:p14="http://schemas.microsoft.com/office/powerpoint/2010/main" val="1694377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9053-9392-4FAE-86FB-1FFCD5417554}"/>
              </a:ext>
            </a:extLst>
          </p:cNvPr>
          <p:cNvSpPr>
            <a:spLocks noGrp="1"/>
          </p:cNvSpPr>
          <p:nvPr>
            <p:ph type="title"/>
          </p:nvPr>
        </p:nvSpPr>
        <p:spPr>
          <a:xfrm>
            <a:off x="838199" y="365125"/>
            <a:ext cx="11353801" cy="1325563"/>
          </a:xfrm>
        </p:spPr>
        <p:txBody>
          <a:bodyPr>
            <a:normAutofit/>
          </a:bodyPr>
          <a:lstStyle/>
          <a:p>
            <a:r>
              <a:rPr lang="fr-FR" sz="3100" dirty="0"/>
              <a:t>Conséquences de notre comportement pour l'avenir et la communauté</a:t>
            </a:r>
          </a:p>
        </p:txBody>
      </p:sp>
      <p:sp>
        <p:nvSpPr>
          <p:cNvPr id="3" name="Content Placeholder 2">
            <a:extLst>
              <a:ext uri="{FF2B5EF4-FFF2-40B4-BE49-F238E27FC236}">
                <a16:creationId xmlns:a16="http://schemas.microsoft.com/office/drawing/2014/main" id="{8E5B9A1F-A76A-45CB-A4A6-75EF82D14243}"/>
              </a:ext>
            </a:extLst>
          </p:cNvPr>
          <p:cNvSpPr>
            <a:spLocks noGrp="1"/>
          </p:cNvSpPr>
          <p:nvPr>
            <p:ph idx="1"/>
          </p:nvPr>
        </p:nvSpPr>
        <p:spPr>
          <a:xfrm>
            <a:off x="5676900" y="1812925"/>
            <a:ext cx="6221076" cy="4351338"/>
          </a:xfrm>
        </p:spPr>
        <p:txBody>
          <a:bodyPr>
            <a:normAutofit fontScale="92500"/>
          </a:bodyPr>
          <a:lstStyle/>
          <a:p>
            <a:pPr>
              <a:lnSpc>
                <a:spcPct val="107000"/>
              </a:lnSpc>
              <a:spcAft>
                <a:spcPts val="800"/>
              </a:spcAft>
            </a:pPr>
            <a:r>
              <a:rPr lang="fr-FR" sz="2400" dirty="0">
                <a:latin typeface="Calibri" panose="020F0502020204030204" pitchFamily="34" charset="0"/>
                <a:ea typeface="Calibri" panose="020F0502020204030204" pitchFamily="34" charset="0"/>
              </a:rPr>
              <a:t>Il est également très important de penser à la manière dont ce que vous dites et faites affectera l'avenir et la communauté</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dirty="0">
                <a:latin typeface="Calibri" panose="020F0502020204030204" pitchFamily="34" charset="0"/>
                <a:ea typeface="Calibri" panose="020F0502020204030204" pitchFamily="34" charset="0"/>
              </a:rPr>
              <a:t>Reprenons l'exemple de Paul : Comment sera-t-il dans six mois s'il poursuit sa stratégie ? Comment sera-t-il dans un an?</a:t>
            </a:r>
          </a:p>
          <a:p>
            <a:pPr>
              <a:lnSpc>
                <a:spcPct val="107000"/>
              </a:lnSpc>
              <a:spcAft>
                <a:spcPts val="800"/>
              </a:spcAft>
            </a:pPr>
            <a:r>
              <a:rPr lang="fr-FR" sz="2400" dirty="0">
                <a:latin typeface="Calibri" panose="020F0502020204030204" pitchFamily="34" charset="0"/>
                <a:ea typeface="Calibri" panose="020F0502020204030204" pitchFamily="34" charset="0"/>
              </a:rPr>
              <a:t>Le comportement d'Elias a également un impact direct sur l'avenir : il y aura un événement qui favorisera la cohésion du groupe et que tout le monde attend déjà avec impatience</a:t>
            </a:r>
            <a:r>
              <a:rPr lang="fr-FR" sz="2400" dirty="0">
                <a:effectLst/>
                <a:latin typeface="Calibri" panose="020F0502020204030204" pitchFamily="34" charset="0"/>
                <a:ea typeface="Calibri" panose="020F0502020204030204" pitchFamily="34" charset="0"/>
              </a:rPr>
              <a:t>.</a:t>
            </a:r>
          </a:p>
          <a:p>
            <a:endParaRPr lang="fr-FR" sz="3600" dirty="0"/>
          </a:p>
        </p:txBody>
      </p:sp>
      <p:sp>
        <p:nvSpPr>
          <p:cNvPr id="7" name="Rechteck 479">
            <a:extLst>
              <a:ext uri="{FF2B5EF4-FFF2-40B4-BE49-F238E27FC236}">
                <a16:creationId xmlns:a16="http://schemas.microsoft.com/office/drawing/2014/main" id="{A29472CE-4968-4A0B-96FB-BF3BB80AECC0}"/>
              </a:ext>
            </a:extLst>
          </p:cNvPr>
          <p:cNvSpPr/>
          <p:nvPr/>
        </p:nvSpPr>
        <p:spPr>
          <a:xfrm>
            <a:off x="6935449" y="2055813"/>
            <a:ext cx="5486400" cy="334824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pic>
        <p:nvPicPr>
          <p:cNvPr id="5121" name="Grafik 2076">
            <a:extLst>
              <a:ext uri="{FF2B5EF4-FFF2-40B4-BE49-F238E27FC236}">
                <a16:creationId xmlns:a16="http://schemas.microsoft.com/office/drawing/2014/main" id="{A5AC5A95-A1D3-4A1C-B9F3-3840F8F96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85" y="2281238"/>
            <a:ext cx="3775075" cy="3617232"/>
          </a:xfrm>
          <a:prstGeom prst="rect">
            <a:avLst/>
          </a:prstGeom>
          <a:noFill/>
          <a:extLst>
            <a:ext uri="{909E8E84-426E-40DD-AFC4-6F175D3DCCD1}">
              <a14:hiddenFill xmlns:a14="http://schemas.microsoft.com/office/drawing/2010/main">
                <a:solidFill>
                  <a:srgbClr val="FFFFFF"/>
                </a:solidFill>
              </a14:hiddenFill>
            </a:ext>
          </a:extLst>
        </p:spPr>
      </p:pic>
      <p:sp>
        <p:nvSpPr>
          <p:cNvPr id="5" name="Legende: mit gebogener Linie mit Akzentuierungsbalken 2080">
            <a:extLst>
              <a:ext uri="{FF2B5EF4-FFF2-40B4-BE49-F238E27FC236}">
                <a16:creationId xmlns:a16="http://schemas.microsoft.com/office/drawing/2014/main" id="{B89B3EF6-1D21-4B6B-8DDE-F03476505A75}"/>
              </a:ext>
            </a:extLst>
          </p:cNvPr>
          <p:cNvSpPr>
            <a:spLocks/>
          </p:cNvSpPr>
          <p:nvPr/>
        </p:nvSpPr>
        <p:spPr bwMode="auto">
          <a:xfrm>
            <a:off x="4135384" y="2921210"/>
            <a:ext cx="1631950" cy="1168400"/>
          </a:xfrm>
          <a:prstGeom prst="accentCallout2">
            <a:avLst>
              <a:gd name="adj1" fmla="val 18750"/>
              <a:gd name="adj2" fmla="val -8333"/>
              <a:gd name="adj3" fmla="val 18750"/>
              <a:gd name="adj4" fmla="val -16667"/>
              <a:gd name="adj5" fmla="val 73037"/>
              <a:gd name="adj6" fmla="val -64014"/>
            </a:avLst>
          </a:prstGeom>
          <a:noFill/>
          <a:ln w="12700">
            <a:solidFill>
              <a:srgbClr val="37562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fr-FR" altLang="en-US" sz="2800" dirty="0">
                <a:solidFill>
                  <a:srgbClr val="A8D08D"/>
                </a:solidFill>
                <a:latin typeface="Calibri" panose="020F0502020204030204" pitchFamily="34" charset="0"/>
                <a:ea typeface="MyriadPro-Regular"/>
                <a:cs typeface="Arial" panose="020B0604020202020204" pitchFamily="34" charset="0"/>
              </a:rPr>
              <a:t>Les autres</a:t>
            </a:r>
            <a:endParaRPr kumimoji="0" lang="fr-FR"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6" name="Legende: mit gebogener Linie mit Akzentuierungsbalken 2081">
            <a:extLst>
              <a:ext uri="{FF2B5EF4-FFF2-40B4-BE49-F238E27FC236}">
                <a16:creationId xmlns:a16="http://schemas.microsoft.com/office/drawing/2014/main" id="{A65274E2-6CD0-40AB-821E-FA655E3BAD30}"/>
              </a:ext>
            </a:extLst>
          </p:cNvPr>
          <p:cNvSpPr>
            <a:spLocks/>
          </p:cNvSpPr>
          <p:nvPr/>
        </p:nvSpPr>
        <p:spPr bwMode="auto">
          <a:xfrm>
            <a:off x="4000500" y="4470610"/>
            <a:ext cx="2000250" cy="1168400"/>
          </a:xfrm>
          <a:prstGeom prst="accentCallout2">
            <a:avLst>
              <a:gd name="adj1" fmla="val 18750"/>
              <a:gd name="adj2" fmla="val -8333"/>
              <a:gd name="adj3" fmla="val 18750"/>
              <a:gd name="adj4" fmla="val -16667"/>
              <a:gd name="adj5" fmla="val 85537"/>
              <a:gd name="adj6" fmla="val -67097"/>
            </a:avLst>
          </a:prstGeom>
          <a:noFill/>
          <a:ln w="12700">
            <a:solidFill>
              <a:srgbClr val="2E74B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fr-FR" altLang="en-US" sz="2800" dirty="0">
                <a:solidFill>
                  <a:srgbClr val="2E74B5"/>
                </a:solidFill>
                <a:latin typeface="Calibri" panose="020F0502020204030204" pitchFamily="34" charset="0"/>
                <a:ea typeface="MyriadPro-Regular"/>
                <a:cs typeface="Arial" panose="020B0604020202020204" pitchFamily="34" charset="0"/>
              </a:rPr>
              <a:t>Nous tous dans le futur</a:t>
            </a:r>
            <a:endParaRPr kumimoji="0" lang="fr-FR"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698C536A-CC43-4B13-89E9-BBA2BCB6D7DE}"/>
              </a:ext>
            </a:extLst>
          </p:cNvPr>
          <p:cNvSpPr>
            <a:spLocks noChangeArrowheads="1"/>
          </p:cNvSpPr>
          <p:nvPr/>
        </p:nvSpPr>
        <p:spPr bwMode="auto">
          <a:xfrm>
            <a:off x="723900" y="2736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5" name="Rectangle 7">
            <a:extLst>
              <a:ext uri="{FF2B5EF4-FFF2-40B4-BE49-F238E27FC236}">
                <a16:creationId xmlns:a16="http://schemas.microsoft.com/office/drawing/2014/main" id="{94AB500E-898E-4222-87C4-01FDB7BC3831}"/>
              </a:ext>
            </a:extLst>
          </p:cNvPr>
          <p:cNvSpPr>
            <a:spLocks noChangeArrowheads="1"/>
          </p:cNvSpPr>
          <p:nvPr/>
        </p:nvSpPr>
        <p:spPr bwMode="auto">
          <a:xfrm>
            <a:off x="723900" y="29651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3" name="Legende: mit gebogener Linie mit Akzentuierungsbalken 2077">
            <a:extLst>
              <a:ext uri="{FF2B5EF4-FFF2-40B4-BE49-F238E27FC236}">
                <a16:creationId xmlns:a16="http://schemas.microsoft.com/office/drawing/2014/main" id="{DD650D6C-CC62-464E-9303-7F640042F7A5}"/>
              </a:ext>
            </a:extLst>
          </p:cNvPr>
          <p:cNvSpPr/>
          <p:nvPr/>
        </p:nvSpPr>
        <p:spPr>
          <a:xfrm>
            <a:off x="3702337" y="2249699"/>
            <a:ext cx="1352550" cy="698500"/>
          </a:xfrm>
          <a:prstGeom prst="accentCallout2">
            <a:avLst>
              <a:gd name="adj1" fmla="val 18750"/>
              <a:gd name="adj2" fmla="val -8333"/>
              <a:gd name="adj3" fmla="val 18750"/>
              <a:gd name="adj4" fmla="val -16667"/>
              <a:gd name="adj5" fmla="val 171079"/>
              <a:gd name="adj6" fmla="val -108170"/>
            </a:avLst>
          </a:prstGeom>
          <a:noFill/>
          <a:ln w="12700" cap="flat" cmpd="sng" algn="ctr">
            <a:solidFill>
              <a:srgbClr val="ED7D31">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fr-FR" sz="2800" dirty="0">
                <a:ln w="9525" cap="rnd" cmpd="sng" algn="ctr">
                  <a:solidFill>
                    <a:srgbClr val="C55A11"/>
                  </a:solidFill>
                  <a:prstDash val="solid"/>
                  <a:bevel/>
                </a:ln>
                <a:solidFill>
                  <a:srgbClr val="C45911"/>
                </a:solidFill>
                <a:latin typeface="Calibri" panose="020F0502020204030204" pitchFamily="34" charset="0"/>
                <a:ea typeface="MyriadPro-Regular"/>
                <a:cs typeface="Arial" panose="020B0604020202020204" pitchFamily="34" charset="0"/>
              </a:rPr>
              <a:t>MOI</a:t>
            </a:r>
            <a:endParaRPr lang="fr-FR" sz="1200" dirty="0">
              <a:effectLst/>
              <a:latin typeface="Calibri" panose="020F0502020204030204" pitchFamily="34" charset="0"/>
              <a:ea typeface="MyriadPro-Regular"/>
              <a:cs typeface="Arial" panose="020B0604020202020204" pitchFamily="34" charset="0"/>
            </a:endParaRPr>
          </a:p>
          <a:p>
            <a:pPr algn="ctr">
              <a:lnSpc>
                <a:spcPct val="130000"/>
              </a:lnSpc>
            </a:pPr>
            <a:r>
              <a:rPr lang="fr-FR" sz="1200" dirty="0">
                <a:effectLst/>
                <a:latin typeface="Calibri" panose="020F0502020204030204" pitchFamily="34" charset="0"/>
                <a:ea typeface="MyriadPro-Regular"/>
                <a:cs typeface="Arial" panose="020B0604020202020204" pitchFamily="34" charset="0"/>
              </a:rPr>
              <a:t> </a:t>
            </a:r>
          </a:p>
        </p:txBody>
      </p:sp>
      <p:sp>
        <p:nvSpPr>
          <p:cNvPr id="12" name="TextBox 11">
            <a:extLst>
              <a:ext uri="{FF2B5EF4-FFF2-40B4-BE49-F238E27FC236}">
                <a16:creationId xmlns:a16="http://schemas.microsoft.com/office/drawing/2014/main" id="{E9D1D80B-36BD-4AAF-BD00-CF4847DF25E7}"/>
              </a:ext>
            </a:extLst>
          </p:cNvPr>
          <p:cNvSpPr txBox="1"/>
          <p:nvPr/>
        </p:nvSpPr>
        <p:spPr>
          <a:xfrm>
            <a:off x="8924544" y="0"/>
            <a:ext cx="326745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Nos actions affectent le future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67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23175" y="4864687"/>
            <a:ext cx="10515600"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2.7</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Utiliser des stratégies utiles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211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t>Utiliser des stratégies utiles</a:t>
            </a:r>
          </a:p>
        </p:txBody>
      </p:sp>
      <p:sp>
        <p:nvSpPr>
          <p:cNvPr id="5" name="Content Placeholder 4">
            <a:extLst>
              <a:ext uri="{FF2B5EF4-FFF2-40B4-BE49-F238E27FC236}">
                <a16:creationId xmlns:a16="http://schemas.microsoft.com/office/drawing/2014/main" id="{C4E367BE-9726-4CD2-811D-ADDD9F698C01}"/>
              </a:ext>
            </a:extLst>
          </p:cNvPr>
          <p:cNvSpPr>
            <a:spLocks noGrp="1"/>
          </p:cNvSpPr>
          <p:nvPr>
            <p:ph idx="1"/>
          </p:nvPr>
        </p:nvSpPr>
        <p:spPr/>
        <p:txBody>
          <a:bodyPr>
            <a:normAutofit lnSpcReduction="10000"/>
          </a:bodyPr>
          <a:lstStyle/>
          <a:p>
            <a:pPr>
              <a:lnSpc>
                <a:spcPct val="107000"/>
              </a:lnSpc>
              <a:spcAft>
                <a:spcPts val="800"/>
              </a:spcAft>
            </a:pPr>
            <a:r>
              <a:rPr lang="fr-FR" sz="2400" dirty="0">
                <a:latin typeface="Calibri" panose="020F0502020204030204" pitchFamily="34" charset="0"/>
                <a:ea typeface="Calibri" panose="020F0502020204030204" pitchFamily="34" charset="0"/>
              </a:rPr>
              <a:t>Nous partons du principe qu'il existe des stratégies qui vous sont utiles parce qu'elles vous aident à satisfaire un ou plusieurs besoins fondamentaux et celles qui, au contraire, ont tendance à bloquer ou à empêcher la satisfaction de vos besoins. Et ce qui est dommage avec ces dernières stratégies, c'est que nous, humains, les utilisons pour obtenir la satisfaction d'un ou même de plusieurs de nos besoins fondamentaux - et pourtant, elles ont généralement l'effet exactement inverse. C'est vraiment dommage, n'est-ce pas ?</a:t>
            </a:r>
            <a:endParaRPr lang="fr-FR" sz="2400" dirty="0">
              <a:effectLst/>
              <a:latin typeface="Calibri" panose="020F0502020204030204" pitchFamily="34" charset="0"/>
              <a:ea typeface="Calibri" panose="020F0502020204030204" pitchFamily="34" charset="0"/>
            </a:endParaRPr>
          </a:p>
          <a:p>
            <a:pPr>
              <a:lnSpc>
                <a:spcPct val="107000"/>
              </a:lnSpc>
              <a:spcAft>
                <a:spcPts val="800"/>
              </a:spcAft>
            </a:pPr>
            <a:r>
              <a:rPr lang="fr-FR" sz="2400" dirty="0">
                <a:latin typeface="Calibri" panose="020F0502020204030204" pitchFamily="34" charset="0"/>
                <a:ea typeface="Calibri" panose="020F0502020204030204" pitchFamily="34" charset="0"/>
              </a:rPr>
              <a:t>Appelons celles qui nous servent </a:t>
            </a:r>
            <a:r>
              <a:rPr lang="fr-FR" sz="2400" b="1" dirty="0">
                <a:latin typeface="Calibri" panose="020F0502020204030204" pitchFamily="34" charset="0"/>
                <a:ea typeface="Calibri" panose="020F0502020204030204" pitchFamily="34" charset="0"/>
              </a:rPr>
              <a:t>"stratégies positives" </a:t>
            </a:r>
            <a:r>
              <a:rPr lang="fr-FR" sz="2400" dirty="0">
                <a:latin typeface="Calibri" panose="020F0502020204030204" pitchFamily="34" charset="0"/>
                <a:ea typeface="Calibri" panose="020F0502020204030204" pitchFamily="34" charset="0"/>
              </a:rPr>
              <a:t>et les autres qui contrarient la satisfaction de nos besoins fondamentaux </a:t>
            </a:r>
            <a:r>
              <a:rPr lang="fr-FR" sz="2400" b="1" dirty="0">
                <a:latin typeface="Calibri" panose="020F0502020204030204" pitchFamily="34" charset="0"/>
                <a:ea typeface="Calibri" panose="020F0502020204030204" pitchFamily="34" charset="0"/>
              </a:rPr>
              <a:t>"stratégies négatives"</a:t>
            </a:r>
            <a:r>
              <a:rPr lang="fr-FR" sz="2400" dirty="0">
                <a:effectLst/>
                <a:latin typeface="Calibri" panose="020F0502020204030204" pitchFamily="34" charset="0"/>
                <a:ea typeface="Calibri" panose="020F0502020204030204" pitchFamily="34" charset="0"/>
              </a:rPr>
              <a:t>.</a:t>
            </a:r>
          </a:p>
          <a:p>
            <a:pPr marL="0" indent="0" algn="ctr">
              <a:lnSpc>
                <a:spcPct val="107000"/>
              </a:lnSpc>
              <a:spcAft>
                <a:spcPts val="800"/>
              </a:spcAft>
              <a:buNone/>
            </a:pPr>
            <a:r>
              <a:rPr lang="fr-FR"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Nous arrivons alors à la classification suivante:</a:t>
            </a:r>
          </a:p>
          <a:p>
            <a:endParaRPr lang="fr-FR" sz="3600" dirty="0"/>
          </a:p>
        </p:txBody>
      </p:sp>
      <p:sp>
        <p:nvSpPr>
          <p:cNvPr id="6" name="TextBox 5">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8038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587" descr="Transparent Watercolor Arrow Png, Png Download - kindpng">
            <a:extLst>
              <a:ext uri="{FF2B5EF4-FFF2-40B4-BE49-F238E27FC236}">
                <a16:creationId xmlns:a16="http://schemas.microsoft.com/office/drawing/2014/main" id="{E35F6BCB-2119-4E26-999B-14D62D7B8AA0}"/>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5797507" y="2122771"/>
            <a:ext cx="4038600" cy="2872252"/>
          </a:xfrm>
          <a:prstGeom prst="rect">
            <a:avLst/>
          </a:prstGeom>
          <a:noFill/>
          <a:ln>
            <a:noFill/>
          </a:ln>
        </p:spPr>
      </p:pic>
      <p:pic>
        <p:nvPicPr>
          <p:cNvPr id="29" name="Grafik 587" descr="Transparent Watercolor Arrow Png, Png Download - kindpng">
            <a:extLst>
              <a:ext uri="{FF2B5EF4-FFF2-40B4-BE49-F238E27FC236}">
                <a16:creationId xmlns:a16="http://schemas.microsoft.com/office/drawing/2014/main" id="{DD0B0B86-E2E7-4179-9FCA-C878CB239BE1}"/>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57400" y="1429026"/>
            <a:ext cx="4038600" cy="2872252"/>
          </a:xfrm>
          <a:prstGeom prst="rect">
            <a:avLst/>
          </a:prstGeom>
          <a:noFill/>
          <a:ln>
            <a:noFill/>
          </a:ln>
        </p:spPr>
      </p:pic>
      <p:pic>
        <p:nvPicPr>
          <p:cNvPr id="28" name="Grafik 2058" descr="Aquarell, Pinselstrich, Farbe, Abstrakt, Textur, Bürste">
            <a:extLst>
              <a:ext uri="{FF2B5EF4-FFF2-40B4-BE49-F238E27FC236}">
                <a16:creationId xmlns:a16="http://schemas.microsoft.com/office/drawing/2014/main" id="{5F6DDC11-72D2-46FC-AA53-F11F7F068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676" y="5332314"/>
            <a:ext cx="11800589" cy="144399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a:xfrm>
            <a:off x="838199" y="369332"/>
            <a:ext cx="11353801" cy="1325563"/>
          </a:xfrm>
        </p:spPr>
        <p:txBody>
          <a:bodyPr>
            <a:normAutofit/>
          </a:bodyPr>
          <a:lstStyle/>
          <a:p>
            <a:r>
              <a:rPr lang="fr-FR" sz="3600" b="0" dirty="0">
                <a:latin typeface="Calibri" panose="020F0502020204030204" pitchFamily="34" charset="0"/>
                <a:ea typeface="Calibri" panose="020F0502020204030204" pitchFamily="34" charset="0"/>
              </a:rPr>
              <a:t>Stratégies positives et négatives pour satisfaire les besoins</a:t>
            </a:r>
            <a:endParaRPr lang="fr-FR" sz="3600" b="0" dirty="0"/>
          </a:p>
        </p:txBody>
      </p:sp>
      <p:grpSp>
        <p:nvGrpSpPr>
          <p:cNvPr id="17" name="Gruppieren 496">
            <a:extLst>
              <a:ext uri="{FF2B5EF4-FFF2-40B4-BE49-F238E27FC236}">
                <a16:creationId xmlns:a16="http://schemas.microsoft.com/office/drawing/2014/main" id="{E55911C4-0729-4B9A-BED8-B348A067E3D7}"/>
              </a:ext>
            </a:extLst>
          </p:cNvPr>
          <p:cNvGrpSpPr/>
          <p:nvPr/>
        </p:nvGrpSpPr>
        <p:grpSpPr>
          <a:xfrm>
            <a:off x="2578005" y="1829054"/>
            <a:ext cx="6619274" cy="3797787"/>
            <a:chOff x="0" y="0"/>
            <a:chExt cx="2975610" cy="1546850"/>
          </a:xfrm>
          <a:noFill/>
        </p:grpSpPr>
        <p:grpSp>
          <p:nvGrpSpPr>
            <p:cNvPr id="18" name="Gruppieren 497">
              <a:extLst>
                <a:ext uri="{FF2B5EF4-FFF2-40B4-BE49-F238E27FC236}">
                  <a16:creationId xmlns:a16="http://schemas.microsoft.com/office/drawing/2014/main" id="{67F1B2D6-CDFD-4676-A3BC-828AD7C40294}"/>
                </a:ext>
              </a:extLst>
            </p:cNvPr>
            <p:cNvGrpSpPr/>
            <p:nvPr/>
          </p:nvGrpSpPr>
          <p:grpSpPr>
            <a:xfrm>
              <a:off x="0" y="0"/>
              <a:ext cx="2975610" cy="1546850"/>
              <a:chOff x="0" y="0"/>
              <a:chExt cx="2975610" cy="1546850"/>
            </a:xfrm>
            <a:grpFill/>
          </p:grpSpPr>
          <p:sp>
            <p:nvSpPr>
              <p:cNvPr id="19" name="Rechteck 498">
                <a:extLst>
                  <a:ext uri="{FF2B5EF4-FFF2-40B4-BE49-F238E27FC236}">
                    <a16:creationId xmlns:a16="http://schemas.microsoft.com/office/drawing/2014/main" id="{1547A7F7-B019-46D6-BD4D-5C5FA2E72077}"/>
                  </a:ext>
                </a:extLst>
              </p:cNvPr>
              <p:cNvSpPr/>
              <p:nvPr/>
            </p:nvSpPr>
            <p:spPr>
              <a:xfrm>
                <a:off x="0" y="0"/>
                <a:ext cx="2975600" cy="1546850"/>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fr-F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0" name="Freihandform: Form 499">
                <a:extLst>
                  <a:ext uri="{FF2B5EF4-FFF2-40B4-BE49-F238E27FC236}">
                    <a16:creationId xmlns:a16="http://schemas.microsoft.com/office/drawing/2014/main" id="{95B23DFE-47C0-4ED0-A6D0-311D17101C03}"/>
                  </a:ext>
                </a:extLst>
              </p:cNvPr>
              <p:cNvSpPr/>
              <p:nvPr/>
            </p:nvSpPr>
            <p:spPr>
              <a:xfrm>
                <a:off x="0" y="0"/>
                <a:ext cx="2975610" cy="1190244"/>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1" name="Rechteck 500">
                <a:extLst>
                  <a:ext uri="{FF2B5EF4-FFF2-40B4-BE49-F238E27FC236}">
                    <a16:creationId xmlns:a16="http://schemas.microsoft.com/office/drawing/2014/main" id="{D7D5B62D-BF7C-4448-8E63-CF965A9CC24B}"/>
                  </a:ext>
                </a:extLst>
              </p:cNvPr>
              <p:cNvSpPr/>
              <p:nvPr/>
            </p:nvSpPr>
            <p:spPr>
              <a:xfrm>
                <a:off x="357073" y="203668"/>
                <a:ext cx="981951"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fr-F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2" name="Textfeld 501">
                <a:extLst>
                  <a:ext uri="{FF2B5EF4-FFF2-40B4-BE49-F238E27FC236}">
                    <a16:creationId xmlns:a16="http://schemas.microsoft.com/office/drawing/2014/main" id="{48C4BAA9-CCC9-4DED-B4EE-2E72D37CC7D3}"/>
                  </a:ext>
                </a:extLst>
              </p:cNvPr>
              <p:cNvSpPr txBox="1"/>
              <p:nvPr/>
            </p:nvSpPr>
            <p:spPr>
              <a:xfrm>
                <a:off x="357073" y="203668"/>
                <a:ext cx="981951"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fr-FR" sz="3200" dirty="0">
                    <a:solidFill>
                      <a:srgbClr val="C00000"/>
                    </a:solidFill>
                    <a:latin typeface="Calibri" panose="020F0502020204030204" pitchFamily="34" charset="0"/>
                    <a:ea typeface="Calibri" panose="020F0502020204030204" pitchFamily="34" charset="0"/>
                  </a:rPr>
                  <a:t>Stratégies négatives</a:t>
                </a:r>
                <a:endParaRPr lang="fr-FR" sz="2000" dirty="0">
                  <a:solidFill>
                    <a:srgbClr val="C00000"/>
                  </a:solidFill>
                  <a:latin typeface="Calibri" panose="020F0502020204030204" pitchFamily="34" charset="0"/>
                  <a:ea typeface="Calibri" panose="020F0502020204030204" pitchFamily="34" charset="0"/>
                </a:endParaRPr>
              </a:p>
            </p:txBody>
          </p:sp>
          <p:sp>
            <p:nvSpPr>
              <p:cNvPr id="23" name="Rechteck 502">
                <a:extLst>
                  <a:ext uri="{FF2B5EF4-FFF2-40B4-BE49-F238E27FC236}">
                    <a16:creationId xmlns:a16="http://schemas.microsoft.com/office/drawing/2014/main" id="{46BC2D80-CE99-4279-B428-40CFAA68D8A1}"/>
                  </a:ext>
                </a:extLst>
              </p:cNvPr>
              <p:cNvSpPr/>
              <p:nvPr/>
            </p:nvSpPr>
            <p:spPr>
              <a:xfrm>
                <a:off x="1487805" y="375076"/>
                <a:ext cx="1160487"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fr-F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4" name="Textfeld 503">
                <a:extLst>
                  <a:ext uri="{FF2B5EF4-FFF2-40B4-BE49-F238E27FC236}">
                    <a16:creationId xmlns:a16="http://schemas.microsoft.com/office/drawing/2014/main" id="{7A62765F-A1BC-4FE2-AFF6-357E8C71D108}"/>
                  </a:ext>
                </a:extLst>
              </p:cNvPr>
              <p:cNvSpPr txBox="1"/>
              <p:nvPr/>
            </p:nvSpPr>
            <p:spPr>
              <a:xfrm>
                <a:off x="1487805" y="375076"/>
                <a:ext cx="1160487"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fr-FR" sz="3200" dirty="0">
                    <a:solidFill>
                      <a:schemeClr val="accent6">
                        <a:lumMod val="75000"/>
                      </a:schemeClr>
                    </a:solidFill>
                    <a:latin typeface="Calibri" panose="020F0502020204030204" pitchFamily="34" charset="0"/>
                    <a:ea typeface="Calibri" panose="020F0502020204030204" pitchFamily="34" charset="0"/>
                  </a:rPr>
                  <a:t>Stratégies positives</a:t>
                </a:r>
                <a:endParaRPr lang="fr-FR" sz="2000" dirty="0">
                  <a:solidFill>
                    <a:schemeClr val="accent6">
                      <a:lumMod val="75000"/>
                    </a:schemeClr>
                  </a:solidFill>
                  <a:latin typeface="Calibri" panose="020F0502020204030204" pitchFamily="34" charset="0"/>
                  <a:ea typeface="Calibri" panose="020F0502020204030204" pitchFamily="34" charset="0"/>
                </a:endParaRPr>
              </a:p>
            </p:txBody>
          </p:sp>
        </p:grpSp>
      </p:grpSp>
      <p:sp>
        <p:nvSpPr>
          <p:cNvPr id="27" name="TextBox 26">
            <a:extLst>
              <a:ext uri="{FF2B5EF4-FFF2-40B4-BE49-F238E27FC236}">
                <a16:creationId xmlns:a16="http://schemas.microsoft.com/office/drawing/2014/main" id="{934A8CE1-25A8-42F7-98D0-7F7C7CA9236B}"/>
              </a:ext>
            </a:extLst>
          </p:cNvPr>
          <p:cNvSpPr txBox="1"/>
          <p:nvPr/>
        </p:nvSpPr>
        <p:spPr>
          <a:xfrm>
            <a:off x="718277" y="4301278"/>
            <a:ext cx="11183912" cy="2091214"/>
          </a:xfrm>
          <a:prstGeom prst="rect">
            <a:avLst/>
          </a:prstGeom>
          <a:noFill/>
          <a:ln>
            <a:noFill/>
          </a:ln>
        </p:spPr>
        <p:txBody>
          <a:bodyPr wrap="square">
            <a:spAutoFit/>
          </a:bodyPr>
          <a:lstStyle/>
          <a:p>
            <a:pPr marL="285750" indent="-285750">
              <a:lnSpc>
                <a:spcPct val="107000"/>
              </a:lnSpc>
              <a:spcAft>
                <a:spcPts val="800"/>
              </a:spcAft>
              <a:buClr>
                <a:srgbClr val="80C141"/>
              </a:buClr>
              <a:buFont typeface="Wingdings" panose="05000000000000000000" pitchFamily="2" charset="2"/>
              <a:buChar char="§"/>
            </a:pPr>
            <a:r>
              <a:rPr lang="fr-FR" sz="2400" dirty="0">
                <a:latin typeface="Calibri" panose="020F0502020204030204" pitchFamily="34" charset="0"/>
                <a:ea typeface="Calibri" panose="020F0502020204030204" pitchFamily="34" charset="0"/>
              </a:rPr>
              <a:t>Vous êtes toujours avec nous ? Alors regardons ensemble des exemples pour que tout soit bien clair</a:t>
            </a:r>
            <a:r>
              <a:rPr lang="fr-FR" sz="2400" dirty="0">
                <a:effectLst/>
                <a:latin typeface="Calibri" panose="020F0502020204030204" pitchFamily="34" charset="0"/>
                <a:ea typeface="Calibri" panose="020F0502020204030204" pitchFamily="34" charset="0"/>
              </a:rPr>
              <a:t>!</a:t>
            </a:r>
          </a:p>
          <a:p>
            <a:pPr marL="285750" indent="-285750">
              <a:lnSpc>
                <a:spcPct val="107000"/>
              </a:lnSpc>
              <a:spcAft>
                <a:spcPts val="800"/>
              </a:spcAft>
              <a:buClr>
                <a:srgbClr val="80C141"/>
              </a:buClr>
              <a:buFont typeface="Wingdings" panose="05000000000000000000" pitchFamily="2" charset="2"/>
              <a:buChar char="§"/>
            </a:pPr>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rPr>
              <a:t>Pour chaque besoin fondamental, donnons un exemple qui vous montre </a:t>
            </a:r>
            <a:br>
              <a:rPr lang="fr-FR" sz="2400" b="1" i="1" dirty="0">
                <a:solidFill>
                  <a:schemeClr val="bg1"/>
                </a:solidFill>
                <a:effectLst>
                  <a:outerShdw blurRad="38100" dist="38100" dir="2700000" algn="tl">
                    <a:srgbClr val="000000">
                      <a:alpha val="43137"/>
                    </a:srgbClr>
                  </a:outerShdw>
                </a:effectLst>
                <a:latin typeface="Calibri" panose="020F0502020204030204" pitchFamily="34" charset="0"/>
              </a:rPr>
            </a:b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rPr>
              <a:t>ce que l'on entend par stratégies positives et négatives:</a:t>
            </a:r>
          </a:p>
        </p:txBody>
      </p:sp>
      <p:pic>
        <p:nvPicPr>
          <p:cNvPr id="16" name="3D-Modell 2084" descr="Gesicht mit Kopfverband Emoji">
            <a:extLst>
              <a:ext uri="{FF2B5EF4-FFF2-40B4-BE49-F238E27FC236}">
                <a16:creationId xmlns:a16="http://schemas.microsoft.com/office/drawing/2014/main" id="{19D40E71-70CE-49F4-99BC-9B4AE20B80A7}"/>
              </a:ext>
            </a:extLst>
          </p:cNvPr>
          <p:cNvPicPr>
            <a:picLocks noGrp="1" noRot="1" noChangeAspect="1" noMove="1" noResize="1" noEditPoints="1" noAdjustHandles="1" noChangeArrowheads="1" noChangeShapeType="1" noCrop="1"/>
          </p:cNvPicPr>
          <p:nvPr/>
        </p:nvPicPr>
        <p:blipFill>
          <a:blip r:embed="rId4"/>
          <a:stretch>
            <a:fillRect/>
          </a:stretch>
        </p:blipFill>
        <p:spPr>
          <a:xfrm>
            <a:off x="495165" y="2252154"/>
            <a:ext cx="1443990" cy="1443990"/>
          </a:xfrm>
          <a:prstGeom prst="rect">
            <a:avLst/>
          </a:prstGeom>
        </p:spPr>
      </p:pic>
      <p:pic>
        <p:nvPicPr>
          <p:cNvPr id="26" name="3D-Modell 2083" descr="Erleichtertes Gesicht Emoji">
            <a:extLst>
              <a:ext uri="{FF2B5EF4-FFF2-40B4-BE49-F238E27FC236}">
                <a16:creationId xmlns:a16="http://schemas.microsoft.com/office/drawing/2014/main" id="{B1DCA161-0869-49AF-B739-46C66B4D768E}"/>
              </a:ext>
            </a:extLst>
          </p:cNvPr>
          <p:cNvPicPr>
            <a:picLocks noGrp="1" noRot="1" noChangeAspect="1" noMove="1" noResize="1" noEditPoints="1" noAdjustHandles="1" noChangeArrowheads="1" noChangeShapeType="1" noCrop="1"/>
          </p:cNvPicPr>
          <p:nvPr/>
        </p:nvPicPr>
        <p:blipFill>
          <a:blip r:embed="rId5"/>
          <a:stretch>
            <a:fillRect/>
          </a:stretch>
        </p:blipFill>
        <p:spPr>
          <a:xfrm>
            <a:off x="9836129" y="2672990"/>
            <a:ext cx="1441450" cy="1441450"/>
          </a:xfrm>
          <a:prstGeom prst="rect">
            <a:avLst/>
          </a:prstGeom>
          <a:noFill/>
        </p:spPr>
      </p:pic>
      <p:sp>
        <p:nvSpPr>
          <p:cNvPr id="31" name="TextBox 30">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4237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327BD2A-4895-4BAD-940D-A1FB6DCAC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66548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solidFill>
                  <a:schemeClr val="bg1">
                    <a:lumMod val="95000"/>
                  </a:schemeClr>
                </a:solidFill>
                <a:effectLst>
                  <a:outerShdw blurRad="38100" dist="38100" dir="2700000" algn="tl">
                    <a:srgbClr val="000000">
                      <a:alpha val="43137"/>
                    </a:srgbClr>
                  </a:outerShdw>
                </a:effectLst>
              </a:rPr>
              <a:t>1. Amour et appartenance</a:t>
            </a:r>
          </a:p>
        </p:txBody>
      </p:sp>
      <p:grpSp>
        <p:nvGrpSpPr>
          <p:cNvPr id="6" name="Gruppieren 505">
            <a:extLst>
              <a:ext uri="{FF2B5EF4-FFF2-40B4-BE49-F238E27FC236}">
                <a16:creationId xmlns:a16="http://schemas.microsoft.com/office/drawing/2014/main" id="{22B76EDE-231D-46D7-9DD7-D971061B7741}"/>
              </a:ext>
            </a:extLst>
          </p:cNvPr>
          <p:cNvGrpSpPr/>
          <p:nvPr/>
        </p:nvGrpSpPr>
        <p:grpSpPr>
          <a:xfrm>
            <a:off x="1635389" y="1458913"/>
            <a:ext cx="8921222" cy="5390653"/>
            <a:chOff x="0" y="0"/>
            <a:chExt cx="4229100" cy="1808105"/>
          </a:xfrm>
        </p:grpSpPr>
        <p:grpSp>
          <p:nvGrpSpPr>
            <p:cNvPr id="7" name="Gruppieren 506">
              <a:extLst>
                <a:ext uri="{FF2B5EF4-FFF2-40B4-BE49-F238E27FC236}">
                  <a16:creationId xmlns:a16="http://schemas.microsoft.com/office/drawing/2014/main" id="{DC52A971-98D0-4A4E-9854-E63289954E0D}"/>
                </a:ext>
              </a:extLst>
            </p:cNvPr>
            <p:cNvGrpSpPr/>
            <p:nvPr/>
          </p:nvGrpSpPr>
          <p:grpSpPr>
            <a:xfrm>
              <a:off x="0" y="0"/>
              <a:ext cx="4229100" cy="1808105"/>
              <a:chOff x="0" y="0"/>
              <a:chExt cx="4229100" cy="1808105"/>
            </a:xfrm>
          </p:grpSpPr>
          <p:sp>
            <p:nvSpPr>
              <p:cNvPr id="8" name="Rechteck 507">
                <a:extLst>
                  <a:ext uri="{FF2B5EF4-FFF2-40B4-BE49-F238E27FC236}">
                    <a16:creationId xmlns:a16="http://schemas.microsoft.com/office/drawing/2014/main" id="{BC5D4DFF-D11A-4E3A-B718-9A3FD4D80F3D}"/>
                  </a:ext>
                </a:extLst>
              </p:cNvPr>
              <p:cNvSpPr/>
              <p:nvPr/>
            </p:nvSpPr>
            <p:spPr>
              <a:xfrm>
                <a:off x="0" y="0"/>
                <a:ext cx="4229100" cy="17907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9" name="Freihandform: Form 508">
                <a:extLst>
                  <a:ext uri="{FF2B5EF4-FFF2-40B4-BE49-F238E27FC236}">
                    <a16:creationId xmlns:a16="http://schemas.microsoft.com/office/drawing/2014/main" id="{504249FC-20D4-42D5-BF2E-51AF7C4026C0}"/>
                  </a:ext>
                </a:extLst>
              </p:cNvPr>
              <p:cNvSpPr/>
              <p:nvPr/>
            </p:nvSpPr>
            <p:spPr>
              <a:xfrm>
                <a:off x="0" y="17405"/>
                <a:ext cx="4229100" cy="1790700"/>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0" name="Rechteck 509">
                <a:extLst>
                  <a:ext uri="{FF2B5EF4-FFF2-40B4-BE49-F238E27FC236}">
                    <a16:creationId xmlns:a16="http://schemas.microsoft.com/office/drawing/2014/main" id="{BF164AAA-19D0-4F5A-A3ED-9185287879F0}"/>
                  </a:ext>
                </a:extLst>
              </p:cNvPr>
              <p:cNvSpPr/>
              <p:nvPr/>
            </p:nvSpPr>
            <p:spPr>
              <a:xfrm>
                <a:off x="280155" y="361962"/>
                <a:ext cx="1708232"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1" name="Textfeld 510">
                <a:extLst>
                  <a:ext uri="{FF2B5EF4-FFF2-40B4-BE49-F238E27FC236}">
                    <a16:creationId xmlns:a16="http://schemas.microsoft.com/office/drawing/2014/main" id="{F4BF7A85-C1D7-4807-8299-B4D2302DF47C}"/>
                  </a:ext>
                </a:extLst>
              </p:cNvPr>
              <p:cNvSpPr txBox="1"/>
              <p:nvPr/>
            </p:nvSpPr>
            <p:spPr>
              <a:xfrm>
                <a:off x="280155" y="361962"/>
                <a:ext cx="1708232" cy="828903"/>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fr-FR" sz="2400" dirty="0">
                    <a:solidFill>
                      <a:srgbClr val="C00000"/>
                    </a:solidFill>
                    <a:latin typeface="Calibri" panose="020F0502020204030204" pitchFamily="34" charset="0"/>
                    <a:ea typeface="Calibri" panose="020F0502020204030204" pitchFamily="34" charset="0"/>
                  </a:rPr>
                  <a:t>Johanna est totalement déçue car elle n'a pas été invitée à la fête par son amie. Au lieu de s'amuser, elle publie des bêtises sur son amie sur ses réseaux sociaux.</a:t>
                </a:r>
                <a:endParaRPr lang="fr-FR" sz="3600" dirty="0">
                  <a:solidFill>
                    <a:srgbClr val="C00000"/>
                  </a:solidFill>
                  <a:latin typeface="Calibri" panose="020F0502020204030204" pitchFamily="34" charset="0"/>
                  <a:ea typeface="Calibri" panose="020F0502020204030204" pitchFamily="34" charset="0"/>
                </a:endParaRPr>
              </a:p>
            </p:txBody>
          </p:sp>
          <p:sp>
            <p:nvSpPr>
              <p:cNvPr id="12" name="Rechteck 511">
                <a:extLst>
                  <a:ext uri="{FF2B5EF4-FFF2-40B4-BE49-F238E27FC236}">
                    <a16:creationId xmlns:a16="http://schemas.microsoft.com/office/drawing/2014/main" id="{3B2433F7-8898-4EBD-BE59-7C8792801A71}"/>
                  </a:ext>
                </a:extLst>
              </p:cNvPr>
              <p:cNvSpPr/>
              <p:nvPr/>
            </p:nvSpPr>
            <p:spPr>
              <a:xfrm>
                <a:off x="2114550" y="568293"/>
                <a:ext cx="1649349"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3" name="Textfeld 512">
                <a:extLst>
                  <a:ext uri="{FF2B5EF4-FFF2-40B4-BE49-F238E27FC236}">
                    <a16:creationId xmlns:a16="http://schemas.microsoft.com/office/drawing/2014/main" id="{BF095F3D-4B71-4311-9EE6-E57BE48550B5}"/>
                  </a:ext>
                </a:extLst>
              </p:cNvPr>
              <p:cNvSpPr txBox="1"/>
              <p:nvPr/>
            </p:nvSpPr>
            <p:spPr>
              <a:xfrm>
                <a:off x="2114550" y="632193"/>
                <a:ext cx="1649349" cy="828903"/>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fr-FR" sz="2400" dirty="0">
                    <a:solidFill>
                      <a:schemeClr val="accent6">
                        <a:lumMod val="75000"/>
                      </a:schemeClr>
                    </a:solidFill>
                    <a:latin typeface="Calibri" panose="020F0502020204030204" pitchFamily="34" charset="0"/>
                  </a:rPr>
                  <a:t>Johanna appelle son amie Petra, qu'elle n'a pas vue depuis longtemps. Elles se rencontrent spontanément et passent une soirée animée ensemble dans un café.</a:t>
                </a:r>
              </a:p>
            </p:txBody>
          </p:sp>
        </p:grpSp>
      </p:grpSp>
      <p:pic>
        <p:nvPicPr>
          <p:cNvPr id="15" name="3D-Modell 2084" descr="Gesicht mit Kopfverband Emoji">
            <a:extLst>
              <a:ext uri="{FF2B5EF4-FFF2-40B4-BE49-F238E27FC236}">
                <a16:creationId xmlns:a16="http://schemas.microsoft.com/office/drawing/2014/main" id="{218CEF92-81A9-4845-8AB2-1736DAA19577}"/>
              </a:ext>
            </a:extLst>
          </p:cNvPr>
          <p:cNvPicPr>
            <a:picLocks noGrp="1" noRot="1" noChangeAspect="1" noMove="1" noResize="1" noEditPoints="1" noAdjustHandles="1" noChangeArrowheads="1" noChangeShapeType="1" noCrop="1"/>
          </p:cNvPicPr>
          <p:nvPr/>
        </p:nvPicPr>
        <p:blipFill>
          <a:blip r:embed="rId3"/>
          <a:stretch>
            <a:fillRect/>
          </a:stretch>
        </p:blipFill>
        <p:spPr>
          <a:xfrm>
            <a:off x="58330" y="2329708"/>
            <a:ext cx="1443990" cy="1443990"/>
          </a:xfrm>
          <a:prstGeom prst="rect">
            <a:avLst/>
          </a:prstGeom>
        </p:spPr>
      </p:pic>
      <p:pic>
        <p:nvPicPr>
          <p:cNvPr id="19" name="3D-Modell 2083" descr="Erleichtertes Gesicht Emoji">
            <a:extLst>
              <a:ext uri="{FF2B5EF4-FFF2-40B4-BE49-F238E27FC236}">
                <a16:creationId xmlns:a16="http://schemas.microsoft.com/office/drawing/2014/main" id="{7EAF9D00-36ED-45B9-BBEF-CB9E0F8A1DD9}"/>
              </a:ext>
            </a:extLst>
          </p:cNvPr>
          <p:cNvPicPr>
            <a:picLocks noGrp="1" noRot="1" noChangeAspect="1" noMove="1" noResize="1" noEditPoints="1" noAdjustHandles="1" noChangeArrowheads="1" noChangeShapeType="1" noCrop="1"/>
          </p:cNvPicPr>
          <p:nvPr/>
        </p:nvPicPr>
        <p:blipFill>
          <a:blip r:embed="rId4"/>
          <a:stretch>
            <a:fillRect/>
          </a:stretch>
        </p:blipFill>
        <p:spPr>
          <a:xfrm>
            <a:off x="10290472" y="2738735"/>
            <a:ext cx="1441450" cy="1441450"/>
          </a:xfrm>
          <a:prstGeom prst="rect">
            <a:avLst/>
          </a:prstGeom>
          <a:noFill/>
        </p:spPr>
      </p:pic>
      <p:sp>
        <p:nvSpPr>
          <p:cNvPr id="17" name="TextBox 16">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5580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38100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solidFill>
                  <a:schemeClr val="bg1">
                    <a:lumMod val="95000"/>
                  </a:schemeClr>
                </a:solidFill>
                <a:effectLst>
                  <a:outerShdw blurRad="38100" dist="38100" dir="2700000" algn="tl">
                    <a:srgbClr val="000000">
                      <a:alpha val="43137"/>
                    </a:srgbClr>
                  </a:outerShdw>
                </a:effectLst>
              </a:rPr>
              <a:t>2. Pouvoir</a:t>
            </a:r>
          </a:p>
        </p:txBody>
      </p:sp>
      <p:grpSp>
        <p:nvGrpSpPr>
          <p:cNvPr id="8" name="Gruppieren 514">
            <a:extLst>
              <a:ext uri="{FF2B5EF4-FFF2-40B4-BE49-F238E27FC236}">
                <a16:creationId xmlns:a16="http://schemas.microsoft.com/office/drawing/2014/main" id="{AF20E9B8-9A77-4C66-A030-05A75E8B8D4B}"/>
              </a:ext>
            </a:extLst>
          </p:cNvPr>
          <p:cNvGrpSpPr/>
          <p:nvPr/>
        </p:nvGrpSpPr>
        <p:grpSpPr>
          <a:xfrm>
            <a:off x="1450428" y="1469739"/>
            <a:ext cx="9010781" cy="6428785"/>
            <a:chOff x="0" y="0"/>
            <a:chExt cx="4221479" cy="1805925"/>
          </a:xfrm>
        </p:grpSpPr>
        <p:grpSp>
          <p:nvGrpSpPr>
            <p:cNvPr id="9" name="Gruppieren 515">
              <a:extLst>
                <a:ext uri="{FF2B5EF4-FFF2-40B4-BE49-F238E27FC236}">
                  <a16:creationId xmlns:a16="http://schemas.microsoft.com/office/drawing/2014/main" id="{B4B9E237-AB36-4916-8135-F34883D65354}"/>
                </a:ext>
              </a:extLst>
            </p:cNvPr>
            <p:cNvGrpSpPr/>
            <p:nvPr/>
          </p:nvGrpSpPr>
          <p:grpSpPr>
            <a:xfrm>
              <a:off x="0" y="0"/>
              <a:ext cx="4221479" cy="1805925"/>
              <a:chOff x="0" y="0"/>
              <a:chExt cx="4221479" cy="1805925"/>
            </a:xfrm>
          </p:grpSpPr>
          <p:sp>
            <p:nvSpPr>
              <p:cNvPr id="10" name="Rechteck 516">
                <a:extLst>
                  <a:ext uri="{FF2B5EF4-FFF2-40B4-BE49-F238E27FC236}">
                    <a16:creationId xmlns:a16="http://schemas.microsoft.com/office/drawing/2014/main" id="{F418B28D-8E0E-4142-99F3-9B067A1C1D13}"/>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1" name="Freihandform: Form 517">
                <a:extLst>
                  <a:ext uri="{FF2B5EF4-FFF2-40B4-BE49-F238E27FC236}">
                    <a16:creationId xmlns:a16="http://schemas.microsoft.com/office/drawing/2014/main" id="{96A1F0A3-00AD-4160-8A5F-4D01979C7AC0}"/>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2" name="Rechteck 518">
                <a:extLst>
                  <a:ext uri="{FF2B5EF4-FFF2-40B4-BE49-F238E27FC236}">
                    <a16:creationId xmlns:a16="http://schemas.microsoft.com/office/drawing/2014/main" id="{773D8ACD-7DDE-49FE-92B2-E639F6655FB4}"/>
                  </a:ext>
                </a:extLst>
              </p:cNvPr>
              <p:cNvSpPr/>
              <p:nvPr/>
            </p:nvSpPr>
            <p:spPr>
              <a:xfrm>
                <a:off x="279650" y="273554"/>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3" name="Textfeld 519">
                <a:extLst>
                  <a:ext uri="{FF2B5EF4-FFF2-40B4-BE49-F238E27FC236}">
                    <a16:creationId xmlns:a16="http://schemas.microsoft.com/office/drawing/2014/main" id="{1CCBA5F5-C706-44B4-BDF0-D60AE8CFFEA9}"/>
                  </a:ext>
                </a:extLst>
              </p:cNvPr>
              <p:cNvSpPr txBox="1"/>
              <p:nvPr/>
            </p:nvSpPr>
            <p:spPr>
              <a:xfrm>
                <a:off x="268758" y="353365"/>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fr-FR" sz="2400" dirty="0">
                    <a:solidFill>
                      <a:srgbClr val="C00000"/>
                    </a:solidFill>
                    <a:latin typeface="Calibri" panose="020F0502020204030204" pitchFamily="34" charset="0"/>
                  </a:rPr>
                  <a:t>Alex est totalement énervé parce qu'il a à peine pu placer un mot dans une discussion. Il essaie maintenant de monter les autres contre John, qui s'est distingué dans la discussion, en disant du mal de lui.</a:t>
                </a:r>
              </a:p>
            </p:txBody>
          </p:sp>
          <p:sp>
            <p:nvSpPr>
              <p:cNvPr id="14" name="Rechteck 520">
                <a:extLst>
                  <a:ext uri="{FF2B5EF4-FFF2-40B4-BE49-F238E27FC236}">
                    <a16:creationId xmlns:a16="http://schemas.microsoft.com/office/drawing/2014/main" id="{28CAEF30-5BD8-4EAE-85F7-F9D95E0C0787}"/>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5" name="Textfeld 521">
                <a:extLst>
                  <a:ext uri="{FF2B5EF4-FFF2-40B4-BE49-F238E27FC236}">
                    <a16:creationId xmlns:a16="http://schemas.microsoft.com/office/drawing/2014/main" id="{656B1ABF-EB70-4039-B1E9-F54445FD81F4}"/>
                  </a:ext>
                </a:extLst>
              </p:cNvPr>
              <p:cNvSpPr txBox="1"/>
              <p:nvPr/>
            </p:nvSpPr>
            <p:spPr>
              <a:xfrm>
                <a:off x="2176413" y="584925"/>
                <a:ext cx="1646377"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fr-FR" sz="2400" dirty="0">
                    <a:solidFill>
                      <a:schemeClr val="accent6">
                        <a:lumMod val="75000"/>
                      </a:schemeClr>
                    </a:solidFill>
                    <a:latin typeface="Calibri" panose="020F0502020204030204" pitchFamily="34" charset="0"/>
                  </a:rPr>
                  <a:t>Alex cherche à avoir une conversation avec John. Il lui dit qu'il aurait aussi eu quelque chose à dire et fait part à John de son point de vue dans la discussion. John prend sur lui de prêter plus d'attention aux autres dans les discussions.</a:t>
                </a:r>
              </a:p>
            </p:txBody>
          </p:sp>
        </p:grpSp>
      </p:grpSp>
      <p:pic>
        <p:nvPicPr>
          <p:cNvPr id="17" name="3D-Modell 2084" descr="Gesicht mit Kopfverband Emoji">
            <a:extLst>
              <a:ext uri="{FF2B5EF4-FFF2-40B4-BE49-F238E27FC236}">
                <a16:creationId xmlns:a16="http://schemas.microsoft.com/office/drawing/2014/main" id="{6C65F482-74B9-4819-915D-4B92C270D9C7}"/>
              </a:ext>
            </a:extLst>
          </p:cNvPr>
          <p:cNvPicPr>
            <a:picLocks noGrp="1" noRot="1" noChangeAspect="1" noMove="1" noResize="1" noEditPoints="1" noAdjustHandles="1" noChangeArrowheads="1" noChangeShapeType="1" noCrop="1"/>
          </p:cNvPicPr>
          <p:nvPr/>
        </p:nvPicPr>
        <p:blipFill>
          <a:blip r:embed="rId3"/>
          <a:stretch>
            <a:fillRect/>
          </a:stretch>
        </p:blipFill>
        <p:spPr>
          <a:xfrm>
            <a:off x="75252" y="2364950"/>
            <a:ext cx="1443990" cy="1443990"/>
          </a:xfrm>
          <a:prstGeom prst="rect">
            <a:avLst/>
          </a:prstGeom>
        </p:spPr>
      </p:pic>
      <p:pic>
        <p:nvPicPr>
          <p:cNvPr id="21" name="3D-Modell 2083" descr="Erleichtertes Gesicht Emoji">
            <a:extLst>
              <a:ext uri="{FF2B5EF4-FFF2-40B4-BE49-F238E27FC236}">
                <a16:creationId xmlns:a16="http://schemas.microsoft.com/office/drawing/2014/main" id="{43659F10-D7AB-4B18-81D7-5459B984CE74}"/>
              </a:ext>
            </a:extLst>
          </p:cNvPr>
          <p:cNvPicPr>
            <a:picLocks noGrp="1" noRot="1" noChangeAspect="1" noMove="1" noResize="1" noEditPoints="1" noAdjustHandles="1" noChangeArrowheads="1" noChangeShapeType="1" noCrop="1"/>
          </p:cNvPicPr>
          <p:nvPr/>
        </p:nvPicPr>
        <p:blipFill>
          <a:blip r:embed="rId4"/>
          <a:stretch>
            <a:fillRect/>
          </a:stretch>
        </p:blipFill>
        <p:spPr>
          <a:xfrm>
            <a:off x="10144657" y="2991648"/>
            <a:ext cx="1441450" cy="1441450"/>
          </a:xfrm>
          <a:prstGeom prst="rect">
            <a:avLst/>
          </a:prstGeom>
          <a:noFill/>
        </p:spPr>
      </p:pic>
      <p:sp>
        <p:nvSpPr>
          <p:cNvPr id="16" name="TextBox 15">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207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AA106DF1-4928-4B91-88D5-C579C2E70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41275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solidFill>
                  <a:schemeClr val="bg1">
                    <a:lumMod val="95000"/>
                  </a:schemeClr>
                </a:solidFill>
                <a:effectLst>
                  <a:outerShdw blurRad="38100" dist="38100" dir="2700000" algn="tl">
                    <a:srgbClr val="000000">
                      <a:alpha val="43137"/>
                    </a:srgbClr>
                  </a:outerShdw>
                </a:effectLst>
              </a:rPr>
              <a:t>3. Liberté</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5" name="Textfeld 528">
                <a:extLst>
                  <a:ext uri="{FF2B5EF4-FFF2-40B4-BE49-F238E27FC236}">
                    <a16:creationId xmlns:a16="http://schemas.microsoft.com/office/drawing/2014/main" id="{CD110A77-25D1-49C8-949D-99740DE724CF}"/>
                  </a:ext>
                </a:extLst>
              </p:cNvPr>
              <p:cNvSpPr txBox="1"/>
              <p:nvPr/>
            </p:nvSpPr>
            <p:spPr>
              <a:xfrm>
                <a:off x="270966" y="319775"/>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fr-FR" sz="2400" dirty="0">
                    <a:solidFill>
                      <a:srgbClr val="C00000"/>
                    </a:solidFill>
                    <a:latin typeface="Calibri" panose="020F0502020204030204" pitchFamily="34" charset="0"/>
                  </a:rPr>
                  <a:t>Maria ne mâche pas ses mots. Elle donne à sa meilleure amie une partie de son esprit et ne remarque même pas qu'elle est dans un état terrible en ce moment et a en fait besoin des encouragements de Maria.</a:t>
                </a: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7" name="Textfeld 530">
                <a:extLst>
                  <a:ext uri="{FF2B5EF4-FFF2-40B4-BE49-F238E27FC236}">
                    <a16:creationId xmlns:a16="http://schemas.microsoft.com/office/drawing/2014/main" id="{9E8E5651-0029-4359-AD45-91AA56A77FBD}"/>
                  </a:ext>
                </a:extLst>
              </p:cNvPr>
              <p:cNvSpPr txBox="1"/>
              <p:nvPr/>
            </p:nvSpPr>
            <p:spPr>
              <a:xfrm>
                <a:off x="2051963" y="576503"/>
                <a:ext cx="1818109"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fr-FR" sz="2400" dirty="0">
                    <a:solidFill>
                      <a:schemeClr val="accent6">
                        <a:lumMod val="75000"/>
                      </a:schemeClr>
                    </a:solidFill>
                    <a:latin typeface="Calibri" panose="020F0502020204030204" pitchFamily="34" charset="0"/>
                  </a:rPr>
                  <a:t>Maria remarque que son amie Anja va très mal en ce moment. Elle en tient compte et fait en sorte de ne pas la blesser lorsqu'elle a une conversation honnête avec elle.</a:t>
                </a:r>
              </a:p>
            </p:txBody>
          </p:sp>
        </p:grpSp>
      </p:grpSp>
      <p:pic>
        <p:nvPicPr>
          <p:cNvPr id="22" name="3D-Modell 2084" descr="Gesicht mit Kopfverband Emoji">
            <a:extLst>
              <a:ext uri="{FF2B5EF4-FFF2-40B4-BE49-F238E27FC236}">
                <a16:creationId xmlns:a16="http://schemas.microsoft.com/office/drawing/2014/main" id="{2B4153E0-3751-47B2-814C-BF18BE532952}"/>
              </a:ext>
            </a:extLst>
          </p:cNvPr>
          <p:cNvPicPr>
            <a:picLocks noGrp="1" noRot="1" noChangeAspect="1" noMove="1" noResize="1" noEditPoints="1" noAdjustHandles="1" noChangeArrowheads="1" noChangeShapeType="1" noCrop="1"/>
          </p:cNvPicPr>
          <p:nvPr/>
        </p:nvPicPr>
        <p:blipFill>
          <a:blip r:embed="rId3"/>
          <a:stretch>
            <a:fillRect/>
          </a:stretch>
        </p:blipFill>
        <p:spPr>
          <a:xfrm>
            <a:off x="112458" y="2371774"/>
            <a:ext cx="1443990" cy="1443990"/>
          </a:xfrm>
          <a:prstGeom prst="rect">
            <a:avLst/>
          </a:prstGeom>
        </p:spPr>
      </p:pic>
      <p:pic>
        <p:nvPicPr>
          <p:cNvPr id="23" name="3D-Modell 2083" descr="Erleichtertes Gesicht Emoji">
            <a:extLst>
              <a:ext uri="{FF2B5EF4-FFF2-40B4-BE49-F238E27FC236}">
                <a16:creationId xmlns:a16="http://schemas.microsoft.com/office/drawing/2014/main" id="{61D10C20-5971-44CB-BBF3-E8837D955708}"/>
              </a:ext>
            </a:extLst>
          </p:cNvPr>
          <p:cNvPicPr>
            <a:picLocks noGrp="1" noRot="1" noChangeAspect="1" noMove="1" noResize="1" noEditPoints="1" noAdjustHandles="1" noChangeArrowheads="1" noChangeShapeType="1" noCrop="1"/>
          </p:cNvPicPr>
          <p:nvPr/>
        </p:nvPicPr>
        <p:blipFill>
          <a:blip r:embed="rId4"/>
          <a:stretch>
            <a:fillRect/>
          </a:stretch>
        </p:blipFill>
        <p:spPr>
          <a:xfrm>
            <a:off x="10344595" y="2868679"/>
            <a:ext cx="1441450" cy="1441450"/>
          </a:xfrm>
          <a:prstGeom prst="rect">
            <a:avLst/>
          </a:prstGeom>
          <a:noFill/>
        </p:spPr>
      </p:pic>
      <p:sp>
        <p:nvSpPr>
          <p:cNvPr id="18" name="TextBox 17">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2078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D3BD903-22DB-4F38-9827-8D5A39B5AF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34163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solidFill>
                  <a:schemeClr val="bg1">
                    <a:lumMod val="95000"/>
                  </a:schemeClr>
                </a:solidFill>
                <a:effectLst>
                  <a:outerShdw blurRad="38100" dist="38100" dir="2700000" algn="tl">
                    <a:srgbClr val="000000">
                      <a:alpha val="43137"/>
                    </a:srgbClr>
                  </a:outerShdw>
                </a:effectLst>
              </a:rPr>
              <a:t>4. Plaisir</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5" name="Textfeld 528">
                <a:extLst>
                  <a:ext uri="{FF2B5EF4-FFF2-40B4-BE49-F238E27FC236}">
                    <a16:creationId xmlns:a16="http://schemas.microsoft.com/office/drawing/2014/main" id="{CD110A77-25D1-49C8-949D-99740DE724CF}"/>
                  </a:ext>
                </a:extLst>
              </p:cNvPr>
              <p:cNvSpPr txBox="1"/>
              <p:nvPr/>
            </p:nvSpPr>
            <p:spPr>
              <a:xfrm>
                <a:off x="280873" y="370580"/>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fr-FR" sz="2400" dirty="0">
                    <a:solidFill>
                      <a:srgbClr val="C00000"/>
                    </a:solidFill>
                    <a:latin typeface="Calibri" panose="020F0502020204030204" pitchFamily="34" charset="0"/>
                  </a:rPr>
                  <a:t>Roman est vraiment frustré à cause d'une mauvaise note à l'école. Lorsque lui et ses amis voient un vélo orphelin près des porte-vélos, ils lui donnent des coups de pied jusqu'à ce qu'il soit complètement tordu, juste pour s'amuser.</a:t>
                </a:r>
              </a:p>
              <a:p>
                <a:pPr algn="ctr">
                  <a:lnSpc>
                    <a:spcPct val="89000"/>
                  </a:lnSpc>
                  <a:spcAft>
                    <a:spcPts val="800"/>
                  </a:spcAft>
                </a:pPr>
                <a:endParaRPr lang="fr-F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fr-FR" sz="2400" dirty="0">
                    <a:solidFill>
                      <a:schemeClr val="accent6">
                        <a:lumMod val="75000"/>
                      </a:schemeClr>
                    </a:solidFill>
                    <a:latin typeface="Calibri" panose="020F0502020204030204" pitchFamily="34" charset="0"/>
                  </a:rPr>
                  <a:t>Roman est vraiment frustré à cause de sa mauvaise note. Il décide d'être mieux préparé la prochaine fois et télécharge un film amusant à regarder avec ses amis.  </a:t>
                </a:r>
              </a:p>
            </p:txBody>
          </p:sp>
        </p:grpSp>
      </p:grpSp>
      <p:pic>
        <p:nvPicPr>
          <p:cNvPr id="22" name="3D-Modell 2084" descr="Gesicht mit Kopfverband Emoji">
            <a:extLst>
              <a:ext uri="{FF2B5EF4-FFF2-40B4-BE49-F238E27FC236}">
                <a16:creationId xmlns:a16="http://schemas.microsoft.com/office/drawing/2014/main" id="{943136EC-23A1-4307-8D6C-5EE69416D22B}"/>
              </a:ext>
            </a:extLst>
          </p:cNvPr>
          <p:cNvPicPr>
            <a:picLocks noGrp="1" noRot="1" noChangeAspect="1" noMove="1" noResize="1" noEditPoints="1" noAdjustHandles="1" noChangeArrowheads="1" noChangeShapeType="1" noCrop="1"/>
          </p:cNvPicPr>
          <p:nvPr/>
        </p:nvPicPr>
        <p:blipFill>
          <a:blip r:embed="rId3"/>
          <a:stretch>
            <a:fillRect/>
          </a:stretch>
        </p:blipFill>
        <p:spPr>
          <a:xfrm>
            <a:off x="69297" y="2503582"/>
            <a:ext cx="1443990" cy="1443990"/>
          </a:xfrm>
          <a:prstGeom prst="rect">
            <a:avLst/>
          </a:prstGeom>
        </p:spPr>
      </p:pic>
      <p:pic>
        <p:nvPicPr>
          <p:cNvPr id="23" name="3D-Modell 2083" descr="Erleichtertes Gesicht Emoji">
            <a:extLst>
              <a:ext uri="{FF2B5EF4-FFF2-40B4-BE49-F238E27FC236}">
                <a16:creationId xmlns:a16="http://schemas.microsoft.com/office/drawing/2014/main" id="{60D9B85F-B5E6-4EB1-B200-4C9D22477D87}"/>
              </a:ext>
            </a:extLst>
          </p:cNvPr>
          <p:cNvPicPr>
            <a:picLocks noGrp="1" noRot="1" noChangeAspect="1" noMove="1" noResize="1" noEditPoints="1" noAdjustHandles="1" noChangeArrowheads="1" noChangeShapeType="1" noCrop="1"/>
          </p:cNvPicPr>
          <p:nvPr/>
        </p:nvPicPr>
        <p:blipFill>
          <a:blip r:embed="rId4"/>
          <a:stretch>
            <a:fillRect/>
          </a:stretch>
        </p:blipFill>
        <p:spPr>
          <a:xfrm>
            <a:off x="10409475" y="2987675"/>
            <a:ext cx="1441450" cy="1441450"/>
          </a:xfrm>
          <a:prstGeom prst="rect">
            <a:avLst/>
          </a:prstGeom>
          <a:noFill/>
        </p:spPr>
      </p:pic>
      <p:sp>
        <p:nvSpPr>
          <p:cNvPr id="19" name="TextBox 18">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5585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6A00A78-5DC9-41E4-B4A8-C6AC2F3A8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41370"/>
            <a:ext cx="6654800" cy="101401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fr-FR" dirty="0">
                <a:solidFill>
                  <a:schemeClr val="bg1">
                    <a:lumMod val="95000"/>
                  </a:schemeClr>
                </a:solidFill>
                <a:effectLst>
                  <a:outerShdw blurRad="38100" dist="38100" dir="2700000" algn="tl">
                    <a:srgbClr val="000000">
                      <a:alpha val="43137"/>
                    </a:srgbClr>
                  </a:outerShdw>
                </a:effectLst>
              </a:rPr>
              <a:t>5. Sécurité et Survie</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883732" y="109670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5" name="Textfeld 528">
                <a:extLst>
                  <a:ext uri="{FF2B5EF4-FFF2-40B4-BE49-F238E27FC236}">
                    <a16:creationId xmlns:a16="http://schemas.microsoft.com/office/drawing/2014/main" id="{CD110A77-25D1-49C8-949D-99740DE724CF}"/>
                  </a:ext>
                </a:extLst>
              </p:cNvPr>
              <p:cNvSpPr txBox="1"/>
              <p:nvPr/>
            </p:nvSpPr>
            <p:spPr>
              <a:xfrm>
                <a:off x="280873" y="370580"/>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fr-FR" sz="2400" dirty="0" err="1">
                    <a:solidFill>
                      <a:srgbClr val="C00000"/>
                    </a:solidFill>
                    <a:latin typeface="Calibri" panose="020F0502020204030204" pitchFamily="34" charset="0"/>
                  </a:rPr>
                  <a:t>Alane</a:t>
                </a:r>
                <a:r>
                  <a:rPr lang="fr-FR" sz="2400" dirty="0">
                    <a:solidFill>
                      <a:srgbClr val="C00000"/>
                    </a:solidFill>
                    <a:latin typeface="Calibri" panose="020F0502020204030204" pitchFamily="34" charset="0"/>
                  </a:rPr>
                  <a:t> est vraiment un maniaque du contrôle. Craignant que quelqu'un puisse le trahir ou dire du mal de lui, il commence même à espionner ses amis</a:t>
                </a:r>
                <a:r>
                  <a:rPr lang="fr-FR" sz="2400" dirty="0">
                    <a:solidFill>
                      <a:schemeClr val="bg1"/>
                    </a:solidFill>
                    <a:effectLst>
                      <a:outerShdw blurRad="38100" dist="38100" dir="2700000" algn="tl">
                        <a:srgbClr val="000000">
                          <a:alpha val="43137"/>
                        </a:srgbClr>
                      </a:outerShdw>
                    </a:effectLst>
                    <a:latin typeface="Calibri" panose="020F0502020204030204" pitchFamily="34" charset="0"/>
                  </a:rPr>
                  <a:t>.</a:t>
                </a:r>
              </a:p>
              <a:p>
                <a:pPr algn="ctr">
                  <a:lnSpc>
                    <a:spcPct val="89000"/>
                  </a:lnSpc>
                  <a:spcAft>
                    <a:spcPts val="800"/>
                  </a:spcAft>
                </a:pPr>
                <a:endParaRPr lang="fr-F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fr-FR" sz="2400" dirty="0" err="1">
                    <a:solidFill>
                      <a:schemeClr val="accent6">
                        <a:lumMod val="75000"/>
                      </a:schemeClr>
                    </a:solidFill>
                    <a:latin typeface="Calibri" panose="020F0502020204030204" pitchFamily="34" charset="0"/>
                  </a:rPr>
                  <a:t>Alane</a:t>
                </a:r>
                <a:r>
                  <a:rPr lang="fr-FR" sz="2400" dirty="0">
                    <a:solidFill>
                      <a:schemeClr val="accent6">
                        <a:lumMod val="75000"/>
                      </a:schemeClr>
                    </a:solidFill>
                    <a:latin typeface="Calibri" panose="020F0502020204030204" pitchFamily="34" charset="0"/>
                  </a:rPr>
                  <a:t> prête davantage attention aux signes qui indiquent qu'il peut faire confiance à ses amis et commence progressivement à se sentir un peu plus en sécurité.  </a:t>
                </a:r>
              </a:p>
            </p:txBody>
          </p:sp>
        </p:grpSp>
      </p:grpSp>
      <p:pic>
        <p:nvPicPr>
          <p:cNvPr id="22" name="3D-Modell 2084" descr="Gesicht mit Kopfverband Emoji">
            <a:extLst>
              <a:ext uri="{FF2B5EF4-FFF2-40B4-BE49-F238E27FC236}">
                <a16:creationId xmlns:a16="http://schemas.microsoft.com/office/drawing/2014/main" id="{B72932CE-4ED4-4EA2-B194-42FE58F0B57A}"/>
              </a:ext>
            </a:extLst>
          </p:cNvPr>
          <p:cNvPicPr>
            <a:picLocks noGrp="1" noRot="1" noChangeAspect="1" noMove="1" noResize="1" noEditPoints="1" noAdjustHandles="1" noChangeArrowheads="1" noChangeShapeType="1" noCrop="1"/>
          </p:cNvPicPr>
          <p:nvPr/>
        </p:nvPicPr>
        <p:blipFill>
          <a:blip r:embed="rId3"/>
          <a:stretch>
            <a:fillRect/>
          </a:stretch>
        </p:blipFill>
        <p:spPr>
          <a:xfrm>
            <a:off x="116205" y="2872489"/>
            <a:ext cx="1443990" cy="1443990"/>
          </a:xfrm>
          <a:prstGeom prst="rect">
            <a:avLst/>
          </a:prstGeom>
        </p:spPr>
      </p:pic>
      <p:pic>
        <p:nvPicPr>
          <p:cNvPr id="23" name="3D-Modell 2083" descr="Erleichtertes Gesicht Emoji">
            <a:extLst>
              <a:ext uri="{FF2B5EF4-FFF2-40B4-BE49-F238E27FC236}">
                <a16:creationId xmlns:a16="http://schemas.microsoft.com/office/drawing/2014/main" id="{C18ED416-F6C9-40CE-89D9-199B3F40DC56}"/>
              </a:ext>
            </a:extLst>
          </p:cNvPr>
          <p:cNvPicPr>
            <a:picLocks noGrp="1" noRot="1" noChangeAspect="1" noMove="1" noResize="1" noEditPoints="1" noAdjustHandles="1" noChangeArrowheads="1" noChangeShapeType="1" noCrop="1"/>
          </p:cNvPicPr>
          <p:nvPr/>
        </p:nvPicPr>
        <p:blipFill>
          <a:blip r:embed="rId4"/>
          <a:stretch>
            <a:fillRect/>
          </a:stretch>
        </p:blipFill>
        <p:spPr>
          <a:xfrm>
            <a:off x="10297080" y="2875029"/>
            <a:ext cx="1441450" cy="1441450"/>
          </a:xfrm>
          <a:prstGeom prst="rect">
            <a:avLst/>
          </a:prstGeom>
          <a:noFill/>
        </p:spPr>
      </p:pic>
      <p:sp>
        <p:nvSpPr>
          <p:cNvPr id="19" name="TextBox 18">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409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2.1</a:t>
            </a:r>
            <a:r>
              <a:rPr lang="en-US" sz="5400" dirty="0">
                <a:solidFill>
                  <a:srgbClr val="FBE82A"/>
                </a:solidFill>
                <a:effectLst>
                  <a:outerShdw blurRad="38100" dist="38100" dir="2700000" algn="tl">
                    <a:srgbClr val="000000">
                      <a:alpha val="43137"/>
                    </a:srgbClr>
                  </a:outerShdw>
                </a:effectLst>
              </a:rPr>
              <a:t> 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91043" y="-12933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EB07-2D34-4DC0-AB2D-B07CFC833F38}"/>
              </a:ext>
            </a:extLst>
          </p:cNvPr>
          <p:cNvSpPr>
            <a:spLocks noGrp="1"/>
          </p:cNvSpPr>
          <p:nvPr>
            <p:ph type="title"/>
          </p:nvPr>
        </p:nvSpPr>
        <p:spPr>
          <a:xfrm>
            <a:off x="838200" y="369332"/>
            <a:ext cx="11353800" cy="1325563"/>
          </a:xfrm>
        </p:spPr>
        <p:txBody>
          <a:bodyPr>
            <a:normAutofit/>
          </a:bodyPr>
          <a:lstStyle/>
          <a:p>
            <a:r>
              <a:rPr lang="fr-FR" sz="3600" dirty="0"/>
              <a:t>Exemples de comportements constructifs et non constructifs</a:t>
            </a:r>
          </a:p>
        </p:txBody>
      </p:sp>
      <p:sp>
        <p:nvSpPr>
          <p:cNvPr id="3" name="Content Placeholder 2">
            <a:extLst>
              <a:ext uri="{FF2B5EF4-FFF2-40B4-BE49-F238E27FC236}">
                <a16:creationId xmlns:a16="http://schemas.microsoft.com/office/drawing/2014/main" id="{7356726A-A79A-41C0-A463-5ED370C9D779}"/>
              </a:ext>
            </a:extLst>
          </p:cNvPr>
          <p:cNvSpPr>
            <a:spLocks noGrp="1"/>
          </p:cNvSpPr>
          <p:nvPr>
            <p:ph idx="1"/>
          </p:nvPr>
        </p:nvSpPr>
        <p:spPr/>
        <p:txBody>
          <a:bodyPr>
            <a:normAutofit fontScale="77500" lnSpcReduction="20000"/>
          </a:bodyPr>
          <a:lstStyle/>
          <a:p>
            <a:r>
              <a:rPr lang="fr-FR" dirty="0"/>
              <a:t>Dans ce tableau, vous trouverez des exemples de comportements positifs et négatifs pour satisfaire un besoin. </a:t>
            </a:r>
          </a:p>
          <a:p>
            <a:r>
              <a:rPr lang="fr-FR" dirty="0"/>
              <a:t>Dans la </a:t>
            </a:r>
            <a:r>
              <a:rPr lang="fr-FR" b="1" dirty="0"/>
              <a:t>colonne située </a:t>
            </a:r>
            <a:r>
              <a:rPr lang="fr-FR" dirty="0"/>
              <a:t>à droite du besoin fondamental, vous trouverez les sentiments que vous pouvez éprouver lorsque ce besoin fondamental n'est pas satisfait. Si vous avez un bon accès à vous-même, vous pouvez distinguer ces différents sentiments et ils vous donneront une indication de celui de vos besoins dont vous devez vous occuper maintenant.</a:t>
            </a:r>
          </a:p>
          <a:p>
            <a:r>
              <a:rPr lang="fr-FR" dirty="0"/>
              <a:t>Dans les </a:t>
            </a:r>
            <a:r>
              <a:rPr lang="fr-FR" b="1" dirty="0"/>
              <a:t>deux colonnes </a:t>
            </a:r>
            <a:r>
              <a:rPr lang="fr-FR" dirty="0"/>
              <a:t>à côté, vous trouverez des exemples de </a:t>
            </a:r>
            <a:r>
              <a:rPr lang="fr-FR" b="1" dirty="0"/>
              <a:t>comportements constructifs et non-constructifs </a:t>
            </a:r>
            <a:r>
              <a:rPr lang="fr-FR" dirty="0"/>
              <a:t>pour satisfaire le besoin respectif. Il peut toujours arriver que l'un ou l'autre comportement soit basé sur un autre besoin que celui indiqué dans le tableau. </a:t>
            </a:r>
          </a:p>
          <a:p>
            <a:r>
              <a:rPr lang="fr-FR" i="1" dirty="0"/>
              <a:t>Observez cela vous-même et faites-vous votre propre opinion sur ce qui est vrai pour vous</a:t>
            </a:r>
            <a:r>
              <a:rPr lang="fr-FR" dirty="0"/>
              <a:t>.</a:t>
            </a:r>
            <a:endParaRPr lang="fr-FR" i="1" dirty="0"/>
          </a:p>
          <a:p>
            <a:endParaRPr lang="fr-FR" dirty="0"/>
          </a:p>
        </p:txBody>
      </p:sp>
      <p:sp>
        <p:nvSpPr>
          <p:cNvPr id="5" name="TextBox 4">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945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74">
            <a:extLst>
              <a:ext uri="{FF2B5EF4-FFF2-40B4-BE49-F238E27FC236}">
                <a16:creationId xmlns:a16="http://schemas.microsoft.com/office/drawing/2014/main" id="{3759DE60-B847-4A0F-BEF4-F8C5DC305A09}"/>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132" y="2752907"/>
            <a:ext cx="3837275" cy="3477991"/>
          </a:xfrm>
          <a:prstGeom prst="rect">
            <a:avLst/>
          </a:prstGeom>
          <a:noFill/>
          <a:ln>
            <a:noFill/>
          </a:ln>
          <a:extLst>
            <a:ext uri="{53640926-AAD7-44D8-BBD7-CCE9431645EC}">
              <a14:shadowObscured xmlns:a14="http://schemas.microsoft.com/office/drawing/2010/main"/>
            </a:ext>
          </a:extLst>
        </p:spPr>
      </p:pic>
      <p:pic>
        <p:nvPicPr>
          <p:cNvPr id="25" name="Grafik 273">
            <a:extLst>
              <a:ext uri="{FF2B5EF4-FFF2-40B4-BE49-F238E27FC236}">
                <a16:creationId xmlns:a16="http://schemas.microsoft.com/office/drawing/2014/main" id="{9B829134-2F2C-4FD2-9C63-0E44B7657329}"/>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4482455" y="2429211"/>
            <a:ext cx="3848219" cy="3588976"/>
          </a:xfrm>
          <a:prstGeom prst="rect">
            <a:avLst/>
          </a:prstGeom>
          <a:noFill/>
          <a:ln>
            <a:noFill/>
          </a:ln>
          <a:extLst>
            <a:ext uri="{53640926-AAD7-44D8-BBD7-CCE9431645EC}">
              <a14:shadowObscured xmlns:a14="http://schemas.microsoft.com/office/drawing/2010/main"/>
            </a:ext>
          </a:extLst>
        </p:spPr>
      </p:pic>
      <p:pic>
        <p:nvPicPr>
          <p:cNvPr id="26" name="Grafik 287">
            <a:extLst>
              <a:ext uri="{FF2B5EF4-FFF2-40B4-BE49-F238E27FC236}">
                <a16:creationId xmlns:a16="http://schemas.microsoft.com/office/drawing/2014/main" id="{5D29249C-8A11-4CA9-B3B3-7FB36DEC93A8}"/>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7"/>
            <a:ext cx="2325086" cy="4297787"/>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F40B6B32-165F-4DE6-9051-60E6B05748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8" y="3231942"/>
            <a:ext cx="213085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fr-FR" dirty="0"/>
              <a:t>1. Besoin fondamental: Survie</a:t>
            </a:r>
          </a:p>
        </p:txBody>
      </p:sp>
      <p:sp>
        <p:nvSpPr>
          <p:cNvPr id="8" name="TextBox 7">
            <a:extLst>
              <a:ext uri="{FF2B5EF4-FFF2-40B4-BE49-F238E27FC236}">
                <a16:creationId xmlns:a16="http://schemas.microsoft.com/office/drawing/2014/main" id="{A77880FC-4A5B-4DE0-9A17-A956635BB046}"/>
              </a:ext>
            </a:extLst>
          </p:cNvPr>
          <p:cNvSpPr txBox="1"/>
          <p:nvPr/>
        </p:nvSpPr>
        <p:spPr>
          <a:xfrm>
            <a:off x="2189416" y="2405884"/>
            <a:ext cx="2272477" cy="405495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menacé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plein d'inquiétudes</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plein de peur</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agité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affamé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assoiffé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vous avez froid</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vous transpirez</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314325" y="1688608"/>
            <a:ext cx="11877675"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Votre sentiment            Choisir comportement</a:t>
            </a:r>
            <a:endParaRPr lang="fr-FR"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0" y="2750298"/>
            <a:ext cx="2316856"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Survie</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792617" y="3108249"/>
            <a:ext cx="2956122" cy="3122650"/>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fr-FR" sz="2000" dirty="0"/>
              <a:t>Prendre soin de soi et des autres</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Bâtir la confiance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Gratitude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Être en bon contact avec ses propres besoins</a:t>
            </a:r>
          </a:p>
          <a:p>
            <a:pPr marL="285750" indent="-285750">
              <a:lnSpc>
                <a:spcPct val="107000"/>
              </a:lnSpc>
              <a:spcAft>
                <a:spcPts val="800"/>
              </a:spcAft>
              <a:buClr>
                <a:srgbClr val="FFFF00"/>
              </a:buClr>
              <a:buSzPct val="130000"/>
              <a:buFont typeface="Wingdings" panose="05000000000000000000" pitchFamily="2" charset="2"/>
              <a:buChar char="ü"/>
            </a:pPr>
            <a:endParaRPr lang="fr-FR" sz="2000" dirty="0"/>
          </a:p>
        </p:txBody>
      </p:sp>
      <p:sp>
        <p:nvSpPr>
          <p:cNvPr id="14" name="TextBox 13">
            <a:extLst>
              <a:ext uri="{FF2B5EF4-FFF2-40B4-BE49-F238E27FC236}">
                <a16:creationId xmlns:a16="http://schemas.microsoft.com/office/drawing/2014/main" id="{11EB4C66-FBB4-40C0-B988-2B9A72F5B6DB}"/>
              </a:ext>
            </a:extLst>
          </p:cNvPr>
          <p:cNvSpPr txBox="1"/>
          <p:nvPr/>
        </p:nvSpPr>
        <p:spPr>
          <a:xfrm>
            <a:off x="8554475" y="3375699"/>
            <a:ext cx="3192321" cy="2782428"/>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fr-FR" dirty="0"/>
              <a:t>Voler</a:t>
            </a:r>
          </a:p>
          <a:p>
            <a:pPr marL="285750" indent="-285750">
              <a:lnSpc>
                <a:spcPct val="107000"/>
              </a:lnSpc>
              <a:spcAft>
                <a:spcPts val="800"/>
              </a:spcAft>
              <a:buClr>
                <a:srgbClr val="C00000"/>
              </a:buClr>
              <a:buSzPct val="140000"/>
              <a:buFont typeface="Arial" panose="020B0604020202020204" pitchFamily="34" charset="0"/>
              <a:buChar char="•"/>
            </a:pPr>
            <a:r>
              <a:rPr lang="fr-FR" dirty="0"/>
              <a:t>Menacer les autres</a:t>
            </a:r>
          </a:p>
          <a:p>
            <a:pPr marL="285750" indent="-285750">
              <a:lnSpc>
                <a:spcPct val="107000"/>
              </a:lnSpc>
              <a:spcAft>
                <a:spcPts val="800"/>
              </a:spcAft>
              <a:buClr>
                <a:srgbClr val="C00000"/>
              </a:buClr>
              <a:buSzPct val="140000"/>
              <a:buFont typeface="Arial" panose="020B0604020202020204" pitchFamily="34" charset="0"/>
              <a:buChar char="•"/>
            </a:pPr>
            <a:r>
              <a:rPr lang="fr-FR" dirty="0"/>
              <a:t>Accumuler</a:t>
            </a:r>
          </a:p>
          <a:p>
            <a:pPr marL="285750" indent="-285750">
              <a:lnSpc>
                <a:spcPct val="107000"/>
              </a:lnSpc>
              <a:spcAft>
                <a:spcPts val="800"/>
              </a:spcAft>
              <a:buClr>
                <a:srgbClr val="C00000"/>
              </a:buClr>
              <a:buSzPct val="140000"/>
              <a:buFont typeface="Arial" panose="020B0604020202020204" pitchFamily="34" charset="0"/>
              <a:buChar char="•"/>
            </a:pPr>
            <a:r>
              <a:rPr lang="fr-FR" dirty="0"/>
              <a:t>Contrôle excessif</a:t>
            </a:r>
          </a:p>
          <a:p>
            <a:pPr marL="285750" indent="-285750">
              <a:lnSpc>
                <a:spcPct val="107000"/>
              </a:lnSpc>
              <a:spcAft>
                <a:spcPts val="800"/>
              </a:spcAft>
              <a:buClr>
                <a:srgbClr val="C00000"/>
              </a:buClr>
              <a:buSzPct val="140000"/>
              <a:buFont typeface="Arial" panose="020B0604020202020204" pitchFamily="34" charset="0"/>
              <a:buChar char="•"/>
            </a:pPr>
            <a:r>
              <a:rPr lang="fr-FR" dirty="0"/>
              <a:t>" Coquille dure, noyau mou"</a:t>
            </a:r>
          </a:p>
          <a:p>
            <a:pPr marL="285750" indent="-285750">
              <a:lnSpc>
                <a:spcPct val="107000"/>
              </a:lnSpc>
              <a:spcAft>
                <a:spcPts val="800"/>
              </a:spcAft>
              <a:buClr>
                <a:srgbClr val="C00000"/>
              </a:buClr>
              <a:buSzPct val="140000"/>
              <a:buFont typeface="Arial" panose="020B0604020202020204" pitchFamily="34" charset="0"/>
              <a:buChar char="•"/>
            </a:pPr>
            <a:r>
              <a:rPr lang="fr-FR" dirty="0"/>
              <a:t>Être constamment en fuite</a:t>
            </a:r>
          </a:p>
          <a:p>
            <a:pPr marL="285750" indent="-285750">
              <a:lnSpc>
                <a:spcPct val="107000"/>
              </a:lnSpc>
              <a:spcAft>
                <a:spcPts val="800"/>
              </a:spcAft>
              <a:buClr>
                <a:srgbClr val="C00000"/>
              </a:buClr>
              <a:buSzPct val="140000"/>
              <a:buFont typeface="Arial" panose="020B0604020202020204" pitchFamily="34" charset="0"/>
              <a:buChar char="•"/>
            </a:pPr>
            <a:r>
              <a:rPr lang="fr-FR" dirty="0"/>
              <a:t>Mode combat (toi ou moi</a:t>
            </a:r>
            <a:r>
              <a:rPr lang="fr-FR" sz="1800" dirty="0">
                <a:effectLst/>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382913" y="2904732"/>
            <a:ext cx="3544065" cy="421654"/>
          </a:xfrm>
          <a:prstGeom prst="rect">
            <a:avLst/>
          </a:prstGeom>
          <a:noFill/>
          <a:ln>
            <a:noFill/>
          </a:ln>
        </p:spPr>
        <p:txBody>
          <a:bodyPr wrap="square">
            <a:spAutoFit/>
          </a:bodyPr>
          <a:lstStyle/>
          <a:p>
            <a:pPr>
              <a:lnSpc>
                <a:spcPct val="107000"/>
              </a:lnSpc>
              <a:spcAft>
                <a:spcPts val="800"/>
              </a:spcAft>
            </a:pPr>
            <a:r>
              <a:rPr lang="fr-FR" sz="2000" b="1" dirty="0">
                <a:solidFill>
                  <a:srgbClr val="C00000"/>
                </a:solidFill>
              </a:rPr>
              <a:t>Comportement non-constructif</a:t>
            </a:r>
            <a:endParaRPr lang="fr-F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777308" y="2686595"/>
            <a:ext cx="3178257" cy="421654"/>
          </a:xfrm>
          <a:prstGeom prst="rect">
            <a:avLst/>
          </a:prstGeom>
          <a:noFill/>
          <a:ln>
            <a:noFill/>
          </a:ln>
        </p:spPr>
        <p:txBody>
          <a:bodyPr wrap="square">
            <a:spAutoFit/>
          </a:bodyPr>
          <a:lstStyle/>
          <a:p>
            <a:pPr>
              <a:lnSpc>
                <a:spcPct val="107000"/>
              </a:lnSpc>
              <a:spcAft>
                <a:spcPts val="800"/>
              </a:spcAft>
            </a:pPr>
            <a:r>
              <a:rPr lang="fr-FR" sz="2000" b="1" dirty="0">
                <a:solidFill>
                  <a:srgbClr val="5F933C"/>
                </a:solidFill>
              </a:rPr>
              <a:t>Comportement constructif</a:t>
            </a:r>
            <a:endParaRPr lang="fr-FR" sz="2000" b="1" dirty="0">
              <a:solidFill>
                <a:srgbClr val="5F933C"/>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fik 284" descr="Transparent Watercolor Arrow Png, Png Download - kindpng">
            <a:extLst>
              <a:ext uri="{FF2B5EF4-FFF2-40B4-BE49-F238E27FC236}">
                <a16:creationId xmlns:a16="http://schemas.microsoft.com/office/drawing/2014/main" id="{98320694-38DC-478E-B8F5-7CEC238EC069}"/>
              </a:ext>
            </a:extLst>
          </p:cNvPr>
          <p:cNvPicPr>
            <a:picLocks noChangeAspect="1"/>
          </p:cNvPicPr>
          <p:nvPr/>
        </p:nvPicPr>
        <p:blipFill>
          <a:blip r:embed="rId6"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576989" y="2274171"/>
            <a:ext cx="721360" cy="524510"/>
          </a:xfrm>
          <a:prstGeom prst="rect">
            <a:avLst/>
          </a:prstGeom>
          <a:noFill/>
          <a:ln>
            <a:noFill/>
          </a:ln>
        </p:spPr>
      </p:pic>
      <p:pic>
        <p:nvPicPr>
          <p:cNvPr id="31" name="Grafik 285" descr="Transparent Watercolor Arrow Png, Png Download - kindpng">
            <a:extLst>
              <a:ext uri="{FF2B5EF4-FFF2-40B4-BE49-F238E27FC236}">
                <a16:creationId xmlns:a16="http://schemas.microsoft.com/office/drawing/2014/main" id="{D1775726-14B0-45D3-8049-4A1533F974E1}"/>
              </a:ext>
            </a:extLst>
          </p:cNvPr>
          <p:cNvPicPr>
            <a:picLocks noChangeAspect="1"/>
          </p:cNvPicPr>
          <p:nvPr/>
        </p:nvPicPr>
        <p:blipFill>
          <a:blip r:embed="rId6"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231950" y="2294605"/>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518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73">
            <a:extLst>
              <a:ext uri="{FF2B5EF4-FFF2-40B4-BE49-F238E27FC236}">
                <a16:creationId xmlns:a16="http://schemas.microsoft.com/office/drawing/2014/main" id="{9892F9EF-506E-4BD7-A4BF-E28BC22E35B7}"/>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4380998" y="2230009"/>
            <a:ext cx="4261543" cy="4588529"/>
          </a:xfrm>
          <a:prstGeom prst="rect">
            <a:avLst/>
          </a:prstGeom>
          <a:noFill/>
          <a:ln>
            <a:noFill/>
          </a:ln>
          <a:extLst>
            <a:ext uri="{53640926-AAD7-44D8-BBD7-CCE9431645EC}">
              <a14:shadowObscured xmlns:a14="http://schemas.microsoft.com/office/drawing/2010/main"/>
            </a:ext>
          </a:extLst>
        </p:spPr>
      </p:pic>
      <p:pic>
        <p:nvPicPr>
          <p:cNvPr id="27" name="Grafik 274">
            <a:extLst>
              <a:ext uri="{FF2B5EF4-FFF2-40B4-BE49-F238E27FC236}">
                <a16:creationId xmlns:a16="http://schemas.microsoft.com/office/drawing/2014/main" id="{5F3BAC04-D61E-48EE-9839-C7D58B26F440}"/>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418980" y="2502114"/>
            <a:ext cx="3837275" cy="3532832"/>
          </a:xfrm>
          <a:prstGeom prst="rect">
            <a:avLst/>
          </a:prstGeom>
          <a:noFill/>
          <a:ln>
            <a:noFill/>
          </a:ln>
          <a:extLst>
            <a:ext uri="{53640926-AAD7-44D8-BBD7-CCE9431645EC}">
              <a14:shadowObscured xmlns:a14="http://schemas.microsoft.com/office/drawing/2010/main"/>
            </a:ext>
          </a:extLst>
        </p:spPr>
      </p:pic>
      <p:pic>
        <p:nvPicPr>
          <p:cNvPr id="24" name="Grafik 287">
            <a:extLst>
              <a:ext uri="{FF2B5EF4-FFF2-40B4-BE49-F238E27FC236}">
                <a16:creationId xmlns:a16="http://schemas.microsoft.com/office/drawing/2014/main" id="{BBDFDF47-0192-49B1-AE39-36047F44A7F9}"/>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272478" cy="372698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736532EA-985C-40C0-B6C9-5BF2D674C7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30735" y="3429000"/>
            <a:ext cx="2198472" cy="1252356"/>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2917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987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fr-FR" dirty="0"/>
              <a:t>2. Besoin fondamental: Liberté</a:t>
            </a:r>
          </a:p>
        </p:txBody>
      </p:sp>
      <p:sp>
        <p:nvSpPr>
          <p:cNvPr id="8" name="TextBox 7">
            <a:extLst>
              <a:ext uri="{FF2B5EF4-FFF2-40B4-BE49-F238E27FC236}">
                <a16:creationId xmlns:a16="http://schemas.microsoft.com/office/drawing/2014/main" id="{A77880FC-4A5B-4DE0-9A17-A956635BB046}"/>
              </a:ext>
            </a:extLst>
          </p:cNvPr>
          <p:cNvSpPr txBox="1"/>
          <p:nvPr/>
        </p:nvSpPr>
        <p:spPr>
          <a:xfrm>
            <a:off x="2229207" y="2502113"/>
            <a:ext cx="2031513" cy="3141245"/>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contracté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ennuyé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plein de protestations</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plein de rage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agressif</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ea typeface="Calibri" panose="020F0502020204030204" pitchFamily="34" charset="0"/>
              </a:rPr>
              <a:t>résigné</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381000" y="1507979"/>
            <a:ext cx="11811000" cy="646331"/>
          </a:xfrm>
          <a:prstGeom prst="rect">
            <a:avLst/>
          </a:prstGeom>
          <a:noFill/>
          <a:ln>
            <a:noFill/>
          </a:ln>
        </p:spPr>
        <p:txBody>
          <a:bodyPr wrap="square" lIns="91440" tIns="45720" rIns="91440" bIns="45720">
            <a:spAutoFit/>
          </a:bodyPr>
          <a:lstStyle/>
          <a:p>
            <a:r>
              <a:rPr lang="fr-FR" sz="3600" b="1" dirty="0">
                <a:ln w="12700" cmpd="sng">
                  <a:solidFill>
                    <a:srgbClr val="0170B3"/>
                  </a:solidFill>
                  <a:prstDash val="solid"/>
                </a:ln>
                <a:solidFill>
                  <a:schemeClr val="bg1"/>
                </a:solidFill>
              </a:rPr>
              <a:t>Besoin  Votre sentiment              Choisir comportement</a:t>
            </a:r>
            <a:endParaRPr lang="fr-FR"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95250" y="2948722"/>
            <a:ext cx="2584294"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Liberté</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0" y="3041296"/>
            <a:ext cx="3814083" cy="3342453"/>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fr-FR" sz="2000" dirty="0"/>
              <a:t>Être bien informé</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Poser des questions si l'on ne sait pas quoi faire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Chercher une bonne solution</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Penser de manière optimiste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Agir de manière responsable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Être fiable</a:t>
            </a:r>
          </a:p>
          <a:p>
            <a:pPr>
              <a:lnSpc>
                <a:spcPct val="107000"/>
              </a:lnSpc>
              <a:spcAft>
                <a:spcPts val="800"/>
              </a:spcAft>
              <a:buClr>
                <a:srgbClr val="FFFF00"/>
              </a:buClr>
              <a:buSzPct val="130000"/>
            </a:pPr>
            <a:endParaRPr lang="fr-FR" sz="2000" dirty="0">
              <a:effectLst/>
            </a:endParaRPr>
          </a:p>
        </p:txBody>
      </p:sp>
      <p:sp>
        <p:nvSpPr>
          <p:cNvPr id="14" name="TextBox 13">
            <a:extLst>
              <a:ext uri="{FF2B5EF4-FFF2-40B4-BE49-F238E27FC236}">
                <a16:creationId xmlns:a16="http://schemas.microsoft.com/office/drawing/2014/main" id="{11EB4C66-FBB4-40C0-B988-2B9A72F5B6DB}"/>
              </a:ext>
            </a:extLst>
          </p:cNvPr>
          <p:cNvSpPr txBox="1"/>
          <p:nvPr/>
        </p:nvSpPr>
        <p:spPr>
          <a:xfrm>
            <a:off x="8829207" y="3203525"/>
            <a:ext cx="2805905" cy="2807948"/>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fr-FR" sz="2000" dirty="0"/>
              <a:t>Contraindre les autres</a:t>
            </a:r>
          </a:p>
          <a:p>
            <a:pPr marL="285750" indent="-285750">
              <a:lnSpc>
                <a:spcPct val="107000"/>
              </a:lnSpc>
              <a:spcAft>
                <a:spcPts val="800"/>
              </a:spcAft>
              <a:buClr>
                <a:srgbClr val="C00000"/>
              </a:buClr>
              <a:buSzPct val="140000"/>
              <a:buFont typeface="Arial" panose="020B0604020202020204" pitchFamily="34" charset="0"/>
              <a:buChar char="•"/>
            </a:pPr>
            <a:r>
              <a:rPr lang="fr-FR" sz="2000" dirty="0" err="1"/>
              <a:t>Immodératessement</a:t>
            </a:r>
            <a:endParaRPr lang="fr-FR" sz="2000" dirty="0"/>
          </a:p>
          <a:p>
            <a:pPr marL="285750" indent="-285750">
              <a:lnSpc>
                <a:spcPct val="107000"/>
              </a:lnSpc>
              <a:spcAft>
                <a:spcPts val="800"/>
              </a:spcAft>
              <a:buClr>
                <a:srgbClr val="C00000"/>
              </a:buClr>
              <a:buSzPct val="140000"/>
              <a:buFont typeface="Arial" panose="020B0604020202020204" pitchFamily="34" charset="0"/>
              <a:buChar char="•"/>
            </a:pPr>
            <a:r>
              <a:rPr lang="fr-FR" sz="2000" dirty="0"/>
              <a:t>Penser de manière pessimiste</a:t>
            </a:r>
          </a:p>
          <a:p>
            <a:pPr marL="285750" indent="-285750">
              <a:lnSpc>
                <a:spcPct val="107000"/>
              </a:lnSpc>
              <a:spcAft>
                <a:spcPts val="800"/>
              </a:spcAft>
              <a:buClr>
                <a:srgbClr val="C00000"/>
              </a:buClr>
              <a:buSzPct val="140000"/>
              <a:buFont typeface="Arial" panose="020B0604020202020204" pitchFamily="34" charset="0"/>
              <a:buChar char="•"/>
            </a:pPr>
            <a:r>
              <a:rPr lang="fr-FR" sz="2000" dirty="0"/>
              <a:t>Ne pas tenir compte des limites des autres</a:t>
            </a:r>
          </a:p>
          <a:p>
            <a:pPr marL="285750" indent="-285750">
              <a:lnSpc>
                <a:spcPct val="107000"/>
              </a:lnSpc>
              <a:spcAft>
                <a:spcPts val="800"/>
              </a:spcAft>
              <a:buClr>
                <a:srgbClr val="C00000"/>
              </a:buClr>
              <a:buSzPct val="140000"/>
              <a:buFont typeface="Arial" panose="020B0604020202020204" pitchFamily="34" charset="0"/>
              <a:buChar char="•"/>
            </a:pPr>
            <a:r>
              <a:rPr lang="fr-FR" sz="2000" dirty="0"/>
              <a:t>Ne pas être fiable</a:t>
            </a:r>
            <a:endParaRPr lang="fr-FR" sz="2000" dirty="0">
              <a:effectLst/>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554725" y="2754832"/>
            <a:ext cx="3582114" cy="421654"/>
          </a:xfrm>
          <a:prstGeom prst="rect">
            <a:avLst/>
          </a:prstGeom>
          <a:noFill/>
          <a:ln>
            <a:noFill/>
          </a:ln>
        </p:spPr>
        <p:txBody>
          <a:bodyPr wrap="square">
            <a:spAutoFit/>
          </a:bodyPr>
          <a:lstStyle/>
          <a:p>
            <a:pPr>
              <a:lnSpc>
                <a:spcPct val="107000"/>
              </a:lnSpc>
              <a:spcAft>
                <a:spcPts val="800"/>
              </a:spcAft>
            </a:pPr>
            <a:r>
              <a:rPr lang="fr-FR" sz="2000" b="1" dirty="0">
                <a:solidFill>
                  <a:srgbClr val="C00000"/>
                </a:solidFill>
              </a:rPr>
              <a:t>Comportement non-constructif</a:t>
            </a:r>
            <a:endParaRPr lang="fr-F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655822" y="2581793"/>
            <a:ext cx="3145513" cy="421654"/>
          </a:xfrm>
          <a:prstGeom prst="rect">
            <a:avLst/>
          </a:prstGeom>
          <a:noFill/>
          <a:ln>
            <a:noFill/>
          </a:ln>
        </p:spPr>
        <p:txBody>
          <a:bodyPr wrap="square">
            <a:spAutoFit/>
          </a:bodyPr>
          <a:lstStyle/>
          <a:p>
            <a:pPr>
              <a:lnSpc>
                <a:spcPct val="107000"/>
              </a:lnSpc>
              <a:spcAft>
                <a:spcPts val="800"/>
              </a:spcAft>
            </a:pPr>
            <a:r>
              <a:rPr lang="fr-FR" sz="2000" b="1" dirty="0">
                <a:solidFill>
                  <a:srgbClr val="5F933C"/>
                </a:solidFill>
              </a:rPr>
              <a:t>Comportement constructif</a:t>
            </a:r>
          </a:p>
        </p:txBody>
      </p:sp>
      <p:pic>
        <p:nvPicPr>
          <p:cNvPr id="28" name="Grafik 284" descr="Transparent Watercolor Arrow Png, Png Download - kindpng">
            <a:extLst>
              <a:ext uri="{FF2B5EF4-FFF2-40B4-BE49-F238E27FC236}">
                <a16:creationId xmlns:a16="http://schemas.microsoft.com/office/drawing/2014/main" id="{42578A97-ADD0-47F1-BAEF-0D7ED12E36AC}"/>
              </a:ext>
            </a:extLst>
          </p:cNvPr>
          <p:cNvPicPr>
            <a:picLocks noChangeAspect="1"/>
          </p:cNvPicPr>
          <p:nvPr/>
        </p:nvPicPr>
        <p:blipFill>
          <a:blip r:embed="rId7"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748800" y="2072407"/>
            <a:ext cx="721360" cy="524510"/>
          </a:xfrm>
          <a:prstGeom prst="rect">
            <a:avLst/>
          </a:prstGeom>
          <a:noFill/>
          <a:ln>
            <a:noFill/>
          </a:ln>
        </p:spPr>
      </p:pic>
      <p:pic>
        <p:nvPicPr>
          <p:cNvPr id="29" name="Grafik 285" descr="Transparent Watercolor Arrow Png, Png Download - kindpng">
            <a:extLst>
              <a:ext uri="{FF2B5EF4-FFF2-40B4-BE49-F238E27FC236}">
                <a16:creationId xmlns:a16="http://schemas.microsoft.com/office/drawing/2014/main" id="{BFB412A6-5703-4441-9685-D7F812D15C1A}"/>
              </a:ext>
            </a:extLst>
          </p:cNvPr>
          <p:cNvPicPr>
            <a:picLocks noChangeAspect="1"/>
          </p:cNvPicPr>
          <p:nvPr/>
        </p:nvPicPr>
        <p:blipFill>
          <a:blip r:embed="rId7"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459825" y="2066862"/>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076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73">
            <a:extLst>
              <a:ext uri="{FF2B5EF4-FFF2-40B4-BE49-F238E27FC236}">
                <a16:creationId xmlns:a16="http://schemas.microsoft.com/office/drawing/2014/main" id="{7B51C7C7-F0CB-4C48-B664-28255F15917A}"/>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4380998" y="2422701"/>
            <a:ext cx="4513137" cy="4181299"/>
          </a:xfrm>
          <a:prstGeom prst="rect">
            <a:avLst/>
          </a:prstGeom>
          <a:noFill/>
          <a:ln>
            <a:noFill/>
          </a:ln>
          <a:extLst>
            <a:ext uri="{53640926-AAD7-44D8-BBD7-CCE9431645EC}">
              <a14:shadowObscured xmlns:a14="http://schemas.microsoft.com/office/drawing/2010/main"/>
            </a:ext>
          </a:extLst>
        </p:spPr>
      </p:pic>
      <p:pic>
        <p:nvPicPr>
          <p:cNvPr id="26" name="Grafik 274">
            <a:extLst>
              <a:ext uri="{FF2B5EF4-FFF2-40B4-BE49-F238E27FC236}">
                <a16:creationId xmlns:a16="http://schemas.microsoft.com/office/drawing/2014/main" id="{1D07693A-000E-437F-BE66-F377CA7040B9}"/>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18273" y="2590800"/>
            <a:ext cx="4020569" cy="4013200"/>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7FFEFE40-3BD6-4FAB-826C-3307C01857B8}"/>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687668"/>
            <a:ext cx="2272478" cy="2586653"/>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E7A81E65-FF35-4ED4-AA2F-C726215303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3244628"/>
            <a:ext cx="2214429" cy="1517872"/>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405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199" y="365125"/>
            <a:ext cx="11134725" cy="1325563"/>
          </a:xfrm>
        </p:spPr>
        <p:txBody>
          <a:bodyPr/>
          <a:lstStyle/>
          <a:p>
            <a:r>
              <a:rPr lang="fr-FR" dirty="0"/>
              <a:t>3. Besoin fondamental: Amour et appartenance</a:t>
            </a:r>
          </a:p>
        </p:txBody>
      </p:sp>
      <p:sp>
        <p:nvSpPr>
          <p:cNvPr id="8" name="TextBox 7">
            <a:extLst>
              <a:ext uri="{FF2B5EF4-FFF2-40B4-BE49-F238E27FC236}">
                <a16:creationId xmlns:a16="http://schemas.microsoft.com/office/drawing/2014/main" id="{A77880FC-4A5B-4DE0-9A17-A956635BB046}"/>
              </a:ext>
            </a:extLst>
          </p:cNvPr>
          <p:cNvSpPr txBox="1"/>
          <p:nvPr/>
        </p:nvSpPr>
        <p:spPr>
          <a:xfrm>
            <a:off x="2257852" y="2887216"/>
            <a:ext cx="1992253" cy="1833194"/>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75000"/>
                  </a:schemeClr>
                </a:solidFill>
                <a:latin typeface="Calibri" panose="020F0502020204030204" pitchFamily="34" charset="0"/>
                <a:ea typeface="Calibri" panose="020F0502020204030204" pitchFamily="34" charset="0"/>
              </a:rPr>
              <a:t>triste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75000"/>
                  </a:schemeClr>
                </a:solidFill>
                <a:latin typeface="Calibri" panose="020F0502020204030204" pitchFamily="34" charset="0"/>
                <a:ea typeface="Calibri" panose="020F0502020204030204" pitchFamily="34" charset="0"/>
              </a:rPr>
              <a:t>solitaire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75000"/>
                  </a:schemeClr>
                </a:solidFill>
                <a:latin typeface="Calibri" panose="020F0502020204030204" pitchFamily="34" charset="0"/>
                <a:ea typeface="Calibri" panose="020F0502020204030204" pitchFamily="34" charset="0"/>
              </a:rPr>
              <a:t>insensé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75000"/>
                  </a:schemeClr>
                </a:solidFill>
                <a:latin typeface="Calibri" panose="020F0502020204030204" pitchFamily="34" charset="0"/>
                <a:ea typeface="Calibri" panose="020F0502020204030204" pitchFamily="34" charset="0"/>
              </a:rPr>
              <a:t>à la merci de</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361950" y="1583678"/>
            <a:ext cx="11830050" cy="646331"/>
          </a:xfrm>
          <a:prstGeom prst="rect">
            <a:avLst/>
          </a:prstGeom>
          <a:noFill/>
          <a:ln>
            <a:noFill/>
          </a:ln>
        </p:spPr>
        <p:txBody>
          <a:bodyPr wrap="square" lIns="91440" tIns="45720" rIns="91440" bIns="45720">
            <a:spAutoFit/>
          </a:bodyPr>
          <a:lstStyle/>
          <a:p>
            <a:r>
              <a:rPr lang="fr-FR" sz="3600" b="1" dirty="0">
                <a:ln w="12700" cmpd="sng">
                  <a:solidFill>
                    <a:srgbClr val="0170B3"/>
                  </a:solidFill>
                  <a:prstDash val="solid"/>
                </a:ln>
                <a:solidFill>
                  <a:schemeClr val="bg1"/>
                </a:solidFill>
              </a:rPr>
              <a:t>Besoin</a:t>
            </a:r>
            <a:r>
              <a:rPr lang="fr-FR" sz="3600" b="1" cap="none" spc="0" dirty="0">
                <a:ln w="12700" cmpd="sng">
                  <a:solidFill>
                    <a:srgbClr val="0170B3"/>
                  </a:solidFill>
                  <a:prstDash val="solid"/>
                </a:ln>
                <a:solidFill>
                  <a:schemeClr val="bg1"/>
                </a:solidFill>
                <a:effectLst/>
              </a:rPr>
              <a:t>   </a:t>
            </a:r>
            <a:r>
              <a:rPr lang="fr-FR" sz="3600" b="1" dirty="0">
                <a:ln w="12700" cmpd="sng">
                  <a:solidFill>
                    <a:srgbClr val="0170B3"/>
                  </a:solidFill>
                  <a:prstDash val="solid"/>
                </a:ln>
                <a:solidFill>
                  <a:schemeClr val="bg1"/>
                </a:solidFill>
              </a:rPr>
              <a:t>Votre sentiment            Choisir comportement</a:t>
            </a:r>
            <a:endParaRPr lang="fr-FR"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714729" y="2893064"/>
            <a:ext cx="3677004"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2400" b="1" dirty="0">
                <a:solidFill>
                  <a:schemeClr val="bg1"/>
                </a:solidFill>
                <a:effectLst>
                  <a:outerShdw blurRad="38100" dist="38100" dir="2700000" algn="tl">
                    <a:srgbClr val="000000">
                      <a:alpha val="43137"/>
                    </a:srgbClr>
                  </a:outerShdw>
                </a:effectLst>
                <a:latin typeface="Calibri" panose="020F0502020204030204" pitchFamily="34" charset="0"/>
              </a:rPr>
              <a:t>Amour et appartenance </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3041296"/>
            <a:ext cx="3716350" cy="3046988"/>
          </a:xfrm>
          <a:prstGeom prst="rect">
            <a:avLst/>
          </a:prstGeom>
          <a:noFill/>
          <a:ln>
            <a:noFill/>
          </a:ln>
        </p:spPr>
        <p:txBody>
          <a:bodyPr wrap="square">
            <a:spAutoFit/>
          </a:bodyPr>
          <a:lstStyle/>
          <a:p>
            <a:pPr marL="285750" indent="-285750">
              <a:spcAft>
                <a:spcPts val="600"/>
              </a:spcAft>
              <a:buClr>
                <a:srgbClr val="FFFF00"/>
              </a:buClr>
              <a:buSzPct val="130000"/>
              <a:buFont typeface="Wingdings" panose="05000000000000000000" pitchFamily="2" charset="2"/>
              <a:buChar char="ü"/>
            </a:pPr>
            <a:r>
              <a:rPr lang="fr-FR" dirty="0"/>
              <a:t>Se sentir connecté aux autres</a:t>
            </a:r>
          </a:p>
          <a:p>
            <a:pPr marL="285750" indent="-285750">
              <a:spcAft>
                <a:spcPts val="600"/>
              </a:spcAft>
              <a:buClr>
                <a:srgbClr val="FFFF00"/>
              </a:buClr>
              <a:buSzPct val="130000"/>
              <a:buFont typeface="Wingdings" panose="05000000000000000000" pitchFamily="2" charset="2"/>
              <a:buChar char="ü"/>
            </a:pPr>
            <a:r>
              <a:rPr lang="fr-FR" dirty="0"/>
              <a:t>Répondre </a:t>
            </a:r>
            <a:r>
              <a:rPr lang="fr-FR" dirty="0">
                <a:solidFill>
                  <a:srgbClr val="51892B"/>
                </a:solidFill>
              </a:rPr>
              <a:t>aux</a:t>
            </a:r>
            <a:r>
              <a:rPr lang="fr-FR" dirty="0"/>
              <a:t> autres</a:t>
            </a:r>
          </a:p>
          <a:p>
            <a:pPr marL="285750" indent="-285750">
              <a:spcAft>
                <a:spcPts val="600"/>
              </a:spcAft>
              <a:buClr>
                <a:srgbClr val="FFFF00"/>
              </a:buClr>
              <a:buSzPct val="130000"/>
              <a:buFont typeface="Wingdings" panose="05000000000000000000" pitchFamily="2" charset="2"/>
              <a:buChar char="ü"/>
            </a:pPr>
            <a:r>
              <a:rPr lang="fr-FR" dirty="0"/>
              <a:t>Faire plaisir à quelqu'un</a:t>
            </a:r>
          </a:p>
          <a:p>
            <a:pPr marL="285750" indent="-285750">
              <a:spcAft>
                <a:spcPts val="600"/>
              </a:spcAft>
              <a:buClr>
                <a:srgbClr val="FFFF00"/>
              </a:buClr>
              <a:buSzPct val="130000"/>
              <a:buFont typeface="Wingdings" panose="05000000000000000000" pitchFamily="2" charset="2"/>
              <a:buChar char="ü"/>
            </a:pPr>
            <a:r>
              <a:rPr lang="fr-FR" dirty="0"/>
              <a:t>Empathie (essayer de comprendre l'autre personne)</a:t>
            </a:r>
          </a:p>
          <a:p>
            <a:pPr marL="285750" indent="-285750">
              <a:spcAft>
                <a:spcPts val="600"/>
              </a:spcAft>
              <a:buClr>
                <a:srgbClr val="FFFF00"/>
              </a:buClr>
              <a:buSzPct val="130000"/>
              <a:buFont typeface="Wingdings" panose="05000000000000000000" pitchFamily="2" charset="2"/>
              <a:buChar char="ü"/>
            </a:pPr>
            <a:r>
              <a:rPr lang="fr-FR" dirty="0"/>
              <a:t>Faire quelque chose avec les autres</a:t>
            </a:r>
          </a:p>
          <a:p>
            <a:pPr marL="285750" indent="-285750">
              <a:spcAft>
                <a:spcPts val="600"/>
              </a:spcAft>
              <a:buClr>
                <a:srgbClr val="FFFF00"/>
              </a:buClr>
              <a:buSzPct val="130000"/>
              <a:buFont typeface="Wingdings" panose="05000000000000000000" pitchFamily="2" charset="2"/>
              <a:buChar char="ü"/>
            </a:pPr>
            <a:r>
              <a:rPr lang="fr-FR" dirty="0"/>
              <a:t>A l'écoute de la communauté</a:t>
            </a:r>
          </a:p>
          <a:p>
            <a:pPr marL="285750" indent="-285750">
              <a:spcAft>
                <a:spcPts val="600"/>
              </a:spcAft>
              <a:buClr>
                <a:srgbClr val="FFFF00"/>
              </a:buClr>
              <a:buSzPct val="130000"/>
              <a:buFont typeface="Wingdings" panose="05000000000000000000" pitchFamily="2" charset="2"/>
              <a:buChar char="ü"/>
            </a:pPr>
            <a:r>
              <a:rPr lang="fr-FR" dirty="0"/>
              <a:t>Contribuer à la communauté</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10953" y="3101907"/>
            <a:ext cx="3355763" cy="3400931"/>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fr-FR" dirty="0"/>
              <a:t>Abandonner les autres</a:t>
            </a:r>
          </a:p>
          <a:p>
            <a:pPr marL="285750" indent="-285750">
              <a:spcAft>
                <a:spcPts val="600"/>
              </a:spcAft>
              <a:buClr>
                <a:srgbClr val="C00000"/>
              </a:buClr>
              <a:buSzPct val="140000"/>
              <a:buFont typeface="Arial" panose="020B0604020202020204" pitchFamily="34" charset="0"/>
              <a:buChar char="•"/>
            </a:pPr>
            <a:r>
              <a:rPr lang="fr-FR" dirty="0"/>
              <a:t>Exclure les autres</a:t>
            </a:r>
          </a:p>
          <a:p>
            <a:pPr marL="285750" indent="-285750">
              <a:spcAft>
                <a:spcPts val="600"/>
              </a:spcAft>
              <a:buClr>
                <a:srgbClr val="C00000"/>
              </a:buClr>
              <a:buSzPct val="140000"/>
              <a:buFont typeface="Arial" panose="020B0604020202020204" pitchFamily="34" charset="0"/>
              <a:buChar char="•"/>
            </a:pPr>
            <a:r>
              <a:rPr lang="fr-FR" dirty="0"/>
              <a:t>Blesser intentionnellement quelqu'un</a:t>
            </a:r>
          </a:p>
          <a:p>
            <a:pPr marL="285750" indent="-285750">
              <a:spcAft>
                <a:spcPts val="600"/>
              </a:spcAft>
              <a:buClr>
                <a:srgbClr val="C00000"/>
              </a:buClr>
              <a:buSzPct val="140000"/>
              <a:buFont typeface="Arial" panose="020B0604020202020204" pitchFamily="34" charset="0"/>
              <a:buChar char="•"/>
            </a:pPr>
            <a:r>
              <a:rPr lang="fr-FR" dirty="0"/>
              <a:t>Éviter les conversations</a:t>
            </a:r>
          </a:p>
          <a:p>
            <a:pPr marL="285750" indent="-285750">
              <a:spcAft>
                <a:spcPts val="600"/>
              </a:spcAft>
              <a:buClr>
                <a:srgbClr val="C00000"/>
              </a:buClr>
              <a:buSzPct val="140000"/>
              <a:buFont typeface="Arial" panose="020B0604020202020204" pitchFamily="34" charset="0"/>
              <a:buChar char="•"/>
            </a:pPr>
            <a:r>
              <a:rPr lang="fr-FR" dirty="0"/>
              <a:t>Parler en mal </a:t>
            </a:r>
          </a:p>
          <a:p>
            <a:pPr marL="285750" indent="-285750">
              <a:spcAft>
                <a:spcPts val="600"/>
              </a:spcAft>
              <a:buClr>
                <a:srgbClr val="C00000"/>
              </a:buClr>
              <a:buSzPct val="140000"/>
              <a:buFont typeface="Arial" panose="020B0604020202020204" pitchFamily="34" charset="0"/>
              <a:buChar char="•"/>
            </a:pPr>
            <a:r>
              <a:rPr lang="fr-FR" dirty="0"/>
              <a:t>de quelqu'un</a:t>
            </a:r>
          </a:p>
          <a:p>
            <a:pPr marL="285750" indent="-285750">
              <a:spcAft>
                <a:spcPts val="600"/>
              </a:spcAft>
              <a:buClr>
                <a:srgbClr val="C00000"/>
              </a:buClr>
              <a:buSzPct val="140000"/>
              <a:buFont typeface="Arial" panose="020B0604020202020204" pitchFamily="34" charset="0"/>
              <a:buChar char="•"/>
            </a:pPr>
            <a:r>
              <a:rPr lang="fr-FR" dirty="0"/>
              <a:t>Mettre ses propres besoins de côté pour s'intégrer.</a:t>
            </a:r>
          </a:p>
          <a:p>
            <a:pPr marL="285750" indent="-285750">
              <a:spcAft>
                <a:spcPts val="600"/>
              </a:spcAft>
              <a:buClr>
                <a:srgbClr val="C00000"/>
              </a:buClr>
              <a:buSzPct val="140000"/>
              <a:buFont typeface="Arial" panose="020B0604020202020204" pitchFamily="34" charset="0"/>
              <a:buChar char="•"/>
            </a:pPr>
            <a:r>
              <a:rPr lang="fr-FR" dirty="0"/>
              <a:t>Ravaler ses propres opinions</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309166" y="2754832"/>
            <a:ext cx="3494297" cy="421654"/>
          </a:xfrm>
          <a:prstGeom prst="rect">
            <a:avLst/>
          </a:prstGeom>
          <a:noFill/>
          <a:ln>
            <a:noFill/>
          </a:ln>
        </p:spPr>
        <p:txBody>
          <a:bodyPr wrap="square">
            <a:spAutoFit/>
          </a:bodyPr>
          <a:lstStyle/>
          <a:p>
            <a:pPr>
              <a:lnSpc>
                <a:spcPct val="107000"/>
              </a:lnSpc>
              <a:spcAft>
                <a:spcPts val="800"/>
              </a:spcAft>
            </a:pPr>
            <a:r>
              <a:rPr lang="fr-FR" sz="2000" b="1" dirty="0">
                <a:solidFill>
                  <a:srgbClr val="C00000"/>
                </a:solidFill>
              </a:rPr>
              <a:t>Comportement non-constructif</a:t>
            </a:r>
            <a:endParaRPr lang="fr-F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873566" y="2687669"/>
            <a:ext cx="3154639" cy="421654"/>
          </a:xfrm>
          <a:prstGeom prst="rect">
            <a:avLst/>
          </a:prstGeom>
          <a:noFill/>
          <a:ln>
            <a:noFill/>
          </a:ln>
        </p:spPr>
        <p:txBody>
          <a:bodyPr wrap="square">
            <a:spAutoFit/>
          </a:bodyPr>
          <a:lstStyle/>
          <a:p>
            <a:pPr>
              <a:lnSpc>
                <a:spcPct val="107000"/>
              </a:lnSpc>
              <a:spcAft>
                <a:spcPts val="800"/>
              </a:spcAft>
            </a:pPr>
            <a:r>
              <a:rPr lang="fr-FR" sz="2000" b="1" dirty="0">
                <a:solidFill>
                  <a:srgbClr val="508929"/>
                </a:solidFill>
              </a:rPr>
              <a:t>Comportement constructif</a:t>
            </a:r>
          </a:p>
        </p:txBody>
      </p:sp>
      <p:pic>
        <p:nvPicPr>
          <p:cNvPr id="24" name="Grafik 284" descr="Transparent Watercolor Arrow Png, Png Download - kindpng">
            <a:extLst>
              <a:ext uri="{FF2B5EF4-FFF2-40B4-BE49-F238E27FC236}">
                <a16:creationId xmlns:a16="http://schemas.microsoft.com/office/drawing/2014/main" id="{3C9BF6C6-35F9-4CB4-9A52-5548D5ACF696}"/>
              </a:ext>
            </a:extLst>
          </p:cNvPr>
          <p:cNvPicPr>
            <a:picLocks noChangeAspect="1"/>
          </p:cNvPicPr>
          <p:nvPr/>
        </p:nvPicPr>
        <p:blipFill>
          <a:blip r:embed="rId7"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686035" y="2147787"/>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7CEE86FB-3D81-46EC-8A9F-F418E9BA56EA}"/>
              </a:ext>
            </a:extLst>
          </p:cNvPr>
          <p:cNvPicPr>
            <a:picLocks noChangeAspect="1"/>
          </p:cNvPicPr>
          <p:nvPr/>
        </p:nvPicPr>
        <p:blipFill>
          <a:blip r:embed="rId7"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397075" y="2140278"/>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071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2407604E-D742-4502-9F34-F7F75F199D5F}"/>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81897" y="2515944"/>
            <a:ext cx="4329203" cy="4342056"/>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EA3AC3A2-8E79-404F-8552-A0ED8DA505FE}"/>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4380998" y="2405884"/>
            <a:ext cx="3848219" cy="4452116"/>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A42E6E7B-E3F0-4D9F-B00F-EAFC114DE86E}"/>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297818" y="2307963"/>
            <a:ext cx="2272478" cy="3416320"/>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AF44BA95-A243-4B81-A0AB-0BFF1456D4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8534" y="3444355"/>
            <a:ext cx="2007766" cy="937145"/>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19" y="2743200"/>
            <a:ext cx="3681047" cy="349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fr-FR" dirty="0"/>
              <a:t>4. Besoin fondamental: Pouvoir, Influence</a:t>
            </a:r>
          </a:p>
        </p:txBody>
      </p:sp>
      <p:sp>
        <p:nvSpPr>
          <p:cNvPr id="8" name="TextBox 7">
            <a:extLst>
              <a:ext uri="{FF2B5EF4-FFF2-40B4-BE49-F238E27FC236}">
                <a16:creationId xmlns:a16="http://schemas.microsoft.com/office/drawing/2014/main" id="{A77880FC-4A5B-4DE0-9A17-A956635BB046}"/>
              </a:ext>
            </a:extLst>
          </p:cNvPr>
          <p:cNvSpPr txBox="1"/>
          <p:nvPr/>
        </p:nvSpPr>
        <p:spPr>
          <a:xfrm>
            <a:off x="2409680" y="2405884"/>
            <a:ext cx="1992253" cy="3125215"/>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envieux</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incapable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timide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plein de honte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négligé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tx2">
                    <a:lumMod val="75000"/>
                  </a:schemeClr>
                </a:solidFill>
                <a:latin typeface="Calibri" panose="020F0502020204030204" pitchFamily="34" charset="0"/>
                <a:ea typeface="Calibri" panose="020F0502020204030204" pitchFamily="34" charset="0"/>
              </a:rPr>
              <a:t>ignoré</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457200" y="1583678"/>
            <a:ext cx="11734800"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a:t>
            </a:r>
            <a:r>
              <a:rPr lang="fr-FR" sz="3600" b="1" cap="none" spc="0" dirty="0">
                <a:ln w="12700" cmpd="sng">
                  <a:solidFill>
                    <a:srgbClr val="0170B3"/>
                  </a:solidFill>
                  <a:prstDash val="solid"/>
                </a:ln>
                <a:solidFill>
                  <a:schemeClr val="bg1"/>
                </a:solidFill>
                <a:effectLst/>
              </a:rPr>
              <a:t>   </a:t>
            </a:r>
            <a:r>
              <a:rPr lang="fr-FR" sz="3600" b="1" dirty="0">
                <a:ln w="12700" cmpd="sng">
                  <a:solidFill>
                    <a:srgbClr val="0170B3"/>
                  </a:solidFill>
                  <a:prstDash val="solid"/>
                </a:ln>
                <a:solidFill>
                  <a:schemeClr val="bg1"/>
                </a:solidFill>
              </a:rPr>
              <a:t>Votre sentiment         Choisir comportement</a:t>
            </a:r>
            <a:endParaRPr lang="fr-FR"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29544" y="3041296"/>
            <a:ext cx="2438992" cy="16895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Pouvoir</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2" y="3041296"/>
            <a:ext cx="3470292" cy="3139321"/>
          </a:xfrm>
          <a:prstGeom prst="rect">
            <a:avLst/>
          </a:prstGeom>
          <a:noFill/>
          <a:ln>
            <a:noFill/>
          </a:ln>
        </p:spPr>
        <p:txBody>
          <a:bodyPr wrap="square">
            <a:spAutoFit/>
          </a:bodyPr>
          <a:lstStyle/>
          <a:p>
            <a:pPr marL="285750" indent="-285750">
              <a:lnSpc>
                <a:spcPct val="110000"/>
              </a:lnSpc>
              <a:buClr>
                <a:srgbClr val="FFFF00"/>
              </a:buClr>
              <a:buSzPct val="130000"/>
              <a:buFont typeface="Wingdings" panose="05000000000000000000" pitchFamily="2" charset="2"/>
              <a:buChar char="ü"/>
            </a:pPr>
            <a:r>
              <a:rPr lang="fr-FR" dirty="0"/>
              <a:t>Vous voulez faire la différence</a:t>
            </a:r>
          </a:p>
          <a:p>
            <a:pPr marL="285750" indent="-285750">
              <a:lnSpc>
                <a:spcPct val="110000"/>
              </a:lnSpc>
              <a:buClr>
                <a:srgbClr val="FFFF00"/>
              </a:buClr>
              <a:buSzPct val="130000"/>
              <a:buFont typeface="Wingdings" panose="05000000000000000000" pitchFamily="2" charset="2"/>
              <a:buChar char="ü"/>
            </a:pPr>
            <a:r>
              <a:rPr lang="fr-FR" dirty="0"/>
              <a:t>Aider les autres</a:t>
            </a:r>
          </a:p>
          <a:p>
            <a:pPr marL="285750" indent="-285750">
              <a:lnSpc>
                <a:spcPct val="110000"/>
              </a:lnSpc>
              <a:buClr>
                <a:srgbClr val="FFFF00"/>
              </a:buClr>
              <a:buSzPct val="130000"/>
              <a:buFont typeface="Wingdings" panose="05000000000000000000" pitchFamily="2" charset="2"/>
              <a:buChar char="ü"/>
            </a:pPr>
            <a:r>
              <a:rPr lang="fr-FR" dirty="0"/>
              <a:t>Apporter sa contribution et ses idées</a:t>
            </a:r>
            <a:r>
              <a:rPr lang="el-GR" dirty="0"/>
              <a:t> </a:t>
            </a:r>
            <a:r>
              <a:rPr lang="fr-FR" dirty="0"/>
              <a:t>Éloge</a:t>
            </a:r>
          </a:p>
          <a:p>
            <a:pPr marL="285750" indent="-285750">
              <a:lnSpc>
                <a:spcPct val="110000"/>
              </a:lnSpc>
              <a:buClr>
                <a:srgbClr val="FFFF00"/>
              </a:buClr>
              <a:buSzPct val="130000"/>
              <a:buFont typeface="Wingdings" panose="05000000000000000000" pitchFamily="2" charset="2"/>
              <a:buChar char="ü"/>
            </a:pPr>
            <a:r>
              <a:rPr lang="fr-FR" dirty="0"/>
              <a:t>Accepter les éloges</a:t>
            </a:r>
          </a:p>
          <a:p>
            <a:pPr marL="285750" indent="-285750">
              <a:lnSpc>
                <a:spcPct val="110000"/>
              </a:lnSpc>
              <a:buClr>
                <a:srgbClr val="FFFF00"/>
              </a:buClr>
              <a:buSzPct val="130000"/>
              <a:buFont typeface="Wingdings" panose="05000000000000000000" pitchFamily="2" charset="2"/>
              <a:buChar char="ü"/>
            </a:pPr>
            <a:r>
              <a:rPr lang="fr-FR" dirty="0"/>
              <a:t>Être fier d'une réalisation</a:t>
            </a:r>
          </a:p>
          <a:p>
            <a:pPr marL="285750" indent="-285750">
              <a:lnSpc>
                <a:spcPct val="110000"/>
              </a:lnSpc>
              <a:buClr>
                <a:srgbClr val="FFFF00"/>
              </a:buClr>
              <a:buSzPct val="130000"/>
              <a:buFont typeface="Wingdings" panose="05000000000000000000" pitchFamily="2" charset="2"/>
              <a:buChar char="ü"/>
            </a:pPr>
            <a:r>
              <a:rPr lang="fr-FR" dirty="0"/>
              <a:t>Connaître ses propres capacités et ses points forts</a:t>
            </a:r>
          </a:p>
          <a:p>
            <a:pPr marL="285750" indent="-285750">
              <a:lnSpc>
                <a:spcPct val="110000"/>
              </a:lnSpc>
              <a:buClr>
                <a:srgbClr val="FFFF00"/>
              </a:buClr>
              <a:buSzPct val="130000"/>
              <a:buFont typeface="Wingdings" panose="05000000000000000000" pitchFamily="2" charset="2"/>
              <a:buChar char="ü"/>
            </a:pPr>
            <a:r>
              <a:rPr lang="fr-FR" dirty="0"/>
              <a:t>Persévérance</a:t>
            </a:r>
          </a:p>
          <a:p>
            <a:pPr marL="285750" indent="-285750">
              <a:lnSpc>
                <a:spcPct val="110000"/>
              </a:lnSpc>
              <a:buClr>
                <a:srgbClr val="FFFF00"/>
              </a:buClr>
              <a:buSzPct val="130000"/>
              <a:buFont typeface="Wingdings" panose="05000000000000000000" pitchFamily="2" charset="2"/>
              <a:buChar char="ü"/>
            </a:pPr>
            <a:r>
              <a:rPr lang="fr-FR" dirty="0"/>
              <a:t>S'en tenir à un objectif</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485553" y="3101907"/>
            <a:ext cx="3681047" cy="3444020"/>
          </a:xfrm>
          <a:prstGeom prst="rect">
            <a:avLst/>
          </a:prstGeom>
          <a:noFill/>
          <a:ln>
            <a:noFill/>
          </a:ln>
        </p:spPr>
        <p:txBody>
          <a:bodyPr wrap="square">
            <a:spAutoFit/>
          </a:bodyPr>
          <a:lstStyle/>
          <a:p>
            <a:pPr marL="285750" indent="-285750">
              <a:lnSpc>
                <a:spcPct val="110000"/>
              </a:lnSpc>
              <a:buClr>
                <a:srgbClr val="C00000"/>
              </a:buClr>
              <a:buSzPct val="140000"/>
              <a:buFont typeface="Arial" panose="020B0604020202020204" pitchFamily="34" charset="0"/>
              <a:buChar char="•"/>
            </a:pPr>
            <a:r>
              <a:rPr lang="fr-FR" dirty="0"/>
              <a:t>Saboter les autres, contre-subtilité</a:t>
            </a:r>
          </a:p>
          <a:p>
            <a:pPr marL="285750" indent="-285750">
              <a:lnSpc>
                <a:spcPct val="110000"/>
              </a:lnSpc>
              <a:buClr>
                <a:srgbClr val="C00000"/>
              </a:buClr>
              <a:buSzPct val="140000"/>
              <a:buFont typeface="Arial" panose="020B0604020202020204" pitchFamily="34" charset="0"/>
              <a:buChar char="•"/>
            </a:pPr>
            <a:r>
              <a:rPr lang="fr-FR" dirty="0"/>
              <a:t>Faire honte aux autres</a:t>
            </a:r>
          </a:p>
          <a:p>
            <a:pPr marL="285750" indent="-285750">
              <a:lnSpc>
                <a:spcPct val="110000"/>
              </a:lnSpc>
              <a:buClr>
                <a:srgbClr val="C00000"/>
              </a:buClr>
              <a:buSzPct val="140000"/>
              <a:buFont typeface="Arial" panose="020B0604020202020204" pitchFamily="34" charset="0"/>
              <a:buChar char="•"/>
            </a:pPr>
            <a:r>
              <a:rPr lang="fr-FR" dirty="0"/>
              <a:t>Faire chanter les autres</a:t>
            </a:r>
          </a:p>
          <a:p>
            <a:pPr marL="285750" indent="-285750">
              <a:lnSpc>
                <a:spcPct val="110000"/>
              </a:lnSpc>
              <a:buClr>
                <a:srgbClr val="C00000"/>
              </a:buClr>
              <a:buSzPct val="140000"/>
              <a:buFont typeface="Arial" panose="020B0604020202020204" pitchFamily="34" charset="0"/>
              <a:buChar char="•"/>
            </a:pPr>
            <a:r>
              <a:rPr lang="fr-FR" dirty="0"/>
              <a:t>Dominer les autres</a:t>
            </a:r>
          </a:p>
          <a:p>
            <a:pPr marL="285750" indent="-285750">
              <a:lnSpc>
                <a:spcPct val="110000"/>
              </a:lnSpc>
              <a:buClr>
                <a:srgbClr val="C00000"/>
              </a:buClr>
              <a:buSzPct val="140000"/>
              <a:buFont typeface="Arial" panose="020B0604020202020204" pitchFamily="34" charset="0"/>
              <a:buChar char="•"/>
            </a:pPr>
            <a:r>
              <a:rPr lang="fr-FR" dirty="0"/>
              <a:t>Se considérer comme "quelqu’un de mieux".</a:t>
            </a:r>
          </a:p>
          <a:p>
            <a:pPr marL="285750" indent="-285750">
              <a:lnSpc>
                <a:spcPct val="110000"/>
              </a:lnSpc>
              <a:buClr>
                <a:srgbClr val="C00000"/>
              </a:buClr>
              <a:buSzPct val="140000"/>
              <a:buFont typeface="Arial" panose="020B0604020202020204" pitchFamily="34" charset="0"/>
              <a:buChar char="•"/>
            </a:pPr>
            <a:r>
              <a:rPr lang="fr-FR" dirty="0"/>
              <a:t>Dévaloriser les autres</a:t>
            </a:r>
          </a:p>
          <a:p>
            <a:pPr marL="285750" indent="-285750">
              <a:lnSpc>
                <a:spcPct val="110000"/>
              </a:lnSpc>
              <a:buClr>
                <a:srgbClr val="C00000"/>
              </a:buClr>
              <a:buSzPct val="140000"/>
              <a:buFont typeface="Arial" panose="020B0604020202020204" pitchFamily="34" charset="0"/>
              <a:buChar char="•"/>
            </a:pPr>
            <a:r>
              <a:rPr lang="fr-FR" dirty="0"/>
              <a:t>Discriminer les autres</a:t>
            </a:r>
          </a:p>
          <a:p>
            <a:pPr marL="285750" indent="-285750">
              <a:lnSpc>
                <a:spcPct val="110000"/>
              </a:lnSpc>
              <a:buClr>
                <a:srgbClr val="C00000"/>
              </a:buClr>
              <a:buSzPct val="140000"/>
              <a:buFont typeface="Arial" panose="020B0604020202020204" pitchFamily="34" charset="0"/>
              <a:buChar char="•"/>
            </a:pPr>
            <a:r>
              <a:rPr lang="fr-FR" dirty="0"/>
              <a:t>Accuser les autres</a:t>
            </a:r>
          </a:p>
          <a:p>
            <a:pPr marL="285750" indent="-285750">
              <a:lnSpc>
                <a:spcPct val="110000"/>
              </a:lnSpc>
              <a:buClr>
                <a:srgbClr val="C00000"/>
              </a:buClr>
              <a:buSzPct val="140000"/>
              <a:buFont typeface="Arial" panose="020B0604020202020204" pitchFamily="34" charset="0"/>
              <a:buChar char="•"/>
            </a:pPr>
            <a:r>
              <a:rPr lang="fr-FR" dirty="0"/>
              <a:t>Opprimer les autres</a:t>
            </a:r>
          </a:p>
          <a:p>
            <a:pPr marL="285750" indent="-285750">
              <a:lnSpc>
                <a:spcPct val="110000"/>
              </a:lnSpc>
              <a:buClr>
                <a:srgbClr val="C00000"/>
              </a:buClr>
              <a:buSzPct val="140000"/>
              <a:buFont typeface="Arial" panose="020B0604020202020204" pitchFamily="34" charset="0"/>
              <a:buChar char="•"/>
            </a:pPr>
            <a:r>
              <a:rPr lang="fr-FR" dirty="0"/>
              <a:t>Exploiter les autres</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517921" y="2698188"/>
            <a:ext cx="3651285" cy="421654"/>
          </a:xfrm>
          <a:prstGeom prst="rect">
            <a:avLst/>
          </a:prstGeom>
          <a:noFill/>
          <a:ln>
            <a:noFill/>
          </a:ln>
        </p:spPr>
        <p:txBody>
          <a:bodyPr wrap="square">
            <a:spAutoFit/>
          </a:bodyPr>
          <a:lstStyle/>
          <a:p>
            <a:pPr>
              <a:lnSpc>
                <a:spcPct val="107000"/>
              </a:lnSpc>
              <a:spcAft>
                <a:spcPts val="800"/>
              </a:spcAft>
            </a:pPr>
            <a:r>
              <a:rPr lang="fr-FR" sz="2000" b="1" dirty="0">
                <a:solidFill>
                  <a:srgbClr val="C00000"/>
                </a:solidFill>
              </a:rPr>
              <a:t>Comportement non-constructif</a:t>
            </a:r>
            <a:endParaRPr lang="fr-F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682159" y="2630309"/>
            <a:ext cx="3261916" cy="421654"/>
          </a:xfrm>
          <a:prstGeom prst="rect">
            <a:avLst/>
          </a:prstGeom>
          <a:noFill/>
          <a:ln>
            <a:noFill/>
          </a:ln>
        </p:spPr>
        <p:txBody>
          <a:bodyPr wrap="square">
            <a:spAutoFit/>
          </a:bodyPr>
          <a:lstStyle/>
          <a:p>
            <a:pPr>
              <a:lnSpc>
                <a:spcPct val="107000"/>
              </a:lnSpc>
              <a:spcAft>
                <a:spcPts val="800"/>
              </a:spcAft>
            </a:pPr>
            <a:r>
              <a:rPr lang="fr-FR" sz="2000" b="1" dirty="0">
                <a:solidFill>
                  <a:srgbClr val="5F933C"/>
                </a:solidFill>
              </a:rPr>
              <a:t>Comportement constructif</a:t>
            </a:r>
          </a:p>
        </p:txBody>
      </p:sp>
      <p:pic>
        <p:nvPicPr>
          <p:cNvPr id="24" name="Grafik 284" descr="Transparent Watercolor Arrow Png, Png Download - kindpng">
            <a:extLst>
              <a:ext uri="{FF2B5EF4-FFF2-40B4-BE49-F238E27FC236}">
                <a16:creationId xmlns:a16="http://schemas.microsoft.com/office/drawing/2014/main" id="{F4007A7F-FFA5-4713-AAA3-B650BC7B3FAF}"/>
              </a:ext>
            </a:extLst>
          </p:cNvPr>
          <p:cNvPicPr>
            <a:picLocks noChangeAspect="1"/>
          </p:cNvPicPr>
          <p:nvPr/>
        </p:nvPicPr>
        <p:blipFill>
          <a:blip r:embed="rId7"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425347" y="2136121"/>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2C7405BD-3C7C-453B-BB5F-35A377B14B81}"/>
              </a:ext>
            </a:extLst>
          </p:cNvPr>
          <p:cNvPicPr>
            <a:picLocks noChangeAspect="1"/>
          </p:cNvPicPr>
          <p:nvPr/>
        </p:nvPicPr>
        <p:blipFill>
          <a:blip r:embed="rId7"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12010" y="2130586"/>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2058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DA7B4D76-3610-47E7-B7F1-38442145731E}"/>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217" y="2668188"/>
            <a:ext cx="4009625" cy="3561162"/>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259EED5D-A7F9-4BD2-A27F-64AC46A68DCE}"/>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4584298" y="2755771"/>
            <a:ext cx="3848219" cy="3402970"/>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FE158242-3A47-4BE4-ADB7-B286267CA85E}"/>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536696"/>
            <a:ext cx="2272478" cy="3165604"/>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23ECDD0A-A316-45F6-8E8E-E70F1E86BF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0177" y="3301540"/>
            <a:ext cx="205886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263525"/>
            <a:ext cx="10515600" cy="1325563"/>
          </a:xfrm>
        </p:spPr>
        <p:txBody>
          <a:bodyPr/>
          <a:lstStyle/>
          <a:p>
            <a:r>
              <a:rPr lang="fr-FR" dirty="0"/>
              <a:t>5. Besoin fondamental: Plaisir</a:t>
            </a:r>
          </a:p>
        </p:txBody>
      </p:sp>
      <p:sp>
        <p:nvSpPr>
          <p:cNvPr id="8" name="TextBox 7">
            <a:extLst>
              <a:ext uri="{FF2B5EF4-FFF2-40B4-BE49-F238E27FC236}">
                <a16:creationId xmlns:a16="http://schemas.microsoft.com/office/drawing/2014/main" id="{A77880FC-4A5B-4DE0-9A17-A956635BB046}"/>
              </a:ext>
            </a:extLst>
          </p:cNvPr>
          <p:cNvSpPr txBox="1"/>
          <p:nvPr/>
        </p:nvSpPr>
        <p:spPr>
          <a:xfrm>
            <a:off x="2280998" y="2668187"/>
            <a:ext cx="1992253" cy="276293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nerveux</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tendu</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apathique</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ennuyé</a:t>
            </a:r>
          </a:p>
          <a:p>
            <a:pPr marL="342900" indent="-342900">
              <a:lnSpc>
                <a:spcPct val="107000"/>
              </a:lnSpc>
              <a:spcAft>
                <a:spcPts val="800"/>
              </a:spcAft>
              <a:buClr>
                <a:schemeClr val="bg1"/>
              </a:buClr>
              <a:buFont typeface="Courier New" panose="02070309020205020404" pitchFamily="49" charset="0"/>
              <a:buChar char="o"/>
            </a:pPr>
            <a:r>
              <a:rPr lang="fr-FR" sz="2200" dirty="0">
                <a:solidFill>
                  <a:schemeClr val="accent1">
                    <a:lumMod val="50000"/>
                  </a:schemeClr>
                </a:solidFill>
                <a:latin typeface="Calibri" panose="020F0502020204030204" pitchFamily="34" charset="0"/>
              </a:rPr>
              <a:t>bloqué</a:t>
            </a:r>
          </a:p>
          <a:p>
            <a:pPr marL="342900" indent="-342900">
              <a:lnSpc>
                <a:spcPct val="107000"/>
              </a:lnSpc>
              <a:spcAft>
                <a:spcPts val="800"/>
              </a:spcAft>
              <a:buClr>
                <a:schemeClr val="bg1"/>
              </a:buClr>
              <a:buFont typeface="Courier New" panose="02070309020205020404" pitchFamily="49" charset="0"/>
              <a:buChar char="o"/>
            </a:pPr>
            <a:endParaRPr lang="fr-FR" sz="2200" dirty="0">
              <a:solidFill>
                <a:schemeClr val="accent1">
                  <a:lumMod val="50000"/>
                </a:schemeClr>
              </a:solidFill>
              <a:latin typeface="Calibri" panose="020F0502020204030204" pitchFamily="34" charset="0"/>
            </a:endParaRPr>
          </a:p>
        </p:txBody>
      </p:sp>
      <p:sp>
        <p:nvSpPr>
          <p:cNvPr id="9" name="Ορθογώνιο 15">
            <a:extLst>
              <a:ext uri="{FF2B5EF4-FFF2-40B4-BE49-F238E27FC236}">
                <a16:creationId xmlns:a16="http://schemas.microsoft.com/office/drawing/2014/main" id="{998CBCB6-0480-4D26-B163-0EAAA46BB1DD}"/>
              </a:ext>
            </a:extLst>
          </p:cNvPr>
          <p:cNvSpPr/>
          <p:nvPr/>
        </p:nvSpPr>
        <p:spPr>
          <a:xfrm>
            <a:off x="428625" y="1688608"/>
            <a:ext cx="11763375"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a:t>
            </a:r>
            <a:r>
              <a:rPr lang="fr-FR" sz="3600" b="1" cap="none" spc="0" dirty="0">
                <a:ln w="12700" cmpd="sng">
                  <a:solidFill>
                    <a:srgbClr val="0170B3"/>
                  </a:solidFill>
                  <a:prstDash val="solid"/>
                </a:ln>
                <a:solidFill>
                  <a:schemeClr val="bg1"/>
                </a:solidFill>
                <a:effectLst/>
              </a:rPr>
              <a:t>  </a:t>
            </a:r>
            <a:r>
              <a:rPr lang="fr-FR" sz="3600" b="1" dirty="0">
                <a:ln w="12700" cmpd="sng">
                  <a:solidFill>
                    <a:srgbClr val="0170B3"/>
                  </a:solidFill>
                  <a:prstDash val="solid"/>
                </a:ln>
                <a:solidFill>
                  <a:schemeClr val="bg1"/>
                </a:solidFill>
              </a:rPr>
              <a:t>Votre sentiment          Choisir comportement</a:t>
            </a:r>
            <a:endParaRPr lang="fr-FR"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0" y="2783238"/>
            <a:ext cx="2489515"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Plaisir</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813001" y="3460016"/>
            <a:ext cx="3170194" cy="2478627"/>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fr-FR" sz="2000" dirty="0"/>
              <a:t>Observation impartiale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Regarder les choses sans jugement</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L'étonnement</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Nouvel apprentissage</a:t>
            </a:r>
          </a:p>
          <a:p>
            <a:pPr marL="285750" indent="-285750">
              <a:lnSpc>
                <a:spcPct val="107000"/>
              </a:lnSpc>
              <a:spcAft>
                <a:spcPts val="800"/>
              </a:spcAft>
              <a:buClr>
                <a:srgbClr val="FFFF00"/>
              </a:buClr>
              <a:buSzPct val="130000"/>
              <a:buFont typeface="Wingdings" panose="05000000000000000000" pitchFamily="2" charset="2"/>
              <a:buChar char="ü"/>
            </a:pPr>
            <a:r>
              <a:rPr lang="fr-FR" sz="2000" dirty="0"/>
              <a:t>Agir de manière créative</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41775" y="3337599"/>
            <a:ext cx="3251200" cy="3123932"/>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fr-FR" dirty="0"/>
              <a:t>Agacer les autres</a:t>
            </a:r>
          </a:p>
          <a:p>
            <a:pPr marL="285750" indent="-285750">
              <a:spcAft>
                <a:spcPts val="600"/>
              </a:spcAft>
              <a:buClr>
                <a:srgbClr val="C00000"/>
              </a:buClr>
              <a:buSzPct val="140000"/>
              <a:buFont typeface="Arial" panose="020B0604020202020204" pitchFamily="34" charset="0"/>
              <a:buChar char="•"/>
            </a:pPr>
            <a:r>
              <a:rPr lang="fr-FR" dirty="0"/>
              <a:t>Se moquer des autres</a:t>
            </a:r>
          </a:p>
          <a:p>
            <a:pPr marL="285750" indent="-285750">
              <a:spcAft>
                <a:spcPts val="600"/>
              </a:spcAft>
              <a:buClr>
                <a:srgbClr val="C00000"/>
              </a:buClr>
              <a:buSzPct val="140000"/>
              <a:buFont typeface="Arial" panose="020B0604020202020204" pitchFamily="34" charset="0"/>
              <a:buChar char="•"/>
            </a:pPr>
            <a:r>
              <a:rPr lang="fr-FR" dirty="0"/>
              <a:t>Sarcasme</a:t>
            </a:r>
          </a:p>
          <a:p>
            <a:pPr marL="285750" indent="-285750">
              <a:spcAft>
                <a:spcPts val="600"/>
              </a:spcAft>
              <a:buClr>
                <a:srgbClr val="C00000"/>
              </a:buClr>
              <a:buSzPct val="140000"/>
              <a:buFont typeface="Arial" panose="020B0604020202020204" pitchFamily="34" charset="0"/>
              <a:buChar char="•"/>
            </a:pPr>
            <a:r>
              <a:rPr lang="fr-FR" dirty="0"/>
              <a:t>Cynisme</a:t>
            </a:r>
          </a:p>
          <a:p>
            <a:pPr marL="285750" indent="-285750">
              <a:spcAft>
                <a:spcPts val="600"/>
              </a:spcAft>
              <a:buClr>
                <a:srgbClr val="C00000"/>
              </a:buClr>
              <a:buSzPct val="140000"/>
              <a:buFont typeface="Arial" panose="020B0604020202020204" pitchFamily="34" charset="0"/>
              <a:buChar char="•"/>
            </a:pPr>
            <a:r>
              <a:rPr lang="fr-FR" dirty="0"/>
              <a:t>Détruire quelque chose "juste pour le fun</a:t>
            </a:r>
          </a:p>
          <a:p>
            <a:pPr marL="285750" indent="-285750">
              <a:spcAft>
                <a:spcPts val="600"/>
              </a:spcAft>
              <a:buClr>
                <a:srgbClr val="C00000"/>
              </a:buClr>
              <a:buSzPct val="140000"/>
              <a:buFont typeface="Arial" panose="020B0604020202020204" pitchFamily="34" charset="0"/>
              <a:buChar char="•"/>
            </a:pPr>
            <a:r>
              <a:rPr lang="fr-FR" dirty="0"/>
              <a:t>Dépendance à la télévision</a:t>
            </a:r>
          </a:p>
          <a:p>
            <a:pPr marL="285750" indent="-285750">
              <a:spcAft>
                <a:spcPts val="600"/>
              </a:spcAft>
              <a:buClr>
                <a:srgbClr val="C00000"/>
              </a:buClr>
              <a:buSzPct val="140000"/>
              <a:buFont typeface="Arial" panose="020B0604020202020204" pitchFamily="34" charset="0"/>
              <a:buChar char="•"/>
            </a:pPr>
            <a:r>
              <a:rPr lang="fr-FR" dirty="0"/>
              <a:t>L'addiction aux jeux d'argent</a:t>
            </a:r>
          </a:p>
          <a:p>
            <a:pPr marL="285750" indent="-285750">
              <a:spcAft>
                <a:spcPts val="600"/>
              </a:spcAft>
              <a:buClr>
                <a:srgbClr val="C00000"/>
              </a:buClr>
              <a:buSzPct val="140000"/>
              <a:buFont typeface="Arial" panose="020B060402020202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432681" y="2904732"/>
            <a:ext cx="3494297" cy="421654"/>
          </a:xfrm>
          <a:prstGeom prst="rect">
            <a:avLst/>
          </a:prstGeom>
          <a:noFill/>
          <a:ln>
            <a:noFill/>
          </a:ln>
        </p:spPr>
        <p:txBody>
          <a:bodyPr wrap="square">
            <a:spAutoFit/>
          </a:bodyPr>
          <a:lstStyle/>
          <a:p>
            <a:pPr>
              <a:lnSpc>
                <a:spcPct val="107000"/>
              </a:lnSpc>
              <a:spcAft>
                <a:spcPts val="800"/>
              </a:spcAft>
            </a:pPr>
            <a:r>
              <a:rPr lang="fr-FR" sz="2000" b="1" dirty="0">
                <a:solidFill>
                  <a:srgbClr val="C00000"/>
                </a:solidFill>
              </a:rPr>
              <a:t>Comportement non-constructif</a:t>
            </a:r>
          </a:p>
        </p:txBody>
      </p:sp>
      <p:sp>
        <p:nvSpPr>
          <p:cNvPr id="17" name="TextBox 16">
            <a:extLst>
              <a:ext uri="{FF2B5EF4-FFF2-40B4-BE49-F238E27FC236}">
                <a16:creationId xmlns:a16="http://schemas.microsoft.com/office/drawing/2014/main" id="{54F8CC78-2517-4642-A501-E7C2F0D8BFC9}"/>
              </a:ext>
            </a:extLst>
          </p:cNvPr>
          <p:cNvSpPr txBox="1"/>
          <p:nvPr/>
        </p:nvSpPr>
        <p:spPr>
          <a:xfrm>
            <a:off x="4766829" y="2964084"/>
            <a:ext cx="3133930" cy="421654"/>
          </a:xfrm>
          <a:prstGeom prst="rect">
            <a:avLst/>
          </a:prstGeom>
          <a:noFill/>
          <a:ln>
            <a:noFill/>
          </a:ln>
        </p:spPr>
        <p:txBody>
          <a:bodyPr wrap="square">
            <a:spAutoFit/>
          </a:bodyPr>
          <a:lstStyle/>
          <a:p>
            <a:pPr>
              <a:lnSpc>
                <a:spcPct val="107000"/>
              </a:lnSpc>
              <a:spcAft>
                <a:spcPts val="800"/>
              </a:spcAft>
            </a:pPr>
            <a:r>
              <a:rPr lang="fr-FR" sz="2000" b="1" dirty="0">
                <a:solidFill>
                  <a:srgbClr val="5F933C"/>
                </a:solidFill>
              </a:rPr>
              <a:t>Comportement constructif</a:t>
            </a:r>
          </a:p>
        </p:txBody>
      </p:sp>
      <p:pic>
        <p:nvPicPr>
          <p:cNvPr id="24" name="Grafik 284" descr="Transparent Watercolor Arrow Png, Png Download - kindpng">
            <a:extLst>
              <a:ext uri="{FF2B5EF4-FFF2-40B4-BE49-F238E27FC236}">
                <a16:creationId xmlns:a16="http://schemas.microsoft.com/office/drawing/2014/main" id="{FDD683D6-E75F-4715-9002-594E124C8CB4}"/>
              </a:ext>
            </a:extLst>
          </p:cNvPr>
          <p:cNvPicPr>
            <a:picLocks noChangeAspect="1"/>
          </p:cNvPicPr>
          <p:nvPr/>
        </p:nvPicPr>
        <p:blipFill>
          <a:blip r:embed="rId6"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387029" y="2274918"/>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C56A360D-B6D2-4B56-8584-DF001656573D}"/>
              </a:ext>
            </a:extLst>
          </p:cNvPr>
          <p:cNvPicPr>
            <a:picLocks noChangeAspect="1"/>
          </p:cNvPicPr>
          <p:nvPr/>
        </p:nvPicPr>
        <p:blipFill>
          <a:blip r:embed="rId6"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26466" y="2293530"/>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3148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58" descr="Aquarell, Pinselstrich, Farbe, Abstrakt, Textur, Bürste">
            <a:extLst>
              <a:ext uri="{FF2B5EF4-FFF2-40B4-BE49-F238E27FC236}">
                <a16:creationId xmlns:a16="http://schemas.microsoft.com/office/drawing/2014/main" id="{32FD6CD9-BA85-4CD7-BD24-0369F7B19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2887" y="2249259"/>
            <a:ext cx="11715750" cy="1087721"/>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8AC48920-B936-432A-8366-BF24AE31ED69}"/>
              </a:ext>
            </a:extLst>
          </p:cNvPr>
          <p:cNvSpPr>
            <a:spLocks noGrp="1"/>
          </p:cNvSpPr>
          <p:nvPr>
            <p:ph idx="1"/>
          </p:nvPr>
        </p:nvSpPr>
        <p:spPr>
          <a:xfrm>
            <a:off x="838200" y="1825625"/>
            <a:ext cx="10515600" cy="4351338"/>
          </a:xfrm>
        </p:spPr>
        <p:txBody>
          <a:bodyPr>
            <a:norm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Vous souvenez-vous de la déclaration du début de ce chapitre</a:t>
            </a:r>
            <a:r>
              <a:rPr lang="fr-FR" sz="2400" dirty="0">
                <a:effectLst/>
                <a:latin typeface="Calibri" panose="020F0502020204030204" pitchFamily="34" charset="0"/>
                <a:ea typeface="Calibri" panose="020F0502020204030204" pitchFamily="34" charset="0"/>
              </a:rPr>
              <a:t>?</a:t>
            </a:r>
          </a:p>
          <a:p>
            <a:pPr marL="0" indent="0" algn="ctr">
              <a:lnSpc>
                <a:spcPct val="107000"/>
              </a:lnSpc>
              <a:spcAft>
                <a:spcPts val="800"/>
              </a:spcAft>
              <a:buNone/>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La seule personne dont vous pouvez contrôler le comportement est vous-même.</a:t>
            </a:r>
          </a:p>
          <a:p>
            <a:pPr marL="0" indent="0" algn="ctr">
              <a:lnSpc>
                <a:spcPct val="107000"/>
              </a:lnSpc>
              <a:spcAft>
                <a:spcPts val="800"/>
              </a:spcAft>
              <a:buNone/>
            </a:pPr>
            <a:endParaRPr lang="fr-FR" sz="7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7000"/>
              </a:lnSpc>
              <a:spcAft>
                <a:spcPts val="800"/>
              </a:spcAft>
            </a:pPr>
            <a:r>
              <a:rPr lang="fr-FR" sz="2400" i="1" dirty="0">
                <a:latin typeface="Calibri" panose="020F0502020204030204" pitchFamily="34" charset="0"/>
                <a:ea typeface="Calibri" panose="020F0502020204030204" pitchFamily="34" charset="0"/>
              </a:rPr>
              <a:t>Vous rendez-vous compte de la portée de cette signification et de la liberté et de la responsabilité qui en découlent pour vous</a:t>
            </a:r>
            <a:r>
              <a:rPr lang="fr-FR" sz="2400" i="1" dirty="0">
                <a:effectLst/>
                <a:latin typeface="Calibri" panose="020F0502020204030204" pitchFamily="34" charset="0"/>
                <a:ea typeface="Calibri" panose="020F0502020204030204" pitchFamily="34" charset="0"/>
              </a:rPr>
              <a:t>?</a:t>
            </a:r>
          </a:p>
          <a:p>
            <a:endParaRPr lang="fr-FR" sz="3600" dirty="0"/>
          </a:p>
        </p:txBody>
      </p:sp>
      <p:pic>
        <p:nvPicPr>
          <p:cNvPr id="7" name="Grafik 2058" descr="Aquarell, Pinselstrich, Farbe, Abstrakt, Textur, Bürste">
            <a:extLst>
              <a:ext uri="{FF2B5EF4-FFF2-40B4-BE49-F238E27FC236}">
                <a16:creationId xmlns:a16="http://schemas.microsoft.com/office/drawing/2014/main" id="{4DF47A42-ADF7-435E-A287-5FC22FC13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7849" y="4277711"/>
            <a:ext cx="10978424" cy="144399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C6559D-B3F0-4972-BDCF-7BD30BCB71B9}"/>
              </a:ext>
            </a:extLst>
          </p:cNvPr>
          <p:cNvSpPr>
            <a:spLocks noGrp="1"/>
          </p:cNvSpPr>
          <p:nvPr>
            <p:ph type="title"/>
          </p:nvPr>
        </p:nvSpPr>
        <p:spPr/>
        <p:txBody>
          <a:bodyPr>
            <a:normAutofit/>
          </a:bodyPr>
          <a:lstStyle/>
          <a:p>
            <a:pPr algn="ctr"/>
            <a:r>
              <a:rPr lang="fr-FR" sz="3200" dirty="0"/>
              <a:t>La seule personne dont vous pouvez contrôler le comportement est vous-même!</a:t>
            </a:r>
          </a:p>
        </p:txBody>
      </p:sp>
      <p:sp>
        <p:nvSpPr>
          <p:cNvPr id="6" name="TextBox 5">
            <a:extLst>
              <a:ext uri="{FF2B5EF4-FFF2-40B4-BE49-F238E27FC236}">
                <a16:creationId xmlns:a16="http://schemas.microsoft.com/office/drawing/2014/main" id="{2BD6A15A-B6E6-47FD-823E-343A172877F8}"/>
              </a:ext>
            </a:extLst>
          </p:cNvPr>
          <p:cNvSpPr txBox="1"/>
          <p:nvPr/>
        </p:nvSpPr>
        <p:spPr>
          <a:xfrm>
            <a:off x="1727200" y="4502743"/>
            <a:ext cx="8686800" cy="993926"/>
          </a:xfrm>
          <a:prstGeom prst="rect">
            <a:avLst/>
          </a:prstGeom>
          <a:noFill/>
          <a:ln>
            <a:noFill/>
          </a:ln>
        </p:spPr>
        <p:txBody>
          <a:bodyPr wrap="square">
            <a:spAutoFit/>
          </a:bodyPr>
          <a:lstStyle/>
          <a:p>
            <a:pPr algn="ctr">
              <a:lnSpc>
                <a:spcPct val="107000"/>
              </a:lnSpc>
              <a:spcAft>
                <a:spcPts val="800"/>
              </a:spcAft>
            </a:pPr>
            <a:r>
              <a:rPr lang="fr-FR"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Selon la stratégie que vous choisirez, vous orienterez les événements dans une autre direction</a:t>
            </a:r>
            <a:r>
              <a:rPr lang="fr-FR" sz="2800" b="1" dirty="0">
                <a:solidFill>
                  <a:schemeClr val="bg1"/>
                </a:solidFill>
                <a:effectLst/>
                <a:latin typeface="Calibri" panose="020F0502020204030204" pitchFamily="34" charset="0"/>
                <a:ea typeface="Calibri" panose="020F0502020204030204" pitchFamily="34" charset="0"/>
              </a:rPr>
              <a:t>.</a:t>
            </a:r>
          </a:p>
        </p:txBody>
      </p:sp>
      <p:sp>
        <p:nvSpPr>
          <p:cNvPr id="9" name="TextBox 8">
            <a:extLst>
              <a:ext uri="{FF2B5EF4-FFF2-40B4-BE49-F238E27FC236}">
                <a16:creationId xmlns:a16="http://schemas.microsoft.com/office/drawing/2014/main" id="{26D84175-633E-4A0A-B6B4-B2920503A9A0}"/>
              </a:ext>
            </a:extLst>
          </p:cNvPr>
          <p:cNvSpPr txBox="1"/>
          <p:nvPr/>
        </p:nvSpPr>
        <p:spPr>
          <a:xfrm>
            <a:off x="9239250" y="0"/>
            <a:ext cx="2952750"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Utiliser des stratégies utiles </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006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2.8</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Adoptez de bonnes habitudes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5076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8634-07B6-49B5-8C15-E158F1FD264D}"/>
              </a:ext>
            </a:extLst>
          </p:cNvPr>
          <p:cNvSpPr>
            <a:spLocks noGrp="1"/>
          </p:cNvSpPr>
          <p:nvPr>
            <p:ph type="title"/>
          </p:nvPr>
        </p:nvSpPr>
        <p:spPr/>
        <p:txBody>
          <a:bodyPr/>
          <a:lstStyle/>
          <a:p>
            <a:r>
              <a:rPr lang="fr-FR" dirty="0"/>
              <a:t>Adoptez de bonnes habitudes</a:t>
            </a:r>
          </a:p>
        </p:txBody>
      </p:sp>
      <p:sp>
        <p:nvSpPr>
          <p:cNvPr id="3" name="Content Placeholder 2">
            <a:extLst>
              <a:ext uri="{FF2B5EF4-FFF2-40B4-BE49-F238E27FC236}">
                <a16:creationId xmlns:a16="http://schemas.microsoft.com/office/drawing/2014/main" id="{3A195147-6663-4FBA-899D-521443207131}"/>
              </a:ext>
            </a:extLst>
          </p:cNvPr>
          <p:cNvSpPr>
            <a:spLocks noGrp="1"/>
          </p:cNvSpPr>
          <p:nvPr>
            <p:ph idx="1"/>
          </p:nvPr>
        </p:nvSpPr>
        <p:spPr>
          <a:xfrm>
            <a:off x="838200" y="1825625"/>
            <a:ext cx="10515600" cy="4565650"/>
          </a:xfrm>
        </p:spPr>
        <p:txBody>
          <a:bodyPr>
            <a:normAutofit fontScale="92500" lnSpcReduction="10000"/>
          </a:bodyPr>
          <a:lstStyle/>
          <a:p>
            <a:pPr>
              <a:lnSpc>
                <a:spcPct val="107000"/>
              </a:lnSpc>
              <a:spcAft>
                <a:spcPts val="800"/>
              </a:spcAft>
            </a:pPr>
            <a:r>
              <a:rPr lang="fr-FR" sz="2400" dirty="0">
                <a:latin typeface="Calibri" panose="020F0502020204030204" pitchFamily="34" charset="0"/>
                <a:ea typeface="Calibri" panose="020F0502020204030204" pitchFamily="34" charset="0"/>
              </a:rPr>
              <a:t>Il y a maintenant un petit problème, que vous avez probablement observé chez vous </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b="1" dirty="0">
                <a:latin typeface="Calibri" panose="020F0502020204030204" pitchFamily="34" charset="0"/>
                <a:ea typeface="Calibri" panose="020F0502020204030204" pitchFamily="34" charset="0"/>
              </a:rPr>
              <a:t>Il est souvent difficile de penser clairement lorsque vous ressentez un besoin qui a été ignoré. </a:t>
            </a:r>
            <a:r>
              <a:rPr lang="fr-FR" sz="2400" dirty="0">
                <a:latin typeface="Calibri" panose="020F0502020204030204" pitchFamily="34" charset="0"/>
                <a:ea typeface="Calibri" panose="020F0502020204030204" pitchFamily="34" charset="0"/>
              </a:rPr>
              <a:t>C'est comme si les sentiments agités brouillaient la connexion entre vous et votre tête et que vous agissiez alors presque automatiquement sans penser aux conséquences au préalable</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dirty="0">
                <a:latin typeface="Calibri" panose="020F0502020204030204" pitchFamily="34" charset="0"/>
                <a:ea typeface="Calibri" panose="020F0502020204030204" pitchFamily="34" charset="0"/>
              </a:rPr>
              <a:t>C'est le cas pour tout le monde, et de nombreux chercheurs ont étudié pourquoi il en est ainsi. Précisément parce que ce serait tellement mieux si les gens allumaient leur cœur et leur esprit avant d'agir</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dirty="0">
                <a:latin typeface="Calibri" panose="020F0502020204030204" pitchFamily="34" charset="0"/>
                <a:ea typeface="Calibri" panose="020F0502020204030204" pitchFamily="34" charset="0"/>
              </a:rPr>
              <a:t>La conclusion la plus importante pour nous de cette recherche est la suivante</a:t>
            </a:r>
            <a:r>
              <a:rPr lang="fr-FR" sz="2400" dirty="0">
                <a:effectLst/>
                <a:latin typeface="Calibri" panose="020F0502020204030204" pitchFamily="34" charset="0"/>
                <a:ea typeface="Calibri" panose="020F0502020204030204" pitchFamily="34" charset="0"/>
              </a:rPr>
              <a:t>:</a:t>
            </a:r>
          </a:p>
          <a:p>
            <a:pPr marL="0" indent="0" algn="ctr">
              <a:lnSpc>
                <a:spcPct val="107000"/>
              </a:lnSpc>
              <a:spcAft>
                <a:spcPts val="800"/>
              </a:spcAft>
              <a:buNone/>
            </a:pPr>
            <a:r>
              <a:rPr lang="fr-FR" sz="2400" b="1" dirty="0">
                <a:solidFill>
                  <a:srgbClr val="2F5496"/>
                </a:solidFill>
                <a:latin typeface="Calibri" panose="020F0502020204030204" pitchFamily="34" charset="0"/>
                <a:ea typeface="Calibri" panose="020F0502020204030204" pitchFamily="34" charset="0"/>
              </a:rPr>
              <a:t>Nous pouvons entraîner notre comportement afin de pouvoir agir avec prudence en cas d'urgence</a:t>
            </a:r>
            <a:r>
              <a:rPr lang="fr-FR" sz="2400" b="1" dirty="0">
                <a:solidFill>
                  <a:srgbClr val="2F5496"/>
                </a:solidFill>
                <a:effectLst/>
                <a:latin typeface="Calibri" panose="020F0502020204030204" pitchFamily="34" charset="0"/>
                <a:ea typeface="Calibri" panose="020F0502020204030204" pitchFamily="34" charset="0"/>
              </a:rPr>
              <a:t>.</a:t>
            </a:r>
            <a:endParaRPr lang="fr-FR" sz="2400" dirty="0">
              <a:effectLst/>
              <a:latin typeface="Calibri" panose="020F0502020204030204" pitchFamily="34" charset="0"/>
              <a:ea typeface="Calibri" panose="020F0502020204030204" pitchFamily="34" charset="0"/>
            </a:endParaRPr>
          </a:p>
          <a:p>
            <a:pPr marL="0" indent="0">
              <a:buNone/>
            </a:pPr>
            <a:endParaRPr lang="fr-FR" sz="3600" dirty="0"/>
          </a:p>
        </p:txBody>
      </p:sp>
      <p:sp>
        <p:nvSpPr>
          <p:cNvPr id="4" name="TextBox 3">
            <a:extLst>
              <a:ext uri="{FF2B5EF4-FFF2-40B4-BE49-F238E27FC236}">
                <a16:creationId xmlns:a16="http://schemas.microsoft.com/office/drawing/2014/main" id="{9CC2EA47-EADD-404B-8937-D1BC9F0D569A}"/>
              </a:ext>
            </a:extLst>
          </p:cNvPr>
          <p:cNvSpPr txBox="1"/>
          <p:nvPr/>
        </p:nvSpPr>
        <p:spPr>
          <a:xfrm>
            <a:off x="9020175" y="0"/>
            <a:ext cx="317182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Adoptez de bonnes habitudes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3851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C3FE-B1A2-41CF-87A5-E2084769123F}"/>
              </a:ext>
            </a:extLst>
          </p:cNvPr>
          <p:cNvSpPr>
            <a:spLocks noGrp="1"/>
          </p:cNvSpPr>
          <p:nvPr>
            <p:ph type="title"/>
          </p:nvPr>
        </p:nvSpPr>
        <p:spPr/>
        <p:txBody>
          <a:bodyPr/>
          <a:lstStyle/>
          <a:p>
            <a:r>
              <a:rPr lang="fr-FR" dirty="0"/>
              <a:t>Voici comment cela fonctionne</a:t>
            </a:r>
          </a:p>
        </p:txBody>
      </p:sp>
      <p:sp>
        <p:nvSpPr>
          <p:cNvPr id="3" name="Content Placeholder 2">
            <a:extLst>
              <a:ext uri="{FF2B5EF4-FFF2-40B4-BE49-F238E27FC236}">
                <a16:creationId xmlns:a16="http://schemas.microsoft.com/office/drawing/2014/main" id="{56B37834-E5B0-42A9-A75F-11B2F17A96EA}"/>
              </a:ext>
            </a:extLst>
          </p:cNvPr>
          <p:cNvSpPr>
            <a:spLocks noGrp="1"/>
          </p:cNvSpPr>
          <p:nvPr>
            <p:ph idx="1"/>
          </p:nvPr>
        </p:nvSpPr>
        <p:spPr/>
        <p:txBody>
          <a:bodyPr>
            <a:normAutofit/>
          </a:bodyPr>
          <a:lstStyle/>
          <a:p>
            <a:r>
              <a:rPr lang="fr-FR" sz="2400" dirty="0">
                <a:latin typeface="Calibri" panose="020F0502020204030204" pitchFamily="34" charset="0"/>
                <a:ea typeface="Calibri" panose="020F0502020204030204" pitchFamily="34" charset="0"/>
              </a:rPr>
              <a:t>Voici comment cela fonctionne:</a:t>
            </a:r>
            <a:endParaRPr lang="fr-FR" sz="2400" dirty="0">
              <a:effectLst/>
              <a:latin typeface="Calibri" panose="020F0502020204030204" pitchFamily="34" charset="0"/>
              <a:ea typeface="Calibri" panose="020F0502020204030204" pitchFamily="34" charset="0"/>
            </a:endParaRPr>
          </a:p>
          <a:p>
            <a:endParaRPr lang="fr-FR" sz="3600" dirty="0"/>
          </a:p>
        </p:txBody>
      </p:sp>
      <p:grpSp>
        <p:nvGrpSpPr>
          <p:cNvPr id="4" name="Gruppieren 549">
            <a:extLst>
              <a:ext uri="{FF2B5EF4-FFF2-40B4-BE49-F238E27FC236}">
                <a16:creationId xmlns:a16="http://schemas.microsoft.com/office/drawing/2014/main" id="{68262791-3591-4917-99CA-AA763BC72E2E}"/>
              </a:ext>
            </a:extLst>
          </p:cNvPr>
          <p:cNvGrpSpPr/>
          <p:nvPr/>
        </p:nvGrpSpPr>
        <p:grpSpPr>
          <a:xfrm>
            <a:off x="365760" y="1962149"/>
            <a:ext cx="11582400" cy="4214814"/>
            <a:chOff x="0" y="0"/>
            <a:chExt cx="5486400" cy="1892300"/>
          </a:xfrm>
        </p:grpSpPr>
        <p:grpSp>
          <p:nvGrpSpPr>
            <p:cNvPr id="5" name="Gruppieren 550">
              <a:extLst>
                <a:ext uri="{FF2B5EF4-FFF2-40B4-BE49-F238E27FC236}">
                  <a16:creationId xmlns:a16="http://schemas.microsoft.com/office/drawing/2014/main" id="{EEDA0B86-8A19-4A2A-959F-74B22BF4029B}"/>
                </a:ext>
              </a:extLst>
            </p:cNvPr>
            <p:cNvGrpSpPr/>
            <p:nvPr/>
          </p:nvGrpSpPr>
          <p:grpSpPr>
            <a:xfrm>
              <a:off x="0" y="0"/>
              <a:ext cx="5486400" cy="1892300"/>
              <a:chOff x="0" y="0"/>
              <a:chExt cx="5486400" cy="1892300"/>
            </a:xfrm>
          </p:grpSpPr>
          <p:sp>
            <p:nvSpPr>
              <p:cNvPr id="6" name="Rechteck 551">
                <a:extLst>
                  <a:ext uri="{FF2B5EF4-FFF2-40B4-BE49-F238E27FC236}">
                    <a16:creationId xmlns:a16="http://schemas.microsoft.com/office/drawing/2014/main" id="{D8449339-DF0A-4591-9BBD-2984DDF6E86E}"/>
                  </a:ext>
                </a:extLst>
              </p:cNvPr>
              <p:cNvSpPr/>
              <p:nvPr/>
            </p:nvSpPr>
            <p:spPr>
              <a:xfrm>
                <a:off x="0" y="0"/>
                <a:ext cx="5486400" cy="18923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7" name="L-Form 552">
                <a:extLst>
                  <a:ext uri="{FF2B5EF4-FFF2-40B4-BE49-F238E27FC236}">
                    <a16:creationId xmlns:a16="http://schemas.microsoft.com/office/drawing/2014/main" id="{8532C8E4-C3C2-4FAF-A299-B74997E4E89E}"/>
                  </a:ext>
                </a:extLst>
              </p:cNvPr>
              <p:cNvSpPr/>
              <p:nvPr/>
            </p:nvSpPr>
            <p:spPr>
              <a:xfrm rot="5400000">
                <a:off x="178740" y="978687"/>
                <a:ext cx="502906" cy="836824"/>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8" name="Rechteck 553">
                <a:extLst>
                  <a:ext uri="{FF2B5EF4-FFF2-40B4-BE49-F238E27FC236}">
                    <a16:creationId xmlns:a16="http://schemas.microsoft.com/office/drawing/2014/main" id="{F1945C31-CCD6-4E20-8DF7-2EF5EE9CC658}"/>
                  </a:ext>
                </a:extLst>
              </p:cNvPr>
              <p:cNvSpPr/>
              <p:nvPr/>
            </p:nvSpPr>
            <p:spPr>
              <a:xfrm>
                <a:off x="94793" y="122871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9" name="Textfeld 554">
                <a:extLst>
                  <a:ext uri="{FF2B5EF4-FFF2-40B4-BE49-F238E27FC236}">
                    <a16:creationId xmlns:a16="http://schemas.microsoft.com/office/drawing/2014/main" id="{4F374AE4-8260-4B3F-ACE7-F66D8D3119FB}"/>
                  </a:ext>
                </a:extLst>
              </p:cNvPr>
              <p:cNvSpPr txBox="1"/>
              <p:nvPr/>
            </p:nvSpPr>
            <p:spPr>
              <a:xfrm>
                <a:off x="122010" y="122871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Prenez une décision!</a:t>
                </a:r>
                <a:endParaRPr lang="fr-FR" sz="3200" dirty="0">
                  <a:effectLst/>
                  <a:latin typeface="Calibri" panose="020F0502020204030204" pitchFamily="34" charset="0"/>
                  <a:ea typeface="Calibri" panose="020F0502020204030204" pitchFamily="34" charset="0"/>
                </a:endParaRPr>
              </a:p>
            </p:txBody>
          </p:sp>
          <p:sp>
            <p:nvSpPr>
              <p:cNvPr id="10" name="Gleichschenkliges Dreieck 555">
                <a:extLst>
                  <a:ext uri="{FF2B5EF4-FFF2-40B4-BE49-F238E27FC236}">
                    <a16:creationId xmlns:a16="http://schemas.microsoft.com/office/drawing/2014/main" id="{4EE8CD7D-BE54-4A82-B3AB-795A6F3B2AC8}"/>
                  </a:ext>
                </a:extLst>
              </p:cNvPr>
              <p:cNvSpPr/>
              <p:nvPr/>
            </p:nvSpPr>
            <p:spPr>
              <a:xfrm>
                <a:off x="707737" y="917080"/>
                <a:ext cx="142545" cy="142545"/>
              </a:xfrm>
              <a:prstGeom prst="triangle">
                <a:avLst>
                  <a:gd name="adj" fmla="val 100000"/>
                </a:avLst>
              </a:prstGeom>
              <a:solidFill>
                <a:srgbClr val="56ADD1"/>
              </a:solidFill>
              <a:ln w="12700" cap="flat" cmpd="sng">
                <a:solidFill>
                  <a:srgbClr val="56ADD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1" name="L-Form 556">
                <a:extLst>
                  <a:ext uri="{FF2B5EF4-FFF2-40B4-BE49-F238E27FC236}">
                    <a16:creationId xmlns:a16="http://schemas.microsoft.com/office/drawing/2014/main" id="{ECE315D8-4000-4167-8830-5B1E0D9CA42F}"/>
                  </a:ext>
                </a:extLst>
              </p:cNvPr>
              <p:cNvSpPr/>
              <p:nvPr/>
            </p:nvSpPr>
            <p:spPr>
              <a:xfrm rot="5400000">
                <a:off x="1103607" y="749828"/>
                <a:ext cx="502906" cy="836824"/>
              </a:xfrm>
              <a:prstGeom prst="corner">
                <a:avLst>
                  <a:gd name="adj1" fmla="val 16120"/>
                  <a:gd name="adj2" fmla="val 16110"/>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2" name="Rechteck 557">
                <a:extLst>
                  <a:ext uri="{FF2B5EF4-FFF2-40B4-BE49-F238E27FC236}">
                    <a16:creationId xmlns:a16="http://schemas.microsoft.com/office/drawing/2014/main" id="{CE56B67F-3430-4CAF-AE44-651276DFB83F}"/>
                  </a:ext>
                </a:extLst>
              </p:cNvPr>
              <p:cNvSpPr/>
              <p:nvPr/>
            </p:nvSpPr>
            <p:spPr>
              <a:xfrm>
                <a:off x="1019660" y="99985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3" name="Textfeld 558">
                <a:extLst>
                  <a:ext uri="{FF2B5EF4-FFF2-40B4-BE49-F238E27FC236}">
                    <a16:creationId xmlns:a16="http://schemas.microsoft.com/office/drawing/2014/main" id="{1A6B76E9-6CD9-4C7F-A415-AC20E283A2B7}"/>
                  </a:ext>
                </a:extLst>
              </p:cNvPr>
              <p:cNvSpPr txBox="1"/>
              <p:nvPr/>
            </p:nvSpPr>
            <p:spPr>
              <a:xfrm>
                <a:off x="1068242" y="101592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Choisissez d'abord les situations faciles</a:t>
                </a:r>
                <a:r>
                  <a:rPr lang="fr-FR" sz="2400" dirty="0">
                    <a:solidFill>
                      <a:srgbClr val="000000"/>
                    </a:solidFill>
                    <a:effectLst/>
                    <a:latin typeface="Calibri" panose="020F0502020204030204" pitchFamily="34" charset="0"/>
                    <a:ea typeface="Calibri" panose="020F0502020204030204" pitchFamily="34" charset="0"/>
                  </a:rPr>
                  <a:t>!</a:t>
                </a:r>
                <a:endParaRPr lang="fr-FR" sz="3200" dirty="0">
                  <a:effectLst/>
                  <a:latin typeface="Calibri" panose="020F0502020204030204" pitchFamily="34" charset="0"/>
                  <a:ea typeface="Calibri" panose="020F0502020204030204" pitchFamily="34" charset="0"/>
                </a:endParaRPr>
              </a:p>
            </p:txBody>
          </p:sp>
          <p:sp>
            <p:nvSpPr>
              <p:cNvPr id="14" name="Gleichschenkliges Dreieck 559">
                <a:extLst>
                  <a:ext uri="{FF2B5EF4-FFF2-40B4-BE49-F238E27FC236}">
                    <a16:creationId xmlns:a16="http://schemas.microsoft.com/office/drawing/2014/main" id="{E0080BA7-63F7-4FCA-8324-EB4E97B15BA3}"/>
                  </a:ext>
                </a:extLst>
              </p:cNvPr>
              <p:cNvSpPr/>
              <p:nvPr/>
            </p:nvSpPr>
            <p:spPr>
              <a:xfrm>
                <a:off x="1632604" y="688220"/>
                <a:ext cx="142545" cy="142545"/>
              </a:xfrm>
              <a:prstGeom prst="triangle">
                <a:avLst>
                  <a:gd name="adj" fmla="val 100000"/>
                </a:avLst>
              </a:prstGeom>
              <a:solidFill>
                <a:srgbClr val="51CABF"/>
              </a:solidFill>
              <a:ln w="12700" cap="flat" cmpd="sng">
                <a:solidFill>
                  <a:srgbClr val="51CAB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5" name="L-Form 560">
                <a:extLst>
                  <a:ext uri="{FF2B5EF4-FFF2-40B4-BE49-F238E27FC236}">
                    <a16:creationId xmlns:a16="http://schemas.microsoft.com/office/drawing/2014/main" id="{A2127BE7-D60C-4DCC-A1D5-CE97E3399F0E}"/>
                  </a:ext>
                </a:extLst>
              </p:cNvPr>
              <p:cNvSpPr/>
              <p:nvPr/>
            </p:nvSpPr>
            <p:spPr>
              <a:xfrm rot="5400000">
                <a:off x="2028474" y="520969"/>
                <a:ext cx="502906" cy="836824"/>
              </a:xfrm>
              <a:prstGeom prst="corner">
                <a:avLst>
                  <a:gd name="adj1" fmla="val 16120"/>
                  <a:gd name="adj2" fmla="val 16110"/>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6" name="Rechteck 561">
                <a:extLst>
                  <a:ext uri="{FF2B5EF4-FFF2-40B4-BE49-F238E27FC236}">
                    <a16:creationId xmlns:a16="http://schemas.microsoft.com/office/drawing/2014/main" id="{2B3140DE-661D-4269-A153-EC07BC36AD29}"/>
                  </a:ext>
                </a:extLst>
              </p:cNvPr>
              <p:cNvSpPr/>
              <p:nvPr/>
            </p:nvSpPr>
            <p:spPr>
              <a:xfrm>
                <a:off x="1944527" y="770999"/>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7" name="Textfeld 562">
                <a:extLst>
                  <a:ext uri="{FF2B5EF4-FFF2-40B4-BE49-F238E27FC236}">
                    <a16:creationId xmlns:a16="http://schemas.microsoft.com/office/drawing/2014/main" id="{07165BA3-DD7B-4FE0-9A4D-F42523A938BD}"/>
                  </a:ext>
                </a:extLst>
              </p:cNvPr>
              <p:cNvSpPr txBox="1"/>
              <p:nvPr/>
            </p:nvSpPr>
            <p:spPr>
              <a:xfrm>
                <a:off x="1982349" y="785997"/>
                <a:ext cx="854568"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Commencez à vous entraîner!</a:t>
                </a:r>
                <a:endParaRPr lang="fr-FR" sz="3200" dirty="0">
                  <a:effectLst/>
                  <a:latin typeface="Calibri" panose="020F0502020204030204" pitchFamily="34" charset="0"/>
                  <a:ea typeface="Calibri" panose="020F0502020204030204" pitchFamily="34" charset="0"/>
                </a:endParaRPr>
              </a:p>
            </p:txBody>
          </p:sp>
          <p:sp>
            <p:nvSpPr>
              <p:cNvPr id="18" name="Gleichschenkliges Dreieck 563">
                <a:extLst>
                  <a:ext uri="{FF2B5EF4-FFF2-40B4-BE49-F238E27FC236}">
                    <a16:creationId xmlns:a16="http://schemas.microsoft.com/office/drawing/2014/main" id="{CB2EC4AC-6276-439A-9C91-7DD09EFC1081}"/>
                  </a:ext>
                </a:extLst>
              </p:cNvPr>
              <p:cNvSpPr/>
              <p:nvPr/>
            </p:nvSpPr>
            <p:spPr>
              <a:xfrm>
                <a:off x="2557471" y="459361"/>
                <a:ext cx="142545" cy="142545"/>
              </a:xfrm>
              <a:prstGeom prst="triangle">
                <a:avLst>
                  <a:gd name="adj" fmla="val 100000"/>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19" name="L-Form 564">
                <a:extLst>
                  <a:ext uri="{FF2B5EF4-FFF2-40B4-BE49-F238E27FC236}">
                    <a16:creationId xmlns:a16="http://schemas.microsoft.com/office/drawing/2014/main" id="{01A4C897-1167-43BF-B48A-3881EC8BDA69}"/>
                  </a:ext>
                </a:extLst>
              </p:cNvPr>
              <p:cNvSpPr/>
              <p:nvPr/>
            </p:nvSpPr>
            <p:spPr>
              <a:xfrm rot="5400000">
                <a:off x="2953341" y="292110"/>
                <a:ext cx="502906" cy="836824"/>
              </a:xfrm>
              <a:prstGeom prst="corner">
                <a:avLst>
                  <a:gd name="adj1" fmla="val 16120"/>
                  <a:gd name="adj2" fmla="val 16110"/>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0" name="Rechteck 565">
                <a:extLst>
                  <a:ext uri="{FF2B5EF4-FFF2-40B4-BE49-F238E27FC236}">
                    <a16:creationId xmlns:a16="http://schemas.microsoft.com/office/drawing/2014/main" id="{A54EAE14-0FAA-4963-946C-03CB682205BD}"/>
                  </a:ext>
                </a:extLst>
              </p:cNvPr>
              <p:cNvSpPr/>
              <p:nvPr/>
            </p:nvSpPr>
            <p:spPr>
              <a:xfrm>
                <a:off x="2869394" y="542140"/>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1" name="Textfeld 566">
                <a:extLst>
                  <a:ext uri="{FF2B5EF4-FFF2-40B4-BE49-F238E27FC236}">
                    <a16:creationId xmlns:a16="http://schemas.microsoft.com/office/drawing/2014/main" id="{4D702403-E44E-489C-8070-4FC16E44D923}"/>
                  </a:ext>
                </a:extLst>
              </p:cNvPr>
              <p:cNvSpPr txBox="1"/>
              <p:nvPr/>
            </p:nvSpPr>
            <p:spPr>
              <a:xfrm>
                <a:off x="2869394" y="542140"/>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Trouvez un copain!</a:t>
                </a:r>
                <a:endParaRPr lang="fr-FR" sz="3200" dirty="0">
                  <a:effectLst/>
                  <a:latin typeface="Calibri" panose="020F0502020204030204" pitchFamily="34" charset="0"/>
                  <a:ea typeface="Calibri" panose="020F0502020204030204" pitchFamily="34" charset="0"/>
                </a:endParaRPr>
              </a:p>
            </p:txBody>
          </p:sp>
          <p:sp>
            <p:nvSpPr>
              <p:cNvPr id="22" name="Gleichschenkliges Dreieck 567">
                <a:extLst>
                  <a:ext uri="{FF2B5EF4-FFF2-40B4-BE49-F238E27FC236}">
                    <a16:creationId xmlns:a16="http://schemas.microsoft.com/office/drawing/2014/main" id="{A0331095-C8FB-4F75-A84E-42CB9A50D680}"/>
                  </a:ext>
                </a:extLst>
              </p:cNvPr>
              <p:cNvSpPr/>
              <p:nvPr/>
            </p:nvSpPr>
            <p:spPr>
              <a:xfrm>
                <a:off x="3482338" y="230502"/>
                <a:ext cx="142545" cy="142545"/>
              </a:xfrm>
              <a:prstGeom prst="triangle">
                <a:avLst>
                  <a:gd name="adj" fmla="val 100000"/>
                </a:avLst>
              </a:prstGeom>
              <a:solidFill>
                <a:srgbClr val="47BC5A"/>
              </a:solidFill>
              <a:ln w="12700" cap="flat" cmpd="sng">
                <a:solidFill>
                  <a:srgbClr val="47BC5A"/>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3" name="L-Form 568">
                <a:extLst>
                  <a:ext uri="{FF2B5EF4-FFF2-40B4-BE49-F238E27FC236}">
                    <a16:creationId xmlns:a16="http://schemas.microsoft.com/office/drawing/2014/main" id="{CB28CB94-21E4-4593-A0FA-3AAE4463A1FD}"/>
                  </a:ext>
                </a:extLst>
              </p:cNvPr>
              <p:cNvSpPr/>
              <p:nvPr/>
            </p:nvSpPr>
            <p:spPr>
              <a:xfrm rot="5400000">
                <a:off x="3878209" y="63250"/>
                <a:ext cx="502906" cy="836824"/>
              </a:xfrm>
              <a:prstGeom prst="corner">
                <a:avLst>
                  <a:gd name="adj1" fmla="val 16120"/>
                  <a:gd name="adj2" fmla="val 16110"/>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4" name="Rechteck 569">
                <a:extLst>
                  <a:ext uri="{FF2B5EF4-FFF2-40B4-BE49-F238E27FC236}">
                    <a16:creationId xmlns:a16="http://schemas.microsoft.com/office/drawing/2014/main" id="{3781A486-41A6-4B84-92AE-3C45E49D1012}"/>
                  </a:ext>
                </a:extLst>
              </p:cNvPr>
              <p:cNvSpPr/>
              <p:nvPr/>
            </p:nvSpPr>
            <p:spPr>
              <a:xfrm>
                <a:off x="3794261" y="31328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5" name="Textfeld 570">
                <a:extLst>
                  <a:ext uri="{FF2B5EF4-FFF2-40B4-BE49-F238E27FC236}">
                    <a16:creationId xmlns:a16="http://schemas.microsoft.com/office/drawing/2014/main" id="{C8338ED7-7A66-4B08-8914-55FCD22EB290}"/>
                  </a:ext>
                </a:extLst>
              </p:cNvPr>
              <p:cNvSpPr txBox="1"/>
              <p:nvPr/>
            </p:nvSpPr>
            <p:spPr>
              <a:xfrm>
                <a:off x="3794261" y="313281"/>
                <a:ext cx="787966"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Maîtrisez les situations, cessez d'être une victime</a:t>
                </a:r>
                <a:r>
                  <a:rPr lang="fr-FR" sz="2400" dirty="0">
                    <a:solidFill>
                      <a:srgbClr val="000000"/>
                    </a:solidFill>
                    <a:effectLst/>
                    <a:latin typeface="Calibri" panose="020F0502020204030204" pitchFamily="34" charset="0"/>
                    <a:ea typeface="Calibri" panose="020F0502020204030204" pitchFamily="34" charset="0"/>
                  </a:rPr>
                  <a:t>!</a:t>
                </a:r>
                <a:endParaRPr lang="fr-FR" sz="3200" dirty="0">
                  <a:effectLst/>
                  <a:latin typeface="Calibri" panose="020F0502020204030204" pitchFamily="34" charset="0"/>
                  <a:ea typeface="Calibri" panose="020F0502020204030204" pitchFamily="34" charset="0"/>
                </a:endParaRPr>
              </a:p>
            </p:txBody>
          </p:sp>
          <p:sp>
            <p:nvSpPr>
              <p:cNvPr id="26" name="Gleichschenkliges Dreieck 571">
                <a:extLst>
                  <a:ext uri="{FF2B5EF4-FFF2-40B4-BE49-F238E27FC236}">
                    <a16:creationId xmlns:a16="http://schemas.microsoft.com/office/drawing/2014/main" id="{F0F803E3-62DC-4E58-B45C-6DE3F6A345EC}"/>
                  </a:ext>
                </a:extLst>
              </p:cNvPr>
              <p:cNvSpPr/>
              <p:nvPr/>
            </p:nvSpPr>
            <p:spPr>
              <a:xfrm>
                <a:off x="4407206" y="1642"/>
                <a:ext cx="142545" cy="142545"/>
              </a:xfrm>
              <a:prstGeom prst="triangle">
                <a:avLst>
                  <a:gd name="adj" fmla="val 100000"/>
                </a:avLst>
              </a:prstGeom>
              <a:solidFill>
                <a:srgbClr val="5EB146"/>
              </a:solidFill>
              <a:ln w="12700" cap="flat" cmpd="sng">
                <a:solidFill>
                  <a:srgbClr val="5EB1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7" name="L-Form 572">
                <a:extLst>
                  <a:ext uri="{FF2B5EF4-FFF2-40B4-BE49-F238E27FC236}">
                    <a16:creationId xmlns:a16="http://schemas.microsoft.com/office/drawing/2014/main" id="{36B2A8F3-57D7-41F4-A302-828B8E3A079F}"/>
                  </a:ext>
                </a:extLst>
              </p:cNvPr>
              <p:cNvSpPr/>
              <p:nvPr/>
            </p:nvSpPr>
            <p:spPr>
              <a:xfrm rot="5400000">
                <a:off x="4803076" y="-165608"/>
                <a:ext cx="502906" cy="836824"/>
              </a:xfrm>
              <a:prstGeom prst="corner">
                <a:avLst>
                  <a:gd name="adj1" fmla="val 16120"/>
                  <a:gd name="adj2" fmla="val 16110"/>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8" name="Rechteck 573">
                <a:extLst>
                  <a:ext uri="{FF2B5EF4-FFF2-40B4-BE49-F238E27FC236}">
                    <a16:creationId xmlns:a16="http://schemas.microsoft.com/office/drawing/2014/main" id="{15D08FCE-F99B-4C8A-AAE4-883EF10F4A92}"/>
                  </a:ext>
                </a:extLst>
              </p:cNvPr>
              <p:cNvSpPr/>
              <p:nvPr/>
            </p:nvSpPr>
            <p:spPr>
              <a:xfrm>
                <a:off x="4719128" y="8442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rPr>
                  <a:t> </a:t>
                </a:r>
              </a:p>
            </p:txBody>
          </p:sp>
          <p:sp>
            <p:nvSpPr>
              <p:cNvPr id="29" name="Textfeld 574">
                <a:extLst>
                  <a:ext uri="{FF2B5EF4-FFF2-40B4-BE49-F238E27FC236}">
                    <a16:creationId xmlns:a16="http://schemas.microsoft.com/office/drawing/2014/main" id="{FCD118EB-73ED-4935-963A-C5BF5B8F0AA6}"/>
                  </a:ext>
                </a:extLst>
              </p:cNvPr>
              <p:cNvSpPr txBox="1"/>
              <p:nvPr/>
            </p:nvSpPr>
            <p:spPr>
              <a:xfrm>
                <a:off x="4719128" y="8442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fr-FR" sz="2400" dirty="0">
                    <a:solidFill>
                      <a:srgbClr val="000000"/>
                    </a:solidFill>
                    <a:latin typeface="Calibri" panose="020F0502020204030204" pitchFamily="34" charset="0"/>
                    <a:ea typeface="Calibri" panose="020F0502020204030204" pitchFamily="34" charset="0"/>
                  </a:rPr>
                  <a:t>Ayez confiance en vous!</a:t>
                </a:r>
                <a:endParaRPr lang="fr-FR" sz="3200" dirty="0">
                  <a:effectLst/>
                  <a:latin typeface="Calibri" panose="020F0502020204030204" pitchFamily="34" charset="0"/>
                  <a:ea typeface="Calibri" panose="020F0502020204030204" pitchFamily="34" charset="0"/>
                </a:endParaRPr>
              </a:p>
            </p:txBody>
          </p:sp>
        </p:grpSp>
      </p:grpSp>
      <p:sp>
        <p:nvSpPr>
          <p:cNvPr id="31" name="TextBox 30">
            <a:extLst>
              <a:ext uri="{FF2B5EF4-FFF2-40B4-BE49-F238E27FC236}">
                <a16:creationId xmlns:a16="http://schemas.microsoft.com/office/drawing/2014/main" id="{9CC2EA47-EADD-404B-8937-D1BC9F0D569A}"/>
              </a:ext>
            </a:extLst>
          </p:cNvPr>
          <p:cNvSpPr txBox="1"/>
          <p:nvPr/>
        </p:nvSpPr>
        <p:spPr>
          <a:xfrm>
            <a:off x="9020175" y="0"/>
            <a:ext cx="317182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Adoptez de bonnes habitudes</a:t>
            </a:r>
            <a:endParaRPr lang="fr-FR" sz="1800" dirty="0">
              <a:solidFill>
                <a:schemeClr val="bg1"/>
              </a:solidFill>
              <a:effectLst>
                <a:outerShdw blurRad="38100" dist="38100" dir="2700000" algn="tl">
                  <a:srgbClr val="000000">
                    <a:alpha val="43137"/>
                  </a:srgbClr>
                </a:outerShdw>
              </a:effectLst>
            </a:endParaRPr>
          </a:p>
        </p:txBody>
      </p:sp>
      <p:pic>
        <p:nvPicPr>
          <p:cNvPr id="32" name="Grafik 33">
            <a:extLst>
              <a:ext uri="{FF2B5EF4-FFF2-40B4-BE49-F238E27FC236}">
                <a16:creationId xmlns:a16="http://schemas.microsoft.com/office/drawing/2014/main" id="{0724C6F2-50F5-CB82-97A8-7EC864E05BC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V="1">
            <a:off x="292333" y="4463592"/>
            <a:ext cx="2222501" cy="238682"/>
          </a:xfrm>
          <a:prstGeom prst="rect">
            <a:avLst/>
          </a:prstGeom>
          <a:noFill/>
          <a:ln>
            <a:noFill/>
          </a:ln>
          <a:extLst>
            <a:ext uri="{53640926-AAD7-44D8-BBD7-CCE9431645EC}">
              <a14:shadowObscured xmlns:a14="http://schemas.microsoft.com/office/drawing/2010/main"/>
            </a:ext>
          </a:extLst>
        </p:spPr>
      </p:pic>
      <p:pic>
        <p:nvPicPr>
          <p:cNvPr id="33" name="Grafik 40">
            <a:extLst>
              <a:ext uri="{FF2B5EF4-FFF2-40B4-BE49-F238E27FC236}">
                <a16:creationId xmlns:a16="http://schemas.microsoft.com/office/drawing/2014/main" id="{2FFB87CE-5F61-2070-4613-7D5460E356C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00000" flipV="1">
            <a:off x="-168882" y="4924220"/>
            <a:ext cx="1320800" cy="273459"/>
          </a:xfrm>
          <a:prstGeom prst="rect">
            <a:avLst/>
          </a:prstGeom>
          <a:noFill/>
          <a:ln>
            <a:noFill/>
          </a:ln>
          <a:extLst>
            <a:ext uri="{53640926-AAD7-44D8-BBD7-CCE9431645EC}">
              <a14:shadowObscured xmlns:a14="http://schemas.microsoft.com/office/drawing/2010/main"/>
            </a:ext>
          </a:extLst>
        </p:spPr>
      </p:pic>
      <p:pic>
        <p:nvPicPr>
          <p:cNvPr id="34" name="Grafik 50">
            <a:extLst>
              <a:ext uri="{FF2B5EF4-FFF2-40B4-BE49-F238E27FC236}">
                <a16:creationId xmlns:a16="http://schemas.microsoft.com/office/drawing/2014/main" id="{F680F0BC-F0A1-FAF8-806C-E132E4C9B1E1}"/>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flipV="1">
            <a:off x="2242424" y="3965974"/>
            <a:ext cx="2217273" cy="274267"/>
          </a:xfrm>
          <a:prstGeom prst="rect">
            <a:avLst/>
          </a:prstGeom>
          <a:noFill/>
          <a:ln>
            <a:noFill/>
          </a:ln>
          <a:extLst>
            <a:ext uri="{53640926-AAD7-44D8-BBD7-CCE9431645EC}">
              <a14:shadowObscured xmlns:a14="http://schemas.microsoft.com/office/drawing/2010/main"/>
            </a:ext>
          </a:extLst>
        </p:spPr>
      </p:pic>
      <p:pic>
        <p:nvPicPr>
          <p:cNvPr id="35" name="Grafik 64">
            <a:extLst>
              <a:ext uri="{FF2B5EF4-FFF2-40B4-BE49-F238E27FC236}">
                <a16:creationId xmlns:a16="http://schemas.microsoft.com/office/drawing/2014/main" id="{1882136A-8920-AC2D-3C7D-C8C763968BDA}"/>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1791138" y="4427199"/>
            <a:ext cx="1334600" cy="237702"/>
          </a:xfrm>
          <a:prstGeom prst="rect">
            <a:avLst/>
          </a:prstGeom>
          <a:noFill/>
          <a:ln>
            <a:noFill/>
          </a:ln>
          <a:extLst>
            <a:ext uri="{53640926-AAD7-44D8-BBD7-CCE9431645EC}">
              <a14:shadowObscured xmlns:a14="http://schemas.microsoft.com/office/drawing/2010/main"/>
            </a:ext>
          </a:extLst>
        </p:spPr>
      </p:pic>
      <p:pic>
        <p:nvPicPr>
          <p:cNvPr id="36" name="Grafik 65">
            <a:extLst>
              <a:ext uri="{FF2B5EF4-FFF2-40B4-BE49-F238E27FC236}">
                <a16:creationId xmlns:a16="http://schemas.microsoft.com/office/drawing/2014/main" id="{4B2A32A0-4C41-8CB9-6BE2-A3EFE14D217F}"/>
              </a:ext>
            </a:extLst>
          </p:cNvPr>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flipV="1">
            <a:off x="4225729" y="3469470"/>
            <a:ext cx="2192155" cy="248219"/>
          </a:xfrm>
          <a:prstGeom prst="rect">
            <a:avLst/>
          </a:prstGeom>
          <a:noFill/>
          <a:ln>
            <a:noFill/>
          </a:ln>
          <a:extLst>
            <a:ext uri="{53640926-AAD7-44D8-BBD7-CCE9431645EC}">
              <a14:shadowObscured xmlns:a14="http://schemas.microsoft.com/office/drawing/2010/main"/>
            </a:ext>
          </a:extLst>
        </p:spPr>
      </p:pic>
      <p:pic>
        <p:nvPicPr>
          <p:cNvPr id="37" name="Grafik 66">
            <a:extLst>
              <a:ext uri="{FF2B5EF4-FFF2-40B4-BE49-F238E27FC236}">
                <a16:creationId xmlns:a16="http://schemas.microsoft.com/office/drawing/2014/main" id="{2BCFD552-EFE8-4A51-E7D3-20D712DE8B89}"/>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3696738" y="3902150"/>
            <a:ext cx="1334599" cy="257487"/>
          </a:xfrm>
          <a:prstGeom prst="rect">
            <a:avLst/>
          </a:prstGeom>
          <a:noFill/>
          <a:ln>
            <a:noFill/>
          </a:ln>
          <a:extLst>
            <a:ext uri="{53640926-AAD7-44D8-BBD7-CCE9431645EC}">
              <a14:shadowObscured xmlns:a14="http://schemas.microsoft.com/office/drawing/2010/main"/>
            </a:ext>
          </a:extLst>
        </p:spPr>
      </p:pic>
      <p:pic>
        <p:nvPicPr>
          <p:cNvPr id="38" name="Grafik 67">
            <a:extLst>
              <a:ext uri="{FF2B5EF4-FFF2-40B4-BE49-F238E27FC236}">
                <a16:creationId xmlns:a16="http://schemas.microsoft.com/office/drawing/2014/main" id="{C6D208CE-603F-D196-A218-425E916324C3}"/>
              </a:ext>
            </a:extLst>
          </p:cNvPr>
          <p:cNvPicPr>
            <a:picLocks noChangeAspect="1"/>
          </p:cNvPicPr>
          <p:nvPr/>
        </p:nvPicPr>
        <p:blipFill rotWithShape="1">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flipV="1">
            <a:off x="6115166" y="2973715"/>
            <a:ext cx="2470034" cy="246998"/>
          </a:xfrm>
          <a:prstGeom prst="rect">
            <a:avLst/>
          </a:prstGeom>
          <a:noFill/>
          <a:ln>
            <a:noFill/>
          </a:ln>
          <a:extLst>
            <a:ext uri="{53640926-AAD7-44D8-BBD7-CCE9431645EC}">
              <a14:shadowObscured xmlns:a14="http://schemas.microsoft.com/office/drawing/2010/main"/>
            </a:ext>
          </a:extLst>
        </p:spPr>
      </p:pic>
      <p:pic>
        <p:nvPicPr>
          <p:cNvPr id="39" name="Grafik 70">
            <a:extLst>
              <a:ext uri="{FF2B5EF4-FFF2-40B4-BE49-F238E27FC236}">
                <a16:creationId xmlns:a16="http://schemas.microsoft.com/office/drawing/2014/main" id="{2D4EBAA5-6D9D-4C96-8B40-BEFB1795FE5F}"/>
              </a:ext>
            </a:extLst>
          </p:cNvPr>
          <p:cNvPicPr>
            <a:picLocks noChangeAspect="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rot="16200000" flipV="1">
            <a:off x="5679415" y="3486081"/>
            <a:ext cx="1334601" cy="257487"/>
          </a:xfrm>
          <a:prstGeom prst="rect">
            <a:avLst/>
          </a:prstGeom>
          <a:noFill/>
          <a:ln>
            <a:noFill/>
          </a:ln>
          <a:extLst>
            <a:ext uri="{53640926-AAD7-44D8-BBD7-CCE9431645EC}">
              <a14:shadowObscured xmlns:a14="http://schemas.microsoft.com/office/drawing/2010/main"/>
            </a:ext>
          </a:extLst>
        </p:spPr>
      </p:pic>
      <p:pic>
        <p:nvPicPr>
          <p:cNvPr id="40" name="Grafik 71">
            <a:extLst>
              <a:ext uri="{FF2B5EF4-FFF2-40B4-BE49-F238E27FC236}">
                <a16:creationId xmlns:a16="http://schemas.microsoft.com/office/drawing/2014/main" id="{2C85497A-F463-9D52-6E13-35F571C5478A}"/>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8091376" y="2445864"/>
            <a:ext cx="2233450" cy="252091"/>
          </a:xfrm>
          <a:prstGeom prst="rect">
            <a:avLst/>
          </a:prstGeom>
          <a:noFill/>
          <a:ln>
            <a:noFill/>
          </a:ln>
          <a:extLst>
            <a:ext uri="{53640926-AAD7-44D8-BBD7-CCE9431645EC}">
              <a14:shadowObscured xmlns:a14="http://schemas.microsoft.com/office/drawing/2010/main"/>
            </a:ext>
          </a:extLst>
        </p:spPr>
      </p:pic>
      <p:pic>
        <p:nvPicPr>
          <p:cNvPr id="41" name="Grafik 74">
            <a:extLst>
              <a:ext uri="{FF2B5EF4-FFF2-40B4-BE49-F238E27FC236}">
                <a16:creationId xmlns:a16="http://schemas.microsoft.com/office/drawing/2014/main" id="{3E2C5ED0-41BE-6777-5016-AA5431C8EE86}"/>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7584773" y="2857818"/>
            <a:ext cx="1343016" cy="257488"/>
          </a:xfrm>
          <a:prstGeom prst="rect">
            <a:avLst/>
          </a:prstGeom>
          <a:noFill/>
          <a:ln>
            <a:noFill/>
          </a:ln>
          <a:extLst>
            <a:ext uri="{53640926-AAD7-44D8-BBD7-CCE9431645EC}">
              <a14:shadowObscured xmlns:a14="http://schemas.microsoft.com/office/drawing/2010/main"/>
            </a:ext>
          </a:extLst>
        </p:spPr>
      </p:pic>
      <p:pic>
        <p:nvPicPr>
          <p:cNvPr id="42" name="Grafik 79">
            <a:extLst>
              <a:ext uri="{FF2B5EF4-FFF2-40B4-BE49-F238E27FC236}">
                <a16:creationId xmlns:a16="http://schemas.microsoft.com/office/drawing/2014/main" id="{442A2327-8963-8476-6145-CA94D233C7D0}"/>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10124706" y="1905966"/>
            <a:ext cx="2095775" cy="244216"/>
          </a:xfrm>
          <a:prstGeom prst="rect">
            <a:avLst/>
          </a:prstGeom>
          <a:noFill/>
          <a:ln>
            <a:noFill/>
          </a:ln>
          <a:extLst>
            <a:ext uri="{53640926-AAD7-44D8-BBD7-CCE9431645EC}">
              <a14:shadowObscured xmlns:a14="http://schemas.microsoft.com/office/drawing/2010/main"/>
            </a:ext>
          </a:extLst>
        </p:spPr>
      </p:pic>
      <p:pic>
        <p:nvPicPr>
          <p:cNvPr id="43" name="Grafik 80">
            <a:extLst>
              <a:ext uri="{FF2B5EF4-FFF2-40B4-BE49-F238E27FC236}">
                <a16:creationId xmlns:a16="http://schemas.microsoft.com/office/drawing/2014/main" id="{2BF5CA6B-D2FC-C6CC-1A76-EF1BDFC768B2}"/>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9572287" y="2350156"/>
            <a:ext cx="1343018" cy="257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259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860E0-3F6A-4A8C-90A9-503213C5C460}"/>
              </a:ext>
            </a:extLst>
          </p:cNvPr>
          <p:cNvSpPr>
            <a:spLocks noGrp="1"/>
          </p:cNvSpPr>
          <p:nvPr>
            <p:ph idx="4294967295"/>
          </p:nvPr>
        </p:nvSpPr>
        <p:spPr>
          <a:xfrm>
            <a:off x="0" y="3006671"/>
            <a:ext cx="12192000" cy="3170291"/>
          </a:xfrm>
        </p:spPr>
        <p:txBody>
          <a:bodyPr>
            <a:normAutofit/>
          </a:bodyPr>
          <a:lstStyle/>
          <a:p>
            <a:pPr marL="0" indent="0" algn="ctr">
              <a:lnSpc>
                <a:spcPct val="107000"/>
              </a:lnSpc>
              <a:spcAft>
                <a:spcPts val="800"/>
              </a:spcAft>
              <a:buNone/>
            </a:pPr>
            <a:r>
              <a:rPr lang="en-GB" sz="4800" b="1" dirty="0">
                <a:solidFill>
                  <a:srgbClr val="1A7EBA"/>
                </a:solidFill>
                <a:effectLst/>
                <a:latin typeface="Calibri" panose="020F0502020204030204" pitchFamily="34" charset="0"/>
                <a:ea typeface="Calibri" panose="020F0502020204030204" pitchFamily="34" charset="0"/>
              </a:rPr>
              <a:t>“</a:t>
            </a:r>
            <a:r>
              <a:rPr lang="fr-FR" sz="4800" b="1" dirty="0">
                <a:solidFill>
                  <a:srgbClr val="1A7EBA"/>
                </a:solidFill>
                <a:latin typeface="Calibri" panose="020F0502020204030204" pitchFamily="34" charset="0"/>
                <a:ea typeface="Calibri" panose="020F0502020204030204" pitchFamily="34" charset="0"/>
              </a:rPr>
              <a:t>La seule personne dont vous pouvez contrôler le comportement est vous-même</a:t>
            </a:r>
            <a:r>
              <a:rPr lang="en-GB" sz="4800" b="1" dirty="0">
                <a:solidFill>
                  <a:srgbClr val="1A7EBA"/>
                </a:solidFill>
                <a:effectLst/>
                <a:latin typeface="Calibri" panose="020F0502020204030204" pitchFamily="34" charset="0"/>
                <a:ea typeface="Calibri" panose="020F0502020204030204" pitchFamily="34" charset="0"/>
              </a:rPr>
              <a:t>.”</a:t>
            </a:r>
            <a:endParaRPr lang="el-GR" sz="4800" b="1" dirty="0">
              <a:solidFill>
                <a:srgbClr val="1A7EBA"/>
              </a:solidFill>
              <a:effectLst/>
              <a:latin typeface="Calibri" panose="020F0502020204030204" pitchFamily="34" charset="0"/>
              <a:ea typeface="Calibri" panose="020F0502020204030204" pitchFamily="34" charset="0"/>
            </a:endParaRPr>
          </a:p>
          <a:p>
            <a:pPr marL="0" indent="0" algn="r">
              <a:lnSpc>
                <a:spcPct val="107000"/>
              </a:lnSpc>
              <a:spcAft>
                <a:spcPts val="800"/>
              </a:spcAft>
              <a:buNone/>
            </a:pPr>
            <a:r>
              <a:rPr lang="en-GB" sz="4400" dirty="0">
                <a:effectLst/>
                <a:latin typeface="Calibri" panose="020F0502020204030204" pitchFamily="34" charset="0"/>
                <a:ea typeface="Calibri" panose="020F0502020204030204" pitchFamily="34" charset="0"/>
              </a:rPr>
              <a:t>William Glasser</a:t>
            </a:r>
            <a:endParaRPr lang="el-GR" sz="4400" dirty="0">
              <a:effectLst/>
              <a:latin typeface="Calibri" panose="020F0502020204030204" pitchFamily="34" charset="0"/>
              <a:ea typeface="Calibri" panose="020F0502020204030204" pitchFamily="34" charset="0"/>
            </a:endParaRPr>
          </a:p>
          <a:p>
            <a:pPr marL="0" indent="0">
              <a:buNone/>
            </a:pPr>
            <a:endParaRPr lang="el-GR" sz="6600" dirty="0"/>
          </a:p>
        </p:txBody>
      </p:sp>
      <p:sp>
        <p:nvSpPr>
          <p:cNvPr id="4" name="Oval 31">
            <a:extLst>
              <a:ext uri="{FF2B5EF4-FFF2-40B4-BE49-F238E27FC236}">
                <a16:creationId xmlns:a16="http://schemas.microsoft.com/office/drawing/2014/main" id="{5468836F-88BD-4E30-A86E-9249760E707C}"/>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5" name="Oval 32">
            <a:extLst>
              <a:ext uri="{FF2B5EF4-FFF2-40B4-BE49-F238E27FC236}">
                <a16:creationId xmlns:a16="http://schemas.microsoft.com/office/drawing/2014/main" id="{51F463BB-7E91-42FD-BCAE-101075C85F9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19">
            <a:extLst>
              <a:ext uri="{FF2B5EF4-FFF2-40B4-BE49-F238E27FC236}">
                <a16:creationId xmlns:a16="http://schemas.microsoft.com/office/drawing/2014/main" id="{8479882A-CBE6-4B71-8CA7-5B122EC9B33C}"/>
              </a:ext>
            </a:extLst>
          </p:cNvPr>
          <p:cNvGrpSpPr/>
          <p:nvPr/>
        </p:nvGrpSpPr>
        <p:grpSpPr>
          <a:xfrm>
            <a:off x="10757890" y="-101435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7C2D8BCA-D0AA-4B6C-B804-09FD1F66BBE6}"/>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DAAE6B17-E815-46A0-95FC-3A1196EE21D5}"/>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18297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B5F5-F548-4606-81E8-0CC1B560B0B7}"/>
              </a:ext>
            </a:extLst>
          </p:cNvPr>
          <p:cNvSpPr>
            <a:spLocks noGrp="1"/>
          </p:cNvSpPr>
          <p:nvPr>
            <p:ph type="title"/>
          </p:nvPr>
        </p:nvSpPr>
        <p:spPr/>
        <p:txBody>
          <a:bodyPr/>
          <a:lstStyle/>
          <a:p>
            <a:r>
              <a:rPr lang="fr-FR" dirty="0"/>
              <a:t>Étapes 1 - 3</a:t>
            </a:r>
          </a:p>
        </p:txBody>
      </p:sp>
      <p:sp>
        <p:nvSpPr>
          <p:cNvPr id="3" name="Content Placeholder 2">
            <a:extLst>
              <a:ext uri="{FF2B5EF4-FFF2-40B4-BE49-F238E27FC236}">
                <a16:creationId xmlns:a16="http://schemas.microsoft.com/office/drawing/2014/main" id="{451E83D5-F17A-4B10-869F-1849F5DCBDFF}"/>
              </a:ext>
            </a:extLst>
          </p:cNvPr>
          <p:cNvSpPr>
            <a:spLocks noGrp="1"/>
          </p:cNvSpPr>
          <p:nvPr>
            <p:ph idx="1"/>
          </p:nvPr>
        </p:nvSpPr>
        <p:spPr>
          <a:xfrm>
            <a:off x="838200" y="1825625"/>
            <a:ext cx="11353800" cy="4862558"/>
          </a:xfrm>
        </p:spPr>
        <p:txBody>
          <a:bodyPr>
            <a:normAutofit fontScale="92500" lnSpcReduction="20000"/>
          </a:bodyPr>
          <a:lstStyle/>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1) </a:t>
            </a:r>
            <a:r>
              <a:rPr lang="fr-FR" sz="2000" b="1" dirty="0">
                <a:latin typeface="Calibri" panose="020F0502020204030204" pitchFamily="34" charset="0"/>
                <a:ea typeface="Calibri" panose="020F0502020204030204" pitchFamily="34" charset="0"/>
              </a:rPr>
              <a:t>Prenez une décision!</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Au début, comme toujours, il y a une décision à prendre. Cela pourrait être quelque chose comme ceci :	</a:t>
            </a:r>
          </a:p>
          <a:p>
            <a:pPr>
              <a:lnSpc>
                <a:spcPct val="107000"/>
              </a:lnSpc>
              <a:spcAft>
                <a:spcPts val="800"/>
              </a:spcAft>
            </a:pPr>
            <a:r>
              <a:rPr lang="fr-FR" sz="2000" dirty="0">
                <a:latin typeface="Calibri" panose="020F0502020204030204" pitchFamily="34" charset="0"/>
                <a:ea typeface="Calibri" panose="020F0502020204030204" pitchFamily="34" charset="0"/>
              </a:rPr>
              <a:t>"Je décide qu'à partir de maintenant, je vais percevoir mes besoins et les satisfaire de manière positive." 2." </a:t>
            </a:r>
            <a:r>
              <a:rPr lang="fr-FR" sz="2000" dirty="0">
                <a:effectLst/>
                <a:latin typeface="Calibri" panose="020F0502020204030204" pitchFamily="34" charset="0"/>
                <a:ea typeface="Calibri" panose="020F0502020204030204" pitchFamily="34" charset="0"/>
              </a:rPr>
              <a:t> </a:t>
            </a:r>
          </a:p>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2) </a:t>
            </a:r>
            <a:r>
              <a:rPr lang="fr-FR" sz="2000" b="1" dirty="0">
                <a:latin typeface="Calibri" panose="020F0502020204030204" pitchFamily="34" charset="0"/>
                <a:ea typeface="Calibri" panose="020F0502020204030204" pitchFamily="34" charset="0"/>
              </a:rPr>
              <a:t>Choisissez d'abord les situations faciles</a:t>
            </a:r>
            <a:r>
              <a:rPr lang="fr-FR" sz="2000" b="1" dirty="0">
                <a:effectLst/>
                <a:latin typeface="Calibri" panose="020F0502020204030204" pitchFamily="34" charset="0"/>
                <a:ea typeface="Calibri" panose="020F0502020204030204" pitchFamily="34" charset="0"/>
              </a:rPr>
              <a:t>!</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Commencez par les situations les plus faciles, soyez patient avec vous-même et ne vous attendez pas à devenir un maître du jour au lendemain</a:t>
            </a:r>
            <a:r>
              <a:rPr lang="fr-FR"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3) </a:t>
            </a:r>
            <a:r>
              <a:rPr lang="fr-FR" sz="2000" b="1" dirty="0">
                <a:latin typeface="Calibri" panose="020F0502020204030204" pitchFamily="34" charset="0"/>
                <a:ea typeface="Calibri" panose="020F0502020204030204" pitchFamily="34" charset="0"/>
              </a:rPr>
              <a:t>Commencez à vous entraîner!</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Qu'en pensez-vous - vous vous connaissez le mieux - quelles situations simples pourriez-vous utiliser pour commencer à vous entraîner</a:t>
            </a:r>
            <a:r>
              <a:rPr lang="fr-FR" sz="20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fr-FR" sz="19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fr-FR" sz="19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fr-FR" sz="1900" dirty="0">
                <a:effectLst/>
                <a:latin typeface="Calibri" panose="020F0502020204030204" pitchFamily="34" charset="0"/>
                <a:ea typeface="Calibri" panose="020F0502020204030204" pitchFamily="34" charset="0"/>
              </a:rPr>
              <a:t>...</a:t>
            </a:r>
          </a:p>
          <a:p>
            <a:endParaRPr lang="fr-FR" sz="3200" dirty="0"/>
          </a:p>
        </p:txBody>
      </p:sp>
      <p:sp>
        <p:nvSpPr>
          <p:cNvPr id="5" name="TextBox 4">
            <a:extLst>
              <a:ext uri="{FF2B5EF4-FFF2-40B4-BE49-F238E27FC236}">
                <a16:creationId xmlns:a16="http://schemas.microsoft.com/office/drawing/2014/main" id="{9CC2EA47-EADD-404B-8937-D1BC9F0D569A}"/>
              </a:ext>
            </a:extLst>
          </p:cNvPr>
          <p:cNvSpPr txBox="1"/>
          <p:nvPr/>
        </p:nvSpPr>
        <p:spPr>
          <a:xfrm>
            <a:off x="9020175" y="0"/>
            <a:ext cx="317182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Adoptez de bonnes habitudes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4913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40FEB064-D564-4F6D-9C65-A4FDA6754B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 t="1453" r="523" b="2632"/>
          <a:stretch/>
        </p:blipFill>
        <p:spPr bwMode="auto">
          <a:xfrm>
            <a:off x="-2228850" y="1342526"/>
            <a:ext cx="13582650" cy="5858374"/>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F64B621-71AD-4212-AA02-DA16FBE3F2A9}"/>
              </a:ext>
            </a:extLst>
          </p:cNvPr>
          <p:cNvSpPr>
            <a:spLocks noGrp="1"/>
          </p:cNvSpPr>
          <p:nvPr>
            <p:ph type="title"/>
          </p:nvPr>
        </p:nvSpPr>
        <p:spPr/>
        <p:txBody>
          <a:bodyPr/>
          <a:lstStyle/>
          <a:p>
            <a:r>
              <a:rPr lang="fr-FR" dirty="0"/>
              <a:t>L'histoire de Karine</a:t>
            </a:r>
          </a:p>
        </p:txBody>
      </p:sp>
      <p:sp>
        <p:nvSpPr>
          <p:cNvPr id="5" name="TextBox 4">
            <a:extLst>
              <a:ext uri="{FF2B5EF4-FFF2-40B4-BE49-F238E27FC236}">
                <a16:creationId xmlns:a16="http://schemas.microsoft.com/office/drawing/2014/main" id="{48DDAEB4-322D-4F22-A013-F108A59463C8}"/>
              </a:ext>
            </a:extLst>
          </p:cNvPr>
          <p:cNvSpPr txBox="1"/>
          <p:nvPr/>
        </p:nvSpPr>
        <p:spPr>
          <a:xfrm>
            <a:off x="349250" y="1690688"/>
            <a:ext cx="9423400" cy="4940455"/>
          </a:xfrm>
          <a:prstGeom prst="rect">
            <a:avLst/>
          </a:prstGeom>
          <a:noFill/>
          <a:ln>
            <a:noFill/>
          </a:ln>
        </p:spPr>
        <p:txBody>
          <a:bodyPr wrap="square">
            <a:spAutoFit/>
          </a:bodyPr>
          <a:lstStyle/>
          <a:p>
            <a:pPr>
              <a:lnSpc>
                <a:spcPct val="89000"/>
              </a:lnSpc>
              <a:spcAft>
                <a:spcPts val="800"/>
              </a:spcAft>
            </a:pPr>
            <a:r>
              <a:rPr lang="fr-F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Karine a des problèmes avec sa petite sœur Ida. Elle est vraiment ennuyeuse en ce moment et il arrive souvent que Karine rabaisse Ida pour avoir un peu de paix. Après, elle se sent désolée pour elle. En fait, elle ne veut pas être comme ça, Ida l'aime beaucoup et elle est un excellent modèle pour elle.</a:t>
            </a:r>
          </a:p>
          <a:p>
            <a:pPr>
              <a:lnSpc>
                <a:spcPct val="89000"/>
              </a:lnSpc>
              <a:spcAft>
                <a:spcPts val="800"/>
              </a:spcAft>
            </a:pPr>
            <a:r>
              <a:rPr lang="fr-F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Karine a franchi l'étape 1) et a décidé de prendre conscience de ses besoins et d'y répondre de manière positive.</a:t>
            </a:r>
          </a:p>
          <a:p>
            <a:pPr>
              <a:lnSpc>
                <a:spcPct val="89000"/>
              </a:lnSpc>
              <a:spcAft>
                <a:spcPts val="800"/>
              </a:spcAft>
            </a:pPr>
            <a:r>
              <a:rPr lang="fr-F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La prochaine fois qu'Ida a commencé à lui taper sur les nerfs, elle a pris une respiration et a estimé que ce n'était pas commode pour elle si Ida entrait simplement dans sa chambre et voulait quelque chose d'elle, sans même remarquer que Karine était occupée. Ses besoins de pouvoir (Ida ne respecte pas le fait que Karine soit occupée) et de liberté (Karine peut se sentir contrainte par le comportement d'Ida) sont ainsi affectés.</a:t>
            </a:r>
          </a:p>
          <a:p>
            <a:pPr>
              <a:lnSpc>
                <a:spcPct val="89000"/>
              </a:lnSpc>
              <a:spcAft>
                <a:spcPts val="800"/>
              </a:spcAft>
            </a:pPr>
            <a:r>
              <a:rPr lang="fr-F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Surprise, Karine se rend compte que ce n'est pas si difficile ! C'est elle la grande et elle peut expliquer à la petite Ida, de façon calme et compréhensible, qu'elle est en train de travailler et qu'Ida ne veut pas être dérangée alors qu'elle est complètement absorbée par son jeu. Ida le comprend bien. Karin propose à Ida de venir la voir quand elle a fini de travailler.</a:t>
            </a:r>
          </a:p>
          <a:p>
            <a:pPr>
              <a:lnSpc>
                <a:spcPct val="89000"/>
              </a:lnSpc>
              <a:spcAft>
                <a:spcPts val="800"/>
              </a:spcAft>
            </a:pPr>
            <a:r>
              <a:rPr lang="fr-FR"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Karine est fière d'avoir si bien géré la situation. Elle se rend compte que le fait de réaliser qu'elle est la plus forte l'aide à se sentir à la hauteur de la situation et à ne pas glisser dans une attitude de victime.</a:t>
            </a:r>
          </a:p>
        </p:txBody>
      </p:sp>
      <p:sp>
        <p:nvSpPr>
          <p:cNvPr id="10" name="TextBox 9">
            <a:extLst>
              <a:ext uri="{FF2B5EF4-FFF2-40B4-BE49-F238E27FC236}">
                <a16:creationId xmlns:a16="http://schemas.microsoft.com/office/drawing/2014/main" id="{3BBDEC37-D242-412B-9683-D4950D33F5E1}"/>
              </a:ext>
            </a:extLst>
          </p:cNvPr>
          <p:cNvSpPr txBox="1"/>
          <p:nvPr/>
        </p:nvSpPr>
        <p:spPr>
          <a:xfrm>
            <a:off x="296432" y="6541689"/>
            <a:ext cx="720647" cy="307777"/>
          </a:xfrm>
          <a:prstGeom prst="rect">
            <a:avLst/>
          </a:prstGeom>
          <a:noFill/>
        </p:spPr>
        <p:txBody>
          <a:bodyPr wrap="none" rtlCol="0">
            <a:spAutoFit/>
          </a:bodyPr>
          <a:lstStyle/>
          <a:p>
            <a:r>
              <a:rPr lang="fr-FR" sz="1400" dirty="0">
                <a:hlinkClick r:id="rId3"/>
              </a:rPr>
              <a:t>Source</a:t>
            </a:r>
            <a:r>
              <a:rPr lang="fr-FR" sz="1400" dirty="0"/>
              <a:t> </a:t>
            </a:r>
          </a:p>
        </p:txBody>
      </p:sp>
      <p:pic>
        <p:nvPicPr>
          <p:cNvPr id="7" name="Εικόνα 6" descr="Εικόνα που περιέχει κείμενο, παιχνίδι, κούκλα&#10;&#10;Περιγραφή που δημιουργήθηκε αυτόματα">
            <a:extLst>
              <a:ext uri="{FF2B5EF4-FFF2-40B4-BE49-F238E27FC236}">
                <a16:creationId xmlns:a16="http://schemas.microsoft.com/office/drawing/2014/main" id="{F28A56FB-6EF8-E40C-B441-B5190E7C4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600" y="226857"/>
            <a:ext cx="2855827" cy="3673631"/>
          </a:xfrm>
          <a:prstGeom prst="ellipse">
            <a:avLst/>
          </a:prstGeom>
          <a:ln>
            <a:noFill/>
          </a:ln>
          <a:effectLst>
            <a:softEdge rad="112500"/>
          </a:effectLst>
        </p:spPr>
      </p:pic>
    </p:spTree>
    <p:extLst>
      <p:ext uri="{BB962C8B-B14F-4D97-AF65-F5344CB8AC3E}">
        <p14:creationId xmlns:p14="http://schemas.microsoft.com/office/powerpoint/2010/main" val="764585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EE3512E2-055D-4A6C-8121-8CF1AB445485}"/>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401" r="480" b="2954"/>
          <a:stretch/>
        </p:blipFill>
        <p:spPr bwMode="auto">
          <a:xfrm>
            <a:off x="-3171826" y="1513557"/>
            <a:ext cx="15363825" cy="5344443"/>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F3EFF60-620D-477C-9C30-E75F86B810DC}"/>
              </a:ext>
            </a:extLst>
          </p:cNvPr>
          <p:cNvSpPr>
            <a:spLocks noGrp="1"/>
          </p:cNvSpPr>
          <p:nvPr>
            <p:ph type="title"/>
          </p:nvPr>
        </p:nvSpPr>
        <p:spPr/>
        <p:txBody>
          <a:bodyPr/>
          <a:lstStyle/>
          <a:p>
            <a:r>
              <a:rPr lang="fr-FR"/>
              <a:t>L'histoire de Paul</a:t>
            </a:r>
            <a:endParaRPr lang="fr-FR" dirty="0"/>
          </a:p>
        </p:txBody>
      </p:sp>
      <p:sp>
        <p:nvSpPr>
          <p:cNvPr id="7" name="TextBox 6">
            <a:extLst>
              <a:ext uri="{FF2B5EF4-FFF2-40B4-BE49-F238E27FC236}">
                <a16:creationId xmlns:a16="http://schemas.microsoft.com/office/drawing/2014/main" id="{3ABDB8AF-8A6F-4102-BC40-5B62178E35F1}"/>
              </a:ext>
            </a:extLst>
          </p:cNvPr>
          <p:cNvSpPr txBox="1"/>
          <p:nvPr/>
        </p:nvSpPr>
        <p:spPr>
          <a:xfrm>
            <a:off x="410690" y="1936788"/>
            <a:ext cx="8532586" cy="4769383"/>
          </a:xfrm>
          <a:prstGeom prst="rect">
            <a:avLst/>
          </a:prstGeom>
          <a:noFill/>
        </p:spPr>
        <p:txBody>
          <a:bodyPr wrap="square">
            <a:spAutoFit/>
          </a:bodyPr>
          <a:lstStyle/>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Paul (vous le connaissez déjà grâce à l'exemple précédent) a du mal à exprimer ses besoins et ses sentiments. Il s'est également penché sur ce livre et a pris la décision de ne plus réprimer ses besoins aussi souvent.</a:t>
            </a:r>
          </a:p>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Il n'était pas présent à la soirée de groupe suivante et après le film, il pensait encore à la dernière soirée scoute. Il a donc pris le temps de ressentir à nouveau quels étaient ses besoins.</a:t>
            </a:r>
          </a:p>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Il est arrivé à la conclusion que deux besoins fondamentaux étaient en conflit. D'une part, il se sentait exclu parce que les autres n'appréciaient pas son engagement (pouvoir). D'autre part, il avait peur d'être laissé seul (appartenance) s'il disait ce qu'il pensait.</a:t>
            </a:r>
          </a:p>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Cependant, la peur de rester seul était plus grande et il a donc ravalé sa colère. Il a ensuite fait de même avec la pizza, le chocolat et les chips, bien qu'il ait senti depuis longtemps que tout cela n'était pas bon pour lui.</a:t>
            </a:r>
          </a:p>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Paul est surpris de voir à quel point tout est lié logiquement. Il se moque même un peu de lui-même, car il est maintenant seul à la maison, alors qu'il a envie d'y être ! Il prend son téléphone portable et appelle Elias. Il lui demande comment s'est passée la soirée de groupe d'aujourd'hui et lui parle ouvertement de la prise de conscience qu'il vient de faire. Elias réfléchit avec lui au fait qu'il aurait pu dire au groupe ce qu'il ressentait la semaine dernière.</a:t>
            </a:r>
          </a:p>
          <a:p>
            <a:pPr>
              <a:lnSpc>
                <a:spcPct val="89000"/>
              </a:lnSpc>
              <a:spcAft>
                <a:spcPts val="800"/>
              </a:spcAft>
            </a:pPr>
            <a:r>
              <a:rPr lang="fr-FR" sz="1600" dirty="0">
                <a:solidFill>
                  <a:srgbClr val="000000"/>
                </a:solidFill>
                <a:latin typeface="Calibri" panose="020F0502020204030204" pitchFamily="34" charset="0"/>
                <a:ea typeface="Calibri" panose="020F0502020204030204" pitchFamily="34" charset="0"/>
              </a:rPr>
              <a:t>À partir de maintenant, Paul veut aborder les autres plus honnêtement et chercher les signes qui lui permettront de se sentir accueilli et accepté. Elias est un très bon modèle pour lui et il est heureux d'avoir un tel ami</a:t>
            </a:r>
            <a:r>
              <a:rPr lang="fr-FR" sz="1600" dirty="0">
                <a:solidFill>
                  <a:srgbClr val="000000"/>
                </a:solidFill>
                <a:effectLst/>
                <a:latin typeface="Calibri" panose="020F0502020204030204" pitchFamily="34" charset="0"/>
                <a:ea typeface="Calibri" panose="020F0502020204030204" pitchFamily="34" charset="0"/>
              </a:rPr>
              <a:t>.</a:t>
            </a:r>
            <a:endParaRPr lang="fr-FR" sz="1600" dirty="0">
              <a:effectLst/>
              <a:latin typeface="Calibri" panose="020F0502020204030204" pitchFamily="34" charset="0"/>
              <a:ea typeface="Calibri" panose="020F0502020204030204" pitchFamily="34" charset="0"/>
            </a:endParaRPr>
          </a:p>
        </p:txBody>
      </p:sp>
      <p:pic>
        <p:nvPicPr>
          <p:cNvPr id="9" name="Εικόνα 8" descr="Εικόνα που περιέχει κείμενο&#10;&#10;Περιγραφή που δημιουργήθηκε αυτόματα">
            <a:extLst>
              <a:ext uri="{FF2B5EF4-FFF2-40B4-BE49-F238E27FC236}">
                <a16:creationId xmlns:a16="http://schemas.microsoft.com/office/drawing/2014/main" id="{82E0F9E1-826F-C0A8-7975-84774E566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632" y="240621"/>
            <a:ext cx="3629515" cy="4204379"/>
          </a:xfrm>
          <a:prstGeom prst="ellipse">
            <a:avLst/>
          </a:prstGeom>
          <a:ln>
            <a:noFill/>
          </a:ln>
          <a:effectLst>
            <a:softEdge rad="112500"/>
          </a:effectLst>
        </p:spPr>
      </p:pic>
    </p:spTree>
    <p:extLst>
      <p:ext uri="{BB962C8B-B14F-4D97-AF65-F5344CB8AC3E}">
        <p14:creationId xmlns:p14="http://schemas.microsoft.com/office/powerpoint/2010/main" val="4220429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55">
            <a:extLst>
              <a:ext uri="{FF2B5EF4-FFF2-40B4-BE49-F238E27FC236}">
                <a16:creationId xmlns:a16="http://schemas.microsoft.com/office/drawing/2014/main" id="{8FC4BEF7-3BC1-46FF-91AA-96D87B3F74C7}"/>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1971" y="4640731"/>
            <a:ext cx="3483130" cy="608012"/>
          </a:xfrm>
          <a:prstGeom prst="rect">
            <a:avLst/>
          </a:prstGeom>
          <a:noFill/>
          <a:ln>
            <a:noFill/>
          </a:ln>
          <a:extLst>
            <a:ext uri="{53640926-AAD7-44D8-BBD7-CCE9431645EC}">
              <a14:shadowObscured xmlns:a14="http://schemas.microsoft.com/office/drawing/2010/main"/>
            </a:ext>
          </a:extLst>
        </p:spPr>
      </p:pic>
      <p:pic>
        <p:nvPicPr>
          <p:cNvPr id="6" name="Grafik 55">
            <a:extLst>
              <a:ext uri="{FF2B5EF4-FFF2-40B4-BE49-F238E27FC236}">
                <a16:creationId xmlns:a16="http://schemas.microsoft.com/office/drawing/2014/main" id="{2C53B1C5-67E6-4C23-AEC8-B1650F0FF7A5}"/>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66570" y="3499692"/>
            <a:ext cx="5781829" cy="608012"/>
          </a:xfrm>
          <a:prstGeom prst="rect">
            <a:avLst/>
          </a:prstGeom>
          <a:noFill/>
          <a:ln>
            <a:noFill/>
          </a:ln>
          <a:extLst>
            <a:ext uri="{53640926-AAD7-44D8-BBD7-CCE9431645EC}">
              <a14:shadowObscured xmlns:a14="http://schemas.microsoft.com/office/drawing/2010/main"/>
            </a:ext>
          </a:extLst>
        </p:spPr>
      </p:pic>
      <p:pic>
        <p:nvPicPr>
          <p:cNvPr id="5" name="Grafik 55">
            <a:extLst>
              <a:ext uri="{FF2B5EF4-FFF2-40B4-BE49-F238E27FC236}">
                <a16:creationId xmlns:a16="http://schemas.microsoft.com/office/drawing/2014/main" id="{7C4ED63A-4C70-4E7F-B46E-BBAF27D1FBF1}"/>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72921" y="1690689"/>
            <a:ext cx="3483130" cy="60801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7BC7972-FDF1-444D-AD3A-E43F2494191C}"/>
              </a:ext>
            </a:extLst>
          </p:cNvPr>
          <p:cNvSpPr>
            <a:spLocks noGrp="1"/>
          </p:cNvSpPr>
          <p:nvPr>
            <p:ph type="title"/>
          </p:nvPr>
        </p:nvSpPr>
        <p:spPr/>
        <p:txBody>
          <a:bodyPr/>
          <a:lstStyle/>
          <a:p>
            <a:r>
              <a:rPr lang="fr-FR" dirty="0"/>
              <a:t>Étapes 4 - 6</a:t>
            </a:r>
          </a:p>
        </p:txBody>
      </p:sp>
      <p:sp>
        <p:nvSpPr>
          <p:cNvPr id="3" name="Content Placeholder 2">
            <a:extLst>
              <a:ext uri="{FF2B5EF4-FFF2-40B4-BE49-F238E27FC236}">
                <a16:creationId xmlns:a16="http://schemas.microsoft.com/office/drawing/2014/main" id="{4931A6E1-7904-489C-A121-334A2E2AAD12}"/>
              </a:ext>
            </a:extLst>
          </p:cNvPr>
          <p:cNvSpPr>
            <a:spLocks noGrp="1"/>
          </p:cNvSpPr>
          <p:nvPr>
            <p:ph idx="1"/>
          </p:nvPr>
        </p:nvSpPr>
        <p:spPr>
          <a:xfrm>
            <a:off x="838200" y="1825625"/>
            <a:ext cx="11148152" cy="4564158"/>
          </a:xfrm>
        </p:spPr>
        <p:txBody>
          <a:bodyPr>
            <a:normAutofit fontScale="92500" lnSpcReduction="20000"/>
          </a:bodyPr>
          <a:lstStyle/>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4) </a:t>
            </a:r>
            <a:r>
              <a:rPr lang="fr-FR" sz="2000" b="1" dirty="0">
                <a:latin typeface="Calibri" panose="020F0502020204030204" pitchFamily="34" charset="0"/>
                <a:ea typeface="Calibri" panose="020F0502020204030204" pitchFamily="34" charset="0"/>
              </a:rPr>
              <a:t>Trouvez un copain!</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Faites comme Paul et trouvez un ami avec qui partager vos réflexions. Il est important que vous ayez tous deux confiance l'un en l'autre afin de pouvoir être ouverts l'un envers l'autre. Ensemble, vous pouvez partager vos expériences et réfléchir aux besoins qui sont touchés. Vous pouvez également vous donner un retour d'information et vous encourager mutuellement à essayer quelque chose de nouveau. Comment pensez-vous que cela pourrait renforcer votre amitié</a:t>
            </a:r>
            <a:r>
              <a:rPr lang="fr-FR"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5) </a:t>
            </a:r>
            <a:r>
              <a:rPr lang="fr-FR" sz="2000" b="1" dirty="0">
                <a:latin typeface="Calibri" panose="020F0502020204030204" pitchFamily="34" charset="0"/>
                <a:ea typeface="Calibri" panose="020F0502020204030204" pitchFamily="34" charset="0"/>
              </a:rPr>
              <a:t>Contrôlez les situations, cessez d'être une victime</a:t>
            </a:r>
            <a:r>
              <a:rPr lang="fr-FR" sz="2000" b="1" dirty="0">
                <a:effectLst/>
                <a:latin typeface="Calibri" panose="020F0502020204030204" pitchFamily="34" charset="0"/>
                <a:ea typeface="Calibri" panose="020F0502020204030204" pitchFamily="34" charset="0"/>
              </a:rPr>
              <a:t>!</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Tu verras que tu te comprendras de mieux en mieux, toi et tes besoins. Tu contrôleras davantage les situations dans lesquelles tu te sentais victime, ce qui t'encouragera à aller de l'avant.</a:t>
            </a:r>
            <a:endParaRPr lang="fr-F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fr-FR" sz="2000" b="1" dirty="0">
                <a:effectLst/>
                <a:latin typeface="Calibri" panose="020F0502020204030204" pitchFamily="34" charset="0"/>
                <a:ea typeface="Calibri" panose="020F0502020204030204" pitchFamily="34" charset="0"/>
              </a:rPr>
              <a:t>6) </a:t>
            </a:r>
            <a:r>
              <a:rPr lang="fr-FR" sz="2000" b="1" dirty="0">
                <a:latin typeface="Calibri" panose="020F0502020204030204" pitchFamily="34" charset="0"/>
                <a:ea typeface="Calibri" panose="020F0502020204030204" pitchFamily="34" charset="0"/>
              </a:rPr>
              <a:t>Ayez confiance en vous!</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latin typeface="Calibri" panose="020F0502020204030204" pitchFamily="34" charset="0"/>
                <a:ea typeface="Calibri" panose="020F0502020204030204" pitchFamily="34" charset="0"/>
              </a:rPr>
              <a:t>Plus vous aurez d'expériences positives avec vos stratégies, plus vos besoins fondamentaux seront satisfaits. Vous pourrez avoir de plus en plus confiance en vous et constater que vous avez une influence positive sur votre vie et sur les gens qui vous entourent</a:t>
            </a:r>
            <a:r>
              <a:rPr lang="fr-FR" sz="2000" dirty="0">
                <a:effectLst/>
                <a:latin typeface="Calibri" panose="020F0502020204030204" pitchFamily="34" charset="0"/>
                <a:ea typeface="Calibri" panose="020F0502020204030204" pitchFamily="34" charset="0"/>
              </a:rPr>
              <a:t>.</a:t>
            </a:r>
          </a:p>
          <a:p>
            <a:endParaRPr lang="fr-FR" sz="3200" dirty="0"/>
          </a:p>
        </p:txBody>
      </p:sp>
      <p:sp>
        <p:nvSpPr>
          <p:cNvPr id="8" name="TextBox 7">
            <a:extLst>
              <a:ext uri="{FF2B5EF4-FFF2-40B4-BE49-F238E27FC236}">
                <a16:creationId xmlns:a16="http://schemas.microsoft.com/office/drawing/2014/main" id="{9CC2EA47-EADD-404B-8937-D1BC9F0D569A}"/>
              </a:ext>
            </a:extLst>
          </p:cNvPr>
          <p:cNvSpPr txBox="1"/>
          <p:nvPr/>
        </p:nvSpPr>
        <p:spPr>
          <a:xfrm>
            <a:off x="9020175" y="0"/>
            <a:ext cx="317182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Adoptez de bonnes habitudes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066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BE56-6A4B-4774-9F4B-AC370ED8BBBB}"/>
              </a:ext>
            </a:extLst>
          </p:cNvPr>
          <p:cNvSpPr>
            <a:spLocks noGrp="1"/>
          </p:cNvSpPr>
          <p:nvPr>
            <p:ph type="title"/>
          </p:nvPr>
        </p:nvSpPr>
        <p:spPr/>
        <p:txBody>
          <a:bodyPr/>
          <a:lstStyle/>
          <a:p>
            <a:r>
              <a:rPr lang="fr-FR" dirty="0"/>
              <a:t>Comment continuer</a:t>
            </a:r>
          </a:p>
        </p:txBody>
      </p:sp>
      <p:sp>
        <p:nvSpPr>
          <p:cNvPr id="3" name="Content Placeholder 2">
            <a:extLst>
              <a:ext uri="{FF2B5EF4-FFF2-40B4-BE49-F238E27FC236}">
                <a16:creationId xmlns:a16="http://schemas.microsoft.com/office/drawing/2014/main" id="{149CC7FA-E26E-45DA-8232-FD7B13C14787}"/>
              </a:ext>
            </a:extLst>
          </p:cNvPr>
          <p:cNvSpPr>
            <a:spLocks noGrp="1"/>
          </p:cNvSpPr>
          <p:nvPr>
            <p:ph idx="1"/>
          </p:nvPr>
        </p:nvSpPr>
        <p:spPr/>
        <p:txBody>
          <a:bodyPr>
            <a:normAutofit/>
          </a:bodyPr>
          <a:lstStyle/>
          <a:p>
            <a:pPr>
              <a:lnSpc>
                <a:spcPct val="107000"/>
              </a:lnSpc>
              <a:spcAft>
                <a:spcPts val="800"/>
              </a:spcAft>
            </a:pPr>
            <a:r>
              <a:rPr lang="fr-FR" sz="2000" dirty="0">
                <a:latin typeface="Calibri" panose="020F0502020204030204" pitchFamily="34" charset="0"/>
                <a:ea typeface="Calibri" panose="020F0502020204030204" pitchFamily="34" charset="0"/>
              </a:rPr>
              <a:t>Si vous êtes maintenant curieux et que vous voulez continuer à travailler avec les 5 besoins fondamentaux, consultez les autres documents sur le sujet</a:t>
            </a:r>
            <a:r>
              <a:rPr lang="fr-FR" sz="2000" dirty="0">
                <a:effectLst/>
                <a:latin typeface="Calibri" panose="020F0502020204030204" pitchFamily="34" charset="0"/>
                <a:ea typeface="Calibri" panose="020F0502020204030204" pitchFamily="34" charset="0"/>
              </a:rPr>
              <a:t>:</a:t>
            </a:r>
          </a:p>
          <a:p>
            <a:pPr>
              <a:lnSpc>
                <a:spcPct val="107000"/>
              </a:lnSpc>
              <a:spcAft>
                <a:spcPts val="800"/>
              </a:spcAft>
            </a:pPr>
            <a:r>
              <a:rPr lang="fr-FR" sz="2000" b="1" dirty="0">
                <a:latin typeface="Calibri" panose="020F0502020204030204" pitchFamily="34" charset="0"/>
                <a:ea typeface="Calibri" panose="020F0502020204030204" pitchFamily="34" charset="0"/>
              </a:rPr>
              <a:t>Besoins humains et stratégies - Livret 3 - Étapes cruciales de l'histoire sur la voie de la démocratie</a:t>
            </a:r>
            <a:endParaRPr lang="fr-FR" sz="2000" dirty="0">
              <a:effectLst/>
              <a:latin typeface="Calibri" panose="020F0502020204030204" pitchFamily="34" charset="0"/>
              <a:ea typeface="Calibri" panose="020F0502020204030204" pitchFamily="34" charset="0"/>
            </a:endParaRPr>
          </a:p>
          <a:p>
            <a:pPr marL="457200" lvl="1" indent="0">
              <a:lnSpc>
                <a:spcPct val="107000"/>
              </a:lnSpc>
              <a:spcAft>
                <a:spcPts val="800"/>
              </a:spcAft>
              <a:buNone/>
            </a:pPr>
            <a:r>
              <a:rPr lang="fr-FR" sz="1600" dirty="0">
                <a:latin typeface="Calibri" panose="020F0502020204030204" pitchFamily="34" charset="0"/>
                <a:ea typeface="Calibri" panose="020F0502020204030204" pitchFamily="34" charset="0"/>
              </a:rPr>
              <a:t>L'histoire sous un angle différent : Des historiens d'Autriche, de Grèce et de France ont traité de manière intensive le thème de ce que nous pouvons apprendre de l'histoire de l'Europe. Ils ont décrit des épisodes passionnants sous l'angle des 5 besoins fondamentaux. Vous avez la possibilité de vous glisser dans le rôle des personnes concernées et de vivre la scène de leur point de vue</a:t>
            </a:r>
            <a:r>
              <a:rPr lang="fr-FR" sz="1600" dirty="0">
                <a:effectLst/>
                <a:latin typeface="Calibri" panose="020F0502020204030204" pitchFamily="34" charset="0"/>
                <a:ea typeface="Calibri" panose="020F0502020204030204" pitchFamily="34" charset="0"/>
              </a:rPr>
              <a:t>!</a:t>
            </a:r>
          </a:p>
          <a:p>
            <a:pPr>
              <a:lnSpc>
                <a:spcPct val="107000"/>
              </a:lnSpc>
              <a:spcAft>
                <a:spcPts val="800"/>
              </a:spcAft>
            </a:pPr>
            <a:r>
              <a:rPr lang="fr-FR" sz="2000" b="1" dirty="0">
                <a:latin typeface="Calibri" panose="020F0502020204030204" pitchFamily="34" charset="0"/>
                <a:ea typeface="Calibri" panose="020F0502020204030204" pitchFamily="34" charset="0"/>
              </a:rPr>
              <a:t>Films courts</a:t>
            </a:r>
            <a:endParaRPr lang="fr-FR" sz="2000" dirty="0">
              <a:effectLst/>
              <a:latin typeface="Calibri" panose="020F0502020204030204" pitchFamily="34" charset="0"/>
              <a:ea typeface="Calibri" panose="020F0502020204030204" pitchFamily="34" charset="0"/>
            </a:endParaRPr>
          </a:p>
          <a:p>
            <a:pPr lvl="1">
              <a:lnSpc>
                <a:spcPct val="107000"/>
              </a:lnSpc>
              <a:spcAft>
                <a:spcPts val="800"/>
              </a:spcAft>
            </a:pPr>
            <a:r>
              <a:rPr lang="fr-FR" sz="1600" dirty="0">
                <a:latin typeface="Calibri" panose="020F0502020204030204" pitchFamily="34" charset="0"/>
                <a:ea typeface="Calibri" panose="020F0502020204030204" pitchFamily="34" charset="0"/>
              </a:rPr>
              <a:t>Regardez les courts métrages que les élèves d'Autriche, de Grèce et de La Réunion ont écrits et produits eux-mêmes</a:t>
            </a:r>
            <a:r>
              <a:rPr lang="fr-FR" sz="1600" dirty="0">
                <a:effectLst/>
                <a:latin typeface="Calibri" panose="020F0502020204030204" pitchFamily="34" charset="0"/>
                <a:ea typeface="Calibri" panose="020F0502020204030204" pitchFamily="34" charset="0"/>
              </a:rPr>
              <a:t>.</a:t>
            </a:r>
          </a:p>
        </p:txBody>
      </p:sp>
      <p:sp>
        <p:nvSpPr>
          <p:cNvPr id="5" name="TextBox 4">
            <a:extLst>
              <a:ext uri="{FF2B5EF4-FFF2-40B4-BE49-F238E27FC236}">
                <a16:creationId xmlns:a16="http://schemas.microsoft.com/office/drawing/2014/main" id="{9CC2EA47-EADD-404B-8937-D1BC9F0D569A}"/>
              </a:ext>
            </a:extLst>
          </p:cNvPr>
          <p:cNvSpPr txBox="1"/>
          <p:nvPr/>
        </p:nvSpPr>
        <p:spPr>
          <a:xfrm>
            <a:off x="9020175" y="0"/>
            <a:ext cx="3171826"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Adoptez de bonnes habitudes</a:t>
            </a:r>
            <a:endParaRPr lang="fr-FR"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464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95823"/>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899" y="6380247"/>
            <a:ext cx="7298167"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39" y="4204108"/>
            <a:ext cx="533739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 !</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ce module !</a:t>
            </a:r>
            <a:endParaRPr lang="fr-FR"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31210" y="630918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1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6">
            <a:extLst>
              <a:ext uri="{FF2B5EF4-FFF2-40B4-BE49-F238E27FC236}">
                <a16:creationId xmlns:a16="http://schemas.microsoft.com/office/drawing/2014/main" id="{2EA9179C-EFB6-4C8C-8408-56FC7B879B0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71426" y="5346643"/>
            <a:ext cx="8769057" cy="559977"/>
          </a:xfrm>
          <a:prstGeom prst="rect">
            <a:avLst/>
          </a:prstGeom>
          <a:noFill/>
          <a:ln>
            <a:noFill/>
          </a:ln>
          <a:extLst>
            <a:ext uri="{53640926-AAD7-44D8-BBD7-CCE9431645EC}">
              <a14:shadowObscured xmlns:a14="http://schemas.microsoft.com/office/drawing/2010/main"/>
            </a:ext>
          </a:extLst>
        </p:spPr>
      </p:pic>
      <p:pic>
        <p:nvPicPr>
          <p:cNvPr id="7" name="Grafik 26">
            <a:extLst>
              <a:ext uri="{FF2B5EF4-FFF2-40B4-BE49-F238E27FC236}">
                <a16:creationId xmlns:a16="http://schemas.microsoft.com/office/drawing/2014/main" id="{D5C8BFD1-E7A2-41E0-AA08-CBD8FA677C60}"/>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1614"/>
          <a:stretch/>
        </p:blipFill>
        <p:spPr bwMode="auto">
          <a:xfrm>
            <a:off x="134319" y="3574763"/>
            <a:ext cx="12068970" cy="559977"/>
          </a:xfrm>
          <a:prstGeom prst="rect">
            <a:avLst/>
          </a:prstGeom>
          <a:noFill/>
          <a:ln>
            <a:noFill/>
          </a:ln>
          <a:extLst>
            <a:ext uri="{53640926-AAD7-44D8-BBD7-CCE9431645EC}">
              <a14:shadowObscured xmlns:a14="http://schemas.microsoft.com/office/drawing/2010/main"/>
            </a:ext>
          </a:extLst>
        </p:spPr>
      </p:pic>
      <p:pic>
        <p:nvPicPr>
          <p:cNvPr id="5" name="Grafik 26">
            <a:extLst>
              <a:ext uri="{FF2B5EF4-FFF2-40B4-BE49-F238E27FC236}">
                <a16:creationId xmlns:a16="http://schemas.microsoft.com/office/drawing/2014/main" id="{02AE26BF-6FE1-4961-AA49-48A8EDDAB39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51939" y="1770755"/>
            <a:ext cx="7740927" cy="55997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198" y="334129"/>
            <a:ext cx="11502155" cy="1325563"/>
          </a:xfrm>
        </p:spPr>
        <p:txBody>
          <a:bodyPr>
            <a:normAutofit/>
          </a:bodyPr>
          <a:lstStyle/>
          <a:p>
            <a:r>
              <a:rPr lang="fr-FR" sz="2800" dirty="0"/>
              <a:t>La seule personne dont vous pouvez contrôler le comportement est vous-même</a:t>
            </a:r>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4"/>
            <a:ext cx="11219482" cy="5032375"/>
          </a:xfrm>
        </p:spPr>
        <p:txBody>
          <a:bodyPr>
            <a:normAutofit fontScale="92500"/>
          </a:bodyPr>
          <a:lstStyle/>
          <a:p>
            <a:pPr>
              <a:lnSpc>
                <a:spcPct val="107000"/>
              </a:lnSpc>
              <a:spcAft>
                <a:spcPts val="800"/>
              </a:spcAft>
              <a:buClr>
                <a:srgbClr val="F68122"/>
              </a:buClr>
              <a:tabLst>
                <a:tab pos="4380865" algn="l"/>
                <a:tab pos="4830445" algn="l"/>
              </a:tabLst>
            </a:pPr>
            <a:r>
              <a:rPr lang="fr-FR" sz="2400" i="1" dirty="0">
                <a:solidFill>
                  <a:srgbClr val="0070C0"/>
                </a:solidFill>
              </a:rPr>
              <a:t>Qu'en pensez-vous ? Cette affirmation est-elle vraie? </a:t>
            </a:r>
          </a:p>
          <a:p>
            <a:pPr marL="0" indent="0">
              <a:lnSpc>
                <a:spcPct val="107000"/>
              </a:lnSpc>
              <a:spcAft>
                <a:spcPts val="800"/>
              </a:spcAft>
              <a:buNone/>
              <a:tabLst>
                <a:tab pos="4380865" algn="l"/>
                <a:tab pos="4830445" algn="l"/>
              </a:tabLst>
            </a:pPr>
            <a:r>
              <a:rPr lang="fr-FR" sz="2400" dirty="0"/>
              <a:t>Bien sûr, cela ne peut être vrai qu'à partir d'un certain âge, car avec les enfants et les adolescents, il serait vraiment négligeant que les parents ou les tuteurs n'interviennent pas de manière bienveillante et contrôlante. </a:t>
            </a:r>
          </a:p>
          <a:p>
            <a:pPr>
              <a:lnSpc>
                <a:spcPct val="107000"/>
              </a:lnSpc>
              <a:spcAft>
                <a:spcPts val="800"/>
              </a:spcAft>
              <a:buClr>
                <a:srgbClr val="F68122"/>
              </a:buClr>
              <a:tabLst>
                <a:tab pos="4380865" algn="l"/>
                <a:tab pos="4830445" algn="l"/>
              </a:tabLst>
            </a:pPr>
            <a:r>
              <a:rPr lang="fr-FR" sz="2400" i="1" dirty="0">
                <a:solidFill>
                  <a:srgbClr val="0070C0"/>
                </a:solidFill>
              </a:rPr>
              <a:t>Mais - qu'en pensez-vous - à quel âge les jeunes peuvent-ils assumer eux-mêmes ce contrôle ?</a:t>
            </a:r>
          </a:p>
          <a:p>
            <a:pPr marL="0" indent="0">
              <a:lnSpc>
                <a:spcPct val="107000"/>
              </a:lnSpc>
              <a:spcAft>
                <a:spcPts val="800"/>
              </a:spcAft>
              <a:buNone/>
              <a:tabLst>
                <a:tab pos="4380865" algn="l"/>
                <a:tab pos="4830445" algn="l"/>
              </a:tabLst>
            </a:pPr>
            <a:r>
              <a:rPr lang="fr-FR" sz="2400" dirty="0"/>
              <a:t>Y </a:t>
            </a:r>
            <a:r>
              <a:rPr lang="fr-FR" sz="2400" dirty="0" err="1"/>
              <a:t>a-t-il</a:t>
            </a:r>
            <a:r>
              <a:rPr lang="fr-FR" sz="2400" dirty="0"/>
              <a:t> un âge précis ; pouvez-vous dire, par exemple, à partir de 16 ans, ou s'agit-il d'un processus au cours duquel les jeunes peuvent prendre plus de responsabilités pour eux-mêmes et leurs actions, étape par étape ? </a:t>
            </a:r>
          </a:p>
          <a:p>
            <a:pPr>
              <a:lnSpc>
                <a:spcPct val="107000"/>
              </a:lnSpc>
              <a:spcAft>
                <a:spcPts val="800"/>
              </a:spcAft>
              <a:buClr>
                <a:srgbClr val="F68122"/>
              </a:buClr>
              <a:tabLst>
                <a:tab pos="4380865" algn="l"/>
                <a:tab pos="4830445" algn="l"/>
              </a:tabLst>
            </a:pPr>
            <a:r>
              <a:rPr lang="fr-FR" sz="2400" i="1" dirty="0">
                <a:solidFill>
                  <a:srgbClr val="0070C0"/>
                </a:solidFill>
              </a:rPr>
              <a:t>Comment reconnaît-on qu'une personne est prête pour cela ? </a:t>
            </a:r>
          </a:p>
          <a:p>
            <a:pPr marL="0" indent="0">
              <a:lnSpc>
                <a:spcPct val="107000"/>
              </a:lnSpc>
              <a:spcAft>
                <a:spcPts val="800"/>
              </a:spcAft>
              <a:buNone/>
              <a:tabLst>
                <a:tab pos="4380865" algn="l"/>
                <a:tab pos="4830445" algn="l"/>
              </a:tabLst>
            </a:pPr>
            <a:r>
              <a:rPr lang="fr-FR" sz="2400" dirty="0"/>
              <a:t>N'essayons-nous pas tous d'influencer ou de contrôler les autres en permanence ? Vous avez probablement aussi fait cette expérience.</a:t>
            </a:r>
          </a:p>
          <a:p>
            <a:pPr marL="0" indent="0">
              <a:lnSpc>
                <a:spcPct val="107000"/>
              </a:lnSpc>
              <a:spcAft>
                <a:spcPts val="800"/>
              </a:spcAft>
              <a:buNone/>
              <a:tabLst>
                <a:tab pos="4380865" algn="l"/>
                <a:tab pos="4830445" algn="l"/>
              </a:tabLst>
            </a:pPr>
            <a:endParaRPr lang="fr-FR" sz="4800" dirty="0"/>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fr-FR" sz="1800" dirty="0">
                <a:solidFill>
                  <a:schemeClr val="bg1"/>
                </a:solidFill>
                <a:effectLst>
                  <a:outerShdw blurRad="38100" dist="38100" dir="2700000" algn="tl">
                    <a:srgbClr val="000000">
                      <a:alpha val="43137"/>
                    </a:srgbClr>
                  </a:outerShdw>
                </a:effectLst>
              </a:rPr>
              <a:t>ntroduction</a:t>
            </a:r>
            <a:endParaRPr lang="fr-FR" dirty="0">
              <a:solidFill>
                <a:schemeClr val="bg1"/>
              </a:solidFill>
              <a:effectLst>
                <a:outerShdw blurRad="38100" dist="38100" dir="2700000" algn="tl">
                  <a:srgbClr val="000000">
                    <a:alpha val="43137"/>
                  </a:srgbClr>
                </a:outerShdw>
              </a:effectLst>
            </a:endParaRPr>
          </a:p>
        </p:txBody>
      </p:sp>
      <p:grpSp>
        <p:nvGrpSpPr>
          <p:cNvPr id="9" name="Ομάδα 8" descr="Think about icon.">
            <a:extLst>
              <a:ext uri="{FF2B5EF4-FFF2-40B4-BE49-F238E27FC236}">
                <a16:creationId xmlns:a16="http://schemas.microsoft.com/office/drawing/2014/main" id="{44F4F4F5-4A1C-4AB2-A7DD-A1A493397A44}"/>
              </a:ext>
            </a:extLst>
          </p:cNvPr>
          <p:cNvGrpSpPr/>
          <p:nvPr/>
        </p:nvGrpSpPr>
        <p:grpSpPr>
          <a:xfrm>
            <a:off x="7643639" y="1598216"/>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7B965D86-6A3B-4AED-89EA-B74BDAF88F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7B45A37C-AD20-41EB-87A3-91E925D5E2CE}"/>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fr-F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fr-FR"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2924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667250"/>
          </a:xfrm>
        </p:spPr>
        <p:txBody>
          <a:bodyPr>
            <a:normAutofit fontScale="92500" lnSpcReduction="10000"/>
          </a:bodyPr>
          <a:lstStyle/>
          <a:p>
            <a:pPr marL="0" indent="0">
              <a:lnSpc>
                <a:spcPct val="107000"/>
              </a:lnSpc>
              <a:spcAft>
                <a:spcPts val="800"/>
              </a:spcAft>
              <a:buNone/>
              <a:tabLst>
                <a:tab pos="4380865" algn="l"/>
                <a:tab pos="4830445" algn="l"/>
              </a:tabLst>
            </a:pPr>
            <a:r>
              <a:rPr lang="fr-FR" sz="2400" b="1" dirty="0"/>
              <a:t>Pensez à une situation dans laquelle quelqu'un d'autre a essayé de contrôler votre comportement </a:t>
            </a:r>
          </a:p>
          <a:p>
            <a:pPr lvl="1">
              <a:lnSpc>
                <a:spcPct val="107000"/>
              </a:lnSpc>
              <a:spcAft>
                <a:spcPts val="1200"/>
              </a:spcAft>
              <a:tabLst>
                <a:tab pos="4380865" algn="l"/>
                <a:tab pos="4830445" algn="l"/>
              </a:tabLst>
            </a:pPr>
            <a:r>
              <a:rPr lang="fr-FR" sz="2000" dirty="0"/>
              <a:t>par exemple, lorsqu'un de vos amis voulait obtenir de vous quelque chose que vous ne vouliez pas.</a:t>
            </a:r>
          </a:p>
          <a:p>
            <a:pPr lvl="1">
              <a:lnSpc>
                <a:spcPct val="107000"/>
              </a:lnSpc>
              <a:spcAft>
                <a:spcPts val="800"/>
              </a:spcAft>
              <a:tabLst>
                <a:tab pos="4380865" algn="l"/>
                <a:tab pos="4830445" algn="l"/>
              </a:tabLst>
            </a:pPr>
            <a:endParaRPr lang="fr-FR" sz="2000" dirty="0"/>
          </a:p>
          <a:p>
            <a:pPr lvl="1">
              <a:lnSpc>
                <a:spcPct val="107000"/>
              </a:lnSpc>
              <a:spcAft>
                <a:spcPts val="800"/>
              </a:spcAft>
              <a:tabLst>
                <a:tab pos="4380865" algn="l"/>
                <a:tab pos="4830445" algn="l"/>
              </a:tabLst>
            </a:pPr>
            <a:endParaRPr lang="fr-FR" sz="2000" dirty="0"/>
          </a:p>
          <a:p>
            <a:pPr marL="514350" indent="-514350">
              <a:lnSpc>
                <a:spcPct val="107000"/>
              </a:lnSpc>
              <a:spcAft>
                <a:spcPts val="800"/>
              </a:spcAft>
              <a:buAutoNum type="arabicPeriod"/>
              <a:tabLst>
                <a:tab pos="4380865" algn="l"/>
                <a:tab pos="4830445" algn="l"/>
              </a:tabLst>
            </a:pPr>
            <a:r>
              <a:rPr lang="fr-FR" sz="2400" i="1" dirty="0"/>
              <a:t>Avez-vous fait ce que l'autre personne voulait que vous fassiez ?</a:t>
            </a:r>
          </a:p>
          <a:p>
            <a:pPr marL="514350" indent="-514350">
              <a:lnSpc>
                <a:spcPct val="107000"/>
              </a:lnSpc>
              <a:spcAft>
                <a:spcPts val="800"/>
              </a:spcAft>
              <a:buAutoNum type="arabicPeriod"/>
              <a:tabLst>
                <a:tab pos="4380865" algn="l"/>
                <a:tab pos="4830445" algn="l"/>
              </a:tabLst>
            </a:pPr>
            <a:r>
              <a:rPr lang="fr-FR" sz="2400" i="1" dirty="0"/>
              <a:t>Ne l'avez-vous pas fait ?</a:t>
            </a:r>
          </a:p>
          <a:p>
            <a:pPr marL="514350" indent="-514350">
              <a:lnSpc>
                <a:spcPct val="107000"/>
              </a:lnSpc>
              <a:spcAft>
                <a:spcPts val="800"/>
              </a:spcAft>
              <a:buAutoNum type="arabicPeriod"/>
              <a:tabLst>
                <a:tab pos="4380865" algn="l"/>
                <a:tab pos="4830445" algn="l"/>
              </a:tabLst>
            </a:pPr>
            <a:r>
              <a:rPr lang="fr-FR" sz="2400" i="1" dirty="0"/>
              <a:t>Avez-vous seulement fait semblant de le faire? </a:t>
            </a:r>
          </a:p>
          <a:p>
            <a:pPr marL="0" indent="0">
              <a:lnSpc>
                <a:spcPct val="107000"/>
              </a:lnSpc>
              <a:spcAft>
                <a:spcPts val="800"/>
              </a:spcAft>
              <a:buNone/>
              <a:tabLst>
                <a:tab pos="4380865" algn="l"/>
                <a:tab pos="4830445" algn="l"/>
              </a:tabLst>
            </a:pPr>
            <a:r>
              <a:rPr lang="fr-FR" sz="2400" dirty="0"/>
              <a:t>Vous voyez, au fond, vous êtes la seule personne qui décide de votre comportement. - Et c'est la même chose avec les autres. </a:t>
            </a:r>
          </a:p>
        </p:txBody>
      </p:sp>
      <p:pic>
        <p:nvPicPr>
          <p:cNvPr id="8" name="Grafik 107">
            <a:extLst>
              <a:ext uri="{FF2B5EF4-FFF2-40B4-BE49-F238E27FC236}">
                <a16:creationId xmlns:a16="http://schemas.microsoft.com/office/drawing/2014/main" id="{E672A5A7-1CD9-4CE9-9F25-25998475B9D4}"/>
              </a:ext>
            </a:extLst>
          </p:cNvPr>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2346209" y="2934461"/>
            <a:ext cx="3550813" cy="857250"/>
          </a:xfrm>
          <a:prstGeom prst="rect">
            <a:avLst/>
          </a:prstGeom>
          <a:noFill/>
          <a:ln>
            <a:noFill/>
          </a:ln>
          <a:extLst>
            <a:ext uri="{53640926-AAD7-44D8-BBD7-CCE9431645EC}">
              <a14:shadowObscured xmlns:a14="http://schemas.microsoft.com/office/drawing/2010/main"/>
            </a:ext>
          </a:extLst>
        </p:spPr>
      </p:pic>
      <p:pic>
        <p:nvPicPr>
          <p:cNvPr id="9" name="Grafik 107">
            <a:extLst>
              <a:ext uri="{FF2B5EF4-FFF2-40B4-BE49-F238E27FC236}">
                <a16:creationId xmlns:a16="http://schemas.microsoft.com/office/drawing/2014/main" id="{835739F3-8724-4A8C-B51F-D8F1D4F94029}"/>
              </a:ext>
            </a:extLst>
          </p:cNvPr>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6071034" y="2934461"/>
            <a:ext cx="3509936" cy="85725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fr-FR" dirty="0"/>
              <a:t>Examinons de plus près ce comportement</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fr-FR" sz="1800" dirty="0">
                <a:solidFill>
                  <a:schemeClr val="bg1"/>
                </a:solidFill>
                <a:effectLst>
                  <a:outerShdw blurRad="38100" dist="38100" dir="2700000" algn="tl">
                    <a:srgbClr val="000000">
                      <a:alpha val="43137"/>
                    </a:srgbClr>
                  </a:outerShdw>
                </a:effectLst>
              </a:rPr>
              <a:t>ntroduction</a:t>
            </a:r>
            <a:endParaRPr lang="fr-FR" dirty="0">
              <a:solidFill>
                <a:schemeClr val="bg1"/>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CD6821EC-E8FE-4B77-9307-D42E196582A5}"/>
              </a:ext>
            </a:extLst>
          </p:cNvPr>
          <p:cNvSpPr/>
          <p:nvPr/>
        </p:nvSpPr>
        <p:spPr>
          <a:xfrm>
            <a:off x="2346210" y="3070861"/>
            <a:ext cx="3570181"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fr-FR" sz="2200" i="1" dirty="0">
                <a:solidFill>
                  <a:srgbClr val="0070C0"/>
                </a:solidFill>
              </a:rPr>
              <a:t>Qu'est-ce que ça vous fait?</a:t>
            </a:r>
          </a:p>
        </p:txBody>
      </p:sp>
      <p:sp>
        <p:nvSpPr>
          <p:cNvPr id="7" name="Rectangle 6">
            <a:extLst>
              <a:ext uri="{FF2B5EF4-FFF2-40B4-BE49-F238E27FC236}">
                <a16:creationId xmlns:a16="http://schemas.microsoft.com/office/drawing/2014/main" id="{D9C806B1-7EA3-4342-814E-63460A11978F}"/>
              </a:ext>
            </a:extLst>
          </p:cNvPr>
          <p:cNvSpPr/>
          <p:nvPr/>
        </p:nvSpPr>
        <p:spPr>
          <a:xfrm>
            <a:off x="6086323" y="3055530"/>
            <a:ext cx="3591751"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fr-FR" sz="2200" i="1" dirty="0">
                <a:solidFill>
                  <a:srgbClr val="0070C0"/>
                </a:solidFill>
              </a:rPr>
              <a:t>Comment avez-vous réagi?</a:t>
            </a:r>
          </a:p>
        </p:txBody>
      </p:sp>
      <p:grpSp>
        <p:nvGrpSpPr>
          <p:cNvPr id="10" name="Ομάδα 9" descr="Think about icon.">
            <a:extLst>
              <a:ext uri="{FF2B5EF4-FFF2-40B4-BE49-F238E27FC236}">
                <a16:creationId xmlns:a16="http://schemas.microsoft.com/office/drawing/2014/main" id="{6966997A-EEBD-46B6-9C6A-47782905CBA7}"/>
              </a:ext>
            </a:extLst>
          </p:cNvPr>
          <p:cNvGrpSpPr/>
          <p:nvPr/>
        </p:nvGrpSpPr>
        <p:grpSpPr>
          <a:xfrm>
            <a:off x="409249" y="2925914"/>
            <a:ext cx="1016000" cy="758842"/>
            <a:chOff x="0" y="0"/>
            <a:chExt cx="2142411" cy="2236067"/>
          </a:xfrm>
          <a:noFill/>
        </p:grpSpPr>
        <p:pic>
          <p:nvPicPr>
            <p:cNvPr id="11" name="Γραφικό 6" descr="Συννεφάκι σκέψης περίγραμμα">
              <a:extLst>
                <a:ext uri="{FF2B5EF4-FFF2-40B4-BE49-F238E27FC236}">
                  <a16:creationId xmlns:a16="http://schemas.microsoft.com/office/drawing/2014/main" id="{66BD39BB-524B-4C36-9D04-EF7ACCA5816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6DB52046-49D9-4B8C-96BB-384E6A40E875}"/>
                </a:ext>
              </a:extLst>
            </p:cNvPr>
            <p:cNvSpPr txBox="1"/>
            <p:nvPr/>
          </p:nvSpPr>
          <p:spPr>
            <a:xfrm>
              <a:off x="766907" y="141261"/>
              <a:ext cx="618288" cy="2094806"/>
            </a:xfrm>
            <a:prstGeom prst="rect">
              <a:avLst/>
            </a:prstGeom>
            <a:noFill/>
            <a:ln>
              <a:noFill/>
            </a:ln>
          </p:spPr>
          <p:txBody>
            <a:bodyPr wrap="square" rtlCol="0">
              <a:noAutofit/>
            </a:bodyPr>
            <a:lstStyle/>
            <a:p>
              <a:pPr algn="just">
                <a:lnSpc>
                  <a:spcPct val="130000"/>
                </a:lnSpc>
              </a:pPr>
              <a:r>
                <a:rPr lang="fr-F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fr-FR"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5015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3" descr="Aquarell, Pinselstrich, Farbe, Abstrakt, Textur, Bürste">
            <a:extLst>
              <a:ext uri="{FF2B5EF4-FFF2-40B4-BE49-F238E27FC236}">
                <a16:creationId xmlns:a16="http://schemas.microsoft.com/office/drawing/2014/main" id="{E196F0C6-8A65-4DD5-A514-F772B111E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68"/>
          <a:stretch/>
        </p:blipFill>
        <p:spPr bwMode="auto">
          <a:xfrm>
            <a:off x="622300" y="4001294"/>
            <a:ext cx="10515600" cy="2856706"/>
          </a:xfrm>
          <a:prstGeom prst="rect">
            <a:avLst/>
          </a:prstGeom>
          <a:noFill/>
          <a:ln>
            <a:noFill/>
          </a:ln>
          <a:extLst>
            <a:ext uri="{53640926-AAD7-44D8-BBD7-CCE9431645EC}">
              <a14:shadowObscured xmlns:a14="http://schemas.microsoft.com/office/drawing/2010/main"/>
            </a:ext>
          </a:extLst>
        </p:spPr>
      </p:pic>
      <p:pic>
        <p:nvPicPr>
          <p:cNvPr id="7" name="Grafik 1">
            <a:extLst>
              <a:ext uri="{FF2B5EF4-FFF2-40B4-BE49-F238E27FC236}">
                <a16:creationId xmlns:a16="http://schemas.microsoft.com/office/drawing/2014/main" id="{61CA4B1B-BA97-4BC0-8A60-D1C311B207C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013200" y="2895978"/>
            <a:ext cx="4712056" cy="8255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fr-FR" dirty="0"/>
              <a:t>Examinons de plus près ce comportement </a:t>
            </a:r>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351338"/>
          </a:xfrm>
        </p:spPr>
        <p:txBody>
          <a:bodyPr>
            <a:normAutofit/>
          </a:bodyPr>
          <a:lstStyle/>
          <a:p>
            <a:pPr marL="0" indent="0">
              <a:lnSpc>
                <a:spcPct val="107000"/>
              </a:lnSpc>
              <a:spcAft>
                <a:spcPts val="800"/>
              </a:spcAft>
              <a:buNone/>
              <a:tabLst>
                <a:tab pos="4380865" algn="l"/>
                <a:tab pos="4830445" algn="l"/>
              </a:tabLst>
            </a:pPr>
            <a:r>
              <a:rPr lang="fr-FR" sz="2400" b="1" dirty="0"/>
              <a:t>Pensez maintenant à une situation dans laquelle vous avez essayé d'influencer une autre personne pour qu'elle fasse ce que vous vouliez qu'elle fasse:</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fr-FR" sz="1800" dirty="0">
                <a:solidFill>
                  <a:schemeClr val="bg1"/>
                </a:solidFill>
                <a:effectLst>
                  <a:outerShdw blurRad="38100" dist="38100" dir="2700000" algn="tl">
                    <a:srgbClr val="000000">
                      <a:alpha val="43137"/>
                    </a:srgbClr>
                  </a:outerShdw>
                </a:effectLst>
              </a:rPr>
              <a:t>ntroduction</a:t>
            </a:r>
            <a:endParaRPr lang="fr-FR" dirty="0">
              <a:solidFill>
                <a:schemeClr val="bg1"/>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DEFA7EB6-CA49-4FC9-AF70-CC6EB52796CA}"/>
              </a:ext>
            </a:extLst>
          </p:cNvPr>
          <p:cNvSpPr/>
          <p:nvPr/>
        </p:nvSpPr>
        <p:spPr>
          <a:xfrm>
            <a:off x="4013200" y="2784890"/>
            <a:ext cx="3733799" cy="100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fr-FR" sz="2200" i="1" dirty="0">
                <a:solidFill>
                  <a:srgbClr val="0070C0"/>
                </a:solidFill>
              </a:rPr>
              <a:t>Pourquoi l’avez-vous fait?</a:t>
            </a:r>
          </a:p>
        </p:txBody>
      </p:sp>
      <p:sp>
        <p:nvSpPr>
          <p:cNvPr id="9" name="TextBox 8">
            <a:extLst>
              <a:ext uri="{FF2B5EF4-FFF2-40B4-BE49-F238E27FC236}">
                <a16:creationId xmlns:a16="http://schemas.microsoft.com/office/drawing/2014/main" id="{0686575A-60FB-4E85-9B35-C99C00C37C39}"/>
              </a:ext>
            </a:extLst>
          </p:cNvPr>
          <p:cNvSpPr txBox="1"/>
          <p:nvPr/>
        </p:nvSpPr>
        <p:spPr>
          <a:xfrm>
            <a:off x="1804524" y="4091240"/>
            <a:ext cx="8520913" cy="2677656"/>
          </a:xfrm>
          <a:prstGeom prst="rect">
            <a:avLst/>
          </a:prstGeom>
          <a:noFill/>
          <a:ln>
            <a:noFill/>
          </a:ln>
        </p:spPr>
        <p:txBody>
          <a:bodyPr wrap="square">
            <a:spAutoFit/>
          </a:bodyPr>
          <a:lstStyle/>
          <a:p>
            <a:pPr algn="ctr"/>
            <a:r>
              <a:rPr lang="fr-FR" sz="2400" b="1" i="1" dirty="0">
                <a:solidFill>
                  <a:srgbClr val="FFFF00"/>
                </a:solidFill>
                <a:effectLst>
                  <a:outerShdw blurRad="38100" dist="38100" dir="2700000" algn="tl">
                    <a:srgbClr val="000000">
                      <a:alpha val="43137"/>
                    </a:srgbClr>
                  </a:outerShdw>
                </a:effectLst>
              </a:rPr>
              <a:t>Lorsque vous comprenez que la cause de votre comportement était un besoin fondamental non satisfait ou compromis, vous pouvez également mieux comprendre pourquoi vous vous êtes comporté comme vous l'avez fait.</a:t>
            </a:r>
          </a:p>
          <a:p>
            <a:pPr algn="ctr"/>
            <a:r>
              <a:rPr lang="fr-FR" sz="2400" b="1" i="1" dirty="0">
                <a:solidFill>
                  <a:srgbClr val="FFFF00"/>
                </a:solidFill>
                <a:effectLst>
                  <a:outerShdw blurRad="38100" dist="38100" dir="2700000" algn="tl">
                    <a:srgbClr val="000000">
                      <a:alpha val="43137"/>
                    </a:srgbClr>
                  </a:outerShdw>
                </a:effectLst>
              </a:rPr>
              <a:t>Maintenant, vous réalisez probablement aussi qu'il ne s'agit pas de condamner un comportement, mais de mieux comprendre pourquoi nous nous comportons de telle ou telle manière.</a:t>
            </a:r>
          </a:p>
        </p:txBody>
      </p:sp>
      <p:grpSp>
        <p:nvGrpSpPr>
          <p:cNvPr id="10" name="Ομάδα 9" descr="Think about icon.">
            <a:extLst>
              <a:ext uri="{FF2B5EF4-FFF2-40B4-BE49-F238E27FC236}">
                <a16:creationId xmlns:a16="http://schemas.microsoft.com/office/drawing/2014/main" id="{1607CA65-3AA0-4D02-9822-30E639B3D452}"/>
              </a:ext>
            </a:extLst>
          </p:cNvPr>
          <p:cNvGrpSpPr/>
          <p:nvPr/>
        </p:nvGrpSpPr>
        <p:grpSpPr>
          <a:xfrm>
            <a:off x="8725256" y="2930268"/>
            <a:ext cx="1016000" cy="838836"/>
            <a:chOff x="0" y="0"/>
            <a:chExt cx="2142411" cy="2471784"/>
          </a:xfrm>
          <a:noFill/>
        </p:grpSpPr>
        <p:pic>
          <p:nvPicPr>
            <p:cNvPr id="11" name="Γραφικό 6" descr="Συννεφάκι σκέψης περίγραμμα">
              <a:extLst>
                <a:ext uri="{FF2B5EF4-FFF2-40B4-BE49-F238E27FC236}">
                  <a16:creationId xmlns:a16="http://schemas.microsoft.com/office/drawing/2014/main" id="{125F9045-2E4E-4062-9209-C74B8EA35FC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37F19364-C9A5-4BE6-941E-C7BD1E352063}"/>
                </a:ext>
              </a:extLst>
            </p:cNvPr>
            <p:cNvSpPr txBox="1"/>
            <p:nvPr/>
          </p:nvSpPr>
          <p:spPr>
            <a:xfrm>
              <a:off x="749844" y="140339"/>
              <a:ext cx="618288" cy="2331445"/>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fr-FR"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85059828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8009</TotalTime>
  <Words>6547</Words>
  <Application>Microsoft Office PowerPoint</Application>
  <PresentationFormat>Ευρεία οθόνη</PresentationFormat>
  <Paragraphs>554</Paragraphs>
  <Slides>65</Slides>
  <Notes>17</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65</vt:i4>
      </vt:variant>
    </vt:vector>
  </HeadingPairs>
  <TitlesOfParts>
    <vt:vector size="75" baseType="lpstr">
      <vt:lpstr>Abadi</vt:lpstr>
      <vt:lpstr>Arial</vt:lpstr>
      <vt:lpstr>Calibri</vt:lpstr>
      <vt:lpstr>Calibri Light</vt:lpstr>
      <vt:lpstr>Courier New</vt:lpstr>
      <vt:lpstr>inherit</vt:lpstr>
      <vt:lpstr>Open Sans</vt:lpstr>
      <vt:lpstr>Ubuntu</vt:lpstr>
      <vt:lpstr>Wingdings</vt:lpstr>
      <vt:lpstr>Θέμα του Office</vt:lpstr>
      <vt:lpstr>2. Stratégies pour répondre aux besoins fondamentaux Auteurs Susanne Linde et Klaus Linde-Leimer Graphisme Greek Universities Network (GUnet), Blickpunkt Identität </vt:lpstr>
      <vt:lpstr>Droits d’auteur </vt:lpstr>
      <vt:lpstr>Les partenaires</vt:lpstr>
      <vt:lpstr>Sommaire</vt:lpstr>
      <vt:lpstr>Παρουσίαση του PowerPoint</vt:lpstr>
      <vt:lpstr>Παρουσίαση του PowerPoint</vt:lpstr>
      <vt:lpstr>La seule personne dont vous pouvez contrôler le comportement est vous-même</vt:lpstr>
      <vt:lpstr>Examinons de plus près ce comportement</vt:lpstr>
      <vt:lpstr>Examinons de plus près ce comportement </vt:lpstr>
      <vt:lpstr>Παρουσίαση του PowerPoint</vt:lpstr>
      <vt:lpstr>Comprendre au lieu de contrôler</vt:lpstr>
      <vt:lpstr>Παρουσίαση του PowerPoint</vt:lpstr>
      <vt:lpstr>Comment nous comportons-nous lorsque nos besoins fondamentaux sont menacés?</vt:lpstr>
      <vt:lpstr>Facteurs influençant notre comportement   (1)</vt:lpstr>
      <vt:lpstr>Facteurs influençant notre comportement   (2)</vt:lpstr>
      <vt:lpstr>Différentes façons de se comporter dans une situation</vt:lpstr>
      <vt:lpstr>Sandra, Paul, Elias</vt:lpstr>
      <vt:lpstr>Comment agiriez-vous? </vt:lpstr>
      <vt:lpstr>Παρουσίαση του PowerPoint</vt:lpstr>
      <vt:lpstr>L'histoire de Sandra</vt:lpstr>
      <vt:lpstr>L'histoire de Paul </vt:lpstr>
      <vt:lpstr>L'histoire de Elias</vt:lpstr>
      <vt:lpstr>Παρουσίαση του PowerPoint</vt:lpstr>
      <vt:lpstr>Effets positifs et négatifs sur vous et les autres</vt:lpstr>
      <vt:lpstr>Exemple de Sandra</vt:lpstr>
      <vt:lpstr>Exemple de Paul</vt:lpstr>
      <vt:lpstr>Exemple de Elias</vt:lpstr>
      <vt:lpstr>La grande différence</vt:lpstr>
      <vt:lpstr>Παρουσίαση του PowerPoint</vt:lpstr>
      <vt:lpstr>Ce comportement est-il bon pour vous?</vt:lpstr>
      <vt:lpstr>incluez également les autres</vt:lpstr>
      <vt:lpstr>Παρουσίαση του PowerPoint</vt:lpstr>
      <vt:lpstr>Créer des conséquences positives</vt:lpstr>
      <vt:lpstr>Que signifie un comportement constructif ?</vt:lpstr>
      <vt:lpstr>Que signifie un comportement constructif ?</vt:lpstr>
      <vt:lpstr>Παρουσίαση του PowerPoint</vt:lpstr>
      <vt:lpstr>Nos actions dans le présent affectent aussi le future</vt:lpstr>
      <vt:lpstr>L'histoire de Sandra - suite</vt:lpstr>
      <vt:lpstr>L'histoire de Paul- suite</vt:lpstr>
      <vt:lpstr>L'histoire de Elias - suite</vt:lpstr>
      <vt:lpstr>Conséquences de notre comportement pour l'avenir et la communauté</vt:lpstr>
      <vt:lpstr>Παρουσίαση του PowerPoint</vt:lpstr>
      <vt:lpstr>Utiliser des stratégies utiles</vt:lpstr>
      <vt:lpstr>Stratégies positives et négatives pour satisfaire les besoins</vt:lpstr>
      <vt:lpstr>1. Amour et appartenance</vt:lpstr>
      <vt:lpstr>2. Pouvoir</vt:lpstr>
      <vt:lpstr>3. Liberté</vt:lpstr>
      <vt:lpstr>4. Plaisir</vt:lpstr>
      <vt:lpstr>5. Sécurité et Survie</vt:lpstr>
      <vt:lpstr>Exemples de comportements constructifs et non constructifs</vt:lpstr>
      <vt:lpstr>1. Besoin fondamental: Survie</vt:lpstr>
      <vt:lpstr>2. Besoin fondamental: Liberté</vt:lpstr>
      <vt:lpstr>3. Besoin fondamental: Amour et appartenance</vt:lpstr>
      <vt:lpstr>4. Besoin fondamental: Pouvoir, Influence</vt:lpstr>
      <vt:lpstr>5. Besoin fondamental: Plaisir</vt:lpstr>
      <vt:lpstr>La seule personne dont vous pouvez contrôler le comportement est vous-même!</vt:lpstr>
      <vt:lpstr>Παρουσίαση του PowerPoint</vt:lpstr>
      <vt:lpstr>Adoptez de bonnes habitudes</vt:lpstr>
      <vt:lpstr>Voici comment cela fonctionne</vt:lpstr>
      <vt:lpstr>Étapes 1 - 3</vt:lpstr>
      <vt:lpstr>L'histoire de Karine</vt:lpstr>
      <vt:lpstr>L'histoire de Paul</vt:lpstr>
      <vt:lpstr>Étapes 4 - 6</vt:lpstr>
      <vt:lpstr>Comment continuer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471</cp:revision>
  <dcterms:created xsi:type="dcterms:W3CDTF">2021-09-21T19:32:53Z</dcterms:created>
  <dcterms:modified xsi:type="dcterms:W3CDTF">2022-11-14T17:05:36Z</dcterms:modified>
</cp:coreProperties>
</file>