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558" r:id="rId3"/>
    <p:sldId id="434" r:id="rId4"/>
    <p:sldId id="441" r:id="rId5"/>
    <p:sldId id="284" r:id="rId6"/>
    <p:sldId id="516" r:id="rId7"/>
    <p:sldId id="258" r:id="rId8"/>
    <p:sldId id="460" r:id="rId9"/>
    <p:sldId id="518" r:id="rId10"/>
    <p:sldId id="541" r:id="rId11"/>
    <p:sldId id="463" r:id="rId12"/>
    <p:sldId id="465" r:id="rId13"/>
    <p:sldId id="464" r:id="rId14"/>
    <p:sldId id="472" r:id="rId15"/>
    <p:sldId id="519" r:id="rId16"/>
    <p:sldId id="473" r:id="rId17"/>
    <p:sldId id="474" r:id="rId18"/>
    <p:sldId id="520" r:id="rId19"/>
    <p:sldId id="481" r:id="rId20"/>
    <p:sldId id="542" r:id="rId21"/>
    <p:sldId id="543" r:id="rId22"/>
    <p:sldId id="544" r:id="rId23"/>
    <p:sldId id="478" r:id="rId24"/>
    <p:sldId id="545" r:id="rId25"/>
    <p:sldId id="546" r:id="rId26"/>
    <p:sldId id="548" r:id="rId27"/>
    <p:sldId id="550" r:id="rId28"/>
    <p:sldId id="484" r:id="rId29"/>
    <p:sldId id="485" r:id="rId30"/>
    <p:sldId id="551" r:id="rId31"/>
    <p:sldId id="552" r:id="rId32"/>
    <p:sldId id="487" r:id="rId33"/>
    <p:sldId id="467" r:id="rId34"/>
    <p:sldId id="488" r:id="rId35"/>
    <p:sldId id="524" r:id="rId36"/>
    <p:sldId id="489" r:id="rId37"/>
    <p:sldId id="470" r:id="rId38"/>
    <p:sldId id="553" r:id="rId39"/>
    <p:sldId id="490" r:id="rId40"/>
    <p:sldId id="554" r:id="rId41"/>
    <p:sldId id="555" r:id="rId42"/>
    <p:sldId id="494" r:id="rId43"/>
    <p:sldId id="495" r:id="rId44"/>
    <p:sldId id="556" r:id="rId45"/>
    <p:sldId id="497" r:id="rId46"/>
    <p:sldId id="498" r:id="rId47"/>
    <p:sldId id="499" r:id="rId48"/>
    <p:sldId id="501" r:id="rId49"/>
    <p:sldId id="539" r:id="rId50"/>
    <p:sldId id="503" r:id="rId51"/>
    <p:sldId id="471" r:id="rId52"/>
    <p:sldId id="531" r:id="rId53"/>
    <p:sldId id="532" r:id="rId54"/>
    <p:sldId id="533" r:id="rId55"/>
    <p:sldId id="534" r:id="rId56"/>
    <p:sldId id="507" r:id="rId57"/>
    <p:sldId id="508" r:id="rId58"/>
    <p:sldId id="509" r:id="rId59"/>
    <p:sldId id="510" r:id="rId60"/>
    <p:sldId id="511" r:id="rId61"/>
    <p:sldId id="536" r:id="rId62"/>
    <p:sldId id="537" r:id="rId63"/>
    <p:sldId id="513" r:id="rId64"/>
    <p:sldId id="514" r:id="rId65"/>
    <p:sldId id="535" r:id="rId6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9AD10C83-7500-446D-A1E6-8A3C2C101A37}">
          <p14:sldIdLst>
            <p14:sldId id="256"/>
            <p14:sldId id="558"/>
            <p14:sldId id="434"/>
            <p14:sldId id="441"/>
            <p14:sldId id="284"/>
            <p14:sldId id="516"/>
            <p14:sldId id="258"/>
            <p14:sldId id="460"/>
            <p14:sldId id="518"/>
            <p14:sldId id="541"/>
            <p14:sldId id="463"/>
            <p14:sldId id="465"/>
            <p14:sldId id="464"/>
            <p14:sldId id="472"/>
            <p14:sldId id="519"/>
            <p14:sldId id="473"/>
            <p14:sldId id="474"/>
            <p14:sldId id="520"/>
            <p14:sldId id="481"/>
            <p14:sldId id="542"/>
          </p14:sldIdLst>
        </p14:section>
        <p14:section name="Ενότητα χωρίς τίτλο" id="{11CAE47F-332A-4B43-A084-F5C1DFCF515D}">
          <p14:sldIdLst>
            <p14:sldId id="543"/>
            <p14:sldId id="544"/>
            <p14:sldId id="478"/>
            <p14:sldId id="545"/>
            <p14:sldId id="546"/>
            <p14:sldId id="548"/>
            <p14:sldId id="550"/>
            <p14:sldId id="484"/>
            <p14:sldId id="485"/>
            <p14:sldId id="551"/>
            <p14:sldId id="552"/>
            <p14:sldId id="487"/>
            <p14:sldId id="467"/>
            <p14:sldId id="488"/>
            <p14:sldId id="524"/>
            <p14:sldId id="489"/>
            <p14:sldId id="470"/>
            <p14:sldId id="553"/>
            <p14:sldId id="490"/>
            <p14:sldId id="554"/>
            <p14:sldId id="555"/>
            <p14:sldId id="494"/>
            <p14:sldId id="495"/>
            <p14:sldId id="556"/>
            <p14:sldId id="497"/>
            <p14:sldId id="498"/>
            <p14:sldId id="499"/>
            <p14:sldId id="501"/>
            <p14:sldId id="539"/>
            <p14:sldId id="503"/>
            <p14:sldId id="471"/>
            <p14:sldId id="531"/>
            <p14:sldId id="532"/>
            <p14:sldId id="533"/>
            <p14:sldId id="534"/>
            <p14:sldId id="507"/>
            <p14:sldId id="508"/>
            <p14:sldId id="509"/>
            <p14:sldId id="510"/>
            <p14:sldId id="511"/>
            <p14:sldId id="536"/>
            <p14:sldId id="537"/>
            <p14:sldId id="513"/>
            <p14:sldId id="514"/>
            <p14:sldId id="5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5C2"/>
    <a:srgbClr val="1B85DC"/>
    <a:srgbClr val="8AB070"/>
    <a:srgbClr val="9EBE89"/>
    <a:srgbClr val="DFB449"/>
    <a:srgbClr val="D18653"/>
    <a:srgbClr val="E8C97D"/>
    <a:srgbClr val="B5B5B5"/>
    <a:srgbClr val="D59061"/>
    <a:srgbClr val="80C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129CC-21EA-417F-B6CF-EA9C99CEED28}" v="190" dt="2021-12-27T16:20:59.365"/>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Μεσαίο στυλ 1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Φωτεινό στυλ 3 - Έμφαση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8" autoAdjust="0"/>
    <p:restoredTop sz="94654" autoAdjust="0"/>
  </p:normalViewPr>
  <p:slideViewPr>
    <p:cSldViewPr snapToGrid="0">
      <p:cViewPr varScale="1">
        <p:scale>
          <a:sx n="134" d="100"/>
          <a:sy n="134" d="100"/>
        </p:scale>
        <p:origin x="15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08A129CC-21EA-417F-B6CF-EA9C99CEED28}"/>
    <pc:docChg chg="undo custSel addSld delSld modSld sldOrd">
      <pc:chgData name="pantelis balaouras" userId="25e8755020fc1734" providerId="LiveId" clId="{08A129CC-21EA-417F-B6CF-EA9C99CEED28}" dt="2021-12-30T14:10:00.969" v="5103" actId="47"/>
      <pc:docMkLst>
        <pc:docMk/>
      </pc:docMkLst>
      <pc:sldChg chg="modSp mod">
        <pc:chgData name="pantelis balaouras" userId="25e8755020fc1734" providerId="LiveId" clId="{08A129CC-21EA-417F-B6CF-EA9C99CEED28}" dt="2021-12-30T13:54:09.060" v="4883" actId="1036"/>
        <pc:sldMkLst>
          <pc:docMk/>
          <pc:sldMk cId="2283877092" sldId="256"/>
        </pc:sldMkLst>
        <pc:spChg chg="mod">
          <ac:chgData name="pantelis balaouras" userId="25e8755020fc1734" providerId="LiveId" clId="{08A129CC-21EA-417F-B6CF-EA9C99CEED28}" dt="2021-12-30T13:54:09.060" v="4883" actId="1036"/>
          <ac:spMkLst>
            <pc:docMk/>
            <pc:sldMk cId="2283877092" sldId="256"/>
            <ac:spMk id="2" creationId="{2D4DCFE8-514F-4099-A018-AD881563912D}"/>
          </ac:spMkLst>
        </pc:spChg>
      </pc:sldChg>
      <pc:sldChg chg="modSp mod">
        <pc:chgData name="pantelis balaouras" userId="25e8755020fc1734" providerId="LiveId" clId="{08A129CC-21EA-417F-B6CF-EA9C99CEED28}" dt="2021-12-27T12:11:41.060" v="2344" actId="20577"/>
        <pc:sldMkLst>
          <pc:docMk/>
          <pc:sldMk cId="629246187" sldId="258"/>
        </pc:sldMkLst>
        <pc:spChg chg="mod">
          <ac:chgData name="pantelis balaouras" userId="25e8755020fc1734" providerId="LiveId" clId="{08A129CC-21EA-417F-B6CF-EA9C99CEED28}" dt="2021-12-27T12:11:41.060" v="2344" actId="20577"/>
          <ac:spMkLst>
            <pc:docMk/>
            <pc:sldMk cId="629246187" sldId="258"/>
            <ac:spMk id="2" creationId="{5B65C0DC-BC2A-459D-91AC-22598AD94B77}"/>
          </ac:spMkLst>
        </pc:spChg>
        <pc:spChg chg="mod">
          <ac:chgData name="pantelis balaouras" userId="25e8755020fc1734" providerId="LiveId" clId="{08A129CC-21EA-417F-B6CF-EA9C99CEED28}" dt="2021-12-26T17:26:13.072" v="668" actId="27636"/>
          <ac:spMkLst>
            <pc:docMk/>
            <pc:sldMk cId="629246187" sldId="258"/>
            <ac:spMk id="3" creationId="{AAD30569-295C-4346-9826-305C1F71167D}"/>
          </ac:spMkLst>
        </pc:spChg>
      </pc:sldChg>
      <pc:sldChg chg="modSp del mod">
        <pc:chgData name="pantelis balaouras" userId="25e8755020fc1734" providerId="LiveId" clId="{08A129CC-21EA-417F-B6CF-EA9C99CEED28}" dt="2021-12-30T14:09:35.159" v="5100" actId="47"/>
        <pc:sldMkLst>
          <pc:docMk/>
          <pc:sldMk cId="3496104994" sldId="259"/>
        </pc:sldMkLst>
        <pc:spChg chg="mod">
          <ac:chgData name="pantelis balaouras" userId="25e8755020fc1734" providerId="LiveId" clId="{08A129CC-21EA-417F-B6CF-EA9C99CEED28}" dt="2021-12-26T20:03:44.326" v="870" actId="1036"/>
          <ac:spMkLst>
            <pc:docMk/>
            <pc:sldMk cId="3496104994" sldId="259"/>
            <ac:spMk id="26" creationId="{222F2339-9F25-4849-85F5-4DB97B07FCB3}"/>
          </ac:spMkLst>
        </pc:spChg>
      </pc:sldChg>
      <pc:sldChg chg="del">
        <pc:chgData name="pantelis balaouras" userId="25e8755020fc1734" providerId="LiveId" clId="{08A129CC-21EA-417F-B6CF-EA9C99CEED28}" dt="2021-12-30T14:09:35.159" v="5100" actId="47"/>
        <pc:sldMkLst>
          <pc:docMk/>
          <pc:sldMk cId="4103265280" sldId="260"/>
        </pc:sldMkLst>
      </pc:sldChg>
      <pc:sldChg chg="modSp del mod">
        <pc:chgData name="pantelis balaouras" userId="25e8755020fc1734" providerId="LiveId" clId="{08A129CC-21EA-417F-B6CF-EA9C99CEED28}" dt="2021-12-30T14:09:35.159" v="5100" actId="47"/>
        <pc:sldMkLst>
          <pc:docMk/>
          <pc:sldMk cId="3464047560" sldId="261"/>
        </pc:sldMkLst>
        <pc:spChg chg="mod">
          <ac:chgData name="pantelis balaouras" userId="25e8755020fc1734" providerId="LiveId" clId="{08A129CC-21EA-417F-B6CF-EA9C99CEED28}" dt="2021-12-26T16:47:13.720" v="1" actId="1076"/>
          <ac:spMkLst>
            <pc:docMk/>
            <pc:sldMk cId="3464047560" sldId="261"/>
            <ac:spMk id="7" creationId="{8F293368-5F60-4764-8DF3-3770084D7284}"/>
          </ac:spMkLst>
        </pc:spChg>
      </pc:sldChg>
      <pc:sldChg chg="del">
        <pc:chgData name="pantelis balaouras" userId="25e8755020fc1734" providerId="LiveId" clId="{08A129CC-21EA-417F-B6CF-EA9C99CEED28}" dt="2021-12-30T14:09:35.159" v="5100" actId="47"/>
        <pc:sldMkLst>
          <pc:docMk/>
          <pc:sldMk cId="2916059963" sldId="262"/>
        </pc:sldMkLst>
      </pc:sldChg>
      <pc:sldChg chg="del">
        <pc:chgData name="pantelis balaouras" userId="25e8755020fc1734" providerId="LiveId" clId="{08A129CC-21EA-417F-B6CF-EA9C99CEED28}" dt="2021-12-30T14:09:35.159" v="5100" actId="47"/>
        <pc:sldMkLst>
          <pc:docMk/>
          <pc:sldMk cId="3364439733" sldId="263"/>
        </pc:sldMkLst>
      </pc:sldChg>
      <pc:sldChg chg="del">
        <pc:chgData name="pantelis balaouras" userId="25e8755020fc1734" providerId="LiveId" clId="{08A129CC-21EA-417F-B6CF-EA9C99CEED28}" dt="2021-12-30T14:09:35.159" v="5100" actId="47"/>
        <pc:sldMkLst>
          <pc:docMk/>
          <pc:sldMk cId="4238343559" sldId="264"/>
        </pc:sldMkLst>
      </pc:sldChg>
      <pc:sldChg chg="del">
        <pc:chgData name="pantelis balaouras" userId="25e8755020fc1734" providerId="LiveId" clId="{08A129CC-21EA-417F-B6CF-EA9C99CEED28}" dt="2021-12-30T14:09:35.159" v="5100" actId="47"/>
        <pc:sldMkLst>
          <pc:docMk/>
          <pc:sldMk cId="2319053434" sldId="265"/>
        </pc:sldMkLst>
      </pc:sldChg>
      <pc:sldChg chg="del">
        <pc:chgData name="pantelis balaouras" userId="25e8755020fc1734" providerId="LiveId" clId="{08A129CC-21EA-417F-B6CF-EA9C99CEED28}" dt="2021-12-30T14:09:35.159" v="5100" actId="47"/>
        <pc:sldMkLst>
          <pc:docMk/>
          <pc:sldMk cId="2793942410" sldId="266"/>
        </pc:sldMkLst>
      </pc:sldChg>
      <pc:sldChg chg="del">
        <pc:chgData name="pantelis balaouras" userId="25e8755020fc1734" providerId="LiveId" clId="{08A129CC-21EA-417F-B6CF-EA9C99CEED28}" dt="2021-12-30T14:09:35.159" v="5100" actId="47"/>
        <pc:sldMkLst>
          <pc:docMk/>
          <pc:sldMk cId="475022460" sldId="267"/>
        </pc:sldMkLst>
      </pc:sldChg>
      <pc:sldChg chg="del">
        <pc:chgData name="pantelis balaouras" userId="25e8755020fc1734" providerId="LiveId" clId="{08A129CC-21EA-417F-B6CF-EA9C99CEED28}" dt="2021-12-30T14:09:35.159" v="5100" actId="47"/>
        <pc:sldMkLst>
          <pc:docMk/>
          <pc:sldMk cId="373789282" sldId="268"/>
        </pc:sldMkLst>
      </pc:sldChg>
      <pc:sldChg chg="del">
        <pc:chgData name="pantelis balaouras" userId="25e8755020fc1734" providerId="LiveId" clId="{08A129CC-21EA-417F-B6CF-EA9C99CEED28}" dt="2021-12-30T14:09:35.159" v="5100" actId="47"/>
        <pc:sldMkLst>
          <pc:docMk/>
          <pc:sldMk cId="203847215" sldId="269"/>
        </pc:sldMkLst>
      </pc:sldChg>
      <pc:sldChg chg="del">
        <pc:chgData name="pantelis balaouras" userId="25e8755020fc1734" providerId="LiveId" clId="{08A129CC-21EA-417F-B6CF-EA9C99CEED28}" dt="2021-12-30T14:09:35.159" v="5100" actId="47"/>
        <pc:sldMkLst>
          <pc:docMk/>
          <pc:sldMk cId="3172589248" sldId="270"/>
        </pc:sldMkLst>
      </pc:sldChg>
      <pc:sldChg chg="del">
        <pc:chgData name="pantelis balaouras" userId="25e8755020fc1734" providerId="LiveId" clId="{08A129CC-21EA-417F-B6CF-EA9C99CEED28}" dt="2021-12-30T14:09:35.159" v="5100" actId="47"/>
        <pc:sldMkLst>
          <pc:docMk/>
          <pc:sldMk cId="1459196511" sldId="271"/>
        </pc:sldMkLst>
      </pc:sldChg>
      <pc:sldChg chg="del">
        <pc:chgData name="pantelis balaouras" userId="25e8755020fc1734" providerId="LiveId" clId="{08A129CC-21EA-417F-B6CF-EA9C99CEED28}" dt="2021-12-30T14:09:35.159" v="5100" actId="47"/>
        <pc:sldMkLst>
          <pc:docMk/>
          <pc:sldMk cId="2002712142" sldId="272"/>
        </pc:sldMkLst>
      </pc:sldChg>
      <pc:sldChg chg="del">
        <pc:chgData name="pantelis balaouras" userId="25e8755020fc1734" providerId="LiveId" clId="{08A129CC-21EA-417F-B6CF-EA9C99CEED28}" dt="2021-12-30T14:09:35.159" v="5100" actId="47"/>
        <pc:sldMkLst>
          <pc:docMk/>
          <pc:sldMk cId="3016689036" sldId="273"/>
        </pc:sldMkLst>
      </pc:sldChg>
      <pc:sldChg chg="del">
        <pc:chgData name="pantelis balaouras" userId="25e8755020fc1734" providerId="LiveId" clId="{08A129CC-21EA-417F-B6CF-EA9C99CEED28}" dt="2021-12-30T14:09:35.159" v="5100" actId="47"/>
        <pc:sldMkLst>
          <pc:docMk/>
          <pc:sldMk cId="3907142121" sldId="274"/>
        </pc:sldMkLst>
      </pc:sldChg>
      <pc:sldChg chg="del">
        <pc:chgData name="pantelis balaouras" userId="25e8755020fc1734" providerId="LiveId" clId="{08A129CC-21EA-417F-B6CF-EA9C99CEED28}" dt="2021-12-30T14:09:35.159" v="5100" actId="47"/>
        <pc:sldMkLst>
          <pc:docMk/>
          <pc:sldMk cId="280531154" sldId="275"/>
        </pc:sldMkLst>
      </pc:sldChg>
      <pc:sldChg chg="del">
        <pc:chgData name="pantelis balaouras" userId="25e8755020fc1734" providerId="LiveId" clId="{08A129CC-21EA-417F-B6CF-EA9C99CEED28}" dt="2021-12-30T14:09:35.159" v="5100" actId="47"/>
        <pc:sldMkLst>
          <pc:docMk/>
          <pc:sldMk cId="146240581" sldId="276"/>
        </pc:sldMkLst>
      </pc:sldChg>
      <pc:sldChg chg="del">
        <pc:chgData name="pantelis balaouras" userId="25e8755020fc1734" providerId="LiveId" clId="{08A129CC-21EA-417F-B6CF-EA9C99CEED28}" dt="2021-12-30T14:09:35.159" v="5100" actId="47"/>
        <pc:sldMkLst>
          <pc:docMk/>
          <pc:sldMk cId="520288156" sldId="277"/>
        </pc:sldMkLst>
      </pc:sldChg>
      <pc:sldChg chg="del">
        <pc:chgData name="pantelis balaouras" userId="25e8755020fc1734" providerId="LiveId" clId="{08A129CC-21EA-417F-B6CF-EA9C99CEED28}" dt="2021-12-30T14:09:35.159" v="5100" actId="47"/>
        <pc:sldMkLst>
          <pc:docMk/>
          <pc:sldMk cId="268997292" sldId="278"/>
        </pc:sldMkLst>
      </pc:sldChg>
      <pc:sldChg chg="del">
        <pc:chgData name="pantelis balaouras" userId="25e8755020fc1734" providerId="LiveId" clId="{08A129CC-21EA-417F-B6CF-EA9C99CEED28}" dt="2021-12-30T14:09:35.159" v="5100" actId="47"/>
        <pc:sldMkLst>
          <pc:docMk/>
          <pc:sldMk cId="10792534" sldId="279"/>
        </pc:sldMkLst>
      </pc:sldChg>
      <pc:sldChg chg="del">
        <pc:chgData name="pantelis balaouras" userId="25e8755020fc1734" providerId="LiveId" clId="{08A129CC-21EA-417F-B6CF-EA9C99CEED28}" dt="2021-12-30T14:09:35.159" v="5100" actId="47"/>
        <pc:sldMkLst>
          <pc:docMk/>
          <pc:sldMk cId="2619657666" sldId="282"/>
        </pc:sldMkLst>
      </pc:sldChg>
      <pc:sldChg chg="modSp mod">
        <pc:chgData name="pantelis balaouras" userId="25e8755020fc1734" providerId="LiveId" clId="{08A129CC-21EA-417F-B6CF-EA9C99CEED28}" dt="2021-12-26T17:20:16.213" v="638" actId="1076"/>
        <pc:sldMkLst>
          <pc:docMk/>
          <pc:sldMk cId="3077911247" sldId="284"/>
        </pc:sldMkLst>
        <pc:grpChg chg="mod">
          <ac:chgData name="pantelis balaouras" userId="25e8755020fc1734" providerId="LiveId" clId="{08A129CC-21EA-417F-B6CF-EA9C99CEED28}" dt="2021-12-26T17:20:16.213" v="638" actId="1076"/>
          <ac:grpSpMkLst>
            <pc:docMk/>
            <pc:sldMk cId="3077911247" sldId="284"/>
            <ac:grpSpMk id="6" creationId="{43BAD698-D4E7-441E-9C31-C13F89E78980}"/>
          </ac:grpSpMkLst>
        </pc:grpChg>
      </pc:sldChg>
      <pc:sldChg chg="del">
        <pc:chgData name="pantelis balaouras" userId="25e8755020fc1734" providerId="LiveId" clId="{08A129CC-21EA-417F-B6CF-EA9C99CEED28}" dt="2021-12-30T14:09:35.159" v="5100" actId="47"/>
        <pc:sldMkLst>
          <pc:docMk/>
          <pc:sldMk cId="1223968011" sldId="285"/>
        </pc:sldMkLst>
      </pc:sldChg>
      <pc:sldChg chg="del">
        <pc:chgData name="pantelis balaouras" userId="25e8755020fc1734" providerId="LiveId" clId="{08A129CC-21EA-417F-B6CF-EA9C99CEED28}" dt="2021-12-30T14:09:35.159" v="5100" actId="47"/>
        <pc:sldMkLst>
          <pc:docMk/>
          <pc:sldMk cId="513866310" sldId="286"/>
        </pc:sldMkLst>
      </pc:sldChg>
      <pc:sldChg chg="del">
        <pc:chgData name="pantelis balaouras" userId="25e8755020fc1734" providerId="LiveId" clId="{08A129CC-21EA-417F-B6CF-EA9C99CEED28}" dt="2021-12-30T14:09:35.159" v="5100" actId="47"/>
        <pc:sldMkLst>
          <pc:docMk/>
          <pc:sldMk cId="1847662709" sldId="292"/>
        </pc:sldMkLst>
      </pc:sldChg>
      <pc:sldChg chg="del">
        <pc:chgData name="pantelis balaouras" userId="25e8755020fc1734" providerId="LiveId" clId="{08A129CC-21EA-417F-B6CF-EA9C99CEED28}" dt="2021-12-30T14:09:35.159" v="5100" actId="47"/>
        <pc:sldMkLst>
          <pc:docMk/>
          <pc:sldMk cId="655685398" sldId="293"/>
        </pc:sldMkLst>
      </pc:sldChg>
      <pc:sldChg chg="del">
        <pc:chgData name="pantelis balaouras" userId="25e8755020fc1734" providerId="LiveId" clId="{08A129CC-21EA-417F-B6CF-EA9C99CEED28}" dt="2021-12-30T14:09:35.159" v="5100" actId="47"/>
        <pc:sldMkLst>
          <pc:docMk/>
          <pc:sldMk cId="482375230" sldId="295"/>
        </pc:sldMkLst>
      </pc:sldChg>
      <pc:sldChg chg="del">
        <pc:chgData name="pantelis balaouras" userId="25e8755020fc1734" providerId="LiveId" clId="{08A129CC-21EA-417F-B6CF-EA9C99CEED28}" dt="2021-12-30T14:09:35.159" v="5100" actId="47"/>
        <pc:sldMkLst>
          <pc:docMk/>
          <pc:sldMk cId="2234413373" sldId="296"/>
        </pc:sldMkLst>
      </pc:sldChg>
      <pc:sldChg chg="del">
        <pc:chgData name="pantelis balaouras" userId="25e8755020fc1734" providerId="LiveId" clId="{08A129CC-21EA-417F-B6CF-EA9C99CEED28}" dt="2021-12-30T14:09:35.159" v="5100" actId="47"/>
        <pc:sldMkLst>
          <pc:docMk/>
          <pc:sldMk cId="1056820980" sldId="297"/>
        </pc:sldMkLst>
      </pc:sldChg>
      <pc:sldChg chg="del">
        <pc:chgData name="pantelis balaouras" userId="25e8755020fc1734" providerId="LiveId" clId="{08A129CC-21EA-417F-B6CF-EA9C99CEED28}" dt="2021-12-30T14:09:35.159" v="5100" actId="47"/>
        <pc:sldMkLst>
          <pc:docMk/>
          <pc:sldMk cId="1260878074" sldId="298"/>
        </pc:sldMkLst>
      </pc:sldChg>
      <pc:sldChg chg="del">
        <pc:chgData name="pantelis balaouras" userId="25e8755020fc1734" providerId="LiveId" clId="{08A129CC-21EA-417F-B6CF-EA9C99CEED28}" dt="2021-12-30T14:09:35.159" v="5100" actId="47"/>
        <pc:sldMkLst>
          <pc:docMk/>
          <pc:sldMk cId="392223397" sldId="299"/>
        </pc:sldMkLst>
      </pc:sldChg>
      <pc:sldChg chg="del">
        <pc:chgData name="pantelis balaouras" userId="25e8755020fc1734" providerId="LiveId" clId="{08A129CC-21EA-417F-B6CF-EA9C99CEED28}" dt="2021-12-30T14:09:35.159" v="5100" actId="47"/>
        <pc:sldMkLst>
          <pc:docMk/>
          <pc:sldMk cId="3904401474" sldId="300"/>
        </pc:sldMkLst>
      </pc:sldChg>
      <pc:sldChg chg="del">
        <pc:chgData name="pantelis balaouras" userId="25e8755020fc1734" providerId="LiveId" clId="{08A129CC-21EA-417F-B6CF-EA9C99CEED28}" dt="2021-12-30T14:09:35.159" v="5100" actId="47"/>
        <pc:sldMkLst>
          <pc:docMk/>
          <pc:sldMk cId="1696563370" sldId="301"/>
        </pc:sldMkLst>
      </pc:sldChg>
      <pc:sldChg chg="del">
        <pc:chgData name="pantelis balaouras" userId="25e8755020fc1734" providerId="LiveId" clId="{08A129CC-21EA-417F-B6CF-EA9C99CEED28}" dt="2021-12-30T14:09:35.159" v="5100" actId="47"/>
        <pc:sldMkLst>
          <pc:docMk/>
          <pc:sldMk cId="2084804605" sldId="304"/>
        </pc:sldMkLst>
      </pc:sldChg>
      <pc:sldChg chg="del">
        <pc:chgData name="pantelis balaouras" userId="25e8755020fc1734" providerId="LiveId" clId="{08A129CC-21EA-417F-B6CF-EA9C99CEED28}" dt="2021-12-30T14:09:55.417" v="5101" actId="47"/>
        <pc:sldMkLst>
          <pc:docMk/>
          <pc:sldMk cId="3808295080" sldId="305"/>
        </pc:sldMkLst>
      </pc:sldChg>
      <pc:sldChg chg="del">
        <pc:chgData name="pantelis balaouras" userId="25e8755020fc1734" providerId="LiveId" clId="{08A129CC-21EA-417F-B6CF-EA9C99CEED28}" dt="2021-12-30T14:09:55.417" v="5101" actId="47"/>
        <pc:sldMkLst>
          <pc:docMk/>
          <pc:sldMk cId="4058861657" sldId="306"/>
        </pc:sldMkLst>
      </pc:sldChg>
      <pc:sldChg chg="del">
        <pc:chgData name="pantelis balaouras" userId="25e8755020fc1734" providerId="LiveId" clId="{08A129CC-21EA-417F-B6CF-EA9C99CEED28}" dt="2021-12-30T14:09:55.417" v="5101" actId="47"/>
        <pc:sldMkLst>
          <pc:docMk/>
          <pc:sldMk cId="1457012956" sldId="307"/>
        </pc:sldMkLst>
      </pc:sldChg>
      <pc:sldChg chg="del">
        <pc:chgData name="pantelis balaouras" userId="25e8755020fc1734" providerId="LiveId" clId="{08A129CC-21EA-417F-B6CF-EA9C99CEED28}" dt="2021-12-30T14:09:55.417" v="5101" actId="47"/>
        <pc:sldMkLst>
          <pc:docMk/>
          <pc:sldMk cId="3713546905" sldId="308"/>
        </pc:sldMkLst>
      </pc:sldChg>
      <pc:sldChg chg="del">
        <pc:chgData name="pantelis balaouras" userId="25e8755020fc1734" providerId="LiveId" clId="{08A129CC-21EA-417F-B6CF-EA9C99CEED28}" dt="2021-12-30T14:09:55.417" v="5101" actId="47"/>
        <pc:sldMkLst>
          <pc:docMk/>
          <pc:sldMk cId="936344114" sldId="309"/>
        </pc:sldMkLst>
      </pc:sldChg>
      <pc:sldChg chg="del">
        <pc:chgData name="pantelis balaouras" userId="25e8755020fc1734" providerId="LiveId" clId="{08A129CC-21EA-417F-B6CF-EA9C99CEED28}" dt="2021-12-30T14:09:35.159" v="5100" actId="47"/>
        <pc:sldMkLst>
          <pc:docMk/>
          <pc:sldMk cId="834958595" sldId="313"/>
        </pc:sldMkLst>
      </pc:sldChg>
      <pc:sldChg chg="del">
        <pc:chgData name="pantelis balaouras" userId="25e8755020fc1734" providerId="LiveId" clId="{08A129CC-21EA-417F-B6CF-EA9C99CEED28}" dt="2021-12-30T14:09:35.159" v="5100" actId="47"/>
        <pc:sldMkLst>
          <pc:docMk/>
          <pc:sldMk cId="921515424" sldId="314"/>
        </pc:sldMkLst>
      </pc:sldChg>
      <pc:sldChg chg="del">
        <pc:chgData name="pantelis balaouras" userId="25e8755020fc1734" providerId="LiveId" clId="{08A129CC-21EA-417F-B6CF-EA9C99CEED28}" dt="2021-12-30T14:09:35.159" v="5100" actId="47"/>
        <pc:sldMkLst>
          <pc:docMk/>
          <pc:sldMk cId="1294139669" sldId="315"/>
        </pc:sldMkLst>
      </pc:sldChg>
      <pc:sldChg chg="del">
        <pc:chgData name="pantelis balaouras" userId="25e8755020fc1734" providerId="LiveId" clId="{08A129CC-21EA-417F-B6CF-EA9C99CEED28}" dt="2021-12-30T14:09:35.159" v="5100" actId="47"/>
        <pc:sldMkLst>
          <pc:docMk/>
          <pc:sldMk cId="4279396010" sldId="317"/>
        </pc:sldMkLst>
      </pc:sldChg>
      <pc:sldChg chg="del">
        <pc:chgData name="pantelis balaouras" userId="25e8755020fc1734" providerId="LiveId" clId="{08A129CC-21EA-417F-B6CF-EA9C99CEED28}" dt="2021-12-30T14:09:35.159" v="5100" actId="47"/>
        <pc:sldMkLst>
          <pc:docMk/>
          <pc:sldMk cId="3464564083" sldId="318"/>
        </pc:sldMkLst>
      </pc:sldChg>
      <pc:sldChg chg="del">
        <pc:chgData name="pantelis balaouras" userId="25e8755020fc1734" providerId="LiveId" clId="{08A129CC-21EA-417F-B6CF-EA9C99CEED28}" dt="2021-12-30T14:09:35.159" v="5100" actId="47"/>
        <pc:sldMkLst>
          <pc:docMk/>
          <pc:sldMk cId="2733113770" sldId="319"/>
        </pc:sldMkLst>
      </pc:sldChg>
      <pc:sldChg chg="del">
        <pc:chgData name="pantelis balaouras" userId="25e8755020fc1734" providerId="LiveId" clId="{08A129CC-21EA-417F-B6CF-EA9C99CEED28}" dt="2021-12-30T14:09:35.159" v="5100" actId="47"/>
        <pc:sldMkLst>
          <pc:docMk/>
          <pc:sldMk cId="1597572934" sldId="320"/>
        </pc:sldMkLst>
      </pc:sldChg>
      <pc:sldChg chg="del">
        <pc:chgData name="pantelis balaouras" userId="25e8755020fc1734" providerId="LiveId" clId="{08A129CC-21EA-417F-B6CF-EA9C99CEED28}" dt="2021-12-30T14:09:35.159" v="5100" actId="47"/>
        <pc:sldMkLst>
          <pc:docMk/>
          <pc:sldMk cId="3228906119" sldId="321"/>
        </pc:sldMkLst>
      </pc:sldChg>
      <pc:sldChg chg="del">
        <pc:chgData name="pantelis balaouras" userId="25e8755020fc1734" providerId="LiveId" clId="{08A129CC-21EA-417F-B6CF-EA9C99CEED28}" dt="2021-12-30T14:09:35.159" v="5100" actId="47"/>
        <pc:sldMkLst>
          <pc:docMk/>
          <pc:sldMk cId="1652497834" sldId="322"/>
        </pc:sldMkLst>
      </pc:sldChg>
      <pc:sldChg chg="del">
        <pc:chgData name="pantelis balaouras" userId="25e8755020fc1734" providerId="LiveId" clId="{08A129CC-21EA-417F-B6CF-EA9C99CEED28}" dt="2021-12-30T14:09:35.159" v="5100" actId="47"/>
        <pc:sldMkLst>
          <pc:docMk/>
          <pc:sldMk cId="1524740785" sldId="323"/>
        </pc:sldMkLst>
      </pc:sldChg>
      <pc:sldChg chg="del">
        <pc:chgData name="pantelis balaouras" userId="25e8755020fc1734" providerId="LiveId" clId="{08A129CC-21EA-417F-B6CF-EA9C99CEED28}" dt="2021-12-30T14:09:35.159" v="5100" actId="47"/>
        <pc:sldMkLst>
          <pc:docMk/>
          <pc:sldMk cId="3967338521" sldId="324"/>
        </pc:sldMkLst>
      </pc:sldChg>
      <pc:sldChg chg="del">
        <pc:chgData name="pantelis balaouras" userId="25e8755020fc1734" providerId="LiveId" clId="{08A129CC-21EA-417F-B6CF-EA9C99CEED28}" dt="2021-12-30T14:10:00.969" v="5103" actId="47"/>
        <pc:sldMkLst>
          <pc:docMk/>
          <pc:sldMk cId="2126933278" sldId="435"/>
        </pc:sldMkLst>
      </pc:sldChg>
      <pc:sldChg chg="del">
        <pc:chgData name="pantelis balaouras" userId="25e8755020fc1734" providerId="LiveId" clId="{08A129CC-21EA-417F-B6CF-EA9C99CEED28}" dt="2021-12-30T14:09:35.159" v="5100" actId="47"/>
        <pc:sldMkLst>
          <pc:docMk/>
          <pc:sldMk cId="2375400937" sldId="436"/>
        </pc:sldMkLst>
      </pc:sldChg>
      <pc:sldChg chg="del">
        <pc:chgData name="pantelis balaouras" userId="25e8755020fc1734" providerId="LiveId" clId="{08A129CC-21EA-417F-B6CF-EA9C99CEED28}" dt="2021-12-30T14:09:35.159" v="5100" actId="47"/>
        <pc:sldMkLst>
          <pc:docMk/>
          <pc:sldMk cId="596697722" sldId="437"/>
        </pc:sldMkLst>
      </pc:sldChg>
      <pc:sldChg chg="del">
        <pc:chgData name="pantelis balaouras" userId="25e8755020fc1734" providerId="LiveId" clId="{08A129CC-21EA-417F-B6CF-EA9C99CEED28}" dt="2021-12-30T14:09:35.159" v="5100" actId="47"/>
        <pc:sldMkLst>
          <pc:docMk/>
          <pc:sldMk cId="1777988781" sldId="438"/>
        </pc:sldMkLst>
      </pc:sldChg>
      <pc:sldChg chg="del">
        <pc:chgData name="pantelis balaouras" userId="25e8755020fc1734" providerId="LiveId" clId="{08A129CC-21EA-417F-B6CF-EA9C99CEED28}" dt="2021-12-30T14:09:35.159" v="5100" actId="47"/>
        <pc:sldMkLst>
          <pc:docMk/>
          <pc:sldMk cId="3200411843" sldId="439"/>
        </pc:sldMkLst>
      </pc:sldChg>
      <pc:sldChg chg="del">
        <pc:chgData name="pantelis balaouras" userId="25e8755020fc1734" providerId="LiveId" clId="{08A129CC-21EA-417F-B6CF-EA9C99CEED28}" dt="2021-12-30T14:09:35.159" v="5100" actId="47"/>
        <pc:sldMkLst>
          <pc:docMk/>
          <pc:sldMk cId="2394292356" sldId="440"/>
        </pc:sldMkLst>
      </pc:sldChg>
      <pc:sldChg chg="modSp mod">
        <pc:chgData name="pantelis balaouras" userId="25e8755020fc1734" providerId="LiveId" clId="{08A129CC-21EA-417F-B6CF-EA9C99CEED28}" dt="2021-12-26T17:16:32.289" v="605" actId="20577"/>
        <pc:sldMkLst>
          <pc:docMk/>
          <pc:sldMk cId="1296679580" sldId="441"/>
        </pc:sldMkLst>
        <pc:spChg chg="mod">
          <ac:chgData name="pantelis balaouras" userId="25e8755020fc1734" providerId="LiveId" clId="{08A129CC-21EA-417F-B6CF-EA9C99CEED28}" dt="2021-12-26T17:16:32.289" v="605" actId="20577"/>
          <ac:spMkLst>
            <pc:docMk/>
            <pc:sldMk cId="1296679580" sldId="441"/>
            <ac:spMk id="3" creationId="{0C2C2151-8E17-41B5-B25C-D7DAAA02059E}"/>
          </ac:spMkLst>
        </pc:spChg>
      </pc:sldChg>
      <pc:sldChg chg="addSp delSp modSp mod">
        <pc:chgData name="pantelis balaouras" userId="25e8755020fc1734" providerId="LiveId" clId="{08A129CC-21EA-417F-B6CF-EA9C99CEED28}" dt="2021-12-27T12:11:53.292" v="2346" actId="20577"/>
        <pc:sldMkLst>
          <pc:docMk/>
          <pc:sldMk cId="650151618" sldId="460"/>
        </pc:sldMkLst>
        <pc:spChg chg="mod">
          <ac:chgData name="pantelis balaouras" userId="25e8755020fc1734" providerId="LiveId" clId="{08A129CC-21EA-417F-B6CF-EA9C99CEED28}" dt="2021-12-27T12:11:53.292" v="2346" actId="20577"/>
          <ac:spMkLst>
            <pc:docMk/>
            <pc:sldMk cId="650151618" sldId="460"/>
            <ac:spMk id="2" creationId="{5B65C0DC-BC2A-459D-91AC-22598AD94B77}"/>
          </ac:spMkLst>
        </pc:spChg>
        <pc:spChg chg="mod">
          <ac:chgData name="pantelis balaouras" userId="25e8755020fc1734" providerId="LiveId" clId="{08A129CC-21EA-417F-B6CF-EA9C99CEED28}" dt="2021-12-26T19:52:15.916" v="797" actId="27636"/>
          <ac:spMkLst>
            <pc:docMk/>
            <pc:sldMk cId="650151618" sldId="460"/>
            <ac:spMk id="3" creationId="{AAD30569-295C-4346-9826-305C1F71167D}"/>
          </ac:spMkLst>
        </pc:spChg>
        <pc:spChg chg="add mod">
          <ac:chgData name="pantelis balaouras" userId="25e8755020fc1734" providerId="LiveId" clId="{08A129CC-21EA-417F-B6CF-EA9C99CEED28}" dt="2021-12-26T20:07:16.211" v="886" actId="208"/>
          <ac:spMkLst>
            <pc:docMk/>
            <pc:sldMk cId="650151618" sldId="460"/>
            <ac:spMk id="4" creationId="{CD6821EC-E8FE-4B77-9307-D42E196582A5}"/>
          </ac:spMkLst>
        </pc:spChg>
        <pc:spChg chg="add mod">
          <ac:chgData name="pantelis balaouras" userId="25e8755020fc1734" providerId="LiveId" clId="{08A129CC-21EA-417F-B6CF-EA9C99CEED28}" dt="2021-12-26T20:07:24.006" v="887" actId="208"/>
          <ac:spMkLst>
            <pc:docMk/>
            <pc:sldMk cId="650151618" sldId="460"/>
            <ac:spMk id="7" creationId="{D9C806B1-7EA3-4342-814E-63460A11978F}"/>
          </ac:spMkLst>
        </pc:spChg>
        <pc:spChg chg="add del mod">
          <ac:chgData name="pantelis balaouras" userId="25e8755020fc1734" providerId="LiveId" clId="{08A129CC-21EA-417F-B6CF-EA9C99CEED28}" dt="2021-12-26T19:52:03.740" v="793" actId="478"/>
          <ac:spMkLst>
            <pc:docMk/>
            <pc:sldMk cId="650151618" sldId="460"/>
            <ac:spMk id="8" creationId="{DEFA7EB6-CA49-4FC9-AF70-CC6EB52796CA}"/>
          </ac:spMkLst>
        </pc:spChg>
      </pc:sldChg>
      <pc:sldChg chg="del">
        <pc:chgData name="pantelis balaouras" userId="25e8755020fc1734" providerId="LiveId" clId="{08A129CC-21EA-417F-B6CF-EA9C99CEED28}" dt="2021-12-26T17:28:55.324" v="692" actId="47"/>
        <pc:sldMkLst>
          <pc:docMk/>
          <pc:sldMk cId="440736208" sldId="461"/>
        </pc:sldMkLst>
      </pc:sldChg>
      <pc:sldChg chg="modSp del mod ord">
        <pc:chgData name="pantelis balaouras" userId="25e8755020fc1734" providerId="LiveId" clId="{08A129CC-21EA-417F-B6CF-EA9C99CEED28}" dt="2021-12-26T19:57:02.886" v="841" actId="47"/>
        <pc:sldMkLst>
          <pc:docMk/>
          <pc:sldMk cId="2008370185" sldId="462"/>
        </pc:sldMkLst>
        <pc:spChg chg="mod">
          <ac:chgData name="pantelis balaouras" userId="25e8755020fc1734" providerId="LiveId" clId="{08A129CC-21EA-417F-B6CF-EA9C99CEED28}" dt="2021-12-26T19:54:14.607" v="825" actId="21"/>
          <ac:spMkLst>
            <pc:docMk/>
            <pc:sldMk cId="2008370185" sldId="462"/>
            <ac:spMk id="3" creationId="{2C4E0533-DD16-4A69-97E1-A5755C3B3CE8}"/>
          </ac:spMkLst>
        </pc:spChg>
      </pc:sldChg>
      <pc:sldChg chg="addSp modSp mod">
        <pc:chgData name="pantelis balaouras" userId="25e8755020fc1734" providerId="LiveId" clId="{08A129CC-21EA-417F-B6CF-EA9C99CEED28}" dt="2021-12-26T19:59:23.910" v="866" actId="1035"/>
        <pc:sldMkLst>
          <pc:docMk/>
          <pc:sldMk cId="2958587856" sldId="463"/>
        </pc:sldMkLst>
        <pc:spChg chg="mod">
          <ac:chgData name="pantelis balaouras" userId="25e8755020fc1734" providerId="LiveId" clId="{08A129CC-21EA-417F-B6CF-EA9C99CEED28}" dt="2021-12-26T19:58:21.152" v="852" actId="27636"/>
          <ac:spMkLst>
            <pc:docMk/>
            <pc:sldMk cId="2958587856" sldId="463"/>
            <ac:spMk id="3" creationId="{D63B152D-B1ED-4D2E-BADA-933EAD826CAE}"/>
          </ac:spMkLst>
        </pc:spChg>
        <pc:spChg chg="add mod">
          <ac:chgData name="pantelis balaouras" userId="25e8755020fc1734" providerId="LiveId" clId="{08A129CC-21EA-417F-B6CF-EA9C99CEED28}" dt="2021-12-26T19:59:23.910" v="866" actId="1035"/>
          <ac:spMkLst>
            <pc:docMk/>
            <pc:sldMk cId="2958587856" sldId="463"/>
            <ac:spMk id="5" creationId="{77EB9EFC-3072-4330-8F1B-AFD4A42D87AF}"/>
          </ac:spMkLst>
        </pc:spChg>
      </pc:sldChg>
      <pc:sldChg chg="addSp modSp mod">
        <pc:chgData name="pantelis balaouras" userId="25e8755020fc1734" providerId="LiveId" clId="{08A129CC-21EA-417F-B6CF-EA9C99CEED28}" dt="2021-12-30T13:55:22.322" v="4896" actId="1036"/>
        <pc:sldMkLst>
          <pc:docMk/>
          <pc:sldMk cId="2361984903" sldId="464"/>
        </pc:sldMkLst>
        <pc:spChg chg="mod">
          <ac:chgData name="pantelis balaouras" userId="25e8755020fc1734" providerId="LiveId" clId="{08A129CC-21EA-417F-B6CF-EA9C99CEED28}" dt="2021-12-30T13:55:14.424" v="4888" actId="404"/>
          <ac:spMkLst>
            <pc:docMk/>
            <pc:sldMk cId="2361984903" sldId="464"/>
            <ac:spMk id="2" creationId="{7ED95F25-5340-445E-BE64-6CC0AF99128A}"/>
          </ac:spMkLst>
        </pc:spChg>
        <pc:spChg chg="mod">
          <ac:chgData name="pantelis balaouras" userId="25e8755020fc1734" providerId="LiveId" clId="{08A129CC-21EA-417F-B6CF-EA9C99CEED28}" dt="2021-12-30T13:55:22.322" v="4896" actId="1036"/>
          <ac:spMkLst>
            <pc:docMk/>
            <pc:sldMk cId="2361984903" sldId="464"/>
            <ac:spMk id="3" creationId="{37CF4A94-AC39-4A3F-A298-4B92555AFC04}"/>
          </ac:spMkLst>
        </pc:spChg>
        <pc:spChg chg="add mod">
          <ac:chgData name="pantelis balaouras" userId="25e8755020fc1734" providerId="LiveId" clId="{08A129CC-21EA-417F-B6CF-EA9C99CEED28}" dt="2021-12-26T16:48:48.684" v="44" actId="1036"/>
          <ac:spMkLst>
            <pc:docMk/>
            <pc:sldMk cId="2361984903" sldId="464"/>
            <ac:spMk id="4" creationId="{4379CD09-F8EE-4AAE-9E9F-CC4A3879B8E9}"/>
          </ac:spMkLst>
        </pc:spChg>
      </pc:sldChg>
      <pc:sldChg chg="modSp mod">
        <pc:chgData name="pantelis balaouras" userId="25e8755020fc1734" providerId="LiveId" clId="{08A129CC-21EA-417F-B6CF-EA9C99CEED28}" dt="2021-12-26T20:00:23.777" v="868" actId="1076"/>
        <pc:sldMkLst>
          <pc:docMk/>
          <pc:sldMk cId="3990927981" sldId="465"/>
        </pc:sldMkLst>
        <pc:spChg chg="mod">
          <ac:chgData name="pantelis balaouras" userId="25e8755020fc1734" providerId="LiveId" clId="{08A129CC-21EA-417F-B6CF-EA9C99CEED28}" dt="2021-12-26T20:00:23.777" v="868" actId="1076"/>
          <ac:spMkLst>
            <pc:docMk/>
            <pc:sldMk cId="3990927981" sldId="465"/>
            <ac:spMk id="5" creationId="{66473777-F090-41F5-9FC8-8962CF40C8E1}"/>
          </ac:spMkLst>
        </pc:spChg>
        <pc:spChg chg="mod">
          <ac:chgData name="pantelis balaouras" userId="25e8755020fc1734" providerId="LiveId" clId="{08A129CC-21EA-417F-B6CF-EA9C99CEED28}" dt="2021-12-26T20:00:04.904" v="867" actId="403"/>
          <ac:spMkLst>
            <pc:docMk/>
            <pc:sldMk cId="3990927981" sldId="465"/>
            <ac:spMk id="13" creationId="{6D071DF7-0EDC-4DE4-A0EA-A1AE1E618BF8}"/>
          </ac:spMkLst>
        </pc:spChg>
      </pc:sldChg>
      <pc:sldChg chg="addSp delSp modSp mod">
        <pc:chgData name="pantelis balaouras" userId="25e8755020fc1734" providerId="LiveId" clId="{08A129CC-21EA-417F-B6CF-EA9C99CEED28}" dt="2021-12-30T13:59:56.970" v="4923" actId="167"/>
        <pc:sldMkLst>
          <pc:docMk/>
          <pc:sldMk cId="294651057" sldId="466"/>
        </pc:sldMkLst>
        <pc:spChg chg="add mod ord">
          <ac:chgData name="pantelis balaouras" userId="25e8755020fc1734" providerId="LiveId" clId="{08A129CC-21EA-417F-B6CF-EA9C99CEED28}" dt="2021-12-27T12:16:24.947" v="2444" actId="1035"/>
          <ac:spMkLst>
            <pc:docMk/>
            <pc:sldMk cId="294651057" sldId="466"/>
            <ac:spMk id="2" creationId="{5BB7B41F-A0B4-47DC-9617-D80B6705CE11}"/>
          </ac:spMkLst>
        </pc:spChg>
        <pc:spChg chg="mod topLvl">
          <ac:chgData name="pantelis balaouras" userId="25e8755020fc1734" providerId="LiveId" clId="{08A129CC-21EA-417F-B6CF-EA9C99CEED28}" dt="2021-12-27T12:16:10.297" v="2437" actId="1076"/>
          <ac:spMkLst>
            <pc:docMk/>
            <pc:sldMk cId="294651057" sldId="466"/>
            <ac:spMk id="6" creationId="{12BE882B-AF2C-4816-9FB3-2BD4A3A1531D}"/>
          </ac:spMkLst>
        </pc:spChg>
        <pc:spChg chg="mod topLvl">
          <ac:chgData name="pantelis balaouras" userId="25e8755020fc1734" providerId="LiveId" clId="{08A129CC-21EA-417F-B6CF-EA9C99CEED28}" dt="2021-12-27T12:15:58.101" v="2435" actId="1038"/>
          <ac:spMkLst>
            <pc:docMk/>
            <pc:sldMk cId="294651057" sldId="466"/>
            <ac:spMk id="7" creationId="{35E05CEE-12F4-429F-912A-25A50472C2EF}"/>
          </ac:spMkLst>
        </pc:spChg>
        <pc:spChg chg="mod topLvl">
          <ac:chgData name="pantelis balaouras" userId="25e8755020fc1734" providerId="LiveId" clId="{08A129CC-21EA-417F-B6CF-EA9C99CEED28}" dt="2021-12-26T22:06:36.305" v="2071" actId="165"/>
          <ac:spMkLst>
            <pc:docMk/>
            <pc:sldMk cId="294651057" sldId="466"/>
            <ac:spMk id="8" creationId="{1CF61CD9-0D41-442B-9C2D-1D3D0039B60D}"/>
          </ac:spMkLst>
        </pc:spChg>
        <pc:spChg chg="del mod topLvl">
          <ac:chgData name="pantelis balaouras" userId="25e8755020fc1734" providerId="LiveId" clId="{08A129CC-21EA-417F-B6CF-EA9C99CEED28}" dt="2021-12-26T22:07:16.257" v="2079" actId="478"/>
          <ac:spMkLst>
            <pc:docMk/>
            <pc:sldMk cId="294651057" sldId="466"/>
            <ac:spMk id="9" creationId="{AC6BD2A0-EA7E-46E5-9EF4-443AE619AE66}"/>
          </ac:spMkLst>
        </pc:spChg>
        <pc:spChg chg="mod topLvl">
          <ac:chgData name="pantelis balaouras" userId="25e8755020fc1734" providerId="LiveId" clId="{08A129CC-21EA-417F-B6CF-EA9C99CEED28}" dt="2021-12-27T12:15:58.101" v="2435" actId="1038"/>
          <ac:spMkLst>
            <pc:docMk/>
            <pc:sldMk cId="294651057" sldId="466"/>
            <ac:spMk id="10" creationId="{8E6A3289-A736-4CF4-8C8C-97CACF5A92AE}"/>
          </ac:spMkLst>
        </pc:spChg>
        <pc:spChg chg="del mod topLvl">
          <ac:chgData name="pantelis balaouras" userId="25e8755020fc1734" providerId="LiveId" clId="{08A129CC-21EA-417F-B6CF-EA9C99CEED28}" dt="2021-12-26T22:07:18.998" v="2080" actId="478"/>
          <ac:spMkLst>
            <pc:docMk/>
            <pc:sldMk cId="294651057" sldId="466"/>
            <ac:spMk id="13" creationId="{5D9C30C1-BC0D-4B16-A726-68A74CB02539}"/>
          </ac:spMkLst>
        </pc:spChg>
        <pc:spChg chg="mod topLvl">
          <ac:chgData name="pantelis balaouras" userId="25e8755020fc1734" providerId="LiveId" clId="{08A129CC-21EA-417F-B6CF-EA9C99CEED28}" dt="2021-12-27T12:15:58.101" v="2435" actId="1038"/>
          <ac:spMkLst>
            <pc:docMk/>
            <pc:sldMk cId="294651057" sldId="466"/>
            <ac:spMk id="14" creationId="{72868FFC-4A83-4D73-ABB5-ABE1B84406E9}"/>
          </ac:spMkLst>
        </pc:spChg>
        <pc:spChg chg="mod">
          <ac:chgData name="pantelis balaouras" userId="25e8755020fc1734" providerId="LiveId" clId="{08A129CC-21EA-417F-B6CF-EA9C99CEED28}" dt="2021-12-26T22:17:21.844" v="2178" actId="20577"/>
          <ac:spMkLst>
            <pc:docMk/>
            <pc:sldMk cId="294651057" sldId="466"/>
            <ac:spMk id="17" creationId="{329CE3FB-5EC7-465C-9FF1-F34DA719C357}"/>
          </ac:spMkLst>
        </pc:spChg>
        <pc:spChg chg="mod ord">
          <ac:chgData name="pantelis balaouras" userId="25e8755020fc1734" providerId="LiveId" clId="{08A129CC-21EA-417F-B6CF-EA9C99CEED28}" dt="2021-12-30T13:59:56.970" v="4923" actId="167"/>
          <ac:spMkLst>
            <pc:docMk/>
            <pc:sldMk cId="294651057" sldId="466"/>
            <ac:spMk id="18" creationId="{F4152FD2-DA2A-49F3-9BFF-DC3D26809275}"/>
          </ac:spMkLst>
        </pc:spChg>
        <pc:spChg chg="mod">
          <ac:chgData name="pantelis balaouras" userId="25e8755020fc1734" providerId="LiveId" clId="{08A129CC-21EA-417F-B6CF-EA9C99CEED28}" dt="2021-12-26T22:14:17.549" v="2120" actId="165"/>
          <ac:spMkLst>
            <pc:docMk/>
            <pc:sldMk cId="294651057" sldId="466"/>
            <ac:spMk id="21" creationId="{E5B267D7-5E0F-4FBF-A811-0896C81A728F}"/>
          </ac:spMkLst>
        </pc:spChg>
        <pc:spChg chg="mod">
          <ac:chgData name="pantelis balaouras" userId="25e8755020fc1734" providerId="LiveId" clId="{08A129CC-21EA-417F-B6CF-EA9C99CEED28}" dt="2021-12-26T22:14:17.549" v="2120" actId="165"/>
          <ac:spMkLst>
            <pc:docMk/>
            <pc:sldMk cId="294651057" sldId="466"/>
            <ac:spMk id="22" creationId="{368AC775-F2EC-471F-B224-8AB272D7713C}"/>
          </ac:spMkLst>
        </pc:spChg>
        <pc:spChg chg="mod">
          <ac:chgData name="pantelis balaouras" userId="25e8755020fc1734" providerId="LiveId" clId="{08A129CC-21EA-417F-B6CF-EA9C99CEED28}" dt="2021-12-26T22:15:11.225" v="2126" actId="403"/>
          <ac:spMkLst>
            <pc:docMk/>
            <pc:sldMk cId="294651057" sldId="466"/>
            <ac:spMk id="23" creationId="{59E932E8-0602-451C-876C-3B67270E49C0}"/>
          </ac:spMkLst>
        </pc:spChg>
        <pc:spChg chg="mod">
          <ac:chgData name="pantelis balaouras" userId="25e8755020fc1734" providerId="LiveId" clId="{08A129CC-21EA-417F-B6CF-EA9C99CEED28}" dt="2021-12-26T22:14:17.549" v="2120" actId="165"/>
          <ac:spMkLst>
            <pc:docMk/>
            <pc:sldMk cId="294651057" sldId="466"/>
            <ac:spMk id="24" creationId="{50C2AB06-1F3E-481B-A805-AADCF925DE99}"/>
          </ac:spMkLst>
        </pc:spChg>
        <pc:spChg chg="mod">
          <ac:chgData name="pantelis balaouras" userId="25e8755020fc1734" providerId="LiveId" clId="{08A129CC-21EA-417F-B6CF-EA9C99CEED28}" dt="2021-12-26T22:14:17.549" v="2120" actId="165"/>
          <ac:spMkLst>
            <pc:docMk/>
            <pc:sldMk cId="294651057" sldId="466"/>
            <ac:spMk id="25" creationId="{FE2BBBCA-09FD-4E16-A9F6-AAF53C296E8C}"/>
          </ac:spMkLst>
        </pc:spChg>
        <pc:spChg chg="mod">
          <ac:chgData name="pantelis balaouras" userId="25e8755020fc1734" providerId="LiveId" clId="{08A129CC-21EA-417F-B6CF-EA9C99CEED28}" dt="2021-12-26T22:15:33.598" v="2129" actId="404"/>
          <ac:spMkLst>
            <pc:docMk/>
            <pc:sldMk cId="294651057" sldId="466"/>
            <ac:spMk id="26" creationId="{20673F56-8675-48F4-809E-376E9274F33C}"/>
          </ac:spMkLst>
        </pc:spChg>
        <pc:spChg chg="mod">
          <ac:chgData name="pantelis balaouras" userId="25e8755020fc1734" providerId="LiveId" clId="{08A129CC-21EA-417F-B6CF-EA9C99CEED28}" dt="2021-12-26T22:14:17.549" v="2120" actId="165"/>
          <ac:spMkLst>
            <pc:docMk/>
            <pc:sldMk cId="294651057" sldId="466"/>
            <ac:spMk id="27" creationId="{167A7BF6-03B3-4A18-8181-6895A0E0AF16}"/>
          </ac:spMkLst>
        </pc:spChg>
        <pc:spChg chg="add mod">
          <ac:chgData name="pantelis balaouras" userId="25e8755020fc1734" providerId="LiveId" clId="{08A129CC-21EA-417F-B6CF-EA9C99CEED28}" dt="2021-12-26T16:52:09.665" v="150"/>
          <ac:spMkLst>
            <pc:docMk/>
            <pc:sldMk cId="294651057" sldId="466"/>
            <ac:spMk id="28" creationId="{B7CE7945-A0D4-44CC-85BB-D424FC846A66}"/>
          </ac:spMkLst>
        </pc:spChg>
        <pc:grpChg chg="del">
          <ac:chgData name="pantelis balaouras" userId="25e8755020fc1734" providerId="LiveId" clId="{08A129CC-21EA-417F-B6CF-EA9C99CEED28}" dt="2021-12-26T22:01:21.983" v="2054" actId="165"/>
          <ac:grpSpMkLst>
            <pc:docMk/>
            <pc:sldMk cId="294651057" sldId="466"/>
            <ac:grpSpMk id="4" creationId="{77310C9E-5F1C-43CA-9BDB-BB9BE07197EF}"/>
          </ac:grpSpMkLst>
        </pc:grpChg>
        <pc:grpChg chg="del mod topLvl">
          <ac:chgData name="pantelis balaouras" userId="25e8755020fc1734" providerId="LiveId" clId="{08A129CC-21EA-417F-B6CF-EA9C99CEED28}" dt="2021-12-26T22:06:36.305" v="2071" actId="165"/>
          <ac:grpSpMkLst>
            <pc:docMk/>
            <pc:sldMk cId="294651057" sldId="466"/>
            <ac:grpSpMk id="5" creationId="{E09E7FB7-3928-4D11-966E-9542057FA389}"/>
          </ac:grpSpMkLst>
        </pc:grpChg>
        <pc:grpChg chg="del mod">
          <ac:chgData name="pantelis balaouras" userId="25e8755020fc1734" providerId="LiveId" clId="{08A129CC-21EA-417F-B6CF-EA9C99CEED28}" dt="2021-12-26T22:14:17.549" v="2120" actId="165"/>
          <ac:grpSpMkLst>
            <pc:docMk/>
            <pc:sldMk cId="294651057" sldId="466"/>
            <ac:grpSpMk id="19" creationId="{DF600C0E-BCA8-4BF3-9F91-CF2DC4D1CB40}"/>
          </ac:grpSpMkLst>
        </pc:grpChg>
        <pc:grpChg chg="mod topLvl">
          <ac:chgData name="pantelis balaouras" userId="25e8755020fc1734" providerId="LiveId" clId="{08A129CC-21EA-417F-B6CF-EA9C99CEED28}" dt="2021-12-27T12:15:30.638" v="2407" actId="1037"/>
          <ac:grpSpMkLst>
            <pc:docMk/>
            <pc:sldMk cId="294651057" sldId="466"/>
            <ac:grpSpMk id="20" creationId="{C4A5B998-5007-4415-A9D5-280B6873A0FA}"/>
          </ac:grpSpMkLst>
        </pc:grpChg>
        <pc:cxnChg chg="mod topLvl">
          <ac:chgData name="pantelis balaouras" userId="25e8755020fc1734" providerId="LiveId" clId="{08A129CC-21EA-417F-B6CF-EA9C99CEED28}" dt="2021-12-26T22:06:36.305" v="2071" actId="165"/>
          <ac:cxnSpMkLst>
            <pc:docMk/>
            <pc:sldMk cId="294651057" sldId="466"/>
            <ac:cxnSpMk id="11" creationId="{2F997325-43D0-4EF2-8A0D-3C1A868AFA57}"/>
          </ac:cxnSpMkLst>
        </pc:cxnChg>
        <pc:cxnChg chg="mod topLvl">
          <ac:chgData name="pantelis balaouras" userId="25e8755020fc1734" providerId="LiveId" clId="{08A129CC-21EA-417F-B6CF-EA9C99CEED28}" dt="2021-12-26T22:06:36.305" v="2071" actId="165"/>
          <ac:cxnSpMkLst>
            <pc:docMk/>
            <pc:sldMk cId="294651057" sldId="466"/>
            <ac:cxnSpMk id="12" creationId="{40EE25B6-F707-4679-B4D6-7679DEC5EF86}"/>
          </ac:cxnSpMkLst>
        </pc:cxnChg>
        <pc:cxnChg chg="mod topLvl">
          <ac:chgData name="pantelis balaouras" userId="25e8755020fc1734" providerId="LiveId" clId="{08A129CC-21EA-417F-B6CF-EA9C99CEED28}" dt="2021-12-26T22:06:36.305" v="2071" actId="165"/>
          <ac:cxnSpMkLst>
            <pc:docMk/>
            <pc:sldMk cId="294651057" sldId="466"/>
            <ac:cxnSpMk id="15" creationId="{36D820D3-B948-4652-B701-4827BC82DD86}"/>
          </ac:cxnSpMkLst>
        </pc:cxnChg>
        <pc:cxnChg chg="mod topLvl">
          <ac:chgData name="pantelis balaouras" userId="25e8755020fc1734" providerId="LiveId" clId="{08A129CC-21EA-417F-B6CF-EA9C99CEED28}" dt="2021-12-26T22:06:36.305" v="2071" actId="165"/>
          <ac:cxnSpMkLst>
            <pc:docMk/>
            <pc:sldMk cId="294651057" sldId="466"/>
            <ac:cxnSpMk id="16" creationId="{449C0F17-A4C4-4B59-A4B9-0AADE18559EF}"/>
          </ac:cxnSpMkLst>
        </pc:cxnChg>
      </pc:sldChg>
      <pc:sldChg chg="addSp modSp mod">
        <pc:chgData name="pantelis balaouras" userId="25e8755020fc1734" providerId="LiveId" clId="{08A129CC-21EA-417F-B6CF-EA9C99CEED28}" dt="2021-12-30T14:00:34.344" v="4924" actId="20577"/>
        <pc:sldMkLst>
          <pc:docMk/>
          <pc:sldMk cId="1314400033" sldId="467"/>
        </pc:sldMkLst>
        <pc:spChg chg="mod">
          <ac:chgData name="pantelis balaouras" userId="25e8755020fc1734" providerId="LiveId" clId="{08A129CC-21EA-417F-B6CF-EA9C99CEED28}" dt="2021-12-30T14:00:34.344" v="4924" actId="20577"/>
          <ac:spMkLst>
            <pc:docMk/>
            <pc:sldMk cId="1314400033" sldId="467"/>
            <ac:spMk id="5" creationId="{804F9664-BCA5-4075-BA64-FA343ED9DC5C}"/>
          </ac:spMkLst>
        </pc:spChg>
        <pc:spChg chg="add mod">
          <ac:chgData name="pantelis balaouras" userId="25e8755020fc1734" providerId="LiveId" clId="{08A129CC-21EA-417F-B6CF-EA9C99CEED28}" dt="2021-12-26T17:04:43.030" v="188" actId="14100"/>
          <ac:spMkLst>
            <pc:docMk/>
            <pc:sldMk cId="1314400033" sldId="467"/>
            <ac:spMk id="6" creationId="{F18C2BDC-6D72-4110-BE79-3CE7A2840975}"/>
          </ac:spMkLst>
        </pc:spChg>
      </pc:sldChg>
      <pc:sldChg chg="del">
        <pc:chgData name="pantelis balaouras" userId="25e8755020fc1734" providerId="LiveId" clId="{08A129CC-21EA-417F-B6CF-EA9C99CEED28}" dt="2021-12-26T16:52:30.667" v="152" actId="47"/>
        <pc:sldMkLst>
          <pc:docMk/>
          <pc:sldMk cId="1192607297" sldId="468"/>
        </pc:sldMkLst>
      </pc:sldChg>
      <pc:sldChg chg="del">
        <pc:chgData name="pantelis balaouras" userId="25e8755020fc1734" providerId="LiveId" clId="{08A129CC-21EA-417F-B6CF-EA9C99CEED28}" dt="2021-12-26T16:52:15.276" v="151" actId="47"/>
        <pc:sldMkLst>
          <pc:docMk/>
          <pc:sldMk cId="1677159833" sldId="469"/>
        </pc:sldMkLst>
      </pc:sldChg>
      <pc:sldChg chg="addSp delSp modSp mod">
        <pc:chgData name="pantelis balaouras" userId="25e8755020fc1734" providerId="LiveId" clId="{08A129CC-21EA-417F-B6CF-EA9C99CEED28}" dt="2021-12-27T13:02:59.077" v="2536"/>
        <pc:sldMkLst>
          <pc:docMk/>
          <pc:sldMk cId="183081875" sldId="470"/>
        </pc:sldMkLst>
        <pc:spChg chg="mod">
          <ac:chgData name="pantelis balaouras" userId="25e8755020fc1734" providerId="LiveId" clId="{08A129CC-21EA-417F-B6CF-EA9C99CEED28}" dt="2021-12-27T13:02:07.942" v="2527" actId="114"/>
          <ac:spMkLst>
            <pc:docMk/>
            <pc:sldMk cId="183081875" sldId="470"/>
            <ac:spMk id="5" creationId="{1F9EBC93-0000-43AF-9787-577178F45DD1}"/>
          </ac:spMkLst>
        </pc:spChg>
        <pc:spChg chg="add mod">
          <ac:chgData name="pantelis balaouras" userId="25e8755020fc1734" providerId="LiveId" clId="{08A129CC-21EA-417F-B6CF-EA9C99CEED28}" dt="2021-12-27T13:02:59.077" v="2536"/>
          <ac:spMkLst>
            <pc:docMk/>
            <pc:sldMk cId="183081875" sldId="470"/>
            <ac:spMk id="6" creationId="{E9D1D80B-36BD-4AAF-BD00-CF4847DF25E7}"/>
          </ac:spMkLst>
        </pc:spChg>
        <pc:spChg chg="mod">
          <ac:chgData name="pantelis balaouras" userId="25e8755020fc1734" providerId="LiveId" clId="{08A129CC-21EA-417F-B6CF-EA9C99CEED28}" dt="2021-12-26T22:37:41.853" v="2297" actId="14100"/>
          <ac:spMkLst>
            <pc:docMk/>
            <pc:sldMk cId="183081875" sldId="470"/>
            <ac:spMk id="10" creationId="{28FCD927-A2B6-4F79-9188-74CCC1439B6C}"/>
          </ac:spMkLst>
        </pc:spChg>
        <pc:spChg chg="add del mod ord">
          <ac:chgData name="pantelis balaouras" userId="25e8755020fc1734" providerId="LiveId" clId="{08A129CC-21EA-417F-B6CF-EA9C99CEED28}" dt="2021-12-27T13:01:31.810" v="2520" actId="478"/>
          <ac:spMkLst>
            <pc:docMk/>
            <pc:sldMk cId="183081875" sldId="470"/>
            <ac:spMk id="12" creationId="{8931BC16-65BA-438B-AF81-89DDE791B65E}"/>
          </ac:spMkLst>
        </pc:spChg>
        <pc:spChg chg="add del mod">
          <ac:chgData name="pantelis balaouras" userId="25e8755020fc1734" providerId="LiveId" clId="{08A129CC-21EA-417F-B6CF-EA9C99CEED28}" dt="2021-12-27T13:01:29.479" v="2518" actId="478"/>
          <ac:spMkLst>
            <pc:docMk/>
            <pc:sldMk cId="183081875" sldId="470"/>
            <ac:spMk id="13" creationId="{22C9D353-610C-4D1F-9B4D-CAD67311C6BA}"/>
          </ac:spMkLst>
        </pc:spChg>
        <pc:grpChg chg="del mod">
          <ac:chgData name="pantelis balaouras" userId="25e8755020fc1734" providerId="LiveId" clId="{08A129CC-21EA-417F-B6CF-EA9C99CEED28}" dt="2021-12-26T22:38:16.368" v="2302" actId="478"/>
          <ac:grpSpMkLst>
            <pc:docMk/>
            <pc:sldMk cId="183081875" sldId="470"/>
            <ac:grpSpMk id="6" creationId="{CFF07E47-411D-4A05-A565-1535F93089B6}"/>
          </ac:grpSpMkLst>
        </pc:grpChg>
      </pc:sldChg>
      <pc:sldChg chg="addSp delSp modSp mod">
        <pc:chgData name="pantelis balaouras" userId="25e8755020fc1734" providerId="LiveId" clId="{08A129CC-21EA-417F-B6CF-EA9C99CEED28}" dt="2021-12-27T16:23:42.466" v="4848" actId="1038"/>
        <pc:sldMkLst>
          <pc:docMk/>
          <pc:sldMk cId="931518907" sldId="471"/>
        </pc:sldMkLst>
        <pc:spChg chg="mod">
          <ac:chgData name="pantelis balaouras" userId="25e8755020fc1734" providerId="LiveId" clId="{08A129CC-21EA-417F-B6CF-EA9C99CEED28}" dt="2021-12-27T14:20:40.733" v="3970" actId="20577"/>
          <ac:spMkLst>
            <pc:docMk/>
            <pc:sldMk cId="931518907" sldId="471"/>
            <ac:spMk id="4" creationId="{A4FE6C0F-06B9-4B08-85C8-EC5E8B8A8B1A}"/>
          </ac:spMkLst>
        </pc:spChg>
        <pc:spChg chg="add mod">
          <ac:chgData name="pantelis balaouras" userId="25e8755020fc1734" providerId="LiveId" clId="{08A129CC-21EA-417F-B6CF-EA9C99CEED28}" dt="2021-12-26T17:08:08.644" v="308"/>
          <ac:spMkLst>
            <pc:docMk/>
            <pc:sldMk cId="931518907" sldId="471"/>
            <ac:spMk id="5" creationId="{7601068C-8B57-4222-BAAA-B72C792FFC31}"/>
          </ac:spMkLst>
        </pc:spChg>
        <pc:spChg chg="add del mod">
          <ac:chgData name="pantelis balaouras" userId="25e8755020fc1734" providerId="LiveId" clId="{08A129CC-21EA-417F-B6CF-EA9C99CEED28}" dt="2021-12-27T13:46:36.082" v="3099"/>
          <ac:spMkLst>
            <pc:docMk/>
            <pc:sldMk cId="931518907" sldId="471"/>
            <ac:spMk id="7" creationId="{3E267E6F-300B-4E09-98CB-C0CDFC7B5130}"/>
          </ac:spMkLst>
        </pc:spChg>
        <pc:spChg chg="add mod">
          <ac:chgData name="pantelis balaouras" userId="25e8755020fc1734" providerId="LiveId" clId="{08A129CC-21EA-417F-B6CF-EA9C99CEED28}" dt="2021-12-27T16:23:42.466" v="4848" actId="1038"/>
          <ac:spMkLst>
            <pc:docMk/>
            <pc:sldMk cId="931518907" sldId="471"/>
            <ac:spMk id="8" creationId="{A77880FC-4A5B-4DE0-9A17-A956635BB046}"/>
          </ac:spMkLst>
        </pc:spChg>
        <pc:spChg chg="add mod">
          <ac:chgData name="pantelis balaouras" userId="25e8755020fc1734" providerId="LiveId" clId="{08A129CC-21EA-417F-B6CF-EA9C99CEED28}" dt="2021-12-27T14:02:07.868" v="3524" actId="6549"/>
          <ac:spMkLst>
            <pc:docMk/>
            <pc:sldMk cId="931518907" sldId="471"/>
            <ac:spMk id="9" creationId="{998CBCB6-0480-4D26-B163-0EAAA46BB1DD}"/>
          </ac:spMkLst>
        </pc:spChg>
        <pc:spChg chg="add del mod">
          <ac:chgData name="pantelis balaouras" userId="25e8755020fc1734" providerId="LiveId" clId="{08A129CC-21EA-417F-B6CF-EA9C99CEED28}" dt="2021-12-27T13:46:21.195" v="3094" actId="478"/>
          <ac:spMkLst>
            <pc:docMk/>
            <pc:sldMk cId="931518907" sldId="471"/>
            <ac:spMk id="10" creationId="{8F4B615E-0891-4E12-B7E6-72F53EAC34DC}"/>
          </ac:spMkLst>
        </pc:spChg>
        <pc:spChg chg="add del mod">
          <ac:chgData name="pantelis balaouras" userId="25e8755020fc1734" providerId="LiveId" clId="{08A129CC-21EA-417F-B6CF-EA9C99CEED28}" dt="2021-12-27T13:46:36.082" v="3097" actId="478"/>
          <ac:spMkLst>
            <pc:docMk/>
            <pc:sldMk cId="931518907" sldId="471"/>
            <ac:spMk id="11" creationId="{5A48DD27-B880-4CEC-951F-4E704760EB5F}"/>
          </ac:spMkLst>
        </pc:spChg>
        <pc:spChg chg="add mod">
          <ac:chgData name="pantelis balaouras" userId="25e8755020fc1734" providerId="LiveId" clId="{08A129CC-21EA-417F-B6CF-EA9C99CEED28}" dt="2021-12-27T13:46:32.215" v="3096" actId="1076"/>
          <ac:spMkLst>
            <pc:docMk/>
            <pc:sldMk cId="931518907" sldId="471"/>
            <ac:spMk id="12" creationId="{4547B053-AEB0-4017-B793-74149E9CDCD1}"/>
          </ac:spMkLst>
        </pc:spChg>
        <pc:spChg chg="add mod">
          <ac:chgData name="pantelis balaouras" userId="25e8755020fc1734" providerId="LiveId" clId="{08A129CC-21EA-417F-B6CF-EA9C99CEED28}" dt="2021-12-27T14:00:35.322" v="3420" actId="1038"/>
          <ac:spMkLst>
            <pc:docMk/>
            <pc:sldMk cId="931518907" sldId="471"/>
            <ac:spMk id="13" creationId="{AC3DBF56-A76D-4BEA-9D2D-81EE4704DE03}"/>
          </ac:spMkLst>
        </pc:spChg>
        <pc:spChg chg="add mod">
          <ac:chgData name="pantelis balaouras" userId="25e8755020fc1734" providerId="LiveId" clId="{08A129CC-21EA-417F-B6CF-EA9C99CEED28}" dt="2021-12-27T14:00:35.322" v="3420" actId="1038"/>
          <ac:spMkLst>
            <pc:docMk/>
            <pc:sldMk cId="931518907" sldId="471"/>
            <ac:spMk id="14" creationId="{11EB4C66-FBB4-40C0-B988-2B9A72F5B6DB}"/>
          </ac:spMkLst>
        </pc:spChg>
        <pc:spChg chg="add mod">
          <ac:chgData name="pantelis balaouras" userId="25e8755020fc1734" providerId="LiveId" clId="{08A129CC-21EA-417F-B6CF-EA9C99CEED28}" dt="2021-12-27T14:00:51.174" v="3466" actId="1038"/>
          <ac:spMkLst>
            <pc:docMk/>
            <pc:sldMk cId="931518907" sldId="471"/>
            <ac:spMk id="16" creationId="{B4696493-C1CF-4819-ACF4-E573ED9B28B8}"/>
          </ac:spMkLst>
        </pc:spChg>
        <pc:spChg chg="add mod">
          <ac:chgData name="pantelis balaouras" userId="25e8755020fc1734" providerId="LiveId" clId="{08A129CC-21EA-417F-B6CF-EA9C99CEED28}" dt="2021-12-27T14:00:35.322" v="3420" actId="1038"/>
          <ac:spMkLst>
            <pc:docMk/>
            <pc:sldMk cId="931518907" sldId="471"/>
            <ac:spMk id="17" creationId="{54F8CC78-2517-4642-A501-E7C2F0D8BFC9}"/>
          </ac:spMkLst>
        </pc:spChg>
        <pc:spChg chg="add mod ord">
          <ac:chgData name="pantelis balaouras" userId="25e8755020fc1734" providerId="LiveId" clId="{08A129CC-21EA-417F-B6CF-EA9C99CEED28}" dt="2021-12-27T14:20:27.505" v="3964" actId="207"/>
          <ac:spMkLst>
            <pc:docMk/>
            <pc:sldMk cId="931518907" sldId="471"/>
            <ac:spMk id="18" creationId="{7A311F6E-7E38-4EF9-8006-87836EB5D27A}"/>
          </ac:spMkLst>
        </pc:spChg>
        <pc:spChg chg="add mod ord">
          <ac:chgData name="pantelis balaouras" userId="25e8755020fc1734" providerId="LiveId" clId="{08A129CC-21EA-417F-B6CF-EA9C99CEED28}" dt="2021-12-27T14:20:20.813" v="3963" actId="167"/>
          <ac:spMkLst>
            <pc:docMk/>
            <pc:sldMk cId="931518907" sldId="471"/>
            <ac:spMk id="19" creationId="{C6CFB7D8-44D0-4A11-8AB8-DAE94AA7435F}"/>
          </ac:spMkLst>
        </pc:spChg>
        <pc:spChg chg="add mod">
          <ac:chgData name="pantelis balaouras" userId="25e8755020fc1734" providerId="LiveId" clId="{08A129CC-21EA-417F-B6CF-EA9C99CEED28}" dt="2021-12-27T14:05:23.152" v="3605" actId="1037"/>
          <ac:spMkLst>
            <pc:docMk/>
            <pc:sldMk cId="931518907" sldId="471"/>
            <ac:spMk id="20" creationId="{811A4ACD-9961-4A64-880A-496AEF173FC4}"/>
          </ac:spMkLst>
        </pc:spChg>
        <pc:spChg chg="add del mod">
          <ac:chgData name="pantelis balaouras" userId="25e8755020fc1734" providerId="LiveId" clId="{08A129CC-21EA-417F-B6CF-EA9C99CEED28}" dt="2021-12-27T14:03:38.075" v="3555" actId="478"/>
          <ac:spMkLst>
            <pc:docMk/>
            <pc:sldMk cId="931518907" sldId="471"/>
            <ac:spMk id="21" creationId="{42D42AB4-EDA3-496F-A508-717045737A3E}"/>
          </ac:spMkLst>
        </pc:spChg>
        <pc:spChg chg="add mod">
          <ac:chgData name="pantelis balaouras" userId="25e8755020fc1734" providerId="LiveId" clId="{08A129CC-21EA-417F-B6CF-EA9C99CEED28}" dt="2021-12-27T14:05:23.152" v="3605" actId="1037"/>
          <ac:spMkLst>
            <pc:docMk/>
            <pc:sldMk cId="931518907" sldId="471"/>
            <ac:spMk id="22" creationId="{6F4D6B62-404F-44DF-98C4-4D8ECAF064A6}"/>
          </ac:spMkLst>
        </pc:spChg>
        <pc:spChg chg="add mod">
          <ac:chgData name="pantelis balaouras" userId="25e8755020fc1734" providerId="LiveId" clId="{08A129CC-21EA-417F-B6CF-EA9C99CEED28}" dt="2021-12-27T14:06:17.548" v="3650" actId="1037"/>
          <ac:spMkLst>
            <pc:docMk/>
            <pc:sldMk cId="931518907" sldId="471"/>
            <ac:spMk id="23" creationId="{E40D4DF7-BE0B-4E55-A418-0CF977883A6E}"/>
          </ac:spMkLst>
        </pc:spChg>
        <pc:graphicFrameChg chg="del mod modGraphic">
          <ac:chgData name="pantelis balaouras" userId="25e8755020fc1734" providerId="LiveId" clId="{08A129CC-21EA-417F-B6CF-EA9C99CEED28}" dt="2021-12-27T13:52:00.005" v="3156" actId="478"/>
          <ac:graphicFrameMkLst>
            <pc:docMk/>
            <pc:sldMk cId="931518907" sldId="471"/>
            <ac:graphicFrameMk id="6" creationId="{C66BBDD8-3038-4813-A46C-1F578C462D3C}"/>
          </ac:graphicFrameMkLst>
        </pc:graphicFrameChg>
      </pc:sldChg>
      <pc:sldChg chg="addSp modSp mod">
        <pc:chgData name="pantelis balaouras" userId="25e8755020fc1734" providerId="LiveId" clId="{08A129CC-21EA-417F-B6CF-EA9C99CEED28}" dt="2021-12-30T13:55:48.137" v="4897" actId="114"/>
        <pc:sldMkLst>
          <pc:docMk/>
          <pc:sldMk cId="103330843" sldId="472"/>
        </pc:sldMkLst>
        <pc:spChg chg="mod">
          <ac:chgData name="pantelis balaouras" userId="25e8755020fc1734" providerId="LiveId" clId="{08A129CC-21EA-417F-B6CF-EA9C99CEED28}" dt="2021-12-26T20:20:24.837" v="1025" actId="404"/>
          <ac:spMkLst>
            <pc:docMk/>
            <pc:sldMk cId="103330843" sldId="472"/>
            <ac:spMk id="2" creationId="{88E2FCF7-3D52-428D-B508-466560FF1D67}"/>
          </ac:spMkLst>
        </pc:spChg>
        <pc:spChg chg="mod">
          <ac:chgData name="pantelis balaouras" userId="25e8755020fc1734" providerId="LiveId" clId="{08A129CC-21EA-417F-B6CF-EA9C99CEED28}" dt="2021-12-30T13:55:48.137" v="4897" actId="114"/>
          <ac:spMkLst>
            <pc:docMk/>
            <pc:sldMk cId="103330843" sldId="472"/>
            <ac:spMk id="3" creationId="{40A76726-5D75-4FDB-BC76-2556FCE5DDB3}"/>
          </ac:spMkLst>
        </pc:spChg>
        <pc:spChg chg="add mod">
          <ac:chgData name="pantelis balaouras" userId="25e8755020fc1734" providerId="LiveId" clId="{08A129CC-21EA-417F-B6CF-EA9C99CEED28}" dt="2021-12-26T16:48:59.789" v="47" actId="1035"/>
          <ac:spMkLst>
            <pc:docMk/>
            <pc:sldMk cId="103330843" sldId="472"/>
            <ac:spMk id="4" creationId="{9495FD7A-8648-431D-AD88-67C60F7484D9}"/>
          </ac:spMkLst>
        </pc:spChg>
      </pc:sldChg>
      <pc:sldChg chg="addSp modSp mod">
        <pc:chgData name="pantelis balaouras" userId="25e8755020fc1734" providerId="LiveId" clId="{08A129CC-21EA-417F-B6CF-EA9C99CEED28}" dt="2021-12-27T16:19:42.404" v="4725" actId="14100"/>
        <pc:sldMkLst>
          <pc:docMk/>
          <pc:sldMk cId="4104766001" sldId="473"/>
        </pc:sldMkLst>
        <pc:spChg chg="mod">
          <ac:chgData name="pantelis balaouras" userId="25e8755020fc1734" providerId="LiveId" clId="{08A129CC-21EA-417F-B6CF-EA9C99CEED28}" dt="2021-12-26T20:21:46.476" v="1047"/>
          <ac:spMkLst>
            <pc:docMk/>
            <pc:sldMk cId="4104766001" sldId="473"/>
            <ac:spMk id="3" creationId="{060FA071-568A-4C51-89FC-BAA60DE4838C}"/>
          </ac:spMkLst>
        </pc:spChg>
        <pc:spChg chg="add mod">
          <ac:chgData name="pantelis balaouras" userId="25e8755020fc1734" providerId="LiveId" clId="{08A129CC-21EA-417F-B6CF-EA9C99CEED28}" dt="2021-12-26T16:49:04.260" v="48"/>
          <ac:spMkLst>
            <pc:docMk/>
            <pc:sldMk cId="4104766001" sldId="473"/>
            <ac:spMk id="4" creationId="{84862643-F722-4AE5-9E91-F91E734E846B}"/>
          </ac:spMkLst>
        </pc:spChg>
        <pc:spChg chg="add mod">
          <ac:chgData name="pantelis balaouras" userId="25e8755020fc1734" providerId="LiveId" clId="{08A129CC-21EA-417F-B6CF-EA9C99CEED28}" dt="2021-12-27T16:19:42.404" v="4725" actId="14100"/>
          <ac:spMkLst>
            <pc:docMk/>
            <pc:sldMk cId="4104766001" sldId="473"/>
            <ac:spMk id="6" creationId="{DF332B56-0D81-4BB5-9F9C-D5C741BBBB66}"/>
          </ac:spMkLst>
        </pc:spChg>
      </pc:sldChg>
      <pc:sldChg chg="addSp delSp modSp mod">
        <pc:chgData name="pantelis balaouras" userId="25e8755020fc1734" providerId="LiveId" clId="{08A129CC-21EA-417F-B6CF-EA9C99CEED28}" dt="2021-12-27T16:21:52.947" v="4825" actId="14100"/>
        <pc:sldMkLst>
          <pc:docMk/>
          <pc:sldMk cId="3700800188" sldId="474"/>
        </pc:sldMkLst>
        <pc:spChg chg="mod">
          <ac:chgData name="pantelis balaouras" userId="25e8755020fc1734" providerId="LiveId" clId="{08A129CC-21EA-417F-B6CF-EA9C99CEED28}" dt="2021-12-26T20:32:42.342" v="1165" actId="20577"/>
          <ac:spMkLst>
            <pc:docMk/>
            <pc:sldMk cId="3700800188" sldId="474"/>
            <ac:spMk id="2" creationId="{AEF8F5AF-9494-4EE2-A12E-6250983C6627}"/>
          </ac:spMkLst>
        </pc:spChg>
        <pc:spChg chg="del mod">
          <ac:chgData name="pantelis balaouras" userId="25e8755020fc1734" providerId="LiveId" clId="{08A129CC-21EA-417F-B6CF-EA9C99CEED28}" dt="2021-12-26T20:25:35.555" v="1072" actId="478"/>
          <ac:spMkLst>
            <pc:docMk/>
            <pc:sldMk cId="3700800188" sldId="474"/>
            <ac:spMk id="3" creationId="{44968E98-1572-40D6-90DF-F0F1E3B94A13}"/>
          </ac:spMkLst>
        </pc:spChg>
        <pc:spChg chg="add mod">
          <ac:chgData name="pantelis balaouras" userId="25e8755020fc1734" providerId="LiveId" clId="{08A129CC-21EA-417F-B6CF-EA9C99CEED28}" dt="2021-12-26T16:49:06.442" v="49"/>
          <ac:spMkLst>
            <pc:docMk/>
            <pc:sldMk cId="3700800188" sldId="474"/>
            <ac:spMk id="4" creationId="{2BD49A5D-8548-4B23-A680-18006E965101}"/>
          </ac:spMkLst>
        </pc:spChg>
        <pc:spChg chg="add mod">
          <ac:chgData name="pantelis balaouras" userId="25e8755020fc1734" providerId="LiveId" clId="{08A129CC-21EA-417F-B6CF-EA9C99CEED28}" dt="2021-12-26T20:27:21.784" v="1086" actId="1076"/>
          <ac:spMkLst>
            <pc:docMk/>
            <pc:sldMk cId="3700800188" sldId="474"/>
            <ac:spMk id="7" creationId="{EBC7A591-50FF-4477-9EDA-700A65B4B9DF}"/>
          </ac:spMkLst>
        </pc:spChg>
        <pc:spChg chg="add del mod">
          <ac:chgData name="pantelis balaouras" userId="25e8755020fc1734" providerId="LiveId" clId="{08A129CC-21EA-417F-B6CF-EA9C99CEED28}" dt="2021-12-26T20:28:04.822" v="1093" actId="478"/>
          <ac:spMkLst>
            <pc:docMk/>
            <pc:sldMk cId="3700800188" sldId="474"/>
            <ac:spMk id="8" creationId="{D9183D20-8616-4324-B7B7-A1A5CFAFF354}"/>
          </ac:spMkLst>
        </pc:spChg>
        <pc:spChg chg="add mod">
          <ac:chgData name="pantelis balaouras" userId="25e8755020fc1734" providerId="LiveId" clId="{08A129CC-21EA-417F-B6CF-EA9C99CEED28}" dt="2021-12-26T20:32:49.860" v="1166" actId="113"/>
          <ac:spMkLst>
            <pc:docMk/>
            <pc:sldMk cId="3700800188" sldId="474"/>
            <ac:spMk id="9" creationId="{B83393B9-7631-420D-A6B9-4A439BB40D58}"/>
          </ac:spMkLst>
        </pc:spChg>
        <pc:spChg chg="add mod">
          <ac:chgData name="pantelis balaouras" userId="25e8755020fc1734" providerId="LiveId" clId="{08A129CC-21EA-417F-B6CF-EA9C99CEED28}" dt="2021-12-26T20:27:56.477" v="1091" actId="14100"/>
          <ac:spMkLst>
            <pc:docMk/>
            <pc:sldMk cId="3700800188" sldId="474"/>
            <ac:spMk id="10" creationId="{C8CCC057-F441-482F-A51F-7D004CCE76AD}"/>
          </ac:spMkLst>
        </pc:spChg>
        <pc:spChg chg="add del mod">
          <ac:chgData name="pantelis balaouras" userId="25e8755020fc1734" providerId="LiveId" clId="{08A129CC-21EA-417F-B6CF-EA9C99CEED28}" dt="2021-12-26T20:29:05.802" v="1103" actId="478"/>
          <ac:spMkLst>
            <pc:docMk/>
            <pc:sldMk cId="3700800188" sldId="474"/>
            <ac:spMk id="11" creationId="{E305E003-C518-4811-8609-FA45426E6666}"/>
          </ac:spMkLst>
        </pc:spChg>
        <pc:spChg chg="add del mod">
          <ac:chgData name="pantelis balaouras" userId="25e8755020fc1734" providerId="LiveId" clId="{08A129CC-21EA-417F-B6CF-EA9C99CEED28}" dt="2021-12-26T20:28:45.021" v="1100" actId="478"/>
          <ac:spMkLst>
            <pc:docMk/>
            <pc:sldMk cId="3700800188" sldId="474"/>
            <ac:spMk id="12" creationId="{788FAA96-F2AA-4D2E-BE38-C41B3925C630}"/>
          </ac:spMkLst>
        </pc:spChg>
        <pc:spChg chg="add mod">
          <ac:chgData name="pantelis balaouras" userId="25e8755020fc1734" providerId="LiveId" clId="{08A129CC-21EA-417F-B6CF-EA9C99CEED28}" dt="2021-12-26T20:29:42.029" v="1108" actId="1076"/>
          <ac:spMkLst>
            <pc:docMk/>
            <pc:sldMk cId="3700800188" sldId="474"/>
            <ac:spMk id="13" creationId="{305E5B1F-6CA8-4B25-B844-8C5076CB0722}"/>
          </ac:spMkLst>
        </pc:spChg>
        <pc:spChg chg="add del mod">
          <ac:chgData name="pantelis balaouras" userId="25e8755020fc1734" providerId="LiveId" clId="{08A129CC-21EA-417F-B6CF-EA9C99CEED28}" dt="2021-12-26T20:29:25.394" v="1106" actId="478"/>
          <ac:spMkLst>
            <pc:docMk/>
            <pc:sldMk cId="3700800188" sldId="474"/>
            <ac:spMk id="14" creationId="{05DBA7F0-A36A-42A3-AE5B-AB3206596462}"/>
          </ac:spMkLst>
        </pc:spChg>
        <pc:spChg chg="add mod">
          <ac:chgData name="pantelis balaouras" userId="25e8755020fc1734" providerId="LiveId" clId="{08A129CC-21EA-417F-B6CF-EA9C99CEED28}" dt="2021-12-26T20:33:15.027" v="1170" actId="113"/>
          <ac:spMkLst>
            <pc:docMk/>
            <pc:sldMk cId="3700800188" sldId="474"/>
            <ac:spMk id="15" creationId="{33B4BB9E-3567-40BE-B13C-2BEE72A52924}"/>
          </ac:spMkLst>
        </pc:spChg>
        <pc:spChg chg="add mod">
          <ac:chgData name="pantelis balaouras" userId="25e8755020fc1734" providerId="LiveId" clId="{08A129CC-21EA-417F-B6CF-EA9C99CEED28}" dt="2021-12-26T20:31:05.192" v="1118" actId="14100"/>
          <ac:spMkLst>
            <pc:docMk/>
            <pc:sldMk cId="3700800188" sldId="474"/>
            <ac:spMk id="16" creationId="{DD28B9B4-6AA0-46A2-B6CF-928ED1AA8DD9}"/>
          </ac:spMkLst>
        </pc:spChg>
        <pc:spChg chg="add mod">
          <ac:chgData name="pantelis balaouras" userId="25e8755020fc1734" providerId="LiveId" clId="{08A129CC-21EA-417F-B6CF-EA9C99CEED28}" dt="2021-12-26T20:33:09.409" v="1169" actId="113"/>
          <ac:spMkLst>
            <pc:docMk/>
            <pc:sldMk cId="3700800188" sldId="474"/>
            <ac:spMk id="18" creationId="{DBE7CD8C-9C38-4BCE-996F-33BE30688405}"/>
          </ac:spMkLst>
        </pc:spChg>
        <pc:grpChg chg="add mod">
          <ac:chgData name="pantelis balaouras" userId="25e8755020fc1734" providerId="LiveId" clId="{08A129CC-21EA-417F-B6CF-EA9C99CEED28}" dt="2021-12-26T20:30:14.441" v="1114" actId="1076"/>
          <ac:grpSpMkLst>
            <pc:docMk/>
            <pc:sldMk cId="3700800188" sldId="474"/>
            <ac:grpSpMk id="5" creationId="{3468C3A6-FA88-4FBD-BEB4-6AEBDE4CA2FC}"/>
          </ac:grpSpMkLst>
        </pc:grpChg>
        <pc:grpChg chg="add mod">
          <ac:chgData name="pantelis balaouras" userId="25e8755020fc1734" providerId="LiveId" clId="{08A129CC-21EA-417F-B6CF-EA9C99CEED28}" dt="2021-12-26T20:24:50.948" v="1064"/>
          <ac:grpSpMkLst>
            <pc:docMk/>
            <pc:sldMk cId="3700800188" sldId="474"/>
            <ac:grpSpMk id="6" creationId="{A4BFDE5C-0156-428D-97A4-203F4686C23D}"/>
          </ac:grpSpMkLst>
        </pc:grpChg>
        <pc:cxnChg chg="add mod">
          <ac:chgData name="pantelis balaouras" userId="25e8755020fc1734" providerId="LiveId" clId="{08A129CC-21EA-417F-B6CF-EA9C99CEED28}" dt="2021-12-27T16:20:30.244" v="4727" actId="13822"/>
          <ac:cxnSpMkLst>
            <pc:docMk/>
            <pc:sldMk cId="3700800188" sldId="474"/>
            <ac:cxnSpMk id="8" creationId="{F466AEF5-57EE-422C-B4CD-765F3AA63244}"/>
          </ac:cxnSpMkLst>
        </pc:cxnChg>
        <pc:cxnChg chg="add mod">
          <ac:chgData name="pantelis balaouras" userId="25e8755020fc1734" providerId="LiveId" clId="{08A129CC-21EA-417F-B6CF-EA9C99CEED28}" dt="2021-12-27T16:21:52.947" v="4825" actId="14100"/>
          <ac:cxnSpMkLst>
            <pc:docMk/>
            <pc:sldMk cId="3700800188" sldId="474"/>
            <ac:cxnSpMk id="12" creationId="{C10051E6-55EE-4D2D-85DA-9B3614C8942B}"/>
          </ac:cxnSpMkLst>
        </pc:cxnChg>
        <pc:cxnChg chg="add mod">
          <ac:chgData name="pantelis balaouras" userId="25e8755020fc1734" providerId="LiveId" clId="{08A129CC-21EA-417F-B6CF-EA9C99CEED28}" dt="2021-12-27T16:21:29.627" v="4824" actId="1036"/>
          <ac:cxnSpMkLst>
            <pc:docMk/>
            <pc:sldMk cId="3700800188" sldId="474"/>
            <ac:cxnSpMk id="17" creationId="{DB4B068B-7862-466A-8ABA-1ECCA34CA15E}"/>
          </ac:cxnSpMkLst>
        </pc:cxnChg>
      </pc:sldChg>
      <pc:sldChg chg="addSp modSp mod">
        <pc:chgData name="pantelis balaouras" userId="25e8755020fc1734" providerId="LiveId" clId="{08A129CC-21EA-417F-B6CF-EA9C99CEED28}" dt="2021-12-30T13:58:36.067" v="4922" actId="1036"/>
        <pc:sldMkLst>
          <pc:docMk/>
          <pc:sldMk cId="2177128981" sldId="475"/>
        </pc:sldMkLst>
        <pc:spChg chg="mod">
          <ac:chgData name="pantelis balaouras" userId="25e8755020fc1734" providerId="LiveId" clId="{08A129CC-21EA-417F-B6CF-EA9C99CEED28}" dt="2021-12-26T20:43:22.237" v="1252" actId="6549"/>
          <ac:spMkLst>
            <pc:docMk/>
            <pc:sldMk cId="2177128981" sldId="475"/>
            <ac:spMk id="2" creationId="{F6B3B4B6-A220-4E0F-ADD8-A095E51A6CEA}"/>
          </ac:spMkLst>
        </pc:spChg>
        <pc:spChg chg="mod">
          <ac:chgData name="pantelis balaouras" userId="25e8755020fc1734" providerId="LiveId" clId="{08A129CC-21EA-417F-B6CF-EA9C99CEED28}" dt="2021-12-30T13:58:36.067" v="4922" actId="1036"/>
          <ac:spMkLst>
            <pc:docMk/>
            <pc:sldMk cId="2177128981" sldId="475"/>
            <ac:spMk id="3" creationId="{CE2F4E77-7932-43D7-8FF5-DA1DFA7730B5}"/>
          </ac:spMkLst>
        </pc:spChg>
        <pc:spChg chg="add mod">
          <ac:chgData name="pantelis balaouras" userId="25e8755020fc1734" providerId="LiveId" clId="{08A129CC-21EA-417F-B6CF-EA9C99CEED28}" dt="2021-12-26T16:50:08.171" v="87" actId="14100"/>
          <ac:spMkLst>
            <pc:docMk/>
            <pc:sldMk cId="2177128981" sldId="475"/>
            <ac:spMk id="4" creationId="{DBB9A191-64EB-4E33-B03A-B9F82B50F0C7}"/>
          </ac:spMkLst>
        </pc:spChg>
        <pc:spChg chg="add mod">
          <ac:chgData name="pantelis balaouras" userId="25e8755020fc1734" providerId="LiveId" clId="{08A129CC-21EA-417F-B6CF-EA9C99CEED28}" dt="2021-12-30T13:58:06.152" v="4916" actId="1076"/>
          <ac:spMkLst>
            <pc:docMk/>
            <pc:sldMk cId="2177128981" sldId="475"/>
            <ac:spMk id="5" creationId="{4CA8310D-BD1A-4409-8D59-0D93E8BDDAFC}"/>
          </ac:spMkLst>
        </pc:spChg>
      </pc:sldChg>
      <pc:sldChg chg="addSp delSp modSp mod">
        <pc:chgData name="pantelis balaouras" userId="25e8755020fc1734" providerId="LiveId" clId="{08A129CC-21EA-417F-B6CF-EA9C99CEED28}" dt="2021-12-27T12:13:08.636" v="2349" actId="14100"/>
        <pc:sldMkLst>
          <pc:docMk/>
          <pc:sldMk cId="4042887464" sldId="476"/>
        </pc:sldMkLst>
        <pc:spChg chg="mod">
          <ac:chgData name="pantelis balaouras" userId="25e8755020fc1734" providerId="LiveId" clId="{08A129CC-21EA-417F-B6CF-EA9C99CEED28}" dt="2021-12-26T20:43:13.544" v="1251" actId="6549"/>
          <ac:spMkLst>
            <pc:docMk/>
            <pc:sldMk cId="4042887464" sldId="476"/>
            <ac:spMk id="2" creationId="{1827AA4D-8640-49ED-AD88-44AC497B37F7}"/>
          </ac:spMkLst>
        </pc:spChg>
        <pc:spChg chg="mod">
          <ac:chgData name="pantelis balaouras" userId="25e8755020fc1734" providerId="LiveId" clId="{08A129CC-21EA-417F-B6CF-EA9C99CEED28}" dt="2021-12-27T12:13:08.636" v="2349" actId="14100"/>
          <ac:spMkLst>
            <pc:docMk/>
            <pc:sldMk cId="4042887464" sldId="476"/>
            <ac:spMk id="3" creationId="{14CFB4CD-D44C-4C51-AB73-D2E9D915CBC6}"/>
          </ac:spMkLst>
        </pc:spChg>
        <pc:spChg chg="add mod">
          <ac:chgData name="pantelis balaouras" userId="25e8755020fc1734" providerId="LiveId" clId="{08A129CC-21EA-417F-B6CF-EA9C99CEED28}" dt="2021-12-26T16:50:29.586" v="89"/>
          <ac:spMkLst>
            <pc:docMk/>
            <pc:sldMk cId="4042887464" sldId="476"/>
            <ac:spMk id="4" creationId="{B73F1396-2F29-49BA-BB66-353F8005D17F}"/>
          </ac:spMkLst>
        </pc:spChg>
        <pc:spChg chg="add del">
          <ac:chgData name="pantelis balaouras" userId="25e8755020fc1734" providerId="LiveId" clId="{08A129CC-21EA-417F-B6CF-EA9C99CEED28}" dt="2021-12-26T20:40:40.053" v="1222" actId="22"/>
          <ac:spMkLst>
            <pc:docMk/>
            <pc:sldMk cId="4042887464" sldId="476"/>
            <ac:spMk id="6" creationId="{AC43DE9C-FE21-4A14-915D-FB831A897427}"/>
          </ac:spMkLst>
        </pc:spChg>
        <pc:spChg chg="add del">
          <ac:chgData name="pantelis balaouras" userId="25e8755020fc1734" providerId="LiveId" clId="{08A129CC-21EA-417F-B6CF-EA9C99CEED28}" dt="2021-12-26T20:41:16.629" v="1232" actId="22"/>
          <ac:spMkLst>
            <pc:docMk/>
            <pc:sldMk cId="4042887464" sldId="476"/>
            <ac:spMk id="8" creationId="{314FA0CC-57B0-4F7A-B263-6215BF62A510}"/>
          </ac:spMkLst>
        </pc:spChg>
        <pc:spChg chg="add del">
          <ac:chgData name="pantelis balaouras" userId="25e8755020fc1734" providerId="LiveId" clId="{08A129CC-21EA-417F-B6CF-EA9C99CEED28}" dt="2021-12-26T20:41:35.297" v="1234" actId="22"/>
          <ac:spMkLst>
            <pc:docMk/>
            <pc:sldMk cId="4042887464" sldId="476"/>
            <ac:spMk id="10" creationId="{E75C2B95-934C-4FD6-8A92-AA61FE33DAAA}"/>
          </ac:spMkLst>
        </pc:spChg>
        <pc:spChg chg="add mod">
          <ac:chgData name="pantelis balaouras" userId="25e8755020fc1734" providerId="LiveId" clId="{08A129CC-21EA-417F-B6CF-EA9C99CEED28}" dt="2021-12-26T21:20:40.484" v="1475" actId="1036"/>
          <ac:spMkLst>
            <pc:docMk/>
            <pc:sldMk cId="4042887464" sldId="476"/>
            <ac:spMk id="11" creationId="{B605CE1B-7E6C-4B07-BCC7-9E175E7AE31E}"/>
          </ac:spMkLst>
        </pc:spChg>
      </pc:sldChg>
      <pc:sldChg chg="addSp modSp mod">
        <pc:chgData name="pantelis balaouras" userId="25e8755020fc1734" providerId="LiveId" clId="{08A129CC-21EA-417F-B6CF-EA9C99CEED28}" dt="2021-12-26T20:51:58.670" v="1315" actId="20577"/>
        <pc:sldMkLst>
          <pc:docMk/>
          <pc:sldMk cId="1509956658" sldId="477"/>
        </pc:sldMkLst>
        <pc:spChg chg="mod">
          <ac:chgData name="pantelis balaouras" userId="25e8755020fc1734" providerId="LiveId" clId="{08A129CC-21EA-417F-B6CF-EA9C99CEED28}" dt="2021-12-26T20:43:07.791" v="1250" actId="6549"/>
          <ac:spMkLst>
            <pc:docMk/>
            <pc:sldMk cId="1509956658" sldId="477"/>
            <ac:spMk id="2" creationId="{E7B32EAC-662D-4C97-9521-314DF6BD7EEB}"/>
          </ac:spMkLst>
        </pc:spChg>
        <pc:spChg chg="mod">
          <ac:chgData name="pantelis balaouras" userId="25e8755020fc1734" providerId="LiveId" clId="{08A129CC-21EA-417F-B6CF-EA9C99CEED28}" dt="2021-12-26T20:51:58.670" v="1315" actId="20577"/>
          <ac:spMkLst>
            <pc:docMk/>
            <pc:sldMk cId="1509956658" sldId="477"/>
            <ac:spMk id="3" creationId="{6629D912-3F6A-4BA7-8BF6-27CBB3D0291C}"/>
          </ac:spMkLst>
        </pc:spChg>
        <pc:spChg chg="add mod">
          <ac:chgData name="pantelis balaouras" userId="25e8755020fc1734" providerId="LiveId" clId="{08A129CC-21EA-417F-B6CF-EA9C99CEED28}" dt="2021-12-26T16:50:32.589" v="90"/>
          <ac:spMkLst>
            <pc:docMk/>
            <pc:sldMk cId="1509956658" sldId="477"/>
            <ac:spMk id="4" creationId="{24A992B3-9D74-43F8-B2DA-5240FB2285D7}"/>
          </ac:spMkLst>
        </pc:spChg>
        <pc:spChg chg="add mod">
          <ac:chgData name="pantelis balaouras" userId="25e8755020fc1734" providerId="LiveId" clId="{08A129CC-21EA-417F-B6CF-EA9C99CEED28}" dt="2021-12-26T20:51:05.415" v="1309" actId="14100"/>
          <ac:spMkLst>
            <pc:docMk/>
            <pc:sldMk cId="1509956658" sldId="477"/>
            <ac:spMk id="5" creationId="{8B2E520D-6B40-4242-B980-82F46CC7092D}"/>
          </ac:spMkLst>
        </pc:spChg>
      </pc:sldChg>
      <pc:sldChg chg="addSp modSp mod">
        <pc:chgData name="pantelis balaouras" userId="25e8755020fc1734" providerId="LiveId" clId="{08A129CC-21EA-417F-B6CF-EA9C99CEED28}" dt="2021-12-26T20:53:02.388" v="1323"/>
        <pc:sldMkLst>
          <pc:docMk/>
          <pc:sldMk cId="2433306660" sldId="478"/>
        </pc:sldMkLst>
        <pc:spChg chg="mod">
          <ac:chgData name="pantelis balaouras" userId="25e8755020fc1734" providerId="LiveId" clId="{08A129CC-21EA-417F-B6CF-EA9C99CEED28}" dt="2021-12-26T20:53:02.388" v="1323"/>
          <ac:spMkLst>
            <pc:docMk/>
            <pc:sldMk cId="2433306660" sldId="478"/>
            <ac:spMk id="3" creationId="{EE9F0581-57DB-4C02-9C2D-2980178822F7}"/>
          </ac:spMkLst>
        </pc:spChg>
        <pc:spChg chg="add mod">
          <ac:chgData name="pantelis balaouras" userId="25e8755020fc1734" providerId="LiveId" clId="{08A129CC-21EA-417F-B6CF-EA9C99CEED28}" dt="2021-12-26T16:50:34.890" v="91"/>
          <ac:spMkLst>
            <pc:docMk/>
            <pc:sldMk cId="2433306660" sldId="478"/>
            <ac:spMk id="4" creationId="{13D14603-926D-4063-90A6-0BCC1B04740B}"/>
          </ac:spMkLst>
        </pc:spChg>
      </pc:sldChg>
      <pc:sldChg chg="addSp delSp modSp mod">
        <pc:chgData name="pantelis balaouras" userId="25e8755020fc1734" providerId="LiveId" clId="{08A129CC-21EA-417F-B6CF-EA9C99CEED28}" dt="2021-12-27T12:13:24.651" v="2350" actId="403"/>
        <pc:sldMkLst>
          <pc:docMk/>
          <pc:sldMk cId="633599291" sldId="479"/>
        </pc:sldMkLst>
        <pc:spChg chg="mod">
          <ac:chgData name="pantelis balaouras" userId="25e8755020fc1734" providerId="LiveId" clId="{08A129CC-21EA-417F-B6CF-EA9C99CEED28}" dt="2021-12-26T20:55:54.675" v="1355" actId="404"/>
          <ac:spMkLst>
            <pc:docMk/>
            <pc:sldMk cId="633599291" sldId="479"/>
            <ac:spMk id="2" creationId="{7723BAC9-15B7-485A-B986-26EB33D43FDA}"/>
          </ac:spMkLst>
        </pc:spChg>
        <pc:spChg chg="mod">
          <ac:chgData name="pantelis balaouras" userId="25e8755020fc1734" providerId="LiveId" clId="{08A129CC-21EA-417F-B6CF-EA9C99CEED28}" dt="2021-12-26T20:57:24.580" v="1357" actId="20577"/>
          <ac:spMkLst>
            <pc:docMk/>
            <pc:sldMk cId="633599291" sldId="479"/>
            <ac:spMk id="3" creationId="{1BF1F2F7-BC89-426C-80CB-9116627B39A6}"/>
          </ac:spMkLst>
        </pc:spChg>
        <pc:spChg chg="add mod">
          <ac:chgData name="pantelis balaouras" userId="25e8755020fc1734" providerId="LiveId" clId="{08A129CC-21EA-417F-B6CF-EA9C99CEED28}" dt="2021-12-26T16:50:37.082" v="92"/>
          <ac:spMkLst>
            <pc:docMk/>
            <pc:sldMk cId="633599291" sldId="479"/>
            <ac:spMk id="5" creationId="{DA198287-D3FA-42D2-BB7E-546A3B233797}"/>
          </ac:spMkLst>
        </pc:spChg>
        <pc:graphicFrameChg chg="mod modGraphic">
          <ac:chgData name="pantelis balaouras" userId="25e8755020fc1734" providerId="LiveId" clId="{08A129CC-21EA-417F-B6CF-EA9C99CEED28}" dt="2021-12-27T12:13:24.651" v="2350" actId="403"/>
          <ac:graphicFrameMkLst>
            <pc:docMk/>
            <pc:sldMk cId="633599291" sldId="479"/>
            <ac:graphicFrameMk id="4" creationId="{229CEAB9-0035-4637-8D93-35EC2073DC7C}"/>
          </ac:graphicFrameMkLst>
        </pc:graphicFrameChg>
        <pc:graphicFrameChg chg="add del modGraphic">
          <ac:chgData name="pantelis balaouras" userId="25e8755020fc1734" providerId="LiveId" clId="{08A129CC-21EA-417F-B6CF-EA9C99CEED28}" dt="2021-12-26T21:10:08.824" v="1443" actId="1032"/>
          <ac:graphicFrameMkLst>
            <pc:docMk/>
            <pc:sldMk cId="633599291" sldId="479"/>
            <ac:graphicFrameMk id="6" creationId="{0FE70694-5E66-4DDF-BD43-E213012FD127}"/>
          </ac:graphicFrameMkLst>
        </pc:graphicFrameChg>
      </pc:sldChg>
      <pc:sldChg chg="addSp modSp del mod">
        <pc:chgData name="pantelis balaouras" userId="25e8755020fc1734" providerId="LiveId" clId="{08A129CC-21EA-417F-B6CF-EA9C99CEED28}" dt="2021-12-26T21:05:37.783" v="1394" actId="47"/>
        <pc:sldMkLst>
          <pc:docMk/>
          <pc:sldMk cId="1004444136" sldId="480"/>
        </pc:sldMkLst>
        <pc:spChg chg="mod">
          <ac:chgData name="pantelis balaouras" userId="25e8755020fc1734" providerId="LiveId" clId="{08A129CC-21EA-417F-B6CF-EA9C99CEED28}" dt="2021-12-26T21:03:07.744" v="1379" actId="21"/>
          <ac:spMkLst>
            <pc:docMk/>
            <pc:sldMk cId="1004444136" sldId="480"/>
            <ac:spMk id="19" creationId="{3FA023DB-528F-4D2E-8DBF-1697D1D41F35}"/>
          </ac:spMkLst>
        </pc:spChg>
        <pc:spChg chg="mod">
          <ac:chgData name="pantelis balaouras" userId="25e8755020fc1734" providerId="LiveId" clId="{08A129CC-21EA-417F-B6CF-EA9C99CEED28}" dt="2021-12-26T21:03:52.054" v="1384" actId="21"/>
          <ac:spMkLst>
            <pc:docMk/>
            <pc:sldMk cId="1004444136" sldId="480"/>
            <ac:spMk id="22" creationId="{27F7F0EF-8EA8-49FC-9976-05CA516C4053}"/>
          </ac:spMkLst>
        </pc:spChg>
        <pc:spChg chg="mod">
          <ac:chgData name="pantelis balaouras" userId="25e8755020fc1734" providerId="LiveId" clId="{08A129CC-21EA-417F-B6CF-EA9C99CEED28}" dt="2021-12-26T21:04:59.345" v="1389" actId="21"/>
          <ac:spMkLst>
            <pc:docMk/>
            <pc:sldMk cId="1004444136" sldId="480"/>
            <ac:spMk id="25" creationId="{8B4F80CA-1C27-48A4-BC62-EAD26F04A2CC}"/>
          </ac:spMkLst>
        </pc:spChg>
        <pc:spChg chg="mod">
          <ac:chgData name="pantelis balaouras" userId="25e8755020fc1734" providerId="LiveId" clId="{08A129CC-21EA-417F-B6CF-EA9C99CEED28}" dt="2021-12-26T21:03:25.908" v="1381" actId="21"/>
          <ac:spMkLst>
            <pc:docMk/>
            <pc:sldMk cId="1004444136" sldId="480"/>
            <ac:spMk id="28" creationId="{3C8A81B4-315F-421A-B2B3-71A20A6D08FD}"/>
          </ac:spMkLst>
        </pc:spChg>
        <pc:spChg chg="mod">
          <ac:chgData name="pantelis balaouras" userId="25e8755020fc1734" providerId="LiveId" clId="{08A129CC-21EA-417F-B6CF-EA9C99CEED28}" dt="2021-12-26T21:05:24.602" v="1392" actId="21"/>
          <ac:spMkLst>
            <pc:docMk/>
            <pc:sldMk cId="1004444136" sldId="480"/>
            <ac:spMk id="34" creationId="{2E920E73-3D16-4145-8060-E19F39FC7297}"/>
          </ac:spMkLst>
        </pc:spChg>
        <pc:spChg chg="add mod">
          <ac:chgData name="pantelis balaouras" userId="25e8755020fc1734" providerId="LiveId" clId="{08A129CC-21EA-417F-B6CF-EA9C99CEED28}" dt="2021-12-26T16:50:39.008" v="93"/>
          <ac:spMkLst>
            <pc:docMk/>
            <pc:sldMk cId="1004444136" sldId="480"/>
            <ac:spMk id="36" creationId="{5C699C7F-AF45-4F4C-B522-4AB8EC81FC79}"/>
          </ac:spMkLst>
        </pc:spChg>
        <pc:grpChg chg="mod">
          <ac:chgData name="pantelis balaouras" userId="25e8755020fc1734" providerId="LiveId" clId="{08A129CC-21EA-417F-B6CF-EA9C99CEED28}" dt="2021-12-26T20:58:00.122" v="1362" actId="14100"/>
          <ac:grpSpMkLst>
            <pc:docMk/>
            <pc:sldMk cId="1004444136" sldId="480"/>
            <ac:grpSpMk id="5" creationId="{E41C14F8-FC7F-467C-AF37-913396657384}"/>
          </ac:grpSpMkLst>
        </pc:grpChg>
      </pc:sldChg>
      <pc:sldChg chg="modSp mod">
        <pc:chgData name="pantelis balaouras" userId="25e8755020fc1734" providerId="LiveId" clId="{08A129CC-21EA-417F-B6CF-EA9C99CEED28}" dt="2021-12-26T16:49:29.354" v="51" actId="14100"/>
        <pc:sldMkLst>
          <pc:docMk/>
          <pc:sldMk cId="441914731" sldId="481"/>
        </pc:sldMkLst>
        <pc:spChg chg="mod">
          <ac:chgData name="pantelis balaouras" userId="25e8755020fc1734" providerId="LiveId" clId="{08A129CC-21EA-417F-B6CF-EA9C99CEED28}" dt="2021-12-26T16:49:29.354" v="51" actId="14100"/>
          <ac:spMkLst>
            <pc:docMk/>
            <pc:sldMk cId="441914731" sldId="481"/>
            <ac:spMk id="5" creationId="{66473777-F090-41F5-9FC8-8962CF40C8E1}"/>
          </ac:spMkLst>
        </pc:spChg>
      </pc:sldChg>
      <pc:sldChg chg="addSp modSp del mod">
        <pc:chgData name="pantelis balaouras" userId="25e8755020fc1734" providerId="LiveId" clId="{08A129CC-21EA-417F-B6CF-EA9C99CEED28}" dt="2021-12-26T21:30:06.003" v="1746" actId="47"/>
        <pc:sldMkLst>
          <pc:docMk/>
          <pc:sldMk cId="2922093717" sldId="482"/>
        </pc:sldMkLst>
        <pc:spChg chg="mod">
          <ac:chgData name="pantelis balaouras" userId="25e8755020fc1734" providerId="LiveId" clId="{08A129CC-21EA-417F-B6CF-EA9C99CEED28}" dt="2021-12-26T21:18:15.860" v="1460" actId="21"/>
          <ac:spMkLst>
            <pc:docMk/>
            <pc:sldMk cId="2922093717" sldId="482"/>
            <ac:spMk id="18" creationId="{8E1CC5DA-6FDF-4287-BCEF-CCCB1F7575A2}"/>
          </ac:spMkLst>
        </pc:spChg>
        <pc:spChg chg="mod">
          <ac:chgData name="pantelis balaouras" userId="25e8755020fc1734" providerId="LiveId" clId="{08A129CC-21EA-417F-B6CF-EA9C99CEED28}" dt="2021-12-26T21:19:03.712" v="1465" actId="21"/>
          <ac:spMkLst>
            <pc:docMk/>
            <pc:sldMk cId="2922093717" sldId="482"/>
            <ac:spMk id="27" creationId="{6B31961F-A68B-4A49-A817-1F46C4DB0B5E}"/>
          </ac:spMkLst>
        </pc:spChg>
        <pc:spChg chg="add mod">
          <ac:chgData name="pantelis balaouras" userId="25e8755020fc1734" providerId="LiveId" clId="{08A129CC-21EA-417F-B6CF-EA9C99CEED28}" dt="2021-12-26T16:50:40.862" v="94"/>
          <ac:spMkLst>
            <pc:docMk/>
            <pc:sldMk cId="2922093717" sldId="482"/>
            <ac:spMk id="34" creationId="{6107AEE4-0917-4B79-B81E-C88EA19DE162}"/>
          </ac:spMkLst>
        </pc:spChg>
        <pc:grpChg chg="mod">
          <ac:chgData name="pantelis balaouras" userId="25e8755020fc1734" providerId="LiveId" clId="{08A129CC-21EA-417F-B6CF-EA9C99CEED28}" dt="2021-12-26T21:20:26.433" v="1473" actId="1076"/>
          <ac:grpSpMkLst>
            <pc:docMk/>
            <pc:sldMk cId="2922093717" sldId="482"/>
            <ac:grpSpMk id="4" creationId="{22FE0DE1-2480-47B0-A6F7-C3277CF3DFC6}"/>
          </ac:grpSpMkLst>
        </pc:grpChg>
      </pc:sldChg>
      <pc:sldChg chg="addSp modSp del">
        <pc:chgData name="pantelis balaouras" userId="25e8755020fc1734" providerId="LiveId" clId="{08A129CC-21EA-417F-B6CF-EA9C99CEED28}" dt="2021-12-26T21:34:27.923" v="1773" actId="47"/>
        <pc:sldMkLst>
          <pc:docMk/>
          <pc:sldMk cId="227218148" sldId="483"/>
        </pc:sldMkLst>
        <pc:spChg chg="add mod">
          <ac:chgData name="pantelis balaouras" userId="25e8755020fc1734" providerId="LiveId" clId="{08A129CC-21EA-417F-B6CF-EA9C99CEED28}" dt="2021-12-26T16:50:42.726" v="95"/>
          <ac:spMkLst>
            <pc:docMk/>
            <pc:sldMk cId="227218148" sldId="483"/>
            <ac:spMk id="34" creationId="{B068844C-02EA-4437-862B-C73FF17F7380}"/>
          </ac:spMkLst>
        </pc:spChg>
      </pc:sldChg>
      <pc:sldChg chg="addSp modSp mod">
        <pc:chgData name="pantelis balaouras" userId="25e8755020fc1734" providerId="LiveId" clId="{08A129CC-21EA-417F-B6CF-EA9C99CEED28}" dt="2021-12-26T21:37:43.308" v="1791" actId="1076"/>
        <pc:sldMkLst>
          <pc:docMk/>
          <pc:sldMk cId="2645392554" sldId="484"/>
        </pc:sldMkLst>
        <pc:spChg chg="mod">
          <ac:chgData name="pantelis balaouras" userId="25e8755020fc1734" providerId="LiveId" clId="{08A129CC-21EA-417F-B6CF-EA9C99CEED28}" dt="2021-12-26T21:36:04.224" v="1781" actId="113"/>
          <ac:spMkLst>
            <pc:docMk/>
            <pc:sldMk cId="2645392554" sldId="484"/>
            <ac:spMk id="3" creationId="{39F48E6E-2BB1-4D31-A5BA-9462F4DC6E05}"/>
          </ac:spMkLst>
        </pc:spChg>
        <pc:spChg chg="mod">
          <ac:chgData name="pantelis balaouras" userId="25e8755020fc1734" providerId="LiveId" clId="{08A129CC-21EA-417F-B6CF-EA9C99CEED28}" dt="2021-12-26T21:37:35.072" v="1789" actId="114"/>
          <ac:spMkLst>
            <pc:docMk/>
            <pc:sldMk cId="2645392554" sldId="484"/>
            <ac:spMk id="6" creationId="{EF5F4957-08A9-4188-A673-B12275892710}"/>
          </ac:spMkLst>
        </pc:spChg>
        <pc:spChg chg="mod">
          <ac:chgData name="pantelis balaouras" userId="25e8755020fc1734" providerId="LiveId" clId="{08A129CC-21EA-417F-B6CF-EA9C99CEED28}" dt="2021-12-26T21:37:35.072" v="1789" actId="114"/>
          <ac:spMkLst>
            <pc:docMk/>
            <pc:sldMk cId="2645392554" sldId="484"/>
            <ac:spMk id="7" creationId="{6B92D0A5-DDE0-415C-9256-ACC7A9AA8232}"/>
          </ac:spMkLst>
        </pc:spChg>
        <pc:spChg chg="mod">
          <ac:chgData name="pantelis balaouras" userId="25e8755020fc1734" providerId="LiveId" clId="{08A129CC-21EA-417F-B6CF-EA9C99CEED28}" dt="2021-12-26T21:37:35.072" v="1789" actId="114"/>
          <ac:spMkLst>
            <pc:docMk/>
            <pc:sldMk cId="2645392554" sldId="484"/>
            <ac:spMk id="8" creationId="{86EAB504-E4AE-4004-92A1-0A4AD2F2DF33}"/>
          </ac:spMkLst>
        </pc:spChg>
        <pc:spChg chg="mod">
          <ac:chgData name="pantelis balaouras" userId="25e8755020fc1734" providerId="LiveId" clId="{08A129CC-21EA-417F-B6CF-EA9C99CEED28}" dt="2021-12-26T21:37:35.072" v="1789" actId="114"/>
          <ac:spMkLst>
            <pc:docMk/>
            <pc:sldMk cId="2645392554" sldId="484"/>
            <ac:spMk id="9" creationId="{10AF730B-94C6-492E-8192-FEA1734F97ED}"/>
          </ac:spMkLst>
        </pc:spChg>
        <pc:spChg chg="mod">
          <ac:chgData name="pantelis balaouras" userId="25e8755020fc1734" providerId="LiveId" clId="{08A129CC-21EA-417F-B6CF-EA9C99CEED28}" dt="2021-12-26T21:37:35.072" v="1789" actId="114"/>
          <ac:spMkLst>
            <pc:docMk/>
            <pc:sldMk cId="2645392554" sldId="484"/>
            <ac:spMk id="10" creationId="{63410FF0-0484-42C4-9C4D-073DDCB1831A}"/>
          </ac:spMkLst>
        </pc:spChg>
        <pc:spChg chg="mod">
          <ac:chgData name="pantelis balaouras" userId="25e8755020fc1734" providerId="LiveId" clId="{08A129CC-21EA-417F-B6CF-EA9C99CEED28}" dt="2021-12-26T21:37:35.072" v="1789" actId="114"/>
          <ac:spMkLst>
            <pc:docMk/>
            <pc:sldMk cId="2645392554" sldId="484"/>
            <ac:spMk id="11" creationId="{D2B25106-525F-4803-BD7B-C4E87D689AD8}"/>
          </ac:spMkLst>
        </pc:spChg>
        <pc:spChg chg="mod">
          <ac:chgData name="pantelis balaouras" userId="25e8755020fc1734" providerId="LiveId" clId="{08A129CC-21EA-417F-B6CF-EA9C99CEED28}" dt="2021-12-26T21:37:35.072" v="1789" actId="114"/>
          <ac:spMkLst>
            <pc:docMk/>
            <pc:sldMk cId="2645392554" sldId="484"/>
            <ac:spMk id="12" creationId="{336E0139-28EF-4769-821E-F11C4FA1D8FE}"/>
          </ac:spMkLst>
        </pc:spChg>
        <pc:spChg chg="mod">
          <ac:chgData name="pantelis balaouras" userId="25e8755020fc1734" providerId="LiveId" clId="{08A129CC-21EA-417F-B6CF-EA9C99CEED28}" dt="2021-12-26T21:37:35.072" v="1789" actId="114"/>
          <ac:spMkLst>
            <pc:docMk/>
            <pc:sldMk cId="2645392554" sldId="484"/>
            <ac:spMk id="13" creationId="{0E978B33-55A4-4C8C-A077-82C63679A4A0}"/>
          </ac:spMkLst>
        </pc:spChg>
        <pc:spChg chg="add mod">
          <ac:chgData name="pantelis balaouras" userId="25e8755020fc1734" providerId="LiveId" clId="{08A129CC-21EA-417F-B6CF-EA9C99CEED28}" dt="2021-12-26T16:50:44.616" v="96"/>
          <ac:spMkLst>
            <pc:docMk/>
            <pc:sldMk cId="2645392554" sldId="484"/>
            <ac:spMk id="15" creationId="{973E04A4-3647-407A-99C1-3AE0B1459F30}"/>
          </ac:spMkLst>
        </pc:spChg>
        <pc:spChg chg="mod">
          <ac:chgData name="pantelis balaouras" userId="25e8755020fc1734" providerId="LiveId" clId="{08A129CC-21EA-417F-B6CF-EA9C99CEED28}" dt="2021-12-26T21:35:25.933" v="1778" actId="403"/>
          <ac:spMkLst>
            <pc:docMk/>
            <pc:sldMk cId="2645392554" sldId="484"/>
            <ac:spMk id="17" creationId="{F3471F25-DDBE-4B5A-91CB-D6359FBFC72B}"/>
          </ac:spMkLst>
        </pc:spChg>
        <pc:grpChg chg="mod">
          <ac:chgData name="pantelis balaouras" userId="25e8755020fc1734" providerId="LiveId" clId="{08A129CC-21EA-417F-B6CF-EA9C99CEED28}" dt="2021-12-26T21:37:43.308" v="1791" actId="1076"/>
          <ac:grpSpMkLst>
            <pc:docMk/>
            <pc:sldMk cId="2645392554" sldId="484"/>
            <ac:grpSpMk id="4" creationId="{C32534BC-3709-45F8-8441-73634F9F1C23}"/>
          </ac:grpSpMkLst>
        </pc:grpChg>
      </pc:sldChg>
      <pc:sldChg chg="modSp mod">
        <pc:chgData name="pantelis balaouras" userId="25e8755020fc1734" providerId="LiveId" clId="{08A129CC-21EA-417F-B6CF-EA9C99CEED28}" dt="2021-12-26T16:50:59.519" v="99" actId="27636"/>
        <pc:sldMkLst>
          <pc:docMk/>
          <pc:sldMk cId="2149870364" sldId="485"/>
        </pc:sldMkLst>
        <pc:spChg chg="mod">
          <ac:chgData name="pantelis balaouras" userId="25e8755020fc1734" providerId="LiveId" clId="{08A129CC-21EA-417F-B6CF-EA9C99CEED28}" dt="2021-12-26T16:50:59.519" v="99" actId="27636"/>
          <ac:spMkLst>
            <pc:docMk/>
            <pc:sldMk cId="2149870364" sldId="485"/>
            <ac:spMk id="5" creationId="{66473777-F090-41F5-9FC8-8962CF40C8E1}"/>
          </ac:spMkLst>
        </pc:spChg>
      </pc:sldChg>
      <pc:sldChg chg="addSp delSp modSp mod">
        <pc:chgData name="pantelis balaouras" userId="25e8755020fc1734" providerId="LiveId" clId="{08A129CC-21EA-417F-B6CF-EA9C99CEED28}" dt="2021-12-27T12:14:55.005" v="2357" actId="1038"/>
        <pc:sldMkLst>
          <pc:docMk/>
          <pc:sldMk cId="4164704614" sldId="486"/>
        </pc:sldMkLst>
        <pc:spChg chg="mod">
          <ac:chgData name="pantelis balaouras" userId="25e8755020fc1734" providerId="LiveId" clId="{08A129CC-21EA-417F-B6CF-EA9C99CEED28}" dt="2021-12-26T21:49:55.781" v="2053" actId="20577"/>
          <ac:spMkLst>
            <pc:docMk/>
            <pc:sldMk cId="4164704614" sldId="486"/>
            <ac:spMk id="4" creationId="{02D7B19F-57F6-49D7-9677-FAF3B3894305}"/>
          </ac:spMkLst>
        </pc:spChg>
        <pc:spChg chg="mod">
          <ac:chgData name="pantelis balaouras" userId="25e8755020fc1734" providerId="LiveId" clId="{08A129CC-21EA-417F-B6CF-EA9C99CEED28}" dt="2021-12-26T21:49:09.875" v="2032" actId="20577"/>
          <ac:spMkLst>
            <pc:docMk/>
            <pc:sldMk cId="4164704614" sldId="486"/>
            <ac:spMk id="5" creationId="{F1724BD0-1A2D-4EE9-86A4-37EA1CD4E006}"/>
          </ac:spMkLst>
        </pc:spChg>
        <pc:spChg chg="mod topLvl">
          <ac:chgData name="pantelis balaouras" userId="25e8755020fc1734" providerId="LiveId" clId="{08A129CC-21EA-417F-B6CF-EA9C99CEED28}" dt="2021-12-26T21:42:38.899" v="1939" actId="1036"/>
          <ac:spMkLst>
            <pc:docMk/>
            <pc:sldMk cId="4164704614" sldId="486"/>
            <ac:spMk id="8" creationId="{AFD5AA96-69E8-40C6-8F13-1215967CE820}"/>
          </ac:spMkLst>
        </pc:spChg>
        <pc:spChg chg="mod topLvl">
          <ac:chgData name="pantelis balaouras" userId="25e8755020fc1734" providerId="LiveId" clId="{08A129CC-21EA-417F-B6CF-EA9C99CEED28}" dt="2021-12-26T21:43:11.943" v="1941" actId="164"/>
          <ac:spMkLst>
            <pc:docMk/>
            <pc:sldMk cId="4164704614" sldId="486"/>
            <ac:spMk id="9" creationId="{6D19D243-D204-425F-8C98-94EC67B06018}"/>
          </ac:spMkLst>
        </pc:spChg>
        <pc:spChg chg="mod topLvl">
          <ac:chgData name="pantelis balaouras" userId="25e8755020fc1734" providerId="LiveId" clId="{08A129CC-21EA-417F-B6CF-EA9C99CEED28}" dt="2021-12-26T21:42:27.665" v="1900" actId="2085"/>
          <ac:spMkLst>
            <pc:docMk/>
            <pc:sldMk cId="4164704614" sldId="486"/>
            <ac:spMk id="10" creationId="{CE7845FE-C2C0-4AA9-99DC-55AFB7DCB1C9}"/>
          </ac:spMkLst>
        </pc:spChg>
        <pc:spChg chg="mod topLvl">
          <ac:chgData name="pantelis balaouras" userId="25e8755020fc1734" providerId="LiveId" clId="{08A129CC-21EA-417F-B6CF-EA9C99CEED28}" dt="2021-12-26T21:43:11.943" v="1941" actId="164"/>
          <ac:spMkLst>
            <pc:docMk/>
            <pc:sldMk cId="4164704614" sldId="486"/>
            <ac:spMk id="11" creationId="{A2326847-D3F6-41AB-96D1-FF2715306211}"/>
          </ac:spMkLst>
        </pc:spChg>
        <pc:spChg chg="add del mod">
          <ac:chgData name="pantelis balaouras" userId="25e8755020fc1734" providerId="LiveId" clId="{08A129CC-21EA-417F-B6CF-EA9C99CEED28}" dt="2021-12-26T16:52:04.099" v="149" actId="14100"/>
          <ac:spMkLst>
            <pc:docMk/>
            <pc:sldMk cId="4164704614" sldId="486"/>
            <ac:spMk id="14" creationId="{77C30C12-A9FB-48DA-83EC-5FB8DF714703}"/>
          </ac:spMkLst>
        </pc:spChg>
        <pc:spChg chg="add mod">
          <ac:chgData name="pantelis balaouras" userId="25e8755020fc1734" providerId="LiveId" clId="{08A129CC-21EA-417F-B6CF-EA9C99CEED28}" dt="2021-12-26T21:48:58.973" v="2031" actId="20577"/>
          <ac:spMkLst>
            <pc:docMk/>
            <pc:sldMk cId="4164704614" sldId="486"/>
            <ac:spMk id="15" creationId="{25A55AF4-B47B-4296-9FD5-8A8E7A38F453}"/>
          </ac:spMkLst>
        </pc:spChg>
        <pc:spChg chg="add mod">
          <ac:chgData name="pantelis balaouras" userId="25e8755020fc1734" providerId="LiveId" clId="{08A129CC-21EA-417F-B6CF-EA9C99CEED28}" dt="2021-12-26T21:48:11.137" v="2025" actId="114"/>
          <ac:spMkLst>
            <pc:docMk/>
            <pc:sldMk cId="4164704614" sldId="486"/>
            <ac:spMk id="16" creationId="{DA0CBBFB-823E-461D-8EDC-3426FFCD47FE}"/>
          </ac:spMkLst>
        </pc:spChg>
        <pc:grpChg chg="add mod">
          <ac:chgData name="pantelis balaouras" userId="25e8755020fc1734" providerId="LiveId" clId="{08A129CC-21EA-417F-B6CF-EA9C99CEED28}" dt="2021-12-27T12:14:55.005" v="2357" actId="1038"/>
          <ac:grpSpMkLst>
            <pc:docMk/>
            <pc:sldMk cId="4164704614" sldId="486"/>
            <ac:grpSpMk id="2" creationId="{BC8CD0DB-AB2F-4643-9600-677B755CD8CB}"/>
          </ac:grpSpMkLst>
        </pc:grpChg>
        <pc:grpChg chg="del mod">
          <ac:chgData name="pantelis balaouras" userId="25e8755020fc1734" providerId="LiveId" clId="{08A129CC-21EA-417F-B6CF-EA9C99CEED28}" dt="2021-12-26T21:41:36.490" v="1810" actId="165"/>
          <ac:grpSpMkLst>
            <pc:docMk/>
            <pc:sldMk cId="4164704614" sldId="486"/>
            <ac:grpSpMk id="6" creationId="{D290D5F0-4CBA-43E7-886E-3F21F7F37100}"/>
          </ac:grpSpMkLst>
        </pc:grpChg>
        <pc:grpChg chg="del mod topLvl">
          <ac:chgData name="pantelis balaouras" userId="25e8755020fc1734" providerId="LiveId" clId="{08A129CC-21EA-417F-B6CF-EA9C99CEED28}" dt="2021-12-26T21:41:49.493" v="1811" actId="165"/>
          <ac:grpSpMkLst>
            <pc:docMk/>
            <pc:sldMk cId="4164704614" sldId="486"/>
            <ac:grpSpMk id="7" creationId="{DC79C115-1E60-421A-A496-68F228666AE0}"/>
          </ac:grpSpMkLst>
        </pc:grpChg>
        <pc:cxnChg chg="mod topLvl">
          <ac:chgData name="pantelis balaouras" userId="25e8755020fc1734" providerId="LiveId" clId="{08A129CC-21EA-417F-B6CF-EA9C99CEED28}" dt="2021-12-26T21:41:49.493" v="1811" actId="165"/>
          <ac:cxnSpMkLst>
            <pc:docMk/>
            <pc:sldMk cId="4164704614" sldId="486"/>
            <ac:cxnSpMk id="12" creationId="{395C9B52-A6C0-43FC-85D6-4317F6DDD782}"/>
          </ac:cxnSpMkLst>
        </pc:cxnChg>
        <pc:cxnChg chg="mod topLvl">
          <ac:chgData name="pantelis balaouras" userId="25e8755020fc1734" providerId="LiveId" clId="{08A129CC-21EA-417F-B6CF-EA9C99CEED28}" dt="2021-12-26T21:43:11.943" v="1941" actId="164"/>
          <ac:cxnSpMkLst>
            <pc:docMk/>
            <pc:sldMk cId="4164704614" sldId="486"/>
            <ac:cxnSpMk id="13" creationId="{8BE909AB-03A9-456C-9182-EA719B33D303}"/>
          </ac:cxnSpMkLst>
        </pc:cxnChg>
      </pc:sldChg>
      <pc:sldChg chg="modSp mod">
        <pc:chgData name="pantelis balaouras" userId="25e8755020fc1734" providerId="LiveId" clId="{08A129CC-21EA-417F-B6CF-EA9C99CEED28}" dt="2021-12-26T16:52:46.423" v="154" actId="27636"/>
        <pc:sldMkLst>
          <pc:docMk/>
          <pc:sldMk cId="176712698" sldId="487"/>
        </pc:sldMkLst>
        <pc:spChg chg="mod">
          <ac:chgData name="pantelis balaouras" userId="25e8755020fc1734" providerId="LiveId" clId="{08A129CC-21EA-417F-B6CF-EA9C99CEED28}" dt="2021-12-26T16:52:46.423" v="154" actId="27636"/>
          <ac:spMkLst>
            <pc:docMk/>
            <pc:sldMk cId="176712698" sldId="487"/>
            <ac:spMk id="5" creationId="{66473777-F090-41F5-9FC8-8962CF40C8E1}"/>
          </ac:spMkLst>
        </pc:spChg>
      </pc:sldChg>
      <pc:sldChg chg="addSp delSp modSp mod">
        <pc:chgData name="pantelis balaouras" userId="25e8755020fc1734" providerId="LiveId" clId="{08A129CC-21EA-417F-B6CF-EA9C99CEED28}" dt="2021-12-27T12:18:28.319" v="2481" actId="1038"/>
        <pc:sldMkLst>
          <pc:docMk/>
          <pc:sldMk cId="851107091" sldId="488"/>
        </pc:sldMkLst>
        <pc:spChg chg="mod">
          <ac:chgData name="pantelis balaouras" userId="25e8755020fc1734" providerId="LiveId" clId="{08A129CC-21EA-417F-B6CF-EA9C99CEED28}" dt="2021-12-26T22:31:57.901" v="2223"/>
          <ac:spMkLst>
            <pc:docMk/>
            <pc:sldMk cId="851107091" sldId="488"/>
            <ac:spMk id="2" creationId="{F29008C4-F8A7-4760-8F82-E20E3BD121B3}"/>
          </ac:spMkLst>
        </pc:spChg>
        <pc:spChg chg="mod">
          <ac:chgData name="pantelis balaouras" userId="25e8755020fc1734" providerId="LiveId" clId="{08A129CC-21EA-417F-B6CF-EA9C99CEED28}" dt="2021-12-27T12:17:51.269" v="2445" actId="403"/>
          <ac:spMkLst>
            <pc:docMk/>
            <pc:sldMk cId="851107091" sldId="488"/>
            <ac:spMk id="3" creationId="{0424FA03-ABF2-4810-98A4-4D29B1A8B6ED}"/>
          </ac:spMkLst>
        </pc:spChg>
        <pc:spChg chg="del mod">
          <ac:chgData name="pantelis balaouras" userId="25e8755020fc1734" providerId="LiveId" clId="{08A129CC-21EA-417F-B6CF-EA9C99CEED28}" dt="2021-12-26T22:27:09.092" v="2200" actId="478"/>
          <ac:spMkLst>
            <pc:docMk/>
            <pc:sldMk cId="851107091" sldId="488"/>
            <ac:spMk id="4" creationId="{F38020BB-3D11-4FF9-B76F-E735176F3C5C}"/>
          </ac:spMkLst>
        </pc:spChg>
        <pc:spChg chg="add mod">
          <ac:chgData name="pantelis balaouras" userId="25e8755020fc1734" providerId="LiveId" clId="{08A129CC-21EA-417F-B6CF-EA9C99CEED28}" dt="2021-12-26T17:04:49.688" v="189"/>
          <ac:spMkLst>
            <pc:docMk/>
            <pc:sldMk cId="851107091" sldId="488"/>
            <ac:spMk id="6" creationId="{0A3DE493-346B-463A-9F97-D0558CF31480}"/>
          </ac:spMkLst>
        </pc:spChg>
        <pc:spChg chg="mod">
          <ac:chgData name="pantelis balaouras" userId="25e8755020fc1734" providerId="LiveId" clId="{08A129CC-21EA-417F-B6CF-EA9C99CEED28}" dt="2021-12-26T22:25:51.921" v="2195" actId="20577"/>
          <ac:spMkLst>
            <pc:docMk/>
            <pc:sldMk cId="851107091" sldId="488"/>
            <ac:spMk id="9" creationId="{0AB0F695-3305-43CB-9686-C67B38986FAA}"/>
          </ac:spMkLst>
        </pc:spChg>
        <pc:spChg chg="add mod">
          <ac:chgData name="pantelis balaouras" userId="25e8755020fc1734" providerId="LiveId" clId="{08A129CC-21EA-417F-B6CF-EA9C99CEED28}" dt="2021-12-27T12:18:28.319" v="2481" actId="1038"/>
          <ac:spMkLst>
            <pc:docMk/>
            <pc:sldMk cId="851107091" sldId="488"/>
            <ac:spMk id="11" creationId="{7617CD2E-8DA8-457E-AEE3-9DBAEABD7D70}"/>
          </ac:spMkLst>
        </pc:spChg>
        <pc:grpChg chg="add mod">
          <ac:chgData name="pantelis balaouras" userId="25e8755020fc1734" providerId="LiveId" clId="{08A129CC-21EA-417F-B6CF-EA9C99CEED28}" dt="2021-12-27T12:18:20.936" v="2462" actId="1037"/>
          <ac:grpSpMkLst>
            <pc:docMk/>
            <pc:sldMk cId="851107091" sldId="488"/>
            <ac:grpSpMk id="7" creationId="{C69CBFD9-C1C8-48BA-BE6D-DE03D558C2A1}"/>
          </ac:grpSpMkLst>
        </pc:grpChg>
        <pc:picChg chg="mod">
          <ac:chgData name="pantelis balaouras" userId="25e8755020fc1734" providerId="LiveId" clId="{08A129CC-21EA-417F-B6CF-EA9C99CEED28}" dt="2021-12-27T12:18:12.276" v="2448" actId="1076"/>
          <ac:picMkLst>
            <pc:docMk/>
            <pc:sldMk cId="851107091" sldId="488"/>
            <ac:picMk id="5" creationId="{51280C98-4324-430C-B8D9-2D971508367E}"/>
          </ac:picMkLst>
        </pc:picChg>
        <pc:picChg chg="mod">
          <ac:chgData name="pantelis balaouras" userId="25e8755020fc1734" providerId="LiveId" clId="{08A129CC-21EA-417F-B6CF-EA9C99CEED28}" dt="2021-12-26T22:32:49.570" v="2227" actId="1076"/>
          <ac:picMkLst>
            <pc:docMk/>
            <pc:sldMk cId="851107091" sldId="488"/>
            <ac:picMk id="8" creationId="{DCB15909-0F7F-4BBA-9855-52D4F627B798}"/>
          </ac:picMkLst>
        </pc:picChg>
      </pc:sldChg>
      <pc:sldChg chg="modSp mod">
        <pc:chgData name="pantelis balaouras" userId="25e8755020fc1734" providerId="LiveId" clId="{08A129CC-21EA-417F-B6CF-EA9C99CEED28}" dt="2021-12-26T17:05:03.556" v="193" actId="27636"/>
        <pc:sldMkLst>
          <pc:docMk/>
          <pc:sldMk cId="3480835252" sldId="489"/>
        </pc:sldMkLst>
        <pc:spChg chg="mod">
          <ac:chgData name="pantelis balaouras" userId="25e8755020fc1734" providerId="LiveId" clId="{08A129CC-21EA-417F-B6CF-EA9C99CEED28}" dt="2021-12-26T17:05:03.556" v="193" actId="27636"/>
          <ac:spMkLst>
            <pc:docMk/>
            <pc:sldMk cId="3480835252" sldId="489"/>
            <ac:spMk id="5" creationId="{66473777-F090-41F5-9FC8-8962CF40C8E1}"/>
          </ac:spMkLst>
        </pc:spChg>
      </pc:sldChg>
      <pc:sldChg chg="addSp delSp modSp mod">
        <pc:chgData name="pantelis balaouras" userId="25e8755020fc1734" providerId="LiveId" clId="{08A129CC-21EA-417F-B6CF-EA9C99CEED28}" dt="2021-12-27T13:04:39.907" v="2600" actId="6549"/>
        <pc:sldMkLst>
          <pc:docMk/>
          <pc:sldMk cId="2774653811" sldId="490"/>
        </pc:sldMkLst>
        <pc:spChg chg="mod">
          <ac:chgData name="pantelis balaouras" userId="25e8755020fc1734" providerId="LiveId" clId="{08A129CC-21EA-417F-B6CF-EA9C99CEED28}" dt="2021-12-27T13:04:39.907" v="2600" actId="6549"/>
          <ac:spMkLst>
            <pc:docMk/>
            <pc:sldMk cId="2774653811" sldId="490"/>
            <ac:spMk id="2" creationId="{F1BC51C5-BE01-4744-8DAC-49E43160A2D1}"/>
          </ac:spMkLst>
        </pc:spChg>
        <pc:spChg chg="del">
          <ac:chgData name="pantelis balaouras" userId="25e8755020fc1734" providerId="LiveId" clId="{08A129CC-21EA-417F-B6CF-EA9C99CEED28}" dt="2021-12-27T13:00:28.642" v="2509" actId="478"/>
          <ac:spMkLst>
            <pc:docMk/>
            <pc:sldMk cId="2774653811" sldId="490"/>
            <ac:spMk id="3" creationId="{CE401989-D102-4950-BF04-1A9EA752201D}"/>
          </ac:spMkLst>
        </pc:spChg>
        <pc:spChg chg="mod">
          <ac:chgData name="pantelis balaouras" userId="25e8755020fc1734" providerId="LiveId" clId="{08A129CC-21EA-417F-B6CF-EA9C99CEED28}" dt="2021-12-27T13:00:19.585" v="2506" actId="21"/>
          <ac:spMkLst>
            <pc:docMk/>
            <pc:sldMk cId="2774653811" sldId="490"/>
            <ac:spMk id="8" creationId="{90570C5C-9B95-43C1-BF26-2E3A41C88D24}"/>
          </ac:spMkLst>
        </pc:spChg>
        <pc:spChg chg="add mod">
          <ac:chgData name="pantelis balaouras" userId="25e8755020fc1734" providerId="LiveId" clId="{08A129CC-21EA-417F-B6CF-EA9C99CEED28}" dt="2021-12-27T13:02:53.753" v="2535" actId="1035"/>
          <ac:spMkLst>
            <pc:docMk/>
            <pc:sldMk cId="2774653811" sldId="490"/>
            <ac:spMk id="10" creationId="{C494BE73-A607-4482-8064-157D2BC5D2FA}"/>
          </ac:spMkLst>
        </pc:spChg>
        <pc:spChg chg="add mod">
          <ac:chgData name="pantelis balaouras" userId="25e8755020fc1734" providerId="LiveId" clId="{08A129CC-21EA-417F-B6CF-EA9C99CEED28}" dt="2021-12-27T13:02:49.069" v="2533" actId="1076"/>
          <ac:spMkLst>
            <pc:docMk/>
            <pc:sldMk cId="2774653811" sldId="490"/>
            <ac:spMk id="11" creationId="{82591867-3AEA-44F1-9C15-EE745F1D65DE}"/>
          </ac:spMkLst>
        </pc:spChg>
        <pc:spChg chg="add mod">
          <ac:chgData name="pantelis balaouras" userId="25e8755020fc1734" providerId="LiveId" clId="{08A129CC-21EA-417F-B6CF-EA9C99CEED28}" dt="2021-12-27T13:03:53.996" v="2569" actId="1076"/>
          <ac:spMkLst>
            <pc:docMk/>
            <pc:sldMk cId="2774653811" sldId="490"/>
            <ac:spMk id="13" creationId="{00137F87-0AE3-406C-9A97-B27812FF1ECA}"/>
          </ac:spMkLst>
        </pc:spChg>
        <pc:grpChg chg="del">
          <ac:chgData name="pantelis balaouras" userId="25e8755020fc1734" providerId="LiveId" clId="{08A129CC-21EA-417F-B6CF-EA9C99CEED28}" dt="2021-12-27T13:00:31.692" v="2510" actId="478"/>
          <ac:grpSpMkLst>
            <pc:docMk/>
            <pc:sldMk cId="2774653811" sldId="490"/>
            <ac:grpSpMk id="4" creationId="{480822C0-DDA9-4A71-ADA5-80A5E975EFE5}"/>
          </ac:grpSpMkLst>
        </pc:grpChg>
      </pc:sldChg>
      <pc:sldChg chg="addSp delSp modSp mod">
        <pc:chgData name="pantelis balaouras" userId="25e8755020fc1734" providerId="LiveId" clId="{08A129CC-21EA-417F-B6CF-EA9C99CEED28}" dt="2021-12-27T16:23:13.289" v="4840" actId="1035"/>
        <pc:sldMkLst>
          <pc:docMk/>
          <pc:sldMk cId="3273773654" sldId="491"/>
        </pc:sldMkLst>
        <pc:spChg chg="mod">
          <ac:chgData name="pantelis balaouras" userId="25e8755020fc1734" providerId="LiveId" clId="{08A129CC-21EA-417F-B6CF-EA9C99CEED28}" dt="2021-12-27T13:00:01.500" v="2505" actId="20577"/>
          <ac:spMkLst>
            <pc:docMk/>
            <pc:sldMk cId="3273773654" sldId="491"/>
            <ac:spMk id="2" creationId="{C81D0854-0CD1-42AB-B315-D2DFAA849811}"/>
          </ac:spMkLst>
        </pc:spChg>
        <pc:spChg chg="mod">
          <ac:chgData name="pantelis balaouras" userId="25e8755020fc1734" providerId="LiveId" clId="{08A129CC-21EA-417F-B6CF-EA9C99CEED28}" dt="2021-12-27T12:59:40.389" v="2500" actId="21"/>
          <ac:spMkLst>
            <pc:docMk/>
            <pc:sldMk cId="3273773654" sldId="491"/>
            <ac:spMk id="8" creationId="{4C6988B5-B223-4EC2-9C1F-ACCB1CC58A48}"/>
          </ac:spMkLst>
        </pc:spChg>
        <pc:spChg chg="add mod">
          <ac:chgData name="pantelis balaouras" userId="25e8755020fc1734" providerId="LiveId" clId="{08A129CC-21EA-417F-B6CF-EA9C99CEED28}" dt="2021-12-26T17:06:24.718" v="253"/>
          <ac:spMkLst>
            <pc:docMk/>
            <pc:sldMk cId="3273773654" sldId="491"/>
            <ac:spMk id="10" creationId="{9CB83A57-B608-4CAB-9003-C3E399CEBFAF}"/>
          </ac:spMkLst>
        </pc:spChg>
        <pc:spChg chg="add mod">
          <ac:chgData name="pantelis balaouras" userId="25e8755020fc1734" providerId="LiveId" clId="{08A129CC-21EA-417F-B6CF-EA9C99CEED28}" dt="2021-12-27T13:04:54.921" v="2614" actId="1037"/>
          <ac:spMkLst>
            <pc:docMk/>
            <pc:sldMk cId="3273773654" sldId="491"/>
            <ac:spMk id="11" creationId="{C380F6F1-122F-4C4A-B378-0BCD7416CEFB}"/>
          </ac:spMkLst>
        </pc:spChg>
        <pc:spChg chg="add mod">
          <ac:chgData name="pantelis balaouras" userId="25e8755020fc1734" providerId="LiveId" clId="{08A129CC-21EA-417F-B6CF-EA9C99CEED28}" dt="2021-12-27T16:23:13.289" v="4840" actId="1035"/>
          <ac:spMkLst>
            <pc:docMk/>
            <pc:sldMk cId="3273773654" sldId="491"/>
            <ac:spMk id="13" creationId="{2065330A-34F6-4AFD-A765-17F83CB45FA5}"/>
          </ac:spMkLst>
        </pc:spChg>
        <pc:grpChg chg="del mod">
          <ac:chgData name="pantelis balaouras" userId="25e8755020fc1734" providerId="LiveId" clId="{08A129CC-21EA-417F-B6CF-EA9C99CEED28}" dt="2021-12-27T12:59:48.978" v="2502" actId="478"/>
          <ac:grpSpMkLst>
            <pc:docMk/>
            <pc:sldMk cId="3273773654" sldId="491"/>
            <ac:grpSpMk id="4" creationId="{994E8EF3-3BA3-410F-9075-EB8FBF3E5050}"/>
          </ac:grpSpMkLst>
        </pc:grpChg>
        <pc:graphicFrameChg chg="add del modGraphic">
          <ac:chgData name="pantelis balaouras" userId="25e8755020fc1734" providerId="LiveId" clId="{08A129CC-21EA-417F-B6CF-EA9C99CEED28}" dt="2021-12-27T13:04:48.389" v="2602" actId="27309"/>
          <ac:graphicFrameMkLst>
            <pc:docMk/>
            <pc:sldMk cId="3273773654" sldId="491"/>
            <ac:graphicFrameMk id="15" creationId="{89A0399C-1D8B-4167-A8CD-CBEBFA856871}"/>
          </ac:graphicFrameMkLst>
        </pc:graphicFrameChg>
      </pc:sldChg>
      <pc:sldChg chg="addSp delSp modSp mod">
        <pc:chgData name="pantelis balaouras" userId="25e8755020fc1734" providerId="LiveId" clId="{08A129CC-21EA-417F-B6CF-EA9C99CEED28}" dt="2021-12-27T13:14:26.149" v="2767" actId="1037"/>
        <pc:sldMkLst>
          <pc:docMk/>
          <pc:sldMk cId="899508653" sldId="492"/>
        </pc:sldMkLst>
        <pc:spChg chg="mod">
          <ac:chgData name="pantelis balaouras" userId="25e8755020fc1734" providerId="LiveId" clId="{08A129CC-21EA-417F-B6CF-EA9C99CEED28}" dt="2021-12-27T13:05:15.118" v="2619" actId="20577"/>
          <ac:spMkLst>
            <pc:docMk/>
            <pc:sldMk cId="899508653" sldId="492"/>
            <ac:spMk id="2" creationId="{B0239053-9392-4FAE-86FB-1FFCD5417554}"/>
          </ac:spMkLst>
        </pc:spChg>
        <pc:spChg chg="mod">
          <ac:chgData name="pantelis balaouras" userId="25e8755020fc1734" providerId="LiveId" clId="{08A129CC-21EA-417F-B6CF-EA9C99CEED28}" dt="2021-12-27T13:05:41.900" v="2623" actId="27636"/>
          <ac:spMkLst>
            <pc:docMk/>
            <pc:sldMk cId="899508653" sldId="492"/>
            <ac:spMk id="3" creationId="{8E5B9A1F-A76A-45CB-A4A6-75EF82D14243}"/>
          </ac:spMkLst>
        </pc:spChg>
        <pc:spChg chg="add mod">
          <ac:chgData name="pantelis balaouras" userId="25e8755020fc1734" providerId="LiveId" clId="{08A129CC-21EA-417F-B6CF-EA9C99CEED28}" dt="2021-12-26T17:06:26.361" v="254"/>
          <ac:spMkLst>
            <pc:docMk/>
            <pc:sldMk cId="899508653" sldId="492"/>
            <ac:spMk id="4" creationId="{178A2582-E22C-4191-9915-E02CDF0E1DBB}"/>
          </ac:spMkLst>
        </pc:spChg>
        <pc:spChg chg="mod topLvl">
          <ac:chgData name="pantelis balaouras" userId="25e8755020fc1734" providerId="LiveId" clId="{08A129CC-21EA-417F-B6CF-EA9C99CEED28}" dt="2021-12-27T13:11:48.601" v="2632" actId="165"/>
          <ac:spMkLst>
            <pc:docMk/>
            <pc:sldMk cId="899508653" sldId="492"/>
            <ac:spMk id="7" creationId="{A29472CE-4968-4A0B-96FB-BF3BB80AECC0}"/>
          </ac:spMkLst>
        </pc:spChg>
        <pc:spChg chg="mod topLvl">
          <ac:chgData name="pantelis balaouras" userId="25e8755020fc1734" providerId="LiveId" clId="{08A129CC-21EA-417F-B6CF-EA9C99CEED28}" dt="2021-12-27T13:11:48.601" v="2632" actId="165"/>
          <ac:spMkLst>
            <pc:docMk/>
            <pc:sldMk cId="899508653" sldId="492"/>
            <ac:spMk id="8" creationId="{75E7C01D-6EDB-4250-9FD3-9048589D4690}"/>
          </ac:spMkLst>
        </pc:spChg>
        <pc:spChg chg="mod topLvl">
          <ac:chgData name="pantelis balaouras" userId="25e8755020fc1734" providerId="LiveId" clId="{08A129CC-21EA-417F-B6CF-EA9C99CEED28}" dt="2021-12-27T13:13:28.905" v="2727" actId="207"/>
          <ac:spMkLst>
            <pc:docMk/>
            <pc:sldMk cId="899508653" sldId="492"/>
            <ac:spMk id="9" creationId="{3FF76B51-CFAF-405B-8114-7AF5A99785A0}"/>
          </ac:spMkLst>
        </pc:spChg>
        <pc:spChg chg="mod topLvl">
          <ac:chgData name="pantelis balaouras" userId="25e8755020fc1734" providerId="LiveId" clId="{08A129CC-21EA-417F-B6CF-EA9C99CEED28}" dt="2021-12-27T13:11:48.601" v="2632" actId="165"/>
          <ac:spMkLst>
            <pc:docMk/>
            <pc:sldMk cId="899508653" sldId="492"/>
            <ac:spMk id="10" creationId="{A83D5B55-2955-4109-9BD3-8FE52961BCD8}"/>
          </ac:spMkLst>
        </pc:spChg>
        <pc:spChg chg="del mod topLvl">
          <ac:chgData name="pantelis balaouras" userId="25e8755020fc1734" providerId="LiveId" clId="{08A129CC-21EA-417F-B6CF-EA9C99CEED28}" dt="2021-12-27T13:12:32.413" v="2707" actId="478"/>
          <ac:spMkLst>
            <pc:docMk/>
            <pc:sldMk cId="899508653" sldId="492"/>
            <ac:spMk id="11" creationId="{E54CBEEB-E242-4B6D-BD46-05684D55F1A3}"/>
          </ac:spMkLst>
        </pc:spChg>
        <pc:spChg chg="add del mod topLvl">
          <ac:chgData name="pantelis balaouras" userId="25e8755020fc1734" providerId="LiveId" clId="{08A129CC-21EA-417F-B6CF-EA9C99CEED28}" dt="2021-12-27T13:12:54.374" v="2718" actId="403"/>
          <ac:spMkLst>
            <pc:docMk/>
            <pc:sldMk cId="899508653" sldId="492"/>
            <ac:spMk id="12" creationId="{6A333C73-774A-44BA-B946-1BA6108B4C82}"/>
          </ac:spMkLst>
        </pc:spChg>
        <pc:spChg chg="del mod topLvl">
          <ac:chgData name="pantelis balaouras" userId="25e8755020fc1734" providerId="LiveId" clId="{08A129CC-21EA-417F-B6CF-EA9C99CEED28}" dt="2021-12-27T13:12:25.229" v="2683" actId="478"/>
          <ac:spMkLst>
            <pc:docMk/>
            <pc:sldMk cId="899508653" sldId="492"/>
            <ac:spMk id="15" creationId="{791CF62D-39A6-424B-83B9-C7CA4A17CC2A}"/>
          </ac:spMkLst>
        </pc:spChg>
        <pc:spChg chg="add del mod topLvl">
          <ac:chgData name="pantelis balaouras" userId="25e8755020fc1734" providerId="LiveId" clId="{08A129CC-21EA-417F-B6CF-EA9C99CEED28}" dt="2021-12-27T13:14:26.149" v="2767" actId="1037"/>
          <ac:spMkLst>
            <pc:docMk/>
            <pc:sldMk cId="899508653" sldId="492"/>
            <ac:spMk id="16" creationId="{BD4667EF-75A2-4EEA-B90E-1F195797085D}"/>
          </ac:spMkLst>
        </pc:spChg>
        <pc:spChg chg="del mod topLvl">
          <ac:chgData name="pantelis balaouras" userId="25e8755020fc1734" providerId="LiveId" clId="{08A129CC-21EA-417F-B6CF-EA9C99CEED28}" dt="2021-12-27T13:12:17.363" v="2660" actId="478"/>
          <ac:spMkLst>
            <pc:docMk/>
            <pc:sldMk cId="899508653" sldId="492"/>
            <ac:spMk id="19" creationId="{D4ABF479-FB0E-4A0F-AD6F-8ED8CF162547}"/>
          </ac:spMkLst>
        </pc:spChg>
        <pc:spChg chg="add del mod topLvl">
          <ac:chgData name="pantelis balaouras" userId="25e8755020fc1734" providerId="LiveId" clId="{08A129CC-21EA-417F-B6CF-EA9C99CEED28}" dt="2021-12-27T13:14:15.757" v="2764" actId="1036"/>
          <ac:spMkLst>
            <pc:docMk/>
            <pc:sldMk cId="899508653" sldId="492"/>
            <ac:spMk id="20" creationId="{767FFD77-4DB5-4FC7-A672-8522CFE594C8}"/>
          </ac:spMkLst>
        </pc:spChg>
        <pc:grpChg chg="add del mod">
          <ac:chgData name="pantelis balaouras" userId="25e8755020fc1734" providerId="LiveId" clId="{08A129CC-21EA-417F-B6CF-EA9C99CEED28}" dt="2021-12-27T13:11:37.920" v="2631" actId="165"/>
          <ac:grpSpMkLst>
            <pc:docMk/>
            <pc:sldMk cId="899508653" sldId="492"/>
            <ac:grpSpMk id="5" creationId="{D39433AD-35D8-461F-8870-800F7BDFF703}"/>
          </ac:grpSpMkLst>
        </pc:grpChg>
        <pc:grpChg chg="del mod topLvl">
          <ac:chgData name="pantelis balaouras" userId="25e8755020fc1734" providerId="LiveId" clId="{08A129CC-21EA-417F-B6CF-EA9C99CEED28}" dt="2021-12-27T13:11:48.601" v="2632" actId="165"/>
          <ac:grpSpMkLst>
            <pc:docMk/>
            <pc:sldMk cId="899508653" sldId="492"/>
            <ac:grpSpMk id="6" creationId="{1B32924E-3C42-4B66-BC8D-5124C12CBA0C}"/>
          </ac:grpSpMkLst>
        </pc:grpChg>
        <pc:cxnChg chg="mod topLvl">
          <ac:chgData name="pantelis balaouras" userId="25e8755020fc1734" providerId="LiveId" clId="{08A129CC-21EA-417F-B6CF-EA9C99CEED28}" dt="2021-12-27T13:11:48.601" v="2632" actId="165"/>
          <ac:cxnSpMkLst>
            <pc:docMk/>
            <pc:sldMk cId="899508653" sldId="492"/>
            <ac:cxnSpMk id="13" creationId="{708FB9BC-1167-41CA-AFA7-21FF89595D5B}"/>
          </ac:cxnSpMkLst>
        </pc:cxnChg>
        <pc:cxnChg chg="mod topLvl">
          <ac:chgData name="pantelis balaouras" userId="25e8755020fc1734" providerId="LiveId" clId="{08A129CC-21EA-417F-B6CF-EA9C99CEED28}" dt="2021-12-27T13:11:48.601" v="2632" actId="165"/>
          <ac:cxnSpMkLst>
            <pc:docMk/>
            <pc:sldMk cId="899508653" sldId="492"/>
            <ac:cxnSpMk id="14" creationId="{2C5A2A3D-84AA-4286-BCD5-6AC5BE602960}"/>
          </ac:cxnSpMkLst>
        </pc:cxnChg>
        <pc:cxnChg chg="mod topLvl">
          <ac:chgData name="pantelis balaouras" userId="25e8755020fc1734" providerId="LiveId" clId="{08A129CC-21EA-417F-B6CF-EA9C99CEED28}" dt="2021-12-27T13:11:48.601" v="2632" actId="165"/>
          <ac:cxnSpMkLst>
            <pc:docMk/>
            <pc:sldMk cId="899508653" sldId="492"/>
            <ac:cxnSpMk id="17" creationId="{0DFB00D9-AA3F-458A-982C-CD08E2C77B28}"/>
          </ac:cxnSpMkLst>
        </pc:cxnChg>
        <pc:cxnChg chg="mod topLvl">
          <ac:chgData name="pantelis balaouras" userId="25e8755020fc1734" providerId="LiveId" clId="{08A129CC-21EA-417F-B6CF-EA9C99CEED28}" dt="2021-12-27T13:11:48.601" v="2632" actId="165"/>
          <ac:cxnSpMkLst>
            <pc:docMk/>
            <pc:sldMk cId="899508653" sldId="492"/>
            <ac:cxnSpMk id="18" creationId="{6C119F81-C50F-4CF8-88CF-7B095C00356E}"/>
          </ac:cxnSpMkLst>
        </pc:cxnChg>
        <pc:cxnChg chg="mod topLvl">
          <ac:chgData name="pantelis balaouras" userId="25e8755020fc1734" providerId="LiveId" clId="{08A129CC-21EA-417F-B6CF-EA9C99CEED28}" dt="2021-12-27T13:11:48.601" v="2632" actId="165"/>
          <ac:cxnSpMkLst>
            <pc:docMk/>
            <pc:sldMk cId="899508653" sldId="492"/>
            <ac:cxnSpMk id="21" creationId="{E217413F-9B35-4F70-B4A0-75CF18EA79EF}"/>
          </ac:cxnSpMkLst>
        </pc:cxnChg>
        <pc:cxnChg chg="mod topLvl">
          <ac:chgData name="pantelis balaouras" userId="25e8755020fc1734" providerId="LiveId" clId="{08A129CC-21EA-417F-B6CF-EA9C99CEED28}" dt="2021-12-27T13:11:48.601" v="2632" actId="165"/>
          <ac:cxnSpMkLst>
            <pc:docMk/>
            <pc:sldMk cId="899508653" sldId="492"/>
            <ac:cxnSpMk id="22" creationId="{68D64CD5-7DCA-4D26-BF8A-AA9F05DECD80}"/>
          </ac:cxnSpMkLst>
        </pc:cxnChg>
      </pc:sldChg>
      <pc:sldChg chg="addSp modSp del">
        <pc:chgData name="pantelis balaouras" userId="25e8755020fc1734" providerId="LiveId" clId="{08A129CC-21EA-417F-B6CF-EA9C99CEED28}" dt="2021-12-27T13:14:35.432" v="2768" actId="47"/>
        <pc:sldMkLst>
          <pc:docMk/>
          <pc:sldMk cId="2801722803" sldId="493"/>
        </pc:sldMkLst>
        <pc:spChg chg="add mod">
          <ac:chgData name="pantelis balaouras" userId="25e8755020fc1734" providerId="LiveId" clId="{08A129CC-21EA-417F-B6CF-EA9C99CEED28}" dt="2021-12-26T17:06:27.584" v="255"/>
          <ac:spMkLst>
            <pc:docMk/>
            <pc:sldMk cId="2801722803" sldId="493"/>
            <ac:spMk id="22" creationId="{9B2492BC-A856-4F97-9138-B108ADE9D804}"/>
          </ac:spMkLst>
        </pc:spChg>
      </pc:sldChg>
      <pc:sldChg chg="addSp modSp mod">
        <pc:chgData name="pantelis balaouras" userId="25e8755020fc1734" providerId="LiveId" clId="{08A129CC-21EA-417F-B6CF-EA9C99CEED28}" dt="2021-12-27T13:24:01.691" v="2806"/>
        <pc:sldMkLst>
          <pc:docMk/>
          <pc:sldMk cId="588038750" sldId="495"/>
        </pc:sldMkLst>
        <pc:spChg chg="mod">
          <ac:chgData name="pantelis balaouras" userId="25e8755020fc1734" providerId="LiveId" clId="{08A129CC-21EA-417F-B6CF-EA9C99CEED28}" dt="2021-12-27T13:24:01.691" v="2806"/>
          <ac:spMkLst>
            <pc:docMk/>
            <pc:sldMk cId="588038750" sldId="495"/>
            <ac:spMk id="5" creationId="{C4E367BE-9726-4CD2-811D-ADDD9F698C01}"/>
          </ac:spMkLst>
        </pc:spChg>
        <pc:spChg chg="add mod">
          <ac:chgData name="pantelis balaouras" userId="25e8755020fc1734" providerId="LiveId" clId="{08A129CC-21EA-417F-B6CF-EA9C99CEED28}" dt="2021-12-26T17:07:45.220" v="300" actId="14100"/>
          <ac:spMkLst>
            <pc:docMk/>
            <pc:sldMk cId="588038750" sldId="495"/>
            <ac:spMk id="6" creationId="{26D84175-633E-4A0A-B6B4-B2920503A9A0}"/>
          </ac:spMkLst>
        </pc:spChg>
      </pc:sldChg>
      <pc:sldChg chg="addSp delSp modSp mod ord">
        <pc:chgData name="pantelis balaouras" userId="25e8755020fc1734" providerId="LiveId" clId="{08A129CC-21EA-417F-B6CF-EA9C99CEED28}" dt="2021-12-27T13:32:00.786" v="2920"/>
        <pc:sldMkLst>
          <pc:docMk/>
          <pc:sldMk cId="1997135562" sldId="496"/>
        </pc:sldMkLst>
        <pc:spChg chg="mod">
          <ac:chgData name="pantelis balaouras" userId="25e8755020fc1734" providerId="LiveId" clId="{08A129CC-21EA-417F-B6CF-EA9C99CEED28}" dt="2021-12-27T13:29:17.976" v="2845" actId="404"/>
          <ac:spMkLst>
            <pc:docMk/>
            <pc:sldMk cId="1997135562" sldId="496"/>
            <ac:spMk id="4" creationId="{DB6976C1-0931-49AD-8246-F800ACE926AE}"/>
          </ac:spMkLst>
        </pc:spChg>
        <pc:spChg chg="add del">
          <ac:chgData name="pantelis balaouras" userId="25e8755020fc1734" providerId="LiveId" clId="{08A129CC-21EA-417F-B6CF-EA9C99CEED28}" dt="2021-12-26T17:07:18.906" v="294" actId="22"/>
          <ac:spMkLst>
            <pc:docMk/>
            <pc:sldMk cId="1997135562" sldId="496"/>
            <ac:spMk id="16" creationId="{8E39EE9D-F622-434D-AD8B-51997AB8728D}"/>
          </ac:spMkLst>
        </pc:spChg>
        <pc:spChg chg="mod">
          <ac:chgData name="pantelis balaouras" userId="25e8755020fc1734" providerId="LiveId" clId="{08A129CC-21EA-417F-B6CF-EA9C99CEED28}" dt="2021-12-27T13:27:38.288" v="2823" actId="403"/>
          <ac:spMkLst>
            <pc:docMk/>
            <pc:sldMk cId="1997135562" sldId="496"/>
            <ac:spMk id="19" creationId="{1547A7F7-B019-46D6-BD4D-5C5FA2E72077}"/>
          </ac:spMkLst>
        </pc:spChg>
        <pc:spChg chg="mod">
          <ac:chgData name="pantelis balaouras" userId="25e8755020fc1734" providerId="LiveId" clId="{08A129CC-21EA-417F-B6CF-EA9C99CEED28}" dt="2021-12-27T13:27:38.288" v="2823" actId="403"/>
          <ac:spMkLst>
            <pc:docMk/>
            <pc:sldMk cId="1997135562" sldId="496"/>
            <ac:spMk id="20" creationId="{95B23DFE-47C0-4ED0-A6D0-311D17101C03}"/>
          </ac:spMkLst>
        </pc:spChg>
        <pc:spChg chg="mod">
          <ac:chgData name="pantelis balaouras" userId="25e8755020fc1734" providerId="LiveId" clId="{08A129CC-21EA-417F-B6CF-EA9C99CEED28}" dt="2021-12-27T13:27:38.288" v="2823" actId="403"/>
          <ac:spMkLst>
            <pc:docMk/>
            <pc:sldMk cId="1997135562" sldId="496"/>
            <ac:spMk id="21" creationId="{D7D5B62D-BF7C-4448-8E63-CF965A9CC24B}"/>
          </ac:spMkLst>
        </pc:spChg>
        <pc:spChg chg="mod">
          <ac:chgData name="pantelis balaouras" userId="25e8755020fc1734" providerId="LiveId" clId="{08A129CC-21EA-417F-B6CF-EA9C99CEED28}" dt="2021-12-27T13:27:38.288" v="2823" actId="403"/>
          <ac:spMkLst>
            <pc:docMk/>
            <pc:sldMk cId="1997135562" sldId="496"/>
            <ac:spMk id="22" creationId="{48C4BAA9-CCC9-4DED-B4EE-2E72D37CC7D3}"/>
          </ac:spMkLst>
        </pc:spChg>
        <pc:spChg chg="mod">
          <ac:chgData name="pantelis balaouras" userId="25e8755020fc1734" providerId="LiveId" clId="{08A129CC-21EA-417F-B6CF-EA9C99CEED28}" dt="2021-12-27T13:27:38.288" v="2823" actId="403"/>
          <ac:spMkLst>
            <pc:docMk/>
            <pc:sldMk cId="1997135562" sldId="496"/>
            <ac:spMk id="23" creationId="{46BC2D80-CE99-4279-B428-40CFAA68D8A1}"/>
          </ac:spMkLst>
        </pc:spChg>
        <pc:spChg chg="mod">
          <ac:chgData name="pantelis balaouras" userId="25e8755020fc1734" providerId="LiveId" clId="{08A129CC-21EA-417F-B6CF-EA9C99CEED28}" dt="2021-12-27T13:27:38.288" v="2823" actId="403"/>
          <ac:spMkLst>
            <pc:docMk/>
            <pc:sldMk cId="1997135562" sldId="496"/>
            <ac:spMk id="24" creationId="{7A62765F-A1BC-4FE2-AFF6-357E8C71D108}"/>
          </ac:spMkLst>
        </pc:spChg>
        <pc:spChg chg="add mod">
          <ac:chgData name="pantelis balaouras" userId="25e8755020fc1734" providerId="LiveId" clId="{08A129CC-21EA-417F-B6CF-EA9C99CEED28}" dt="2021-12-26T17:07:54.098" v="301"/>
          <ac:spMkLst>
            <pc:docMk/>
            <pc:sldMk cId="1997135562" sldId="496"/>
            <ac:spMk id="25" creationId="{237151E5-19DA-45BF-B34A-E30FCE606F8C}"/>
          </ac:spMkLst>
        </pc:spChg>
        <pc:spChg chg="mod">
          <ac:chgData name="pantelis balaouras" userId="25e8755020fc1734" providerId="LiveId" clId="{08A129CC-21EA-417F-B6CF-EA9C99CEED28}" dt="2021-12-27T13:31:17.389" v="2916" actId="1035"/>
          <ac:spMkLst>
            <pc:docMk/>
            <pc:sldMk cId="1997135562" sldId="496"/>
            <ac:spMk id="27" creationId="{934A8CE1-25A8-42F7-98D0-7F7C7CA9236B}"/>
          </ac:spMkLst>
        </pc:spChg>
        <pc:grpChg chg="mod">
          <ac:chgData name="pantelis balaouras" userId="25e8755020fc1734" providerId="LiveId" clId="{08A129CC-21EA-417F-B6CF-EA9C99CEED28}" dt="2021-12-27T13:27:40.830" v="2824"/>
          <ac:grpSpMkLst>
            <pc:docMk/>
            <pc:sldMk cId="1997135562" sldId="496"/>
            <ac:grpSpMk id="17" creationId="{E55911C4-0729-4B9A-BED8-B348A067E3D7}"/>
          </ac:grpSpMkLst>
        </pc:grpChg>
        <pc:graphicFrameChg chg="del">
          <ac:chgData name="pantelis balaouras" userId="25e8755020fc1734" providerId="LiveId" clId="{08A129CC-21EA-417F-B6CF-EA9C99CEED28}" dt="2021-12-27T13:26:49.098" v="2812" actId="478"/>
          <ac:graphicFrameMkLst>
            <pc:docMk/>
            <pc:sldMk cId="1997135562" sldId="496"/>
            <ac:graphicFrameMk id="3" creationId="{57C10655-8ED8-4696-903C-F77E1E2F61CD}"/>
          </ac:graphicFrameMkLst>
        </pc:graphicFrameChg>
        <pc:picChg chg="add mod">
          <ac:chgData name="pantelis balaouras" userId="25e8755020fc1734" providerId="LiveId" clId="{08A129CC-21EA-417F-B6CF-EA9C99CEED28}" dt="2021-12-27T13:30:10.515" v="2892" actId="1076"/>
          <ac:picMkLst>
            <pc:docMk/>
            <pc:sldMk cId="1997135562" sldId="496"/>
            <ac:picMk id="16" creationId="{DFCFEB85-C927-42F4-A514-307B9D28E6A8}"/>
          </ac:picMkLst>
        </pc:picChg>
        <pc:picChg chg="add mod">
          <ac:chgData name="pantelis balaouras" userId="25e8755020fc1734" providerId="LiveId" clId="{08A129CC-21EA-417F-B6CF-EA9C99CEED28}" dt="2021-12-27T13:30:14.798" v="2893" actId="1076"/>
          <ac:picMkLst>
            <pc:docMk/>
            <pc:sldMk cId="1997135562" sldId="496"/>
            <ac:picMk id="26" creationId="{DFD0688A-BD62-4A15-BB2D-FA2A8ACC9532}"/>
          </ac:picMkLst>
        </pc:picChg>
        <pc:picChg chg="del">
          <ac:chgData name="pantelis balaouras" userId="25e8755020fc1734" providerId="LiveId" clId="{08A129CC-21EA-417F-B6CF-EA9C99CEED28}" dt="2021-12-27T13:26:42.811" v="2810" actId="478"/>
          <ac:picMkLst>
            <pc:docMk/>
            <pc:sldMk cId="1997135562" sldId="496"/>
            <ac:picMk id="3089" creationId="{D5C055E1-2302-48CE-9A96-797395CDC5FE}"/>
          </ac:picMkLst>
        </pc:picChg>
        <pc:picChg chg="del">
          <ac:chgData name="pantelis balaouras" userId="25e8755020fc1734" providerId="LiveId" clId="{08A129CC-21EA-417F-B6CF-EA9C99CEED28}" dt="2021-12-27T13:26:45.089" v="2811" actId="478"/>
          <ac:picMkLst>
            <pc:docMk/>
            <pc:sldMk cId="1997135562" sldId="496"/>
            <ac:picMk id="3098" creationId="{A65B0CAA-9571-4DBE-8219-D8B4281CA45F}"/>
          </ac:picMkLst>
        </pc:picChg>
      </pc:sldChg>
      <pc:sldChg chg="addSp modSp mod ord">
        <pc:chgData name="pantelis balaouras" userId="25e8755020fc1734" providerId="LiveId" clId="{08A129CC-21EA-417F-B6CF-EA9C99CEED28}" dt="2021-12-27T13:32:11.899" v="2923" actId="20577"/>
        <pc:sldMkLst>
          <pc:docMk/>
          <pc:sldMk cId="2095580243" sldId="497"/>
        </pc:sldMkLst>
        <pc:spChg chg="mod">
          <ac:chgData name="pantelis balaouras" userId="25e8755020fc1734" providerId="LiveId" clId="{08A129CC-21EA-417F-B6CF-EA9C99CEED28}" dt="2021-12-27T13:32:11.899" v="2923" actId="20577"/>
          <ac:spMkLst>
            <pc:docMk/>
            <pc:sldMk cId="2095580243" sldId="497"/>
            <ac:spMk id="4" creationId="{DB6976C1-0931-49AD-8246-F800ACE926AE}"/>
          </ac:spMkLst>
        </pc:spChg>
        <pc:spChg chg="add mod">
          <ac:chgData name="pantelis balaouras" userId="25e8755020fc1734" providerId="LiveId" clId="{08A129CC-21EA-417F-B6CF-EA9C99CEED28}" dt="2021-12-26T17:07:56.745" v="302"/>
          <ac:spMkLst>
            <pc:docMk/>
            <pc:sldMk cId="2095580243" sldId="497"/>
            <ac:spMk id="16" creationId="{574AA98F-D193-42BD-B6DB-4553A1EA8F20}"/>
          </ac:spMkLst>
        </pc:spChg>
        <pc:picChg chg="mod">
          <ac:chgData name="pantelis balaouras" userId="25e8755020fc1734" providerId="LiveId" clId="{08A129CC-21EA-417F-B6CF-EA9C99CEED28}" dt="2021-12-27T13:26:59.952" v="2813" actId="1076"/>
          <ac:picMkLst>
            <pc:docMk/>
            <pc:sldMk cId="2095580243" sldId="497"/>
            <ac:picMk id="14" creationId="{29AD4A94-94CA-4D22-AE38-136E43421EBE}"/>
          </ac:picMkLst>
        </pc:picChg>
        <pc:picChg chg="mod">
          <ac:chgData name="pantelis balaouras" userId="25e8755020fc1734" providerId="LiveId" clId="{08A129CC-21EA-417F-B6CF-EA9C99CEED28}" dt="2021-12-27T13:26:59.952" v="2813" actId="1076"/>
          <ac:picMkLst>
            <pc:docMk/>
            <pc:sldMk cId="2095580243" sldId="497"/>
            <ac:picMk id="15" creationId="{8BDAADDE-1DD0-4D54-9731-22FF49C911CD}"/>
          </ac:picMkLst>
        </pc:picChg>
      </pc:sldChg>
      <pc:sldChg chg="addSp modSp mod">
        <pc:chgData name="pantelis balaouras" userId="25e8755020fc1734" providerId="LiveId" clId="{08A129CC-21EA-417F-B6CF-EA9C99CEED28}" dt="2021-12-27T13:32:38.762" v="2935" actId="1036"/>
        <pc:sldMkLst>
          <pc:docMk/>
          <pc:sldMk cId="1352072265" sldId="498"/>
        </pc:sldMkLst>
        <pc:spChg chg="mod">
          <ac:chgData name="pantelis balaouras" userId="25e8755020fc1734" providerId="LiveId" clId="{08A129CC-21EA-417F-B6CF-EA9C99CEED28}" dt="2021-12-27T13:32:21.203" v="2928" actId="20577"/>
          <ac:spMkLst>
            <pc:docMk/>
            <pc:sldMk cId="1352072265" sldId="498"/>
            <ac:spMk id="4" creationId="{DB6976C1-0931-49AD-8246-F800ACE926AE}"/>
          </ac:spMkLst>
        </pc:spChg>
        <pc:spChg chg="mod">
          <ac:chgData name="pantelis balaouras" userId="25e8755020fc1734" providerId="LiveId" clId="{08A129CC-21EA-417F-B6CF-EA9C99CEED28}" dt="2021-12-27T13:32:32.982" v="2932" actId="1035"/>
          <ac:spMkLst>
            <pc:docMk/>
            <pc:sldMk cId="1352072265" sldId="498"/>
            <ac:spMk id="13" creationId="{1CCBA5F5-C706-44B4-BDF0-D60AE8CFFEA9}"/>
          </ac:spMkLst>
        </pc:spChg>
        <pc:spChg chg="mod">
          <ac:chgData name="pantelis balaouras" userId="25e8755020fc1734" providerId="LiveId" clId="{08A129CC-21EA-417F-B6CF-EA9C99CEED28}" dt="2021-12-27T13:32:38.762" v="2935" actId="1036"/>
          <ac:spMkLst>
            <pc:docMk/>
            <pc:sldMk cId="1352072265" sldId="498"/>
            <ac:spMk id="15" creationId="{656B1ABF-EB70-4039-B1E9-F54445FD81F4}"/>
          </ac:spMkLst>
        </pc:spChg>
        <pc:spChg chg="add mod">
          <ac:chgData name="pantelis balaouras" userId="25e8755020fc1734" providerId="LiveId" clId="{08A129CC-21EA-417F-B6CF-EA9C99CEED28}" dt="2021-12-26T17:07:59.001" v="303"/>
          <ac:spMkLst>
            <pc:docMk/>
            <pc:sldMk cId="1352072265" sldId="498"/>
            <ac:spMk id="18" creationId="{35CA18EF-8DB9-4F05-BD86-38ADC25B2314}"/>
          </ac:spMkLst>
        </pc:spChg>
      </pc:sldChg>
      <pc:sldChg chg="addSp delSp modSp mod">
        <pc:chgData name="pantelis balaouras" userId="25e8755020fc1734" providerId="LiveId" clId="{08A129CC-21EA-417F-B6CF-EA9C99CEED28}" dt="2021-12-27T13:33:21.243" v="2945" actId="20577"/>
        <pc:sldMkLst>
          <pc:docMk/>
          <pc:sldMk cId="4022078013" sldId="499"/>
        </pc:sldMkLst>
        <pc:spChg chg="mod">
          <ac:chgData name="pantelis balaouras" userId="25e8755020fc1734" providerId="LiveId" clId="{08A129CC-21EA-417F-B6CF-EA9C99CEED28}" dt="2021-12-27T13:33:21.243" v="2945" actId="20577"/>
          <ac:spMkLst>
            <pc:docMk/>
            <pc:sldMk cId="4022078013" sldId="499"/>
            <ac:spMk id="4" creationId="{DB6976C1-0931-49AD-8246-F800ACE926AE}"/>
          </ac:spMkLst>
        </pc:spChg>
        <pc:spChg chg="mod">
          <ac:chgData name="pantelis balaouras" userId="25e8755020fc1734" providerId="LiveId" clId="{08A129CC-21EA-417F-B6CF-EA9C99CEED28}" dt="2021-12-27T13:32:53.118" v="2940" actId="1036"/>
          <ac:spMkLst>
            <pc:docMk/>
            <pc:sldMk cId="4022078013" sldId="499"/>
            <ac:spMk id="15" creationId="{CD110A77-25D1-49C8-949D-99740DE724CF}"/>
          </ac:spMkLst>
        </pc:spChg>
        <pc:spChg chg="mod">
          <ac:chgData name="pantelis balaouras" userId="25e8755020fc1734" providerId="LiveId" clId="{08A129CC-21EA-417F-B6CF-EA9C99CEED28}" dt="2021-12-27T13:33:04.234" v="2942" actId="14100"/>
          <ac:spMkLst>
            <pc:docMk/>
            <pc:sldMk cId="4022078013" sldId="499"/>
            <ac:spMk id="17" creationId="{9E8E5651-0029-4359-AD45-91AA56A77FBD}"/>
          </ac:spMkLst>
        </pc:spChg>
        <pc:spChg chg="add del">
          <ac:chgData name="pantelis balaouras" userId="25e8755020fc1734" providerId="LiveId" clId="{08A129CC-21EA-417F-B6CF-EA9C99CEED28}" dt="2021-12-26T17:07:33.173" v="298" actId="22"/>
          <ac:spMkLst>
            <pc:docMk/>
            <pc:sldMk cId="4022078013" sldId="499"/>
            <ac:spMk id="18" creationId="{CAD28266-087B-4ABE-85E5-665C1B99B86C}"/>
          </ac:spMkLst>
        </pc:spChg>
        <pc:spChg chg="add mod">
          <ac:chgData name="pantelis balaouras" userId="25e8755020fc1734" providerId="LiveId" clId="{08A129CC-21EA-417F-B6CF-EA9C99CEED28}" dt="2021-12-26T17:08:00.860" v="304"/>
          <ac:spMkLst>
            <pc:docMk/>
            <pc:sldMk cId="4022078013" sldId="499"/>
            <ac:spMk id="19" creationId="{7707C9E3-73F6-4BC5-9E97-756A5BC75CB9}"/>
          </ac:spMkLst>
        </pc:spChg>
      </pc:sldChg>
      <pc:sldChg chg="addSp modSp del mod">
        <pc:chgData name="pantelis balaouras" userId="25e8755020fc1734" providerId="LiveId" clId="{08A129CC-21EA-417F-B6CF-EA9C99CEED28}" dt="2021-12-27T14:28:16.084" v="4077" actId="47"/>
        <pc:sldMkLst>
          <pc:docMk/>
          <pc:sldMk cId="1788057932" sldId="500"/>
        </pc:sldMkLst>
        <pc:spChg chg="add mod">
          <ac:chgData name="pantelis balaouras" userId="25e8755020fc1734" providerId="LiveId" clId="{08A129CC-21EA-417F-B6CF-EA9C99CEED28}" dt="2021-12-26T17:08:12.199" v="310"/>
          <ac:spMkLst>
            <pc:docMk/>
            <pc:sldMk cId="1788057932" sldId="500"/>
            <ac:spMk id="5" creationId="{0ECCFF2B-1EA1-4B4A-8DAB-606097D0B519}"/>
          </ac:spMkLst>
        </pc:spChg>
        <pc:graphicFrameChg chg="mod modGraphic">
          <ac:chgData name="pantelis balaouras" userId="25e8755020fc1734" providerId="LiveId" clId="{08A129CC-21EA-417F-B6CF-EA9C99CEED28}" dt="2021-12-27T14:23:49.445" v="3999" actId="21"/>
          <ac:graphicFrameMkLst>
            <pc:docMk/>
            <pc:sldMk cId="1788057932" sldId="500"/>
            <ac:graphicFrameMk id="4" creationId="{21A14119-9564-40F5-88FF-8BC7B0C6CEFC}"/>
          </ac:graphicFrameMkLst>
        </pc:graphicFrameChg>
      </pc:sldChg>
      <pc:sldChg chg="addSp modSp mod">
        <pc:chgData name="pantelis balaouras" userId="25e8755020fc1734" providerId="LiveId" clId="{08A129CC-21EA-417F-B6CF-EA9C99CEED28}" dt="2021-12-27T13:33:28.963" v="2948" actId="20577"/>
        <pc:sldMkLst>
          <pc:docMk/>
          <pc:sldMk cId="3395585023" sldId="501"/>
        </pc:sldMkLst>
        <pc:spChg chg="mod">
          <ac:chgData name="pantelis balaouras" userId="25e8755020fc1734" providerId="LiveId" clId="{08A129CC-21EA-417F-B6CF-EA9C99CEED28}" dt="2021-12-27T13:33:28.963" v="2948" actId="20577"/>
          <ac:spMkLst>
            <pc:docMk/>
            <pc:sldMk cId="3395585023" sldId="501"/>
            <ac:spMk id="4" creationId="{DB6976C1-0931-49AD-8246-F800ACE926AE}"/>
          </ac:spMkLst>
        </pc:spChg>
        <pc:spChg chg="add mod">
          <ac:chgData name="pantelis balaouras" userId="25e8755020fc1734" providerId="LiveId" clId="{08A129CC-21EA-417F-B6CF-EA9C99CEED28}" dt="2021-12-26T17:08:02.475" v="305"/>
          <ac:spMkLst>
            <pc:docMk/>
            <pc:sldMk cId="3395585023" sldId="501"/>
            <ac:spMk id="18" creationId="{75EE9A61-CF94-43E8-BF8A-62960980C710}"/>
          </ac:spMkLst>
        </pc:spChg>
      </pc:sldChg>
      <pc:sldChg chg="addSp modSp mod">
        <pc:chgData name="pantelis balaouras" userId="25e8755020fc1734" providerId="LiveId" clId="{08A129CC-21EA-417F-B6CF-EA9C99CEED28}" dt="2021-12-27T13:33:38.466" v="2951" actId="20577"/>
        <pc:sldMkLst>
          <pc:docMk/>
          <pc:sldMk cId="2661820221" sldId="502"/>
        </pc:sldMkLst>
        <pc:spChg chg="mod">
          <ac:chgData name="pantelis balaouras" userId="25e8755020fc1734" providerId="LiveId" clId="{08A129CC-21EA-417F-B6CF-EA9C99CEED28}" dt="2021-12-27T13:33:38.466" v="2951" actId="20577"/>
          <ac:spMkLst>
            <pc:docMk/>
            <pc:sldMk cId="2661820221" sldId="502"/>
            <ac:spMk id="4" creationId="{DB6976C1-0931-49AD-8246-F800ACE926AE}"/>
          </ac:spMkLst>
        </pc:spChg>
        <pc:spChg chg="add mod">
          <ac:chgData name="pantelis balaouras" userId="25e8755020fc1734" providerId="LiveId" clId="{08A129CC-21EA-417F-B6CF-EA9C99CEED28}" dt="2021-12-26T17:08:04.262" v="306"/>
          <ac:spMkLst>
            <pc:docMk/>
            <pc:sldMk cId="2661820221" sldId="502"/>
            <ac:spMk id="18" creationId="{8C266EDC-48A9-459A-8DB7-2DBC2B2F2FFD}"/>
          </ac:spMkLst>
        </pc:spChg>
      </pc:sldChg>
      <pc:sldChg chg="addSp modSp mod">
        <pc:chgData name="pantelis balaouras" userId="25e8755020fc1734" providerId="LiveId" clId="{08A129CC-21EA-417F-B6CF-EA9C99CEED28}" dt="2021-12-30T14:08:07.668" v="5091" actId="113"/>
        <pc:sldMkLst>
          <pc:docMk/>
          <pc:sldMk cId="208945232" sldId="503"/>
        </pc:sldMkLst>
        <pc:spChg chg="mod">
          <ac:chgData name="pantelis balaouras" userId="25e8755020fc1734" providerId="LiveId" clId="{08A129CC-21EA-417F-B6CF-EA9C99CEED28}" dt="2021-12-27T13:33:51.444" v="2954" actId="404"/>
          <ac:spMkLst>
            <pc:docMk/>
            <pc:sldMk cId="208945232" sldId="503"/>
            <ac:spMk id="2" creationId="{2624EB07-2D34-4DC0-AB2D-B07CFC833F38}"/>
          </ac:spMkLst>
        </pc:spChg>
        <pc:spChg chg="mod">
          <ac:chgData name="pantelis balaouras" userId="25e8755020fc1734" providerId="LiveId" clId="{08A129CC-21EA-417F-B6CF-EA9C99CEED28}" dt="2021-12-30T14:08:07.668" v="5091" actId="113"/>
          <ac:spMkLst>
            <pc:docMk/>
            <pc:sldMk cId="208945232" sldId="503"/>
            <ac:spMk id="3" creationId="{7356726A-A79A-41C0-A463-5ED370C9D779}"/>
          </ac:spMkLst>
        </pc:spChg>
        <pc:spChg chg="add mod">
          <ac:chgData name="pantelis balaouras" userId="25e8755020fc1734" providerId="LiveId" clId="{08A129CC-21EA-417F-B6CF-EA9C99CEED28}" dt="2021-12-26T17:08:07.010" v="307"/>
          <ac:spMkLst>
            <pc:docMk/>
            <pc:sldMk cId="208945232" sldId="503"/>
            <ac:spMk id="4" creationId="{69D7FE52-C790-4D6A-8694-8362A4358CD5}"/>
          </ac:spMkLst>
        </pc:spChg>
      </pc:sldChg>
      <pc:sldChg chg="addSp modSp del">
        <pc:chgData name="pantelis balaouras" userId="25e8755020fc1734" providerId="LiveId" clId="{08A129CC-21EA-417F-B6CF-EA9C99CEED28}" dt="2021-12-27T14:21:12.964" v="3971" actId="47"/>
        <pc:sldMkLst>
          <pc:docMk/>
          <pc:sldMk cId="2220354443" sldId="504"/>
        </pc:sldMkLst>
        <pc:spChg chg="add mod">
          <ac:chgData name="pantelis balaouras" userId="25e8755020fc1734" providerId="LiveId" clId="{08A129CC-21EA-417F-B6CF-EA9C99CEED28}" dt="2021-12-26T17:08:10.477" v="309"/>
          <ac:spMkLst>
            <pc:docMk/>
            <pc:sldMk cId="2220354443" sldId="504"/>
            <ac:spMk id="5" creationId="{E1BB8A86-D03C-424D-A92B-3D72C904FF76}"/>
          </ac:spMkLst>
        </pc:spChg>
      </pc:sldChg>
      <pc:sldChg chg="addSp modSp del">
        <pc:chgData name="pantelis balaouras" userId="25e8755020fc1734" providerId="LiveId" clId="{08A129CC-21EA-417F-B6CF-EA9C99CEED28}" dt="2021-12-27T15:26:21.403" v="4130" actId="47"/>
        <pc:sldMkLst>
          <pc:docMk/>
          <pc:sldMk cId="3452533292" sldId="505"/>
        </pc:sldMkLst>
        <pc:spChg chg="add mod">
          <ac:chgData name="pantelis balaouras" userId="25e8755020fc1734" providerId="LiveId" clId="{08A129CC-21EA-417F-B6CF-EA9C99CEED28}" dt="2021-12-26T17:08:13.702" v="311"/>
          <ac:spMkLst>
            <pc:docMk/>
            <pc:sldMk cId="3452533292" sldId="505"/>
            <ac:spMk id="5" creationId="{4176ED44-AC4C-4DC4-B957-D06D449FF783}"/>
          </ac:spMkLst>
        </pc:spChg>
      </pc:sldChg>
      <pc:sldChg chg="addSp modSp del">
        <pc:chgData name="pantelis balaouras" userId="25e8755020fc1734" providerId="LiveId" clId="{08A129CC-21EA-417F-B6CF-EA9C99CEED28}" dt="2021-12-27T15:29:05.460" v="4182" actId="47"/>
        <pc:sldMkLst>
          <pc:docMk/>
          <pc:sldMk cId="58886335" sldId="506"/>
        </pc:sldMkLst>
        <pc:spChg chg="add mod">
          <ac:chgData name="pantelis balaouras" userId="25e8755020fc1734" providerId="LiveId" clId="{08A129CC-21EA-417F-B6CF-EA9C99CEED28}" dt="2021-12-26T17:08:15.334" v="312"/>
          <ac:spMkLst>
            <pc:docMk/>
            <pc:sldMk cId="58886335" sldId="506"/>
            <ac:spMk id="5" creationId="{B3EC0819-D37C-4E73-9B3D-027640C36081}"/>
          </ac:spMkLst>
        </pc:spChg>
      </pc:sldChg>
      <pc:sldChg chg="addSp delSp modSp mod modClrScheme chgLayout">
        <pc:chgData name="pantelis balaouras" userId="25e8755020fc1734" providerId="LiveId" clId="{08A129CC-21EA-417F-B6CF-EA9C99CEED28}" dt="2021-12-27T15:32:17.334" v="4215" actId="122"/>
        <pc:sldMkLst>
          <pc:docMk/>
          <pc:sldMk cId="742006067" sldId="507"/>
        </pc:sldMkLst>
        <pc:spChg chg="add del mod">
          <ac:chgData name="pantelis balaouras" userId="25e8755020fc1734" providerId="LiveId" clId="{08A129CC-21EA-417F-B6CF-EA9C99CEED28}" dt="2021-12-27T15:32:17.334" v="4215" actId="122"/>
          <ac:spMkLst>
            <pc:docMk/>
            <pc:sldMk cId="742006067" sldId="507"/>
            <ac:spMk id="2" creationId="{FDC6559D-B3F0-4972-BDCF-7BD30BCB71B9}"/>
          </ac:spMkLst>
        </pc:spChg>
        <pc:spChg chg="mod ord">
          <ac:chgData name="pantelis balaouras" userId="25e8755020fc1734" providerId="LiveId" clId="{08A129CC-21EA-417F-B6CF-EA9C99CEED28}" dt="2021-12-27T15:31:40.349" v="4205" actId="700"/>
          <ac:spMkLst>
            <pc:docMk/>
            <pc:sldMk cId="742006067" sldId="507"/>
            <ac:spMk id="3" creationId="{8AC48920-B936-432A-8366-BF24AE31ED69}"/>
          </ac:spMkLst>
        </pc:spChg>
        <pc:spChg chg="add mod">
          <ac:chgData name="pantelis balaouras" userId="25e8755020fc1734" providerId="LiveId" clId="{08A129CC-21EA-417F-B6CF-EA9C99CEED28}" dt="2021-12-26T17:08:16.974" v="313"/>
          <ac:spMkLst>
            <pc:docMk/>
            <pc:sldMk cId="742006067" sldId="507"/>
            <ac:spMk id="4" creationId="{A99715D7-2321-457D-AC08-0955C40488BB}"/>
          </ac:spMkLst>
        </pc:spChg>
        <pc:spChg chg="add mod">
          <ac:chgData name="pantelis balaouras" userId="25e8755020fc1734" providerId="LiveId" clId="{08A129CC-21EA-417F-B6CF-EA9C99CEED28}" dt="2021-12-27T15:30:56.488" v="4203" actId="14100"/>
          <ac:spMkLst>
            <pc:docMk/>
            <pc:sldMk cId="742006067" sldId="507"/>
            <ac:spMk id="6" creationId="{2BD6A15A-B6E6-47FD-823E-343A172877F8}"/>
          </ac:spMkLst>
        </pc:spChg>
      </pc:sldChg>
      <pc:sldChg chg="addSp delSp modSp mod">
        <pc:chgData name="pantelis balaouras" userId="25e8755020fc1734" providerId="LiveId" clId="{08A129CC-21EA-417F-B6CF-EA9C99CEED28}" dt="2021-12-27T15:33:20.260" v="4222" actId="113"/>
        <pc:sldMkLst>
          <pc:docMk/>
          <pc:sldMk cId="2643851683" sldId="509"/>
        </pc:sldMkLst>
        <pc:spChg chg="mod">
          <ac:chgData name="pantelis balaouras" userId="25e8755020fc1734" providerId="LiveId" clId="{08A129CC-21EA-417F-B6CF-EA9C99CEED28}" dt="2021-12-27T15:33:20.260" v="4222" actId="113"/>
          <ac:spMkLst>
            <pc:docMk/>
            <pc:sldMk cId="2643851683" sldId="509"/>
            <ac:spMk id="3" creationId="{3A195147-6663-4FBA-899D-521443207131}"/>
          </ac:spMkLst>
        </pc:spChg>
        <pc:spChg chg="add mod">
          <ac:chgData name="pantelis balaouras" userId="25e8755020fc1734" providerId="LiveId" clId="{08A129CC-21EA-417F-B6CF-EA9C99CEED28}" dt="2021-12-26T17:09:31.017" v="341" actId="20577"/>
          <ac:spMkLst>
            <pc:docMk/>
            <pc:sldMk cId="2643851683" sldId="509"/>
            <ac:spMk id="4" creationId="{9CC2EA47-EADD-404B-8937-D1BC9F0D569A}"/>
          </ac:spMkLst>
        </pc:spChg>
        <pc:spChg chg="add del">
          <ac:chgData name="pantelis balaouras" userId="25e8755020fc1734" providerId="LiveId" clId="{08A129CC-21EA-417F-B6CF-EA9C99CEED28}" dt="2021-12-26T17:08:42.016" v="316" actId="22"/>
          <ac:spMkLst>
            <pc:docMk/>
            <pc:sldMk cId="2643851683" sldId="509"/>
            <ac:spMk id="6" creationId="{71F9414B-158A-4B9A-958E-1013765B10A8}"/>
          </ac:spMkLst>
        </pc:spChg>
      </pc:sldChg>
      <pc:sldChg chg="addSp modSp mod">
        <pc:chgData name="pantelis balaouras" userId="25e8755020fc1734" providerId="LiveId" clId="{08A129CC-21EA-417F-B6CF-EA9C99CEED28}" dt="2021-12-27T15:35:28.966" v="4270" actId="14100"/>
        <pc:sldMkLst>
          <pc:docMk/>
          <pc:sldMk cId="672591233" sldId="510"/>
        </pc:sldMkLst>
        <pc:spChg chg="mod">
          <ac:chgData name="pantelis balaouras" userId="25e8755020fc1734" providerId="LiveId" clId="{08A129CC-21EA-417F-B6CF-EA9C99CEED28}" dt="2021-12-27T15:34:10.587" v="4244" actId="20577"/>
          <ac:spMkLst>
            <pc:docMk/>
            <pc:sldMk cId="672591233" sldId="510"/>
            <ac:spMk id="2" creationId="{7B7DC3FE-B1A2-41CF-87A5-E2084769123F}"/>
          </ac:spMkLst>
        </pc:spChg>
        <pc:spChg chg="mod">
          <ac:chgData name="pantelis balaouras" userId="25e8755020fc1734" providerId="LiveId" clId="{08A129CC-21EA-417F-B6CF-EA9C99CEED28}" dt="2021-12-27T15:33:56.816" v="4224" actId="403"/>
          <ac:spMkLst>
            <pc:docMk/>
            <pc:sldMk cId="672591233" sldId="510"/>
            <ac:spMk id="3" creationId="{56B37834-E5B0-42A9-A75F-11B2F17A96EA}"/>
          </ac:spMkLst>
        </pc:spChg>
        <pc:spChg chg="add mod">
          <ac:chgData name="pantelis balaouras" userId="25e8755020fc1734" providerId="LiveId" clId="{08A129CC-21EA-417F-B6CF-EA9C99CEED28}" dt="2021-12-26T17:10:19.426" v="342"/>
          <ac:spMkLst>
            <pc:docMk/>
            <pc:sldMk cId="672591233" sldId="510"/>
            <ac:spMk id="30" creationId="{08CE74A9-DB16-494C-8D67-C9FFC4EB9500}"/>
          </ac:spMkLst>
        </pc:spChg>
        <pc:grpChg chg="mod">
          <ac:chgData name="pantelis balaouras" userId="25e8755020fc1734" providerId="LiveId" clId="{08A129CC-21EA-417F-B6CF-EA9C99CEED28}" dt="2021-12-27T15:35:28.966" v="4270" actId="14100"/>
          <ac:grpSpMkLst>
            <pc:docMk/>
            <pc:sldMk cId="672591233" sldId="510"/>
            <ac:grpSpMk id="4" creationId="{68262791-3591-4917-99CA-AA763BC72E2E}"/>
          </ac:grpSpMkLst>
        </pc:grpChg>
      </pc:sldChg>
      <pc:sldChg chg="addSp modSp mod">
        <pc:chgData name="pantelis balaouras" userId="25e8755020fc1734" providerId="LiveId" clId="{08A129CC-21EA-417F-B6CF-EA9C99CEED28}" dt="2021-12-27T16:03:37.723" v="4353" actId="403"/>
        <pc:sldMkLst>
          <pc:docMk/>
          <pc:sldMk cId="3664913836" sldId="511"/>
        </pc:sldMkLst>
        <pc:spChg chg="mod">
          <ac:chgData name="pantelis balaouras" userId="25e8755020fc1734" providerId="LiveId" clId="{08A129CC-21EA-417F-B6CF-EA9C99CEED28}" dt="2021-12-27T15:36:42.610" v="4304" actId="20577"/>
          <ac:spMkLst>
            <pc:docMk/>
            <pc:sldMk cId="3664913836" sldId="511"/>
            <ac:spMk id="2" creationId="{DDA5B5F5-F548-4606-81E8-0CC1B560B0B7}"/>
          </ac:spMkLst>
        </pc:spChg>
        <pc:spChg chg="mod">
          <ac:chgData name="pantelis balaouras" userId="25e8755020fc1734" providerId="LiveId" clId="{08A129CC-21EA-417F-B6CF-EA9C99CEED28}" dt="2021-12-27T16:03:37.723" v="4353" actId="403"/>
          <ac:spMkLst>
            <pc:docMk/>
            <pc:sldMk cId="3664913836" sldId="511"/>
            <ac:spMk id="3" creationId="{451E83D5-F17A-4B10-869F-1849F5DCBDFF}"/>
          </ac:spMkLst>
        </pc:spChg>
        <pc:spChg chg="add mod">
          <ac:chgData name="pantelis balaouras" userId="25e8755020fc1734" providerId="LiveId" clId="{08A129CC-21EA-417F-B6CF-EA9C99CEED28}" dt="2021-12-26T17:10:21.872" v="343"/>
          <ac:spMkLst>
            <pc:docMk/>
            <pc:sldMk cId="3664913836" sldId="511"/>
            <ac:spMk id="4" creationId="{1B8E1555-AF15-4982-9F27-0A71940CE33E}"/>
          </ac:spMkLst>
        </pc:spChg>
      </pc:sldChg>
      <pc:sldChg chg="addSp modSp del mod">
        <pc:chgData name="pantelis balaouras" userId="25e8755020fc1734" providerId="LiveId" clId="{08A129CC-21EA-417F-B6CF-EA9C99CEED28}" dt="2021-12-27T16:07:14.427" v="4372" actId="47"/>
        <pc:sldMkLst>
          <pc:docMk/>
          <pc:sldMk cId="1285987543" sldId="512"/>
        </pc:sldMkLst>
        <pc:spChg chg="mod">
          <ac:chgData name="pantelis balaouras" userId="25e8755020fc1734" providerId="LiveId" clId="{08A129CC-21EA-417F-B6CF-EA9C99CEED28}" dt="2021-12-27T16:04:10.831" v="4355" actId="21"/>
          <ac:spMkLst>
            <pc:docMk/>
            <pc:sldMk cId="1285987543" sldId="512"/>
            <ac:spMk id="8" creationId="{59599B90-20E3-4246-B293-AD06C2C60DA9}"/>
          </ac:spMkLst>
        </pc:spChg>
        <pc:spChg chg="mod">
          <ac:chgData name="pantelis balaouras" userId="25e8755020fc1734" providerId="LiveId" clId="{08A129CC-21EA-417F-B6CF-EA9C99CEED28}" dt="2021-12-27T16:04:41.328" v="4360" actId="21"/>
          <ac:spMkLst>
            <pc:docMk/>
            <pc:sldMk cId="1285987543" sldId="512"/>
            <ac:spMk id="14" creationId="{3E599BA4-9C47-4224-B152-402542798169}"/>
          </ac:spMkLst>
        </pc:spChg>
        <pc:spChg chg="add mod">
          <ac:chgData name="pantelis balaouras" userId="25e8755020fc1734" providerId="LiveId" clId="{08A129CC-21EA-417F-B6CF-EA9C99CEED28}" dt="2021-12-26T17:10:23.275" v="344"/>
          <ac:spMkLst>
            <pc:docMk/>
            <pc:sldMk cId="1285987543" sldId="512"/>
            <ac:spMk id="16" creationId="{10864510-164B-492D-A760-683C0C3CE5E0}"/>
          </ac:spMkLst>
        </pc:spChg>
      </pc:sldChg>
      <pc:sldChg chg="addSp modSp mod">
        <pc:chgData name="pantelis balaouras" userId="25e8755020fc1734" providerId="LiveId" clId="{08A129CC-21EA-417F-B6CF-EA9C99CEED28}" dt="2021-12-27T15:42:45.014" v="4351" actId="403"/>
        <pc:sldMkLst>
          <pc:docMk/>
          <pc:sldMk cId="1795066887" sldId="513"/>
        </pc:sldMkLst>
        <pc:spChg chg="mod">
          <ac:chgData name="pantelis balaouras" userId="25e8755020fc1734" providerId="LiveId" clId="{08A129CC-21EA-417F-B6CF-EA9C99CEED28}" dt="2021-12-27T15:42:03.294" v="4342" actId="20577"/>
          <ac:spMkLst>
            <pc:docMk/>
            <pc:sldMk cId="1795066887" sldId="513"/>
            <ac:spMk id="2" creationId="{C7BC7972-FDF1-444D-AD3A-E43F2494191C}"/>
          </ac:spMkLst>
        </pc:spChg>
        <pc:spChg chg="mod">
          <ac:chgData name="pantelis balaouras" userId="25e8755020fc1734" providerId="LiveId" clId="{08A129CC-21EA-417F-B6CF-EA9C99CEED28}" dt="2021-12-27T15:42:45.014" v="4351" actId="403"/>
          <ac:spMkLst>
            <pc:docMk/>
            <pc:sldMk cId="1795066887" sldId="513"/>
            <ac:spMk id="3" creationId="{4931A6E1-7904-489C-A121-334A2E2AAD12}"/>
          </ac:spMkLst>
        </pc:spChg>
        <pc:spChg chg="add mod">
          <ac:chgData name="pantelis balaouras" userId="25e8755020fc1734" providerId="LiveId" clId="{08A129CC-21EA-417F-B6CF-EA9C99CEED28}" dt="2021-12-26T17:10:24.996" v="345"/>
          <ac:spMkLst>
            <pc:docMk/>
            <pc:sldMk cId="1795066887" sldId="513"/>
            <ac:spMk id="4" creationId="{F20966E0-4CD0-48D1-9B41-29C9DBBC0BE8}"/>
          </ac:spMkLst>
        </pc:spChg>
      </pc:sldChg>
      <pc:sldChg chg="addSp modSp mod">
        <pc:chgData name="pantelis balaouras" userId="25e8755020fc1734" providerId="LiveId" clId="{08A129CC-21EA-417F-B6CF-EA9C99CEED28}" dt="2021-12-27T15:40:38.225" v="4320" actId="403"/>
        <pc:sldMkLst>
          <pc:docMk/>
          <pc:sldMk cId="828464908" sldId="514"/>
        </pc:sldMkLst>
        <pc:spChg chg="mod">
          <ac:chgData name="pantelis balaouras" userId="25e8755020fc1734" providerId="LiveId" clId="{08A129CC-21EA-417F-B6CF-EA9C99CEED28}" dt="2021-12-27T15:40:38.225" v="4320" actId="403"/>
          <ac:spMkLst>
            <pc:docMk/>
            <pc:sldMk cId="828464908" sldId="514"/>
            <ac:spMk id="3" creationId="{149CC7FA-E26E-45DA-8232-FD7B13C14787}"/>
          </ac:spMkLst>
        </pc:spChg>
        <pc:spChg chg="add mod">
          <ac:chgData name="pantelis balaouras" userId="25e8755020fc1734" providerId="LiveId" clId="{08A129CC-21EA-417F-B6CF-EA9C99CEED28}" dt="2021-12-26T17:10:29.475" v="346"/>
          <ac:spMkLst>
            <pc:docMk/>
            <pc:sldMk cId="828464908" sldId="514"/>
            <ac:spMk id="4" creationId="{99F138B5-3269-43DE-A034-2E0E033326FE}"/>
          </ac:spMkLst>
        </pc:spChg>
      </pc:sldChg>
      <pc:sldChg chg="new del">
        <pc:chgData name="pantelis balaouras" userId="25e8755020fc1734" providerId="LiveId" clId="{08A129CC-21EA-417F-B6CF-EA9C99CEED28}" dt="2021-12-30T14:09:58.990" v="5102" actId="47"/>
        <pc:sldMkLst>
          <pc:docMk/>
          <pc:sldMk cId="2532037924" sldId="515"/>
        </pc:sldMkLst>
      </pc:sldChg>
      <pc:sldChg chg="addSp delSp modSp new mod modClrScheme chgLayout">
        <pc:chgData name="pantelis balaouras" userId="25e8755020fc1734" providerId="LiveId" clId="{08A129CC-21EA-417F-B6CF-EA9C99CEED28}" dt="2021-12-26T17:20:48.441" v="642" actId="14100"/>
        <pc:sldMkLst>
          <pc:docMk/>
          <pc:sldMk cId="3518297092" sldId="516"/>
        </pc:sldMkLst>
        <pc:spChg chg="del">
          <ac:chgData name="pantelis balaouras" userId="25e8755020fc1734" providerId="LiveId" clId="{08A129CC-21EA-417F-B6CF-EA9C99CEED28}" dt="2021-12-26T17:18:29.257" v="609" actId="700"/>
          <ac:spMkLst>
            <pc:docMk/>
            <pc:sldMk cId="3518297092" sldId="516"/>
            <ac:spMk id="2" creationId="{7B6163F0-8313-4B7D-A47D-D6F634B8B4AE}"/>
          </ac:spMkLst>
        </pc:spChg>
        <pc:spChg chg="mod ord">
          <ac:chgData name="pantelis balaouras" userId="25e8755020fc1734" providerId="LiveId" clId="{08A129CC-21EA-417F-B6CF-EA9C99CEED28}" dt="2021-12-26T17:20:48.441" v="642" actId="14100"/>
          <ac:spMkLst>
            <pc:docMk/>
            <pc:sldMk cId="3518297092" sldId="516"/>
            <ac:spMk id="3" creationId="{601860E0-3F6A-4A8C-90A9-503213C5C460}"/>
          </ac:spMkLst>
        </pc:spChg>
        <pc:spChg chg="add mod">
          <ac:chgData name="pantelis balaouras" userId="25e8755020fc1734" providerId="LiveId" clId="{08A129CC-21EA-417F-B6CF-EA9C99CEED28}" dt="2021-12-26T17:20:12.935" v="637"/>
          <ac:spMkLst>
            <pc:docMk/>
            <pc:sldMk cId="3518297092" sldId="516"/>
            <ac:spMk id="4" creationId="{5468836F-88BD-4E30-A86E-9249760E707C}"/>
          </ac:spMkLst>
        </pc:spChg>
        <pc:spChg chg="add mod">
          <ac:chgData name="pantelis balaouras" userId="25e8755020fc1734" providerId="LiveId" clId="{08A129CC-21EA-417F-B6CF-EA9C99CEED28}" dt="2021-12-26T17:20:12.935" v="637"/>
          <ac:spMkLst>
            <pc:docMk/>
            <pc:sldMk cId="3518297092" sldId="516"/>
            <ac:spMk id="5" creationId="{51F463BB-7E91-42FD-BCAE-101075C85F95}"/>
          </ac:spMkLst>
        </pc:spChg>
        <pc:spChg chg="mod">
          <ac:chgData name="pantelis balaouras" userId="25e8755020fc1734" providerId="LiveId" clId="{08A129CC-21EA-417F-B6CF-EA9C99CEED28}" dt="2021-12-26T17:20:20.519" v="639"/>
          <ac:spMkLst>
            <pc:docMk/>
            <pc:sldMk cId="3518297092" sldId="516"/>
            <ac:spMk id="7" creationId="{7C2D8BCA-D0AA-4B6C-B804-09FD1F66BBE6}"/>
          </ac:spMkLst>
        </pc:spChg>
        <pc:spChg chg="mod">
          <ac:chgData name="pantelis balaouras" userId="25e8755020fc1734" providerId="LiveId" clId="{08A129CC-21EA-417F-B6CF-EA9C99CEED28}" dt="2021-12-26T17:20:20.519" v="639"/>
          <ac:spMkLst>
            <pc:docMk/>
            <pc:sldMk cId="3518297092" sldId="516"/>
            <ac:spMk id="8" creationId="{DAAE6B17-E815-46A0-95FC-3A1196EE21D5}"/>
          </ac:spMkLst>
        </pc:spChg>
        <pc:grpChg chg="add mod">
          <ac:chgData name="pantelis balaouras" userId="25e8755020fc1734" providerId="LiveId" clId="{08A129CC-21EA-417F-B6CF-EA9C99CEED28}" dt="2021-12-26T17:20:26.090" v="640" actId="1076"/>
          <ac:grpSpMkLst>
            <pc:docMk/>
            <pc:sldMk cId="3518297092" sldId="516"/>
            <ac:grpSpMk id="6" creationId="{8479882A-CBE6-4B71-8CA7-5B122EC9B33C}"/>
          </ac:grpSpMkLst>
        </pc:grpChg>
      </pc:sldChg>
      <pc:sldChg chg="addSp delSp modSp new mod modClrScheme chgLayout">
        <pc:chgData name="pantelis balaouras" userId="25e8755020fc1734" providerId="LiveId" clId="{08A129CC-21EA-417F-B6CF-EA9C99CEED28}" dt="2021-12-26T20:11:43.697" v="916" actId="403"/>
        <pc:sldMkLst>
          <pc:docMk/>
          <pc:sldMk cId="2604812034" sldId="517"/>
        </pc:sldMkLst>
        <pc:spChg chg="del">
          <ac:chgData name="pantelis balaouras" userId="25e8755020fc1734" providerId="LiveId" clId="{08A129CC-21EA-417F-B6CF-EA9C99CEED28}" dt="2021-12-26T19:56:34.347" v="838" actId="700"/>
          <ac:spMkLst>
            <pc:docMk/>
            <pc:sldMk cId="2604812034" sldId="517"/>
            <ac:spMk id="2" creationId="{B7C92C5D-8116-468A-BBD5-DF9778AFCB1B}"/>
          </ac:spMkLst>
        </pc:spChg>
        <pc:spChg chg="del">
          <ac:chgData name="pantelis balaouras" userId="25e8755020fc1734" providerId="LiveId" clId="{08A129CC-21EA-417F-B6CF-EA9C99CEED28}" dt="2021-12-26T19:56:34.347" v="838" actId="700"/>
          <ac:spMkLst>
            <pc:docMk/>
            <pc:sldMk cId="2604812034" sldId="517"/>
            <ac:spMk id="3" creationId="{24B727DB-C143-4BB8-8F83-8AF310421FA7}"/>
          </ac:spMkLst>
        </pc:spChg>
        <pc:spChg chg="add mod">
          <ac:chgData name="pantelis balaouras" userId="25e8755020fc1734" providerId="LiveId" clId="{08A129CC-21EA-417F-B6CF-EA9C99CEED28}" dt="2021-12-26T17:28:49.890" v="691" actId="404"/>
          <ac:spMkLst>
            <pc:docMk/>
            <pc:sldMk cId="2604812034" sldId="517"/>
            <ac:spMk id="6" creationId="{95BBD834-D68F-4DFC-8379-1FC643C654D1}"/>
          </ac:spMkLst>
        </pc:spChg>
        <pc:spChg chg="add mod">
          <ac:chgData name="pantelis balaouras" userId="25e8755020fc1734" providerId="LiveId" clId="{08A129CC-21EA-417F-B6CF-EA9C99CEED28}" dt="2021-12-26T17:28:49.890" v="691" actId="404"/>
          <ac:spMkLst>
            <pc:docMk/>
            <pc:sldMk cId="2604812034" sldId="517"/>
            <ac:spMk id="7" creationId="{D64DF9A8-9FB4-40BC-A6BD-B888BC48E452}"/>
          </ac:spMkLst>
        </pc:spChg>
        <pc:spChg chg="add mod">
          <ac:chgData name="pantelis balaouras" userId="25e8755020fc1734" providerId="LiveId" clId="{08A129CC-21EA-417F-B6CF-EA9C99CEED28}" dt="2021-12-26T20:11:10.808" v="912" actId="404"/>
          <ac:spMkLst>
            <pc:docMk/>
            <pc:sldMk cId="2604812034" sldId="517"/>
            <ac:spMk id="8" creationId="{D285F300-4A85-4FD0-9E0B-73F4F2F63215}"/>
          </ac:spMkLst>
        </pc:spChg>
        <pc:spChg chg="add mod">
          <ac:chgData name="pantelis balaouras" userId="25e8755020fc1734" providerId="LiveId" clId="{08A129CC-21EA-417F-B6CF-EA9C99CEED28}" dt="2021-12-26T17:28:49.890" v="691" actId="404"/>
          <ac:spMkLst>
            <pc:docMk/>
            <pc:sldMk cId="2604812034" sldId="517"/>
            <ac:spMk id="9" creationId="{6BB7DBD3-E2E8-4441-8DBE-7D6ACB141DEC}"/>
          </ac:spMkLst>
        </pc:spChg>
        <pc:spChg chg="add mod">
          <ac:chgData name="pantelis balaouras" userId="25e8755020fc1734" providerId="LiveId" clId="{08A129CC-21EA-417F-B6CF-EA9C99CEED28}" dt="2021-12-26T20:09:47.296" v="903" actId="113"/>
          <ac:spMkLst>
            <pc:docMk/>
            <pc:sldMk cId="2604812034" sldId="517"/>
            <ac:spMk id="10" creationId="{35033F93-8A4B-4DAC-8418-18E516025823}"/>
          </ac:spMkLst>
        </pc:spChg>
        <pc:spChg chg="add mod">
          <ac:chgData name="pantelis balaouras" userId="25e8755020fc1734" providerId="LiveId" clId="{08A129CC-21EA-417F-B6CF-EA9C99CEED28}" dt="2021-12-26T17:28:49.890" v="691" actId="404"/>
          <ac:spMkLst>
            <pc:docMk/>
            <pc:sldMk cId="2604812034" sldId="517"/>
            <ac:spMk id="11" creationId="{A95436BF-F100-4014-A261-127BC9CD188C}"/>
          </ac:spMkLst>
        </pc:spChg>
        <pc:spChg chg="add mod">
          <ac:chgData name="pantelis balaouras" userId="25e8755020fc1734" providerId="LiveId" clId="{08A129CC-21EA-417F-B6CF-EA9C99CEED28}" dt="2021-12-26T20:11:17.805" v="913" actId="403"/>
          <ac:spMkLst>
            <pc:docMk/>
            <pc:sldMk cId="2604812034" sldId="517"/>
            <ac:spMk id="12" creationId="{351BFE9F-1EAC-4D04-9E8F-D1226CEAB506}"/>
          </ac:spMkLst>
        </pc:spChg>
        <pc:spChg chg="add mod">
          <ac:chgData name="pantelis balaouras" userId="25e8755020fc1734" providerId="LiveId" clId="{08A129CC-21EA-417F-B6CF-EA9C99CEED28}" dt="2021-12-26T17:28:49.890" v="691" actId="404"/>
          <ac:spMkLst>
            <pc:docMk/>
            <pc:sldMk cId="2604812034" sldId="517"/>
            <ac:spMk id="13" creationId="{F535D5AF-F996-4316-959C-49CFECC8E26E}"/>
          </ac:spMkLst>
        </pc:spChg>
        <pc:spChg chg="add mod">
          <ac:chgData name="pantelis balaouras" userId="25e8755020fc1734" providerId="LiveId" clId="{08A129CC-21EA-417F-B6CF-EA9C99CEED28}" dt="2021-12-26T20:09:53.273" v="904" actId="113"/>
          <ac:spMkLst>
            <pc:docMk/>
            <pc:sldMk cId="2604812034" sldId="517"/>
            <ac:spMk id="14" creationId="{25600D6E-17B5-462C-A610-54A476FDA4C5}"/>
          </ac:spMkLst>
        </pc:spChg>
        <pc:spChg chg="add mod">
          <ac:chgData name="pantelis balaouras" userId="25e8755020fc1734" providerId="LiveId" clId="{08A129CC-21EA-417F-B6CF-EA9C99CEED28}" dt="2021-12-26T17:28:49.890" v="691" actId="404"/>
          <ac:spMkLst>
            <pc:docMk/>
            <pc:sldMk cId="2604812034" sldId="517"/>
            <ac:spMk id="15" creationId="{39E66936-4695-4EEC-A48B-AD2DF51FABE2}"/>
          </ac:spMkLst>
        </pc:spChg>
        <pc:spChg chg="add mod">
          <ac:chgData name="pantelis balaouras" userId="25e8755020fc1734" providerId="LiveId" clId="{08A129CC-21EA-417F-B6CF-EA9C99CEED28}" dt="2021-12-26T20:11:23.071" v="914" actId="403"/>
          <ac:spMkLst>
            <pc:docMk/>
            <pc:sldMk cId="2604812034" sldId="517"/>
            <ac:spMk id="16" creationId="{29F1814B-9B95-41AA-8C1C-1AFD98CCB50C}"/>
          </ac:spMkLst>
        </pc:spChg>
        <pc:spChg chg="add mod">
          <ac:chgData name="pantelis balaouras" userId="25e8755020fc1734" providerId="LiveId" clId="{08A129CC-21EA-417F-B6CF-EA9C99CEED28}" dt="2021-12-26T17:28:49.890" v="691" actId="404"/>
          <ac:spMkLst>
            <pc:docMk/>
            <pc:sldMk cId="2604812034" sldId="517"/>
            <ac:spMk id="17" creationId="{BCBFC395-13FD-41EC-B4D3-CABD7DDCDEA3}"/>
          </ac:spMkLst>
        </pc:spChg>
        <pc:spChg chg="add mod">
          <ac:chgData name="pantelis balaouras" userId="25e8755020fc1734" providerId="LiveId" clId="{08A129CC-21EA-417F-B6CF-EA9C99CEED28}" dt="2021-12-26T20:09:05.258" v="894"/>
          <ac:spMkLst>
            <pc:docMk/>
            <pc:sldMk cId="2604812034" sldId="517"/>
            <ac:spMk id="18" creationId="{84CA9555-92B2-4FF2-B3CC-A89F596B9795}"/>
          </ac:spMkLst>
        </pc:spChg>
        <pc:spChg chg="add mod">
          <ac:chgData name="pantelis balaouras" userId="25e8755020fc1734" providerId="LiveId" clId="{08A129CC-21EA-417F-B6CF-EA9C99CEED28}" dt="2021-12-26T17:28:49.890" v="691" actId="404"/>
          <ac:spMkLst>
            <pc:docMk/>
            <pc:sldMk cId="2604812034" sldId="517"/>
            <ac:spMk id="19" creationId="{EA251E02-E4A6-47E4-B022-6C36F7177C17}"/>
          </ac:spMkLst>
        </pc:spChg>
        <pc:spChg chg="add mod">
          <ac:chgData name="pantelis balaouras" userId="25e8755020fc1734" providerId="LiveId" clId="{08A129CC-21EA-417F-B6CF-EA9C99CEED28}" dt="2021-12-26T20:11:33.516" v="915" actId="403"/>
          <ac:spMkLst>
            <pc:docMk/>
            <pc:sldMk cId="2604812034" sldId="517"/>
            <ac:spMk id="20" creationId="{4C8EC4FA-F65F-41EE-9ABF-C455ABF5F062}"/>
          </ac:spMkLst>
        </pc:spChg>
        <pc:spChg chg="add mod">
          <ac:chgData name="pantelis balaouras" userId="25e8755020fc1734" providerId="LiveId" clId="{08A129CC-21EA-417F-B6CF-EA9C99CEED28}" dt="2021-12-26T17:28:49.890" v="691" actId="404"/>
          <ac:spMkLst>
            <pc:docMk/>
            <pc:sldMk cId="2604812034" sldId="517"/>
            <ac:spMk id="21" creationId="{6096FFAC-1FAB-4948-A38B-EF671FC2EC79}"/>
          </ac:spMkLst>
        </pc:spChg>
        <pc:spChg chg="add mod">
          <ac:chgData name="pantelis balaouras" userId="25e8755020fc1734" providerId="LiveId" clId="{08A129CC-21EA-417F-B6CF-EA9C99CEED28}" dt="2021-12-26T20:09:23.655" v="899"/>
          <ac:spMkLst>
            <pc:docMk/>
            <pc:sldMk cId="2604812034" sldId="517"/>
            <ac:spMk id="22" creationId="{1979482F-9575-4170-8873-042290FD1D3E}"/>
          </ac:spMkLst>
        </pc:spChg>
        <pc:spChg chg="add mod">
          <ac:chgData name="pantelis balaouras" userId="25e8755020fc1734" providerId="LiveId" clId="{08A129CC-21EA-417F-B6CF-EA9C99CEED28}" dt="2021-12-26T17:28:49.890" v="691" actId="404"/>
          <ac:spMkLst>
            <pc:docMk/>
            <pc:sldMk cId="2604812034" sldId="517"/>
            <ac:spMk id="23" creationId="{6DDEE5C4-20ED-4FCC-A90F-47F3FBAAE2C6}"/>
          </ac:spMkLst>
        </pc:spChg>
        <pc:spChg chg="add mod">
          <ac:chgData name="pantelis balaouras" userId="25e8755020fc1734" providerId="LiveId" clId="{08A129CC-21EA-417F-B6CF-EA9C99CEED28}" dt="2021-12-26T20:11:43.697" v="916" actId="403"/>
          <ac:spMkLst>
            <pc:docMk/>
            <pc:sldMk cId="2604812034" sldId="517"/>
            <ac:spMk id="24" creationId="{5F77D35A-ED47-4432-A5BF-CF4148030359}"/>
          </ac:spMkLst>
        </pc:spChg>
        <pc:spChg chg="add mod">
          <ac:chgData name="pantelis balaouras" userId="25e8755020fc1734" providerId="LiveId" clId="{08A129CC-21EA-417F-B6CF-EA9C99CEED28}" dt="2021-12-26T17:28:49.890" v="691" actId="404"/>
          <ac:spMkLst>
            <pc:docMk/>
            <pc:sldMk cId="2604812034" sldId="517"/>
            <ac:spMk id="25" creationId="{FEB52B29-3F0D-4A34-86B3-3633B200F71B}"/>
          </ac:spMkLst>
        </pc:spChg>
        <pc:spChg chg="add mod">
          <ac:chgData name="pantelis balaouras" userId="25e8755020fc1734" providerId="LiveId" clId="{08A129CC-21EA-417F-B6CF-EA9C99CEED28}" dt="2021-12-26T20:09:38.729" v="902" actId="113"/>
          <ac:spMkLst>
            <pc:docMk/>
            <pc:sldMk cId="2604812034" sldId="517"/>
            <ac:spMk id="26" creationId="{2CA80260-04C0-403D-9E64-AAD584D3C2DE}"/>
          </ac:spMkLst>
        </pc:spChg>
        <pc:grpChg chg="add mod">
          <ac:chgData name="pantelis balaouras" userId="25e8755020fc1734" providerId="LiveId" clId="{08A129CC-21EA-417F-B6CF-EA9C99CEED28}" dt="2021-12-26T19:56:46.955" v="840" actId="1076"/>
          <ac:grpSpMkLst>
            <pc:docMk/>
            <pc:sldMk cId="2604812034" sldId="517"/>
            <ac:grpSpMk id="4" creationId="{48F685FC-258D-410F-8378-F1FD2EFFADAF}"/>
          </ac:grpSpMkLst>
        </pc:grpChg>
        <pc:grpChg chg="add mod">
          <ac:chgData name="pantelis balaouras" userId="25e8755020fc1734" providerId="LiveId" clId="{08A129CC-21EA-417F-B6CF-EA9C99CEED28}" dt="2021-12-26T17:28:26.659" v="683"/>
          <ac:grpSpMkLst>
            <pc:docMk/>
            <pc:sldMk cId="2604812034" sldId="517"/>
            <ac:grpSpMk id="5" creationId="{4B871273-6910-4413-A1DD-812CA4F8489A}"/>
          </ac:grpSpMkLst>
        </pc:grpChg>
      </pc:sldChg>
      <pc:sldChg chg="addSp delSp modSp add mod">
        <pc:chgData name="pantelis balaouras" userId="25e8755020fc1734" providerId="LiveId" clId="{08A129CC-21EA-417F-B6CF-EA9C99CEED28}" dt="2021-12-27T12:12:00.783" v="2347" actId="20577"/>
        <pc:sldMkLst>
          <pc:docMk/>
          <pc:sldMk cId="850598289" sldId="518"/>
        </pc:sldMkLst>
        <pc:spChg chg="mod">
          <ac:chgData name="pantelis balaouras" userId="25e8755020fc1734" providerId="LiveId" clId="{08A129CC-21EA-417F-B6CF-EA9C99CEED28}" dt="2021-12-27T12:12:00.783" v="2347" actId="20577"/>
          <ac:spMkLst>
            <pc:docMk/>
            <pc:sldMk cId="850598289" sldId="518"/>
            <ac:spMk id="2" creationId="{5B65C0DC-BC2A-459D-91AC-22598AD94B77}"/>
          </ac:spMkLst>
        </pc:spChg>
        <pc:spChg chg="mod">
          <ac:chgData name="pantelis balaouras" userId="25e8755020fc1734" providerId="LiveId" clId="{08A129CC-21EA-417F-B6CF-EA9C99CEED28}" dt="2021-12-26T19:53:46.861" v="819" actId="6549"/>
          <ac:spMkLst>
            <pc:docMk/>
            <pc:sldMk cId="850598289" sldId="518"/>
            <ac:spMk id="3" creationId="{AAD30569-295C-4346-9826-305C1F71167D}"/>
          </ac:spMkLst>
        </pc:spChg>
        <pc:spChg chg="del">
          <ac:chgData name="pantelis balaouras" userId="25e8755020fc1734" providerId="LiveId" clId="{08A129CC-21EA-417F-B6CF-EA9C99CEED28}" dt="2021-12-26T19:53:34.226" v="808" actId="478"/>
          <ac:spMkLst>
            <pc:docMk/>
            <pc:sldMk cId="850598289" sldId="518"/>
            <ac:spMk id="4" creationId="{CD6821EC-E8FE-4B77-9307-D42E196582A5}"/>
          </ac:spMkLst>
        </pc:spChg>
        <pc:spChg chg="del">
          <ac:chgData name="pantelis balaouras" userId="25e8755020fc1734" providerId="LiveId" clId="{08A129CC-21EA-417F-B6CF-EA9C99CEED28}" dt="2021-12-26T19:53:38.702" v="809" actId="478"/>
          <ac:spMkLst>
            <pc:docMk/>
            <pc:sldMk cId="850598289" sldId="518"/>
            <ac:spMk id="7" creationId="{D9C806B1-7EA3-4342-814E-63460A11978F}"/>
          </ac:spMkLst>
        </pc:spChg>
        <pc:spChg chg="mod">
          <ac:chgData name="pantelis balaouras" userId="25e8755020fc1734" providerId="LiveId" clId="{08A129CC-21EA-417F-B6CF-EA9C99CEED28}" dt="2021-12-26T20:06:11.175" v="879" actId="208"/>
          <ac:spMkLst>
            <pc:docMk/>
            <pc:sldMk cId="850598289" sldId="518"/>
            <ac:spMk id="8" creationId="{DEFA7EB6-CA49-4FC9-AF70-CC6EB52796CA}"/>
          </ac:spMkLst>
        </pc:spChg>
        <pc:spChg chg="add mod">
          <ac:chgData name="pantelis balaouras" userId="25e8755020fc1734" providerId="LiveId" clId="{08A129CC-21EA-417F-B6CF-EA9C99CEED28}" dt="2021-12-26T20:04:54.307" v="874" actId="208"/>
          <ac:spMkLst>
            <pc:docMk/>
            <pc:sldMk cId="850598289" sldId="518"/>
            <ac:spMk id="9" creationId="{0686575A-60FB-4E85-9B35-C99C00C37C39}"/>
          </ac:spMkLst>
        </pc:spChg>
        <pc:spChg chg="add del mod">
          <ac:chgData name="pantelis balaouras" userId="25e8755020fc1734" providerId="LiveId" clId="{08A129CC-21EA-417F-B6CF-EA9C99CEED28}" dt="2021-12-26T20:05:00.106" v="875" actId="478"/>
          <ac:spMkLst>
            <pc:docMk/>
            <pc:sldMk cId="850598289" sldId="518"/>
            <ac:spMk id="10" creationId="{BE33944A-1FE1-488E-934D-0ADE34D55381}"/>
          </ac:spMkLst>
        </pc:spChg>
      </pc:sldChg>
      <pc:sldChg chg="modSp add mod">
        <pc:chgData name="pantelis balaouras" userId="25e8755020fc1734" providerId="LiveId" clId="{08A129CC-21EA-417F-B6CF-EA9C99CEED28}" dt="2021-12-30T13:56:12.369" v="4901" actId="27636"/>
        <pc:sldMkLst>
          <pc:docMk/>
          <pc:sldMk cId="4017740472" sldId="519"/>
        </pc:sldMkLst>
        <pc:spChg chg="mod">
          <ac:chgData name="pantelis balaouras" userId="25e8755020fc1734" providerId="LiveId" clId="{08A129CC-21EA-417F-B6CF-EA9C99CEED28}" dt="2021-12-26T20:20:51.091" v="1036" actId="404"/>
          <ac:spMkLst>
            <pc:docMk/>
            <pc:sldMk cId="4017740472" sldId="519"/>
            <ac:spMk id="2" creationId="{88E2FCF7-3D52-428D-B508-466560FF1D67}"/>
          </ac:spMkLst>
        </pc:spChg>
        <pc:spChg chg="mod">
          <ac:chgData name="pantelis balaouras" userId="25e8755020fc1734" providerId="LiveId" clId="{08A129CC-21EA-417F-B6CF-EA9C99CEED28}" dt="2021-12-30T13:56:12.369" v="4901" actId="27636"/>
          <ac:spMkLst>
            <pc:docMk/>
            <pc:sldMk cId="4017740472" sldId="519"/>
            <ac:spMk id="3" creationId="{40A76726-5D75-4FDB-BC76-2556FCE5DDB3}"/>
          </ac:spMkLst>
        </pc:spChg>
      </pc:sldChg>
      <pc:sldChg chg="modSp add mod">
        <pc:chgData name="pantelis balaouras" userId="25e8755020fc1734" providerId="LiveId" clId="{08A129CC-21EA-417F-B6CF-EA9C99CEED28}" dt="2021-12-26T20:36:07.502" v="1184" actId="113"/>
        <pc:sldMkLst>
          <pc:docMk/>
          <pc:sldMk cId="3018185674" sldId="520"/>
        </pc:sldMkLst>
        <pc:spChg chg="mod">
          <ac:chgData name="pantelis balaouras" userId="25e8755020fc1734" providerId="LiveId" clId="{08A129CC-21EA-417F-B6CF-EA9C99CEED28}" dt="2021-12-26T20:34:31.528" v="1177" actId="20577"/>
          <ac:spMkLst>
            <pc:docMk/>
            <pc:sldMk cId="3018185674" sldId="520"/>
            <ac:spMk id="2" creationId="{AEF8F5AF-9494-4EE2-A12E-6250983C6627}"/>
          </ac:spMkLst>
        </pc:spChg>
        <pc:spChg chg="mod">
          <ac:chgData name="pantelis balaouras" userId="25e8755020fc1734" providerId="LiveId" clId="{08A129CC-21EA-417F-B6CF-EA9C99CEED28}" dt="2021-12-26T20:36:07.502" v="1184" actId="113"/>
          <ac:spMkLst>
            <pc:docMk/>
            <pc:sldMk cId="3018185674" sldId="520"/>
            <ac:spMk id="3" creationId="{44968E98-1572-40D6-90DF-F0F1E3B94A13}"/>
          </ac:spMkLst>
        </pc:spChg>
      </pc:sldChg>
      <pc:sldChg chg="addSp delSp modSp new mod">
        <pc:chgData name="pantelis balaouras" userId="25e8755020fc1734" providerId="LiveId" clId="{08A129CC-21EA-417F-B6CF-EA9C99CEED28}" dt="2021-12-26T22:38:34.069" v="2322" actId="1036"/>
        <pc:sldMkLst>
          <pc:docMk/>
          <pc:sldMk cId="3301020574" sldId="521"/>
        </pc:sldMkLst>
        <pc:spChg chg="mod">
          <ac:chgData name="pantelis balaouras" userId="25e8755020fc1734" providerId="LiveId" clId="{08A129CC-21EA-417F-B6CF-EA9C99CEED28}" dt="2021-12-26T21:08:29.220" v="1438" actId="20577"/>
          <ac:spMkLst>
            <pc:docMk/>
            <pc:sldMk cId="3301020574" sldId="521"/>
            <ac:spMk id="2" creationId="{490FFC6E-19AA-43AB-9DCB-77E8D766B3A9}"/>
          </ac:spMkLst>
        </pc:spChg>
        <pc:spChg chg="del">
          <ac:chgData name="pantelis balaouras" userId="25e8755020fc1734" providerId="LiveId" clId="{08A129CC-21EA-417F-B6CF-EA9C99CEED28}" dt="2021-12-26T21:02:03.744" v="1375" actId="1032"/>
          <ac:spMkLst>
            <pc:docMk/>
            <pc:sldMk cId="3301020574" sldId="521"/>
            <ac:spMk id="3" creationId="{D4DAEC9E-F478-4BE1-A965-5DC3BE15A9FA}"/>
          </ac:spMkLst>
        </pc:spChg>
        <pc:spChg chg="add mod">
          <ac:chgData name="pantelis balaouras" userId="25e8755020fc1734" providerId="LiveId" clId="{08A129CC-21EA-417F-B6CF-EA9C99CEED28}" dt="2021-12-26T20:59:00.631" v="1365"/>
          <ac:spMkLst>
            <pc:docMk/>
            <pc:sldMk cId="3301020574" sldId="521"/>
            <ac:spMk id="4" creationId="{38A0995C-322E-4E98-A69E-38DE5740778C}"/>
          </ac:spMkLst>
        </pc:spChg>
        <pc:spChg chg="add mod">
          <ac:chgData name="pantelis balaouras" userId="25e8755020fc1734" providerId="LiveId" clId="{08A129CC-21EA-417F-B6CF-EA9C99CEED28}" dt="2021-12-26T20:59:39.315" v="1367"/>
          <ac:spMkLst>
            <pc:docMk/>
            <pc:sldMk cId="3301020574" sldId="521"/>
            <ac:spMk id="5" creationId="{4D76A449-920D-439A-BE59-54C723AA1550}"/>
          </ac:spMkLst>
        </pc:spChg>
        <pc:spChg chg="add del mod">
          <ac:chgData name="pantelis balaouras" userId="25e8755020fc1734" providerId="LiveId" clId="{08A129CC-21EA-417F-B6CF-EA9C99CEED28}" dt="2021-12-26T21:08:34.078" v="1439" actId="478"/>
          <ac:spMkLst>
            <pc:docMk/>
            <pc:sldMk cId="3301020574" sldId="521"/>
            <ac:spMk id="6" creationId="{763ACC44-A9F2-48D0-A4DC-559778CA2F0B}"/>
          </ac:spMkLst>
        </pc:spChg>
        <pc:spChg chg="add mod">
          <ac:chgData name="pantelis balaouras" userId="25e8755020fc1734" providerId="LiveId" clId="{08A129CC-21EA-417F-B6CF-EA9C99CEED28}" dt="2021-12-26T21:00:03.978" v="1370"/>
          <ac:spMkLst>
            <pc:docMk/>
            <pc:sldMk cId="3301020574" sldId="521"/>
            <ac:spMk id="7" creationId="{74B1E210-EBE3-4467-BB8D-60C963AF5747}"/>
          </ac:spMkLst>
        </pc:spChg>
        <pc:spChg chg="add mod ord">
          <ac:chgData name="pantelis balaouras" userId="25e8755020fc1734" providerId="LiveId" clId="{08A129CC-21EA-417F-B6CF-EA9C99CEED28}" dt="2021-12-26T22:38:34.069" v="2322" actId="1036"/>
          <ac:spMkLst>
            <pc:docMk/>
            <pc:sldMk cId="3301020574" sldId="521"/>
            <ac:spMk id="8" creationId="{694C1478-6012-46F3-B481-653D1B02DCD0}"/>
          </ac:spMkLst>
        </pc:spChg>
        <pc:graphicFrameChg chg="add mod modGraphic">
          <ac:chgData name="pantelis balaouras" userId="25e8755020fc1734" providerId="LiveId" clId="{08A129CC-21EA-417F-B6CF-EA9C99CEED28}" dt="2021-12-26T21:29:06.501" v="1745" actId="1037"/>
          <ac:graphicFrameMkLst>
            <pc:docMk/>
            <pc:sldMk cId="3301020574" sldId="521"/>
            <ac:graphicFrameMk id="9" creationId="{4D8431EC-66D4-4DC0-95BE-8F57B99464CC}"/>
          </ac:graphicFrameMkLst>
        </pc:graphicFrameChg>
      </pc:sldChg>
      <pc:sldChg chg="addSp delSp modSp add mod">
        <pc:chgData name="pantelis balaouras" userId="25e8755020fc1734" providerId="LiveId" clId="{08A129CC-21EA-417F-B6CF-EA9C99CEED28}" dt="2021-12-26T21:28:53.812" v="1728" actId="1037"/>
        <pc:sldMkLst>
          <pc:docMk/>
          <pc:sldMk cId="3943003980" sldId="522"/>
        </pc:sldMkLst>
        <pc:spChg chg="mod">
          <ac:chgData name="pantelis balaouras" userId="25e8755020fc1734" providerId="LiveId" clId="{08A129CC-21EA-417F-B6CF-EA9C99CEED28}" dt="2021-12-26T21:17:47.367" v="1457" actId="20577"/>
          <ac:spMkLst>
            <pc:docMk/>
            <pc:sldMk cId="3943003980" sldId="522"/>
            <ac:spMk id="2" creationId="{490FFC6E-19AA-43AB-9DCB-77E8D766B3A9}"/>
          </ac:spMkLst>
        </pc:spChg>
        <pc:spChg chg="add mod ord">
          <ac:chgData name="pantelis balaouras" userId="25e8755020fc1734" providerId="LiveId" clId="{08A129CC-21EA-417F-B6CF-EA9C99CEED28}" dt="2021-12-26T21:28:53.812" v="1728" actId="1037"/>
          <ac:spMkLst>
            <pc:docMk/>
            <pc:sldMk cId="3943003980" sldId="522"/>
            <ac:spMk id="5" creationId="{4C0CF7B1-991A-4CE6-AB6A-E239C5DC9F35}"/>
          </ac:spMkLst>
        </pc:spChg>
        <pc:spChg chg="del">
          <ac:chgData name="pantelis balaouras" userId="25e8755020fc1734" providerId="LiveId" clId="{08A129CC-21EA-417F-B6CF-EA9C99CEED28}" dt="2021-12-26T21:20:53.140" v="1476" actId="478"/>
          <ac:spMkLst>
            <pc:docMk/>
            <pc:sldMk cId="3943003980" sldId="522"/>
            <ac:spMk id="8" creationId="{694C1478-6012-46F3-B481-653D1B02DCD0}"/>
          </ac:spMkLst>
        </pc:spChg>
        <pc:graphicFrameChg chg="mod">
          <ac:chgData name="pantelis balaouras" userId="25e8755020fc1734" providerId="LiveId" clId="{08A129CC-21EA-417F-B6CF-EA9C99CEED28}" dt="2021-12-26T21:28:48.192" v="1718" actId="1037"/>
          <ac:graphicFrameMkLst>
            <pc:docMk/>
            <pc:sldMk cId="3943003980" sldId="522"/>
            <ac:graphicFrameMk id="9" creationId="{4D8431EC-66D4-4DC0-95BE-8F57B99464CC}"/>
          </ac:graphicFrameMkLst>
        </pc:graphicFrameChg>
      </pc:sldChg>
      <pc:sldChg chg="addSp delSp modSp add mod">
        <pc:chgData name="pantelis balaouras" userId="25e8755020fc1734" providerId="LiveId" clId="{08A129CC-21EA-417F-B6CF-EA9C99CEED28}" dt="2021-12-27T12:14:02.453" v="2354" actId="1038"/>
        <pc:sldMkLst>
          <pc:docMk/>
          <pc:sldMk cId="2979675420" sldId="523"/>
        </pc:sldMkLst>
        <pc:spChg chg="mod">
          <ac:chgData name="pantelis balaouras" userId="25e8755020fc1734" providerId="LiveId" clId="{08A129CC-21EA-417F-B6CF-EA9C99CEED28}" dt="2021-12-26T21:32:55.965" v="1764" actId="121"/>
          <ac:spMkLst>
            <pc:docMk/>
            <pc:sldMk cId="2979675420" sldId="523"/>
            <ac:spMk id="2" creationId="{490FFC6E-19AA-43AB-9DCB-77E8D766B3A9}"/>
          </ac:spMkLst>
        </pc:spChg>
        <pc:spChg chg="del mod">
          <ac:chgData name="pantelis balaouras" userId="25e8755020fc1734" providerId="LiveId" clId="{08A129CC-21EA-417F-B6CF-EA9C99CEED28}" dt="2021-12-26T21:32:22.615" v="1761" actId="478"/>
          <ac:spMkLst>
            <pc:docMk/>
            <pc:sldMk cId="2979675420" sldId="523"/>
            <ac:spMk id="5" creationId="{4C0CF7B1-991A-4CE6-AB6A-E239C5DC9F35}"/>
          </ac:spMkLst>
        </pc:spChg>
        <pc:spChg chg="add mod ord">
          <ac:chgData name="pantelis balaouras" userId="25e8755020fc1734" providerId="LiveId" clId="{08A129CC-21EA-417F-B6CF-EA9C99CEED28}" dt="2021-12-26T21:34:13.327" v="1772" actId="1036"/>
          <ac:spMkLst>
            <pc:docMk/>
            <pc:sldMk cId="2979675420" sldId="523"/>
            <ac:spMk id="6" creationId="{88ECDC60-616F-4F30-AB66-299EC4547489}"/>
          </ac:spMkLst>
        </pc:spChg>
        <pc:graphicFrameChg chg="mod">
          <ac:chgData name="pantelis balaouras" userId="25e8755020fc1734" providerId="LiveId" clId="{08A129CC-21EA-417F-B6CF-EA9C99CEED28}" dt="2021-12-27T12:14:02.453" v="2354" actId="1038"/>
          <ac:graphicFrameMkLst>
            <pc:docMk/>
            <pc:sldMk cId="2979675420" sldId="523"/>
            <ac:graphicFrameMk id="9" creationId="{4D8431EC-66D4-4DC0-95BE-8F57B99464CC}"/>
          </ac:graphicFrameMkLst>
        </pc:graphicFrameChg>
      </pc:sldChg>
      <pc:sldChg chg="delSp modSp add mod">
        <pc:chgData name="pantelis balaouras" userId="25e8755020fc1734" providerId="LiveId" clId="{08A129CC-21EA-417F-B6CF-EA9C99CEED28}" dt="2021-12-26T22:36:29.575" v="2284" actId="255"/>
        <pc:sldMkLst>
          <pc:docMk/>
          <pc:sldMk cId="477362308" sldId="524"/>
        </pc:sldMkLst>
        <pc:spChg chg="mod">
          <ac:chgData name="pantelis balaouras" userId="25e8755020fc1734" providerId="LiveId" clId="{08A129CC-21EA-417F-B6CF-EA9C99CEED28}" dt="2021-12-26T22:36:29.575" v="2284" actId="255"/>
          <ac:spMkLst>
            <pc:docMk/>
            <pc:sldMk cId="477362308" sldId="524"/>
            <ac:spMk id="3" creationId="{0424FA03-ABF2-4810-98A4-4D29B1A8B6ED}"/>
          </ac:spMkLst>
        </pc:spChg>
        <pc:spChg chg="del">
          <ac:chgData name="pantelis balaouras" userId="25e8755020fc1734" providerId="LiveId" clId="{08A129CC-21EA-417F-B6CF-EA9C99CEED28}" dt="2021-12-26T22:35:21.882" v="2278" actId="478"/>
          <ac:spMkLst>
            <pc:docMk/>
            <pc:sldMk cId="477362308" sldId="524"/>
            <ac:spMk id="11" creationId="{7617CD2E-8DA8-457E-AEE3-9DBAEABD7D70}"/>
          </ac:spMkLst>
        </pc:spChg>
        <pc:grpChg chg="del">
          <ac:chgData name="pantelis balaouras" userId="25e8755020fc1734" providerId="LiveId" clId="{08A129CC-21EA-417F-B6CF-EA9C99CEED28}" dt="2021-12-26T22:35:23.536" v="2279" actId="478"/>
          <ac:grpSpMkLst>
            <pc:docMk/>
            <pc:sldMk cId="477362308" sldId="524"/>
            <ac:grpSpMk id="7" creationId="{C69CBFD9-C1C8-48BA-BE6D-DE03D558C2A1}"/>
          </ac:grpSpMkLst>
        </pc:grpChg>
        <pc:picChg chg="mod">
          <ac:chgData name="pantelis balaouras" userId="25e8755020fc1734" providerId="LiveId" clId="{08A129CC-21EA-417F-B6CF-EA9C99CEED28}" dt="2021-12-26T22:35:48.084" v="2281" actId="1076"/>
          <ac:picMkLst>
            <pc:docMk/>
            <pc:sldMk cId="477362308" sldId="524"/>
            <ac:picMk id="5" creationId="{51280C98-4324-430C-B8D9-2D971508367E}"/>
          </ac:picMkLst>
        </pc:picChg>
      </pc:sldChg>
      <pc:sldChg chg="addSp delSp modSp add mod">
        <pc:chgData name="pantelis balaouras" userId="25e8755020fc1734" providerId="LiveId" clId="{08A129CC-21EA-417F-B6CF-EA9C99CEED28}" dt="2021-12-30T14:01:29.729" v="4929" actId="1035"/>
        <pc:sldMkLst>
          <pc:docMk/>
          <pc:sldMk cId="2317444652" sldId="525"/>
        </pc:sldMkLst>
        <pc:spChg chg="add del mod">
          <ac:chgData name="pantelis balaouras" userId="25e8755020fc1734" providerId="LiveId" clId="{08A129CC-21EA-417F-B6CF-EA9C99CEED28}" dt="2021-12-27T13:02:18.403" v="2529" actId="478"/>
          <ac:spMkLst>
            <pc:docMk/>
            <pc:sldMk cId="2317444652" sldId="525"/>
            <ac:spMk id="3" creationId="{19718C2F-BF88-472F-8876-9B6AFE50A5C7}"/>
          </ac:spMkLst>
        </pc:spChg>
        <pc:spChg chg="mod">
          <ac:chgData name="pantelis balaouras" userId="25e8755020fc1734" providerId="LiveId" clId="{08A129CC-21EA-417F-B6CF-EA9C99CEED28}" dt="2021-12-27T13:04:29.924" v="2599" actId="20577"/>
          <ac:spMkLst>
            <pc:docMk/>
            <pc:sldMk cId="2317444652" sldId="525"/>
            <ac:spMk id="4" creationId="{5B23ABB0-635D-46DF-8456-B7CB974362A7}"/>
          </ac:spMkLst>
        </pc:spChg>
        <pc:spChg chg="del">
          <ac:chgData name="pantelis balaouras" userId="25e8755020fc1734" providerId="LiveId" clId="{08A129CC-21EA-417F-B6CF-EA9C99CEED28}" dt="2021-12-27T13:02:14.357" v="2528" actId="478"/>
          <ac:spMkLst>
            <pc:docMk/>
            <pc:sldMk cId="2317444652" sldId="525"/>
            <ac:spMk id="5" creationId="{1F9EBC93-0000-43AF-9787-577178F45DD1}"/>
          </ac:spMkLst>
        </pc:spChg>
        <pc:spChg chg="add mod">
          <ac:chgData name="pantelis balaouras" userId="25e8755020fc1734" providerId="LiveId" clId="{08A129CC-21EA-417F-B6CF-EA9C99CEED28}" dt="2021-12-27T13:03:02.695" v="2537"/>
          <ac:spMkLst>
            <pc:docMk/>
            <pc:sldMk cId="2317444652" sldId="525"/>
            <ac:spMk id="8" creationId="{3601E78C-D890-4BC8-8AC2-D67D9934CCC5}"/>
          </ac:spMkLst>
        </pc:spChg>
        <pc:spChg chg="mod">
          <ac:chgData name="pantelis balaouras" userId="25e8755020fc1734" providerId="LiveId" clId="{08A129CC-21EA-417F-B6CF-EA9C99CEED28}" dt="2021-12-30T14:01:22.682" v="4927" actId="1035"/>
          <ac:spMkLst>
            <pc:docMk/>
            <pc:sldMk cId="2317444652" sldId="525"/>
            <ac:spMk id="12" creationId="{8931BC16-65BA-438B-AF81-89DDE791B65E}"/>
          </ac:spMkLst>
        </pc:spChg>
        <pc:spChg chg="mod">
          <ac:chgData name="pantelis balaouras" userId="25e8755020fc1734" providerId="LiveId" clId="{08A129CC-21EA-417F-B6CF-EA9C99CEED28}" dt="2021-12-30T14:01:29.729" v="4929" actId="1035"/>
          <ac:spMkLst>
            <pc:docMk/>
            <pc:sldMk cId="2317444652" sldId="525"/>
            <ac:spMk id="13" creationId="{22C9D353-610C-4D1F-9B4D-CAD67311C6BA}"/>
          </ac:spMkLst>
        </pc:spChg>
      </pc:sldChg>
      <pc:sldChg chg="add del">
        <pc:chgData name="pantelis balaouras" userId="25e8755020fc1734" providerId="LiveId" clId="{08A129CC-21EA-417F-B6CF-EA9C99CEED28}" dt="2021-12-27T14:28:31.975" v="4078" actId="47"/>
        <pc:sldMkLst>
          <pc:docMk/>
          <pc:sldMk cId="3066458934" sldId="526"/>
        </pc:sldMkLst>
      </pc:sldChg>
      <pc:sldChg chg="add del">
        <pc:chgData name="pantelis balaouras" userId="25e8755020fc1734" providerId="LiveId" clId="{08A129CC-21EA-417F-B6CF-EA9C99CEED28}" dt="2021-12-27T14:28:33.038" v="4079" actId="47"/>
        <pc:sldMkLst>
          <pc:docMk/>
          <pc:sldMk cId="2722787641" sldId="527"/>
        </pc:sldMkLst>
      </pc:sldChg>
      <pc:sldChg chg="add del">
        <pc:chgData name="pantelis balaouras" userId="25e8755020fc1734" providerId="LiveId" clId="{08A129CC-21EA-417F-B6CF-EA9C99CEED28}" dt="2021-12-27T14:28:33.949" v="4080" actId="47"/>
        <pc:sldMkLst>
          <pc:docMk/>
          <pc:sldMk cId="1788324826" sldId="528"/>
        </pc:sldMkLst>
      </pc:sldChg>
      <pc:sldChg chg="add del">
        <pc:chgData name="pantelis balaouras" userId="25e8755020fc1734" providerId="LiveId" clId="{08A129CC-21EA-417F-B6CF-EA9C99CEED28}" dt="2021-12-27T14:28:34.699" v="4081" actId="47"/>
        <pc:sldMkLst>
          <pc:docMk/>
          <pc:sldMk cId="2639850434" sldId="529"/>
        </pc:sldMkLst>
      </pc:sldChg>
      <pc:sldChg chg="add del">
        <pc:chgData name="pantelis balaouras" userId="25e8755020fc1734" providerId="LiveId" clId="{08A129CC-21EA-417F-B6CF-EA9C99CEED28}" dt="2021-12-27T14:28:36.277" v="4082" actId="47"/>
        <pc:sldMkLst>
          <pc:docMk/>
          <pc:sldMk cId="2725153445" sldId="530"/>
        </pc:sldMkLst>
      </pc:sldChg>
      <pc:sldChg chg="add del">
        <pc:chgData name="pantelis balaouras" userId="25e8755020fc1734" providerId="LiveId" clId="{08A129CC-21EA-417F-B6CF-EA9C99CEED28}" dt="2021-12-27T14:06:56.199" v="3651" actId="47"/>
        <pc:sldMkLst>
          <pc:docMk/>
          <pc:sldMk cId="2406618035" sldId="531"/>
        </pc:sldMkLst>
      </pc:sldChg>
      <pc:sldChg chg="addSp delSp modSp add mod">
        <pc:chgData name="pantelis balaouras" userId="25e8755020fc1734" providerId="LiveId" clId="{08A129CC-21EA-417F-B6CF-EA9C99CEED28}" dt="2021-12-27T16:23:54.747" v="4853" actId="1036"/>
        <pc:sldMkLst>
          <pc:docMk/>
          <pc:sldMk cId="3992076732" sldId="531"/>
        </pc:sldMkLst>
        <pc:spChg chg="mod">
          <ac:chgData name="pantelis balaouras" userId="25e8755020fc1734" providerId="LiveId" clId="{08A129CC-21EA-417F-B6CF-EA9C99CEED28}" dt="2021-12-27T14:21:45.064" v="3977" actId="20577"/>
          <ac:spMkLst>
            <pc:docMk/>
            <pc:sldMk cId="3992076732" sldId="531"/>
            <ac:spMk id="4" creationId="{A4FE6C0F-06B9-4B08-85C8-EC5E8B8A8B1A}"/>
          </ac:spMkLst>
        </pc:spChg>
        <pc:spChg chg="mod">
          <ac:chgData name="pantelis balaouras" userId="25e8755020fc1734" providerId="LiveId" clId="{08A129CC-21EA-417F-B6CF-EA9C99CEED28}" dt="2021-12-27T16:23:54.747" v="4853" actId="1036"/>
          <ac:spMkLst>
            <pc:docMk/>
            <pc:sldMk cId="3992076732" sldId="531"/>
            <ac:spMk id="8" creationId="{A77880FC-4A5B-4DE0-9A17-A956635BB046}"/>
          </ac:spMkLst>
        </pc:spChg>
        <pc:spChg chg="mod">
          <ac:chgData name="pantelis balaouras" userId="25e8755020fc1734" providerId="LiveId" clId="{08A129CC-21EA-417F-B6CF-EA9C99CEED28}" dt="2021-12-27T14:16:20.523" v="3879" actId="1035"/>
          <ac:spMkLst>
            <pc:docMk/>
            <pc:sldMk cId="3992076732" sldId="531"/>
            <ac:spMk id="9" creationId="{998CBCB6-0480-4D26-B163-0EAAA46BB1DD}"/>
          </ac:spMkLst>
        </pc:spChg>
        <pc:spChg chg="mod">
          <ac:chgData name="pantelis balaouras" userId="25e8755020fc1734" providerId="LiveId" clId="{08A129CC-21EA-417F-B6CF-EA9C99CEED28}" dt="2021-12-27T14:08:07.462" v="3696" actId="20577"/>
          <ac:spMkLst>
            <pc:docMk/>
            <pc:sldMk cId="3992076732" sldId="531"/>
            <ac:spMk id="12" creationId="{4547B053-AEB0-4017-B793-74149E9CDCD1}"/>
          </ac:spMkLst>
        </pc:spChg>
        <pc:spChg chg="mod">
          <ac:chgData name="pantelis balaouras" userId="25e8755020fc1734" providerId="LiveId" clId="{08A129CC-21EA-417F-B6CF-EA9C99CEED28}" dt="2021-12-27T14:18:09.204" v="3926" actId="14100"/>
          <ac:spMkLst>
            <pc:docMk/>
            <pc:sldMk cId="3992076732" sldId="531"/>
            <ac:spMk id="13" creationId="{AC3DBF56-A76D-4BEA-9D2D-81EE4704DE03}"/>
          </ac:spMkLst>
        </pc:spChg>
        <pc:spChg chg="mod">
          <ac:chgData name="pantelis balaouras" userId="25e8755020fc1734" providerId="LiveId" clId="{08A129CC-21EA-417F-B6CF-EA9C99CEED28}" dt="2021-12-27T14:18:47.688" v="3958" actId="14100"/>
          <ac:spMkLst>
            <pc:docMk/>
            <pc:sldMk cId="3992076732" sldId="531"/>
            <ac:spMk id="14" creationId="{11EB4C66-FBB4-40C0-B988-2B9A72F5B6DB}"/>
          </ac:spMkLst>
        </pc:spChg>
        <pc:spChg chg="mod">
          <ac:chgData name="pantelis balaouras" userId="25e8755020fc1734" providerId="LiveId" clId="{08A129CC-21EA-417F-B6CF-EA9C99CEED28}" dt="2021-12-27T14:18:27.073" v="3942" actId="1035"/>
          <ac:spMkLst>
            <pc:docMk/>
            <pc:sldMk cId="3992076732" sldId="531"/>
            <ac:spMk id="16" creationId="{B4696493-C1CF-4819-ACF4-E573ED9B28B8}"/>
          </ac:spMkLst>
        </pc:spChg>
        <pc:spChg chg="mod">
          <ac:chgData name="pantelis balaouras" userId="25e8755020fc1734" providerId="LiveId" clId="{08A129CC-21EA-417F-B6CF-EA9C99CEED28}" dt="2021-12-27T14:16:52.041" v="3907" actId="1076"/>
          <ac:spMkLst>
            <pc:docMk/>
            <pc:sldMk cId="3992076732" sldId="531"/>
            <ac:spMk id="17" creationId="{54F8CC78-2517-4642-A501-E7C2F0D8BFC9}"/>
          </ac:spMkLst>
        </pc:spChg>
        <pc:spChg chg="mod">
          <ac:chgData name="pantelis balaouras" userId="25e8755020fc1734" providerId="LiveId" clId="{08A129CC-21EA-417F-B6CF-EA9C99CEED28}" dt="2021-12-27T14:19:31.980" v="3959" actId="207"/>
          <ac:spMkLst>
            <pc:docMk/>
            <pc:sldMk cId="3992076732" sldId="531"/>
            <ac:spMk id="18" creationId="{7A311F6E-7E38-4EF9-8006-87836EB5D27A}"/>
          </ac:spMkLst>
        </pc:spChg>
        <pc:spChg chg="add del mod ord">
          <ac:chgData name="pantelis balaouras" userId="25e8755020fc1734" providerId="LiveId" clId="{08A129CC-21EA-417F-B6CF-EA9C99CEED28}" dt="2021-12-27T14:19:49.173" v="3961" actId="167"/>
          <ac:spMkLst>
            <pc:docMk/>
            <pc:sldMk cId="3992076732" sldId="531"/>
            <ac:spMk id="19" creationId="{C6CFB7D8-44D0-4A11-8AB8-DAE94AA7435F}"/>
          </ac:spMkLst>
        </pc:spChg>
        <pc:spChg chg="mod">
          <ac:chgData name="pantelis balaouras" userId="25e8755020fc1734" providerId="LiveId" clId="{08A129CC-21EA-417F-B6CF-EA9C99CEED28}" dt="2021-12-27T14:16:33.226" v="3896" actId="1038"/>
          <ac:spMkLst>
            <pc:docMk/>
            <pc:sldMk cId="3992076732" sldId="531"/>
            <ac:spMk id="20" creationId="{811A4ACD-9961-4A64-880A-496AEF173FC4}"/>
          </ac:spMkLst>
        </pc:spChg>
        <pc:spChg chg="add del">
          <ac:chgData name="pantelis balaouras" userId="25e8755020fc1734" providerId="LiveId" clId="{08A129CC-21EA-417F-B6CF-EA9C99CEED28}" dt="2021-12-27T14:07:32.462" v="3654" actId="22"/>
          <ac:spMkLst>
            <pc:docMk/>
            <pc:sldMk cId="3992076732" sldId="531"/>
            <ac:spMk id="21" creationId="{8F0446DF-2F07-49A4-B330-0FE3F2FE2CBD}"/>
          </ac:spMkLst>
        </pc:spChg>
        <pc:spChg chg="mod">
          <ac:chgData name="pantelis balaouras" userId="25e8755020fc1734" providerId="LiveId" clId="{08A129CC-21EA-417F-B6CF-EA9C99CEED28}" dt="2021-12-27T14:16:33.226" v="3896" actId="1038"/>
          <ac:spMkLst>
            <pc:docMk/>
            <pc:sldMk cId="3992076732" sldId="531"/>
            <ac:spMk id="22" creationId="{6F4D6B62-404F-44DF-98C4-4D8ECAF064A6}"/>
          </ac:spMkLst>
        </pc:spChg>
        <pc:spChg chg="mod">
          <ac:chgData name="pantelis balaouras" userId="25e8755020fc1734" providerId="LiveId" clId="{08A129CC-21EA-417F-B6CF-EA9C99CEED28}" dt="2021-12-27T14:16:33.226" v="3896" actId="1038"/>
          <ac:spMkLst>
            <pc:docMk/>
            <pc:sldMk cId="3992076732" sldId="531"/>
            <ac:spMk id="23" creationId="{E40D4DF7-BE0B-4E55-A418-0CF977883A6E}"/>
          </ac:spMkLst>
        </pc:spChg>
        <pc:spChg chg="add del">
          <ac:chgData name="pantelis balaouras" userId="25e8755020fc1734" providerId="LiveId" clId="{08A129CC-21EA-417F-B6CF-EA9C99CEED28}" dt="2021-12-27T14:08:31.134" v="3708" actId="22"/>
          <ac:spMkLst>
            <pc:docMk/>
            <pc:sldMk cId="3992076732" sldId="531"/>
            <ac:spMk id="24" creationId="{C4C0B473-96F1-4E19-BE2F-01C39EF37BAE}"/>
          </ac:spMkLst>
        </pc:spChg>
      </pc:sldChg>
      <pc:sldChg chg="modSp add mod">
        <pc:chgData name="pantelis balaouras" userId="25e8755020fc1734" providerId="LiveId" clId="{08A129CC-21EA-417F-B6CF-EA9C99CEED28}" dt="2021-12-27T16:24:03.573" v="4857" actId="1038"/>
        <pc:sldMkLst>
          <pc:docMk/>
          <pc:sldMk cId="2939071098" sldId="532"/>
        </pc:sldMkLst>
        <pc:spChg chg="mod">
          <ac:chgData name="pantelis balaouras" userId="25e8755020fc1734" providerId="LiveId" clId="{08A129CC-21EA-417F-B6CF-EA9C99CEED28}" dt="2021-12-27T14:22:20.692" v="3989" actId="6549"/>
          <ac:spMkLst>
            <pc:docMk/>
            <pc:sldMk cId="2939071098" sldId="532"/>
            <ac:spMk id="4" creationId="{A4FE6C0F-06B9-4B08-85C8-EC5E8B8A8B1A}"/>
          </ac:spMkLst>
        </pc:spChg>
        <pc:spChg chg="mod">
          <ac:chgData name="pantelis balaouras" userId="25e8755020fc1734" providerId="LiveId" clId="{08A129CC-21EA-417F-B6CF-EA9C99CEED28}" dt="2021-12-27T16:24:03.573" v="4857" actId="1038"/>
          <ac:spMkLst>
            <pc:docMk/>
            <pc:sldMk cId="2939071098" sldId="532"/>
            <ac:spMk id="8" creationId="{A77880FC-4A5B-4DE0-9A17-A956635BB046}"/>
          </ac:spMkLst>
        </pc:spChg>
        <pc:spChg chg="mod">
          <ac:chgData name="pantelis balaouras" userId="25e8755020fc1734" providerId="LiveId" clId="{08A129CC-21EA-417F-B6CF-EA9C99CEED28}" dt="2021-12-27T15:24:27.633" v="4110" actId="255"/>
          <ac:spMkLst>
            <pc:docMk/>
            <pc:sldMk cId="2939071098" sldId="532"/>
            <ac:spMk id="12" creationId="{4547B053-AEB0-4017-B793-74149E9CDCD1}"/>
          </ac:spMkLst>
        </pc:spChg>
        <pc:spChg chg="mod">
          <ac:chgData name="pantelis balaouras" userId="25e8755020fc1734" providerId="LiveId" clId="{08A129CC-21EA-417F-B6CF-EA9C99CEED28}" dt="2021-12-27T14:25:27.511" v="4044" actId="948"/>
          <ac:spMkLst>
            <pc:docMk/>
            <pc:sldMk cId="2939071098" sldId="532"/>
            <ac:spMk id="13" creationId="{AC3DBF56-A76D-4BEA-9D2D-81EE4704DE03}"/>
          </ac:spMkLst>
        </pc:spChg>
        <pc:spChg chg="mod">
          <ac:chgData name="pantelis balaouras" userId="25e8755020fc1734" providerId="LiveId" clId="{08A129CC-21EA-417F-B6CF-EA9C99CEED28}" dt="2021-12-27T14:27:47.924" v="4074" actId="20577"/>
          <ac:spMkLst>
            <pc:docMk/>
            <pc:sldMk cId="2939071098" sldId="532"/>
            <ac:spMk id="14" creationId="{11EB4C66-FBB4-40C0-B988-2B9A72F5B6DB}"/>
          </ac:spMkLst>
        </pc:spChg>
        <pc:spChg chg="mod">
          <ac:chgData name="pantelis balaouras" userId="25e8755020fc1734" providerId="LiveId" clId="{08A129CC-21EA-417F-B6CF-EA9C99CEED28}" dt="2021-12-27T14:28:00.162" v="4075" actId="14100"/>
          <ac:spMkLst>
            <pc:docMk/>
            <pc:sldMk cId="2939071098" sldId="532"/>
            <ac:spMk id="18" creationId="{7A311F6E-7E38-4EF9-8006-87836EB5D27A}"/>
          </ac:spMkLst>
        </pc:spChg>
        <pc:spChg chg="mod">
          <ac:chgData name="pantelis balaouras" userId="25e8755020fc1734" providerId="LiveId" clId="{08A129CC-21EA-417F-B6CF-EA9C99CEED28}" dt="2021-12-27T14:28:08.351" v="4076" actId="14100"/>
          <ac:spMkLst>
            <pc:docMk/>
            <pc:sldMk cId="2939071098" sldId="532"/>
            <ac:spMk id="19" creationId="{C6CFB7D8-44D0-4A11-8AB8-DAE94AA7435F}"/>
          </ac:spMkLst>
        </pc:spChg>
      </pc:sldChg>
      <pc:sldChg chg="modSp add mod">
        <pc:chgData name="pantelis balaouras" userId="25e8755020fc1734" providerId="LiveId" clId="{08A129CC-21EA-417F-B6CF-EA9C99CEED28}" dt="2021-12-27T16:24:11.176" v="4861" actId="1038"/>
        <pc:sldMkLst>
          <pc:docMk/>
          <pc:sldMk cId="1102058170" sldId="533"/>
        </pc:sldMkLst>
        <pc:spChg chg="mod">
          <ac:chgData name="pantelis balaouras" userId="25e8755020fc1734" providerId="LiveId" clId="{08A129CC-21EA-417F-B6CF-EA9C99CEED28}" dt="2021-12-27T15:20:24.472" v="4087" actId="20577"/>
          <ac:spMkLst>
            <pc:docMk/>
            <pc:sldMk cId="1102058170" sldId="533"/>
            <ac:spMk id="4" creationId="{A4FE6C0F-06B9-4B08-85C8-EC5E8B8A8B1A}"/>
          </ac:spMkLst>
        </pc:spChg>
        <pc:spChg chg="mod">
          <ac:chgData name="pantelis balaouras" userId="25e8755020fc1734" providerId="LiveId" clId="{08A129CC-21EA-417F-B6CF-EA9C99CEED28}" dt="2021-12-27T16:24:11.176" v="4861" actId="1038"/>
          <ac:spMkLst>
            <pc:docMk/>
            <pc:sldMk cId="1102058170" sldId="533"/>
            <ac:spMk id="8" creationId="{A77880FC-4A5B-4DE0-9A17-A956635BB046}"/>
          </ac:spMkLst>
        </pc:spChg>
        <pc:spChg chg="mod">
          <ac:chgData name="pantelis balaouras" userId="25e8755020fc1734" providerId="LiveId" clId="{08A129CC-21EA-417F-B6CF-EA9C99CEED28}" dt="2021-12-27T15:25:52.865" v="4129" actId="403"/>
          <ac:spMkLst>
            <pc:docMk/>
            <pc:sldMk cId="1102058170" sldId="533"/>
            <ac:spMk id="12" creationId="{4547B053-AEB0-4017-B793-74149E9CDCD1}"/>
          </ac:spMkLst>
        </pc:spChg>
        <pc:spChg chg="mod">
          <ac:chgData name="pantelis balaouras" userId="25e8755020fc1734" providerId="LiveId" clId="{08A129CC-21EA-417F-B6CF-EA9C99CEED28}" dt="2021-12-27T15:21:46.106" v="4090" actId="948"/>
          <ac:spMkLst>
            <pc:docMk/>
            <pc:sldMk cId="1102058170" sldId="533"/>
            <ac:spMk id="13" creationId="{AC3DBF56-A76D-4BEA-9D2D-81EE4704DE03}"/>
          </ac:spMkLst>
        </pc:spChg>
        <pc:spChg chg="mod">
          <ac:chgData name="pantelis balaouras" userId="25e8755020fc1734" providerId="LiveId" clId="{08A129CC-21EA-417F-B6CF-EA9C99CEED28}" dt="2021-12-27T15:23:10.735" v="4096" actId="1037"/>
          <ac:spMkLst>
            <pc:docMk/>
            <pc:sldMk cId="1102058170" sldId="533"/>
            <ac:spMk id="14" creationId="{11EB4C66-FBB4-40C0-B988-2B9A72F5B6DB}"/>
          </ac:spMkLst>
        </pc:spChg>
        <pc:spChg chg="mod">
          <ac:chgData name="pantelis balaouras" userId="25e8755020fc1734" providerId="LiveId" clId="{08A129CC-21EA-417F-B6CF-EA9C99CEED28}" dt="2021-12-27T15:23:27.080" v="4097" actId="14100"/>
          <ac:spMkLst>
            <pc:docMk/>
            <pc:sldMk cId="1102058170" sldId="533"/>
            <ac:spMk id="19" creationId="{C6CFB7D8-44D0-4A11-8AB8-DAE94AA7435F}"/>
          </ac:spMkLst>
        </pc:spChg>
      </pc:sldChg>
      <pc:sldChg chg="modSp add mod">
        <pc:chgData name="pantelis balaouras" userId="25e8755020fc1734" providerId="LiveId" clId="{08A129CC-21EA-417F-B6CF-EA9C99CEED28}" dt="2021-12-27T16:24:19.993" v="4870" actId="1038"/>
        <pc:sldMkLst>
          <pc:docMk/>
          <pc:sldMk cId="1683148535" sldId="534"/>
        </pc:sldMkLst>
        <pc:spChg chg="mod">
          <ac:chgData name="pantelis balaouras" userId="25e8755020fc1734" providerId="LiveId" clId="{08A129CC-21EA-417F-B6CF-EA9C99CEED28}" dt="2021-12-27T15:28:31.447" v="4176" actId="1076"/>
          <ac:spMkLst>
            <pc:docMk/>
            <pc:sldMk cId="1683148535" sldId="534"/>
            <ac:spMk id="4" creationId="{A4FE6C0F-06B9-4B08-85C8-EC5E8B8A8B1A}"/>
          </ac:spMkLst>
        </pc:spChg>
        <pc:spChg chg="mod">
          <ac:chgData name="pantelis balaouras" userId="25e8755020fc1734" providerId="LiveId" clId="{08A129CC-21EA-417F-B6CF-EA9C99CEED28}" dt="2021-12-27T16:24:19.993" v="4870" actId="1038"/>
          <ac:spMkLst>
            <pc:docMk/>
            <pc:sldMk cId="1683148535" sldId="534"/>
            <ac:spMk id="8" creationId="{A77880FC-4A5B-4DE0-9A17-A956635BB046}"/>
          </ac:spMkLst>
        </pc:spChg>
        <pc:spChg chg="mod">
          <ac:chgData name="pantelis balaouras" userId="25e8755020fc1734" providerId="LiveId" clId="{08A129CC-21EA-417F-B6CF-EA9C99CEED28}" dt="2021-12-27T15:27:05.121" v="4162" actId="20577"/>
          <ac:spMkLst>
            <pc:docMk/>
            <pc:sldMk cId="1683148535" sldId="534"/>
            <ac:spMk id="12" creationId="{4547B053-AEB0-4017-B793-74149E9CDCD1}"/>
          </ac:spMkLst>
        </pc:spChg>
        <pc:spChg chg="mod">
          <ac:chgData name="pantelis balaouras" userId="25e8755020fc1734" providerId="LiveId" clId="{08A129CC-21EA-417F-B6CF-EA9C99CEED28}" dt="2021-12-27T15:28:19.476" v="4174" actId="1035"/>
          <ac:spMkLst>
            <pc:docMk/>
            <pc:sldMk cId="1683148535" sldId="534"/>
            <ac:spMk id="13" creationId="{AC3DBF56-A76D-4BEA-9D2D-81EE4704DE03}"/>
          </ac:spMkLst>
        </pc:spChg>
        <pc:spChg chg="mod">
          <ac:chgData name="pantelis balaouras" userId="25e8755020fc1734" providerId="LiveId" clId="{08A129CC-21EA-417F-B6CF-EA9C99CEED28}" dt="2021-12-27T15:28:55.400" v="4181" actId="1037"/>
          <ac:spMkLst>
            <pc:docMk/>
            <pc:sldMk cId="1683148535" sldId="534"/>
            <ac:spMk id="14" creationId="{11EB4C66-FBB4-40C0-B988-2B9A72F5B6DB}"/>
          </ac:spMkLst>
        </pc:spChg>
      </pc:sldChg>
      <pc:sldChg chg="add del">
        <pc:chgData name="pantelis balaouras" userId="25e8755020fc1734" providerId="LiveId" clId="{08A129CC-21EA-417F-B6CF-EA9C99CEED28}" dt="2021-12-27T15:35:35.577" v="4271" actId="47"/>
        <pc:sldMkLst>
          <pc:docMk/>
          <pc:sldMk cId="71468124" sldId="535"/>
        </pc:sldMkLst>
      </pc:sldChg>
      <pc:sldChg chg="add">
        <pc:chgData name="pantelis balaouras" userId="25e8755020fc1734" providerId="LiveId" clId="{08A129CC-21EA-417F-B6CF-EA9C99CEED28}" dt="2021-12-27T15:41:09.133" v="4321"/>
        <pc:sldMkLst>
          <pc:docMk/>
          <pc:sldMk cId="2797613851" sldId="535"/>
        </pc:sldMkLst>
      </pc:sldChg>
      <pc:sldChg chg="addSp delSp modSp new mod">
        <pc:chgData name="pantelis balaouras" userId="25e8755020fc1734" providerId="LiveId" clId="{08A129CC-21EA-417F-B6CF-EA9C99CEED28}" dt="2021-12-30T14:09:06.251" v="5099" actId="1035"/>
        <pc:sldMkLst>
          <pc:docMk/>
          <pc:sldMk cId="764585484" sldId="536"/>
        </pc:sldMkLst>
        <pc:spChg chg="mod">
          <ac:chgData name="pantelis balaouras" userId="25e8755020fc1734" providerId="LiveId" clId="{08A129CC-21EA-417F-B6CF-EA9C99CEED28}" dt="2021-12-27T16:14:33.861" v="4562" actId="20577"/>
          <ac:spMkLst>
            <pc:docMk/>
            <pc:sldMk cId="764585484" sldId="536"/>
            <ac:spMk id="2" creationId="{AF64B621-71AD-4212-AA02-DA16FBE3F2A9}"/>
          </ac:spMkLst>
        </pc:spChg>
        <pc:spChg chg="del">
          <ac:chgData name="pantelis balaouras" userId="25e8755020fc1734" providerId="LiveId" clId="{08A129CC-21EA-417F-B6CF-EA9C99CEED28}" dt="2021-12-27T16:04:16.357" v="4356" actId="478"/>
          <ac:spMkLst>
            <pc:docMk/>
            <pc:sldMk cId="764585484" sldId="536"/>
            <ac:spMk id="3" creationId="{87679E00-D184-4B1A-AC65-2518AE2E3999}"/>
          </ac:spMkLst>
        </pc:spChg>
        <pc:spChg chg="add mod">
          <ac:chgData name="pantelis balaouras" userId="25e8755020fc1734" providerId="LiveId" clId="{08A129CC-21EA-417F-B6CF-EA9C99CEED28}" dt="2021-12-30T14:09:06.251" v="5099" actId="1035"/>
          <ac:spMkLst>
            <pc:docMk/>
            <pc:sldMk cId="764585484" sldId="536"/>
            <ac:spMk id="5" creationId="{48DDAEB4-322D-4F22-A013-F108A59463C8}"/>
          </ac:spMkLst>
        </pc:spChg>
        <pc:spChg chg="add mod ord">
          <ac:chgData name="pantelis balaouras" userId="25e8755020fc1734" providerId="LiveId" clId="{08A129CC-21EA-417F-B6CF-EA9C99CEED28}" dt="2021-12-27T16:16:11.621" v="4682" actId="1038"/>
          <ac:spMkLst>
            <pc:docMk/>
            <pc:sldMk cId="764585484" sldId="536"/>
            <ac:spMk id="6" creationId="{49939536-484F-44D1-8BDA-D12D31CDCD0F}"/>
          </ac:spMkLst>
        </pc:spChg>
      </pc:sldChg>
      <pc:sldChg chg="addSp delSp modSp new mod">
        <pc:chgData name="pantelis balaouras" userId="25e8755020fc1734" providerId="LiveId" clId="{08A129CC-21EA-417F-B6CF-EA9C99CEED28}" dt="2021-12-27T16:16:47.008" v="4691" actId="1037"/>
        <pc:sldMkLst>
          <pc:docMk/>
          <pc:sldMk cId="4220429961" sldId="537"/>
        </pc:sldMkLst>
        <pc:spChg chg="mod">
          <ac:chgData name="pantelis balaouras" userId="25e8755020fc1734" providerId="LiveId" clId="{08A129CC-21EA-417F-B6CF-EA9C99CEED28}" dt="2021-12-27T16:13:15.915" v="4550" actId="20577"/>
          <ac:spMkLst>
            <pc:docMk/>
            <pc:sldMk cId="4220429961" sldId="537"/>
            <ac:spMk id="2" creationId="{FF3EFF60-620D-477C-9C30-E75F86B810DC}"/>
          </ac:spMkLst>
        </pc:spChg>
        <pc:spChg chg="del">
          <ac:chgData name="pantelis balaouras" userId="25e8755020fc1734" providerId="LiveId" clId="{08A129CC-21EA-417F-B6CF-EA9C99CEED28}" dt="2021-12-27T16:04:29.793" v="4359" actId="478"/>
          <ac:spMkLst>
            <pc:docMk/>
            <pc:sldMk cId="4220429961" sldId="537"/>
            <ac:spMk id="3" creationId="{B135D954-006C-4B55-A7C8-1EC44755F926}"/>
          </ac:spMkLst>
        </pc:spChg>
        <pc:spChg chg="add mod">
          <ac:chgData name="pantelis balaouras" userId="25e8755020fc1734" providerId="LiveId" clId="{08A129CC-21EA-417F-B6CF-EA9C99CEED28}" dt="2021-12-27T16:16:47.008" v="4691" actId="1037"/>
          <ac:spMkLst>
            <pc:docMk/>
            <pc:sldMk cId="4220429961" sldId="537"/>
            <ac:spMk id="5" creationId="{9AF36619-7F1C-4BF1-8BEC-9366B2678E9D}"/>
          </ac:spMkLst>
        </pc:spChg>
        <pc:spChg chg="add del mod ord">
          <ac:chgData name="pantelis balaouras" userId="25e8755020fc1734" providerId="LiveId" clId="{08A129CC-21EA-417F-B6CF-EA9C99CEED28}" dt="2021-12-27T16:11:02.188" v="4477" actId="478"/>
          <ac:spMkLst>
            <pc:docMk/>
            <pc:sldMk cId="4220429961" sldId="537"/>
            <ac:spMk id="6" creationId="{2E5E55DC-E63D-41F4-882F-D8DB7B7056F4}"/>
          </ac:spMkLst>
        </pc:spChg>
        <pc:spChg chg="add mod">
          <ac:chgData name="pantelis balaouras" userId="25e8755020fc1734" providerId="LiveId" clId="{08A129CC-21EA-417F-B6CF-EA9C99CEED28}" dt="2021-12-27T16:16:21.932" v="4683" actId="207"/>
          <ac:spMkLst>
            <pc:docMk/>
            <pc:sldMk cId="4220429961" sldId="537"/>
            <ac:spMk id="7" creationId="{3ABDB8AF-8A6F-4102-BC40-5B62178E35F1}"/>
          </ac:spMkLst>
        </pc:spChg>
      </pc:sldChg>
    </pc:docChg>
  </pc:docChgLst>
  <pc:docChgLst>
    <pc:chgData name="pantelis balaouras" userId="25e8755020fc1734" providerId="LiveId" clId="{536995DE-22A1-4E76-8ACF-8C1AE4D41F52}"/>
    <pc:docChg chg="undo custSel addSld modSld sldOrd modMainMaster">
      <pc:chgData name="pantelis balaouras" userId="25e8755020fc1734" providerId="LiveId" clId="{536995DE-22A1-4E76-8ACF-8C1AE4D41F52}" dt="2021-12-26T16:36:29.009" v="1378"/>
      <pc:docMkLst>
        <pc:docMk/>
      </pc:docMkLst>
      <pc:sldChg chg="modSp mod">
        <pc:chgData name="pantelis balaouras" userId="25e8755020fc1734" providerId="LiveId" clId="{536995DE-22A1-4E76-8ACF-8C1AE4D41F52}" dt="2021-12-26T11:56:16.997" v="31" actId="20577"/>
        <pc:sldMkLst>
          <pc:docMk/>
          <pc:sldMk cId="2283877092" sldId="256"/>
        </pc:sldMkLst>
        <pc:spChg chg="mod">
          <ac:chgData name="pantelis balaouras" userId="25e8755020fc1734" providerId="LiveId" clId="{536995DE-22A1-4E76-8ACF-8C1AE4D41F52}" dt="2021-12-26T11:56:16.997" v="31" actId="20577"/>
          <ac:spMkLst>
            <pc:docMk/>
            <pc:sldMk cId="2283877092" sldId="256"/>
            <ac:spMk id="2" creationId="{2D4DCFE8-514F-4099-A018-AD881563912D}"/>
          </ac:spMkLst>
        </pc:spChg>
      </pc:sldChg>
      <pc:sldChg chg="delSp modSp mod delAnim">
        <pc:chgData name="pantelis balaouras" userId="25e8755020fc1734" providerId="LiveId" clId="{536995DE-22A1-4E76-8ACF-8C1AE4D41F52}" dt="2021-12-26T12:07:19.562" v="196" actId="20577"/>
        <pc:sldMkLst>
          <pc:docMk/>
          <pc:sldMk cId="629246187" sldId="258"/>
        </pc:sldMkLst>
        <pc:spChg chg="mod">
          <ac:chgData name="pantelis balaouras" userId="25e8755020fc1734" providerId="LiveId" clId="{536995DE-22A1-4E76-8ACF-8C1AE4D41F52}" dt="2021-12-26T12:05:28.719" v="178" actId="20577"/>
          <ac:spMkLst>
            <pc:docMk/>
            <pc:sldMk cId="629246187" sldId="258"/>
            <ac:spMk id="2" creationId="{5B65C0DC-BC2A-459D-91AC-22598AD94B77}"/>
          </ac:spMkLst>
        </pc:spChg>
        <pc:spChg chg="mod">
          <ac:chgData name="pantelis balaouras" userId="25e8755020fc1734" providerId="LiveId" clId="{536995DE-22A1-4E76-8ACF-8C1AE4D41F52}" dt="2021-12-26T12:07:19.562" v="196" actId="20577"/>
          <ac:spMkLst>
            <pc:docMk/>
            <pc:sldMk cId="629246187" sldId="258"/>
            <ac:spMk id="3" creationId="{AAD30569-295C-4346-9826-305C1F71167D}"/>
          </ac:spMkLst>
        </pc:spChg>
        <pc:spChg chg="del">
          <ac:chgData name="pantelis balaouras" userId="25e8755020fc1734" providerId="LiveId" clId="{536995DE-22A1-4E76-8ACF-8C1AE4D41F52}" dt="2021-12-26T12:05:08.794" v="155" actId="478"/>
          <ac:spMkLst>
            <pc:docMk/>
            <pc:sldMk cId="629246187" sldId="258"/>
            <ac:spMk id="4" creationId="{4AB844F4-6B4F-4A13-9881-5A2B0A806E0E}"/>
          </ac:spMkLst>
        </pc:spChg>
        <pc:spChg chg="del mod">
          <ac:chgData name="pantelis balaouras" userId="25e8755020fc1734" providerId="LiveId" clId="{536995DE-22A1-4E76-8ACF-8C1AE4D41F52}" dt="2021-12-26T12:05:05.565" v="154" actId="478"/>
          <ac:spMkLst>
            <pc:docMk/>
            <pc:sldMk cId="629246187" sldId="258"/>
            <ac:spMk id="5" creationId="{74F4B0EB-FF7A-4E29-8F0B-1AAC6033E62F}"/>
          </ac:spMkLst>
        </pc:spChg>
        <pc:picChg chg="del">
          <ac:chgData name="pantelis balaouras" userId="25e8755020fc1734" providerId="LiveId" clId="{536995DE-22A1-4E76-8ACF-8C1AE4D41F52}" dt="2021-12-26T12:04:58.340" v="152" actId="478"/>
          <ac:picMkLst>
            <pc:docMk/>
            <pc:sldMk cId="629246187" sldId="258"/>
            <ac:picMk id="7" creationId="{F00E1B32-C08E-4725-84A8-025B6E76A2D0}"/>
          </ac:picMkLst>
        </pc:picChg>
      </pc:sldChg>
      <pc:sldChg chg="modSp mod">
        <pc:chgData name="pantelis balaouras" userId="25e8755020fc1734" providerId="LiveId" clId="{536995DE-22A1-4E76-8ACF-8C1AE4D41F52}" dt="2021-12-26T12:01:03.523" v="80" actId="20577"/>
        <pc:sldMkLst>
          <pc:docMk/>
          <pc:sldMk cId="3077911247" sldId="284"/>
        </pc:sldMkLst>
        <pc:spChg chg="mod">
          <ac:chgData name="pantelis balaouras" userId="25e8755020fc1734" providerId="LiveId" clId="{536995DE-22A1-4E76-8ACF-8C1AE4D41F52}" dt="2021-12-26T12:01:03.523" v="80" actId="20577"/>
          <ac:spMkLst>
            <pc:docMk/>
            <pc:sldMk cId="3077911247" sldId="284"/>
            <ac:spMk id="5" creationId="{66473777-F090-41F5-9FC8-8962CF40C8E1}"/>
          </ac:spMkLst>
        </pc:spChg>
      </pc:sldChg>
      <pc:sldChg chg="modSp mod">
        <pc:chgData name="pantelis balaouras" userId="25e8755020fc1734" providerId="LiveId" clId="{536995DE-22A1-4E76-8ACF-8C1AE4D41F52}" dt="2021-12-26T11:57:15.746" v="78" actId="20577"/>
        <pc:sldMkLst>
          <pc:docMk/>
          <pc:sldMk cId="1296679580" sldId="441"/>
        </pc:sldMkLst>
        <pc:spChg chg="mod">
          <ac:chgData name="pantelis balaouras" userId="25e8755020fc1734" providerId="LiveId" clId="{536995DE-22A1-4E76-8ACF-8C1AE4D41F52}" dt="2021-12-26T11:57:03.099" v="76" actId="13926"/>
          <ac:spMkLst>
            <pc:docMk/>
            <pc:sldMk cId="1296679580" sldId="441"/>
            <ac:spMk id="3" creationId="{0C2C2151-8E17-41B5-B25C-D7DAAA02059E}"/>
          </ac:spMkLst>
        </pc:spChg>
        <pc:spChg chg="mod">
          <ac:chgData name="pantelis balaouras" userId="25e8755020fc1734" providerId="LiveId" clId="{536995DE-22A1-4E76-8ACF-8C1AE4D41F52}" dt="2021-12-26T11:57:15.746" v="78" actId="20577"/>
          <ac:spMkLst>
            <pc:docMk/>
            <pc:sldMk cId="1296679580" sldId="441"/>
            <ac:spMk id="14" creationId="{B033C492-7F31-4DC6-9C48-3BE37F42495D}"/>
          </ac:spMkLst>
        </pc:spChg>
      </pc:sldChg>
      <pc:sldChg chg="modSp add mod">
        <pc:chgData name="pantelis balaouras" userId="25e8755020fc1734" providerId="LiveId" clId="{536995DE-22A1-4E76-8ACF-8C1AE4D41F52}" dt="2021-12-26T12:09:02.957" v="248" actId="27636"/>
        <pc:sldMkLst>
          <pc:docMk/>
          <pc:sldMk cId="650151618" sldId="460"/>
        </pc:sldMkLst>
        <pc:spChg chg="mod">
          <ac:chgData name="pantelis balaouras" userId="25e8755020fc1734" providerId="LiveId" clId="{536995DE-22A1-4E76-8ACF-8C1AE4D41F52}" dt="2021-12-26T12:09:02.957" v="248" actId="27636"/>
          <ac:spMkLst>
            <pc:docMk/>
            <pc:sldMk cId="650151618" sldId="460"/>
            <ac:spMk id="3" creationId="{AAD30569-295C-4346-9826-305C1F71167D}"/>
          </ac:spMkLst>
        </pc:spChg>
      </pc:sldChg>
      <pc:sldChg chg="modSp new mod">
        <pc:chgData name="pantelis balaouras" userId="25e8755020fc1734" providerId="LiveId" clId="{536995DE-22A1-4E76-8ACF-8C1AE4D41F52}" dt="2021-12-26T12:09:56.383" v="250"/>
        <pc:sldMkLst>
          <pc:docMk/>
          <pc:sldMk cId="440736208" sldId="461"/>
        </pc:sldMkLst>
        <pc:spChg chg="mod">
          <ac:chgData name="pantelis balaouras" userId="25e8755020fc1734" providerId="LiveId" clId="{536995DE-22A1-4E76-8ACF-8C1AE4D41F52}" dt="2021-12-26T12:09:56.383" v="250"/>
          <ac:spMkLst>
            <pc:docMk/>
            <pc:sldMk cId="440736208" sldId="461"/>
            <ac:spMk id="3" creationId="{7AF89CFD-E7BD-4A67-977F-B889154F6977}"/>
          </ac:spMkLst>
        </pc:spChg>
      </pc:sldChg>
      <pc:sldChg chg="modSp new mod">
        <pc:chgData name="pantelis balaouras" userId="25e8755020fc1734" providerId="LiveId" clId="{536995DE-22A1-4E76-8ACF-8C1AE4D41F52}" dt="2021-12-26T12:10:30.134" v="252"/>
        <pc:sldMkLst>
          <pc:docMk/>
          <pc:sldMk cId="2008370185" sldId="462"/>
        </pc:sldMkLst>
        <pc:spChg chg="mod">
          <ac:chgData name="pantelis balaouras" userId="25e8755020fc1734" providerId="LiveId" clId="{536995DE-22A1-4E76-8ACF-8C1AE4D41F52}" dt="2021-12-26T12:10:30.134" v="252"/>
          <ac:spMkLst>
            <pc:docMk/>
            <pc:sldMk cId="2008370185" sldId="462"/>
            <ac:spMk id="3" creationId="{2C4E0533-DD16-4A69-97E1-A5755C3B3CE8}"/>
          </ac:spMkLst>
        </pc:spChg>
      </pc:sldChg>
      <pc:sldChg chg="modSp new mod">
        <pc:chgData name="pantelis balaouras" userId="25e8755020fc1734" providerId="LiveId" clId="{536995DE-22A1-4E76-8ACF-8C1AE4D41F52}" dt="2021-12-26T12:11:17.533" v="282" actId="20577"/>
        <pc:sldMkLst>
          <pc:docMk/>
          <pc:sldMk cId="2958587856" sldId="463"/>
        </pc:sldMkLst>
        <pc:spChg chg="mod">
          <ac:chgData name="pantelis balaouras" userId="25e8755020fc1734" providerId="LiveId" clId="{536995DE-22A1-4E76-8ACF-8C1AE4D41F52}" dt="2021-12-26T12:10:46.603" v="254"/>
          <ac:spMkLst>
            <pc:docMk/>
            <pc:sldMk cId="2958587856" sldId="463"/>
            <ac:spMk id="2" creationId="{DE20525B-4771-48C4-9543-B461E5E5250C}"/>
          </ac:spMkLst>
        </pc:spChg>
        <pc:spChg chg="mod">
          <ac:chgData name="pantelis balaouras" userId="25e8755020fc1734" providerId="LiveId" clId="{536995DE-22A1-4E76-8ACF-8C1AE4D41F52}" dt="2021-12-26T12:11:17.533" v="282" actId="20577"/>
          <ac:spMkLst>
            <pc:docMk/>
            <pc:sldMk cId="2958587856" sldId="463"/>
            <ac:spMk id="3" creationId="{D63B152D-B1ED-4D2E-BADA-933EAD826CAE}"/>
          </ac:spMkLst>
        </pc:spChg>
      </pc:sldChg>
      <pc:sldChg chg="addSp delSp modSp new mod">
        <pc:chgData name="pantelis balaouras" userId="25e8755020fc1734" providerId="LiveId" clId="{536995DE-22A1-4E76-8ACF-8C1AE4D41F52}" dt="2021-12-26T12:16:46.707" v="355" actId="20577"/>
        <pc:sldMkLst>
          <pc:docMk/>
          <pc:sldMk cId="2361984903" sldId="464"/>
        </pc:sldMkLst>
        <pc:spChg chg="mod">
          <ac:chgData name="pantelis balaouras" userId="25e8755020fc1734" providerId="LiveId" clId="{536995DE-22A1-4E76-8ACF-8C1AE4D41F52}" dt="2021-12-26T12:15:42.183" v="347"/>
          <ac:spMkLst>
            <pc:docMk/>
            <pc:sldMk cId="2361984903" sldId="464"/>
            <ac:spMk id="2" creationId="{7ED95F25-5340-445E-BE64-6CC0AF99128A}"/>
          </ac:spMkLst>
        </pc:spChg>
        <pc:spChg chg="mod">
          <ac:chgData name="pantelis balaouras" userId="25e8755020fc1734" providerId="LiveId" clId="{536995DE-22A1-4E76-8ACF-8C1AE4D41F52}" dt="2021-12-26T12:16:46.707" v="355" actId="20577"/>
          <ac:spMkLst>
            <pc:docMk/>
            <pc:sldMk cId="2361984903" sldId="464"/>
            <ac:spMk id="3" creationId="{37CF4A94-AC39-4A3F-A298-4B92555AFC04}"/>
          </ac:spMkLst>
        </pc:spChg>
        <pc:spChg chg="add del">
          <ac:chgData name="pantelis balaouras" userId="25e8755020fc1734" providerId="LiveId" clId="{536995DE-22A1-4E76-8ACF-8C1AE4D41F52}" dt="2021-12-26T12:15:47.539" v="348" actId="478"/>
          <ac:spMkLst>
            <pc:docMk/>
            <pc:sldMk cId="2361984903" sldId="464"/>
            <ac:spMk id="5" creationId="{52B07DB7-75EF-4236-8851-A4C7E932A9F6}"/>
          </ac:spMkLst>
        </pc:spChg>
      </pc:sldChg>
      <pc:sldChg chg="addSp delSp modSp add mod ord">
        <pc:chgData name="pantelis balaouras" userId="25e8755020fc1734" providerId="LiveId" clId="{536995DE-22A1-4E76-8ACF-8C1AE4D41F52}" dt="2021-12-26T13:40:03.414" v="585" actId="22"/>
        <pc:sldMkLst>
          <pc:docMk/>
          <pc:sldMk cId="3990927981" sldId="465"/>
        </pc:sldMkLst>
        <pc:spChg chg="mod">
          <ac:chgData name="pantelis balaouras" userId="25e8755020fc1734" providerId="LiveId" clId="{536995DE-22A1-4E76-8ACF-8C1AE4D41F52}" dt="2021-12-26T12:13:18.090" v="331" actId="14100"/>
          <ac:spMkLst>
            <pc:docMk/>
            <pc:sldMk cId="3990927981" sldId="465"/>
            <ac:spMk id="5" creationId="{66473777-F090-41F5-9FC8-8962CF40C8E1}"/>
          </ac:spMkLst>
        </pc:spChg>
        <pc:spChg chg="add mod">
          <ac:chgData name="pantelis balaouras" userId="25e8755020fc1734" providerId="LiveId" clId="{536995DE-22A1-4E76-8ACF-8C1AE4D41F52}" dt="2021-12-26T12:14:45.426" v="343" actId="20577"/>
          <ac:spMkLst>
            <pc:docMk/>
            <pc:sldMk cId="3990927981" sldId="465"/>
            <ac:spMk id="13" creationId="{6D071DF7-0EDC-4DE4-A0EA-A1AE1E618BF8}"/>
          </ac:spMkLst>
        </pc:spChg>
        <pc:spChg chg="add del">
          <ac:chgData name="pantelis balaouras" userId="25e8755020fc1734" providerId="LiveId" clId="{536995DE-22A1-4E76-8ACF-8C1AE4D41F52}" dt="2021-12-26T13:40:03.414" v="585" actId="22"/>
          <ac:spMkLst>
            <pc:docMk/>
            <pc:sldMk cId="3990927981" sldId="465"/>
            <ac:spMk id="14" creationId="{FA62DE35-EF22-49E3-AFF2-EEA92CB28293}"/>
          </ac:spMkLst>
        </pc:spChg>
      </pc:sldChg>
      <pc:sldChg chg="addSp delSp modSp new mod modClrScheme chgLayout">
        <pc:chgData name="pantelis balaouras" userId="25e8755020fc1734" providerId="LiveId" clId="{536995DE-22A1-4E76-8ACF-8C1AE4D41F52}" dt="2021-12-26T14:17:47.176" v="664"/>
        <pc:sldMkLst>
          <pc:docMk/>
          <pc:sldMk cId="294651057" sldId="466"/>
        </pc:sldMkLst>
        <pc:spChg chg="del mod ord">
          <ac:chgData name="pantelis balaouras" userId="25e8755020fc1734" providerId="LiveId" clId="{536995DE-22A1-4E76-8ACF-8C1AE4D41F52}" dt="2021-12-26T14:01:47.755" v="657" actId="700"/>
          <ac:spMkLst>
            <pc:docMk/>
            <pc:sldMk cId="294651057" sldId="466"/>
            <ac:spMk id="2" creationId="{AD2FDA18-F9E7-4F81-8BC0-D34BC160ED9C}"/>
          </ac:spMkLst>
        </pc:spChg>
        <pc:spChg chg="del mod ord">
          <ac:chgData name="pantelis balaouras" userId="25e8755020fc1734" providerId="LiveId" clId="{536995DE-22A1-4E76-8ACF-8C1AE4D41F52}" dt="2021-12-26T14:01:47.755" v="657" actId="700"/>
          <ac:spMkLst>
            <pc:docMk/>
            <pc:sldMk cId="294651057" sldId="466"/>
            <ac:spMk id="3" creationId="{4B32BD90-EDC8-4A7E-92B6-8802A550DBB5}"/>
          </ac:spMkLst>
        </pc:spChg>
        <pc:spChg chg="add mod">
          <ac:chgData name="pantelis balaouras" userId="25e8755020fc1734" providerId="LiveId" clId="{536995DE-22A1-4E76-8ACF-8C1AE4D41F52}" dt="2021-12-26T14:01:41.408" v="656"/>
          <ac:spMkLst>
            <pc:docMk/>
            <pc:sldMk cId="294651057" sldId="466"/>
            <ac:spMk id="6" creationId="{12BE882B-AF2C-4816-9FB3-2BD4A3A1531D}"/>
          </ac:spMkLst>
        </pc:spChg>
        <pc:spChg chg="add mod">
          <ac:chgData name="pantelis balaouras" userId="25e8755020fc1734" providerId="LiveId" clId="{536995DE-22A1-4E76-8ACF-8C1AE4D41F52}" dt="2021-12-26T14:01:41.408" v="656"/>
          <ac:spMkLst>
            <pc:docMk/>
            <pc:sldMk cId="294651057" sldId="466"/>
            <ac:spMk id="7" creationId="{35E05CEE-12F4-429F-912A-25A50472C2EF}"/>
          </ac:spMkLst>
        </pc:spChg>
        <pc:spChg chg="add mod">
          <ac:chgData name="pantelis balaouras" userId="25e8755020fc1734" providerId="LiveId" clId="{536995DE-22A1-4E76-8ACF-8C1AE4D41F52}" dt="2021-12-26T14:01:41.408" v="656"/>
          <ac:spMkLst>
            <pc:docMk/>
            <pc:sldMk cId="294651057" sldId="466"/>
            <ac:spMk id="8" creationId="{1CF61CD9-0D41-442B-9C2D-1D3D0039B60D}"/>
          </ac:spMkLst>
        </pc:spChg>
        <pc:spChg chg="add mod">
          <ac:chgData name="pantelis balaouras" userId="25e8755020fc1734" providerId="LiveId" clId="{536995DE-22A1-4E76-8ACF-8C1AE4D41F52}" dt="2021-12-26T14:01:41.408" v="656"/>
          <ac:spMkLst>
            <pc:docMk/>
            <pc:sldMk cId="294651057" sldId="466"/>
            <ac:spMk id="9" creationId="{AC6BD2A0-EA7E-46E5-9EF4-443AE619AE66}"/>
          </ac:spMkLst>
        </pc:spChg>
        <pc:spChg chg="add mod">
          <ac:chgData name="pantelis balaouras" userId="25e8755020fc1734" providerId="LiveId" clId="{536995DE-22A1-4E76-8ACF-8C1AE4D41F52}" dt="2021-12-26T14:01:41.408" v="656"/>
          <ac:spMkLst>
            <pc:docMk/>
            <pc:sldMk cId="294651057" sldId="466"/>
            <ac:spMk id="10" creationId="{8E6A3289-A736-4CF4-8C8C-97CACF5A92AE}"/>
          </ac:spMkLst>
        </pc:spChg>
        <pc:spChg chg="add mod">
          <ac:chgData name="pantelis balaouras" userId="25e8755020fc1734" providerId="LiveId" clId="{536995DE-22A1-4E76-8ACF-8C1AE4D41F52}" dt="2021-12-26T14:01:41.408" v="656"/>
          <ac:spMkLst>
            <pc:docMk/>
            <pc:sldMk cId="294651057" sldId="466"/>
            <ac:spMk id="13" creationId="{5D9C30C1-BC0D-4B16-A726-68A74CB02539}"/>
          </ac:spMkLst>
        </pc:spChg>
        <pc:spChg chg="add mod">
          <ac:chgData name="pantelis balaouras" userId="25e8755020fc1734" providerId="LiveId" clId="{536995DE-22A1-4E76-8ACF-8C1AE4D41F52}" dt="2021-12-26T14:01:41.408" v="656"/>
          <ac:spMkLst>
            <pc:docMk/>
            <pc:sldMk cId="294651057" sldId="466"/>
            <ac:spMk id="14" creationId="{72868FFC-4A83-4D73-ABB5-ABE1B84406E9}"/>
          </ac:spMkLst>
        </pc:spChg>
        <pc:spChg chg="add mod ord">
          <ac:chgData name="pantelis balaouras" userId="25e8755020fc1734" providerId="LiveId" clId="{536995DE-22A1-4E76-8ACF-8C1AE4D41F52}" dt="2021-12-26T14:01:47.755" v="657" actId="700"/>
          <ac:spMkLst>
            <pc:docMk/>
            <pc:sldMk cId="294651057" sldId="466"/>
            <ac:spMk id="17" creationId="{329CE3FB-5EC7-465C-9FF1-F34DA719C357}"/>
          </ac:spMkLst>
        </pc:spChg>
        <pc:spChg chg="add mod ord">
          <ac:chgData name="pantelis balaouras" userId="25e8755020fc1734" providerId="LiveId" clId="{536995DE-22A1-4E76-8ACF-8C1AE4D41F52}" dt="2021-12-26T14:02:32.598" v="660"/>
          <ac:spMkLst>
            <pc:docMk/>
            <pc:sldMk cId="294651057" sldId="466"/>
            <ac:spMk id="18" creationId="{F4152FD2-DA2A-49F3-9BFF-DC3D26809275}"/>
          </ac:spMkLst>
        </pc:spChg>
        <pc:spChg chg="add mod">
          <ac:chgData name="pantelis balaouras" userId="25e8755020fc1734" providerId="LiveId" clId="{536995DE-22A1-4E76-8ACF-8C1AE4D41F52}" dt="2021-12-26T14:02:51.055" v="661"/>
          <ac:spMkLst>
            <pc:docMk/>
            <pc:sldMk cId="294651057" sldId="466"/>
            <ac:spMk id="21" creationId="{E5B267D7-5E0F-4FBF-A811-0896C81A728F}"/>
          </ac:spMkLst>
        </pc:spChg>
        <pc:spChg chg="add mod">
          <ac:chgData name="pantelis balaouras" userId="25e8755020fc1734" providerId="LiveId" clId="{536995DE-22A1-4E76-8ACF-8C1AE4D41F52}" dt="2021-12-26T14:02:51.055" v="661"/>
          <ac:spMkLst>
            <pc:docMk/>
            <pc:sldMk cId="294651057" sldId="466"/>
            <ac:spMk id="22" creationId="{368AC775-F2EC-471F-B224-8AB272D7713C}"/>
          </ac:spMkLst>
        </pc:spChg>
        <pc:spChg chg="add mod">
          <ac:chgData name="pantelis balaouras" userId="25e8755020fc1734" providerId="LiveId" clId="{536995DE-22A1-4E76-8ACF-8C1AE4D41F52}" dt="2021-12-26T14:02:51.055" v="661"/>
          <ac:spMkLst>
            <pc:docMk/>
            <pc:sldMk cId="294651057" sldId="466"/>
            <ac:spMk id="23" creationId="{59E932E8-0602-451C-876C-3B67270E49C0}"/>
          </ac:spMkLst>
        </pc:spChg>
        <pc:spChg chg="add mod">
          <ac:chgData name="pantelis balaouras" userId="25e8755020fc1734" providerId="LiveId" clId="{536995DE-22A1-4E76-8ACF-8C1AE4D41F52}" dt="2021-12-26T14:02:51.055" v="661"/>
          <ac:spMkLst>
            <pc:docMk/>
            <pc:sldMk cId="294651057" sldId="466"/>
            <ac:spMk id="24" creationId="{50C2AB06-1F3E-481B-A805-AADCF925DE99}"/>
          </ac:spMkLst>
        </pc:spChg>
        <pc:spChg chg="add mod">
          <ac:chgData name="pantelis balaouras" userId="25e8755020fc1734" providerId="LiveId" clId="{536995DE-22A1-4E76-8ACF-8C1AE4D41F52}" dt="2021-12-26T14:02:51.055" v="661"/>
          <ac:spMkLst>
            <pc:docMk/>
            <pc:sldMk cId="294651057" sldId="466"/>
            <ac:spMk id="25" creationId="{FE2BBBCA-09FD-4E16-A9F6-AAF53C296E8C}"/>
          </ac:spMkLst>
        </pc:spChg>
        <pc:spChg chg="add mod">
          <ac:chgData name="pantelis balaouras" userId="25e8755020fc1734" providerId="LiveId" clId="{536995DE-22A1-4E76-8ACF-8C1AE4D41F52}" dt="2021-12-26T14:02:51.055" v="661"/>
          <ac:spMkLst>
            <pc:docMk/>
            <pc:sldMk cId="294651057" sldId="466"/>
            <ac:spMk id="26" creationId="{20673F56-8675-48F4-809E-376E9274F33C}"/>
          </ac:spMkLst>
        </pc:spChg>
        <pc:spChg chg="add mod">
          <ac:chgData name="pantelis balaouras" userId="25e8755020fc1734" providerId="LiveId" clId="{536995DE-22A1-4E76-8ACF-8C1AE4D41F52}" dt="2021-12-26T14:02:51.055" v="661"/>
          <ac:spMkLst>
            <pc:docMk/>
            <pc:sldMk cId="294651057" sldId="466"/>
            <ac:spMk id="27" creationId="{167A7BF6-03B3-4A18-8181-6895A0E0AF16}"/>
          </ac:spMkLst>
        </pc:spChg>
        <pc:spChg chg="mod">
          <ac:chgData name="pantelis balaouras" userId="25e8755020fc1734" providerId="LiveId" clId="{536995DE-22A1-4E76-8ACF-8C1AE4D41F52}" dt="2021-12-26T14:17:45.357" v="663"/>
          <ac:spMkLst>
            <pc:docMk/>
            <pc:sldMk cId="294651057" sldId="466"/>
            <ac:spMk id="30" creationId="{D588BC6E-DA82-4FBE-AA18-232672D3737B}"/>
          </ac:spMkLst>
        </pc:spChg>
        <pc:spChg chg="mod">
          <ac:chgData name="pantelis balaouras" userId="25e8755020fc1734" providerId="LiveId" clId="{536995DE-22A1-4E76-8ACF-8C1AE4D41F52}" dt="2021-12-26T14:17:45.357" v="663"/>
          <ac:spMkLst>
            <pc:docMk/>
            <pc:sldMk cId="294651057" sldId="466"/>
            <ac:spMk id="31" creationId="{957C9075-94E9-457B-99C4-9ACA560A3569}"/>
          </ac:spMkLst>
        </pc:spChg>
        <pc:spChg chg="mod">
          <ac:chgData name="pantelis balaouras" userId="25e8755020fc1734" providerId="LiveId" clId="{536995DE-22A1-4E76-8ACF-8C1AE4D41F52}" dt="2021-12-26T14:17:45.357" v="663"/>
          <ac:spMkLst>
            <pc:docMk/>
            <pc:sldMk cId="294651057" sldId="466"/>
            <ac:spMk id="32" creationId="{D4D36370-F83C-405F-8DA5-5CAE55232244}"/>
          </ac:spMkLst>
        </pc:spChg>
        <pc:spChg chg="mod">
          <ac:chgData name="pantelis balaouras" userId="25e8755020fc1734" providerId="LiveId" clId="{536995DE-22A1-4E76-8ACF-8C1AE4D41F52}" dt="2021-12-26T14:17:45.357" v="663"/>
          <ac:spMkLst>
            <pc:docMk/>
            <pc:sldMk cId="294651057" sldId="466"/>
            <ac:spMk id="33" creationId="{6F8FC38D-C236-4FDD-8526-6B5345E106CB}"/>
          </ac:spMkLst>
        </pc:spChg>
        <pc:spChg chg="mod">
          <ac:chgData name="pantelis balaouras" userId="25e8755020fc1734" providerId="LiveId" clId="{536995DE-22A1-4E76-8ACF-8C1AE4D41F52}" dt="2021-12-26T14:17:45.357" v="663"/>
          <ac:spMkLst>
            <pc:docMk/>
            <pc:sldMk cId="294651057" sldId="466"/>
            <ac:spMk id="34" creationId="{A9C681C7-27CC-4512-8EBC-0C6D8D0029E1}"/>
          </ac:spMkLst>
        </pc:spChg>
        <pc:spChg chg="mod">
          <ac:chgData name="pantelis balaouras" userId="25e8755020fc1734" providerId="LiveId" clId="{536995DE-22A1-4E76-8ACF-8C1AE4D41F52}" dt="2021-12-26T14:17:45.357" v="663"/>
          <ac:spMkLst>
            <pc:docMk/>
            <pc:sldMk cId="294651057" sldId="466"/>
            <ac:spMk id="35" creationId="{773FC9EF-C8FE-4B53-8D9F-518B09184463}"/>
          </ac:spMkLst>
        </pc:spChg>
        <pc:spChg chg="mod">
          <ac:chgData name="pantelis balaouras" userId="25e8755020fc1734" providerId="LiveId" clId="{536995DE-22A1-4E76-8ACF-8C1AE4D41F52}" dt="2021-12-26T14:17:45.357" v="663"/>
          <ac:spMkLst>
            <pc:docMk/>
            <pc:sldMk cId="294651057" sldId="466"/>
            <ac:spMk id="36" creationId="{F22F6DF7-86C4-42FE-8F9E-5AE5F3094148}"/>
          </ac:spMkLst>
        </pc:spChg>
        <pc:grpChg chg="add mod">
          <ac:chgData name="pantelis balaouras" userId="25e8755020fc1734" providerId="LiveId" clId="{536995DE-22A1-4E76-8ACF-8C1AE4D41F52}" dt="2021-12-26T14:02:04.505" v="658" actId="1076"/>
          <ac:grpSpMkLst>
            <pc:docMk/>
            <pc:sldMk cId="294651057" sldId="466"/>
            <ac:grpSpMk id="4" creationId="{77310C9E-5F1C-43CA-9BDB-BB9BE07197EF}"/>
          </ac:grpSpMkLst>
        </pc:grpChg>
        <pc:grpChg chg="add mod">
          <ac:chgData name="pantelis balaouras" userId="25e8755020fc1734" providerId="LiveId" clId="{536995DE-22A1-4E76-8ACF-8C1AE4D41F52}" dt="2021-12-26T14:01:41.408" v="656"/>
          <ac:grpSpMkLst>
            <pc:docMk/>
            <pc:sldMk cId="294651057" sldId="466"/>
            <ac:grpSpMk id="5" creationId="{E09E7FB7-3928-4D11-966E-9542057FA389}"/>
          </ac:grpSpMkLst>
        </pc:grpChg>
        <pc:grpChg chg="add mod">
          <ac:chgData name="pantelis balaouras" userId="25e8755020fc1734" providerId="LiveId" clId="{536995DE-22A1-4E76-8ACF-8C1AE4D41F52}" dt="2021-12-26T14:03:00.152" v="662" actId="1076"/>
          <ac:grpSpMkLst>
            <pc:docMk/>
            <pc:sldMk cId="294651057" sldId="466"/>
            <ac:grpSpMk id="19" creationId="{DF600C0E-BCA8-4BF3-9F91-CF2DC4D1CB40}"/>
          </ac:grpSpMkLst>
        </pc:grpChg>
        <pc:grpChg chg="add mod">
          <ac:chgData name="pantelis balaouras" userId="25e8755020fc1734" providerId="LiveId" clId="{536995DE-22A1-4E76-8ACF-8C1AE4D41F52}" dt="2021-12-26T14:02:51.055" v="661"/>
          <ac:grpSpMkLst>
            <pc:docMk/>
            <pc:sldMk cId="294651057" sldId="466"/>
            <ac:grpSpMk id="20" creationId="{C4A5B998-5007-4415-A9D5-280B6873A0FA}"/>
          </ac:grpSpMkLst>
        </pc:grpChg>
        <pc:grpChg chg="add del mod">
          <ac:chgData name="pantelis balaouras" userId="25e8755020fc1734" providerId="LiveId" clId="{536995DE-22A1-4E76-8ACF-8C1AE4D41F52}" dt="2021-12-26T14:17:47.176" v="664"/>
          <ac:grpSpMkLst>
            <pc:docMk/>
            <pc:sldMk cId="294651057" sldId="466"/>
            <ac:grpSpMk id="28" creationId="{2731B5F0-2682-4DF2-99CB-101236165844}"/>
          </ac:grpSpMkLst>
        </pc:grpChg>
        <pc:grpChg chg="mod">
          <ac:chgData name="pantelis balaouras" userId="25e8755020fc1734" providerId="LiveId" clId="{536995DE-22A1-4E76-8ACF-8C1AE4D41F52}" dt="2021-12-26T14:17:45.357" v="663"/>
          <ac:grpSpMkLst>
            <pc:docMk/>
            <pc:sldMk cId="294651057" sldId="466"/>
            <ac:grpSpMk id="29" creationId="{67198731-9C8F-4D84-B192-FA6AD5AB3D2B}"/>
          </ac:grpSpMkLst>
        </pc:grpChg>
        <pc:cxnChg chg="add mod">
          <ac:chgData name="pantelis balaouras" userId="25e8755020fc1734" providerId="LiveId" clId="{536995DE-22A1-4E76-8ACF-8C1AE4D41F52}" dt="2021-12-26T14:01:41.408" v="656"/>
          <ac:cxnSpMkLst>
            <pc:docMk/>
            <pc:sldMk cId="294651057" sldId="466"/>
            <ac:cxnSpMk id="11" creationId="{2F997325-43D0-4EF2-8A0D-3C1A868AFA57}"/>
          </ac:cxnSpMkLst>
        </pc:cxnChg>
        <pc:cxnChg chg="add mod">
          <ac:chgData name="pantelis balaouras" userId="25e8755020fc1734" providerId="LiveId" clId="{536995DE-22A1-4E76-8ACF-8C1AE4D41F52}" dt="2021-12-26T14:01:41.408" v="656"/>
          <ac:cxnSpMkLst>
            <pc:docMk/>
            <pc:sldMk cId="294651057" sldId="466"/>
            <ac:cxnSpMk id="12" creationId="{40EE25B6-F707-4679-B4D6-7679DEC5EF86}"/>
          </ac:cxnSpMkLst>
        </pc:cxnChg>
        <pc:cxnChg chg="add mod">
          <ac:chgData name="pantelis balaouras" userId="25e8755020fc1734" providerId="LiveId" clId="{536995DE-22A1-4E76-8ACF-8C1AE4D41F52}" dt="2021-12-26T14:01:41.408" v="656"/>
          <ac:cxnSpMkLst>
            <pc:docMk/>
            <pc:sldMk cId="294651057" sldId="466"/>
            <ac:cxnSpMk id="15" creationId="{36D820D3-B948-4652-B701-4827BC82DD86}"/>
          </ac:cxnSpMkLst>
        </pc:cxnChg>
        <pc:cxnChg chg="add mod">
          <ac:chgData name="pantelis balaouras" userId="25e8755020fc1734" providerId="LiveId" clId="{536995DE-22A1-4E76-8ACF-8C1AE4D41F52}" dt="2021-12-26T14:01:41.408" v="656"/>
          <ac:cxnSpMkLst>
            <pc:docMk/>
            <pc:sldMk cId="294651057" sldId="466"/>
            <ac:cxnSpMk id="16" creationId="{449C0F17-A4C4-4B59-A4B9-0AADE18559EF}"/>
          </ac:cxnSpMkLst>
        </pc:cxnChg>
      </pc:sldChg>
      <pc:sldChg chg="addSp delSp modSp new mod modClrScheme chgLayout">
        <pc:chgData name="pantelis balaouras" userId="25e8755020fc1734" providerId="LiveId" clId="{536995DE-22A1-4E76-8ACF-8C1AE4D41F52}" dt="2021-12-26T14:19:36.965" v="740"/>
        <pc:sldMkLst>
          <pc:docMk/>
          <pc:sldMk cId="1314400033" sldId="467"/>
        </pc:sldMkLst>
        <pc:spChg chg="del mod ord">
          <ac:chgData name="pantelis balaouras" userId="25e8755020fc1734" providerId="LiveId" clId="{536995DE-22A1-4E76-8ACF-8C1AE4D41F52}" dt="2021-12-26T14:18:56.500" v="734" actId="700"/>
          <ac:spMkLst>
            <pc:docMk/>
            <pc:sldMk cId="1314400033" sldId="467"/>
            <ac:spMk id="2" creationId="{3FC7A47B-7B55-44E1-A96F-AA294377803F}"/>
          </ac:spMkLst>
        </pc:spChg>
        <pc:spChg chg="del mod ord">
          <ac:chgData name="pantelis balaouras" userId="25e8755020fc1734" providerId="LiveId" clId="{536995DE-22A1-4E76-8ACF-8C1AE4D41F52}" dt="2021-12-26T14:18:56.500" v="734" actId="700"/>
          <ac:spMkLst>
            <pc:docMk/>
            <pc:sldMk cId="1314400033" sldId="467"/>
            <ac:spMk id="3" creationId="{6ED87518-482A-48FD-88DB-095E19495D2A}"/>
          </ac:spMkLst>
        </pc:spChg>
        <pc:spChg chg="add mod ord">
          <ac:chgData name="pantelis balaouras" userId="25e8755020fc1734" providerId="LiveId" clId="{536995DE-22A1-4E76-8ACF-8C1AE4D41F52}" dt="2021-12-26T14:19:36.965" v="740"/>
          <ac:spMkLst>
            <pc:docMk/>
            <pc:sldMk cId="1314400033" sldId="467"/>
            <ac:spMk id="4" creationId="{D7CED69D-3D8B-491D-B8D8-092DBDAE7E84}"/>
          </ac:spMkLst>
        </pc:spChg>
        <pc:spChg chg="add mod ord">
          <ac:chgData name="pantelis balaouras" userId="25e8755020fc1734" providerId="LiveId" clId="{536995DE-22A1-4E76-8ACF-8C1AE4D41F52}" dt="2021-12-26T14:19:09.945" v="735"/>
          <ac:spMkLst>
            <pc:docMk/>
            <pc:sldMk cId="1314400033" sldId="467"/>
            <ac:spMk id="5" creationId="{804F9664-BCA5-4075-BA64-FA343ED9DC5C}"/>
          </ac:spMkLst>
        </pc:spChg>
        <pc:spChg chg="add del">
          <ac:chgData name="pantelis balaouras" userId="25e8755020fc1734" providerId="LiveId" clId="{536995DE-22A1-4E76-8ACF-8C1AE4D41F52}" dt="2021-12-26T14:19:31.919" v="739" actId="22"/>
          <ac:spMkLst>
            <pc:docMk/>
            <pc:sldMk cId="1314400033" sldId="467"/>
            <ac:spMk id="7" creationId="{F1009680-5874-4627-A7A9-B87BE2323892}"/>
          </ac:spMkLst>
        </pc:spChg>
      </pc:sldChg>
      <pc:sldChg chg="new">
        <pc:chgData name="pantelis balaouras" userId="25e8755020fc1734" providerId="LiveId" clId="{536995DE-22A1-4E76-8ACF-8C1AE4D41F52}" dt="2021-12-26T12:13:34.499" v="334" actId="680"/>
        <pc:sldMkLst>
          <pc:docMk/>
          <pc:sldMk cId="1192607297" sldId="468"/>
        </pc:sldMkLst>
      </pc:sldChg>
      <pc:sldChg chg="addSp delSp modSp new mod modClrScheme chgLayout">
        <pc:chgData name="pantelis balaouras" userId="25e8755020fc1734" providerId="LiveId" clId="{536995DE-22A1-4E76-8ACF-8C1AE4D41F52}" dt="2021-12-26T14:20:38.829" v="745"/>
        <pc:sldMkLst>
          <pc:docMk/>
          <pc:sldMk cId="1677159833" sldId="469"/>
        </pc:sldMkLst>
        <pc:spChg chg="del mod ord">
          <ac:chgData name="pantelis balaouras" userId="25e8755020fc1734" providerId="LiveId" clId="{536995DE-22A1-4E76-8ACF-8C1AE4D41F52}" dt="2021-12-26T14:19:43.637" v="741" actId="700"/>
          <ac:spMkLst>
            <pc:docMk/>
            <pc:sldMk cId="1677159833" sldId="469"/>
            <ac:spMk id="2" creationId="{13BC4E61-914B-465D-8B05-36688AF9C5D2}"/>
          </ac:spMkLst>
        </pc:spChg>
        <pc:spChg chg="del mod ord">
          <ac:chgData name="pantelis balaouras" userId="25e8755020fc1734" providerId="LiveId" clId="{536995DE-22A1-4E76-8ACF-8C1AE4D41F52}" dt="2021-12-26T14:19:43.637" v="741" actId="700"/>
          <ac:spMkLst>
            <pc:docMk/>
            <pc:sldMk cId="1677159833" sldId="469"/>
            <ac:spMk id="3" creationId="{BD5F864A-4B28-4373-8B11-AAFE5C72BB9F}"/>
          </ac:spMkLst>
        </pc:spChg>
        <pc:spChg chg="add mod ord">
          <ac:chgData name="pantelis balaouras" userId="25e8755020fc1734" providerId="LiveId" clId="{536995DE-22A1-4E76-8ACF-8C1AE4D41F52}" dt="2021-12-26T14:20:10.728" v="742"/>
          <ac:spMkLst>
            <pc:docMk/>
            <pc:sldMk cId="1677159833" sldId="469"/>
            <ac:spMk id="4" creationId="{C88BFDBF-5E25-4F36-B5B5-FD6D8A005065}"/>
          </ac:spMkLst>
        </pc:spChg>
        <pc:spChg chg="add mod ord">
          <ac:chgData name="pantelis balaouras" userId="25e8755020fc1734" providerId="LiveId" clId="{536995DE-22A1-4E76-8ACF-8C1AE4D41F52}" dt="2021-12-26T14:20:38.829" v="745"/>
          <ac:spMkLst>
            <pc:docMk/>
            <pc:sldMk cId="1677159833" sldId="469"/>
            <ac:spMk id="5" creationId="{7F3BDA96-A607-4935-BBC5-3F08CFAD501D}"/>
          </ac:spMkLst>
        </pc:spChg>
      </pc:sldChg>
      <pc:sldChg chg="addSp delSp modSp new mod modClrScheme chgLayout">
        <pc:chgData name="pantelis balaouras" userId="25e8755020fc1734" providerId="LiveId" clId="{536995DE-22A1-4E76-8ACF-8C1AE4D41F52}" dt="2021-12-26T14:25:43.116" v="777" actId="1076"/>
        <pc:sldMkLst>
          <pc:docMk/>
          <pc:sldMk cId="183081875" sldId="470"/>
        </pc:sldMkLst>
        <pc:spChg chg="del mod ord">
          <ac:chgData name="pantelis balaouras" userId="25e8755020fc1734" providerId="LiveId" clId="{536995DE-22A1-4E76-8ACF-8C1AE4D41F52}" dt="2021-12-26T14:24:53.253" v="770" actId="700"/>
          <ac:spMkLst>
            <pc:docMk/>
            <pc:sldMk cId="183081875" sldId="470"/>
            <ac:spMk id="2" creationId="{73546F41-5518-4DB7-87FE-3A271C5C1B15}"/>
          </ac:spMkLst>
        </pc:spChg>
        <pc:spChg chg="del mod ord">
          <ac:chgData name="pantelis balaouras" userId="25e8755020fc1734" providerId="LiveId" clId="{536995DE-22A1-4E76-8ACF-8C1AE4D41F52}" dt="2021-12-26T14:24:53.253" v="770" actId="700"/>
          <ac:spMkLst>
            <pc:docMk/>
            <pc:sldMk cId="183081875" sldId="470"/>
            <ac:spMk id="3" creationId="{0B34BE06-1684-46D0-B4AA-219509E66D18}"/>
          </ac:spMkLst>
        </pc:spChg>
        <pc:spChg chg="add mod ord">
          <ac:chgData name="pantelis balaouras" userId="25e8755020fc1734" providerId="LiveId" clId="{536995DE-22A1-4E76-8ACF-8C1AE4D41F52}" dt="2021-12-26T14:25:01.927" v="773"/>
          <ac:spMkLst>
            <pc:docMk/>
            <pc:sldMk cId="183081875" sldId="470"/>
            <ac:spMk id="4" creationId="{5B23ABB0-635D-46DF-8456-B7CB974362A7}"/>
          </ac:spMkLst>
        </pc:spChg>
        <pc:spChg chg="add mod ord">
          <ac:chgData name="pantelis balaouras" userId="25e8755020fc1734" providerId="LiveId" clId="{536995DE-22A1-4E76-8ACF-8C1AE4D41F52}" dt="2021-12-26T14:25:40.558" v="776" actId="1076"/>
          <ac:spMkLst>
            <pc:docMk/>
            <pc:sldMk cId="183081875" sldId="470"/>
            <ac:spMk id="5" creationId="{1F9EBC93-0000-43AF-9787-577178F45DD1}"/>
          </ac:spMkLst>
        </pc:spChg>
        <pc:spChg chg="add mod">
          <ac:chgData name="pantelis balaouras" userId="25e8755020fc1734" providerId="LiveId" clId="{536995DE-22A1-4E76-8ACF-8C1AE4D41F52}" dt="2021-12-26T14:25:36.137" v="775"/>
          <ac:spMkLst>
            <pc:docMk/>
            <pc:sldMk cId="183081875" sldId="470"/>
            <ac:spMk id="8" creationId="{68323B37-F371-4CF2-A0B7-F113B222EF61}"/>
          </ac:spMkLst>
        </pc:spChg>
        <pc:spChg chg="add mod">
          <ac:chgData name="pantelis balaouras" userId="25e8755020fc1734" providerId="LiveId" clId="{536995DE-22A1-4E76-8ACF-8C1AE4D41F52}" dt="2021-12-26T14:25:36.137" v="775"/>
          <ac:spMkLst>
            <pc:docMk/>
            <pc:sldMk cId="183081875" sldId="470"/>
            <ac:spMk id="9" creationId="{69BD2E06-2F71-42C7-AED6-582310489265}"/>
          </ac:spMkLst>
        </pc:spChg>
        <pc:spChg chg="add mod">
          <ac:chgData name="pantelis balaouras" userId="25e8755020fc1734" providerId="LiveId" clId="{536995DE-22A1-4E76-8ACF-8C1AE4D41F52}" dt="2021-12-26T14:25:36.137" v="775"/>
          <ac:spMkLst>
            <pc:docMk/>
            <pc:sldMk cId="183081875" sldId="470"/>
            <ac:spMk id="10" creationId="{28FCD927-A2B6-4F79-9188-74CCC1439B6C}"/>
          </ac:spMkLst>
        </pc:spChg>
        <pc:spChg chg="add mod">
          <ac:chgData name="pantelis balaouras" userId="25e8755020fc1734" providerId="LiveId" clId="{536995DE-22A1-4E76-8ACF-8C1AE4D41F52}" dt="2021-12-26T14:25:36.137" v="775"/>
          <ac:spMkLst>
            <pc:docMk/>
            <pc:sldMk cId="183081875" sldId="470"/>
            <ac:spMk id="11" creationId="{5FF408A2-9B8D-49D6-9C64-81BFF01EFAF8}"/>
          </ac:spMkLst>
        </pc:spChg>
        <pc:grpChg chg="add mod">
          <ac:chgData name="pantelis balaouras" userId="25e8755020fc1734" providerId="LiveId" clId="{536995DE-22A1-4E76-8ACF-8C1AE4D41F52}" dt="2021-12-26T14:25:43.116" v="777" actId="1076"/>
          <ac:grpSpMkLst>
            <pc:docMk/>
            <pc:sldMk cId="183081875" sldId="470"/>
            <ac:grpSpMk id="6" creationId="{CFF07E47-411D-4A05-A565-1535F93089B6}"/>
          </ac:grpSpMkLst>
        </pc:grpChg>
        <pc:grpChg chg="add mod">
          <ac:chgData name="pantelis balaouras" userId="25e8755020fc1734" providerId="LiveId" clId="{536995DE-22A1-4E76-8ACF-8C1AE4D41F52}" dt="2021-12-26T14:25:36.137" v="775"/>
          <ac:grpSpMkLst>
            <pc:docMk/>
            <pc:sldMk cId="183081875" sldId="470"/>
            <ac:grpSpMk id="7" creationId="{AFB5EDF2-ACBE-4A85-B4C2-7FBAD51964A0}"/>
          </ac:grpSpMkLst>
        </pc:grpChg>
      </pc:sldChg>
      <pc:sldChg chg="addSp delSp modSp new mod ord modClrScheme chgLayout">
        <pc:chgData name="pantelis balaouras" userId="25e8755020fc1734" providerId="LiveId" clId="{536995DE-22A1-4E76-8ACF-8C1AE4D41F52}" dt="2021-12-26T16:23:54.063" v="1298"/>
        <pc:sldMkLst>
          <pc:docMk/>
          <pc:sldMk cId="931518907" sldId="471"/>
        </pc:sldMkLst>
        <pc:spChg chg="del mod ord">
          <ac:chgData name="pantelis balaouras" userId="25e8755020fc1734" providerId="LiveId" clId="{536995DE-22A1-4E76-8ACF-8C1AE4D41F52}" dt="2021-12-26T16:23:49.445" v="1296" actId="700"/>
          <ac:spMkLst>
            <pc:docMk/>
            <pc:sldMk cId="931518907" sldId="471"/>
            <ac:spMk id="2" creationId="{79ADDF69-7349-4F01-AE03-840B061E0A31}"/>
          </ac:spMkLst>
        </pc:spChg>
        <pc:spChg chg="del mod ord">
          <ac:chgData name="pantelis balaouras" userId="25e8755020fc1734" providerId="LiveId" clId="{536995DE-22A1-4E76-8ACF-8C1AE4D41F52}" dt="2021-12-26T16:23:49.445" v="1296" actId="700"/>
          <ac:spMkLst>
            <pc:docMk/>
            <pc:sldMk cId="931518907" sldId="471"/>
            <ac:spMk id="3" creationId="{4904D31E-369F-47D5-BBF2-6EBFC932513F}"/>
          </ac:spMkLst>
        </pc:spChg>
        <pc:spChg chg="add mod ord">
          <ac:chgData name="pantelis balaouras" userId="25e8755020fc1734" providerId="LiveId" clId="{536995DE-22A1-4E76-8ACF-8C1AE4D41F52}" dt="2021-12-26T16:23:49.445" v="1296" actId="700"/>
          <ac:spMkLst>
            <pc:docMk/>
            <pc:sldMk cId="931518907" sldId="471"/>
            <ac:spMk id="4" creationId="{A4FE6C0F-06B9-4B08-85C8-EC5E8B8A8B1A}"/>
          </ac:spMkLst>
        </pc:spChg>
        <pc:spChg chg="add del mod ord">
          <ac:chgData name="pantelis balaouras" userId="25e8755020fc1734" providerId="LiveId" clId="{536995DE-22A1-4E76-8ACF-8C1AE4D41F52}" dt="2021-12-26T16:23:52.233" v="1297" actId="478"/>
          <ac:spMkLst>
            <pc:docMk/>
            <pc:sldMk cId="931518907" sldId="471"/>
            <ac:spMk id="5" creationId="{3CFF9B80-31DF-461B-985B-163232E05B01}"/>
          </ac:spMkLst>
        </pc:spChg>
        <pc:graphicFrameChg chg="add mod">
          <ac:chgData name="pantelis balaouras" userId="25e8755020fc1734" providerId="LiveId" clId="{536995DE-22A1-4E76-8ACF-8C1AE4D41F52}" dt="2021-12-26T16:23:54.063" v="1298"/>
          <ac:graphicFrameMkLst>
            <pc:docMk/>
            <pc:sldMk cId="931518907" sldId="471"/>
            <ac:graphicFrameMk id="6" creationId="{C66BBDD8-3038-4813-A46C-1F578C462D3C}"/>
          </ac:graphicFrameMkLst>
        </pc:graphicFrameChg>
      </pc:sldChg>
      <pc:sldChg chg="modSp new mod">
        <pc:chgData name="pantelis balaouras" userId="25e8755020fc1734" providerId="LiveId" clId="{536995DE-22A1-4E76-8ACF-8C1AE4D41F52}" dt="2021-12-26T12:31:40.520" v="381" actId="12"/>
        <pc:sldMkLst>
          <pc:docMk/>
          <pc:sldMk cId="103330843" sldId="472"/>
        </pc:sldMkLst>
        <pc:spChg chg="mod">
          <ac:chgData name="pantelis balaouras" userId="25e8755020fc1734" providerId="LiveId" clId="{536995DE-22A1-4E76-8ACF-8C1AE4D41F52}" dt="2021-12-26T12:29:34.646" v="357"/>
          <ac:spMkLst>
            <pc:docMk/>
            <pc:sldMk cId="103330843" sldId="472"/>
            <ac:spMk id="2" creationId="{88E2FCF7-3D52-428D-B508-466560FF1D67}"/>
          </ac:spMkLst>
        </pc:spChg>
        <pc:spChg chg="mod">
          <ac:chgData name="pantelis balaouras" userId="25e8755020fc1734" providerId="LiveId" clId="{536995DE-22A1-4E76-8ACF-8C1AE4D41F52}" dt="2021-12-26T12:31:40.520" v="381" actId="12"/>
          <ac:spMkLst>
            <pc:docMk/>
            <pc:sldMk cId="103330843" sldId="472"/>
            <ac:spMk id="3" creationId="{40A76726-5D75-4FDB-BC76-2556FCE5DDB3}"/>
          </ac:spMkLst>
        </pc:spChg>
      </pc:sldChg>
      <pc:sldChg chg="modSp new mod">
        <pc:chgData name="pantelis balaouras" userId="25e8755020fc1734" providerId="LiveId" clId="{536995DE-22A1-4E76-8ACF-8C1AE4D41F52}" dt="2021-12-26T12:36:14.720" v="408" actId="27636"/>
        <pc:sldMkLst>
          <pc:docMk/>
          <pc:sldMk cId="4104766001" sldId="473"/>
        </pc:sldMkLst>
        <pc:spChg chg="mod">
          <ac:chgData name="pantelis balaouras" userId="25e8755020fc1734" providerId="LiveId" clId="{536995DE-22A1-4E76-8ACF-8C1AE4D41F52}" dt="2021-12-26T12:32:04.657" v="383"/>
          <ac:spMkLst>
            <pc:docMk/>
            <pc:sldMk cId="4104766001" sldId="473"/>
            <ac:spMk id="2" creationId="{CB97165D-FBAB-4CCE-B8AA-9B891F5FAFFD}"/>
          </ac:spMkLst>
        </pc:spChg>
        <pc:spChg chg="mod">
          <ac:chgData name="pantelis balaouras" userId="25e8755020fc1734" providerId="LiveId" clId="{536995DE-22A1-4E76-8ACF-8C1AE4D41F52}" dt="2021-12-26T12:36:14.720" v="408" actId="27636"/>
          <ac:spMkLst>
            <pc:docMk/>
            <pc:sldMk cId="4104766001" sldId="473"/>
            <ac:spMk id="3" creationId="{060FA071-568A-4C51-89FC-BAA60DE4838C}"/>
          </ac:spMkLst>
        </pc:spChg>
      </pc:sldChg>
      <pc:sldChg chg="addSp delSp modSp new mod">
        <pc:chgData name="pantelis balaouras" userId="25e8755020fc1734" providerId="LiveId" clId="{536995DE-22A1-4E76-8ACF-8C1AE4D41F52}" dt="2021-12-26T13:39:47.115" v="583" actId="22"/>
        <pc:sldMkLst>
          <pc:docMk/>
          <pc:sldMk cId="3700800188" sldId="474"/>
        </pc:sldMkLst>
        <pc:spChg chg="mod">
          <ac:chgData name="pantelis balaouras" userId="25e8755020fc1734" providerId="LiveId" clId="{536995DE-22A1-4E76-8ACF-8C1AE4D41F52}" dt="2021-12-26T12:33:48.851" v="395" actId="27636"/>
          <ac:spMkLst>
            <pc:docMk/>
            <pc:sldMk cId="3700800188" sldId="474"/>
            <ac:spMk id="3" creationId="{44968E98-1572-40D6-90DF-F0F1E3B94A13}"/>
          </ac:spMkLst>
        </pc:spChg>
        <pc:spChg chg="add del">
          <ac:chgData name="pantelis balaouras" userId="25e8755020fc1734" providerId="LiveId" clId="{536995DE-22A1-4E76-8ACF-8C1AE4D41F52}" dt="2021-12-26T13:39:47.115" v="583" actId="22"/>
          <ac:spMkLst>
            <pc:docMk/>
            <pc:sldMk cId="3700800188" sldId="474"/>
            <ac:spMk id="5" creationId="{BD9F1E97-A8D3-4198-8723-8E15E6C82FC0}"/>
          </ac:spMkLst>
        </pc:spChg>
      </pc:sldChg>
      <pc:sldChg chg="modSp new mod">
        <pc:chgData name="pantelis balaouras" userId="25e8755020fc1734" providerId="LiveId" clId="{536995DE-22A1-4E76-8ACF-8C1AE4D41F52}" dt="2021-12-26T13:42:03.660" v="616"/>
        <pc:sldMkLst>
          <pc:docMk/>
          <pc:sldMk cId="2177128981" sldId="475"/>
        </pc:sldMkLst>
        <pc:spChg chg="mod">
          <ac:chgData name="pantelis balaouras" userId="25e8755020fc1734" providerId="LiveId" clId="{536995DE-22A1-4E76-8ACF-8C1AE4D41F52}" dt="2021-12-26T13:42:03.660" v="616"/>
          <ac:spMkLst>
            <pc:docMk/>
            <pc:sldMk cId="2177128981" sldId="475"/>
            <ac:spMk id="2" creationId="{F6B3B4B6-A220-4E0F-ADD8-A095E51A6CEA}"/>
          </ac:spMkLst>
        </pc:spChg>
        <pc:spChg chg="mod">
          <ac:chgData name="pantelis balaouras" userId="25e8755020fc1734" providerId="LiveId" clId="{536995DE-22A1-4E76-8ACF-8C1AE4D41F52}" dt="2021-12-26T13:41:50.296" v="615" actId="27636"/>
          <ac:spMkLst>
            <pc:docMk/>
            <pc:sldMk cId="2177128981" sldId="475"/>
            <ac:spMk id="3" creationId="{CE2F4E77-7932-43D7-8FF5-DA1DFA7730B5}"/>
          </ac:spMkLst>
        </pc:spChg>
      </pc:sldChg>
      <pc:sldChg chg="modSp new mod">
        <pc:chgData name="pantelis balaouras" userId="25e8755020fc1734" providerId="LiveId" clId="{536995DE-22A1-4E76-8ACF-8C1AE4D41F52}" dt="2021-12-26T12:37:13.285" v="414" actId="27636"/>
        <pc:sldMkLst>
          <pc:docMk/>
          <pc:sldMk cId="4042887464" sldId="476"/>
        </pc:sldMkLst>
        <pc:spChg chg="mod">
          <ac:chgData name="pantelis balaouras" userId="25e8755020fc1734" providerId="LiveId" clId="{536995DE-22A1-4E76-8ACF-8C1AE4D41F52}" dt="2021-12-26T12:37:13.285" v="414" actId="27636"/>
          <ac:spMkLst>
            <pc:docMk/>
            <pc:sldMk cId="4042887464" sldId="476"/>
            <ac:spMk id="3" creationId="{14CFB4CD-D44C-4C51-AB73-D2E9D915CBC6}"/>
          </ac:spMkLst>
        </pc:spChg>
      </pc:sldChg>
      <pc:sldChg chg="modSp new mod">
        <pc:chgData name="pantelis balaouras" userId="25e8755020fc1734" providerId="LiveId" clId="{536995DE-22A1-4E76-8ACF-8C1AE4D41F52}" dt="2021-12-26T13:09:01.738" v="420" actId="20577"/>
        <pc:sldMkLst>
          <pc:docMk/>
          <pc:sldMk cId="1509956658" sldId="477"/>
        </pc:sldMkLst>
        <pc:spChg chg="mod">
          <ac:chgData name="pantelis balaouras" userId="25e8755020fc1734" providerId="LiveId" clId="{536995DE-22A1-4E76-8ACF-8C1AE4D41F52}" dt="2021-12-26T13:09:01.738" v="420" actId="20577"/>
          <ac:spMkLst>
            <pc:docMk/>
            <pc:sldMk cId="1509956658" sldId="477"/>
            <ac:spMk id="3" creationId="{6629D912-3F6A-4BA7-8BF6-27CBB3D0291C}"/>
          </ac:spMkLst>
        </pc:spChg>
      </pc:sldChg>
      <pc:sldChg chg="modSp new mod">
        <pc:chgData name="pantelis balaouras" userId="25e8755020fc1734" providerId="LiveId" clId="{536995DE-22A1-4E76-8ACF-8C1AE4D41F52}" dt="2021-12-26T13:09:45.463" v="425" actId="20577"/>
        <pc:sldMkLst>
          <pc:docMk/>
          <pc:sldMk cId="2433306660" sldId="478"/>
        </pc:sldMkLst>
        <pc:spChg chg="mod">
          <ac:chgData name="pantelis balaouras" userId="25e8755020fc1734" providerId="LiveId" clId="{536995DE-22A1-4E76-8ACF-8C1AE4D41F52}" dt="2021-12-26T13:09:45.463" v="425" actId="20577"/>
          <ac:spMkLst>
            <pc:docMk/>
            <pc:sldMk cId="2433306660" sldId="478"/>
            <ac:spMk id="3" creationId="{EE9F0581-57DB-4C02-9C2D-2980178822F7}"/>
          </ac:spMkLst>
        </pc:spChg>
      </pc:sldChg>
      <pc:sldChg chg="addSp modSp new mod">
        <pc:chgData name="pantelis balaouras" userId="25e8755020fc1734" providerId="LiveId" clId="{536995DE-22A1-4E76-8ACF-8C1AE4D41F52}" dt="2021-12-26T13:15:39.531" v="580" actId="1035"/>
        <pc:sldMkLst>
          <pc:docMk/>
          <pc:sldMk cId="633599291" sldId="479"/>
        </pc:sldMkLst>
        <pc:spChg chg="mod">
          <ac:chgData name="pantelis balaouras" userId="25e8755020fc1734" providerId="LiveId" clId="{536995DE-22A1-4E76-8ACF-8C1AE4D41F52}" dt="2021-12-26T13:10:08.852" v="427"/>
          <ac:spMkLst>
            <pc:docMk/>
            <pc:sldMk cId="633599291" sldId="479"/>
            <ac:spMk id="2" creationId="{7723BAC9-15B7-485A-B986-26EB33D43FDA}"/>
          </ac:spMkLst>
        </pc:spChg>
        <pc:spChg chg="mod">
          <ac:chgData name="pantelis balaouras" userId="25e8755020fc1734" providerId="LiveId" clId="{536995DE-22A1-4E76-8ACF-8C1AE4D41F52}" dt="2021-12-26T13:15:29.299" v="569" actId="27636"/>
          <ac:spMkLst>
            <pc:docMk/>
            <pc:sldMk cId="633599291" sldId="479"/>
            <ac:spMk id="3" creationId="{1BF1F2F7-BC89-426C-80CB-9116627B39A6}"/>
          </ac:spMkLst>
        </pc:spChg>
        <pc:graphicFrameChg chg="add mod modGraphic">
          <ac:chgData name="pantelis balaouras" userId="25e8755020fc1734" providerId="LiveId" clId="{536995DE-22A1-4E76-8ACF-8C1AE4D41F52}" dt="2021-12-26T13:15:39.531" v="580" actId="1035"/>
          <ac:graphicFrameMkLst>
            <pc:docMk/>
            <pc:sldMk cId="633599291" sldId="479"/>
            <ac:graphicFrameMk id="4" creationId="{229CEAB9-0035-4637-8D93-35EC2073DC7C}"/>
          </ac:graphicFrameMkLst>
        </pc:graphicFrameChg>
      </pc:sldChg>
      <pc:sldChg chg="addSp new">
        <pc:chgData name="pantelis balaouras" userId="25e8755020fc1734" providerId="LiveId" clId="{536995DE-22A1-4E76-8ACF-8C1AE4D41F52}" dt="2021-12-26T13:42:55.477" v="617"/>
        <pc:sldMkLst>
          <pc:docMk/>
          <pc:sldMk cId="1004444136" sldId="480"/>
        </pc:sldMkLst>
        <pc:spChg chg="add">
          <ac:chgData name="pantelis balaouras" userId="25e8755020fc1734" providerId="LiveId" clId="{536995DE-22A1-4E76-8ACF-8C1AE4D41F52}" dt="2021-12-26T13:42:55.477" v="617"/>
          <ac:spMkLst>
            <pc:docMk/>
            <pc:sldMk cId="1004444136" sldId="480"/>
            <ac:spMk id="4" creationId="{9A86DFBA-D3CB-493C-BADC-26473E9C24E3}"/>
          </ac:spMkLst>
        </pc:spChg>
        <pc:spChg chg="add">
          <ac:chgData name="pantelis balaouras" userId="25e8755020fc1734" providerId="LiveId" clId="{536995DE-22A1-4E76-8ACF-8C1AE4D41F52}" dt="2021-12-26T13:42:55.477" v="617"/>
          <ac:spMkLst>
            <pc:docMk/>
            <pc:sldMk cId="1004444136" sldId="480"/>
            <ac:spMk id="35" creationId="{20EEF96C-6C23-4BBF-9AFA-B02EC58F5C3B}"/>
          </ac:spMkLst>
        </pc:spChg>
        <pc:grpChg chg="add">
          <ac:chgData name="pantelis balaouras" userId="25e8755020fc1734" providerId="LiveId" clId="{536995DE-22A1-4E76-8ACF-8C1AE4D41F52}" dt="2021-12-26T13:42:55.477" v="617"/>
          <ac:grpSpMkLst>
            <pc:docMk/>
            <pc:sldMk cId="1004444136" sldId="480"/>
            <ac:grpSpMk id="5" creationId="{E41C14F8-FC7F-467C-AF37-913396657384}"/>
          </ac:grpSpMkLst>
        </pc:grpChg>
      </pc:sldChg>
      <pc:sldChg chg="addSp modSp add mod">
        <pc:chgData name="pantelis balaouras" userId="25e8755020fc1734" providerId="LiveId" clId="{536995DE-22A1-4E76-8ACF-8C1AE4D41F52}" dt="2021-12-26T13:41:43.910" v="613" actId="403"/>
        <pc:sldMkLst>
          <pc:docMk/>
          <pc:sldMk cId="441914731" sldId="481"/>
        </pc:sldMkLst>
        <pc:spChg chg="mod">
          <ac:chgData name="pantelis balaouras" userId="25e8755020fc1734" providerId="LiveId" clId="{536995DE-22A1-4E76-8ACF-8C1AE4D41F52}" dt="2021-12-26T13:41:14.649" v="607" actId="20577"/>
          <ac:spMkLst>
            <pc:docMk/>
            <pc:sldMk cId="441914731" sldId="481"/>
            <ac:spMk id="5" creationId="{66473777-F090-41F5-9FC8-8962CF40C8E1}"/>
          </ac:spMkLst>
        </pc:spChg>
        <pc:spChg chg="add mod">
          <ac:chgData name="pantelis balaouras" userId="25e8755020fc1734" providerId="LiveId" clId="{536995DE-22A1-4E76-8ACF-8C1AE4D41F52}" dt="2021-12-26T13:41:43.910" v="613" actId="403"/>
          <ac:spMkLst>
            <pc:docMk/>
            <pc:sldMk cId="441914731" sldId="481"/>
            <ac:spMk id="13" creationId="{864999EB-6071-46F0-8685-F8A18CB63D7C}"/>
          </ac:spMkLst>
        </pc:spChg>
      </pc:sldChg>
      <pc:sldChg chg="addSp modSp new mod">
        <pc:chgData name="pantelis balaouras" userId="25e8755020fc1734" providerId="LiveId" clId="{536995DE-22A1-4E76-8ACF-8C1AE4D41F52}" dt="2021-12-26T13:43:43.213" v="621"/>
        <pc:sldMkLst>
          <pc:docMk/>
          <pc:sldMk cId="2922093717" sldId="482"/>
        </pc:sldMkLst>
        <pc:spChg chg="mod">
          <ac:chgData name="pantelis balaouras" userId="25e8755020fc1734" providerId="LiveId" clId="{536995DE-22A1-4E76-8ACF-8C1AE4D41F52}" dt="2021-12-26T13:43:29.742" v="620" actId="20577"/>
          <ac:spMkLst>
            <pc:docMk/>
            <pc:sldMk cId="2922093717" sldId="482"/>
            <ac:spMk id="2" creationId="{2CDBB096-074A-4D04-8E55-B3712C18C554}"/>
          </ac:spMkLst>
        </pc:spChg>
        <pc:spChg chg="add mod">
          <ac:chgData name="pantelis balaouras" userId="25e8755020fc1734" providerId="LiveId" clId="{536995DE-22A1-4E76-8ACF-8C1AE4D41F52}" dt="2021-12-26T13:43:43.213" v="621"/>
          <ac:spMkLst>
            <pc:docMk/>
            <pc:sldMk cId="2922093717" sldId="482"/>
            <ac:spMk id="6" creationId="{3E230D26-BF10-4B1F-87A9-21256AABB677}"/>
          </ac:spMkLst>
        </pc:spChg>
        <pc:spChg chg="add mod">
          <ac:chgData name="pantelis balaouras" userId="25e8755020fc1734" providerId="LiveId" clId="{536995DE-22A1-4E76-8ACF-8C1AE4D41F52}" dt="2021-12-26T13:43:43.213" v="621"/>
          <ac:spMkLst>
            <pc:docMk/>
            <pc:sldMk cId="2922093717" sldId="482"/>
            <ac:spMk id="7" creationId="{7275142B-B3E5-4C11-9540-3EBB100D3F44}"/>
          </ac:spMkLst>
        </pc:spChg>
        <pc:spChg chg="add mod">
          <ac:chgData name="pantelis balaouras" userId="25e8755020fc1734" providerId="LiveId" clId="{536995DE-22A1-4E76-8ACF-8C1AE4D41F52}" dt="2021-12-26T13:43:43.213" v="621"/>
          <ac:spMkLst>
            <pc:docMk/>
            <pc:sldMk cId="2922093717" sldId="482"/>
            <ac:spMk id="8" creationId="{0B3360DD-EAC3-4DA3-90A2-BB6CE4193456}"/>
          </ac:spMkLst>
        </pc:spChg>
        <pc:spChg chg="add mod">
          <ac:chgData name="pantelis balaouras" userId="25e8755020fc1734" providerId="LiveId" clId="{536995DE-22A1-4E76-8ACF-8C1AE4D41F52}" dt="2021-12-26T13:43:43.213" v="621"/>
          <ac:spMkLst>
            <pc:docMk/>
            <pc:sldMk cId="2922093717" sldId="482"/>
            <ac:spMk id="9" creationId="{09C62436-7AAD-4018-8E23-8C98444D6649}"/>
          </ac:spMkLst>
        </pc:spChg>
        <pc:spChg chg="add mod">
          <ac:chgData name="pantelis balaouras" userId="25e8755020fc1734" providerId="LiveId" clId="{536995DE-22A1-4E76-8ACF-8C1AE4D41F52}" dt="2021-12-26T13:43:43.213" v="621"/>
          <ac:spMkLst>
            <pc:docMk/>
            <pc:sldMk cId="2922093717" sldId="482"/>
            <ac:spMk id="10" creationId="{7B04B381-09D2-4B05-B8E3-F980809B5355}"/>
          </ac:spMkLst>
        </pc:spChg>
        <pc:spChg chg="add mod">
          <ac:chgData name="pantelis balaouras" userId="25e8755020fc1734" providerId="LiveId" clId="{536995DE-22A1-4E76-8ACF-8C1AE4D41F52}" dt="2021-12-26T13:43:43.213" v="621"/>
          <ac:spMkLst>
            <pc:docMk/>
            <pc:sldMk cId="2922093717" sldId="482"/>
            <ac:spMk id="11" creationId="{A153E0F0-5292-4CFA-BFF5-25C053BD6963}"/>
          </ac:spMkLst>
        </pc:spChg>
        <pc:spChg chg="add mod">
          <ac:chgData name="pantelis balaouras" userId="25e8755020fc1734" providerId="LiveId" clId="{536995DE-22A1-4E76-8ACF-8C1AE4D41F52}" dt="2021-12-26T13:43:43.213" v="621"/>
          <ac:spMkLst>
            <pc:docMk/>
            <pc:sldMk cId="2922093717" sldId="482"/>
            <ac:spMk id="12" creationId="{AB67643B-182D-4053-9F15-4C91335C2511}"/>
          </ac:spMkLst>
        </pc:spChg>
        <pc:spChg chg="add mod">
          <ac:chgData name="pantelis balaouras" userId="25e8755020fc1734" providerId="LiveId" clId="{536995DE-22A1-4E76-8ACF-8C1AE4D41F52}" dt="2021-12-26T13:43:43.213" v="621"/>
          <ac:spMkLst>
            <pc:docMk/>
            <pc:sldMk cId="2922093717" sldId="482"/>
            <ac:spMk id="13" creationId="{991CB582-7DC3-4617-9887-B43A23C47FE9}"/>
          </ac:spMkLst>
        </pc:spChg>
        <pc:spChg chg="add mod">
          <ac:chgData name="pantelis balaouras" userId="25e8755020fc1734" providerId="LiveId" clId="{536995DE-22A1-4E76-8ACF-8C1AE4D41F52}" dt="2021-12-26T13:43:43.213" v="621"/>
          <ac:spMkLst>
            <pc:docMk/>
            <pc:sldMk cId="2922093717" sldId="482"/>
            <ac:spMk id="14" creationId="{F4112B00-AB92-4711-A1B4-C3489F97DB0D}"/>
          </ac:spMkLst>
        </pc:spChg>
        <pc:spChg chg="add mod">
          <ac:chgData name="pantelis balaouras" userId="25e8755020fc1734" providerId="LiveId" clId="{536995DE-22A1-4E76-8ACF-8C1AE4D41F52}" dt="2021-12-26T13:43:43.213" v="621"/>
          <ac:spMkLst>
            <pc:docMk/>
            <pc:sldMk cId="2922093717" sldId="482"/>
            <ac:spMk id="15" creationId="{6155FBF5-744E-4075-BAE1-B5EDEA25420A}"/>
          </ac:spMkLst>
        </pc:spChg>
        <pc:spChg chg="add mod">
          <ac:chgData name="pantelis balaouras" userId="25e8755020fc1734" providerId="LiveId" clId="{536995DE-22A1-4E76-8ACF-8C1AE4D41F52}" dt="2021-12-26T13:43:43.213" v="621"/>
          <ac:spMkLst>
            <pc:docMk/>
            <pc:sldMk cId="2922093717" sldId="482"/>
            <ac:spMk id="16" creationId="{0785F8BC-C412-4048-B881-B18151C53112}"/>
          </ac:spMkLst>
        </pc:spChg>
        <pc:spChg chg="add mod">
          <ac:chgData name="pantelis balaouras" userId="25e8755020fc1734" providerId="LiveId" clId="{536995DE-22A1-4E76-8ACF-8C1AE4D41F52}" dt="2021-12-26T13:43:43.213" v="621"/>
          <ac:spMkLst>
            <pc:docMk/>
            <pc:sldMk cId="2922093717" sldId="482"/>
            <ac:spMk id="17" creationId="{CE9C060D-D000-4193-8EA8-F4DBF9BB14FD}"/>
          </ac:spMkLst>
        </pc:spChg>
        <pc:spChg chg="add mod">
          <ac:chgData name="pantelis balaouras" userId="25e8755020fc1734" providerId="LiveId" clId="{536995DE-22A1-4E76-8ACF-8C1AE4D41F52}" dt="2021-12-26T13:43:43.213" v="621"/>
          <ac:spMkLst>
            <pc:docMk/>
            <pc:sldMk cId="2922093717" sldId="482"/>
            <ac:spMk id="18" creationId="{8E1CC5DA-6FDF-4287-BCEF-CCCB1F7575A2}"/>
          </ac:spMkLst>
        </pc:spChg>
        <pc:spChg chg="add mod">
          <ac:chgData name="pantelis balaouras" userId="25e8755020fc1734" providerId="LiveId" clId="{536995DE-22A1-4E76-8ACF-8C1AE4D41F52}" dt="2021-12-26T13:43:43.213" v="621"/>
          <ac:spMkLst>
            <pc:docMk/>
            <pc:sldMk cId="2922093717" sldId="482"/>
            <ac:spMk id="19" creationId="{3267B1F2-BBC0-4662-B64D-216AB5345828}"/>
          </ac:spMkLst>
        </pc:spChg>
        <pc:spChg chg="add mod">
          <ac:chgData name="pantelis balaouras" userId="25e8755020fc1734" providerId="LiveId" clId="{536995DE-22A1-4E76-8ACF-8C1AE4D41F52}" dt="2021-12-26T13:43:43.213" v="621"/>
          <ac:spMkLst>
            <pc:docMk/>
            <pc:sldMk cId="2922093717" sldId="482"/>
            <ac:spMk id="20" creationId="{4E11CBB2-06ED-43B9-9F95-927D5E79EF16}"/>
          </ac:spMkLst>
        </pc:spChg>
        <pc:spChg chg="add mod">
          <ac:chgData name="pantelis balaouras" userId="25e8755020fc1734" providerId="LiveId" clId="{536995DE-22A1-4E76-8ACF-8C1AE4D41F52}" dt="2021-12-26T13:43:43.213" v="621"/>
          <ac:spMkLst>
            <pc:docMk/>
            <pc:sldMk cId="2922093717" sldId="482"/>
            <ac:spMk id="21" creationId="{D7135DEC-4350-49B2-B52C-A12215C6DD1E}"/>
          </ac:spMkLst>
        </pc:spChg>
        <pc:spChg chg="add mod">
          <ac:chgData name="pantelis balaouras" userId="25e8755020fc1734" providerId="LiveId" clId="{536995DE-22A1-4E76-8ACF-8C1AE4D41F52}" dt="2021-12-26T13:43:43.213" v="621"/>
          <ac:spMkLst>
            <pc:docMk/>
            <pc:sldMk cId="2922093717" sldId="482"/>
            <ac:spMk id="22" creationId="{96280766-21D6-4B0E-9BB0-77F557094E93}"/>
          </ac:spMkLst>
        </pc:spChg>
        <pc:spChg chg="add mod">
          <ac:chgData name="pantelis balaouras" userId="25e8755020fc1734" providerId="LiveId" clId="{536995DE-22A1-4E76-8ACF-8C1AE4D41F52}" dt="2021-12-26T13:43:43.213" v="621"/>
          <ac:spMkLst>
            <pc:docMk/>
            <pc:sldMk cId="2922093717" sldId="482"/>
            <ac:spMk id="23" creationId="{3D68A418-AFF4-4120-A507-5E4A362BF0F7}"/>
          </ac:spMkLst>
        </pc:spChg>
        <pc:spChg chg="add mod">
          <ac:chgData name="pantelis balaouras" userId="25e8755020fc1734" providerId="LiveId" clId="{536995DE-22A1-4E76-8ACF-8C1AE4D41F52}" dt="2021-12-26T13:43:43.213" v="621"/>
          <ac:spMkLst>
            <pc:docMk/>
            <pc:sldMk cId="2922093717" sldId="482"/>
            <ac:spMk id="24" creationId="{1B1F470C-CD8A-494D-B9A6-BA8848E68F58}"/>
          </ac:spMkLst>
        </pc:spChg>
        <pc:spChg chg="add mod">
          <ac:chgData name="pantelis balaouras" userId="25e8755020fc1734" providerId="LiveId" clId="{536995DE-22A1-4E76-8ACF-8C1AE4D41F52}" dt="2021-12-26T13:43:43.213" v="621"/>
          <ac:spMkLst>
            <pc:docMk/>
            <pc:sldMk cId="2922093717" sldId="482"/>
            <ac:spMk id="25" creationId="{4D09B1CF-52CC-4309-845F-3D3857F449F9}"/>
          </ac:spMkLst>
        </pc:spChg>
        <pc:spChg chg="add mod">
          <ac:chgData name="pantelis balaouras" userId="25e8755020fc1734" providerId="LiveId" clId="{536995DE-22A1-4E76-8ACF-8C1AE4D41F52}" dt="2021-12-26T13:43:43.213" v="621"/>
          <ac:spMkLst>
            <pc:docMk/>
            <pc:sldMk cId="2922093717" sldId="482"/>
            <ac:spMk id="26" creationId="{F83F408D-620C-41BE-9C41-989D3ACA6C0B}"/>
          </ac:spMkLst>
        </pc:spChg>
        <pc:spChg chg="add mod">
          <ac:chgData name="pantelis balaouras" userId="25e8755020fc1734" providerId="LiveId" clId="{536995DE-22A1-4E76-8ACF-8C1AE4D41F52}" dt="2021-12-26T13:43:43.213" v="621"/>
          <ac:spMkLst>
            <pc:docMk/>
            <pc:sldMk cId="2922093717" sldId="482"/>
            <ac:spMk id="27" creationId="{6B31961F-A68B-4A49-A817-1F46C4DB0B5E}"/>
          </ac:spMkLst>
        </pc:spChg>
        <pc:spChg chg="add mod">
          <ac:chgData name="pantelis balaouras" userId="25e8755020fc1734" providerId="LiveId" clId="{536995DE-22A1-4E76-8ACF-8C1AE4D41F52}" dt="2021-12-26T13:43:43.213" v="621"/>
          <ac:spMkLst>
            <pc:docMk/>
            <pc:sldMk cId="2922093717" sldId="482"/>
            <ac:spMk id="28" creationId="{C0DC8D0B-54A1-4982-AD1E-E8FBAD93F6EA}"/>
          </ac:spMkLst>
        </pc:spChg>
        <pc:spChg chg="add mod">
          <ac:chgData name="pantelis balaouras" userId="25e8755020fc1734" providerId="LiveId" clId="{536995DE-22A1-4E76-8ACF-8C1AE4D41F52}" dt="2021-12-26T13:43:43.213" v="621"/>
          <ac:spMkLst>
            <pc:docMk/>
            <pc:sldMk cId="2922093717" sldId="482"/>
            <ac:spMk id="29" creationId="{3AAD434B-E2BE-41BC-AC03-A515069CF10C}"/>
          </ac:spMkLst>
        </pc:spChg>
        <pc:spChg chg="add mod">
          <ac:chgData name="pantelis balaouras" userId="25e8755020fc1734" providerId="LiveId" clId="{536995DE-22A1-4E76-8ACF-8C1AE4D41F52}" dt="2021-12-26T13:43:43.213" v="621"/>
          <ac:spMkLst>
            <pc:docMk/>
            <pc:sldMk cId="2922093717" sldId="482"/>
            <ac:spMk id="30" creationId="{9A5FE8F0-16D7-4666-9806-90F0B8803807}"/>
          </ac:spMkLst>
        </pc:spChg>
        <pc:spChg chg="add mod">
          <ac:chgData name="pantelis balaouras" userId="25e8755020fc1734" providerId="LiveId" clId="{536995DE-22A1-4E76-8ACF-8C1AE4D41F52}" dt="2021-12-26T13:43:43.213" v="621"/>
          <ac:spMkLst>
            <pc:docMk/>
            <pc:sldMk cId="2922093717" sldId="482"/>
            <ac:spMk id="31" creationId="{68826DE1-1D09-461C-AB17-23292121535C}"/>
          </ac:spMkLst>
        </pc:spChg>
        <pc:spChg chg="add mod">
          <ac:chgData name="pantelis balaouras" userId="25e8755020fc1734" providerId="LiveId" clId="{536995DE-22A1-4E76-8ACF-8C1AE4D41F52}" dt="2021-12-26T13:43:43.213" v="621"/>
          <ac:spMkLst>
            <pc:docMk/>
            <pc:sldMk cId="2922093717" sldId="482"/>
            <ac:spMk id="32" creationId="{C251BFFA-804A-4E4C-9A12-08E2AD45543D}"/>
          </ac:spMkLst>
        </pc:spChg>
        <pc:spChg chg="add mod">
          <ac:chgData name="pantelis balaouras" userId="25e8755020fc1734" providerId="LiveId" clId="{536995DE-22A1-4E76-8ACF-8C1AE4D41F52}" dt="2021-12-26T13:43:43.213" v="621"/>
          <ac:spMkLst>
            <pc:docMk/>
            <pc:sldMk cId="2922093717" sldId="482"/>
            <ac:spMk id="33" creationId="{2345D15C-DB44-4B9A-A384-20AAEFF03045}"/>
          </ac:spMkLst>
        </pc:spChg>
        <pc:grpChg chg="add mod">
          <ac:chgData name="pantelis balaouras" userId="25e8755020fc1734" providerId="LiveId" clId="{536995DE-22A1-4E76-8ACF-8C1AE4D41F52}" dt="2021-12-26T13:43:43.213" v="621"/>
          <ac:grpSpMkLst>
            <pc:docMk/>
            <pc:sldMk cId="2922093717" sldId="482"/>
            <ac:grpSpMk id="4" creationId="{22FE0DE1-2480-47B0-A6F7-C3277CF3DFC6}"/>
          </ac:grpSpMkLst>
        </pc:grpChg>
        <pc:grpChg chg="add mod">
          <ac:chgData name="pantelis balaouras" userId="25e8755020fc1734" providerId="LiveId" clId="{536995DE-22A1-4E76-8ACF-8C1AE4D41F52}" dt="2021-12-26T13:43:43.213" v="621"/>
          <ac:grpSpMkLst>
            <pc:docMk/>
            <pc:sldMk cId="2922093717" sldId="482"/>
            <ac:grpSpMk id="5" creationId="{8A1300B4-3B49-4634-8AF6-62E1F5F636C9}"/>
          </ac:grpSpMkLst>
        </pc:grpChg>
      </pc:sldChg>
      <pc:sldChg chg="addSp modSp new mod">
        <pc:chgData name="pantelis balaouras" userId="25e8755020fc1734" providerId="LiveId" clId="{536995DE-22A1-4E76-8ACF-8C1AE4D41F52}" dt="2021-12-26T13:44:25.531" v="625"/>
        <pc:sldMkLst>
          <pc:docMk/>
          <pc:sldMk cId="227218148" sldId="483"/>
        </pc:sldMkLst>
        <pc:spChg chg="mod">
          <ac:chgData name="pantelis balaouras" userId="25e8755020fc1734" providerId="LiveId" clId="{536995DE-22A1-4E76-8ACF-8C1AE4D41F52}" dt="2021-12-26T13:44:13.570" v="624" actId="20577"/>
          <ac:spMkLst>
            <pc:docMk/>
            <pc:sldMk cId="227218148" sldId="483"/>
            <ac:spMk id="2" creationId="{44C31681-D460-4BCA-B7B5-7F267D0F3163}"/>
          </ac:spMkLst>
        </pc:spChg>
        <pc:spChg chg="add mod">
          <ac:chgData name="pantelis balaouras" userId="25e8755020fc1734" providerId="LiveId" clId="{536995DE-22A1-4E76-8ACF-8C1AE4D41F52}" dt="2021-12-26T13:44:25.531" v="625"/>
          <ac:spMkLst>
            <pc:docMk/>
            <pc:sldMk cId="227218148" sldId="483"/>
            <ac:spMk id="6" creationId="{C72739FE-41A6-4626-A55B-7C4371F6750B}"/>
          </ac:spMkLst>
        </pc:spChg>
        <pc:spChg chg="add mod">
          <ac:chgData name="pantelis balaouras" userId="25e8755020fc1734" providerId="LiveId" clId="{536995DE-22A1-4E76-8ACF-8C1AE4D41F52}" dt="2021-12-26T13:44:25.531" v="625"/>
          <ac:spMkLst>
            <pc:docMk/>
            <pc:sldMk cId="227218148" sldId="483"/>
            <ac:spMk id="7" creationId="{CBA67AC9-586C-4C79-8D81-7A4512E68AE9}"/>
          </ac:spMkLst>
        </pc:spChg>
        <pc:spChg chg="add mod">
          <ac:chgData name="pantelis balaouras" userId="25e8755020fc1734" providerId="LiveId" clId="{536995DE-22A1-4E76-8ACF-8C1AE4D41F52}" dt="2021-12-26T13:44:25.531" v="625"/>
          <ac:spMkLst>
            <pc:docMk/>
            <pc:sldMk cId="227218148" sldId="483"/>
            <ac:spMk id="8" creationId="{FC5EDB63-3DB9-45C9-871E-5803517D0E95}"/>
          </ac:spMkLst>
        </pc:spChg>
        <pc:spChg chg="add mod">
          <ac:chgData name="pantelis balaouras" userId="25e8755020fc1734" providerId="LiveId" clId="{536995DE-22A1-4E76-8ACF-8C1AE4D41F52}" dt="2021-12-26T13:44:25.531" v="625"/>
          <ac:spMkLst>
            <pc:docMk/>
            <pc:sldMk cId="227218148" sldId="483"/>
            <ac:spMk id="9" creationId="{DF9C3812-4CE6-446F-ABC9-A527B62DE364}"/>
          </ac:spMkLst>
        </pc:spChg>
        <pc:spChg chg="add mod">
          <ac:chgData name="pantelis balaouras" userId="25e8755020fc1734" providerId="LiveId" clId="{536995DE-22A1-4E76-8ACF-8C1AE4D41F52}" dt="2021-12-26T13:44:25.531" v="625"/>
          <ac:spMkLst>
            <pc:docMk/>
            <pc:sldMk cId="227218148" sldId="483"/>
            <ac:spMk id="10" creationId="{3ED4852C-DA3A-47C4-BB11-B48DBC76B81A}"/>
          </ac:spMkLst>
        </pc:spChg>
        <pc:spChg chg="add mod">
          <ac:chgData name="pantelis balaouras" userId="25e8755020fc1734" providerId="LiveId" clId="{536995DE-22A1-4E76-8ACF-8C1AE4D41F52}" dt="2021-12-26T13:44:25.531" v="625"/>
          <ac:spMkLst>
            <pc:docMk/>
            <pc:sldMk cId="227218148" sldId="483"/>
            <ac:spMk id="11" creationId="{3657596F-E9FE-49E5-B0FC-D98F9899537E}"/>
          </ac:spMkLst>
        </pc:spChg>
        <pc:spChg chg="add mod">
          <ac:chgData name="pantelis balaouras" userId="25e8755020fc1734" providerId="LiveId" clId="{536995DE-22A1-4E76-8ACF-8C1AE4D41F52}" dt="2021-12-26T13:44:25.531" v="625"/>
          <ac:spMkLst>
            <pc:docMk/>
            <pc:sldMk cId="227218148" sldId="483"/>
            <ac:spMk id="12" creationId="{4EBEBD6B-738C-48AA-AF8A-E0FCD727C1D5}"/>
          </ac:spMkLst>
        </pc:spChg>
        <pc:spChg chg="add mod">
          <ac:chgData name="pantelis balaouras" userId="25e8755020fc1734" providerId="LiveId" clId="{536995DE-22A1-4E76-8ACF-8C1AE4D41F52}" dt="2021-12-26T13:44:25.531" v="625"/>
          <ac:spMkLst>
            <pc:docMk/>
            <pc:sldMk cId="227218148" sldId="483"/>
            <ac:spMk id="13" creationId="{6B452F39-92FF-4C0C-BB7C-67ED8ED71D41}"/>
          </ac:spMkLst>
        </pc:spChg>
        <pc:spChg chg="add mod">
          <ac:chgData name="pantelis balaouras" userId="25e8755020fc1734" providerId="LiveId" clId="{536995DE-22A1-4E76-8ACF-8C1AE4D41F52}" dt="2021-12-26T13:44:25.531" v="625"/>
          <ac:spMkLst>
            <pc:docMk/>
            <pc:sldMk cId="227218148" sldId="483"/>
            <ac:spMk id="14" creationId="{D0FC71F5-9121-4E9F-B743-08E3DFE02680}"/>
          </ac:spMkLst>
        </pc:spChg>
        <pc:spChg chg="add mod">
          <ac:chgData name="pantelis balaouras" userId="25e8755020fc1734" providerId="LiveId" clId="{536995DE-22A1-4E76-8ACF-8C1AE4D41F52}" dt="2021-12-26T13:44:25.531" v="625"/>
          <ac:spMkLst>
            <pc:docMk/>
            <pc:sldMk cId="227218148" sldId="483"/>
            <ac:spMk id="15" creationId="{CE465C0A-EE6C-4F37-80E6-3981C256951A}"/>
          </ac:spMkLst>
        </pc:spChg>
        <pc:spChg chg="add mod">
          <ac:chgData name="pantelis balaouras" userId="25e8755020fc1734" providerId="LiveId" clId="{536995DE-22A1-4E76-8ACF-8C1AE4D41F52}" dt="2021-12-26T13:44:25.531" v="625"/>
          <ac:spMkLst>
            <pc:docMk/>
            <pc:sldMk cId="227218148" sldId="483"/>
            <ac:spMk id="16" creationId="{31195C7B-7EA2-4AA7-AB4F-6F237B36CB97}"/>
          </ac:spMkLst>
        </pc:spChg>
        <pc:spChg chg="add mod">
          <ac:chgData name="pantelis balaouras" userId="25e8755020fc1734" providerId="LiveId" clId="{536995DE-22A1-4E76-8ACF-8C1AE4D41F52}" dt="2021-12-26T13:44:25.531" v="625"/>
          <ac:spMkLst>
            <pc:docMk/>
            <pc:sldMk cId="227218148" sldId="483"/>
            <ac:spMk id="17" creationId="{721553FA-D9CB-483D-ACA1-FFAD40E75CB8}"/>
          </ac:spMkLst>
        </pc:spChg>
        <pc:spChg chg="add mod">
          <ac:chgData name="pantelis balaouras" userId="25e8755020fc1734" providerId="LiveId" clId="{536995DE-22A1-4E76-8ACF-8C1AE4D41F52}" dt="2021-12-26T13:44:25.531" v="625"/>
          <ac:spMkLst>
            <pc:docMk/>
            <pc:sldMk cId="227218148" sldId="483"/>
            <ac:spMk id="18" creationId="{CFEED7FE-CAA7-4461-AE0A-2E41619536A2}"/>
          </ac:spMkLst>
        </pc:spChg>
        <pc:spChg chg="add mod">
          <ac:chgData name="pantelis balaouras" userId="25e8755020fc1734" providerId="LiveId" clId="{536995DE-22A1-4E76-8ACF-8C1AE4D41F52}" dt="2021-12-26T13:44:25.531" v="625"/>
          <ac:spMkLst>
            <pc:docMk/>
            <pc:sldMk cId="227218148" sldId="483"/>
            <ac:spMk id="19" creationId="{A3C975DB-7CE2-4AC7-849D-DCFFB57B7B68}"/>
          </ac:spMkLst>
        </pc:spChg>
        <pc:spChg chg="add mod">
          <ac:chgData name="pantelis balaouras" userId="25e8755020fc1734" providerId="LiveId" clId="{536995DE-22A1-4E76-8ACF-8C1AE4D41F52}" dt="2021-12-26T13:44:25.531" v="625"/>
          <ac:spMkLst>
            <pc:docMk/>
            <pc:sldMk cId="227218148" sldId="483"/>
            <ac:spMk id="20" creationId="{E0B143F7-ADAE-4868-B454-2F8FBEC31C2D}"/>
          </ac:spMkLst>
        </pc:spChg>
        <pc:spChg chg="add mod">
          <ac:chgData name="pantelis balaouras" userId="25e8755020fc1734" providerId="LiveId" clId="{536995DE-22A1-4E76-8ACF-8C1AE4D41F52}" dt="2021-12-26T13:44:25.531" v="625"/>
          <ac:spMkLst>
            <pc:docMk/>
            <pc:sldMk cId="227218148" sldId="483"/>
            <ac:spMk id="21" creationId="{13F1D385-A4ED-40DC-96E8-A8F7B08E74F0}"/>
          </ac:spMkLst>
        </pc:spChg>
        <pc:spChg chg="add mod">
          <ac:chgData name="pantelis balaouras" userId="25e8755020fc1734" providerId="LiveId" clId="{536995DE-22A1-4E76-8ACF-8C1AE4D41F52}" dt="2021-12-26T13:44:25.531" v="625"/>
          <ac:spMkLst>
            <pc:docMk/>
            <pc:sldMk cId="227218148" sldId="483"/>
            <ac:spMk id="22" creationId="{86D1B7F5-2CF8-4445-8A0B-2D7808C848BA}"/>
          </ac:spMkLst>
        </pc:spChg>
        <pc:spChg chg="add mod">
          <ac:chgData name="pantelis balaouras" userId="25e8755020fc1734" providerId="LiveId" clId="{536995DE-22A1-4E76-8ACF-8C1AE4D41F52}" dt="2021-12-26T13:44:25.531" v="625"/>
          <ac:spMkLst>
            <pc:docMk/>
            <pc:sldMk cId="227218148" sldId="483"/>
            <ac:spMk id="23" creationId="{C678019F-D17B-4E21-8373-2ED18457CD3D}"/>
          </ac:spMkLst>
        </pc:spChg>
        <pc:spChg chg="add mod">
          <ac:chgData name="pantelis balaouras" userId="25e8755020fc1734" providerId="LiveId" clId="{536995DE-22A1-4E76-8ACF-8C1AE4D41F52}" dt="2021-12-26T13:44:25.531" v="625"/>
          <ac:spMkLst>
            <pc:docMk/>
            <pc:sldMk cId="227218148" sldId="483"/>
            <ac:spMk id="24" creationId="{B2F93386-F2C0-457E-B392-5F25532A027D}"/>
          </ac:spMkLst>
        </pc:spChg>
        <pc:spChg chg="add mod">
          <ac:chgData name="pantelis balaouras" userId="25e8755020fc1734" providerId="LiveId" clId="{536995DE-22A1-4E76-8ACF-8C1AE4D41F52}" dt="2021-12-26T13:44:25.531" v="625"/>
          <ac:spMkLst>
            <pc:docMk/>
            <pc:sldMk cId="227218148" sldId="483"/>
            <ac:spMk id="25" creationId="{4C304AFC-D6CF-47D3-A305-0C27D4222B6A}"/>
          </ac:spMkLst>
        </pc:spChg>
        <pc:spChg chg="add mod">
          <ac:chgData name="pantelis balaouras" userId="25e8755020fc1734" providerId="LiveId" clId="{536995DE-22A1-4E76-8ACF-8C1AE4D41F52}" dt="2021-12-26T13:44:25.531" v="625"/>
          <ac:spMkLst>
            <pc:docMk/>
            <pc:sldMk cId="227218148" sldId="483"/>
            <ac:spMk id="26" creationId="{7C37B02A-B839-41DB-8F15-0F6209EBA9D9}"/>
          </ac:spMkLst>
        </pc:spChg>
        <pc:spChg chg="add mod">
          <ac:chgData name="pantelis balaouras" userId="25e8755020fc1734" providerId="LiveId" clId="{536995DE-22A1-4E76-8ACF-8C1AE4D41F52}" dt="2021-12-26T13:44:25.531" v="625"/>
          <ac:spMkLst>
            <pc:docMk/>
            <pc:sldMk cId="227218148" sldId="483"/>
            <ac:spMk id="27" creationId="{69EA7ED8-D9C1-403A-BE22-E29DAC123D21}"/>
          </ac:spMkLst>
        </pc:spChg>
        <pc:spChg chg="add mod">
          <ac:chgData name="pantelis balaouras" userId="25e8755020fc1734" providerId="LiveId" clId="{536995DE-22A1-4E76-8ACF-8C1AE4D41F52}" dt="2021-12-26T13:44:25.531" v="625"/>
          <ac:spMkLst>
            <pc:docMk/>
            <pc:sldMk cId="227218148" sldId="483"/>
            <ac:spMk id="28" creationId="{B5BA0466-39E4-42DA-859E-33DF47997037}"/>
          </ac:spMkLst>
        </pc:spChg>
        <pc:spChg chg="add mod">
          <ac:chgData name="pantelis balaouras" userId="25e8755020fc1734" providerId="LiveId" clId="{536995DE-22A1-4E76-8ACF-8C1AE4D41F52}" dt="2021-12-26T13:44:25.531" v="625"/>
          <ac:spMkLst>
            <pc:docMk/>
            <pc:sldMk cId="227218148" sldId="483"/>
            <ac:spMk id="29" creationId="{C68D6066-3429-4596-A13D-A07DDAE993D5}"/>
          </ac:spMkLst>
        </pc:spChg>
        <pc:spChg chg="add mod">
          <ac:chgData name="pantelis balaouras" userId="25e8755020fc1734" providerId="LiveId" clId="{536995DE-22A1-4E76-8ACF-8C1AE4D41F52}" dt="2021-12-26T13:44:25.531" v="625"/>
          <ac:spMkLst>
            <pc:docMk/>
            <pc:sldMk cId="227218148" sldId="483"/>
            <ac:spMk id="30" creationId="{19D57FB2-687F-4004-8776-834FA485F758}"/>
          </ac:spMkLst>
        </pc:spChg>
        <pc:spChg chg="add mod">
          <ac:chgData name="pantelis balaouras" userId="25e8755020fc1734" providerId="LiveId" clId="{536995DE-22A1-4E76-8ACF-8C1AE4D41F52}" dt="2021-12-26T13:44:25.531" v="625"/>
          <ac:spMkLst>
            <pc:docMk/>
            <pc:sldMk cId="227218148" sldId="483"/>
            <ac:spMk id="31" creationId="{39EF43DD-B126-42B8-896F-8E08F2EAE20C}"/>
          </ac:spMkLst>
        </pc:spChg>
        <pc:spChg chg="add mod">
          <ac:chgData name="pantelis balaouras" userId="25e8755020fc1734" providerId="LiveId" clId="{536995DE-22A1-4E76-8ACF-8C1AE4D41F52}" dt="2021-12-26T13:44:25.531" v="625"/>
          <ac:spMkLst>
            <pc:docMk/>
            <pc:sldMk cId="227218148" sldId="483"/>
            <ac:spMk id="32" creationId="{CDAE0827-66A5-4912-BF18-78D6A9318FC8}"/>
          </ac:spMkLst>
        </pc:spChg>
        <pc:spChg chg="add mod">
          <ac:chgData name="pantelis balaouras" userId="25e8755020fc1734" providerId="LiveId" clId="{536995DE-22A1-4E76-8ACF-8C1AE4D41F52}" dt="2021-12-26T13:44:25.531" v="625"/>
          <ac:spMkLst>
            <pc:docMk/>
            <pc:sldMk cId="227218148" sldId="483"/>
            <ac:spMk id="33" creationId="{F3005A99-B374-447F-940D-19F6530D262F}"/>
          </ac:spMkLst>
        </pc:spChg>
        <pc:grpChg chg="add mod">
          <ac:chgData name="pantelis balaouras" userId="25e8755020fc1734" providerId="LiveId" clId="{536995DE-22A1-4E76-8ACF-8C1AE4D41F52}" dt="2021-12-26T13:44:25.531" v="625"/>
          <ac:grpSpMkLst>
            <pc:docMk/>
            <pc:sldMk cId="227218148" sldId="483"/>
            <ac:grpSpMk id="4" creationId="{341ED873-9552-44D0-84AF-EEA98F8D96D9}"/>
          </ac:grpSpMkLst>
        </pc:grpChg>
        <pc:grpChg chg="add mod">
          <ac:chgData name="pantelis balaouras" userId="25e8755020fc1734" providerId="LiveId" clId="{536995DE-22A1-4E76-8ACF-8C1AE4D41F52}" dt="2021-12-26T13:44:25.531" v="625"/>
          <ac:grpSpMkLst>
            <pc:docMk/>
            <pc:sldMk cId="227218148" sldId="483"/>
            <ac:grpSpMk id="5" creationId="{6FFE8E90-74EF-4776-AF55-241B1777CB87}"/>
          </ac:grpSpMkLst>
        </pc:grpChg>
      </pc:sldChg>
      <pc:sldChg chg="addSp delSp modSp new mod">
        <pc:chgData name="pantelis balaouras" userId="25e8755020fc1734" providerId="LiveId" clId="{536995DE-22A1-4E76-8ACF-8C1AE4D41F52}" dt="2021-12-26T13:46:06.422" v="637" actId="1076"/>
        <pc:sldMkLst>
          <pc:docMk/>
          <pc:sldMk cId="2645392554" sldId="484"/>
        </pc:sldMkLst>
        <pc:spChg chg="mod">
          <ac:chgData name="pantelis balaouras" userId="25e8755020fc1734" providerId="LiveId" clId="{536995DE-22A1-4E76-8ACF-8C1AE4D41F52}" dt="2021-12-26T13:45:06.062" v="629"/>
          <ac:spMkLst>
            <pc:docMk/>
            <pc:sldMk cId="2645392554" sldId="484"/>
            <ac:spMk id="2" creationId="{3722C380-E81A-46FD-B5D0-912388367ECF}"/>
          </ac:spMkLst>
        </pc:spChg>
        <pc:spChg chg="mod">
          <ac:chgData name="pantelis balaouras" userId="25e8755020fc1734" providerId="LiveId" clId="{536995DE-22A1-4E76-8ACF-8C1AE4D41F52}" dt="2021-12-26T13:45:48.696" v="633"/>
          <ac:spMkLst>
            <pc:docMk/>
            <pc:sldMk cId="2645392554" sldId="484"/>
            <ac:spMk id="3" creationId="{39F48E6E-2BB1-4D31-A5BA-9462F4DC6E05}"/>
          </ac:spMkLst>
        </pc:spChg>
        <pc:spChg chg="add mod">
          <ac:chgData name="pantelis balaouras" userId="25e8755020fc1734" providerId="LiveId" clId="{536995DE-22A1-4E76-8ACF-8C1AE4D41F52}" dt="2021-12-26T13:45:36.523" v="631"/>
          <ac:spMkLst>
            <pc:docMk/>
            <pc:sldMk cId="2645392554" sldId="484"/>
            <ac:spMk id="6" creationId="{EF5F4957-08A9-4188-A673-B12275892710}"/>
          </ac:spMkLst>
        </pc:spChg>
        <pc:spChg chg="add mod">
          <ac:chgData name="pantelis balaouras" userId="25e8755020fc1734" providerId="LiveId" clId="{536995DE-22A1-4E76-8ACF-8C1AE4D41F52}" dt="2021-12-26T13:45:36.523" v="631"/>
          <ac:spMkLst>
            <pc:docMk/>
            <pc:sldMk cId="2645392554" sldId="484"/>
            <ac:spMk id="7" creationId="{6B92D0A5-DDE0-415C-9256-ACC7A9AA8232}"/>
          </ac:spMkLst>
        </pc:spChg>
        <pc:spChg chg="add mod">
          <ac:chgData name="pantelis balaouras" userId="25e8755020fc1734" providerId="LiveId" clId="{536995DE-22A1-4E76-8ACF-8C1AE4D41F52}" dt="2021-12-26T13:45:36.523" v="631"/>
          <ac:spMkLst>
            <pc:docMk/>
            <pc:sldMk cId="2645392554" sldId="484"/>
            <ac:spMk id="8" creationId="{86EAB504-E4AE-4004-92A1-0A4AD2F2DF33}"/>
          </ac:spMkLst>
        </pc:spChg>
        <pc:spChg chg="add mod">
          <ac:chgData name="pantelis balaouras" userId="25e8755020fc1734" providerId="LiveId" clId="{536995DE-22A1-4E76-8ACF-8C1AE4D41F52}" dt="2021-12-26T13:45:36.523" v="631"/>
          <ac:spMkLst>
            <pc:docMk/>
            <pc:sldMk cId="2645392554" sldId="484"/>
            <ac:spMk id="9" creationId="{10AF730B-94C6-492E-8192-FEA1734F97ED}"/>
          </ac:spMkLst>
        </pc:spChg>
        <pc:spChg chg="add mod">
          <ac:chgData name="pantelis balaouras" userId="25e8755020fc1734" providerId="LiveId" clId="{536995DE-22A1-4E76-8ACF-8C1AE4D41F52}" dt="2021-12-26T13:45:36.523" v="631"/>
          <ac:spMkLst>
            <pc:docMk/>
            <pc:sldMk cId="2645392554" sldId="484"/>
            <ac:spMk id="10" creationId="{63410FF0-0484-42C4-9C4D-073DDCB1831A}"/>
          </ac:spMkLst>
        </pc:spChg>
        <pc:spChg chg="add mod">
          <ac:chgData name="pantelis balaouras" userId="25e8755020fc1734" providerId="LiveId" clId="{536995DE-22A1-4E76-8ACF-8C1AE4D41F52}" dt="2021-12-26T13:45:36.523" v="631"/>
          <ac:spMkLst>
            <pc:docMk/>
            <pc:sldMk cId="2645392554" sldId="484"/>
            <ac:spMk id="11" creationId="{D2B25106-525F-4803-BD7B-C4E87D689AD8}"/>
          </ac:spMkLst>
        </pc:spChg>
        <pc:spChg chg="add mod">
          <ac:chgData name="pantelis balaouras" userId="25e8755020fc1734" providerId="LiveId" clId="{536995DE-22A1-4E76-8ACF-8C1AE4D41F52}" dt="2021-12-26T13:45:36.523" v="631"/>
          <ac:spMkLst>
            <pc:docMk/>
            <pc:sldMk cId="2645392554" sldId="484"/>
            <ac:spMk id="12" creationId="{336E0139-28EF-4769-821E-F11C4FA1D8FE}"/>
          </ac:spMkLst>
        </pc:spChg>
        <pc:spChg chg="add mod">
          <ac:chgData name="pantelis balaouras" userId="25e8755020fc1734" providerId="LiveId" clId="{536995DE-22A1-4E76-8ACF-8C1AE4D41F52}" dt="2021-12-26T13:45:36.523" v="631"/>
          <ac:spMkLst>
            <pc:docMk/>
            <pc:sldMk cId="2645392554" sldId="484"/>
            <ac:spMk id="13" creationId="{0E978B33-55A4-4C8C-A077-82C63679A4A0}"/>
          </ac:spMkLst>
        </pc:spChg>
        <pc:spChg chg="add del">
          <ac:chgData name="pantelis balaouras" userId="25e8755020fc1734" providerId="LiveId" clId="{536995DE-22A1-4E76-8ACF-8C1AE4D41F52}" dt="2021-12-26T13:45:54.878" v="635" actId="22"/>
          <ac:spMkLst>
            <pc:docMk/>
            <pc:sldMk cId="2645392554" sldId="484"/>
            <ac:spMk id="15" creationId="{A55ED104-064E-4D54-801C-7CA0F0865B46}"/>
          </ac:spMkLst>
        </pc:spChg>
        <pc:spChg chg="add mod">
          <ac:chgData name="pantelis balaouras" userId="25e8755020fc1734" providerId="LiveId" clId="{536995DE-22A1-4E76-8ACF-8C1AE4D41F52}" dt="2021-12-26T13:46:06.422" v="637" actId="1076"/>
          <ac:spMkLst>
            <pc:docMk/>
            <pc:sldMk cId="2645392554" sldId="484"/>
            <ac:spMk id="17" creationId="{F3471F25-DDBE-4B5A-91CB-D6359FBFC72B}"/>
          </ac:spMkLst>
        </pc:spChg>
        <pc:grpChg chg="add mod">
          <ac:chgData name="pantelis balaouras" userId="25e8755020fc1734" providerId="LiveId" clId="{536995DE-22A1-4E76-8ACF-8C1AE4D41F52}" dt="2021-12-26T13:45:36.523" v="631"/>
          <ac:grpSpMkLst>
            <pc:docMk/>
            <pc:sldMk cId="2645392554" sldId="484"/>
            <ac:grpSpMk id="4" creationId="{C32534BC-3709-45F8-8441-73634F9F1C23}"/>
          </ac:grpSpMkLst>
        </pc:grpChg>
        <pc:grpChg chg="add mod">
          <ac:chgData name="pantelis balaouras" userId="25e8755020fc1734" providerId="LiveId" clId="{536995DE-22A1-4E76-8ACF-8C1AE4D41F52}" dt="2021-12-26T13:45:36.523" v="631"/>
          <ac:grpSpMkLst>
            <pc:docMk/>
            <pc:sldMk cId="2645392554" sldId="484"/>
            <ac:grpSpMk id="5" creationId="{161904F7-52D0-4392-B765-DB746B2EB475}"/>
          </ac:grpSpMkLst>
        </pc:grpChg>
      </pc:sldChg>
      <pc:sldChg chg="delSp modSp add mod">
        <pc:chgData name="pantelis balaouras" userId="25e8755020fc1734" providerId="LiveId" clId="{536995DE-22A1-4E76-8ACF-8C1AE4D41F52}" dt="2021-12-26T13:59:35.247" v="642" actId="478"/>
        <pc:sldMkLst>
          <pc:docMk/>
          <pc:sldMk cId="2149870364" sldId="485"/>
        </pc:sldMkLst>
        <pc:spChg chg="mod">
          <ac:chgData name="pantelis balaouras" userId="25e8755020fc1734" providerId="LiveId" clId="{536995DE-22A1-4E76-8ACF-8C1AE4D41F52}" dt="2021-12-26T13:59:12.758" v="641" actId="20577"/>
          <ac:spMkLst>
            <pc:docMk/>
            <pc:sldMk cId="2149870364" sldId="485"/>
            <ac:spMk id="5" creationId="{66473777-F090-41F5-9FC8-8962CF40C8E1}"/>
          </ac:spMkLst>
        </pc:spChg>
        <pc:spChg chg="del">
          <ac:chgData name="pantelis balaouras" userId="25e8755020fc1734" providerId="LiveId" clId="{536995DE-22A1-4E76-8ACF-8C1AE4D41F52}" dt="2021-12-26T13:59:35.247" v="642" actId="478"/>
          <ac:spMkLst>
            <pc:docMk/>
            <pc:sldMk cId="2149870364" sldId="485"/>
            <ac:spMk id="13" creationId="{864999EB-6071-46F0-8685-F8A18CB63D7C}"/>
          </ac:spMkLst>
        </pc:spChg>
      </pc:sldChg>
      <pc:sldChg chg="addSp delSp modSp new mod modClrScheme chgLayout">
        <pc:chgData name="pantelis balaouras" userId="25e8755020fc1734" providerId="LiveId" clId="{536995DE-22A1-4E76-8ACF-8C1AE4D41F52}" dt="2021-12-26T14:01:07.643" v="655" actId="27636"/>
        <pc:sldMkLst>
          <pc:docMk/>
          <pc:sldMk cId="4164704614" sldId="486"/>
        </pc:sldMkLst>
        <pc:spChg chg="del mod ord">
          <ac:chgData name="pantelis balaouras" userId="25e8755020fc1734" providerId="LiveId" clId="{536995DE-22A1-4E76-8ACF-8C1AE4D41F52}" dt="2021-12-26T13:59:55.078" v="644" actId="700"/>
          <ac:spMkLst>
            <pc:docMk/>
            <pc:sldMk cId="4164704614" sldId="486"/>
            <ac:spMk id="2" creationId="{E4F492CF-5180-4A63-B288-AA9F988522AF}"/>
          </ac:spMkLst>
        </pc:spChg>
        <pc:spChg chg="del mod ord">
          <ac:chgData name="pantelis balaouras" userId="25e8755020fc1734" providerId="LiveId" clId="{536995DE-22A1-4E76-8ACF-8C1AE4D41F52}" dt="2021-12-26T13:59:55.078" v="644" actId="700"/>
          <ac:spMkLst>
            <pc:docMk/>
            <pc:sldMk cId="4164704614" sldId="486"/>
            <ac:spMk id="3" creationId="{3F538AC7-9482-455A-981B-97B51AF14A65}"/>
          </ac:spMkLst>
        </pc:spChg>
        <pc:spChg chg="add mod ord">
          <ac:chgData name="pantelis balaouras" userId="25e8755020fc1734" providerId="LiveId" clId="{536995DE-22A1-4E76-8ACF-8C1AE4D41F52}" dt="2021-12-26T13:59:55.078" v="644" actId="700"/>
          <ac:spMkLst>
            <pc:docMk/>
            <pc:sldMk cId="4164704614" sldId="486"/>
            <ac:spMk id="4" creationId="{02D7B19F-57F6-49D7-9677-FAF3B3894305}"/>
          </ac:spMkLst>
        </pc:spChg>
        <pc:spChg chg="add mod ord">
          <ac:chgData name="pantelis balaouras" userId="25e8755020fc1734" providerId="LiveId" clId="{536995DE-22A1-4E76-8ACF-8C1AE4D41F52}" dt="2021-12-26T14:01:07.643" v="655" actId="27636"/>
          <ac:spMkLst>
            <pc:docMk/>
            <pc:sldMk cId="4164704614" sldId="486"/>
            <ac:spMk id="5" creationId="{F1724BD0-1A2D-4EE9-86A4-37EA1CD4E006}"/>
          </ac:spMkLst>
        </pc:spChg>
        <pc:spChg chg="add mod">
          <ac:chgData name="pantelis balaouras" userId="25e8755020fc1734" providerId="LiveId" clId="{536995DE-22A1-4E76-8ACF-8C1AE4D41F52}" dt="2021-12-26T14:00:49.409" v="646"/>
          <ac:spMkLst>
            <pc:docMk/>
            <pc:sldMk cId="4164704614" sldId="486"/>
            <ac:spMk id="8" creationId="{AFD5AA96-69E8-40C6-8F13-1215967CE820}"/>
          </ac:spMkLst>
        </pc:spChg>
        <pc:spChg chg="add mod">
          <ac:chgData name="pantelis balaouras" userId="25e8755020fc1734" providerId="LiveId" clId="{536995DE-22A1-4E76-8ACF-8C1AE4D41F52}" dt="2021-12-26T14:00:49.409" v="646"/>
          <ac:spMkLst>
            <pc:docMk/>
            <pc:sldMk cId="4164704614" sldId="486"/>
            <ac:spMk id="9" creationId="{6D19D243-D204-425F-8C98-94EC67B06018}"/>
          </ac:spMkLst>
        </pc:spChg>
        <pc:spChg chg="add mod">
          <ac:chgData name="pantelis balaouras" userId="25e8755020fc1734" providerId="LiveId" clId="{536995DE-22A1-4E76-8ACF-8C1AE4D41F52}" dt="2021-12-26T14:00:49.409" v="646"/>
          <ac:spMkLst>
            <pc:docMk/>
            <pc:sldMk cId="4164704614" sldId="486"/>
            <ac:spMk id="10" creationId="{CE7845FE-C2C0-4AA9-99DC-55AFB7DCB1C9}"/>
          </ac:spMkLst>
        </pc:spChg>
        <pc:spChg chg="add mod">
          <ac:chgData name="pantelis balaouras" userId="25e8755020fc1734" providerId="LiveId" clId="{536995DE-22A1-4E76-8ACF-8C1AE4D41F52}" dt="2021-12-26T14:00:49.409" v="646"/>
          <ac:spMkLst>
            <pc:docMk/>
            <pc:sldMk cId="4164704614" sldId="486"/>
            <ac:spMk id="11" creationId="{A2326847-D3F6-41AB-96D1-FF2715306211}"/>
          </ac:spMkLst>
        </pc:spChg>
        <pc:grpChg chg="add mod">
          <ac:chgData name="pantelis balaouras" userId="25e8755020fc1734" providerId="LiveId" clId="{536995DE-22A1-4E76-8ACF-8C1AE4D41F52}" dt="2021-12-26T14:00:53.668" v="647" actId="1076"/>
          <ac:grpSpMkLst>
            <pc:docMk/>
            <pc:sldMk cId="4164704614" sldId="486"/>
            <ac:grpSpMk id="6" creationId="{D290D5F0-4CBA-43E7-886E-3F21F7F37100}"/>
          </ac:grpSpMkLst>
        </pc:grpChg>
        <pc:grpChg chg="add mod">
          <ac:chgData name="pantelis balaouras" userId="25e8755020fc1734" providerId="LiveId" clId="{536995DE-22A1-4E76-8ACF-8C1AE4D41F52}" dt="2021-12-26T14:00:49.409" v="646"/>
          <ac:grpSpMkLst>
            <pc:docMk/>
            <pc:sldMk cId="4164704614" sldId="486"/>
            <ac:grpSpMk id="7" creationId="{DC79C115-1E60-421A-A496-68F228666AE0}"/>
          </ac:grpSpMkLst>
        </pc:grpChg>
        <pc:cxnChg chg="add mod">
          <ac:chgData name="pantelis balaouras" userId="25e8755020fc1734" providerId="LiveId" clId="{536995DE-22A1-4E76-8ACF-8C1AE4D41F52}" dt="2021-12-26T14:00:49.409" v="646"/>
          <ac:cxnSpMkLst>
            <pc:docMk/>
            <pc:sldMk cId="4164704614" sldId="486"/>
            <ac:cxnSpMk id="12" creationId="{395C9B52-A6C0-43FC-85D6-4317F6DDD782}"/>
          </ac:cxnSpMkLst>
        </pc:cxnChg>
        <pc:cxnChg chg="add mod">
          <ac:chgData name="pantelis balaouras" userId="25e8755020fc1734" providerId="LiveId" clId="{536995DE-22A1-4E76-8ACF-8C1AE4D41F52}" dt="2021-12-26T14:00:49.409" v="646"/>
          <ac:cxnSpMkLst>
            <pc:docMk/>
            <pc:sldMk cId="4164704614" sldId="486"/>
            <ac:cxnSpMk id="13" creationId="{8BE909AB-03A9-456C-9182-EA719B33D303}"/>
          </ac:cxnSpMkLst>
        </pc:cxnChg>
      </pc:sldChg>
      <pc:sldChg chg="modSp add mod ord">
        <pc:chgData name="pantelis balaouras" userId="25e8755020fc1734" providerId="LiveId" clId="{536995DE-22A1-4E76-8ACF-8C1AE4D41F52}" dt="2021-12-26T14:18:46.567" v="733" actId="20577"/>
        <pc:sldMkLst>
          <pc:docMk/>
          <pc:sldMk cId="176712698" sldId="487"/>
        </pc:sldMkLst>
        <pc:spChg chg="mod">
          <ac:chgData name="pantelis balaouras" userId="25e8755020fc1734" providerId="LiveId" clId="{536995DE-22A1-4E76-8ACF-8C1AE4D41F52}" dt="2021-12-26T14:18:46.567" v="733" actId="20577"/>
          <ac:spMkLst>
            <pc:docMk/>
            <pc:sldMk cId="176712698" sldId="487"/>
            <ac:spMk id="5" creationId="{66473777-F090-41F5-9FC8-8962CF40C8E1}"/>
          </ac:spMkLst>
        </pc:spChg>
      </pc:sldChg>
      <pc:sldChg chg="addSp modSp new mod">
        <pc:chgData name="pantelis balaouras" userId="25e8755020fc1734" providerId="LiveId" clId="{536995DE-22A1-4E76-8ACF-8C1AE4D41F52}" dt="2021-12-26T14:22:01.001" v="751" actId="1076"/>
        <pc:sldMkLst>
          <pc:docMk/>
          <pc:sldMk cId="851107091" sldId="488"/>
        </pc:sldMkLst>
        <pc:spChg chg="mod">
          <ac:chgData name="pantelis balaouras" userId="25e8755020fc1734" providerId="LiveId" clId="{536995DE-22A1-4E76-8ACF-8C1AE4D41F52}" dt="2021-12-26T14:21:12.964" v="747"/>
          <ac:spMkLst>
            <pc:docMk/>
            <pc:sldMk cId="851107091" sldId="488"/>
            <ac:spMk id="3" creationId="{0424FA03-ABF2-4810-98A4-4D29B1A8B6ED}"/>
          </ac:spMkLst>
        </pc:spChg>
        <pc:spChg chg="add mod">
          <ac:chgData name="pantelis balaouras" userId="25e8755020fc1734" providerId="LiveId" clId="{536995DE-22A1-4E76-8ACF-8C1AE4D41F52}" dt="2021-12-26T14:21:46.626" v="749" actId="1076"/>
          <ac:spMkLst>
            <pc:docMk/>
            <pc:sldMk cId="851107091" sldId="488"/>
            <ac:spMk id="4" creationId="{F38020BB-3D11-4FF9-B76F-E735176F3C5C}"/>
          </ac:spMkLst>
        </pc:spChg>
        <pc:picChg chg="add mod">
          <ac:chgData name="pantelis balaouras" userId="25e8755020fc1734" providerId="LiveId" clId="{536995DE-22A1-4E76-8ACF-8C1AE4D41F52}" dt="2021-12-26T14:22:01.001" v="751" actId="1076"/>
          <ac:picMkLst>
            <pc:docMk/>
            <pc:sldMk cId="851107091" sldId="488"/>
            <ac:picMk id="5" creationId="{51280C98-4324-430C-B8D9-2D971508367E}"/>
          </ac:picMkLst>
        </pc:picChg>
      </pc:sldChg>
      <pc:sldChg chg="modSp add mod">
        <pc:chgData name="pantelis balaouras" userId="25e8755020fc1734" providerId="LiveId" clId="{536995DE-22A1-4E76-8ACF-8C1AE4D41F52}" dt="2021-12-26T14:24:40.752" v="769" actId="6549"/>
        <pc:sldMkLst>
          <pc:docMk/>
          <pc:sldMk cId="3480835252" sldId="489"/>
        </pc:sldMkLst>
        <pc:spChg chg="mod">
          <ac:chgData name="pantelis balaouras" userId="25e8755020fc1734" providerId="LiveId" clId="{536995DE-22A1-4E76-8ACF-8C1AE4D41F52}" dt="2021-12-26T14:24:40.752" v="769" actId="6549"/>
          <ac:spMkLst>
            <pc:docMk/>
            <pc:sldMk cId="3480835252" sldId="489"/>
            <ac:spMk id="5" creationId="{66473777-F090-41F5-9FC8-8962CF40C8E1}"/>
          </ac:spMkLst>
        </pc:spChg>
      </pc:sldChg>
      <pc:sldChg chg="addSp modSp new mod">
        <pc:chgData name="pantelis balaouras" userId="25e8755020fc1734" providerId="LiveId" clId="{536995DE-22A1-4E76-8ACF-8C1AE4D41F52}" dt="2021-12-26T14:26:25.946" v="780"/>
        <pc:sldMkLst>
          <pc:docMk/>
          <pc:sldMk cId="2774653811" sldId="490"/>
        </pc:sldMkLst>
        <pc:spChg chg="mod">
          <ac:chgData name="pantelis balaouras" userId="25e8755020fc1734" providerId="LiveId" clId="{536995DE-22A1-4E76-8ACF-8C1AE4D41F52}" dt="2021-12-26T14:26:25.946" v="780"/>
          <ac:spMkLst>
            <pc:docMk/>
            <pc:sldMk cId="2774653811" sldId="490"/>
            <ac:spMk id="2" creationId="{F1BC51C5-BE01-4744-8DAC-49E43160A2D1}"/>
          </ac:spMkLst>
        </pc:spChg>
        <pc:spChg chg="add mod">
          <ac:chgData name="pantelis balaouras" userId="25e8755020fc1734" providerId="LiveId" clId="{536995DE-22A1-4E76-8ACF-8C1AE4D41F52}" dt="2021-12-26T14:26:12.974" v="779"/>
          <ac:spMkLst>
            <pc:docMk/>
            <pc:sldMk cId="2774653811" sldId="490"/>
            <ac:spMk id="6" creationId="{98037E8B-C704-4A59-8A72-0EEC15EB591C}"/>
          </ac:spMkLst>
        </pc:spChg>
        <pc:spChg chg="add mod">
          <ac:chgData name="pantelis balaouras" userId="25e8755020fc1734" providerId="LiveId" clId="{536995DE-22A1-4E76-8ACF-8C1AE4D41F52}" dt="2021-12-26T14:26:12.974" v="779"/>
          <ac:spMkLst>
            <pc:docMk/>
            <pc:sldMk cId="2774653811" sldId="490"/>
            <ac:spMk id="7" creationId="{1AA7A66B-B97C-47FC-9FF5-562E61B08FC5}"/>
          </ac:spMkLst>
        </pc:spChg>
        <pc:spChg chg="add mod">
          <ac:chgData name="pantelis balaouras" userId="25e8755020fc1734" providerId="LiveId" clId="{536995DE-22A1-4E76-8ACF-8C1AE4D41F52}" dt="2021-12-26T14:26:12.974" v="779"/>
          <ac:spMkLst>
            <pc:docMk/>
            <pc:sldMk cId="2774653811" sldId="490"/>
            <ac:spMk id="8" creationId="{90570C5C-9B95-43C1-BF26-2E3A41C88D24}"/>
          </ac:spMkLst>
        </pc:spChg>
        <pc:spChg chg="add mod">
          <ac:chgData name="pantelis balaouras" userId="25e8755020fc1734" providerId="LiveId" clId="{536995DE-22A1-4E76-8ACF-8C1AE4D41F52}" dt="2021-12-26T14:26:12.974" v="779"/>
          <ac:spMkLst>
            <pc:docMk/>
            <pc:sldMk cId="2774653811" sldId="490"/>
            <ac:spMk id="9" creationId="{3FD4D8F7-1E7A-413B-81BA-4E8C9E360E9F}"/>
          </ac:spMkLst>
        </pc:spChg>
        <pc:grpChg chg="add mod">
          <ac:chgData name="pantelis balaouras" userId="25e8755020fc1734" providerId="LiveId" clId="{536995DE-22A1-4E76-8ACF-8C1AE4D41F52}" dt="2021-12-26T14:26:12.974" v="779"/>
          <ac:grpSpMkLst>
            <pc:docMk/>
            <pc:sldMk cId="2774653811" sldId="490"/>
            <ac:grpSpMk id="4" creationId="{480822C0-DDA9-4A71-ADA5-80A5E975EFE5}"/>
          </ac:grpSpMkLst>
        </pc:grpChg>
        <pc:grpChg chg="add mod">
          <ac:chgData name="pantelis balaouras" userId="25e8755020fc1734" providerId="LiveId" clId="{536995DE-22A1-4E76-8ACF-8C1AE4D41F52}" dt="2021-12-26T14:26:12.974" v="779"/>
          <ac:grpSpMkLst>
            <pc:docMk/>
            <pc:sldMk cId="2774653811" sldId="490"/>
            <ac:grpSpMk id="5" creationId="{01D53F5C-928B-4C1E-8295-ED5875F03690}"/>
          </ac:grpSpMkLst>
        </pc:grpChg>
      </pc:sldChg>
      <pc:sldChg chg="addSp modSp new mod">
        <pc:chgData name="pantelis balaouras" userId="25e8755020fc1734" providerId="LiveId" clId="{536995DE-22A1-4E76-8ACF-8C1AE4D41F52}" dt="2021-12-26T14:27:29.702" v="794" actId="20577"/>
        <pc:sldMkLst>
          <pc:docMk/>
          <pc:sldMk cId="3273773654" sldId="491"/>
        </pc:sldMkLst>
        <pc:spChg chg="mod">
          <ac:chgData name="pantelis balaouras" userId="25e8755020fc1734" providerId="LiveId" clId="{536995DE-22A1-4E76-8ACF-8C1AE4D41F52}" dt="2021-12-26T14:27:29.702" v="794" actId="20577"/>
          <ac:spMkLst>
            <pc:docMk/>
            <pc:sldMk cId="3273773654" sldId="491"/>
            <ac:spMk id="2" creationId="{C81D0854-0CD1-42AB-B315-D2DFAA849811}"/>
          </ac:spMkLst>
        </pc:spChg>
        <pc:spChg chg="add mod">
          <ac:chgData name="pantelis balaouras" userId="25e8755020fc1734" providerId="LiveId" clId="{536995DE-22A1-4E76-8ACF-8C1AE4D41F52}" dt="2021-12-26T14:27:16.553" v="785"/>
          <ac:spMkLst>
            <pc:docMk/>
            <pc:sldMk cId="3273773654" sldId="491"/>
            <ac:spMk id="6" creationId="{BAC5E499-1791-4F78-AF1D-B123D09366F8}"/>
          </ac:spMkLst>
        </pc:spChg>
        <pc:spChg chg="add mod">
          <ac:chgData name="pantelis balaouras" userId="25e8755020fc1734" providerId="LiveId" clId="{536995DE-22A1-4E76-8ACF-8C1AE4D41F52}" dt="2021-12-26T14:27:16.553" v="785"/>
          <ac:spMkLst>
            <pc:docMk/>
            <pc:sldMk cId="3273773654" sldId="491"/>
            <ac:spMk id="7" creationId="{AD0EB691-C5A1-4559-BB24-D69E3379BD2A}"/>
          </ac:spMkLst>
        </pc:spChg>
        <pc:spChg chg="add mod">
          <ac:chgData name="pantelis balaouras" userId="25e8755020fc1734" providerId="LiveId" clId="{536995DE-22A1-4E76-8ACF-8C1AE4D41F52}" dt="2021-12-26T14:27:16.553" v="785"/>
          <ac:spMkLst>
            <pc:docMk/>
            <pc:sldMk cId="3273773654" sldId="491"/>
            <ac:spMk id="8" creationId="{4C6988B5-B223-4EC2-9C1F-ACCB1CC58A48}"/>
          </ac:spMkLst>
        </pc:spChg>
        <pc:spChg chg="add mod">
          <ac:chgData name="pantelis balaouras" userId="25e8755020fc1734" providerId="LiveId" clId="{536995DE-22A1-4E76-8ACF-8C1AE4D41F52}" dt="2021-12-26T14:27:16.553" v="785"/>
          <ac:spMkLst>
            <pc:docMk/>
            <pc:sldMk cId="3273773654" sldId="491"/>
            <ac:spMk id="9" creationId="{8B32B2F8-427C-42FA-9CC6-A94826AAC327}"/>
          </ac:spMkLst>
        </pc:spChg>
        <pc:grpChg chg="add mod">
          <ac:chgData name="pantelis balaouras" userId="25e8755020fc1734" providerId="LiveId" clId="{536995DE-22A1-4E76-8ACF-8C1AE4D41F52}" dt="2021-12-26T14:27:16.553" v="785"/>
          <ac:grpSpMkLst>
            <pc:docMk/>
            <pc:sldMk cId="3273773654" sldId="491"/>
            <ac:grpSpMk id="4" creationId="{994E8EF3-3BA3-410F-9075-EB8FBF3E5050}"/>
          </ac:grpSpMkLst>
        </pc:grpChg>
        <pc:grpChg chg="add mod">
          <ac:chgData name="pantelis balaouras" userId="25e8755020fc1734" providerId="LiveId" clId="{536995DE-22A1-4E76-8ACF-8C1AE4D41F52}" dt="2021-12-26T14:27:16.553" v="785"/>
          <ac:grpSpMkLst>
            <pc:docMk/>
            <pc:sldMk cId="3273773654" sldId="491"/>
            <ac:grpSpMk id="5" creationId="{A63DFDF8-AB20-4405-A31C-0DAAF0B57E3E}"/>
          </ac:grpSpMkLst>
        </pc:grpChg>
      </pc:sldChg>
      <pc:sldChg chg="modSp new mod">
        <pc:chgData name="pantelis balaouras" userId="25e8755020fc1734" providerId="LiveId" clId="{536995DE-22A1-4E76-8ACF-8C1AE4D41F52}" dt="2021-12-26T14:28:24.872" v="797"/>
        <pc:sldMkLst>
          <pc:docMk/>
          <pc:sldMk cId="899508653" sldId="492"/>
        </pc:sldMkLst>
        <pc:spChg chg="mod">
          <ac:chgData name="pantelis balaouras" userId="25e8755020fc1734" providerId="LiveId" clId="{536995DE-22A1-4E76-8ACF-8C1AE4D41F52}" dt="2021-12-26T14:28:02.333" v="796"/>
          <ac:spMkLst>
            <pc:docMk/>
            <pc:sldMk cId="899508653" sldId="492"/>
            <ac:spMk id="2" creationId="{B0239053-9392-4FAE-86FB-1FFCD5417554}"/>
          </ac:spMkLst>
        </pc:spChg>
        <pc:spChg chg="mod">
          <ac:chgData name="pantelis balaouras" userId="25e8755020fc1734" providerId="LiveId" clId="{536995DE-22A1-4E76-8ACF-8C1AE4D41F52}" dt="2021-12-26T14:28:24.872" v="797"/>
          <ac:spMkLst>
            <pc:docMk/>
            <pc:sldMk cId="899508653" sldId="492"/>
            <ac:spMk id="3" creationId="{8E5B9A1F-A76A-45CB-A4A6-75EF82D14243}"/>
          </ac:spMkLst>
        </pc:spChg>
      </pc:sldChg>
      <pc:sldChg chg="addSp modSp new">
        <pc:chgData name="pantelis balaouras" userId="25e8755020fc1734" providerId="LiveId" clId="{536995DE-22A1-4E76-8ACF-8C1AE4D41F52}" dt="2021-12-26T14:29:02.747" v="799"/>
        <pc:sldMkLst>
          <pc:docMk/>
          <pc:sldMk cId="2801722803" sldId="493"/>
        </pc:sldMkLst>
        <pc:spChg chg="add mod">
          <ac:chgData name="pantelis balaouras" userId="25e8755020fc1734" providerId="LiveId" clId="{536995DE-22A1-4E76-8ACF-8C1AE4D41F52}" dt="2021-12-26T14:29:02.747" v="799"/>
          <ac:spMkLst>
            <pc:docMk/>
            <pc:sldMk cId="2801722803" sldId="493"/>
            <ac:spMk id="6" creationId="{18E003A0-0B8F-4CA8-A5F7-131A001E267A}"/>
          </ac:spMkLst>
        </pc:spChg>
        <pc:spChg chg="add mod">
          <ac:chgData name="pantelis balaouras" userId="25e8755020fc1734" providerId="LiveId" clId="{536995DE-22A1-4E76-8ACF-8C1AE4D41F52}" dt="2021-12-26T14:29:02.747" v="799"/>
          <ac:spMkLst>
            <pc:docMk/>
            <pc:sldMk cId="2801722803" sldId="493"/>
            <ac:spMk id="7" creationId="{06D8FC8D-2EE9-4252-8CEA-675EFB35BFEB}"/>
          </ac:spMkLst>
        </pc:spChg>
        <pc:spChg chg="add mod">
          <ac:chgData name="pantelis balaouras" userId="25e8755020fc1734" providerId="LiveId" clId="{536995DE-22A1-4E76-8ACF-8C1AE4D41F52}" dt="2021-12-26T14:29:02.747" v="799"/>
          <ac:spMkLst>
            <pc:docMk/>
            <pc:sldMk cId="2801722803" sldId="493"/>
            <ac:spMk id="8" creationId="{AB88B7FA-78B0-46CE-A775-9C43A58995D3}"/>
          </ac:spMkLst>
        </pc:spChg>
        <pc:spChg chg="add mod">
          <ac:chgData name="pantelis balaouras" userId="25e8755020fc1734" providerId="LiveId" clId="{536995DE-22A1-4E76-8ACF-8C1AE4D41F52}" dt="2021-12-26T14:29:02.747" v="799"/>
          <ac:spMkLst>
            <pc:docMk/>
            <pc:sldMk cId="2801722803" sldId="493"/>
            <ac:spMk id="9" creationId="{67FB0F6E-035D-46CB-AC9B-2FD269A3EA5B}"/>
          </ac:spMkLst>
        </pc:spChg>
        <pc:spChg chg="add mod">
          <ac:chgData name="pantelis balaouras" userId="25e8755020fc1734" providerId="LiveId" clId="{536995DE-22A1-4E76-8ACF-8C1AE4D41F52}" dt="2021-12-26T14:29:02.747" v="799"/>
          <ac:spMkLst>
            <pc:docMk/>
            <pc:sldMk cId="2801722803" sldId="493"/>
            <ac:spMk id="10" creationId="{D7AAA868-BB40-44D2-9A41-439B137E70D1}"/>
          </ac:spMkLst>
        </pc:spChg>
        <pc:spChg chg="add mod">
          <ac:chgData name="pantelis balaouras" userId="25e8755020fc1734" providerId="LiveId" clId="{536995DE-22A1-4E76-8ACF-8C1AE4D41F52}" dt="2021-12-26T14:29:02.747" v="799"/>
          <ac:spMkLst>
            <pc:docMk/>
            <pc:sldMk cId="2801722803" sldId="493"/>
            <ac:spMk id="11" creationId="{1CC1942F-4840-416E-B4B7-5D9BD0C4FC93}"/>
          </ac:spMkLst>
        </pc:spChg>
        <pc:spChg chg="add mod">
          <ac:chgData name="pantelis balaouras" userId="25e8755020fc1734" providerId="LiveId" clId="{536995DE-22A1-4E76-8ACF-8C1AE4D41F52}" dt="2021-12-26T14:29:02.747" v="799"/>
          <ac:spMkLst>
            <pc:docMk/>
            <pc:sldMk cId="2801722803" sldId="493"/>
            <ac:spMk id="14" creationId="{425D900F-F4C2-4D2F-958E-CE917465D368}"/>
          </ac:spMkLst>
        </pc:spChg>
        <pc:spChg chg="add mod">
          <ac:chgData name="pantelis balaouras" userId="25e8755020fc1734" providerId="LiveId" clId="{536995DE-22A1-4E76-8ACF-8C1AE4D41F52}" dt="2021-12-26T14:29:02.747" v="799"/>
          <ac:spMkLst>
            <pc:docMk/>
            <pc:sldMk cId="2801722803" sldId="493"/>
            <ac:spMk id="15" creationId="{FBF40C65-78F5-44D5-90F8-5AECB1F32B71}"/>
          </ac:spMkLst>
        </pc:spChg>
        <pc:spChg chg="add mod">
          <ac:chgData name="pantelis balaouras" userId="25e8755020fc1734" providerId="LiveId" clId="{536995DE-22A1-4E76-8ACF-8C1AE4D41F52}" dt="2021-12-26T14:29:02.747" v="799"/>
          <ac:spMkLst>
            <pc:docMk/>
            <pc:sldMk cId="2801722803" sldId="493"/>
            <ac:spMk id="18" creationId="{8085370C-73FF-47B6-99F4-4A3EF5F6DCD0}"/>
          </ac:spMkLst>
        </pc:spChg>
        <pc:spChg chg="add mod">
          <ac:chgData name="pantelis balaouras" userId="25e8755020fc1734" providerId="LiveId" clId="{536995DE-22A1-4E76-8ACF-8C1AE4D41F52}" dt="2021-12-26T14:29:02.747" v="799"/>
          <ac:spMkLst>
            <pc:docMk/>
            <pc:sldMk cId="2801722803" sldId="493"/>
            <ac:spMk id="19" creationId="{1AFFDF20-5F0D-47EE-888C-AB3E6DB8546C}"/>
          </ac:spMkLst>
        </pc:spChg>
        <pc:grpChg chg="add mod">
          <ac:chgData name="pantelis balaouras" userId="25e8755020fc1734" providerId="LiveId" clId="{536995DE-22A1-4E76-8ACF-8C1AE4D41F52}" dt="2021-12-26T14:29:02.747" v="799"/>
          <ac:grpSpMkLst>
            <pc:docMk/>
            <pc:sldMk cId="2801722803" sldId="493"/>
            <ac:grpSpMk id="4" creationId="{0B25F302-601C-4BCA-B0F4-87A48F37F62D}"/>
          </ac:grpSpMkLst>
        </pc:grpChg>
        <pc:grpChg chg="add mod">
          <ac:chgData name="pantelis balaouras" userId="25e8755020fc1734" providerId="LiveId" clId="{536995DE-22A1-4E76-8ACF-8C1AE4D41F52}" dt="2021-12-26T14:29:02.747" v="799"/>
          <ac:grpSpMkLst>
            <pc:docMk/>
            <pc:sldMk cId="2801722803" sldId="493"/>
            <ac:grpSpMk id="5" creationId="{8D001069-AA14-48DF-9EE9-76DB8772966D}"/>
          </ac:grpSpMkLst>
        </pc:grpChg>
        <pc:cxnChg chg="add mod">
          <ac:chgData name="pantelis balaouras" userId="25e8755020fc1734" providerId="LiveId" clId="{536995DE-22A1-4E76-8ACF-8C1AE4D41F52}" dt="2021-12-26T14:29:02.747" v="799"/>
          <ac:cxnSpMkLst>
            <pc:docMk/>
            <pc:sldMk cId="2801722803" sldId="493"/>
            <ac:cxnSpMk id="12" creationId="{16331924-F781-4C3E-9DC0-01F11F6507DB}"/>
          </ac:cxnSpMkLst>
        </pc:cxnChg>
        <pc:cxnChg chg="add mod">
          <ac:chgData name="pantelis balaouras" userId="25e8755020fc1734" providerId="LiveId" clId="{536995DE-22A1-4E76-8ACF-8C1AE4D41F52}" dt="2021-12-26T14:29:02.747" v="799"/>
          <ac:cxnSpMkLst>
            <pc:docMk/>
            <pc:sldMk cId="2801722803" sldId="493"/>
            <ac:cxnSpMk id="13" creationId="{F9A5AD2A-8510-41A7-AF17-5F3CB62BD1F3}"/>
          </ac:cxnSpMkLst>
        </pc:cxnChg>
        <pc:cxnChg chg="add mod">
          <ac:chgData name="pantelis balaouras" userId="25e8755020fc1734" providerId="LiveId" clId="{536995DE-22A1-4E76-8ACF-8C1AE4D41F52}" dt="2021-12-26T14:29:02.747" v="799"/>
          <ac:cxnSpMkLst>
            <pc:docMk/>
            <pc:sldMk cId="2801722803" sldId="493"/>
            <ac:cxnSpMk id="16" creationId="{25923E2C-51CF-4D0F-87F1-3F479EE768B0}"/>
          </ac:cxnSpMkLst>
        </pc:cxnChg>
        <pc:cxnChg chg="add mod">
          <ac:chgData name="pantelis balaouras" userId="25e8755020fc1734" providerId="LiveId" clId="{536995DE-22A1-4E76-8ACF-8C1AE4D41F52}" dt="2021-12-26T14:29:02.747" v="799"/>
          <ac:cxnSpMkLst>
            <pc:docMk/>
            <pc:sldMk cId="2801722803" sldId="493"/>
            <ac:cxnSpMk id="17" creationId="{8C3B96C7-7032-433A-BB2B-8648948CB848}"/>
          </ac:cxnSpMkLst>
        </pc:cxnChg>
        <pc:cxnChg chg="add mod">
          <ac:chgData name="pantelis balaouras" userId="25e8755020fc1734" providerId="LiveId" clId="{536995DE-22A1-4E76-8ACF-8C1AE4D41F52}" dt="2021-12-26T14:29:02.747" v="799"/>
          <ac:cxnSpMkLst>
            <pc:docMk/>
            <pc:sldMk cId="2801722803" sldId="493"/>
            <ac:cxnSpMk id="20" creationId="{A03359FF-AD94-405F-9DA3-1EF32DF28C96}"/>
          </ac:cxnSpMkLst>
        </pc:cxnChg>
        <pc:cxnChg chg="add mod">
          <ac:chgData name="pantelis balaouras" userId="25e8755020fc1734" providerId="LiveId" clId="{536995DE-22A1-4E76-8ACF-8C1AE4D41F52}" dt="2021-12-26T14:29:02.747" v="799"/>
          <ac:cxnSpMkLst>
            <pc:docMk/>
            <pc:sldMk cId="2801722803" sldId="493"/>
            <ac:cxnSpMk id="21" creationId="{546EF7F3-7D0A-441A-A19F-BD13DB549819}"/>
          </ac:cxnSpMkLst>
        </pc:cxnChg>
      </pc:sldChg>
      <pc:sldChg chg="modSp add mod ord">
        <pc:chgData name="pantelis balaouras" userId="25e8755020fc1734" providerId="LiveId" clId="{536995DE-22A1-4E76-8ACF-8C1AE4D41F52}" dt="2021-12-26T14:31:36.189" v="877" actId="20577"/>
        <pc:sldMkLst>
          <pc:docMk/>
          <pc:sldMk cId="1542110935" sldId="494"/>
        </pc:sldMkLst>
        <pc:spChg chg="mod">
          <ac:chgData name="pantelis balaouras" userId="25e8755020fc1734" providerId="LiveId" clId="{536995DE-22A1-4E76-8ACF-8C1AE4D41F52}" dt="2021-12-26T14:31:36.189" v="877" actId="20577"/>
          <ac:spMkLst>
            <pc:docMk/>
            <pc:sldMk cId="1542110935" sldId="494"/>
            <ac:spMk id="5" creationId="{66473777-F090-41F5-9FC8-8962CF40C8E1}"/>
          </ac:spMkLst>
        </pc:spChg>
      </pc:sldChg>
      <pc:sldChg chg="addSp delSp modSp new mod modClrScheme chgLayout">
        <pc:chgData name="pantelis balaouras" userId="25e8755020fc1734" providerId="LiveId" clId="{536995DE-22A1-4E76-8ACF-8C1AE4D41F52}" dt="2021-12-26T14:32:46.956" v="885"/>
        <pc:sldMkLst>
          <pc:docMk/>
          <pc:sldMk cId="588038750" sldId="495"/>
        </pc:sldMkLst>
        <pc:spChg chg="del mod ord">
          <ac:chgData name="pantelis balaouras" userId="25e8755020fc1734" providerId="LiveId" clId="{536995DE-22A1-4E76-8ACF-8C1AE4D41F52}" dt="2021-12-26T14:31:56.428" v="879" actId="700"/>
          <ac:spMkLst>
            <pc:docMk/>
            <pc:sldMk cId="588038750" sldId="495"/>
            <ac:spMk id="2" creationId="{EE812594-420B-4FC8-ABCD-1C7758B9F3FC}"/>
          </ac:spMkLst>
        </pc:spChg>
        <pc:spChg chg="del mod ord">
          <ac:chgData name="pantelis balaouras" userId="25e8755020fc1734" providerId="LiveId" clId="{536995DE-22A1-4E76-8ACF-8C1AE4D41F52}" dt="2021-12-26T14:31:56.428" v="879" actId="700"/>
          <ac:spMkLst>
            <pc:docMk/>
            <pc:sldMk cId="588038750" sldId="495"/>
            <ac:spMk id="3" creationId="{E87BF091-DC78-4ED7-8F8A-7FEDE7A8FFB4}"/>
          </ac:spMkLst>
        </pc:spChg>
        <pc:spChg chg="add mod ord">
          <ac:chgData name="pantelis balaouras" userId="25e8755020fc1734" providerId="LiveId" clId="{536995DE-22A1-4E76-8ACF-8C1AE4D41F52}" dt="2021-12-26T14:32:22.113" v="884"/>
          <ac:spMkLst>
            <pc:docMk/>
            <pc:sldMk cId="588038750" sldId="495"/>
            <ac:spMk id="4" creationId="{DB6976C1-0931-49AD-8246-F800ACE926AE}"/>
          </ac:spMkLst>
        </pc:spChg>
        <pc:spChg chg="add mod ord">
          <ac:chgData name="pantelis balaouras" userId="25e8755020fc1734" providerId="LiveId" clId="{536995DE-22A1-4E76-8ACF-8C1AE4D41F52}" dt="2021-12-26T14:32:46.956" v="885"/>
          <ac:spMkLst>
            <pc:docMk/>
            <pc:sldMk cId="588038750" sldId="495"/>
            <ac:spMk id="5" creationId="{C4E367BE-9726-4CD2-811D-ADDD9F698C01}"/>
          </ac:spMkLst>
        </pc:spChg>
      </pc:sldChg>
      <pc:sldChg chg="addSp delSp modSp add mod">
        <pc:chgData name="pantelis balaouras" userId="25e8755020fc1734" providerId="LiveId" clId="{536995DE-22A1-4E76-8ACF-8C1AE4D41F52}" dt="2021-12-26T14:34:55.043" v="894" actId="1076"/>
        <pc:sldMkLst>
          <pc:docMk/>
          <pc:sldMk cId="1997135562" sldId="496"/>
        </pc:sldMkLst>
        <pc:spChg chg="mod">
          <ac:chgData name="pantelis balaouras" userId="25e8755020fc1734" providerId="LiveId" clId="{536995DE-22A1-4E76-8ACF-8C1AE4D41F52}" dt="2021-12-26T14:33:07.084" v="888"/>
          <ac:spMkLst>
            <pc:docMk/>
            <pc:sldMk cId="1997135562" sldId="496"/>
            <ac:spMk id="4" creationId="{DB6976C1-0931-49AD-8246-F800ACE926AE}"/>
          </ac:spMkLst>
        </pc:spChg>
        <pc:spChg chg="add del">
          <ac:chgData name="pantelis balaouras" userId="25e8755020fc1734" providerId="LiveId" clId="{536995DE-22A1-4E76-8ACF-8C1AE4D41F52}" dt="2021-12-26T14:34:15.651" v="891" actId="478"/>
          <ac:spMkLst>
            <pc:docMk/>
            <pc:sldMk cId="1997135562" sldId="496"/>
            <ac:spMk id="5" creationId="{C4E367BE-9726-4CD2-811D-ADDD9F698C01}"/>
          </ac:spMkLst>
        </pc:spChg>
        <pc:spChg chg="mod">
          <ac:chgData name="pantelis balaouras" userId="25e8755020fc1734" providerId="LiveId" clId="{536995DE-22A1-4E76-8ACF-8C1AE4D41F52}" dt="2021-12-26T14:33:42.322" v="890"/>
          <ac:spMkLst>
            <pc:docMk/>
            <pc:sldMk cId="1997135562" sldId="496"/>
            <ac:spMk id="8" creationId="{DD69C787-7690-4442-B6F2-31A1A6152798}"/>
          </ac:spMkLst>
        </pc:spChg>
        <pc:spChg chg="mod">
          <ac:chgData name="pantelis balaouras" userId="25e8755020fc1734" providerId="LiveId" clId="{536995DE-22A1-4E76-8ACF-8C1AE4D41F52}" dt="2021-12-26T14:33:42.322" v="890"/>
          <ac:spMkLst>
            <pc:docMk/>
            <pc:sldMk cId="1997135562" sldId="496"/>
            <ac:spMk id="9" creationId="{3470152C-8A8C-4133-8671-4BF971E8A054}"/>
          </ac:spMkLst>
        </pc:spChg>
        <pc:spChg chg="mod">
          <ac:chgData name="pantelis balaouras" userId="25e8755020fc1734" providerId="LiveId" clId="{536995DE-22A1-4E76-8ACF-8C1AE4D41F52}" dt="2021-12-26T14:33:42.322" v="890"/>
          <ac:spMkLst>
            <pc:docMk/>
            <pc:sldMk cId="1997135562" sldId="496"/>
            <ac:spMk id="10" creationId="{EF3D2BBF-90E1-46BF-8D41-92CBCA58311B}"/>
          </ac:spMkLst>
        </pc:spChg>
        <pc:spChg chg="mod">
          <ac:chgData name="pantelis balaouras" userId="25e8755020fc1734" providerId="LiveId" clId="{536995DE-22A1-4E76-8ACF-8C1AE4D41F52}" dt="2021-12-26T14:33:42.322" v="890"/>
          <ac:spMkLst>
            <pc:docMk/>
            <pc:sldMk cId="1997135562" sldId="496"/>
            <ac:spMk id="11" creationId="{7026CE94-FBA1-4578-9157-1225800FE61F}"/>
          </ac:spMkLst>
        </pc:spChg>
        <pc:spChg chg="mod">
          <ac:chgData name="pantelis balaouras" userId="25e8755020fc1734" providerId="LiveId" clId="{536995DE-22A1-4E76-8ACF-8C1AE4D41F52}" dt="2021-12-26T14:33:42.322" v="890"/>
          <ac:spMkLst>
            <pc:docMk/>
            <pc:sldMk cId="1997135562" sldId="496"/>
            <ac:spMk id="12" creationId="{32E7B84A-1730-4A91-8D1C-CD502DBE29EE}"/>
          </ac:spMkLst>
        </pc:spChg>
        <pc:spChg chg="mod">
          <ac:chgData name="pantelis balaouras" userId="25e8755020fc1734" providerId="LiveId" clId="{536995DE-22A1-4E76-8ACF-8C1AE4D41F52}" dt="2021-12-26T14:33:42.322" v="890"/>
          <ac:spMkLst>
            <pc:docMk/>
            <pc:sldMk cId="1997135562" sldId="496"/>
            <ac:spMk id="13" creationId="{433FB294-9720-48B8-ABA6-D5CD9A892738}"/>
          </ac:spMkLst>
        </pc:spChg>
        <pc:spChg chg="mod">
          <ac:chgData name="pantelis balaouras" userId="25e8755020fc1734" providerId="LiveId" clId="{536995DE-22A1-4E76-8ACF-8C1AE4D41F52}" dt="2021-12-26T14:34:18.118" v="892"/>
          <ac:spMkLst>
            <pc:docMk/>
            <pc:sldMk cId="1997135562" sldId="496"/>
            <ac:spMk id="19" creationId="{1547A7F7-B019-46D6-BD4D-5C5FA2E72077}"/>
          </ac:spMkLst>
        </pc:spChg>
        <pc:spChg chg="mod">
          <ac:chgData name="pantelis balaouras" userId="25e8755020fc1734" providerId="LiveId" clId="{536995DE-22A1-4E76-8ACF-8C1AE4D41F52}" dt="2021-12-26T14:34:18.118" v="892"/>
          <ac:spMkLst>
            <pc:docMk/>
            <pc:sldMk cId="1997135562" sldId="496"/>
            <ac:spMk id="20" creationId="{95B23DFE-47C0-4ED0-A6D0-311D17101C03}"/>
          </ac:spMkLst>
        </pc:spChg>
        <pc:spChg chg="mod">
          <ac:chgData name="pantelis balaouras" userId="25e8755020fc1734" providerId="LiveId" clId="{536995DE-22A1-4E76-8ACF-8C1AE4D41F52}" dt="2021-12-26T14:34:18.118" v="892"/>
          <ac:spMkLst>
            <pc:docMk/>
            <pc:sldMk cId="1997135562" sldId="496"/>
            <ac:spMk id="21" creationId="{D7D5B62D-BF7C-4448-8E63-CF965A9CC24B}"/>
          </ac:spMkLst>
        </pc:spChg>
        <pc:spChg chg="mod">
          <ac:chgData name="pantelis balaouras" userId="25e8755020fc1734" providerId="LiveId" clId="{536995DE-22A1-4E76-8ACF-8C1AE4D41F52}" dt="2021-12-26T14:34:18.118" v="892"/>
          <ac:spMkLst>
            <pc:docMk/>
            <pc:sldMk cId="1997135562" sldId="496"/>
            <ac:spMk id="22" creationId="{48C4BAA9-CCC9-4DED-B4EE-2E72D37CC7D3}"/>
          </ac:spMkLst>
        </pc:spChg>
        <pc:spChg chg="mod">
          <ac:chgData name="pantelis balaouras" userId="25e8755020fc1734" providerId="LiveId" clId="{536995DE-22A1-4E76-8ACF-8C1AE4D41F52}" dt="2021-12-26T14:34:18.118" v="892"/>
          <ac:spMkLst>
            <pc:docMk/>
            <pc:sldMk cId="1997135562" sldId="496"/>
            <ac:spMk id="23" creationId="{46BC2D80-CE99-4279-B428-40CFAA68D8A1}"/>
          </ac:spMkLst>
        </pc:spChg>
        <pc:spChg chg="mod">
          <ac:chgData name="pantelis balaouras" userId="25e8755020fc1734" providerId="LiveId" clId="{536995DE-22A1-4E76-8ACF-8C1AE4D41F52}" dt="2021-12-26T14:34:18.118" v="892"/>
          <ac:spMkLst>
            <pc:docMk/>
            <pc:sldMk cId="1997135562" sldId="496"/>
            <ac:spMk id="24" creationId="{7A62765F-A1BC-4FE2-AFF6-357E8C71D108}"/>
          </ac:spMkLst>
        </pc:spChg>
        <pc:spChg chg="add mod">
          <ac:chgData name="pantelis balaouras" userId="25e8755020fc1734" providerId="LiveId" clId="{536995DE-22A1-4E76-8ACF-8C1AE4D41F52}" dt="2021-12-26T14:34:55.043" v="894" actId="1076"/>
          <ac:spMkLst>
            <pc:docMk/>
            <pc:sldMk cId="1997135562" sldId="496"/>
            <ac:spMk id="27" creationId="{934A8CE1-25A8-42F7-98D0-7F7C7CA9236B}"/>
          </ac:spMkLst>
        </pc:spChg>
        <pc:grpChg chg="add del mod">
          <ac:chgData name="pantelis balaouras" userId="25e8755020fc1734" providerId="LiveId" clId="{536995DE-22A1-4E76-8ACF-8C1AE4D41F52}" dt="2021-12-26T14:33:42.322" v="890"/>
          <ac:grpSpMkLst>
            <pc:docMk/>
            <pc:sldMk cId="1997135562" sldId="496"/>
            <ac:grpSpMk id="6" creationId="{9B5F9ECA-EB4B-4879-A4F6-5BD9199EC22B}"/>
          </ac:grpSpMkLst>
        </pc:grpChg>
        <pc:grpChg chg="mod">
          <ac:chgData name="pantelis balaouras" userId="25e8755020fc1734" providerId="LiveId" clId="{536995DE-22A1-4E76-8ACF-8C1AE4D41F52}" dt="2021-12-26T14:33:42.322" v="890"/>
          <ac:grpSpMkLst>
            <pc:docMk/>
            <pc:sldMk cId="1997135562" sldId="496"/>
            <ac:grpSpMk id="7" creationId="{67415F04-D1B7-4FD8-81FF-EC026E50874C}"/>
          </ac:grpSpMkLst>
        </pc:grpChg>
        <pc:grpChg chg="add mod">
          <ac:chgData name="pantelis balaouras" userId="25e8755020fc1734" providerId="LiveId" clId="{536995DE-22A1-4E76-8ACF-8C1AE4D41F52}" dt="2021-12-26T14:34:18.118" v="892"/>
          <ac:grpSpMkLst>
            <pc:docMk/>
            <pc:sldMk cId="1997135562" sldId="496"/>
            <ac:grpSpMk id="17" creationId="{E55911C4-0729-4B9A-BED8-B348A067E3D7}"/>
          </ac:grpSpMkLst>
        </pc:grpChg>
        <pc:grpChg chg="mod">
          <ac:chgData name="pantelis balaouras" userId="25e8755020fc1734" providerId="LiveId" clId="{536995DE-22A1-4E76-8ACF-8C1AE4D41F52}" dt="2021-12-26T14:34:18.118" v="892"/>
          <ac:grpSpMkLst>
            <pc:docMk/>
            <pc:sldMk cId="1997135562" sldId="496"/>
            <ac:grpSpMk id="18" creationId="{67F1B2D6-CDFD-4676-A3BC-828AD7C40294}"/>
          </ac:grpSpMkLst>
        </pc:grpChg>
        <pc:graphicFrameChg chg="add del mod">
          <ac:chgData name="pantelis balaouras" userId="25e8755020fc1734" providerId="LiveId" clId="{536995DE-22A1-4E76-8ACF-8C1AE4D41F52}" dt="2021-12-26T14:33:42.322" v="890"/>
          <ac:graphicFrameMkLst>
            <pc:docMk/>
            <pc:sldMk cId="1997135562" sldId="496"/>
            <ac:graphicFrameMk id="2" creationId="{E806A6D0-DDC8-45F5-B4B2-0DAC3305AEDF}"/>
          </ac:graphicFrameMkLst>
        </pc:graphicFrameChg>
        <pc:graphicFrameChg chg="add mod">
          <ac:chgData name="pantelis balaouras" userId="25e8755020fc1734" providerId="LiveId" clId="{536995DE-22A1-4E76-8ACF-8C1AE4D41F52}" dt="2021-12-26T14:34:18.118" v="892"/>
          <ac:graphicFrameMkLst>
            <pc:docMk/>
            <pc:sldMk cId="1997135562" sldId="496"/>
            <ac:graphicFrameMk id="3" creationId="{57C10655-8ED8-4696-903C-F77E1E2F61CD}"/>
          </ac:graphicFrameMkLst>
        </pc:graphicFrameChg>
        <pc:picChg chg="add del mod">
          <ac:chgData name="pantelis balaouras" userId="25e8755020fc1734" providerId="LiveId" clId="{536995DE-22A1-4E76-8ACF-8C1AE4D41F52}" dt="2021-12-26T14:33:42.322" v="890"/>
          <ac:picMkLst>
            <pc:docMk/>
            <pc:sldMk cId="1997135562" sldId="496"/>
            <ac:picMk id="3073" creationId="{03F7B81B-0124-43FC-B6C7-730C1326C7DE}"/>
          </ac:picMkLst>
        </pc:picChg>
        <pc:picChg chg="add del mod">
          <ac:chgData name="pantelis balaouras" userId="25e8755020fc1734" providerId="LiveId" clId="{536995DE-22A1-4E76-8ACF-8C1AE4D41F52}" dt="2021-12-26T14:33:42.322" v="890"/>
          <ac:picMkLst>
            <pc:docMk/>
            <pc:sldMk cId="1997135562" sldId="496"/>
            <ac:picMk id="3082" creationId="{D82E06F9-713A-4F50-B24B-7D6B17B23271}"/>
          </ac:picMkLst>
        </pc:picChg>
        <pc:picChg chg="add mod">
          <ac:chgData name="pantelis balaouras" userId="25e8755020fc1734" providerId="LiveId" clId="{536995DE-22A1-4E76-8ACF-8C1AE4D41F52}" dt="2021-12-26T14:34:18.118" v="892"/>
          <ac:picMkLst>
            <pc:docMk/>
            <pc:sldMk cId="1997135562" sldId="496"/>
            <ac:picMk id="3089" creationId="{D5C055E1-2302-48CE-9A96-797395CDC5FE}"/>
          </ac:picMkLst>
        </pc:picChg>
        <pc:picChg chg="add mod">
          <ac:chgData name="pantelis balaouras" userId="25e8755020fc1734" providerId="LiveId" clId="{536995DE-22A1-4E76-8ACF-8C1AE4D41F52}" dt="2021-12-26T14:34:18.118" v="892"/>
          <ac:picMkLst>
            <pc:docMk/>
            <pc:sldMk cId="1997135562" sldId="496"/>
            <ac:picMk id="3098" creationId="{A65B0CAA-9571-4DBE-8219-D8B4281CA45F}"/>
          </ac:picMkLst>
        </pc:picChg>
      </pc:sldChg>
      <pc:sldChg chg="addSp delSp modSp add mod">
        <pc:chgData name="pantelis balaouras" userId="25e8755020fc1734" providerId="LiveId" clId="{536995DE-22A1-4E76-8ACF-8C1AE4D41F52}" dt="2021-12-26T14:41:20.767" v="972" actId="1036"/>
        <pc:sldMkLst>
          <pc:docMk/>
          <pc:sldMk cId="2095580243" sldId="497"/>
        </pc:sldMkLst>
        <pc:spChg chg="mod">
          <ac:chgData name="pantelis balaouras" userId="25e8755020fc1734" providerId="LiveId" clId="{536995DE-22A1-4E76-8ACF-8C1AE4D41F52}" dt="2021-12-26T14:36:36.721" v="903"/>
          <ac:spMkLst>
            <pc:docMk/>
            <pc:sldMk cId="2095580243" sldId="497"/>
            <ac:spMk id="4" creationId="{DB6976C1-0931-49AD-8246-F800ACE926AE}"/>
          </ac:spMkLst>
        </pc:spChg>
        <pc:spChg chg="del">
          <ac:chgData name="pantelis balaouras" userId="25e8755020fc1734" providerId="LiveId" clId="{536995DE-22A1-4E76-8ACF-8C1AE4D41F52}" dt="2021-12-26T14:35:21.476" v="895" actId="478"/>
          <ac:spMkLst>
            <pc:docMk/>
            <pc:sldMk cId="2095580243" sldId="497"/>
            <ac:spMk id="5" creationId="{C4E367BE-9726-4CD2-811D-ADDD9F698C01}"/>
          </ac:spMkLst>
        </pc:spChg>
        <pc:spChg chg="add mod">
          <ac:chgData name="pantelis balaouras" userId="25e8755020fc1734" providerId="LiveId" clId="{536995DE-22A1-4E76-8ACF-8C1AE4D41F52}" dt="2021-12-26T14:35:23.334" v="896"/>
          <ac:spMkLst>
            <pc:docMk/>
            <pc:sldMk cId="2095580243" sldId="497"/>
            <ac:spMk id="8" creationId="{BC5D4DFF-D11A-4E3A-B718-9A3FD4D80F3D}"/>
          </ac:spMkLst>
        </pc:spChg>
        <pc:spChg chg="add mod">
          <ac:chgData name="pantelis balaouras" userId="25e8755020fc1734" providerId="LiveId" clId="{536995DE-22A1-4E76-8ACF-8C1AE4D41F52}" dt="2021-12-26T14:40:50.251" v="945" actId="1035"/>
          <ac:spMkLst>
            <pc:docMk/>
            <pc:sldMk cId="2095580243" sldId="497"/>
            <ac:spMk id="9" creationId="{504249FC-20D4-42D5-BF2E-51AF7C4026C0}"/>
          </ac:spMkLst>
        </pc:spChg>
        <pc:spChg chg="add mod">
          <ac:chgData name="pantelis balaouras" userId="25e8755020fc1734" providerId="LiveId" clId="{536995DE-22A1-4E76-8ACF-8C1AE4D41F52}" dt="2021-12-26T14:35:23.334" v="896"/>
          <ac:spMkLst>
            <pc:docMk/>
            <pc:sldMk cId="2095580243" sldId="497"/>
            <ac:spMk id="10" creationId="{BF164AAA-19D0-4F5A-A3ED-9185287879F0}"/>
          </ac:spMkLst>
        </pc:spChg>
        <pc:spChg chg="add mod">
          <ac:chgData name="pantelis balaouras" userId="25e8755020fc1734" providerId="LiveId" clId="{536995DE-22A1-4E76-8ACF-8C1AE4D41F52}" dt="2021-12-26T14:40:30.164" v="940" actId="404"/>
          <ac:spMkLst>
            <pc:docMk/>
            <pc:sldMk cId="2095580243" sldId="497"/>
            <ac:spMk id="11" creationId="{F4BF7A85-C1D7-4807-8299-B4D2302DF47C}"/>
          </ac:spMkLst>
        </pc:spChg>
        <pc:spChg chg="add mod">
          <ac:chgData name="pantelis balaouras" userId="25e8755020fc1734" providerId="LiveId" clId="{536995DE-22A1-4E76-8ACF-8C1AE4D41F52}" dt="2021-12-26T14:35:23.334" v="896"/>
          <ac:spMkLst>
            <pc:docMk/>
            <pc:sldMk cId="2095580243" sldId="497"/>
            <ac:spMk id="12" creationId="{3B2433F7-8898-4EBD-BE59-7C8792801A71}"/>
          </ac:spMkLst>
        </pc:spChg>
        <pc:spChg chg="add mod">
          <ac:chgData name="pantelis balaouras" userId="25e8755020fc1734" providerId="LiveId" clId="{536995DE-22A1-4E76-8ACF-8C1AE4D41F52}" dt="2021-12-26T14:41:20.767" v="972" actId="1036"/>
          <ac:spMkLst>
            <pc:docMk/>
            <pc:sldMk cId="2095580243" sldId="497"/>
            <ac:spMk id="13" creationId="{BF095F3D-4B71-4311-9EE6-E57BE48550B5}"/>
          </ac:spMkLst>
        </pc:spChg>
        <pc:grpChg chg="add mod">
          <ac:chgData name="pantelis balaouras" userId="25e8755020fc1734" providerId="LiveId" clId="{536995DE-22A1-4E76-8ACF-8C1AE4D41F52}" dt="2021-12-26T14:41:02.059" v="961" actId="1036"/>
          <ac:grpSpMkLst>
            <pc:docMk/>
            <pc:sldMk cId="2095580243" sldId="497"/>
            <ac:grpSpMk id="6" creationId="{22B76EDE-231D-46D7-9DD7-D971061B7741}"/>
          </ac:grpSpMkLst>
        </pc:grpChg>
        <pc:grpChg chg="add mod">
          <ac:chgData name="pantelis balaouras" userId="25e8755020fc1734" providerId="LiveId" clId="{536995DE-22A1-4E76-8ACF-8C1AE4D41F52}" dt="2021-12-26T14:35:23.334" v="896"/>
          <ac:grpSpMkLst>
            <pc:docMk/>
            <pc:sldMk cId="2095580243" sldId="497"/>
            <ac:grpSpMk id="7" creationId="{DC52A971-98D0-4A4E-9854-E63289954E0D}"/>
          </ac:grpSpMkLst>
        </pc:grpChg>
        <pc:picChg chg="add mod">
          <ac:chgData name="pantelis balaouras" userId="25e8755020fc1734" providerId="LiveId" clId="{536995DE-22A1-4E76-8ACF-8C1AE4D41F52}" dt="2021-12-26T14:40:03.110" v="933" actId="1076"/>
          <ac:picMkLst>
            <pc:docMk/>
            <pc:sldMk cId="2095580243" sldId="497"/>
            <ac:picMk id="14" creationId="{29AD4A94-94CA-4D22-AE38-136E43421EBE}"/>
          </ac:picMkLst>
        </pc:picChg>
        <pc:picChg chg="add mod">
          <ac:chgData name="pantelis balaouras" userId="25e8755020fc1734" providerId="LiveId" clId="{536995DE-22A1-4E76-8ACF-8C1AE4D41F52}" dt="2021-12-26T14:41:09.653" v="962" actId="1076"/>
          <ac:picMkLst>
            <pc:docMk/>
            <pc:sldMk cId="2095580243" sldId="497"/>
            <ac:picMk id="15" creationId="{8BDAADDE-1DD0-4D54-9731-22FF49C911CD}"/>
          </ac:picMkLst>
        </pc:picChg>
      </pc:sldChg>
      <pc:sldChg chg="addSp delSp modSp add mod">
        <pc:chgData name="pantelis balaouras" userId="25e8755020fc1734" providerId="LiveId" clId="{536995DE-22A1-4E76-8ACF-8C1AE4D41F52}" dt="2021-12-26T14:44:09.514" v="995"/>
        <pc:sldMkLst>
          <pc:docMk/>
          <pc:sldMk cId="1352072265" sldId="498"/>
        </pc:sldMkLst>
        <pc:spChg chg="mod">
          <ac:chgData name="pantelis balaouras" userId="25e8755020fc1734" providerId="LiveId" clId="{536995DE-22A1-4E76-8ACF-8C1AE4D41F52}" dt="2021-12-26T14:37:04.982" v="905"/>
          <ac:spMkLst>
            <pc:docMk/>
            <pc:sldMk cId="1352072265" sldId="498"/>
            <ac:spMk id="4" creationId="{DB6976C1-0931-49AD-8246-F800ACE926AE}"/>
          </ac:spMkLst>
        </pc:spChg>
        <pc:spChg chg="del">
          <ac:chgData name="pantelis balaouras" userId="25e8755020fc1734" providerId="LiveId" clId="{536995DE-22A1-4E76-8ACF-8C1AE4D41F52}" dt="2021-12-26T14:36:52.336" v="904" actId="478"/>
          <ac:spMkLst>
            <pc:docMk/>
            <pc:sldMk cId="1352072265" sldId="498"/>
            <ac:spMk id="5" creationId="{C4E367BE-9726-4CD2-811D-ADDD9F698C01}"/>
          </ac:spMkLst>
        </pc:spChg>
        <pc:spChg chg="add del mod">
          <ac:chgData name="pantelis balaouras" userId="25e8755020fc1734" providerId="LiveId" clId="{536995DE-22A1-4E76-8ACF-8C1AE4D41F52}" dt="2021-12-26T14:37:37.256" v="907" actId="478"/>
          <ac:spMkLst>
            <pc:docMk/>
            <pc:sldMk cId="1352072265" sldId="498"/>
            <ac:spMk id="6" creationId="{4E974D04-1CA4-4013-80C5-F5957B8FC014}"/>
          </ac:spMkLst>
        </pc:spChg>
        <pc:spChg chg="add mod">
          <ac:chgData name="pantelis balaouras" userId="25e8755020fc1734" providerId="LiveId" clId="{536995DE-22A1-4E76-8ACF-8C1AE4D41F52}" dt="2021-12-26T14:37:41.092" v="909"/>
          <ac:spMkLst>
            <pc:docMk/>
            <pc:sldMk cId="1352072265" sldId="498"/>
            <ac:spMk id="7" creationId="{DE1FB7ED-D2A6-452B-AE4D-D636328F90F1}"/>
          </ac:spMkLst>
        </pc:spChg>
        <pc:spChg chg="add mod">
          <ac:chgData name="pantelis balaouras" userId="25e8755020fc1734" providerId="LiveId" clId="{536995DE-22A1-4E76-8ACF-8C1AE4D41F52}" dt="2021-12-26T14:37:54.323" v="910"/>
          <ac:spMkLst>
            <pc:docMk/>
            <pc:sldMk cId="1352072265" sldId="498"/>
            <ac:spMk id="10" creationId="{F418B28D-8E0E-4142-99F3-9B067A1C1D13}"/>
          </ac:spMkLst>
        </pc:spChg>
        <pc:spChg chg="add mod">
          <ac:chgData name="pantelis balaouras" userId="25e8755020fc1734" providerId="LiveId" clId="{536995DE-22A1-4E76-8ACF-8C1AE4D41F52}" dt="2021-12-26T14:37:54.323" v="910"/>
          <ac:spMkLst>
            <pc:docMk/>
            <pc:sldMk cId="1352072265" sldId="498"/>
            <ac:spMk id="11" creationId="{96A1F0A3-00AD-4160-8A5F-4D01979C7AC0}"/>
          </ac:spMkLst>
        </pc:spChg>
        <pc:spChg chg="add mod">
          <ac:chgData name="pantelis balaouras" userId="25e8755020fc1734" providerId="LiveId" clId="{536995DE-22A1-4E76-8ACF-8C1AE4D41F52}" dt="2021-12-26T14:37:54.323" v="910"/>
          <ac:spMkLst>
            <pc:docMk/>
            <pc:sldMk cId="1352072265" sldId="498"/>
            <ac:spMk id="12" creationId="{773D8ACD-7DDE-49FE-92B2-E639F6655FB4}"/>
          </ac:spMkLst>
        </pc:spChg>
        <pc:spChg chg="add mod">
          <ac:chgData name="pantelis balaouras" userId="25e8755020fc1734" providerId="LiveId" clId="{536995DE-22A1-4E76-8ACF-8C1AE4D41F52}" dt="2021-12-26T14:43:13.676" v="991" actId="1037"/>
          <ac:spMkLst>
            <pc:docMk/>
            <pc:sldMk cId="1352072265" sldId="498"/>
            <ac:spMk id="13" creationId="{1CCBA5F5-C706-44B4-BDF0-D60AE8CFFEA9}"/>
          </ac:spMkLst>
        </pc:spChg>
        <pc:spChg chg="add mod">
          <ac:chgData name="pantelis balaouras" userId="25e8755020fc1734" providerId="LiveId" clId="{536995DE-22A1-4E76-8ACF-8C1AE4D41F52}" dt="2021-12-26T14:37:54.323" v="910"/>
          <ac:spMkLst>
            <pc:docMk/>
            <pc:sldMk cId="1352072265" sldId="498"/>
            <ac:spMk id="14" creationId="{28CAEF30-5BD8-4EAE-85F7-F9D95E0C0787}"/>
          </ac:spMkLst>
        </pc:spChg>
        <pc:spChg chg="add mod">
          <ac:chgData name="pantelis balaouras" userId="25e8755020fc1734" providerId="LiveId" clId="{536995DE-22A1-4E76-8ACF-8C1AE4D41F52}" dt="2021-12-26T14:43:51.243" v="994" actId="108"/>
          <ac:spMkLst>
            <pc:docMk/>
            <pc:sldMk cId="1352072265" sldId="498"/>
            <ac:spMk id="15" creationId="{656B1ABF-EB70-4039-B1E9-F54445FD81F4}"/>
          </ac:spMkLst>
        </pc:spChg>
        <pc:grpChg chg="add mod">
          <ac:chgData name="pantelis balaouras" userId="25e8755020fc1734" providerId="LiveId" clId="{536995DE-22A1-4E76-8ACF-8C1AE4D41F52}" dt="2021-12-26T14:43:02.604" v="980" actId="14100"/>
          <ac:grpSpMkLst>
            <pc:docMk/>
            <pc:sldMk cId="1352072265" sldId="498"/>
            <ac:grpSpMk id="8" creationId="{AF20E9B8-9A77-4C66-A030-05A75E8B8D4B}"/>
          </ac:grpSpMkLst>
        </pc:grpChg>
        <pc:grpChg chg="add mod">
          <ac:chgData name="pantelis balaouras" userId="25e8755020fc1734" providerId="LiveId" clId="{536995DE-22A1-4E76-8ACF-8C1AE4D41F52}" dt="2021-12-26T14:37:54.323" v="910"/>
          <ac:grpSpMkLst>
            <pc:docMk/>
            <pc:sldMk cId="1352072265" sldId="498"/>
            <ac:grpSpMk id="9" creationId="{B4B9E237-AB36-4916-8135-F34883D65354}"/>
          </ac:grpSpMkLst>
        </pc:grpChg>
        <pc:picChg chg="add mod">
          <ac:chgData name="pantelis balaouras" userId="25e8755020fc1734" providerId="LiveId" clId="{536995DE-22A1-4E76-8ACF-8C1AE4D41F52}" dt="2021-12-26T14:44:09.514" v="995"/>
          <ac:picMkLst>
            <pc:docMk/>
            <pc:sldMk cId="1352072265" sldId="498"/>
            <ac:picMk id="16" creationId="{86120510-47AC-4DBC-AF84-E1E369F79F6D}"/>
          </ac:picMkLst>
        </pc:picChg>
        <pc:picChg chg="add mod">
          <ac:chgData name="pantelis balaouras" userId="25e8755020fc1734" providerId="LiveId" clId="{536995DE-22A1-4E76-8ACF-8C1AE4D41F52}" dt="2021-12-26T14:44:09.514" v="995"/>
          <ac:picMkLst>
            <pc:docMk/>
            <pc:sldMk cId="1352072265" sldId="498"/>
            <ac:picMk id="17" creationId="{8422FDA0-2363-490A-890A-6BB0899254CE}"/>
          </ac:picMkLst>
        </pc:picChg>
      </pc:sldChg>
      <pc:sldChg chg="addSp delSp modSp add mod">
        <pc:chgData name="pantelis balaouras" userId="25e8755020fc1734" providerId="LiveId" clId="{536995DE-22A1-4E76-8ACF-8C1AE4D41F52}" dt="2021-12-26T14:47:10.614" v="1053" actId="1036"/>
        <pc:sldMkLst>
          <pc:docMk/>
          <pc:sldMk cId="4022078013" sldId="499"/>
        </pc:sldMkLst>
        <pc:spChg chg="mod">
          <ac:chgData name="pantelis balaouras" userId="25e8755020fc1734" providerId="LiveId" clId="{536995DE-22A1-4E76-8ACF-8C1AE4D41F52}" dt="2021-12-26T14:45:46.214" v="1011" actId="20577"/>
          <ac:spMkLst>
            <pc:docMk/>
            <pc:sldMk cId="4022078013" sldId="499"/>
            <ac:spMk id="4" creationId="{DB6976C1-0931-49AD-8246-F800ACE926AE}"/>
          </ac:spMkLst>
        </pc:spChg>
        <pc:spChg chg="del mod">
          <ac:chgData name="pantelis balaouras" userId="25e8755020fc1734" providerId="LiveId" clId="{536995DE-22A1-4E76-8ACF-8C1AE4D41F52}" dt="2021-12-26T14:45:10.171" v="997" actId="478"/>
          <ac:spMkLst>
            <pc:docMk/>
            <pc:sldMk cId="4022078013" sldId="499"/>
            <ac:spMk id="5" creationId="{C4E367BE-9726-4CD2-811D-ADDD9F698C01}"/>
          </ac:spMkLst>
        </pc:spChg>
        <pc:spChg chg="add mod">
          <ac:chgData name="pantelis balaouras" userId="25e8755020fc1734" providerId="LiveId" clId="{536995DE-22A1-4E76-8ACF-8C1AE4D41F52}" dt="2021-12-26T14:45:30.577" v="1001"/>
          <ac:spMkLst>
            <pc:docMk/>
            <pc:sldMk cId="4022078013" sldId="499"/>
            <ac:spMk id="12" creationId="{5EC9D068-4EA7-4261-A28A-8415D9DAE68D}"/>
          </ac:spMkLst>
        </pc:spChg>
        <pc:spChg chg="add mod">
          <ac:chgData name="pantelis balaouras" userId="25e8755020fc1734" providerId="LiveId" clId="{536995DE-22A1-4E76-8ACF-8C1AE4D41F52}" dt="2021-12-26T14:45:30.577" v="1001"/>
          <ac:spMkLst>
            <pc:docMk/>
            <pc:sldMk cId="4022078013" sldId="499"/>
            <ac:spMk id="13" creationId="{2DFF2E0D-4106-4652-B11C-8DD8BC175154}"/>
          </ac:spMkLst>
        </pc:spChg>
        <pc:spChg chg="add mod">
          <ac:chgData name="pantelis balaouras" userId="25e8755020fc1734" providerId="LiveId" clId="{536995DE-22A1-4E76-8ACF-8C1AE4D41F52}" dt="2021-12-26T14:45:30.577" v="1001"/>
          <ac:spMkLst>
            <pc:docMk/>
            <pc:sldMk cId="4022078013" sldId="499"/>
            <ac:spMk id="14" creationId="{63262C1E-3059-4554-A382-9AB7270A48CB}"/>
          </ac:spMkLst>
        </pc:spChg>
        <pc:spChg chg="add mod">
          <ac:chgData name="pantelis balaouras" userId="25e8755020fc1734" providerId="LiveId" clId="{536995DE-22A1-4E76-8ACF-8C1AE4D41F52}" dt="2021-12-26T14:46:33.446" v="1018" actId="108"/>
          <ac:spMkLst>
            <pc:docMk/>
            <pc:sldMk cId="4022078013" sldId="499"/>
            <ac:spMk id="15" creationId="{CD110A77-25D1-49C8-949D-99740DE724CF}"/>
          </ac:spMkLst>
        </pc:spChg>
        <pc:spChg chg="add mod">
          <ac:chgData name="pantelis balaouras" userId="25e8755020fc1734" providerId="LiveId" clId="{536995DE-22A1-4E76-8ACF-8C1AE4D41F52}" dt="2021-12-26T14:45:30.577" v="1001"/>
          <ac:spMkLst>
            <pc:docMk/>
            <pc:sldMk cId="4022078013" sldId="499"/>
            <ac:spMk id="16" creationId="{E2FD22EC-E519-4C07-BA73-B7EDC3810569}"/>
          </ac:spMkLst>
        </pc:spChg>
        <pc:spChg chg="add mod">
          <ac:chgData name="pantelis balaouras" userId="25e8755020fc1734" providerId="LiveId" clId="{536995DE-22A1-4E76-8ACF-8C1AE4D41F52}" dt="2021-12-26T14:46:54.790" v="1020" actId="108"/>
          <ac:spMkLst>
            <pc:docMk/>
            <pc:sldMk cId="4022078013" sldId="499"/>
            <ac:spMk id="17" creationId="{9E8E5651-0029-4359-AD45-91AA56A77FBD}"/>
          </ac:spMkLst>
        </pc:spChg>
        <pc:grpChg chg="add mod">
          <ac:chgData name="pantelis balaouras" userId="25e8755020fc1734" providerId="LiveId" clId="{536995DE-22A1-4E76-8ACF-8C1AE4D41F52}" dt="2021-12-26T14:47:10.614" v="1053" actId="1036"/>
          <ac:grpSpMkLst>
            <pc:docMk/>
            <pc:sldMk cId="4022078013" sldId="499"/>
            <ac:grpSpMk id="10" creationId="{F6C8A021-D1A3-44AC-BE94-6CA596ECEC25}"/>
          </ac:grpSpMkLst>
        </pc:grpChg>
        <pc:grpChg chg="add mod">
          <ac:chgData name="pantelis balaouras" userId="25e8755020fc1734" providerId="LiveId" clId="{536995DE-22A1-4E76-8ACF-8C1AE4D41F52}" dt="2021-12-26T14:45:30.577" v="1001"/>
          <ac:grpSpMkLst>
            <pc:docMk/>
            <pc:sldMk cId="4022078013" sldId="499"/>
            <ac:grpSpMk id="11" creationId="{D23382D1-450E-431C-A4B3-2198E3368924}"/>
          </ac:grpSpMkLst>
        </pc:grpChg>
        <pc:picChg chg="add mod">
          <ac:chgData name="pantelis balaouras" userId="25e8755020fc1734" providerId="LiveId" clId="{536995DE-22A1-4E76-8ACF-8C1AE4D41F52}" dt="2021-12-26T14:45:11.407" v="998"/>
          <ac:picMkLst>
            <pc:docMk/>
            <pc:sldMk cId="4022078013" sldId="499"/>
            <ac:picMk id="6" creationId="{9B5DD6A8-A216-44FF-BA98-5590871CD708}"/>
          </ac:picMkLst>
        </pc:picChg>
        <pc:picChg chg="add mod">
          <ac:chgData name="pantelis balaouras" userId="25e8755020fc1734" providerId="LiveId" clId="{536995DE-22A1-4E76-8ACF-8C1AE4D41F52}" dt="2021-12-26T14:45:11.407" v="998"/>
          <ac:picMkLst>
            <pc:docMk/>
            <pc:sldMk cId="4022078013" sldId="499"/>
            <ac:picMk id="7" creationId="{786D87E9-041A-425E-A1A4-08A6D9901589}"/>
          </ac:picMkLst>
        </pc:picChg>
        <pc:picChg chg="add del mod">
          <ac:chgData name="pantelis balaouras" userId="25e8755020fc1734" providerId="LiveId" clId="{536995DE-22A1-4E76-8ACF-8C1AE4D41F52}" dt="2021-12-26T14:45:20.235" v="1000"/>
          <ac:picMkLst>
            <pc:docMk/>
            <pc:sldMk cId="4022078013" sldId="499"/>
            <ac:picMk id="8" creationId="{B800688D-C439-4B9F-AC80-39199649F358}"/>
          </ac:picMkLst>
        </pc:picChg>
        <pc:picChg chg="add del mod">
          <ac:chgData name="pantelis balaouras" userId="25e8755020fc1734" providerId="LiveId" clId="{536995DE-22A1-4E76-8ACF-8C1AE4D41F52}" dt="2021-12-26T14:45:20.235" v="1000"/>
          <ac:picMkLst>
            <pc:docMk/>
            <pc:sldMk cId="4022078013" sldId="499"/>
            <ac:picMk id="9" creationId="{EE3365BF-E0EB-4FEE-8355-709F5300F9F5}"/>
          </ac:picMkLst>
        </pc:picChg>
      </pc:sldChg>
      <pc:sldChg chg="addSp delSp modSp new mod">
        <pc:chgData name="pantelis balaouras" userId="25e8755020fc1734" providerId="LiveId" clId="{536995DE-22A1-4E76-8ACF-8C1AE4D41F52}" dt="2021-12-26T16:26:38.497" v="1303"/>
        <pc:sldMkLst>
          <pc:docMk/>
          <pc:sldMk cId="1788057932" sldId="500"/>
        </pc:sldMkLst>
        <pc:spChg chg="del">
          <ac:chgData name="pantelis balaouras" userId="25e8755020fc1734" providerId="LiveId" clId="{536995DE-22A1-4E76-8ACF-8C1AE4D41F52}" dt="2021-12-26T16:26:37.059" v="1302" actId="478"/>
          <ac:spMkLst>
            <pc:docMk/>
            <pc:sldMk cId="1788057932" sldId="500"/>
            <ac:spMk id="3" creationId="{E9687C93-7EC5-4916-AD7E-E098D3691FFF}"/>
          </ac:spMkLst>
        </pc:spChg>
        <pc:graphicFrameChg chg="add mod">
          <ac:chgData name="pantelis balaouras" userId="25e8755020fc1734" providerId="LiveId" clId="{536995DE-22A1-4E76-8ACF-8C1AE4D41F52}" dt="2021-12-26T16:26:38.497" v="1303"/>
          <ac:graphicFrameMkLst>
            <pc:docMk/>
            <pc:sldMk cId="1788057932" sldId="500"/>
            <ac:graphicFrameMk id="4" creationId="{21A14119-9564-40F5-88FF-8BC7B0C6CEFC}"/>
          </ac:graphicFrameMkLst>
        </pc:graphicFrameChg>
      </pc:sldChg>
      <pc:sldChg chg="addSp delSp modSp add mod">
        <pc:chgData name="pantelis balaouras" userId="25e8755020fc1734" providerId="LiveId" clId="{536995DE-22A1-4E76-8ACF-8C1AE4D41F52}" dt="2021-12-26T14:57:50.974" v="1274" actId="20577"/>
        <pc:sldMkLst>
          <pc:docMk/>
          <pc:sldMk cId="3395585023" sldId="501"/>
        </pc:sldMkLst>
        <pc:spChg chg="mod">
          <ac:chgData name="pantelis balaouras" userId="25e8755020fc1734" providerId="LiveId" clId="{536995DE-22A1-4E76-8ACF-8C1AE4D41F52}" dt="2021-12-26T14:57:07.742" v="1262" actId="6549"/>
          <ac:spMkLst>
            <pc:docMk/>
            <pc:sldMk cId="3395585023" sldId="501"/>
            <ac:spMk id="4" creationId="{DB6976C1-0931-49AD-8246-F800ACE926AE}"/>
          </ac:spMkLst>
        </pc:spChg>
        <pc:spChg chg="mod">
          <ac:chgData name="pantelis balaouras" userId="25e8755020fc1734" providerId="LiveId" clId="{536995DE-22A1-4E76-8ACF-8C1AE4D41F52}" dt="2021-12-26T14:56:56.936" v="1250" actId="1076"/>
          <ac:spMkLst>
            <pc:docMk/>
            <pc:sldMk cId="3395585023" sldId="501"/>
            <ac:spMk id="15" creationId="{CD110A77-25D1-49C8-949D-99740DE724CF}"/>
          </ac:spMkLst>
        </pc:spChg>
        <pc:spChg chg="mod">
          <ac:chgData name="pantelis balaouras" userId="25e8755020fc1734" providerId="LiveId" clId="{536995DE-22A1-4E76-8ACF-8C1AE4D41F52}" dt="2021-12-26T14:57:50.974" v="1274" actId="20577"/>
          <ac:spMkLst>
            <pc:docMk/>
            <pc:sldMk cId="3395585023" sldId="501"/>
            <ac:spMk id="17" creationId="{9E8E5651-0029-4359-AD45-91AA56A77FBD}"/>
          </ac:spMkLst>
        </pc:spChg>
        <pc:spChg chg="add del">
          <ac:chgData name="pantelis balaouras" userId="25e8755020fc1734" providerId="LiveId" clId="{536995DE-22A1-4E76-8ACF-8C1AE4D41F52}" dt="2021-12-26T14:57:37.445" v="1267" actId="22"/>
          <ac:spMkLst>
            <pc:docMk/>
            <pc:sldMk cId="3395585023" sldId="501"/>
            <ac:spMk id="18" creationId="{86B3DF1F-5545-416D-AB5B-47E3A2685CB8}"/>
          </ac:spMkLst>
        </pc:spChg>
      </pc:sldChg>
      <pc:sldChg chg="addSp delSp modSp add mod">
        <pc:chgData name="pantelis balaouras" userId="25e8755020fc1734" providerId="LiveId" clId="{536995DE-22A1-4E76-8ACF-8C1AE4D41F52}" dt="2021-12-26T16:21:44.599" v="1288" actId="6549"/>
        <pc:sldMkLst>
          <pc:docMk/>
          <pc:sldMk cId="2661820221" sldId="502"/>
        </pc:sldMkLst>
        <pc:spChg chg="mod">
          <ac:chgData name="pantelis balaouras" userId="25e8755020fc1734" providerId="LiveId" clId="{536995DE-22A1-4E76-8ACF-8C1AE4D41F52}" dt="2021-12-26T16:20:24.197" v="1281" actId="20577"/>
          <ac:spMkLst>
            <pc:docMk/>
            <pc:sldMk cId="2661820221" sldId="502"/>
            <ac:spMk id="4" creationId="{DB6976C1-0931-49AD-8246-F800ACE926AE}"/>
          </ac:spMkLst>
        </pc:spChg>
        <pc:spChg chg="mod">
          <ac:chgData name="pantelis balaouras" userId="25e8755020fc1734" providerId="LiveId" clId="{536995DE-22A1-4E76-8ACF-8C1AE4D41F52}" dt="2021-12-26T16:21:15.993" v="1286" actId="6549"/>
          <ac:spMkLst>
            <pc:docMk/>
            <pc:sldMk cId="2661820221" sldId="502"/>
            <ac:spMk id="15" creationId="{CD110A77-25D1-49C8-949D-99740DE724CF}"/>
          </ac:spMkLst>
        </pc:spChg>
        <pc:spChg chg="mod">
          <ac:chgData name="pantelis balaouras" userId="25e8755020fc1734" providerId="LiveId" clId="{536995DE-22A1-4E76-8ACF-8C1AE4D41F52}" dt="2021-12-26T16:21:44.599" v="1288" actId="6549"/>
          <ac:spMkLst>
            <pc:docMk/>
            <pc:sldMk cId="2661820221" sldId="502"/>
            <ac:spMk id="17" creationId="{9E8E5651-0029-4359-AD45-91AA56A77FBD}"/>
          </ac:spMkLst>
        </pc:spChg>
        <pc:spChg chg="add del">
          <ac:chgData name="pantelis balaouras" userId="25e8755020fc1734" providerId="LiveId" clId="{536995DE-22A1-4E76-8ACF-8C1AE4D41F52}" dt="2021-12-26T16:21:06.687" v="1284" actId="22"/>
          <ac:spMkLst>
            <pc:docMk/>
            <pc:sldMk cId="2661820221" sldId="502"/>
            <ac:spMk id="18" creationId="{DE872A18-D8C8-413D-A9E7-B05A570F8EE4}"/>
          </ac:spMkLst>
        </pc:spChg>
      </pc:sldChg>
      <pc:sldChg chg="modSp new mod">
        <pc:chgData name="pantelis balaouras" userId="25e8755020fc1734" providerId="LiveId" clId="{536995DE-22A1-4E76-8ACF-8C1AE4D41F52}" dt="2021-12-26T16:23:14.750" v="1294" actId="27636"/>
        <pc:sldMkLst>
          <pc:docMk/>
          <pc:sldMk cId="208945232" sldId="503"/>
        </pc:sldMkLst>
        <pc:spChg chg="mod">
          <ac:chgData name="pantelis balaouras" userId="25e8755020fc1734" providerId="LiveId" clId="{536995DE-22A1-4E76-8ACF-8C1AE4D41F52}" dt="2021-12-26T16:22:26.731" v="1292"/>
          <ac:spMkLst>
            <pc:docMk/>
            <pc:sldMk cId="208945232" sldId="503"/>
            <ac:spMk id="2" creationId="{2624EB07-2D34-4DC0-AB2D-B07CFC833F38}"/>
          </ac:spMkLst>
        </pc:spChg>
        <pc:spChg chg="mod">
          <ac:chgData name="pantelis balaouras" userId="25e8755020fc1734" providerId="LiveId" clId="{536995DE-22A1-4E76-8ACF-8C1AE4D41F52}" dt="2021-12-26T16:23:14.750" v="1294" actId="27636"/>
          <ac:spMkLst>
            <pc:docMk/>
            <pc:sldMk cId="208945232" sldId="503"/>
            <ac:spMk id="3" creationId="{7356726A-A79A-41C0-A463-5ED370C9D779}"/>
          </ac:spMkLst>
        </pc:spChg>
      </pc:sldChg>
      <pc:sldChg chg="addSp delSp modSp new mod modClrScheme chgLayout">
        <pc:chgData name="pantelis balaouras" userId="25e8755020fc1734" providerId="LiveId" clId="{536995DE-22A1-4E76-8ACF-8C1AE4D41F52}" dt="2021-12-26T16:25:51.114" v="1301"/>
        <pc:sldMkLst>
          <pc:docMk/>
          <pc:sldMk cId="2220354443" sldId="504"/>
        </pc:sldMkLst>
        <pc:spChg chg="del mod ord">
          <ac:chgData name="pantelis balaouras" userId="25e8755020fc1734" providerId="LiveId" clId="{536995DE-22A1-4E76-8ACF-8C1AE4D41F52}" dt="2021-12-26T16:25:46.072" v="1299" actId="700"/>
          <ac:spMkLst>
            <pc:docMk/>
            <pc:sldMk cId="2220354443" sldId="504"/>
            <ac:spMk id="2" creationId="{645186A7-FCB8-49C2-9036-CB1F67B34319}"/>
          </ac:spMkLst>
        </pc:spChg>
        <pc:spChg chg="del mod ord">
          <ac:chgData name="pantelis balaouras" userId="25e8755020fc1734" providerId="LiveId" clId="{536995DE-22A1-4E76-8ACF-8C1AE4D41F52}" dt="2021-12-26T16:25:46.072" v="1299" actId="700"/>
          <ac:spMkLst>
            <pc:docMk/>
            <pc:sldMk cId="2220354443" sldId="504"/>
            <ac:spMk id="3" creationId="{00C6C3FF-DA80-4704-A1F3-391352B2F70A}"/>
          </ac:spMkLst>
        </pc:spChg>
        <pc:spChg chg="add mod ord">
          <ac:chgData name="pantelis balaouras" userId="25e8755020fc1734" providerId="LiveId" clId="{536995DE-22A1-4E76-8ACF-8C1AE4D41F52}" dt="2021-12-26T16:25:46.072" v="1299" actId="700"/>
          <ac:spMkLst>
            <pc:docMk/>
            <pc:sldMk cId="2220354443" sldId="504"/>
            <ac:spMk id="4" creationId="{F12A55E8-8B3B-43CE-9F69-92D835101F40}"/>
          </ac:spMkLst>
        </pc:spChg>
        <pc:spChg chg="add del mod ord">
          <ac:chgData name="pantelis balaouras" userId="25e8755020fc1734" providerId="LiveId" clId="{536995DE-22A1-4E76-8ACF-8C1AE4D41F52}" dt="2021-12-26T16:25:49.345" v="1300" actId="478"/>
          <ac:spMkLst>
            <pc:docMk/>
            <pc:sldMk cId="2220354443" sldId="504"/>
            <ac:spMk id="5" creationId="{0F533CC0-D593-4955-A6C3-5EF47B0D8153}"/>
          </ac:spMkLst>
        </pc:spChg>
        <pc:graphicFrameChg chg="add mod">
          <ac:chgData name="pantelis balaouras" userId="25e8755020fc1734" providerId="LiveId" clId="{536995DE-22A1-4E76-8ACF-8C1AE4D41F52}" dt="2021-12-26T16:25:51.114" v="1301"/>
          <ac:graphicFrameMkLst>
            <pc:docMk/>
            <pc:sldMk cId="2220354443" sldId="504"/>
            <ac:graphicFrameMk id="6" creationId="{CF95278B-F654-40B1-A5E2-92E39279E58A}"/>
          </ac:graphicFrameMkLst>
        </pc:graphicFrameChg>
      </pc:sldChg>
      <pc:sldChg chg="addSp delSp modSp new mod">
        <pc:chgData name="pantelis balaouras" userId="25e8755020fc1734" providerId="LiveId" clId="{536995DE-22A1-4E76-8ACF-8C1AE4D41F52}" dt="2021-12-26T16:27:18.238" v="1306"/>
        <pc:sldMkLst>
          <pc:docMk/>
          <pc:sldMk cId="3452533292" sldId="505"/>
        </pc:sldMkLst>
        <pc:spChg chg="del">
          <ac:chgData name="pantelis balaouras" userId="25e8755020fc1734" providerId="LiveId" clId="{536995DE-22A1-4E76-8ACF-8C1AE4D41F52}" dt="2021-12-26T16:27:16.647" v="1305" actId="478"/>
          <ac:spMkLst>
            <pc:docMk/>
            <pc:sldMk cId="3452533292" sldId="505"/>
            <ac:spMk id="3" creationId="{BF086964-CB60-4832-99F3-46CD5AD7BEDB}"/>
          </ac:spMkLst>
        </pc:spChg>
        <pc:graphicFrameChg chg="add mod">
          <ac:chgData name="pantelis balaouras" userId="25e8755020fc1734" providerId="LiveId" clId="{536995DE-22A1-4E76-8ACF-8C1AE4D41F52}" dt="2021-12-26T16:27:18.238" v="1306"/>
          <ac:graphicFrameMkLst>
            <pc:docMk/>
            <pc:sldMk cId="3452533292" sldId="505"/>
            <ac:graphicFrameMk id="4" creationId="{62A836E2-B254-4B19-B00E-70CBB929AD48}"/>
          </ac:graphicFrameMkLst>
        </pc:graphicFrameChg>
      </pc:sldChg>
      <pc:sldChg chg="addSp delSp modSp new mod">
        <pc:chgData name="pantelis balaouras" userId="25e8755020fc1734" providerId="LiveId" clId="{536995DE-22A1-4E76-8ACF-8C1AE4D41F52}" dt="2021-12-26T16:27:53.335" v="1309"/>
        <pc:sldMkLst>
          <pc:docMk/>
          <pc:sldMk cId="58886335" sldId="506"/>
        </pc:sldMkLst>
        <pc:spChg chg="del">
          <ac:chgData name="pantelis balaouras" userId="25e8755020fc1734" providerId="LiveId" clId="{536995DE-22A1-4E76-8ACF-8C1AE4D41F52}" dt="2021-12-26T16:27:30.363" v="1308" actId="478"/>
          <ac:spMkLst>
            <pc:docMk/>
            <pc:sldMk cId="58886335" sldId="506"/>
            <ac:spMk id="3" creationId="{7F50AB4D-79EA-4328-B0B5-E6C636B2793E}"/>
          </ac:spMkLst>
        </pc:spChg>
        <pc:graphicFrameChg chg="add mod">
          <ac:chgData name="pantelis balaouras" userId="25e8755020fc1734" providerId="LiveId" clId="{536995DE-22A1-4E76-8ACF-8C1AE4D41F52}" dt="2021-12-26T16:27:53.335" v="1309"/>
          <ac:graphicFrameMkLst>
            <pc:docMk/>
            <pc:sldMk cId="58886335" sldId="506"/>
            <ac:graphicFrameMk id="4" creationId="{52AE8EE9-9245-417B-9A87-4A407E99BE04}"/>
          </ac:graphicFrameMkLst>
        </pc:graphicFrameChg>
      </pc:sldChg>
      <pc:sldChg chg="modSp new mod">
        <pc:chgData name="pantelis balaouras" userId="25e8755020fc1734" providerId="LiveId" clId="{536995DE-22A1-4E76-8ACF-8C1AE4D41F52}" dt="2021-12-26T16:28:51.396" v="1311"/>
        <pc:sldMkLst>
          <pc:docMk/>
          <pc:sldMk cId="742006067" sldId="507"/>
        </pc:sldMkLst>
        <pc:spChg chg="mod">
          <ac:chgData name="pantelis balaouras" userId="25e8755020fc1734" providerId="LiveId" clId="{536995DE-22A1-4E76-8ACF-8C1AE4D41F52}" dt="2021-12-26T16:28:51.396" v="1311"/>
          <ac:spMkLst>
            <pc:docMk/>
            <pc:sldMk cId="742006067" sldId="507"/>
            <ac:spMk id="3" creationId="{8AC48920-B936-432A-8366-BF24AE31ED69}"/>
          </ac:spMkLst>
        </pc:spChg>
      </pc:sldChg>
      <pc:sldChg chg="modSp add mod">
        <pc:chgData name="pantelis balaouras" userId="25e8755020fc1734" providerId="LiveId" clId="{536995DE-22A1-4E76-8ACF-8C1AE4D41F52}" dt="2021-12-26T16:30:11.543" v="1339" actId="20577"/>
        <pc:sldMkLst>
          <pc:docMk/>
          <pc:sldMk cId="1565076919" sldId="508"/>
        </pc:sldMkLst>
        <pc:spChg chg="mod">
          <ac:chgData name="pantelis balaouras" userId="25e8755020fc1734" providerId="LiveId" clId="{536995DE-22A1-4E76-8ACF-8C1AE4D41F52}" dt="2021-12-26T16:30:11.543" v="1339" actId="20577"/>
          <ac:spMkLst>
            <pc:docMk/>
            <pc:sldMk cId="1565076919" sldId="508"/>
            <ac:spMk id="5" creationId="{66473777-F090-41F5-9FC8-8962CF40C8E1}"/>
          </ac:spMkLst>
        </pc:spChg>
      </pc:sldChg>
      <pc:sldChg chg="modSp new mod">
        <pc:chgData name="pantelis balaouras" userId="25e8755020fc1734" providerId="LiveId" clId="{536995DE-22A1-4E76-8ACF-8C1AE4D41F52}" dt="2021-12-26T16:31:06.019" v="1343" actId="5793"/>
        <pc:sldMkLst>
          <pc:docMk/>
          <pc:sldMk cId="2643851683" sldId="509"/>
        </pc:sldMkLst>
        <pc:spChg chg="mod">
          <ac:chgData name="pantelis balaouras" userId="25e8755020fc1734" providerId="LiveId" clId="{536995DE-22A1-4E76-8ACF-8C1AE4D41F52}" dt="2021-12-26T16:30:46.485" v="1341"/>
          <ac:spMkLst>
            <pc:docMk/>
            <pc:sldMk cId="2643851683" sldId="509"/>
            <ac:spMk id="2" creationId="{8D988634-07B6-49B5-8C15-E158F1FD264D}"/>
          </ac:spMkLst>
        </pc:spChg>
        <pc:spChg chg="mod">
          <ac:chgData name="pantelis balaouras" userId="25e8755020fc1734" providerId="LiveId" clId="{536995DE-22A1-4E76-8ACF-8C1AE4D41F52}" dt="2021-12-26T16:31:06.019" v="1343" actId="5793"/>
          <ac:spMkLst>
            <pc:docMk/>
            <pc:sldMk cId="2643851683" sldId="509"/>
            <ac:spMk id="3" creationId="{3A195147-6663-4FBA-899D-521443207131}"/>
          </ac:spMkLst>
        </pc:spChg>
      </pc:sldChg>
      <pc:sldChg chg="addSp modSp new mod">
        <pc:chgData name="pantelis balaouras" userId="25e8755020fc1734" providerId="LiveId" clId="{536995DE-22A1-4E76-8ACF-8C1AE4D41F52}" dt="2021-12-26T16:32:23.850" v="1356" actId="403"/>
        <pc:sldMkLst>
          <pc:docMk/>
          <pc:sldMk cId="672591233" sldId="510"/>
        </pc:sldMkLst>
        <pc:spChg chg="mod">
          <ac:chgData name="pantelis balaouras" userId="25e8755020fc1734" providerId="LiveId" clId="{536995DE-22A1-4E76-8ACF-8C1AE4D41F52}" dt="2021-12-26T16:31:48.981" v="1345"/>
          <ac:spMkLst>
            <pc:docMk/>
            <pc:sldMk cId="672591233" sldId="510"/>
            <ac:spMk id="3" creationId="{56B37834-E5B0-42A9-A75F-11B2F17A96EA}"/>
          </ac:spMkLst>
        </pc:spChg>
        <pc:spChg chg="add mod">
          <ac:chgData name="pantelis balaouras" userId="25e8755020fc1734" providerId="LiveId" clId="{536995DE-22A1-4E76-8ACF-8C1AE4D41F52}" dt="2021-12-26T16:32:23.850" v="1356" actId="403"/>
          <ac:spMkLst>
            <pc:docMk/>
            <pc:sldMk cId="672591233" sldId="510"/>
            <ac:spMk id="6" creationId="{D8449339-DF0A-4591-9BBD-2984DDF6E86E}"/>
          </ac:spMkLst>
        </pc:spChg>
        <pc:spChg chg="add mod">
          <ac:chgData name="pantelis balaouras" userId="25e8755020fc1734" providerId="LiveId" clId="{536995DE-22A1-4E76-8ACF-8C1AE4D41F52}" dt="2021-12-26T16:32:23.850" v="1356" actId="403"/>
          <ac:spMkLst>
            <pc:docMk/>
            <pc:sldMk cId="672591233" sldId="510"/>
            <ac:spMk id="7" creationId="{8532C8E4-C3C2-4FAF-A299-B74997E4E89E}"/>
          </ac:spMkLst>
        </pc:spChg>
        <pc:spChg chg="add mod">
          <ac:chgData name="pantelis balaouras" userId="25e8755020fc1734" providerId="LiveId" clId="{536995DE-22A1-4E76-8ACF-8C1AE4D41F52}" dt="2021-12-26T16:32:23.850" v="1356" actId="403"/>
          <ac:spMkLst>
            <pc:docMk/>
            <pc:sldMk cId="672591233" sldId="510"/>
            <ac:spMk id="8" creationId="{F1945C31-CCD6-4E20-8DF7-2EF5EE9CC658}"/>
          </ac:spMkLst>
        </pc:spChg>
        <pc:spChg chg="add mod">
          <ac:chgData name="pantelis balaouras" userId="25e8755020fc1734" providerId="LiveId" clId="{536995DE-22A1-4E76-8ACF-8C1AE4D41F52}" dt="2021-12-26T16:32:23.850" v="1356" actId="403"/>
          <ac:spMkLst>
            <pc:docMk/>
            <pc:sldMk cId="672591233" sldId="510"/>
            <ac:spMk id="9" creationId="{4F374AE4-8260-4B3F-ACE7-F66D8D3119FB}"/>
          </ac:spMkLst>
        </pc:spChg>
        <pc:spChg chg="add mod">
          <ac:chgData name="pantelis balaouras" userId="25e8755020fc1734" providerId="LiveId" clId="{536995DE-22A1-4E76-8ACF-8C1AE4D41F52}" dt="2021-12-26T16:32:23.850" v="1356" actId="403"/>
          <ac:spMkLst>
            <pc:docMk/>
            <pc:sldMk cId="672591233" sldId="510"/>
            <ac:spMk id="10" creationId="{4EE8CD7D-BE54-4A82-B3AB-795A6F3B2AC8}"/>
          </ac:spMkLst>
        </pc:spChg>
        <pc:spChg chg="add mod">
          <ac:chgData name="pantelis balaouras" userId="25e8755020fc1734" providerId="LiveId" clId="{536995DE-22A1-4E76-8ACF-8C1AE4D41F52}" dt="2021-12-26T16:32:23.850" v="1356" actId="403"/>
          <ac:spMkLst>
            <pc:docMk/>
            <pc:sldMk cId="672591233" sldId="510"/>
            <ac:spMk id="11" creationId="{ECE315D8-4000-4167-8830-5B1E0D9CA42F}"/>
          </ac:spMkLst>
        </pc:spChg>
        <pc:spChg chg="add mod">
          <ac:chgData name="pantelis balaouras" userId="25e8755020fc1734" providerId="LiveId" clId="{536995DE-22A1-4E76-8ACF-8C1AE4D41F52}" dt="2021-12-26T16:32:23.850" v="1356" actId="403"/>
          <ac:spMkLst>
            <pc:docMk/>
            <pc:sldMk cId="672591233" sldId="510"/>
            <ac:spMk id="12" creationId="{CE56B67F-3430-4CAF-AE44-651276DFB83F}"/>
          </ac:spMkLst>
        </pc:spChg>
        <pc:spChg chg="add mod">
          <ac:chgData name="pantelis balaouras" userId="25e8755020fc1734" providerId="LiveId" clId="{536995DE-22A1-4E76-8ACF-8C1AE4D41F52}" dt="2021-12-26T16:32:23.850" v="1356" actId="403"/>
          <ac:spMkLst>
            <pc:docMk/>
            <pc:sldMk cId="672591233" sldId="510"/>
            <ac:spMk id="13" creationId="{1A6B76E9-6CD9-4C7F-A415-AC20E283A2B7}"/>
          </ac:spMkLst>
        </pc:spChg>
        <pc:spChg chg="add mod">
          <ac:chgData name="pantelis balaouras" userId="25e8755020fc1734" providerId="LiveId" clId="{536995DE-22A1-4E76-8ACF-8C1AE4D41F52}" dt="2021-12-26T16:32:23.850" v="1356" actId="403"/>
          <ac:spMkLst>
            <pc:docMk/>
            <pc:sldMk cId="672591233" sldId="510"/>
            <ac:spMk id="14" creationId="{E0080BA7-63F7-4FCA-8324-EB4E97B15BA3}"/>
          </ac:spMkLst>
        </pc:spChg>
        <pc:spChg chg="add mod">
          <ac:chgData name="pantelis balaouras" userId="25e8755020fc1734" providerId="LiveId" clId="{536995DE-22A1-4E76-8ACF-8C1AE4D41F52}" dt="2021-12-26T16:32:23.850" v="1356" actId="403"/>
          <ac:spMkLst>
            <pc:docMk/>
            <pc:sldMk cId="672591233" sldId="510"/>
            <ac:spMk id="15" creationId="{A2127BE7-D60C-4DCC-A1D5-CE97E3399F0E}"/>
          </ac:spMkLst>
        </pc:spChg>
        <pc:spChg chg="add mod">
          <ac:chgData name="pantelis balaouras" userId="25e8755020fc1734" providerId="LiveId" clId="{536995DE-22A1-4E76-8ACF-8C1AE4D41F52}" dt="2021-12-26T16:32:23.850" v="1356" actId="403"/>
          <ac:spMkLst>
            <pc:docMk/>
            <pc:sldMk cId="672591233" sldId="510"/>
            <ac:spMk id="16" creationId="{2B3140DE-661D-4269-A153-EC07BC36AD29}"/>
          </ac:spMkLst>
        </pc:spChg>
        <pc:spChg chg="add mod">
          <ac:chgData name="pantelis balaouras" userId="25e8755020fc1734" providerId="LiveId" clId="{536995DE-22A1-4E76-8ACF-8C1AE4D41F52}" dt="2021-12-26T16:32:23.850" v="1356" actId="403"/>
          <ac:spMkLst>
            <pc:docMk/>
            <pc:sldMk cId="672591233" sldId="510"/>
            <ac:spMk id="17" creationId="{07165BA3-DD7B-4FE0-9A4D-F42523A938BD}"/>
          </ac:spMkLst>
        </pc:spChg>
        <pc:spChg chg="add mod">
          <ac:chgData name="pantelis balaouras" userId="25e8755020fc1734" providerId="LiveId" clId="{536995DE-22A1-4E76-8ACF-8C1AE4D41F52}" dt="2021-12-26T16:32:23.850" v="1356" actId="403"/>
          <ac:spMkLst>
            <pc:docMk/>
            <pc:sldMk cId="672591233" sldId="510"/>
            <ac:spMk id="18" creationId="{CB2EC4AC-6276-439A-9C91-7DD09EFC1081}"/>
          </ac:spMkLst>
        </pc:spChg>
        <pc:spChg chg="add mod">
          <ac:chgData name="pantelis balaouras" userId="25e8755020fc1734" providerId="LiveId" clId="{536995DE-22A1-4E76-8ACF-8C1AE4D41F52}" dt="2021-12-26T16:32:23.850" v="1356" actId="403"/>
          <ac:spMkLst>
            <pc:docMk/>
            <pc:sldMk cId="672591233" sldId="510"/>
            <ac:spMk id="19" creationId="{01A4C897-1167-43BF-B48A-3881EC8BDA69}"/>
          </ac:spMkLst>
        </pc:spChg>
        <pc:spChg chg="add mod">
          <ac:chgData name="pantelis balaouras" userId="25e8755020fc1734" providerId="LiveId" clId="{536995DE-22A1-4E76-8ACF-8C1AE4D41F52}" dt="2021-12-26T16:32:23.850" v="1356" actId="403"/>
          <ac:spMkLst>
            <pc:docMk/>
            <pc:sldMk cId="672591233" sldId="510"/>
            <ac:spMk id="20" creationId="{A54EAE14-0FAA-4963-946C-03CB682205BD}"/>
          </ac:spMkLst>
        </pc:spChg>
        <pc:spChg chg="add mod">
          <ac:chgData name="pantelis balaouras" userId="25e8755020fc1734" providerId="LiveId" clId="{536995DE-22A1-4E76-8ACF-8C1AE4D41F52}" dt="2021-12-26T16:32:23.850" v="1356" actId="403"/>
          <ac:spMkLst>
            <pc:docMk/>
            <pc:sldMk cId="672591233" sldId="510"/>
            <ac:spMk id="21" creationId="{4D702403-E44E-489C-8070-4FC16E44D923}"/>
          </ac:spMkLst>
        </pc:spChg>
        <pc:spChg chg="add mod">
          <ac:chgData name="pantelis balaouras" userId="25e8755020fc1734" providerId="LiveId" clId="{536995DE-22A1-4E76-8ACF-8C1AE4D41F52}" dt="2021-12-26T16:32:23.850" v="1356" actId="403"/>
          <ac:spMkLst>
            <pc:docMk/>
            <pc:sldMk cId="672591233" sldId="510"/>
            <ac:spMk id="22" creationId="{A0331095-C8FB-4F75-A84E-42CB9A50D680}"/>
          </ac:spMkLst>
        </pc:spChg>
        <pc:spChg chg="add mod">
          <ac:chgData name="pantelis balaouras" userId="25e8755020fc1734" providerId="LiveId" clId="{536995DE-22A1-4E76-8ACF-8C1AE4D41F52}" dt="2021-12-26T16:32:23.850" v="1356" actId="403"/>
          <ac:spMkLst>
            <pc:docMk/>
            <pc:sldMk cId="672591233" sldId="510"/>
            <ac:spMk id="23" creationId="{CB28CB94-21E4-4593-A0FA-3AAE4463A1FD}"/>
          </ac:spMkLst>
        </pc:spChg>
        <pc:spChg chg="add mod">
          <ac:chgData name="pantelis balaouras" userId="25e8755020fc1734" providerId="LiveId" clId="{536995DE-22A1-4E76-8ACF-8C1AE4D41F52}" dt="2021-12-26T16:32:23.850" v="1356" actId="403"/>
          <ac:spMkLst>
            <pc:docMk/>
            <pc:sldMk cId="672591233" sldId="510"/>
            <ac:spMk id="24" creationId="{3781A486-41A6-4B84-92AE-3C45E49D1012}"/>
          </ac:spMkLst>
        </pc:spChg>
        <pc:spChg chg="add mod">
          <ac:chgData name="pantelis balaouras" userId="25e8755020fc1734" providerId="LiveId" clId="{536995DE-22A1-4E76-8ACF-8C1AE4D41F52}" dt="2021-12-26T16:32:23.850" v="1356" actId="403"/>
          <ac:spMkLst>
            <pc:docMk/>
            <pc:sldMk cId="672591233" sldId="510"/>
            <ac:spMk id="25" creationId="{C8338ED7-7A66-4B08-8914-55FCD22EB290}"/>
          </ac:spMkLst>
        </pc:spChg>
        <pc:spChg chg="add mod">
          <ac:chgData name="pantelis balaouras" userId="25e8755020fc1734" providerId="LiveId" clId="{536995DE-22A1-4E76-8ACF-8C1AE4D41F52}" dt="2021-12-26T16:32:23.850" v="1356" actId="403"/>
          <ac:spMkLst>
            <pc:docMk/>
            <pc:sldMk cId="672591233" sldId="510"/>
            <ac:spMk id="26" creationId="{F0F803E3-62DC-4E58-B45C-6DE3F6A345EC}"/>
          </ac:spMkLst>
        </pc:spChg>
        <pc:spChg chg="add mod">
          <ac:chgData name="pantelis balaouras" userId="25e8755020fc1734" providerId="LiveId" clId="{536995DE-22A1-4E76-8ACF-8C1AE4D41F52}" dt="2021-12-26T16:32:23.850" v="1356" actId="403"/>
          <ac:spMkLst>
            <pc:docMk/>
            <pc:sldMk cId="672591233" sldId="510"/>
            <ac:spMk id="27" creationId="{36B2A8F3-57D7-41F4-A302-828B8E3A079F}"/>
          </ac:spMkLst>
        </pc:spChg>
        <pc:spChg chg="add mod">
          <ac:chgData name="pantelis balaouras" userId="25e8755020fc1734" providerId="LiveId" clId="{536995DE-22A1-4E76-8ACF-8C1AE4D41F52}" dt="2021-12-26T16:32:23.850" v="1356" actId="403"/>
          <ac:spMkLst>
            <pc:docMk/>
            <pc:sldMk cId="672591233" sldId="510"/>
            <ac:spMk id="28" creationId="{15D08FCE-F99B-4C8A-AAE4-883EF10F4A92}"/>
          </ac:spMkLst>
        </pc:spChg>
        <pc:spChg chg="add mod">
          <ac:chgData name="pantelis balaouras" userId="25e8755020fc1734" providerId="LiveId" clId="{536995DE-22A1-4E76-8ACF-8C1AE4D41F52}" dt="2021-12-26T16:32:23.850" v="1356" actId="403"/>
          <ac:spMkLst>
            <pc:docMk/>
            <pc:sldMk cId="672591233" sldId="510"/>
            <ac:spMk id="29" creationId="{FCD118EB-73ED-4935-963A-C5BF5B8F0AA6}"/>
          </ac:spMkLst>
        </pc:spChg>
        <pc:grpChg chg="add mod">
          <ac:chgData name="pantelis balaouras" userId="25e8755020fc1734" providerId="LiveId" clId="{536995DE-22A1-4E76-8ACF-8C1AE4D41F52}" dt="2021-12-26T16:32:16.617" v="1348" actId="14100"/>
          <ac:grpSpMkLst>
            <pc:docMk/>
            <pc:sldMk cId="672591233" sldId="510"/>
            <ac:grpSpMk id="4" creationId="{68262791-3591-4917-99CA-AA763BC72E2E}"/>
          </ac:grpSpMkLst>
        </pc:grpChg>
        <pc:grpChg chg="add mod">
          <ac:chgData name="pantelis balaouras" userId="25e8755020fc1734" providerId="LiveId" clId="{536995DE-22A1-4E76-8ACF-8C1AE4D41F52}" dt="2021-12-26T16:32:07.097" v="1346"/>
          <ac:grpSpMkLst>
            <pc:docMk/>
            <pc:sldMk cId="672591233" sldId="510"/>
            <ac:grpSpMk id="5" creationId="{EEDA0B86-8A19-4A2A-959F-74B22BF4029B}"/>
          </ac:grpSpMkLst>
        </pc:grpChg>
      </pc:sldChg>
      <pc:sldChg chg="modSp new mod">
        <pc:chgData name="pantelis balaouras" userId="25e8755020fc1734" providerId="LiveId" clId="{536995DE-22A1-4E76-8ACF-8C1AE4D41F52}" dt="2021-12-26T16:33:17.448" v="1359" actId="27636"/>
        <pc:sldMkLst>
          <pc:docMk/>
          <pc:sldMk cId="3664913836" sldId="511"/>
        </pc:sldMkLst>
        <pc:spChg chg="mod">
          <ac:chgData name="pantelis balaouras" userId="25e8755020fc1734" providerId="LiveId" clId="{536995DE-22A1-4E76-8ACF-8C1AE4D41F52}" dt="2021-12-26T16:33:17.448" v="1359" actId="27636"/>
          <ac:spMkLst>
            <pc:docMk/>
            <pc:sldMk cId="3664913836" sldId="511"/>
            <ac:spMk id="3" creationId="{451E83D5-F17A-4B10-869F-1849F5DCBDFF}"/>
          </ac:spMkLst>
        </pc:spChg>
      </pc:sldChg>
      <pc:sldChg chg="addSp delSp modSp new mod">
        <pc:chgData name="pantelis balaouras" userId="25e8755020fc1734" providerId="LiveId" clId="{536995DE-22A1-4E76-8ACF-8C1AE4D41F52}" dt="2021-12-26T16:34:32.346" v="1365" actId="1076"/>
        <pc:sldMkLst>
          <pc:docMk/>
          <pc:sldMk cId="1285987543" sldId="512"/>
        </pc:sldMkLst>
        <pc:spChg chg="del">
          <ac:chgData name="pantelis balaouras" userId="25e8755020fc1734" providerId="LiveId" clId="{536995DE-22A1-4E76-8ACF-8C1AE4D41F52}" dt="2021-12-26T16:34:04.158" v="1361" actId="478"/>
          <ac:spMkLst>
            <pc:docMk/>
            <pc:sldMk cId="1285987543" sldId="512"/>
            <ac:spMk id="3" creationId="{A1FD3877-FF81-443F-8CC1-7F29D95DCF56}"/>
          </ac:spMkLst>
        </pc:spChg>
        <pc:spChg chg="add mod">
          <ac:chgData name="pantelis balaouras" userId="25e8755020fc1734" providerId="LiveId" clId="{536995DE-22A1-4E76-8ACF-8C1AE4D41F52}" dt="2021-12-26T16:34:05.898" v="1362"/>
          <ac:spMkLst>
            <pc:docMk/>
            <pc:sldMk cId="1285987543" sldId="512"/>
            <ac:spMk id="6" creationId="{CB2EAA19-A7A4-44B4-83F7-29E65E288A40}"/>
          </ac:spMkLst>
        </pc:spChg>
        <pc:spChg chg="add mod">
          <ac:chgData name="pantelis balaouras" userId="25e8755020fc1734" providerId="LiveId" clId="{536995DE-22A1-4E76-8ACF-8C1AE4D41F52}" dt="2021-12-26T16:34:05.898" v="1362"/>
          <ac:spMkLst>
            <pc:docMk/>
            <pc:sldMk cId="1285987543" sldId="512"/>
            <ac:spMk id="7" creationId="{FCA82DFD-01EF-4E96-BF15-A7C65AC02568}"/>
          </ac:spMkLst>
        </pc:spChg>
        <pc:spChg chg="add mod">
          <ac:chgData name="pantelis balaouras" userId="25e8755020fc1734" providerId="LiveId" clId="{536995DE-22A1-4E76-8ACF-8C1AE4D41F52}" dt="2021-12-26T16:34:05.898" v="1362"/>
          <ac:spMkLst>
            <pc:docMk/>
            <pc:sldMk cId="1285987543" sldId="512"/>
            <ac:spMk id="8" creationId="{59599B90-20E3-4246-B293-AD06C2C60DA9}"/>
          </ac:spMkLst>
        </pc:spChg>
        <pc:spChg chg="add mod">
          <ac:chgData name="pantelis balaouras" userId="25e8755020fc1734" providerId="LiveId" clId="{536995DE-22A1-4E76-8ACF-8C1AE4D41F52}" dt="2021-12-26T16:34:05.898" v="1362"/>
          <ac:spMkLst>
            <pc:docMk/>
            <pc:sldMk cId="1285987543" sldId="512"/>
            <ac:spMk id="9" creationId="{8CAC20C0-8171-4892-97B5-61C88201BB8B}"/>
          </ac:spMkLst>
        </pc:spChg>
        <pc:spChg chg="add mod">
          <ac:chgData name="pantelis balaouras" userId="25e8755020fc1734" providerId="LiveId" clId="{536995DE-22A1-4E76-8ACF-8C1AE4D41F52}" dt="2021-12-26T16:34:25.315" v="1364"/>
          <ac:spMkLst>
            <pc:docMk/>
            <pc:sldMk cId="1285987543" sldId="512"/>
            <ac:spMk id="12" creationId="{2F057F0F-7B89-4D59-AF1E-3CD63271151D}"/>
          </ac:spMkLst>
        </pc:spChg>
        <pc:spChg chg="add mod">
          <ac:chgData name="pantelis balaouras" userId="25e8755020fc1734" providerId="LiveId" clId="{536995DE-22A1-4E76-8ACF-8C1AE4D41F52}" dt="2021-12-26T16:34:25.315" v="1364"/>
          <ac:spMkLst>
            <pc:docMk/>
            <pc:sldMk cId="1285987543" sldId="512"/>
            <ac:spMk id="13" creationId="{E30BC328-462E-4183-913F-38B7B0A4F5DB}"/>
          </ac:spMkLst>
        </pc:spChg>
        <pc:spChg chg="add mod">
          <ac:chgData name="pantelis balaouras" userId="25e8755020fc1734" providerId="LiveId" clId="{536995DE-22A1-4E76-8ACF-8C1AE4D41F52}" dt="2021-12-26T16:34:25.315" v="1364"/>
          <ac:spMkLst>
            <pc:docMk/>
            <pc:sldMk cId="1285987543" sldId="512"/>
            <ac:spMk id="14" creationId="{3E599BA4-9C47-4224-B152-402542798169}"/>
          </ac:spMkLst>
        </pc:spChg>
        <pc:spChg chg="add mod">
          <ac:chgData name="pantelis balaouras" userId="25e8755020fc1734" providerId="LiveId" clId="{536995DE-22A1-4E76-8ACF-8C1AE4D41F52}" dt="2021-12-26T16:34:25.315" v="1364"/>
          <ac:spMkLst>
            <pc:docMk/>
            <pc:sldMk cId="1285987543" sldId="512"/>
            <ac:spMk id="15" creationId="{0906EAD8-939D-44DA-88A3-9D4B1B3234D7}"/>
          </ac:spMkLst>
        </pc:spChg>
        <pc:grpChg chg="add mod">
          <ac:chgData name="pantelis balaouras" userId="25e8755020fc1734" providerId="LiveId" clId="{536995DE-22A1-4E76-8ACF-8C1AE4D41F52}" dt="2021-12-26T16:34:11.802" v="1363" actId="1076"/>
          <ac:grpSpMkLst>
            <pc:docMk/>
            <pc:sldMk cId="1285987543" sldId="512"/>
            <ac:grpSpMk id="4" creationId="{CC8B8119-3FC6-442C-AAB5-94BF09903E86}"/>
          </ac:grpSpMkLst>
        </pc:grpChg>
        <pc:grpChg chg="add mod">
          <ac:chgData name="pantelis balaouras" userId="25e8755020fc1734" providerId="LiveId" clId="{536995DE-22A1-4E76-8ACF-8C1AE4D41F52}" dt="2021-12-26T16:34:05.898" v="1362"/>
          <ac:grpSpMkLst>
            <pc:docMk/>
            <pc:sldMk cId="1285987543" sldId="512"/>
            <ac:grpSpMk id="5" creationId="{9F078F88-6FC0-44FF-8B46-D13FF248AF1C}"/>
          </ac:grpSpMkLst>
        </pc:grpChg>
        <pc:grpChg chg="add mod">
          <ac:chgData name="pantelis balaouras" userId="25e8755020fc1734" providerId="LiveId" clId="{536995DE-22A1-4E76-8ACF-8C1AE4D41F52}" dt="2021-12-26T16:34:32.346" v="1365" actId="1076"/>
          <ac:grpSpMkLst>
            <pc:docMk/>
            <pc:sldMk cId="1285987543" sldId="512"/>
            <ac:grpSpMk id="10" creationId="{087DF119-2757-4154-A606-F96211ADCF4E}"/>
          </ac:grpSpMkLst>
        </pc:grpChg>
        <pc:grpChg chg="add mod">
          <ac:chgData name="pantelis balaouras" userId="25e8755020fc1734" providerId="LiveId" clId="{536995DE-22A1-4E76-8ACF-8C1AE4D41F52}" dt="2021-12-26T16:34:25.315" v="1364"/>
          <ac:grpSpMkLst>
            <pc:docMk/>
            <pc:sldMk cId="1285987543" sldId="512"/>
            <ac:grpSpMk id="11" creationId="{D4A847FC-5764-4A80-BDF9-53EE0192798E}"/>
          </ac:grpSpMkLst>
        </pc:grpChg>
      </pc:sldChg>
      <pc:sldChg chg="modSp new mod">
        <pc:chgData name="pantelis balaouras" userId="25e8755020fc1734" providerId="LiveId" clId="{536995DE-22A1-4E76-8ACF-8C1AE4D41F52}" dt="2021-12-26T16:35:42.463" v="1373" actId="27636"/>
        <pc:sldMkLst>
          <pc:docMk/>
          <pc:sldMk cId="1795066887" sldId="513"/>
        </pc:sldMkLst>
        <pc:spChg chg="mod">
          <ac:chgData name="pantelis balaouras" userId="25e8755020fc1734" providerId="LiveId" clId="{536995DE-22A1-4E76-8ACF-8C1AE4D41F52}" dt="2021-12-26T16:35:42.463" v="1373" actId="27636"/>
          <ac:spMkLst>
            <pc:docMk/>
            <pc:sldMk cId="1795066887" sldId="513"/>
            <ac:spMk id="3" creationId="{4931A6E1-7904-489C-A121-334A2E2AAD12}"/>
          </ac:spMkLst>
        </pc:spChg>
      </pc:sldChg>
      <pc:sldChg chg="modSp new mod">
        <pc:chgData name="pantelis balaouras" userId="25e8755020fc1734" providerId="LiveId" clId="{536995DE-22A1-4E76-8ACF-8C1AE4D41F52}" dt="2021-12-26T16:36:29.009" v="1378"/>
        <pc:sldMkLst>
          <pc:docMk/>
          <pc:sldMk cId="828464908" sldId="514"/>
        </pc:sldMkLst>
        <pc:spChg chg="mod">
          <ac:chgData name="pantelis balaouras" userId="25e8755020fc1734" providerId="LiveId" clId="{536995DE-22A1-4E76-8ACF-8C1AE4D41F52}" dt="2021-12-26T16:36:13.046" v="1377"/>
          <ac:spMkLst>
            <pc:docMk/>
            <pc:sldMk cId="828464908" sldId="514"/>
            <ac:spMk id="2" creationId="{2C2FBE56-6A4B-4774-9F4B-AC370ED8BBBB}"/>
          </ac:spMkLst>
        </pc:spChg>
        <pc:spChg chg="mod">
          <ac:chgData name="pantelis balaouras" userId="25e8755020fc1734" providerId="LiveId" clId="{536995DE-22A1-4E76-8ACF-8C1AE4D41F52}" dt="2021-12-26T16:36:29.009" v="1378"/>
          <ac:spMkLst>
            <pc:docMk/>
            <pc:sldMk cId="828464908" sldId="514"/>
            <ac:spMk id="3" creationId="{149CC7FA-E26E-45DA-8232-FD7B13C14787}"/>
          </ac:spMkLst>
        </pc:spChg>
      </pc:sldChg>
      <pc:sldMasterChg chg="modSldLayout">
        <pc:chgData name="pantelis balaouras" userId="25e8755020fc1734" providerId="LiveId" clId="{536995DE-22A1-4E76-8ACF-8C1AE4D41F52}" dt="2021-12-26T12:02:46.057" v="107"/>
        <pc:sldMasterMkLst>
          <pc:docMk/>
          <pc:sldMasterMk cId="2446944137" sldId="2147483648"/>
        </pc:sldMasterMkLst>
        <pc:sldLayoutChg chg="modSp mod">
          <pc:chgData name="pantelis balaouras" userId="25e8755020fc1734" providerId="LiveId" clId="{536995DE-22A1-4E76-8ACF-8C1AE4D41F52}" dt="2021-12-26T12:02:38.667" v="104" actId="1036"/>
          <pc:sldLayoutMkLst>
            <pc:docMk/>
            <pc:sldMasterMk cId="2446944137" sldId="2147483648"/>
            <pc:sldLayoutMk cId="1775066851" sldId="2147483650"/>
          </pc:sldLayoutMkLst>
          <pc:spChg chg="mod">
            <ac:chgData name="pantelis balaouras" userId="25e8755020fc1734" providerId="LiveId" clId="{536995DE-22A1-4E76-8ACF-8C1AE4D41F52}" dt="2021-12-26T12:02:38.667" v="104" actId="1036"/>
            <ac:spMkLst>
              <pc:docMk/>
              <pc:sldMasterMk cId="2446944137" sldId="2147483648"/>
              <pc:sldLayoutMk cId="1775066851" sldId="2147483650"/>
              <ac:spMk id="9" creationId="{F0AA95BB-4C00-4CD6-847A-4512B8C81B17}"/>
            </ac:spMkLst>
          </pc:spChg>
        </pc:sldLayoutChg>
        <pc:sldLayoutChg chg="addSp delSp modSp mod">
          <pc:chgData name="pantelis balaouras" userId="25e8755020fc1734" providerId="LiveId" clId="{536995DE-22A1-4E76-8ACF-8C1AE4D41F52}" dt="2021-12-26T12:02:46.057" v="107"/>
          <pc:sldLayoutMkLst>
            <pc:docMk/>
            <pc:sldMasterMk cId="2446944137" sldId="2147483648"/>
            <pc:sldLayoutMk cId="929321660" sldId="2147483660"/>
          </pc:sldLayoutMkLst>
          <pc:spChg chg="del mod">
            <ac:chgData name="pantelis balaouras" userId="25e8755020fc1734" providerId="LiveId" clId="{536995DE-22A1-4E76-8ACF-8C1AE4D41F52}" dt="2021-12-26T12:02:45.001" v="106" actId="478"/>
            <ac:spMkLst>
              <pc:docMk/>
              <pc:sldMasterMk cId="2446944137" sldId="2147483648"/>
              <pc:sldLayoutMk cId="929321660" sldId="2147483660"/>
              <ac:spMk id="9" creationId="{F0AA95BB-4C00-4CD6-847A-4512B8C81B17}"/>
            </ac:spMkLst>
          </pc:spChg>
          <pc:spChg chg="add mod">
            <ac:chgData name="pantelis balaouras" userId="25e8755020fc1734" providerId="LiveId" clId="{536995DE-22A1-4E76-8ACF-8C1AE4D41F52}" dt="2021-12-26T12:02:46.057" v="107"/>
            <ac:spMkLst>
              <pc:docMk/>
              <pc:sldMasterMk cId="2446944137" sldId="2147483648"/>
              <pc:sldLayoutMk cId="929321660" sldId="2147483660"/>
              <ac:spMk id="10" creationId="{04CFAC0F-566A-423A-B5CC-7466D53D87DB}"/>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1ED3C-8A14-46CD-946C-EAB92A12F466}" type="datetimeFigureOut">
              <a:rPr lang="el-GR" smtClean="0"/>
              <a:t>14/11/2022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7DEEB-8577-41FC-AEC4-435E7137C480}" type="slidenum">
              <a:rPr lang="el-GR" smtClean="0"/>
              <a:t>‹#›</a:t>
            </a:fld>
            <a:endParaRPr lang="el-GR"/>
          </a:p>
        </p:txBody>
      </p:sp>
    </p:spTree>
    <p:extLst>
      <p:ext uri="{BB962C8B-B14F-4D97-AF65-F5344CB8AC3E}">
        <p14:creationId xmlns:p14="http://schemas.microsoft.com/office/powerpoint/2010/main" val="129640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a:t>
            </a:fld>
            <a:endParaRPr lang="el-GR"/>
          </a:p>
        </p:txBody>
      </p:sp>
    </p:spTree>
    <p:extLst>
      <p:ext uri="{BB962C8B-B14F-4D97-AF65-F5344CB8AC3E}">
        <p14:creationId xmlns:p14="http://schemas.microsoft.com/office/powerpoint/2010/main" val="216862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29</a:t>
            </a:fld>
            <a:endParaRPr lang="el-GR"/>
          </a:p>
        </p:txBody>
      </p:sp>
    </p:spTree>
    <p:extLst>
      <p:ext uri="{BB962C8B-B14F-4D97-AF65-F5344CB8AC3E}">
        <p14:creationId xmlns:p14="http://schemas.microsoft.com/office/powerpoint/2010/main" val="3293321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32</a:t>
            </a:fld>
            <a:endParaRPr lang="el-GR"/>
          </a:p>
        </p:txBody>
      </p:sp>
    </p:spTree>
    <p:extLst>
      <p:ext uri="{BB962C8B-B14F-4D97-AF65-F5344CB8AC3E}">
        <p14:creationId xmlns:p14="http://schemas.microsoft.com/office/powerpoint/2010/main" val="261412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36</a:t>
            </a:fld>
            <a:endParaRPr lang="el-GR"/>
          </a:p>
        </p:txBody>
      </p:sp>
    </p:spTree>
    <p:extLst>
      <p:ext uri="{BB962C8B-B14F-4D97-AF65-F5344CB8AC3E}">
        <p14:creationId xmlns:p14="http://schemas.microsoft.com/office/powerpoint/2010/main" val="225836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42</a:t>
            </a:fld>
            <a:endParaRPr lang="el-GR"/>
          </a:p>
        </p:txBody>
      </p:sp>
    </p:spTree>
    <p:extLst>
      <p:ext uri="{BB962C8B-B14F-4D97-AF65-F5344CB8AC3E}">
        <p14:creationId xmlns:p14="http://schemas.microsoft.com/office/powerpoint/2010/main" val="133040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C97DEEB-8577-41FC-AEC4-435E7137C480}" type="slidenum">
              <a:rPr lang="el-GR" smtClean="0"/>
              <a:t>52</a:t>
            </a:fld>
            <a:endParaRPr lang="el-GR"/>
          </a:p>
        </p:txBody>
      </p:sp>
    </p:spTree>
    <p:extLst>
      <p:ext uri="{BB962C8B-B14F-4D97-AF65-F5344CB8AC3E}">
        <p14:creationId xmlns:p14="http://schemas.microsoft.com/office/powerpoint/2010/main" val="1905824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C97DEEB-8577-41FC-AEC4-435E7137C480}" type="slidenum">
              <a:rPr lang="el-GR" smtClean="0"/>
              <a:t>53</a:t>
            </a:fld>
            <a:endParaRPr lang="el-GR"/>
          </a:p>
        </p:txBody>
      </p:sp>
    </p:spTree>
    <p:extLst>
      <p:ext uri="{BB962C8B-B14F-4D97-AF65-F5344CB8AC3E}">
        <p14:creationId xmlns:p14="http://schemas.microsoft.com/office/powerpoint/2010/main" val="4120621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C97DEEB-8577-41FC-AEC4-435E7137C480}" type="slidenum">
              <a:rPr lang="el-GR" smtClean="0"/>
              <a:t>54</a:t>
            </a:fld>
            <a:endParaRPr lang="el-GR"/>
          </a:p>
        </p:txBody>
      </p:sp>
    </p:spTree>
    <p:extLst>
      <p:ext uri="{BB962C8B-B14F-4D97-AF65-F5344CB8AC3E}">
        <p14:creationId xmlns:p14="http://schemas.microsoft.com/office/powerpoint/2010/main" val="628082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57</a:t>
            </a:fld>
            <a:endParaRPr lang="el-GR"/>
          </a:p>
        </p:txBody>
      </p:sp>
    </p:spTree>
    <p:extLst>
      <p:ext uri="{BB962C8B-B14F-4D97-AF65-F5344CB8AC3E}">
        <p14:creationId xmlns:p14="http://schemas.microsoft.com/office/powerpoint/2010/main" val="120469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a:t>
            </a:fld>
            <a:endParaRPr lang="el-GR"/>
          </a:p>
        </p:txBody>
      </p:sp>
    </p:spTree>
    <p:extLst>
      <p:ext uri="{BB962C8B-B14F-4D97-AF65-F5344CB8AC3E}">
        <p14:creationId xmlns:p14="http://schemas.microsoft.com/office/powerpoint/2010/main" val="20148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7</a:t>
            </a:fld>
            <a:endParaRPr lang="el-GR"/>
          </a:p>
        </p:txBody>
      </p:sp>
    </p:spTree>
    <p:extLst>
      <p:ext uri="{BB962C8B-B14F-4D97-AF65-F5344CB8AC3E}">
        <p14:creationId xmlns:p14="http://schemas.microsoft.com/office/powerpoint/2010/main" val="209341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8</a:t>
            </a:fld>
            <a:endParaRPr lang="el-GR"/>
          </a:p>
        </p:txBody>
      </p:sp>
    </p:spTree>
    <p:extLst>
      <p:ext uri="{BB962C8B-B14F-4D97-AF65-F5344CB8AC3E}">
        <p14:creationId xmlns:p14="http://schemas.microsoft.com/office/powerpoint/2010/main" val="192472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9</a:t>
            </a:fld>
            <a:endParaRPr lang="el-GR"/>
          </a:p>
        </p:txBody>
      </p:sp>
    </p:spTree>
    <p:extLst>
      <p:ext uri="{BB962C8B-B14F-4D97-AF65-F5344CB8AC3E}">
        <p14:creationId xmlns:p14="http://schemas.microsoft.com/office/powerpoint/2010/main" val="372209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12</a:t>
            </a:fld>
            <a:endParaRPr lang="el-GR"/>
          </a:p>
        </p:txBody>
      </p:sp>
    </p:spTree>
    <p:extLst>
      <p:ext uri="{BB962C8B-B14F-4D97-AF65-F5344CB8AC3E}">
        <p14:creationId xmlns:p14="http://schemas.microsoft.com/office/powerpoint/2010/main" val="336111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C97DEEB-8577-41FC-AEC4-435E7137C480}" type="slidenum">
              <a:rPr lang="el-GR" smtClean="0"/>
              <a:t>13</a:t>
            </a:fld>
            <a:endParaRPr lang="el-GR"/>
          </a:p>
        </p:txBody>
      </p:sp>
    </p:spTree>
    <p:extLst>
      <p:ext uri="{BB962C8B-B14F-4D97-AF65-F5344CB8AC3E}">
        <p14:creationId xmlns:p14="http://schemas.microsoft.com/office/powerpoint/2010/main" val="296219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C97DEEB-8577-41FC-AEC4-435E7137C480}" type="slidenum">
              <a:rPr lang="el-GR" smtClean="0"/>
              <a:t>15</a:t>
            </a:fld>
            <a:endParaRPr lang="el-GR"/>
          </a:p>
        </p:txBody>
      </p:sp>
    </p:spTree>
    <p:extLst>
      <p:ext uri="{BB962C8B-B14F-4D97-AF65-F5344CB8AC3E}">
        <p14:creationId xmlns:p14="http://schemas.microsoft.com/office/powerpoint/2010/main" val="859402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19</a:t>
            </a:fld>
            <a:endParaRPr lang="el-GR"/>
          </a:p>
        </p:txBody>
      </p:sp>
    </p:spTree>
    <p:extLst>
      <p:ext uri="{BB962C8B-B14F-4D97-AF65-F5344CB8AC3E}">
        <p14:creationId xmlns:p14="http://schemas.microsoft.com/office/powerpoint/2010/main" val="4230574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2EA43F-CAEE-444A-A9A4-FCF0953ADBE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90FA22B-A76F-44B3-94FE-AADD830785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468F818-0EC7-4ED0-B0C4-03F60F37968D}"/>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5" name="Θέση υποσέλιδου 4">
            <a:extLst>
              <a:ext uri="{FF2B5EF4-FFF2-40B4-BE49-F238E27FC236}">
                <a16:creationId xmlns:a16="http://schemas.microsoft.com/office/drawing/2014/main" id="{89E3669C-65FB-4861-93FD-289FE0F3853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040F0E9-7393-42B9-84DB-1D6831D9AF6F}"/>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361136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2988FF-F6EE-4E0A-BC4D-B2E9FF9570E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358831C-C073-4EE3-9736-C60396D0C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A0E9EC4-1EA4-4C9C-96F4-E57EE9C31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CDE7530-6627-4DA0-9AC8-EEB2E89C9490}"/>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6" name="Θέση υποσέλιδου 5">
            <a:extLst>
              <a:ext uri="{FF2B5EF4-FFF2-40B4-BE49-F238E27FC236}">
                <a16:creationId xmlns:a16="http://schemas.microsoft.com/office/drawing/2014/main" id="{AC065C53-7DA4-4FC6-BBFA-FC0551D89BC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348E328-3D9A-4DE4-A260-83829A7967C0}"/>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73587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B9B398-C51F-40AC-AFB7-C86B1100EF5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BA5EC4D-3887-4262-A38D-FE823BA621F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DE87393-A048-465E-97CB-727E134C1998}"/>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5" name="Θέση υποσέλιδου 4">
            <a:extLst>
              <a:ext uri="{FF2B5EF4-FFF2-40B4-BE49-F238E27FC236}">
                <a16:creationId xmlns:a16="http://schemas.microsoft.com/office/drawing/2014/main" id="{2EDA94FB-1099-44BA-A8DF-E12479917C7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801F65E-CF0B-4B2E-9300-A156047F8C12}"/>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462141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8936337-313B-487C-B82D-2A8F0E5F711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8DFA7A1-3853-4F31-929F-B3CBE3094B9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F6C1029-0AB9-4C79-AA3B-F78C28010E8F}"/>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5" name="Θέση υποσέλιδου 4">
            <a:extLst>
              <a:ext uri="{FF2B5EF4-FFF2-40B4-BE49-F238E27FC236}">
                <a16:creationId xmlns:a16="http://schemas.microsoft.com/office/drawing/2014/main" id="{7DCA449A-8A44-43A1-BDC7-3AAC6162DF0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69A6C40-AED5-4E9C-8C1F-12CB5120D80B}"/>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59294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5A3A1-8DCB-4F69-A9A3-C33C7978F5CB}"/>
              </a:ext>
            </a:extLst>
          </p:cNvPr>
          <p:cNvSpPr>
            <a:spLocks noGrp="1"/>
          </p:cNvSpPr>
          <p:nvPr>
            <p:ph type="title"/>
          </p:nvPr>
        </p:nvSpPr>
        <p:spPr/>
        <p:txBody>
          <a:bodyPr/>
          <a:lstStyle>
            <a:lvl1pPr>
              <a:defRPr b="1">
                <a:solidFill>
                  <a:srgbClr val="F68121"/>
                </a:solidFill>
              </a:defRPr>
            </a:lvl1pPr>
          </a:lstStyle>
          <a:p>
            <a:r>
              <a:rPr lang="el-GR" dirty="0"/>
              <a:t>Κάντε κλικ για να επεξεργαστείτε τον τίτλο </a:t>
            </a:r>
          </a:p>
        </p:txBody>
      </p:sp>
      <p:sp>
        <p:nvSpPr>
          <p:cNvPr id="3" name="Θέση περιεχομένου 2">
            <a:extLst>
              <a:ext uri="{FF2B5EF4-FFF2-40B4-BE49-F238E27FC236}">
                <a16:creationId xmlns:a16="http://schemas.microsoft.com/office/drawing/2014/main" id="{A534C63D-070B-4DE5-9B4E-AADE388B3ABB}"/>
              </a:ext>
            </a:extLst>
          </p:cNvPr>
          <p:cNvSpPr>
            <a:spLocks noGrp="1"/>
          </p:cNvSpPr>
          <p:nvPr>
            <p:ph idx="1"/>
          </p:nvPr>
        </p:nvSpPr>
        <p:spPr/>
        <p:txBody>
          <a:bodyPr/>
          <a:lstStyle>
            <a:lvl1pPr marL="228600" indent="-228600">
              <a:lnSpc>
                <a:spcPct val="100000"/>
              </a:lnSpc>
              <a:spcBef>
                <a:spcPts val="600"/>
              </a:spcBef>
              <a:spcAft>
                <a:spcPts val="600"/>
              </a:spcAft>
              <a:buClr>
                <a:srgbClr val="92D050"/>
              </a:buClr>
              <a:buFont typeface="Wingdings" panose="05000000000000000000" pitchFamily="2" charset="2"/>
              <a:buChar char="§"/>
              <a:defRPr/>
            </a:lvl1pPr>
            <a:lvl2pPr marL="685800" indent="-228600">
              <a:lnSpc>
                <a:spcPct val="100000"/>
              </a:lnSpc>
              <a:spcBef>
                <a:spcPts val="600"/>
              </a:spcBef>
              <a:spcAft>
                <a:spcPts val="600"/>
              </a:spcAft>
              <a:buClr>
                <a:srgbClr val="92D050"/>
              </a:buClr>
              <a:buFont typeface="Wingdings" panose="05000000000000000000" pitchFamily="2" charset="2"/>
              <a:buChar char="§"/>
              <a:defRPr/>
            </a:lvl2pPr>
            <a:lvl3pPr marL="1143000" indent="-228600">
              <a:lnSpc>
                <a:spcPct val="100000"/>
              </a:lnSpc>
              <a:spcBef>
                <a:spcPts val="600"/>
              </a:spcBef>
              <a:spcAft>
                <a:spcPts val="600"/>
              </a:spcAft>
              <a:buClr>
                <a:srgbClr val="92D050"/>
              </a:buClr>
              <a:buFont typeface="Wingdings" panose="05000000000000000000" pitchFamily="2" charset="2"/>
              <a:buChar char="§"/>
              <a:defRPr/>
            </a:lvl3pPr>
            <a:lvl4pPr marL="1600200" indent="-228600">
              <a:lnSpc>
                <a:spcPct val="100000"/>
              </a:lnSpc>
              <a:spcBef>
                <a:spcPts val="600"/>
              </a:spcBef>
              <a:spcAft>
                <a:spcPts val="600"/>
              </a:spcAft>
              <a:buClr>
                <a:srgbClr val="92D050"/>
              </a:buClr>
              <a:buFont typeface="Wingdings" panose="05000000000000000000" pitchFamily="2" charset="2"/>
              <a:buChar char="§"/>
              <a:defRPr/>
            </a:lvl4pPr>
            <a:lvl5pPr marL="2057400" indent="-228600">
              <a:lnSpc>
                <a:spcPct val="100000"/>
              </a:lnSpc>
              <a:spcBef>
                <a:spcPts val="600"/>
              </a:spcBef>
              <a:spcAft>
                <a:spcPts val="600"/>
              </a:spcAft>
              <a:buClr>
                <a:srgbClr val="92D050"/>
              </a:buClr>
              <a:buFont typeface="Wingdings" panose="05000000000000000000" pitchFamily="2" charset="2"/>
              <a:buChar char="§"/>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3680B6A5-E688-43C9-8AB4-50BAA62B6A9A}"/>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5" name="Θέση υποσέλιδου 4">
            <a:extLst>
              <a:ext uri="{FF2B5EF4-FFF2-40B4-BE49-F238E27FC236}">
                <a16:creationId xmlns:a16="http://schemas.microsoft.com/office/drawing/2014/main" id="{9CBB56D0-4E3C-4E0E-AC4E-3F7E8B6D9D3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A407311-8513-4AB3-8129-24BEF2EACD35}"/>
              </a:ext>
            </a:extLst>
          </p:cNvPr>
          <p:cNvSpPr>
            <a:spLocks noGrp="1"/>
          </p:cNvSpPr>
          <p:nvPr>
            <p:ph type="sldNum" sz="quarter" idx="12"/>
          </p:nvPr>
        </p:nvSpPr>
        <p:spPr/>
        <p:txBody>
          <a:bodyPr/>
          <a:lstStyle/>
          <a:p>
            <a:fld id="{136D7885-E889-4D13-BFCF-8FE379ADA7D9}" type="slidenum">
              <a:rPr lang="el-GR" smtClean="0"/>
              <a:t>‹#›</a:t>
            </a:fld>
            <a:endParaRPr lang="el-GR"/>
          </a:p>
        </p:txBody>
      </p:sp>
      <p:pic>
        <p:nvPicPr>
          <p:cNvPr id="7" name="image28.jpg">
            <a:extLst>
              <a:ext uri="{FF2B5EF4-FFF2-40B4-BE49-F238E27FC236}">
                <a16:creationId xmlns:a16="http://schemas.microsoft.com/office/drawing/2014/main" id="{3B63FC9E-F58B-4F94-BAAF-0EC41D7B86F9}"/>
              </a:ext>
            </a:extLst>
          </p:cNvPr>
          <p:cNvPicPr/>
          <p:nvPr userDrawn="1"/>
        </p:nvPicPr>
        <p:blipFill rotWithShape="1">
          <a:blip r:embed="rId2"/>
          <a:srcRect r="53850"/>
          <a:stretch/>
        </p:blipFill>
        <p:spPr>
          <a:xfrm>
            <a:off x="11251580" y="6176963"/>
            <a:ext cx="858644" cy="602361"/>
          </a:xfrm>
          <a:prstGeom prst="rect">
            <a:avLst/>
          </a:prstGeom>
          <a:ln/>
        </p:spPr>
      </p:pic>
      <p:sp>
        <p:nvSpPr>
          <p:cNvPr id="9" name="TextBox 8">
            <a:extLst>
              <a:ext uri="{FF2B5EF4-FFF2-40B4-BE49-F238E27FC236}">
                <a16:creationId xmlns:a16="http://schemas.microsoft.com/office/drawing/2014/main" id="{F0AA95BB-4C00-4CD6-847A-4512B8C81B17}"/>
              </a:ext>
            </a:extLst>
          </p:cNvPr>
          <p:cNvSpPr txBox="1"/>
          <p:nvPr userDrawn="1"/>
        </p:nvSpPr>
        <p:spPr>
          <a:xfrm>
            <a:off x="13011" y="27835"/>
            <a:ext cx="5999371" cy="369332"/>
          </a:xfrm>
          <a:prstGeom prst="rect">
            <a:avLst/>
          </a:prstGeom>
          <a:solidFill>
            <a:schemeClr val="bg1"/>
          </a:solidFill>
        </p:spPr>
        <p:txBody>
          <a:bodyPr wrap="square">
            <a:spAutoFit/>
          </a:bodyPr>
          <a:lstStyle/>
          <a:p>
            <a:pPr algn="l"/>
            <a:r>
              <a:rPr lang="en-US" dirty="0">
                <a:solidFill>
                  <a:srgbClr val="1A7EBA"/>
                </a:solidFill>
                <a:effectLst/>
              </a:rPr>
              <a:t>2. </a:t>
            </a:r>
            <a:r>
              <a:rPr lang="de-DE" dirty="0">
                <a:solidFill>
                  <a:srgbClr val="1A7EBA"/>
                </a:solidFill>
                <a:effectLst/>
              </a:rPr>
              <a:t>Strategien, sich seine Grundbedürfnisse zu erfüllen</a:t>
            </a:r>
            <a:endParaRPr lang="el-GR" dirty="0">
              <a:solidFill>
                <a:srgbClr val="1A7EBA"/>
              </a:solidFill>
              <a:effectLst/>
            </a:endParaRPr>
          </a:p>
        </p:txBody>
      </p:sp>
      <p:grpSp>
        <p:nvGrpSpPr>
          <p:cNvPr id="10" name="Group 2">
            <a:extLst>
              <a:ext uri="{FF2B5EF4-FFF2-40B4-BE49-F238E27FC236}">
                <a16:creationId xmlns:a16="http://schemas.microsoft.com/office/drawing/2014/main" id="{7B179615-FECC-467A-BD87-8EF783B01192}"/>
              </a:ext>
            </a:extLst>
          </p:cNvPr>
          <p:cNvGrpSpPr>
            <a:grpSpLocks/>
          </p:cNvGrpSpPr>
          <p:nvPr userDrawn="1"/>
        </p:nvGrpSpPr>
        <p:grpSpPr bwMode="auto">
          <a:xfrm>
            <a:off x="723590" y="410368"/>
            <a:ext cx="11163610" cy="1096963"/>
            <a:chOff x="106688099" y="105404054"/>
            <a:chExt cx="5843219" cy="30109854"/>
          </a:xfrm>
        </p:grpSpPr>
        <p:sp>
          <p:nvSpPr>
            <p:cNvPr id="11" name="Rectangle 3" hidden="1">
              <a:extLst>
                <a:ext uri="{FF2B5EF4-FFF2-40B4-BE49-F238E27FC236}">
                  <a16:creationId xmlns:a16="http://schemas.microsoft.com/office/drawing/2014/main" id="{8E2A031B-2C1C-40CD-90F9-2F059A534632}"/>
                </a:ext>
              </a:extLst>
            </p:cNvPr>
            <p:cNvSpPr>
              <a:spLocks noChangeArrowheads="1"/>
            </p:cNvSpPr>
            <p:nvPr/>
          </p:nvSpPr>
          <p:spPr bwMode="auto">
            <a:xfrm>
              <a:off x="106688099" y="105404054"/>
              <a:ext cx="5843219" cy="1935985"/>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l-GR"/>
            </a:p>
          </p:txBody>
        </p:sp>
        <p:sp>
          <p:nvSpPr>
            <p:cNvPr id="12" name="Oval 4">
              <a:extLst>
                <a:ext uri="{FF2B5EF4-FFF2-40B4-BE49-F238E27FC236}">
                  <a16:creationId xmlns:a16="http://schemas.microsoft.com/office/drawing/2014/main" id="{D2AAFC2C-CEAE-44AF-A3DD-8865B60964E3}"/>
                </a:ext>
              </a:extLst>
            </p:cNvPr>
            <p:cNvSpPr>
              <a:spLocks noChangeArrowheads="1"/>
            </p:cNvSpPr>
            <p:nvPr/>
          </p:nvSpPr>
          <p:spPr bwMode="auto">
            <a:xfrm>
              <a:off x="106749298" y="134647253"/>
              <a:ext cx="5583971" cy="866655"/>
            </a:xfrm>
            <a:prstGeom prst="ellipse">
              <a:avLst/>
            </a:prstGeom>
            <a:solidFill>
              <a:srgbClr val="7FC241"/>
            </a:solidFill>
            <a:ln>
              <a:noFill/>
            </a:ln>
            <a:effectLst/>
            <a:extLst>
              <a:ext uri="{91240B29-F687-4F45-9708-019B960494DF}">
                <a14:hiddenLine xmlns:a14="http://schemas.microsoft.com/office/drawing/2010/main" w="0" algn="in">
                  <a:solidFill>
                    <a:srgbClr val="7FC241"/>
                  </a:solidFill>
                  <a:round/>
                  <a:headEnd/>
                  <a:tailEnd/>
                </a14:hiddenLine>
              </a:ext>
              <a:ext uri="{AF507438-7753-43E0-B8FC-AC1667EBCBE1}">
                <a14:hiddenEffects xmlns:a14="http://schemas.microsoft.com/office/drawing/2010/main">
                  <a:effectLst>
                    <a:outerShdw dist="35921" dir="2700000" algn="ctr" rotWithShape="0">
                      <a:srgbClr val="FF9900"/>
                    </a:outerShdw>
                  </a:effectLst>
                </a14:hiddenEffects>
              </a:ext>
            </a:extLst>
          </p:spPr>
          <p:txBody>
            <a:bodyPr vert="horz" wrap="square" lIns="36576" tIns="36576" rIns="36576" bIns="36576" numCol="1" anchor="t" anchorCtr="0" compatLnSpc="1">
              <a:prstTxWarp prst="textNoShape">
                <a:avLst/>
              </a:prstTxWarp>
            </a:bodyPr>
            <a:lstStyle/>
            <a:p>
              <a:endParaRPr lang="el-GR"/>
            </a:p>
          </p:txBody>
        </p:sp>
      </p:grpSp>
    </p:spTree>
    <p:extLst>
      <p:ext uri="{BB962C8B-B14F-4D97-AF65-F5344CB8AC3E}">
        <p14:creationId xmlns:p14="http://schemas.microsoft.com/office/powerpoint/2010/main" val="177506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5A3A1-8DCB-4F69-A9A3-C33C7978F5CB}"/>
              </a:ext>
            </a:extLst>
          </p:cNvPr>
          <p:cNvSpPr>
            <a:spLocks noGrp="1"/>
          </p:cNvSpPr>
          <p:nvPr>
            <p:ph type="title"/>
          </p:nvPr>
        </p:nvSpPr>
        <p:spPr/>
        <p:txBody>
          <a:bodyPr/>
          <a:lstStyle>
            <a:lvl1pPr>
              <a:defRPr b="1">
                <a:solidFill>
                  <a:srgbClr val="F68121"/>
                </a:solidFill>
              </a:defRPr>
            </a:lvl1pPr>
          </a:lstStyle>
          <a:p>
            <a:r>
              <a:rPr lang="el-GR" dirty="0"/>
              <a:t>Κάντε κλικ για να επεξεργαστείτε τον τίτλο </a:t>
            </a:r>
          </a:p>
        </p:txBody>
      </p:sp>
      <p:sp>
        <p:nvSpPr>
          <p:cNvPr id="3" name="Θέση περιεχομένου 2">
            <a:extLst>
              <a:ext uri="{FF2B5EF4-FFF2-40B4-BE49-F238E27FC236}">
                <a16:creationId xmlns:a16="http://schemas.microsoft.com/office/drawing/2014/main" id="{A534C63D-070B-4DE5-9B4E-AADE388B3ABB}"/>
              </a:ext>
            </a:extLst>
          </p:cNvPr>
          <p:cNvSpPr>
            <a:spLocks noGrp="1"/>
          </p:cNvSpPr>
          <p:nvPr>
            <p:ph idx="1"/>
          </p:nvPr>
        </p:nvSpPr>
        <p:spPr/>
        <p:txBody>
          <a:bodyPr/>
          <a:lstStyle>
            <a:lvl1pPr marL="228600" indent="-228600">
              <a:lnSpc>
                <a:spcPct val="100000"/>
              </a:lnSpc>
              <a:spcBef>
                <a:spcPts val="600"/>
              </a:spcBef>
              <a:spcAft>
                <a:spcPts val="600"/>
              </a:spcAft>
              <a:buClr>
                <a:srgbClr val="92D050"/>
              </a:buClr>
              <a:buFont typeface="Wingdings" panose="05000000000000000000" pitchFamily="2" charset="2"/>
              <a:buChar char="§"/>
              <a:defRPr/>
            </a:lvl1pPr>
            <a:lvl2pPr marL="685800" indent="-228600">
              <a:lnSpc>
                <a:spcPct val="100000"/>
              </a:lnSpc>
              <a:spcBef>
                <a:spcPts val="600"/>
              </a:spcBef>
              <a:spcAft>
                <a:spcPts val="600"/>
              </a:spcAft>
              <a:buClr>
                <a:srgbClr val="92D050"/>
              </a:buClr>
              <a:buFont typeface="Wingdings" panose="05000000000000000000" pitchFamily="2" charset="2"/>
              <a:buChar char="§"/>
              <a:defRPr/>
            </a:lvl2pPr>
            <a:lvl3pPr marL="1143000" indent="-228600">
              <a:lnSpc>
                <a:spcPct val="100000"/>
              </a:lnSpc>
              <a:spcBef>
                <a:spcPts val="600"/>
              </a:spcBef>
              <a:spcAft>
                <a:spcPts val="600"/>
              </a:spcAft>
              <a:buClr>
                <a:srgbClr val="92D050"/>
              </a:buClr>
              <a:buFont typeface="Wingdings" panose="05000000000000000000" pitchFamily="2" charset="2"/>
              <a:buChar char="§"/>
              <a:defRPr/>
            </a:lvl3pPr>
            <a:lvl4pPr marL="1600200" indent="-228600">
              <a:lnSpc>
                <a:spcPct val="100000"/>
              </a:lnSpc>
              <a:spcBef>
                <a:spcPts val="600"/>
              </a:spcBef>
              <a:spcAft>
                <a:spcPts val="600"/>
              </a:spcAft>
              <a:buClr>
                <a:srgbClr val="92D050"/>
              </a:buClr>
              <a:buFont typeface="Wingdings" panose="05000000000000000000" pitchFamily="2" charset="2"/>
              <a:buChar char="§"/>
              <a:defRPr/>
            </a:lvl4pPr>
            <a:lvl5pPr marL="2057400" indent="-228600">
              <a:lnSpc>
                <a:spcPct val="100000"/>
              </a:lnSpc>
              <a:spcBef>
                <a:spcPts val="600"/>
              </a:spcBef>
              <a:spcAft>
                <a:spcPts val="600"/>
              </a:spcAft>
              <a:buClr>
                <a:srgbClr val="92D050"/>
              </a:buClr>
              <a:buFont typeface="Wingdings" panose="05000000000000000000" pitchFamily="2" charset="2"/>
              <a:buChar char="§"/>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3680B6A5-E688-43C9-8AB4-50BAA62B6A9A}"/>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5" name="Θέση υποσέλιδου 4">
            <a:extLst>
              <a:ext uri="{FF2B5EF4-FFF2-40B4-BE49-F238E27FC236}">
                <a16:creationId xmlns:a16="http://schemas.microsoft.com/office/drawing/2014/main" id="{9CBB56D0-4E3C-4E0E-AC4E-3F7E8B6D9D3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A407311-8513-4AB3-8129-24BEF2EACD35}"/>
              </a:ext>
            </a:extLst>
          </p:cNvPr>
          <p:cNvSpPr>
            <a:spLocks noGrp="1"/>
          </p:cNvSpPr>
          <p:nvPr>
            <p:ph type="sldNum" sz="quarter" idx="12"/>
          </p:nvPr>
        </p:nvSpPr>
        <p:spPr/>
        <p:txBody>
          <a:bodyPr/>
          <a:lstStyle/>
          <a:p>
            <a:fld id="{136D7885-E889-4D13-BFCF-8FE379ADA7D9}" type="slidenum">
              <a:rPr lang="el-GR" smtClean="0"/>
              <a:t>‹#›</a:t>
            </a:fld>
            <a:endParaRPr lang="el-GR"/>
          </a:p>
        </p:txBody>
      </p:sp>
      <p:pic>
        <p:nvPicPr>
          <p:cNvPr id="7" name="image28.jpg">
            <a:extLst>
              <a:ext uri="{FF2B5EF4-FFF2-40B4-BE49-F238E27FC236}">
                <a16:creationId xmlns:a16="http://schemas.microsoft.com/office/drawing/2014/main" id="{3B63FC9E-F58B-4F94-BAAF-0EC41D7B86F9}"/>
              </a:ext>
            </a:extLst>
          </p:cNvPr>
          <p:cNvPicPr/>
          <p:nvPr userDrawn="1"/>
        </p:nvPicPr>
        <p:blipFill rotWithShape="1">
          <a:blip r:embed="rId2"/>
          <a:srcRect r="53850"/>
          <a:stretch/>
        </p:blipFill>
        <p:spPr>
          <a:xfrm>
            <a:off x="11251580" y="6176963"/>
            <a:ext cx="858644" cy="602361"/>
          </a:xfrm>
          <a:prstGeom prst="rect">
            <a:avLst/>
          </a:prstGeom>
          <a:ln/>
        </p:spPr>
      </p:pic>
      <p:sp>
        <p:nvSpPr>
          <p:cNvPr id="11" name="Rectangle 3" hidden="1">
            <a:extLst>
              <a:ext uri="{FF2B5EF4-FFF2-40B4-BE49-F238E27FC236}">
                <a16:creationId xmlns:a16="http://schemas.microsoft.com/office/drawing/2014/main" id="{8E2A031B-2C1C-40CD-90F9-2F059A534632}"/>
              </a:ext>
            </a:extLst>
          </p:cNvPr>
          <p:cNvSpPr>
            <a:spLocks noChangeArrowheads="1"/>
          </p:cNvSpPr>
          <p:nvPr/>
        </p:nvSpPr>
        <p:spPr bwMode="auto">
          <a:xfrm>
            <a:off x="723590" y="410376"/>
            <a:ext cx="11163610" cy="7053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l-GR"/>
          </a:p>
        </p:txBody>
      </p:sp>
      <p:sp>
        <p:nvSpPr>
          <p:cNvPr id="10" name="TextBox 9">
            <a:extLst>
              <a:ext uri="{FF2B5EF4-FFF2-40B4-BE49-F238E27FC236}">
                <a16:creationId xmlns:a16="http://schemas.microsoft.com/office/drawing/2014/main" id="{04CFAC0F-566A-423A-B5CC-7466D53D87DB}"/>
              </a:ext>
            </a:extLst>
          </p:cNvPr>
          <p:cNvSpPr txBox="1"/>
          <p:nvPr userDrawn="1"/>
        </p:nvSpPr>
        <p:spPr>
          <a:xfrm>
            <a:off x="13011" y="28253"/>
            <a:ext cx="5400561" cy="369332"/>
          </a:xfrm>
          <a:prstGeom prst="rect">
            <a:avLst/>
          </a:prstGeom>
          <a:solidFill>
            <a:schemeClr val="bg1"/>
          </a:solidFill>
        </p:spPr>
        <p:txBody>
          <a:bodyPr wrap="square">
            <a:spAutoFit/>
          </a:bodyPr>
          <a:lstStyle/>
          <a:p>
            <a:pPr algn="l"/>
            <a:r>
              <a:rPr lang="en-US" dirty="0">
                <a:solidFill>
                  <a:srgbClr val="1A7EBA"/>
                </a:solidFill>
                <a:effectLst/>
              </a:rPr>
              <a:t>2. </a:t>
            </a:r>
            <a:r>
              <a:rPr lang="de-DE" dirty="0">
                <a:solidFill>
                  <a:srgbClr val="1A7EBA"/>
                </a:solidFill>
                <a:effectLst/>
              </a:rPr>
              <a:t>Strategien, sich seine Grundbedürfnisse zu erfüllen</a:t>
            </a:r>
            <a:endParaRPr lang="el-GR" dirty="0">
              <a:solidFill>
                <a:srgbClr val="1A7EBA"/>
              </a:solidFill>
              <a:effectLst/>
            </a:endParaRPr>
          </a:p>
        </p:txBody>
      </p:sp>
    </p:spTree>
    <p:extLst>
      <p:ext uri="{BB962C8B-B14F-4D97-AF65-F5344CB8AC3E}">
        <p14:creationId xmlns:p14="http://schemas.microsoft.com/office/powerpoint/2010/main" val="92932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F46B6C-2352-4CB1-8334-31516C4DC58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D6A3993-2FD9-4A63-B8C1-5EFB964120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D30551B-0776-4F74-9F5C-8806A0B9F168}"/>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5" name="Θέση υποσέλιδου 4">
            <a:extLst>
              <a:ext uri="{FF2B5EF4-FFF2-40B4-BE49-F238E27FC236}">
                <a16:creationId xmlns:a16="http://schemas.microsoft.com/office/drawing/2014/main" id="{83E10B84-1894-490C-9EBF-55CC0167687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8E68096-FB8B-4E59-8DD2-9F6647168B6E}"/>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127640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936FD3-F260-4635-A350-A0085EAC482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7409BE2-7247-4796-91A1-2385930C1F7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346C2E3-D65F-42BB-8BF4-2B3F8E7958E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B36BC90-3BEB-42D5-99CA-4BA1645A4BCB}"/>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6" name="Θέση υποσέλιδου 5">
            <a:extLst>
              <a:ext uri="{FF2B5EF4-FFF2-40B4-BE49-F238E27FC236}">
                <a16:creationId xmlns:a16="http://schemas.microsoft.com/office/drawing/2014/main" id="{7CCCAE44-8DAB-49EB-B97D-37EBCB1F8CC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3A6EED3-1288-42AC-BB79-B132D2051D1A}"/>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156510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441CEE-BFDE-4476-9A20-5B33C93AEED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6FBA56A-15D0-439B-A2B2-47FEAA203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5BFD2A7-ADF2-473C-8D5C-BAF96124625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B28F683-2AD7-4454-BB90-E00ED1D18B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0843B6F-7128-4B94-977A-240070F66F5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111CB79-F7AF-4921-ADEC-AD7ADCAAF1F5}"/>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8" name="Θέση υποσέλιδου 7">
            <a:extLst>
              <a:ext uri="{FF2B5EF4-FFF2-40B4-BE49-F238E27FC236}">
                <a16:creationId xmlns:a16="http://schemas.microsoft.com/office/drawing/2014/main" id="{0A8A5114-393E-4FF0-ADFD-5C7D9CFE5DC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F66B026C-C378-4ECD-BF4C-AF32722C7671}"/>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58964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BF02BB-5BDE-40D9-B44A-62ACFB2EFEE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24C7629-4D26-4F6F-8932-48738AC5B341}"/>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4" name="Θέση υποσέλιδου 3">
            <a:extLst>
              <a:ext uri="{FF2B5EF4-FFF2-40B4-BE49-F238E27FC236}">
                <a16:creationId xmlns:a16="http://schemas.microsoft.com/office/drawing/2014/main" id="{7FB86711-43E0-49BE-AF35-4CFF332D288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67CCCEC-985B-48E8-9109-9539788D796C}"/>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429162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B730D76-3800-4667-847E-9AB16696E12D}"/>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3" name="Θέση υποσέλιδου 2">
            <a:extLst>
              <a:ext uri="{FF2B5EF4-FFF2-40B4-BE49-F238E27FC236}">
                <a16:creationId xmlns:a16="http://schemas.microsoft.com/office/drawing/2014/main" id="{0F440438-4EEE-46CA-A9FC-28FE2D5039D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53630AA-66F1-4157-A636-5DA63E775441}"/>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276662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91C6B2-F59B-43BF-B035-D5D77FAD8EA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896E79E-ED14-480C-9CCE-E47BD6E7B4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9054149-251E-4E3B-9617-5259EE10F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BFC9B8C-DD5C-4B9B-80CC-58BCD4902E49}"/>
              </a:ext>
            </a:extLst>
          </p:cNvPr>
          <p:cNvSpPr>
            <a:spLocks noGrp="1"/>
          </p:cNvSpPr>
          <p:nvPr>
            <p:ph type="dt" sz="half" idx="10"/>
          </p:nvPr>
        </p:nvSpPr>
        <p:spPr/>
        <p:txBody>
          <a:bodyPr/>
          <a:lstStyle/>
          <a:p>
            <a:fld id="{656F26E1-7269-4BEB-B8F3-2CD5FC586090}" type="datetimeFigureOut">
              <a:rPr lang="el-GR" smtClean="0"/>
              <a:t>14/11/2022</a:t>
            </a:fld>
            <a:endParaRPr lang="el-GR"/>
          </a:p>
        </p:txBody>
      </p:sp>
      <p:sp>
        <p:nvSpPr>
          <p:cNvPr id="6" name="Θέση υποσέλιδου 5">
            <a:extLst>
              <a:ext uri="{FF2B5EF4-FFF2-40B4-BE49-F238E27FC236}">
                <a16:creationId xmlns:a16="http://schemas.microsoft.com/office/drawing/2014/main" id="{0853DD22-4941-41CF-A78E-8E209C3B4DC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2DF7B50-AFC8-4BD0-B02B-1CAC87577A34}"/>
              </a:ext>
            </a:extLst>
          </p:cNvPr>
          <p:cNvSpPr>
            <a:spLocks noGrp="1"/>
          </p:cNvSpPr>
          <p:nvPr>
            <p:ph type="sldNum" sz="quarter" idx="12"/>
          </p:nvPr>
        </p:nvSpPr>
        <p:spPr/>
        <p:txBody>
          <a:bodyPr/>
          <a:lstStyle/>
          <a:p>
            <a:fld id="{136D7885-E889-4D13-BFCF-8FE379ADA7D9}" type="slidenum">
              <a:rPr lang="el-GR" smtClean="0"/>
              <a:t>‹#›</a:t>
            </a:fld>
            <a:endParaRPr lang="el-GR"/>
          </a:p>
        </p:txBody>
      </p:sp>
    </p:spTree>
    <p:extLst>
      <p:ext uri="{BB962C8B-B14F-4D97-AF65-F5344CB8AC3E}">
        <p14:creationId xmlns:p14="http://schemas.microsoft.com/office/powerpoint/2010/main" val="25494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D433F36-C3FA-4B44-91F7-14FAE8EBBE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16D1CA1-D3D2-4A59-ADD8-DE1658A836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665388-848B-4A7A-9D26-90D281D05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F26E1-7269-4BEB-B8F3-2CD5FC586090}" type="datetimeFigureOut">
              <a:rPr lang="el-GR" smtClean="0"/>
              <a:t>14/11/2022</a:t>
            </a:fld>
            <a:endParaRPr lang="el-GR"/>
          </a:p>
        </p:txBody>
      </p:sp>
      <p:sp>
        <p:nvSpPr>
          <p:cNvPr id="5" name="Θέση υποσέλιδου 4">
            <a:extLst>
              <a:ext uri="{FF2B5EF4-FFF2-40B4-BE49-F238E27FC236}">
                <a16:creationId xmlns:a16="http://schemas.microsoft.com/office/drawing/2014/main" id="{05199BFD-A677-4751-BA76-397879758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725F6A4-3F45-43AA-95DA-E3649AA96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D7885-E889-4D13-BFCF-8FE379ADA7D9}" type="slidenum">
              <a:rPr lang="el-GR" smtClean="0"/>
              <a:t>‹#›</a:t>
            </a:fld>
            <a:endParaRPr lang="el-GR"/>
          </a:p>
        </p:txBody>
      </p:sp>
    </p:spTree>
    <p:extLst>
      <p:ext uri="{BB962C8B-B14F-4D97-AF65-F5344CB8AC3E}">
        <p14:creationId xmlns:p14="http://schemas.microsoft.com/office/powerpoint/2010/main" val="2446944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1.jpe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freesvg.org/download/39665"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6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49.e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EED478A-B89F-461E-8262-F06FB673E8BB}"/>
              </a:ext>
            </a:extLst>
          </p:cNvPr>
          <p:cNvSpPr/>
          <p:nvPr/>
        </p:nvSpPr>
        <p:spPr>
          <a:xfrm>
            <a:off x="0" y="-249724"/>
            <a:ext cx="12192000" cy="6628049"/>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0170B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2" name="Τίτλος 1">
            <a:extLst>
              <a:ext uri="{FF2B5EF4-FFF2-40B4-BE49-F238E27FC236}">
                <a16:creationId xmlns:a16="http://schemas.microsoft.com/office/drawing/2014/main" id="{2D4DCFE8-514F-4099-A018-AD881563912D}"/>
              </a:ext>
            </a:extLst>
          </p:cNvPr>
          <p:cNvSpPr>
            <a:spLocks noGrp="1"/>
          </p:cNvSpPr>
          <p:nvPr>
            <p:ph type="ctrTitle"/>
          </p:nvPr>
        </p:nvSpPr>
        <p:spPr>
          <a:xfrm>
            <a:off x="2233402" y="3709036"/>
            <a:ext cx="9958598" cy="2387600"/>
          </a:xfrm>
        </p:spPr>
        <p:txBody>
          <a:bodyPr>
            <a:normAutofit fontScale="90000"/>
          </a:bodyPr>
          <a:lstStyle/>
          <a:p>
            <a:pPr algn="r"/>
            <a:r>
              <a:rPr lang="en-US" sz="7200" dirty="0">
                <a:solidFill>
                  <a:srgbClr val="FBE82A"/>
                </a:solidFill>
                <a:effectLst>
                  <a:outerShdw blurRad="38100" dist="38100" dir="2700000" algn="tl">
                    <a:srgbClr val="000000">
                      <a:alpha val="43137"/>
                    </a:srgbClr>
                  </a:outerShdw>
                </a:effectLst>
              </a:rPr>
              <a:t>2. </a:t>
            </a:r>
            <a:r>
              <a:rPr lang="de-DE" sz="7200" dirty="0">
                <a:solidFill>
                  <a:srgbClr val="FBE82A"/>
                </a:solidFill>
                <a:effectLst>
                  <a:outerShdw blurRad="38100" dist="38100" dir="2700000" algn="tl">
                    <a:srgbClr val="000000">
                      <a:alpha val="43137"/>
                    </a:srgbClr>
                  </a:outerShdw>
                </a:effectLst>
              </a:rPr>
              <a:t>Strategien, sich seine Grundbedürfnisse zu erfüllen</a:t>
            </a:r>
            <a:br>
              <a:rPr lang="de-DE" sz="7200" dirty="0">
                <a:solidFill>
                  <a:srgbClr val="FBE82A"/>
                </a:solidFill>
                <a:effectLst>
                  <a:outerShdw blurRad="38100" dist="38100" dir="2700000" algn="tl">
                    <a:srgbClr val="000000">
                      <a:alpha val="43137"/>
                    </a:srgbClr>
                  </a:outerShdw>
                </a:effectLst>
              </a:rPr>
            </a:br>
            <a:br>
              <a:rPr lang="de-DE" sz="1800" b="1" dirty="0">
                <a:solidFill>
                  <a:schemeClr val="bg1">
                    <a:lumMod val="65000"/>
                  </a:schemeClr>
                </a:solidFill>
                <a:effectLst>
                  <a:outerShdw blurRad="38100" dist="38100" dir="2700000" algn="tl">
                    <a:srgbClr val="000000">
                      <a:alpha val="43137"/>
                    </a:srgbClr>
                  </a:outerShdw>
                </a:effectLst>
                <a:highlight>
                  <a:srgbClr val="FFFF00"/>
                </a:highlight>
                <a:latin typeface="Calibri" panose="020F0502020204030204" pitchFamily="34" charset="0"/>
                <a:ea typeface="MyriadPro-Regular"/>
                <a:cs typeface="Arial" panose="020B0604020202020204" pitchFamily="34" charset="0"/>
              </a:rPr>
            </a:br>
            <a:r>
              <a:rPr lang="de-DE" sz="1800" b="1"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Autoren</a:t>
            </a:r>
            <a:br>
              <a:rPr lang="en-GB"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br>
            <a:r>
              <a:rPr lang="de-DE"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Susanne Linde und Klaus Linde-Leimer</a:t>
            </a:r>
            <a:br>
              <a:rPr lang="en-GB"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br>
            <a:r>
              <a:rPr lang="en-US" sz="1800" b="1"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Layout</a:t>
            </a:r>
            <a:br>
              <a:rPr lang="en-GB"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br>
            <a:r>
              <a:rPr lang="en-US"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Greek Universities Network (GUnet), </a:t>
            </a:r>
            <a:r>
              <a:rPr lang="en-US" sz="1800" dirty="0" err="1">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Blickpunkt</a:t>
            </a:r>
            <a:r>
              <a:rPr lang="en-US"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 </a:t>
            </a:r>
            <a:r>
              <a:rPr lang="en-US" sz="1800" dirty="0" err="1">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Identität</a:t>
            </a:r>
            <a:br>
              <a:rPr lang="en-GB" sz="72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br>
            <a:endParaRPr lang="el-GR" sz="7200" dirty="0">
              <a:solidFill>
                <a:srgbClr val="FBE82A"/>
              </a:solidFill>
              <a:effectLst>
                <a:outerShdw blurRad="38100" dist="38100" dir="2700000" algn="tl">
                  <a:srgbClr val="000000">
                    <a:alpha val="43137"/>
                  </a:srgbClr>
                </a:outerShdw>
              </a:effectLst>
            </a:endParaRPr>
          </a:p>
        </p:txBody>
      </p:sp>
      <p:pic>
        <p:nvPicPr>
          <p:cNvPr id="4" name="image28.jpg" descr="The logo of the European Heart Project is a blue flag in the front with a heart formed by yellow stars and three flags in the background in red, orange and green. The text &quot;The European Heart Project&quot; also appears.">
            <a:extLst>
              <a:ext uri="{FF2B5EF4-FFF2-40B4-BE49-F238E27FC236}">
                <a16:creationId xmlns:a16="http://schemas.microsoft.com/office/drawing/2014/main" id="{B15B4768-95EB-450D-9B0A-92F1F45523B9}"/>
              </a:ext>
            </a:extLst>
          </p:cNvPr>
          <p:cNvPicPr/>
          <p:nvPr/>
        </p:nvPicPr>
        <p:blipFill>
          <a:blip r:embed="rId3"/>
          <a:srcRect/>
          <a:stretch>
            <a:fillRect/>
          </a:stretch>
        </p:blipFill>
        <p:spPr>
          <a:xfrm>
            <a:off x="203199" y="4532100"/>
            <a:ext cx="4303075" cy="1253443"/>
          </a:xfrm>
          <a:prstGeom prst="rect">
            <a:avLst/>
          </a:prstGeom>
          <a:ln/>
        </p:spPr>
      </p:pic>
      <p:sp>
        <p:nvSpPr>
          <p:cNvPr id="5" name="Ορθογώνιο 4">
            <a:extLst>
              <a:ext uri="{FF2B5EF4-FFF2-40B4-BE49-F238E27FC236}">
                <a16:creationId xmlns:a16="http://schemas.microsoft.com/office/drawing/2014/main" id="{15A7735B-53C5-4D8D-B48F-31D51270A2C1}"/>
              </a:ext>
            </a:extLst>
          </p:cNvPr>
          <p:cNvSpPr/>
          <p:nvPr/>
        </p:nvSpPr>
        <p:spPr>
          <a:xfrm>
            <a:off x="1675900" y="6380247"/>
            <a:ext cx="6960100" cy="632422"/>
          </a:xfrm>
          <a:prstGeom prst="rect">
            <a:avLst/>
          </a:prstGeom>
        </p:spPr>
        <p:txBody>
          <a:bodyPr vert="horz" lIns="91440" tIns="45720" rIns="91440" bIns="45720" rtlCol="0" anchor="ctr">
            <a:normAutofit/>
          </a:bodyPr>
          <a:lstStyle/>
          <a:p>
            <a:pPr>
              <a:lnSpc>
                <a:spcPct val="90000"/>
              </a:lnSpc>
              <a:spcAft>
                <a:spcPts val="600"/>
              </a:spcAft>
            </a:pPr>
            <a:r>
              <a:rPr lang="de-DE" sz="900" dirty="0">
                <a:solidFill>
                  <a:schemeClr val="bg1">
                    <a:lumMod val="50000"/>
                  </a:schemeClr>
                </a:solidFill>
                <a:latin typeface="+mj-lt"/>
              </a:rPr>
              <a:t>Dieses Projekt wurde mit Unterstützung der Europäischen Kommission finanziert. Die Verantwortung für den Inhalt dieser Veröffentlichung trägt allein der Verfasser; die Kommission haftet nicht für die weitere Verwendung der darin enthaltenen Angaben.</a:t>
            </a:r>
          </a:p>
        </p:txBody>
      </p:sp>
      <p:pic>
        <p:nvPicPr>
          <p:cNvPr id="6"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1C42E41A-1449-42AB-8031-A3B3D472EB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1" y="6332226"/>
            <a:ext cx="1684020" cy="495300"/>
          </a:xfrm>
          <a:prstGeom prst="rect">
            <a:avLst/>
          </a:prstGeom>
          <a:noFill/>
          <a:ln>
            <a:noFill/>
          </a:ln>
        </p:spPr>
      </p:pic>
      <p:grpSp>
        <p:nvGrpSpPr>
          <p:cNvPr id="12" name="Group 44">
            <a:extLst>
              <a:ext uri="{FF2B5EF4-FFF2-40B4-BE49-F238E27FC236}">
                <a16:creationId xmlns:a16="http://schemas.microsoft.com/office/drawing/2014/main" id="{E14D372D-2E79-4189-94DD-1B8E47D5A7A1}"/>
              </a:ext>
            </a:extLst>
          </p:cNvPr>
          <p:cNvGrpSpPr/>
          <p:nvPr/>
        </p:nvGrpSpPr>
        <p:grpSpPr>
          <a:xfrm>
            <a:off x="11068050" y="5728831"/>
            <a:ext cx="1806988" cy="1806988"/>
            <a:chOff x="-708484" y="229951"/>
            <a:chExt cx="1546638" cy="1546638"/>
          </a:xfrm>
          <a:solidFill>
            <a:srgbClr val="F68121"/>
          </a:solidFill>
        </p:grpSpPr>
        <p:sp>
          <p:nvSpPr>
            <p:cNvPr id="13" name="Circle: Hollow 41">
              <a:extLst>
                <a:ext uri="{FF2B5EF4-FFF2-40B4-BE49-F238E27FC236}">
                  <a16:creationId xmlns:a16="http://schemas.microsoft.com/office/drawing/2014/main" id="{C690F6DF-E04C-4745-95AB-351AFF39F3BE}"/>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le: Hollow 43">
              <a:extLst>
                <a:ext uri="{FF2B5EF4-FFF2-40B4-BE49-F238E27FC236}">
                  <a16:creationId xmlns:a16="http://schemas.microsoft.com/office/drawing/2014/main" id="{78FE92A6-74D1-40DE-AE66-1AB272CB9309}"/>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45">
            <a:extLst>
              <a:ext uri="{FF2B5EF4-FFF2-40B4-BE49-F238E27FC236}">
                <a16:creationId xmlns:a16="http://schemas.microsoft.com/office/drawing/2014/main" id="{7610D03A-AFDE-4D3A-A774-CE4F8A8D5DCC}"/>
              </a:ext>
            </a:extLst>
          </p:cNvPr>
          <p:cNvGrpSpPr/>
          <p:nvPr/>
        </p:nvGrpSpPr>
        <p:grpSpPr>
          <a:xfrm>
            <a:off x="-651582" y="-2592973"/>
            <a:ext cx="5441175" cy="5441175"/>
            <a:chOff x="-708484" y="229951"/>
            <a:chExt cx="1546638" cy="1546638"/>
          </a:xfrm>
          <a:solidFill>
            <a:srgbClr val="80C141"/>
          </a:solidFill>
        </p:grpSpPr>
        <p:sp>
          <p:nvSpPr>
            <p:cNvPr id="9" name="Circle: Hollow 46">
              <a:extLst>
                <a:ext uri="{FF2B5EF4-FFF2-40B4-BE49-F238E27FC236}">
                  <a16:creationId xmlns:a16="http://schemas.microsoft.com/office/drawing/2014/main" id="{AC6ABB33-74F4-46E9-8B0F-6AA74C096BF3}"/>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47">
              <a:extLst>
                <a:ext uri="{FF2B5EF4-FFF2-40B4-BE49-F238E27FC236}">
                  <a16:creationId xmlns:a16="http://schemas.microsoft.com/office/drawing/2014/main" id="{CA71D338-7957-4F01-BC23-11266DB5E7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5" name="Picture 2">
            <a:extLst>
              <a:ext uri="{FF2B5EF4-FFF2-40B4-BE49-F238E27FC236}">
                <a16:creationId xmlns:a16="http://schemas.microsoft.com/office/drawing/2014/main" id="{E2ED367B-557F-4906-8ECD-DAD1FC68294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477173" y="6312544"/>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87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4156" descr="Aquarell, Pinselstrich, Farbe, Abstrakt, Textur, Bürste">
            <a:extLst>
              <a:ext uri="{FF2B5EF4-FFF2-40B4-BE49-F238E27FC236}">
                <a16:creationId xmlns:a16="http://schemas.microsoft.com/office/drawing/2014/main" id="{E44AF64E-6533-47B5-8F6A-CBF6E0467BCA}"/>
              </a:ext>
            </a:extLst>
          </p:cNvPr>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792222" y="234508"/>
            <a:ext cx="3003101" cy="1201420"/>
          </a:xfrm>
          <a:prstGeom prst="rect">
            <a:avLst/>
          </a:prstGeom>
          <a:noFill/>
          <a:ln>
            <a:noFill/>
          </a:ln>
          <a:extLst>
            <a:ext uri="{53640926-AAD7-44D8-BBD7-CCE9431645EC}">
              <a14:shadowObscured xmlns:a14="http://schemas.microsoft.com/office/drawing/2010/main"/>
            </a:ext>
          </a:extLst>
        </p:spPr>
      </p:pic>
      <p:pic>
        <p:nvPicPr>
          <p:cNvPr id="37" name="Grafik 41" descr="Aquarell, Pinselstrich, Farbe, Abstrakt, Textur, Bürste">
            <a:extLst>
              <a:ext uri="{FF2B5EF4-FFF2-40B4-BE49-F238E27FC236}">
                <a16:creationId xmlns:a16="http://schemas.microsoft.com/office/drawing/2014/main" id="{933490CB-B7A4-468B-93DA-B7A15065A03D}"/>
              </a:ext>
            </a:extLst>
          </p:cNvPr>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bwMode="auto">
          <a:xfrm>
            <a:off x="731583" y="1693099"/>
            <a:ext cx="2760453" cy="1201420"/>
          </a:xfrm>
          <a:prstGeom prst="rect">
            <a:avLst/>
          </a:prstGeom>
          <a:noFill/>
          <a:ln>
            <a:noFill/>
          </a:ln>
          <a:extLst>
            <a:ext uri="{53640926-AAD7-44D8-BBD7-CCE9431645EC}">
              <a14:shadowObscured xmlns:a14="http://schemas.microsoft.com/office/drawing/2010/main"/>
            </a:ext>
          </a:extLst>
        </p:spPr>
      </p:pic>
      <p:pic>
        <p:nvPicPr>
          <p:cNvPr id="38" name="Grafik 42" descr="Aquarell, Pinselstrich, Farbe, Abstrakt, Textur, Bürste">
            <a:extLst>
              <a:ext uri="{FF2B5EF4-FFF2-40B4-BE49-F238E27FC236}">
                <a16:creationId xmlns:a16="http://schemas.microsoft.com/office/drawing/2014/main" id="{0FFE95A8-B158-4B89-8B3B-2DF1D3E80F1A}"/>
              </a:ext>
            </a:extLst>
          </p:cNvPr>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1741428" y="3005218"/>
            <a:ext cx="2187575" cy="1201420"/>
          </a:xfrm>
          <a:prstGeom prst="rect">
            <a:avLst/>
          </a:prstGeom>
          <a:noFill/>
          <a:ln>
            <a:noFill/>
          </a:ln>
          <a:extLst>
            <a:ext uri="{53640926-AAD7-44D8-BBD7-CCE9431645EC}">
              <a14:shadowObscured xmlns:a14="http://schemas.microsoft.com/office/drawing/2010/main"/>
            </a:ext>
          </a:extLst>
        </p:spPr>
      </p:pic>
      <p:pic>
        <p:nvPicPr>
          <p:cNvPr id="39" name="Grafik 43" descr="Aquarell, Pinselstrich, Farbe, Abstrakt, Textur, Bürste">
            <a:extLst>
              <a:ext uri="{FF2B5EF4-FFF2-40B4-BE49-F238E27FC236}">
                <a16:creationId xmlns:a16="http://schemas.microsoft.com/office/drawing/2014/main" id="{8BB53005-9E08-4A8B-AA3D-E2C107E811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99862" y="5604650"/>
            <a:ext cx="2187575" cy="1201420"/>
          </a:xfrm>
          <a:prstGeom prst="rect">
            <a:avLst/>
          </a:prstGeom>
          <a:noFill/>
          <a:ln>
            <a:noFill/>
          </a:ln>
          <a:extLst>
            <a:ext uri="{53640926-AAD7-44D8-BBD7-CCE9431645EC}">
              <a14:shadowObscured xmlns:a14="http://schemas.microsoft.com/office/drawing/2010/main"/>
            </a:ext>
          </a:extLst>
        </p:spPr>
      </p:pic>
      <p:pic>
        <p:nvPicPr>
          <p:cNvPr id="40" name="Grafik 48" descr="Aquarell, Pinselstrich, Farbe, Abstrakt, Textur, Bürste">
            <a:extLst>
              <a:ext uri="{FF2B5EF4-FFF2-40B4-BE49-F238E27FC236}">
                <a16:creationId xmlns:a16="http://schemas.microsoft.com/office/drawing/2014/main" id="{57101B80-2F63-4E09-9002-5360B685A682}"/>
              </a:ext>
            </a:extLst>
          </p:cNvPr>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305842" y="4270275"/>
            <a:ext cx="2899754" cy="1201420"/>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FBFF8BCA-698C-4BF3-B47A-06EDC0A9D591}"/>
              </a:ext>
            </a:extLst>
          </p:cNvPr>
          <p:cNvSpPr txBox="1"/>
          <p:nvPr/>
        </p:nvSpPr>
        <p:spPr>
          <a:xfrm>
            <a:off x="849664" y="364935"/>
            <a:ext cx="2945659" cy="749692"/>
          </a:xfrm>
          <a:prstGeom prst="rect">
            <a:avLst/>
          </a:prstGeom>
          <a:noFill/>
        </p:spPr>
        <p:txBody>
          <a:bodyPr wrap="square">
            <a:spAutoFit/>
          </a:bodyPr>
          <a:lstStyle/>
          <a:p>
            <a:pPr algn="ctr">
              <a:lnSpc>
                <a:spcPct val="89000"/>
              </a:lnSpc>
              <a:spcAft>
                <a:spcPts val="800"/>
              </a:spcAft>
            </a:pPr>
            <a:r>
              <a:rPr lang="de-AT"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Sicherheit und Überleben</a:t>
            </a:r>
            <a:endParaRPr lang="de-AT" sz="1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2B64EEE0-A750-4D24-95B4-50FC8B7B6046}"/>
              </a:ext>
            </a:extLst>
          </p:cNvPr>
          <p:cNvSpPr txBox="1"/>
          <p:nvPr/>
        </p:nvSpPr>
        <p:spPr>
          <a:xfrm>
            <a:off x="731583" y="1843989"/>
            <a:ext cx="2760454" cy="852285"/>
          </a:xfrm>
          <a:prstGeom prst="rect">
            <a:avLst/>
          </a:prstGeom>
          <a:noFill/>
        </p:spPr>
        <p:txBody>
          <a:bodyPr wrap="square">
            <a:spAutoFit/>
          </a:bodyPr>
          <a:lstStyle/>
          <a:p>
            <a:pPr algn="ctr">
              <a:lnSpc>
                <a:spcPct val="89000"/>
              </a:lnSpc>
              <a:spcAft>
                <a:spcPts val="800"/>
              </a:spcAft>
            </a:pPr>
            <a:r>
              <a:rPr lang="de-AT"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Macht </a:t>
            </a:r>
          </a:p>
          <a:p>
            <a:pPr algn="ctr">
              <a:lnSpc>
                <a:spcPct val="89000"/>
              </a:lnSpc>
              <a:spcAft>
                <a:spcPts val="800"/>
              </a:spcAft>
            </a:pPr>
            <a:r>
              <a:rPr lang="de-AT"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und Einfluss</a:t>
            </a:r>
            <a:endParaRPr lang="de-AT" sz="1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30" name="TextBox 29">
            <a:extLst>
              <a:ext uri="{FF2B5EF4-FFF2-40B4-BE49-F238E27FC236}">
                <a16:creationId xmlns:a16="http://schemas.microsoft.com/office/drawing/2014/main" id="{FD18F0B4-2B7B-4F88-8923-D77AF9EA62DD}"/>
              </a:ext>
            </a:extLst>
          </p:cNvPr>
          <p:cNvSpPr txBox="1"/>
          <p:nvPr/>
        </p:nvSpPr>
        <p:spPr>
          <a:xfrm>
            <a:off x="1741428" y="3359203"/>
            <a:ext cx="2187575" cy="421013"/>
          </a:xfrm>
          <a:prstGeom prst="rect">
            <a:avLst/>
          </a:prstGeom>
          <a:noFill/>
        </p:spPr>
        <p:txBody>
          <a:bodyPr wrap="square">
            <a:spAutoFit/>
          </a:bodyPr>
          <a:lstStyle/>
          <a:p>
            <a:pPr algn="ctr">
              <a:lnSpc>
                <a:spcPct val="89000"/>
              </a:lnSpc>
              <a:spcAft>
                <a:spcPts val="800"/>
              </a:spcAft>
            </a:pPr>
            <a:r>
              <a:rPr lang="de-AT"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Spaß</a:t>
            </a:r>
            <a:endParaRPr lang="de-AT" sz="1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32" name="TextBox 31">
            <a:extLst>
              <a:ext uri="{FF2B5EF4-FFF2-40B4-BE49-F238E27FC236}">
                <a16:creationId xmlns:a16="http://schemas.microsoft.com/office/drawing/2014/main" id="{46827704-A209-4683-B853-4A9F2D475869}"/>
              </a:ext>
            </a:extLst>
          </p:cNvPr>
          <p:cNvSpPr txBox="1"/>
          <p:nvPr/>
        </p:nvSpPr>
        <p:spPr>
          <a:xfrm>
            <a:off x="305841" y="4392501"/>
            <a:ext cx="2899755" cy="1119217"/>
          </a:xfrm>
          <a:prstGeom prst="rect">
            <a:avLst/>
          </a:prstGeom>
          <a:noFill/>
        </p:spPr>
        <p:txBody>
          <a:bodyPr wrap="square">
            <a:spAutoFit/>
          </a:bodyPr>
          <a:lstStyle/>
          <a:p>
            <a:pPr algn="ctr">
              <a:lnSpc>
                <a:spcPct val="89000"/>
              </a:lnSpc>
              <a:spcAft>
                <a:spcPts val="800"/>
              </a:spcAft>
            </a:pPr>
            <a:r>
              <a:rPr lang="de-AT"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Liebe und</a:t>
            </a:r>
          </a:p>
          <a:p>
            <a:pPr algn="ctr">
              <a:lnSpc>
                <a:spcPct val="89000"/>
              </a:lnSpc>
              <a:spcAft>
                <a:spcPts val="800"/>
              </a:spcAft>
            </a:pPr>
            <a:r>
              <a:rPr lang="de-AT"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Zugehörigkeit</a:t>
            </a:r>
          </a:p>
          <a:p>
            <a:pPr algn="ctr">
              <a:lnSpc>
                <a:spcPct val="89000"/>
              </a:lnSpc>
              <a:spcAft>
                <a:spcPts val="800"/>
              </a:spcAft>
            </a:pPr>
            <a:endParaRPr lang="de-AT" sz="1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34" name="TextBox 33">
            <a:extLst>
              <a:ext uri="{FF2B5EF4-FFF2-40B4-BE49-F238E27FC236}">
                <a16:creationId xmlns:a16="http://schemas.microsoft.com/office/drawing/2014/main" id="{10DDD35A-1B37-4ACF-87FA-459704B920AA}"/>
              </a:ext>
            </a:extLst>
          </p:cNvPr>
          <p:cNvSpPr txBox="1"/>
          <p:nvPr/>
        </p:nvSpPr>
        <p:spPr>
          <a:xfrm>
            <a:off x="1166663" y="5971859"/>
            <a:ext cx="2325373" cy="421013"/>
          </a:xfrm>
          <a:prstGeom prst="rect">
            <a:avLst/>
          </a:prstGeom>
          <a:noFill/>
        </p:spPr>
        <p:txBody>
          <a:bodyPr wrap="square">
            <a:spAutoFit/>
          </a:bodyPr>
          <a:lstStyle/>
          <a:p>
            <a:pPr algn="ctr">
              <a:lnSpc>
                <a:spcPct val="89000"/>
              </a:lnSpc>
              <a:spcAft>
                <a:spcPts val="800"/>
              </a:spcAft>
            </a:pPr>
            <a:r>
              <a:rPr lang="de-AT"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Freiheit</a:t>
            </a:r>
            <a:endParaRPr lang="de-AT" sz="1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44" name="TextBox 43">
            <a:extLst>
              <a:ext uri="{FF2B5EF4-FFF2-40B4-BE49-F238E27FC236}">
                <a16:creationId xmlns:a16="http://schemas.microsoft.com/office/drawing/2014/main" id="{6A78B01F-03BC-4ABE-8009-5F3EA812D6BF}"/>
              </a:ext>
            </a:extLst>
          </p:cNvPr>
          <p:cNvSpPr txBox="1"/>
          <p:nvPr/>
        </p:nvSpPr>
        <p:spPr>
          <a:xfrm>
            <a:off x="4005696" y="315803"/>
            <a:ext cx="6722918" cy="1013804"/>
          </a:xfrm>
          <a:prstGeom prst="rect">
            <a:avLst/>
          </a:prstGeom>
          <a:noFill/>
        </p:spPr>
        <p:txBody>
          <a:bodyPr wrap="square">
            <a:spAutoFit/>
          </a:bodyPr>
          <a:lstStyle/>
          <a:p>
            <a:pPr algn="ctr">
              <a:lnSpc>
                <a:spcPct val="130000"/>
              </a:lnSpc>
            </a:pPr>
            <a:r>
              <a:rPr lang="de-AT" sz="2400" b="1" dirty="0">
                <a:solidFill>
                  <a:srgbClr val="D18653"/>
                </a:solidFill>
              </a:rPr>
              <a:t>Hast du Angst um deine Sicherheit gehabt oder befürchtet, etwas Wichtiges zu verlieren</a:t>
            </a:r>
            <a:r>
              <a:rPr lang="de-AT" sz="2400" b="1" dirty="0">
                <a:solidFill>
                  <a:srgbClr val="D18653"/>
                </a:solidFill>
                <a:effectLst/>
              </a:rPr>
              <a:t>?</a:t>
            </a:r>
            <a:endParaRPr lang="de-AT" sz="2000" b="1" dirty="0">
              <a:solidFill>
                <a:srgbClr val="D18653"/>
              </a:solidFill>
              <a:effectLst/>
              <a:latin typeface="Calibri" panose="020F0502020204030204" pitchFamily="34" charset="0"/>
              <a:ea typeface="MyriadPro-Regular"/>
              <a:cs typeface="Arial" panose="020B0604020202020204" pitchFamily="34" charset="0"/>
            </a:endParaRPr>
          </a:p>
        </p:txBody>
      </p:sp>
      <p:sp>
        <p:nvSpPr>
          <p:cNvPr id="46" name="TextBox 45">
            <a:extLst>
              <a:ext uri="{FF2B5EF4-FFF2-40B4-BE49-F238E27FC236}">
                <a16:creationId xmlns:a16="http://schemas.microsoft.com/office/drawing/2014/main" id="{11212510-A089-4F40-8792-35853808D1FC}"/>
              </a:ext>
            </a:extLst>
          </p:cNvPr>
          <p:cNvSpPr txBox="1"/>
          <p:nvPr/>
        </p:nvSpPr>
        <p:spPr>
          <a:xfrm>
            <a:off x="3993729" y="1742341"/>
            <a:ext cx="6722918" cy="1052596"/>
          </a:xfrm>
          <a:prstGeom prst="rect">
            <a:avLst/>
          </a:prstGeom>
          <a:noFill/>
        </p:spPr>
        <p:txBody>
          <a:bodyPr wrap="square">
            <a:spAutoFit/>
          </a:bodyPr>
          <a:lstStyle/>
          <a:p>
            <a:pPr algn="ctr">
              <a:lnSpc>
                <a:spcPct val="130000"/>
              </a:lnSpc>
            </a:pPr>
            <a:r>
              <a:rPr lang="de-AT" sz="2400" b="1" dirty="0">
                <a:solidFill>
                  <a:schemeClr val="bg1">
                    <a:lumMod val="50000"/>
                  </a:schemeClr>
                </a:solidFill>
              </a:rPr>
              <a:t>Hast du dich unterdrückt gefühlt und wolltest eine Sache durchsetzen, die dir wichtig war</a:t>
            </a:r>
            <a:r>
              <a:rPr lang="de-AT" sz="2400" b="1" dirty="0">
                <a:solidFill>
                  <a:schemeClr val="bg1">
                    <a:lumMod val="50000"/>
                  </a:schemeClr>
                </a:solidFill>
                <a:effectLst/>
              </a:rPr>
              <a:t>?</a:t>
            </a:r>
            <a:endParaRPr lang="de-AT" sz="2000" b="1" dirty="0">
              <a:solidFill>
                <a:schemeClr val="bg1">
                  <a:lumMod val="50000"/>
                </a:schemeClr>
              </a:solidFill>
              <a:effectLst/>
              <a:latin typeface="Calibri" panose="020F0502020204030204" pitchFamily="34" charset="0"/>
              <a:ea typeface="MyriadPro-Regular"/>
              <a:cs typeface="Arial" panose="020B0604020202020204" pitchFamily="34" charset="0"/>
            </a:endParaRPr>
          </a:p>
        </p:txBody>
      </p:sp>
      <p:sp>
        <p:nvSpPr>
          <p:cNvPr id="48" name="TextBox 47">
            <a:extLst>
              <a:ext uri="{FF2B5EF4-FFF2-40B4-BE49-F238E27FC236}">
                <a16:creationId xmlns:a16="http://schemas.microsoft.com/office/drawing/2014/main" id="{246C07CE-3A7E-45BC-8F76-4444149CA7A6}"/>
              </a:ext>
            </a:extLst>
          </p:cNvPr>
          <p:cNvSpPr txBox="1"/>
          <p:nvPr/>
        </p:nvSpPr>
        <p:spPr>
          <a:xfrm>
            <a:off x="3965255" y="3271919"/>
            <a:ext cx="6722918" cy="533672"/>
          </a:xfrm>
          <a:prstGeom prst="rect">
            <a:avLst/>
          </a:prstGeom>
          <a:noFill/>
        </p:spPr>
        <p:txBody>
          <a:bodyPr wrap="square">
            <a:spAutoFit/>
          </a:bodyPr>
          <a:lstStyle/>
          <a:p>
            <a:pPr algn="ctr">
              <a:lnSpc>
                <a:spcPct val="130000"/>
              </a:lnSpc>
            </a:pPr>
            <a:r>
              <a:rPr lang="de-AT" sz="2400" b="1" dirty="0">
                <a:solidFill>
                  <a:srgbClr val="DFB449"/>
                </a:solidFill>
              </a:rPr>
              <a:t>Hast du dich zu sehr eingeengt gefühlt?</a:t>
            </a:r>
          </a:p>
        </p:txBody>
      </p:sp>
      <p:sp>
        <p:nvSpPr>
          <p:cNvPr id="50" name="TextBox 49">
            <a:extLst>
              <a:ext uri="{FF2B5EF4-FFF2-40B4-BE49-F238E27FC236}">
                <a16:creationId xmlns:a16="http://schemas.microsoft.com/office/drawing/2014/main" id="{DA3C2B27-AA1B-467D-8E22-23EA60D75F1A}"/>
              </a:ext>
            </a:extLst>
          </p:cNvPr>
          <p:cNvSpPr txBox="1"/>
          <p:nvPr/>
        </p:nvSpPr>
        <p:spPr>
          <a:xfrm>
            <a:off x="3726693" y="4315851"/>
            <a:ext cx="7106427" cy="1052596"/>
          </a:xfrm>
          <a:prstGeom prst="rect">
            <a:avLst/>
          </a:prstGeom>
          <a:noFill/>
        </p:spPr>
        <p:txBody>
          <a:bodyPr wrap="square">
            <a:spAutoFit/>
          </a:bodyPr>
          <a:lstStyle/>
          <a:p>
            <a:pPr algn="ctr">
              <a:lnSpc>
                <a:spcPct val="130000"/>
              </a:lnSpc>
            </a:pPr>
            <a:r>
              <a:rPr lang="de-AT" sz="2400" b="1" dirty="0">
                <a:solidFill>
                  <a:srgbClr val="8AB070"/>
                </a:solidFill>
              </a:rPr>
              <a:t>Hast du dich von der anderen Person im Stich gelassen, verstoßen oder unverstanden gefühlt</a:t>
            </a:r>
            <a:r>
              <a:rPr lang="de-AT" sz="2400" b="1" dirty="0">
                <a:solidFill>
                  <a:srgbClr val="8AB070"/>
                </a:solidFill>
                <a:effectLst/>
              </a:rPr>
              <a:t>?</a:t>
            </a:r>
            <a:endParaRPr lang="de-AT" sz="2000" b="1" dirty="0">
              <a:solidFill>
                <a:srgbClr val="8AB070"/>
              </a:solidFill>
              <a:effectLst/>
              <a:latin typeface="Calibri" panose="020F0502020204030204" pitchFamily="34" charset="0"/>
              <a:ea typeface="MyriadPro-Regular"/>
              <a:cs typeface="Arial" panose="020B0604020202020204" pitchFamily="34" charset="0"/>
            </a:endParaRPr>
          </a:p>
        </p:txBody>
      </p:sp>
      <p:sp>
        <p:nvSpPr>
          <p:cNvPr id="52" name="TextBox 51">
            <a:extLst>
              <a:ext uri="{FF2B5EF4-FFF2-40B4-BE49-F238E27FC236}">
                <a16:creationId xmlns:a16="http://schemas.microsoft.com/office/drawing/2014/main" id="{D2763E6F-E5B5-4E77-A082-9E830455C0E9}"/>
              </a:ext>
            </a:extLst>
          </p:cNvPr>
          <p:cNvSpPr txBox="1"/>
          <p:nvPr/>
        </p:nvSpPr>
        <p:spPr>
          <a:xfrm>
            <a:off x="3309618" y="5862358"/>
            <a:ext cx="7916902" cy="572464"/>
          </a:xfrm>
          <a:prstGeom prst="rect">
            <a:avLst/>
          </a:prstGeom>
          <a:noFill/>
        </p:spPr>
        <p:txBody>
          <a:bodyPr wrap="square">
            <a:spAutoFit/>
          </a:bodyPr>
          <a:lstStyle/>
          <a:p>
            <a:pPr algn="ctr">
              <a:lnSpc>
                <a:spcPct val="130000"/>
              </a:lnSpc>
            </a:pPr>
            <a:r>
              <a:rPr lang="de-AT" sz="2400" b="1" dirty="0">
                <a:solidFill>
                  <a:srgbClr val="1875C2"/>
                </a:solidFill>
              </a:rPr>
              <a:t>Hast du dich von der anderen Person kontrolliert gefühlt</a:t>
            </a:r>
            <a:r>
              <a:rPr lang="de-AT" sz="2400" b="1" dirty="0">
                <a:solidFill>
                  <a:srgbClr val="1875C2"/>
                </a:solidFill>
                <a:effectLst/>
              </a:rPr>
              <a:t>?</a:t>
            </a:r>
            <a:endParaRPr lang="de-AT" sz="2000" b="1" dirty="0">
              <a:solidFill>
                <a:srgbClr val="1875C2"/>
              </a:solidFill>
              <a:effectLst/>
              <a:latin typeface="Calibri" panose="020F0502020204030204" pitchFamily="34" charset="0"/>
              <a:ea typeface="MyriadPro-Regular"/>
              <a:cs typeface="Arial" panose="020B0604020202020204" pitchFamily="34" charset="0"/>
            </a:endParaRPr>
          </a:p>
        </p:txBody>
      </p:sp>
    </p:spTree>
    <p:extLst>
      <p:ext uri="{BB962C8B-B14F-4D97-AF65-F5344CB8AC3E}">
        <p14:creationId xmlns:p14="http://schemas.microsoft.com/office/powerpoint/2010/main" val="133922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59">
            <a:extLst>
              <a:ext uri="{FF2B5EF4-FFF2-40B4-BE49-F238E27FC236}">
                <a16:creationId xmlns:a16="http://schemas.microsoft.com/office/drawing/2014/main" id="{BD6B9FAC-2ED3-46DE-AA02-BC6F74B61111}"/>
              </a:ext>
            </a:extLst>
          </p:cNvPr>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r="1396" b="2496"/>
          <a:stretch/>
        </p:blipFill>
        <p:spPr bwMode="auto">
          <a:xfrm>
            <a:off x="206306" y="5146698"/>
            <a:ext cx="11880919" cy="1625577"/>
          </a:xfrm>
          <a:prstGeom prst="rect">
            <a:avLst/>
          </a:prstGeom>
          <a:noFill/>
          <a:ln>
            <a:noFill/>
          </a:ln>
          <a:extLst>
            <a:ext uri="{53640926-AAD7-44D8-BBD7-CCE9431645EC}">
              <a14:shadowObscured xmlns:a14="http://schemas.microsoft.com/office/drawing/2010/main"/>
            </a:ext>
          </a:extLst>
        </p:spPr>
      </p:pic>
      <p:pic>
        <p:nvPicPr>
          <p:cNvPr id="14" name="Grafik 55">
            <a:extLst>
              <a:ext uri="{FF2B5EF4-FFF2-40B4-BE49-F238E27FC236}">
                <a16:creationId xmlns:a16="http://schemas.microsoft.com/office/drawing/2014/main" id="{E4D1D81E-7952-4C5D-8959-F7B286E07DFA}"/>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98270" y="4074475"/>
            <a:ext cx="11520235" cy="995710"/>
          </a:xfrm>
          <a:prstGeom prst="rect">
            <a:avLst/>
          </a:prstGeom>
          <a:noFill/>
          <a:ln>
            <a:noFill/>
          </a:ln>
          <a:extLst>
            <a:ext uri="{53640926-AAD7-44D8-BBD7-CCE9431645EC}">
              <a14:shadowObscured xmlns:a14="http://schemas.microsoft.com/office/drawing/2010/main"/>
            </a:ext>
          </a:extLst>
        </p:spPr>
      </p:pic>
      <p:pic>
        <p:nvPicPr>
          <p:cNvPr id="13" name="Grafik 55">
            <a:extLst>
              <a:ext uri="{FF2B5EF4-FFF2-40B4-BE49-F238E27FC236}">
                <a16:creationId xmlns:a16="http://schemas.microsoft.com/office/drawing/2014/main" id="{A5179D1A-B763-4AC9-9C7B-2F20E03CE6FB}"/>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206306" y="1801008"/>
            <a:ext cx="11520235" cy="1039862"/>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DE20525B-4771-48C4-9543-B461E5E5250C}"/>
              </a:ext>
            </a:extLst>
          </p:cNvPr>
          <p:cNvSpPr>
            <a:spLocks noGrp="1"/>
          </p:cNvSpPr>
          <p:nvPr>
            <p:ph type="title"/>
          </p:nvPr>
        </p:nvSpPr>
        <p:spPr/>
        <p:txBody>
          <a:bodyPr/>
          <a:lstStyle/>
          <a:p>
            <a:r>
              <a:rPr lang="de-DE" dirty="0"/>
              <a:t>Verstehen statt kontrollieren </a:t>
            </a:r>
          </a:p>
        </p:txBody>
      </p:sp>
      <p:sp>
        <p:nvSpPr>
          <p:cNvPr id="3" name="Content Placeholder 2">
            <a:extLst>
              <a:ext uri="{FF2B5EF4-FFF2-40B4-BE49-F238E27FC236}">
                <a16:creationId xmlns:a16="http://schemas.microsoft.com/office/drawing/2014/main" id="{D63B152D-B1ED-4D2E-BADA-933EAD826CAE}"/>
              </a:ext>
            </a:extLst>
          </p:cNvPr>
          <p:cNvSpPr>
            <a:spLocks noGrp="1"/>
          </p:cNvSpPr>
          <p:nvPr>
            <p:ph idx="1"/>
          </p:nvPr>
        </p:nvSpPr>
        <p:spPr>
          <a:xfrm>
            <a:off x="838199" y="1825625"/>
            <a:ext cx="11348007" cy="4351338"/>
          </a:xfrm>
        </p:spPr>
        <p:txBody>
          <a:bodyPr>
            <a:normAutofit/>
          </a:bodyPr>
          <a:lstStyle/>
          <a:p>
            <a:pPr>
              <a:buClr>
                <a:srgbClr val="F68122"/>
              </a:buClr>
            </a:pPr>
            <a:r>
              <a:rPr lang="de-DE" sz="2500" i="1" dirty="0">
                <a:solidFill>
                  <a:srgbClr val="0070C0"/>
                </a:solidFill>
              </a:rPr>
              <a:t>Wenn du also weißt, dass du nur dein eigenes Verhalten kontrollieren kannst, macht das in deinem Verhalten gegenüber anderen jetzt einen Unterschied? </a:t>
            </a:r>
          </a:p>
          <a:p>
            <a:pPr marL="0" indent="0">
              <a:buNone/>
            </a:pPr>
            <a:endParaRPr lang="de-DE" sz="100" dirty="0"/>
          </a:p>
          <a:p>
            <a:pPr marL="0" indent="0">
              <a:buNone/>
            </a:pPr>
            <a:r>
              <a:rPr lang="de-DE" sz="2500" dirty="0"/>
              <a:t>Wenn die andere Person immer zumindest die drei Möglichkeiten (einwilligen, verneinen oder so tun als ob) hat, wie kann es dann am ehesten gelingen, dass sie einwilligt?</a:t>
            </a:r>
            <a:br>
              <a:rPr lang="de-DE" sz="2500" dirty="0"/>
            </a:br>
            <a:endParaRPr lang="de-DE" sz="600" dirty="0"/>
          </a:p>
          <a:p>
            <a:pPr>
              <a:buClr>
                <a:srgbClr val="F68122"/>
              </a:buClr>
            </a:pPr>
            <a:r>
              <a:rPr lang="de-DE" sz="2500" i="1" dirty="0">
                <a:solidFill>
                  <a:srgbClr val="0070C0"/>
                </a:solidFill>
              </a:rPr>
              <a:t>Wie kannst du deinem Gegenüber dieses Einwilligen so leicht wie möglich machen? </a:t>
            </a:r>
          </a:p>
        </p:txBody>
      </p:sp>
      <p:sp>
        <p:nvSpPr>
          <p:cNvPr id="5" name="TextBox 4">
            <a:extLst>
              <a:ext uri="{FF2B5EF4-FFF2-40B4-BE49-F238E27FC236}">
                <a16:creationId xmlns:a16="http://schemas.microsoft.com/office/drawing/2014/main" id="{77EB9EFC-3072-4330-8F1B-AFD4A42D87AF}"/>
              </a:ext>
            </a:extLst>
          </p:cNvPr>
          <p:cNvSpPr txBox="1"/>
          <p:nvPr/>
        </p:nvSpPr>
        <p:spPr>
          <a:xfrm>
            <a:off x="1012174" y="5260998"/>
            <a:ext cx="9908497" cy="1323439"/>
          </a:xfrm>
          <a:prstGeom prst="rect">
            <a:avLst/>
          </a:prstGeom>
          <a:noFill/>
          <a:ln>
            <a:noFill/>
          </a:ln>
        </p:spPr>
        <p:txBody>
          <a:bodyPr wrap="square">
            <a:spAutoFit/>
          </a:bodyPr>
          <a:lstStyle/>
          <a:p>
            <a:r>
              <a:rPr lang="de-DE" sz="2000" b="1" dirty="0"/>
              <a:t>Wichtig ist, dass dein Gegenüber als erstes versteht, dass es um ein Grundbedürfnis von dir geht. Wie du weißt, sind diese Grundbedürfnisse ja bei allen vorhanden und deshalb wird die andere Person gut verstehen, was für dich nicht passt. In Teil 1 dieses Heftes findest du eine Beschreibung, wie du deine Bedürfnisse wahrnehmen und aussprechen kannst.</a:t>
            </a:r>
          </a:p>
        </p:txBody>
      </p:sp>
      <p:grpSp>
        <p:nvGrpSpPr>
          <p:cNvPr id="6" name="Ομάδα 5" descr="Think about icon.">
            <a:extLst>
              <a:ext uri="{FF2B5EF4-FFF2-40B4-BE49-F238E27FC236}">
                <a16:creationId xmlns:a16="http://schemas.microsoft.com/office/drawing/2014/main" id="{CFCAEFBC-39F2-4691-AE03-D319BAB4A6AF}"/>
              </a:ext>
            </a:extLst>
          </p:cNvPr>
          <p:cNvGrpSpPr/>
          <p:nvPr/>
        </p:nvGrpSpPr>
        <p:grpSpPr>
          <a:xfrm>
            <a:off x="11170206" y="1300253"/>
            <a:ext cx="1016000" cy="791210"/>
            <a:chOff x="0" y="0"/>
            <a:chExt cx="2142411" cy="2331445"/>
          </a:xfrm>
          <a:noFill/>
        </p:grpSpPr>
        <p:pic>
          <p:nvPicPr>
            <p:cNvPr id="7" name="Γραφικό 6" descr="Συννεφάκι σκέψης περίγραμμα">
              <a:extLst>
                <a:ext uri="{FF2B5EF4-FFF2-40B4-BE49-F238E27FC236}">
                  <a16:creationId xmlns:a16="http://schemas.microsoft.com/office/drawing/2014/main" id="{3813717E-69B9-414B-887B-D4D4BADC5E3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2142411" cy="2142411"/>
            </a:xfrm>
            <a:prstGeom prst="rect">
              <a:avLst/>
            </a:prstGeom>
          </p:spPr>
        </p:pic>
        <p:sp>
          <p:nvSpPr>
            <p:cNvPr id="8" name="TextBox 7">
              <a:extLst>
                <a:ext uri="{FF2B5EF4-FFF2-40B4-BE49-F238E27FC236}">
                  <a16:creationId xmlns:a16="http://schemas.microsoft.com/office/drawing/2014/main" id="{03296428-4A15-43F1-98DF-2658CB858E16}"/>
                </a:ext>
              </a:extLst>
            </p:cNvPr>
            <p:cNvSpPr txBox="1"/>
            <p:nvPr/>
          </p:nvSpPr>
          <p:spPr>
            <a:xfrm>
              <a:off x="749844" y="236639"/>
              <a:ext cx="618288" cy="2094806"/>
            </a:xfrm>
            <a:prstGeom prst="rect">
              <a:avLst/>
            </a:prstGeom>
            <a:noFill/>
            <a:ln>
              <a:noFill/>
            </a:ln>
          </p:spPr>
          <p:txBody>
            <a:bodyPr wrap="square" rtlCol="0">
              <a:noAutofit/>
            </a:bodyPr>
            <a:lstStyle/>
            <a:p>
              <a:pPr algn="just">
                <a:lnSpc>
                  <a:spcPct val="130000"/>
                </a:lnSpc>
              </a:pPr>
              <a:r>
                <a:rPr lang="de-DE" sz="1800" kern="1200" dirty="0">
                  <a:solidFill>
                    <a:srgbClr val="C00000"/>
                  </a:solidFill>
                  <a:effectLst/>
                  <a:latin typeface="Calibri" panose="020F0502020204030204" pitchFamily="34" charset="0"/>
                  <a:ea typeface="MyriadPro-Regular"/>
                  <a:cs typeface="Times New Roman" panose="02020603050405020304" pitchFamily="18" charset="0"/>
                </a:rPr>
                <a:t>?</a:t>
              </a:r>
              <a:endParaRPr lang="de-DE" sz="1200" dirty="0">
                <a:effectLst/>
                <a:latin typeface="Calibri" panose="020F0502020204030204" pitchFamily="34" charset="0"/>
                <a:ea typeface="MyriadPro-Regular"/>
                <a:cs typeface="Arial" panose="020B0604020202020204" pitchFamily="34" charset="0"/>
              </a:endParaRPr>
            </a:p>
          </p:txBody>
        </p:sp>
      </p:grpSp>
      <p:grpSp>
        <p:nvGrpSpPr>
          <p:cNvPr id="9" name="Ομάδα 8" descr="Think about icon.">
            <a:extLst>
              <a:ext uri="{FF2B5EF4-FFF2-40B4-BE49-F238E27FC236}">
                <a16:creationId xmlns:a16="http://schemas.microsoft.com/office/drawing/2014/main" id="{20D628E8-F26D-4E78-8637-E4D03CA83733}"/>
              </a:ext>
            </a:extLst>
          </p:cNvPr>
          <p:cNvGrpSpPr/>
          <p:nvPr/>
        </p:nvGrpSpPr>
        <p:grpSpPr>
          <a:xfrm>
            <a:off x="11176000" y="3545683"/>
            <a:ext cx="1016000" cy="791210"/>
            <a:chOff x="0" y="0"/>
            <a:chExt cx="2142411" cy="2331445"/>
          </a:xfrm>
          <a:noFill/>
        </p:grpSpPr>
        <p:pic>
          <p:nvPicPr>
            <p:cNvPr id="10" name="Γραφικό 6" descr="Συννεφάκι σκέψης περίγραμμα">
              <a:extLst>
                <a:ext uri="{FF2B5EF4-FFF2-40B4-BE49-F238E27FC236}">
                  <a16:creationId xmlns:a16="http://schemas.microsoft.com/office/drawing/2014/main" id="{393E8D15-78BC-4E4A-AC5E-64FBFE2C316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2142411" cy="2142411"/>
            </a:xfrm>
            <a:prstGeom prst="rect">
              <a:avLst/>
            </a:prstGeom>
          </p:spPr>
        </p:pic>
        <p:sp>
          <p:nvSpPr>
            <p:cNvPr id="11" name="TextBox 7">
              <a:extLst>
                <a:ext uri="{FF2B5EF4-FFF2-40B4-BE49-F238E27FC236}">
                  <a16:creationId xmlns:a16="http://schemas.microsoft.com/office/drawing/2014/main" id="{83653562-E054-475A-8D00-322AEEC734F3}"/>
                </a:ext>
              </a:extLst>
            </p:cNvPr>
            <p:cNvSpPr txBox="1"/>
            <p:nvPr/>
          </p:nvSpPr>
          <p:spPr>
            <a:xfrm>
              <a:off x="749844" y="236639"/>
              <a:ext cx="618288" cy="2094806"/>
            </a:xfrm>
            <a:prstGeom prst="rect">
              <a:avLst/>
            </a:prstGeom>
            <a:noFill/>
            <a:ln>
              <a:noFill/>
            </a:ln>
          </p:spPr>
          <p:txBody>
            <a:bodyPr wrap="square" rtlCol="0">
              <a:noAutofit/>
            </a:bodyPr>
            <a:lstStyle/>
            <a:p>
              <a:pPr algn="just">
                <a:lnSpc>
                  <a:spcPct val="130000"/>
                </a:lnSpc>
              </a:pPr>
              <a:r>
                <a:rPr lang="de-DE" sz="1800" kern="1200" dirty="0">
                  <a:solidFill>
                    <a:srgbClr val="C00000"/>
                  </a:solidFill>
                  <a:effectLst/>
                  <a:latin typeface="Calibri" panose="020F0502020204030204" pitchFamily="34" charset="0"/>
                  <a:ea typeface="MyriadPro-Regular"/>
                  <a:cs typeface="Times New Roman" panose="02020603050405020304" pitchFamily="18" charset="0"/>
                </a:rPr>
                <a:t>?</a:t>
              </a:r>
              <a:endParaRPr lang="de-DE" sz="1200" dirty="0">
                <a:effectLst/>
                <a:latin typeface="Calibri" panose="020F0502020204030204" pitchFamily="34" charset="0"/>
                <a:ea typeface="MyriadPro-Regular"/>
                <a:cs typeface="Arial" panose="020B0604020202020204" pitchFamily="34" charset="0"/>
              </a:endParaRPr>
            </a:p>
          </p:txBody>
        </p:sp>
      </p:grpSp>
    </p:spTree>
    <p:extLst>
      <p:ext uri="{BB962C8B-B14F-4D97-AF65-F5344CB8AC3E}">
        <p14:creationId xmlns:p14="http://schemas.microsoft.com/office/powerpoint/2010/main" val="2958587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941889" y="4321384"/>
            <a:ext cx="6897186" cy="1500187"/>
          </a:xfrm>
        </p:spPr>
        <p:txBody>
          <a:bodyPr>
            <a:normAutofit fontScale="92500"/>
          </a:bodyPr>
          <a:lstStyle/>
          <a:p>
            <a:r>
              <a:rPr lang="en-US" sz="2800" dirty="0">
                <a:solidFill>
                  <a:srgbClr val="FBE82A"/>
                </a:solidFill>
                <a:effectLst>
                  <a:outerShdw blurRad="38100" dist="38100" dir="2700000" algn="tl">
                    <a:srgbClr val="000000">
                      <a:alpha val="43137"/>
                    </a:srgbClr>
                  </a:outerShdw>
                </a:effectLst>
              </a:rPr>
              <a:t>2.2</a:t>
            </a:r>
            <a:r>
              <a:rPr lang="en-US" sz="4800" dirty="0">
                <a:solidFill>
                  <a:srgbClr val="FBE82A"/>
                </a:solidFill>
                <a:effectLst>
                  <a:outerShdw blurRad="38100" dist="38100" dir="2700000" algn="tl">
                    <a:srgbClr val="000000">
                      <a:alpha val="43137"/>
                    </a:srgbClr>
                  </a:outerShdw>
                </a:effectLst>
              </a:rPr>
              <a:t>  </a:t>
            </a:r>
            <a:r>
              <a:rPr lang="de-DE" sz="4800" dirty="0">
                <a:solidFill>
                  <a:srgbClr val="FBE82A"/>
                </a:solidFill>
                <a:effectLst>
                  <a:outerShdw blurRad="38100" dist="38100" dir="2700000" algn="tl">
                    <a:srgbClr val="000000">
                      <a:alpha val="43137"/>
                    </a:srgbClr>
                  </a:outerShdw>
                </a:effectLst>
              </a:rPr>
              <a:t>Was wir tun, um unsere Grundbedürfnisse zu erfüllen</a:t>
            </a:r>
            <a:endParaRPr lang="en-US" sz="4800" dirty="0">
              <a:solidFill>
                <a:srgbClr val="FBE82A"/>
              </a:solidFill>
              <a:effectLst>
                <a:outerShdw blurRad="38100" dist="38100" dir="2700000" algn="tl">
                  <a:srgbClr val="000000">
                    <a:alpha val="43137"/>
                  </a:srgbClr>
                </a:outerShdw>
              </a:effectLst>
            </a:endParaRPr>
          </a:p>
          <a:p>
            <a:endParaRPr lang="el-GR" sz="4800" dirty="0">
              <a:solidFill>
                <a:srgbClr val="FBE82A"/>
              </a:solidFill>
              <a:effectLst>
                <a:outerShdw blurRad="38100" dist="38100" dir="2700000" algn="tl">
                  <a:srgbClr val="000000">
                    <a:alpha val="43137"/>
                  </a:srgbClr>
                </a:outerShdw>
              </a:effectLst>
            </a:endParaRP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20355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18271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6D071DF7-0EDC-4DE4-A0EA-A1AE1E618BF8}"/>
              </a:ext>
            </a:extLst>
          </p:cNvPr>
          <p:cNvSpPr txBox="1"/>
          <p:nvPr/>
        </p:nvSpPr>
        <p:spPr>
          <a:xfrm>
            <a:off x="4495800" y="5522614"/>
            <a:ext cx="7696198" cy="1323439"/>
          </a:xfrm>
          <a:prstGeom prst="rect">
            <a:avLst/>
          </a:prstGeom>
          <a:noFill/>
        </p:spPr>
        <p:txBody>
          <a:bodyPr wrap="square">
            <a:spAutoFit/>
          </a:bodyPr>
          <a:lstStyle/>
          <a:p>
            <a:r>
              <a:rPr lang="de-DE" sz="2000" dirty="0">
                <a:solidFill>
                  <a:schemeClr val="bg2"/>
                </a:solidFill>
                <a:effectLst>
                  <a:outerShdw blurRad="38100" dist="38100" dir="2700000" algn="tl">
                    <a:srgbClr val="000000">
                      <a:alpha val="43137"/>
                    </a:srgbClr>
                  </a:outerShdw>
                </a:effectLst>
              </a:rPr>
              <a:t>In diesem Kapitel wollen wir der Frage nachgehen, welche Möglichkeiten und Wege es gibt, um sich ein Grundbedürfnis zu erfüllen. Du wirst sehen, dass es natürlich unzählige Wege gibt, dass aber nicht alle Wege oder Verhaltensweisen für alle Beteiligten immer gut und nützlich sind</a:t>
            </a:r>
            <a:r>
              <a:rPr lang="en-US" sz="2000" dirty="0">
                <a:solidFill>
                  <a:schemeClr val="bg2"/>
                </a:solidFill>
                <a:effectLst>
                  <a:outerShdw blurRad="38100" dist="38100" dir="2700000" algn="tl">
                    <a:srgbClr val="000000">
                      <a:alpha val="43137"/>
                    </a:srgbClr>
                  </a:outerShdw>
                </a:effectLst>
              </a:rPr>
              <a:t>.</a:t>
            </a:r>
            <a:endParaRPr lang="el-GR" sz="2000"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092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95F25-5340-445E-BE64-6CC0AF99128A}"/>
              </a:ext>
            </a:extLst>
          </p:cNvPr>
          <p:cNvSpPr>
            <a:spLocks noGrp="1"/>
          </p:cNvSpPr>
          <p:nvPr>
            <p:ph type="title"/>
          </p:nvPr>
        </p:nvSpPr>
        <p:spPr>
          <a:xfrm>
            <a:off x="838200" y="320155"/>
            <a:ext cx="10515600" cy="1325563"/>
          </a:xfrm>
        </p:spPr>
        <p:txBody>
          <a:bodyPr>
            <a:normAutofit/>
          </a:bodyPr>
          <a:lstStyle/>
          <a:p>
            <a:r>
              <a:rPr lang="de-DE" sz="3600" dirty="0"/>
              <a:t>Wie verhalten wir uns, wenn Grundbedürfnisse bedroht oder unerfüllt sind</a:t>
            </a:r>
            <a:r>
              <a:rPr lang="en-US" sz="3600" dirty="0"/>
              <a:t>?</a:t>
            </a:r>
            <a:endParaRPr lang="el-GR" sz="3600" dirty="0"/>
          </a:p>
        </p:txBody>
      </p:sp>
      <p:sp>
        <p:nvSpPr>
          <p:cNvPr id="3" name="Content Placeholder 2">
            <a:extLst>
              <a:ext uri="{FF2B5EF4-FFF2-40B4-BE49-F238E27FC236}">
                <a16:creationId xmlns:a16="http://schemas.microsoft.com/office/drawing/2014/main" id="{37CF4A94-AC39-4A3F-A298-4B92555AFC04}"/>
              </a:ext>
            </a:extLst>
          </p:cNvPr>
          <p:cNvSpPr>
            <a:spLocks noGrp="1"/>
          </p:cNvSpPr>
          <p:nvPr>
            <p:ph idx="1"/>
          </p:nvPr>
        </p:nvSpPr>
        <p:spPr>
          <a:xfrm>
            <a:off x="838200" y="1870594"/>
            <a:ext cx="10515600" cy="4351338"/>
          </a:xfrm>
        </p:spPr>
        <p:txBody>
          <a:bodyPr>
            <a:normAutofit/>
          </a:bodyPr>
          <a:lstStyle/>
          <a:p>
            <a:r>
              <a:rPr lang="de-DE" dirty="0"/>
              <a:t>Wenn ein Grundbedürfnis bedroht oder nicht erfüllt ist, passt das für uns nicht. </a:t>
            </a:r>
            <a:endParaRPr lang="el-GR" dirty="0"/>
          </a:p>
          <a:p>
            <a:r>
              <a:rPr lang="de-DE" dirty="0"/>
              <a:t>Jeder will diese unangenehme Situation ändern, und das geschieht, indem wir uns so oder so verhalten. </a:t>
            </a:r>
            <a:endParaRPr lang="el-GR" dirty="0"/>
          </a:p>
          <a:p>
            <a:r>
              <a:rPr lang="de-DE" dirty="0"/>
              <a:t>Wie wir uns genau verhalten, hängt von unserer Persönlichkeit und verschiedenen zusätzlichen Einflussfaktoren ab</a:t>
            </a:r>
            <a:r>
              <a:rPr lang="en-US" dirty="0"/>
              <a:t>.</a:t>
            </a:r>
          </a:p>
          <a:p>
            <a:endParaRPr lang="en-US" dirty="0"/>
          </a:p>
          <a:p>
            <a:pPr marL="0" indent="0" algn="ctr">
              <a:buNone/>
            </a:pPr>
            <a:r>
              <a:rPr lang="en-US" dirty="0">
                <a:highlight>
                  <a:srgbClr val="1A7EBA"/>
                </a:highlight>
              </a:rPr>
              <a:t> </a:t>
            </a:r>
            <a:r>
              <a:rPr lang="en-US" i="1" dirty="0">
                <a:solidFill>
                  <a:schemeClr val="bg1"/>
                </a:solidFill>
                <a:effectLst>
                  <a:outerShdw blurRad="38100" dist="38100" dir="2700000" algn="tl">
                    <a:srgbClr val="000000">
                      <a:alpha val="43137"/>
                    </a:srgbClr>
                  </a:outerShdw>
                </a:effectLst>
                <a:highlight>
                  <a:srgbClr val="1A7EBA"/>
                </a:highlight>
              </a:rPr>
              <a:t>Let’s learn, in the next slides, about these factors.</a:t>
            </a:r>
          </a:p>
          <a:p>
            <a:endParaRPr lang="el-GR" dirty="0"/>
          </a:p>
        </p:txBody>
      </p:sp>
      <p:sp>
        <p:nvSpPr>
          <p:cNvPr id="4" name="TextBox 3">
            <a:extLst>
              <a:ext uri="{FF2B5EF4-FFF2-40B4-BE49-F238E27FC236}">
                <a16:creationId xmlns:a16="http://schemas.microsoft.com/office/drawing/2014/main" id="{4379CD09-F8EE-4AAE-9E9F-CC4A3879B8E9}"/>
              </a:ext>
            </a:extLst>
          </p:cNvPr>
          <p:cNvSpPr txBox="1"/>
          <p:nvPr/>
        </p:nvSpPr>
        <p:spPr>
          <a:xfrm>
            <a:off x="6734175" y="0"/>
            <a:ext cx="5469115"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wir tun, um unsere Grundbedürfnisse zu erfüllen</a:t>
            </a:r>
            <a:endParaRPr lang="en-US"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198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FCF7-3D52-428D-B508-466560FF1D67}"/>
              </a:ext>
            </a:extLst>
          </p:cNvPr>
          <p:cNvSpPr>
            <a:spLocks noGrp="1"/>
          </p:cNvSpPr>
          <p:nvPr>
            <p:ph type="title"/>
          </p:nvPr>
        </p:nvSpPr>
        <p:spPr/>
        <p:txBody>
          <a:bodyPr/>
          <a:lstStyle/>
          <a:p>
            <a:r>
              <a:rPr lang="de-DE" dirty="0"/>
              <a:t>Einflussfaktoren auf unser Verhalten   </a:t>
            </a:r>
            <a:r>
              <a:rPr lang="de-DE" sz="3200" dirty="0"/>
              <a:t>(1)</a:t>
            </a:r>
            <a:endParaRPr lang="de-DE" dirty="0"/>
          </a:p>
        </p:txBody>
      </p:sp>
      <p:sp>
        <p:nvSpPr>
          <p:cNvPr id="3" name="Content Placeholder 2">
            <a:extLst>
              <a:ext uri="{FF2B5EF4-FFF2-40B4-BE49-F238E27FC236}">
                <a16:creationId xmlns:a16="http://schemas.microsoft.com/office/drawing/2014/main" id="{40A76726-5D75-4FDB-BC76-2556FCE5DDB3}"/>
              </a:ext>
            </a:extLst>
          </p:cNvPr>
          <p:cNvSpPr>
            <a:spLocks noGrp="1"/>
          </p:cNvSpPr>
          <p:nvPr>
            <p:ph idx="1"/>
          </p:nvPr>
        </p:nvSpPr>
        <p:spPr>
          <a:xfrm>
            <a:off x="838200" y="1825625"/>
            <a:ext cx="11365090" cy="5032376"/>
          </a:xfrm>
        </p:spPr>
        <p:txBody>
          <a:bodyPr>
            <a:noAutofit/>
          </a:bodyPr>
          <a:lstStyle/>
          <a:p>
            <a:pPr marL="0" indent="0">
              <a:buNone/>
            </a:pPr>
            <a:r>
              <a:rPr lang="de-DE" sz="2400" i="1" dirty="0"/>
              <a:t>Wie wir uns in einer bestimmten Situation verhalten, hängt hauptsächlich von diesen Einflussfaktoren ab:</a:t>
            </a:r>
          </a:p>
          <a:p>
            <a:r>
              <a:rPr lang="de-DE" sz="2600" b="1" dirty="0"/>
              <a:t>Wichtigkeit</a:t>
            </a:r>
            <a:r>
              <a:rPr lang="de-DE" sz="2400" b="1" dirty="0"/>
              <a:t> </a:t>
            </a:r>
          </a:p>
          <a:p>
            <a:pPr lvl="1">
              <a:buClr>
                <a:srgbClr val="1A7EBA"/>
              </a:buClr>
            </a:pPr>
            <a:r>
              <a:rPr lang="de-DE" sz="2200" dirty="0"/>
              <a:t>Wie wichtig ist dir die Erfüllung des Bedürfnisses, wie wichtig ist es dir, dass du dich wieder wohl fühlst?</a:t>
            </a:r>
          </a:p>
          <a:p>
            <a:r>
              <a:rPr lang="de-DE" sz="2400" dirty="0"/>
              <a:t> </a:t>
            </a:r>
            <a:r>
              <a:rPr lang="de-DE" sz="2600" b="1" dirty="0"/>
              <a:t>Chance auf Erfolg</a:t>
            </a:r>
          </a:p>
          <a:p>
            <a:pPr lvl="1">
              <a:buClr>
                <a:srgbClr val="1A7EBA"/>
              </a:buClr>
            </a:pPr>
            <a:r>
              <a:rPr lang="de-DE" sz="2200" dirty="0"/>
              <a:t>Kannst du durch Handeln irgendeinen Einfluss nehmen und wie groß kann der Erfolg sein? Manchmal kannst du dich nur mit der Situation abfinden, auch wenn sie nicht für dich passt.</a:t>
            </a:r>
          </a:p>
          <a:p>
            <a:r>
              <a:rPr lang="de-DE" sz="2600" dirty="0"/>
              <a:t> </a:t>
            </a:r>
            <a:r>
              <a:rPr lang="de-DE" sz="2600" b="1" dirty="0"/>
              <a:t>Deine Werte </a:t>
            </a:r>
          </a:p>
          <a:p>
            <a:pPr lvl="1">
              <a:buClr>
                <a:srgbClr val="1A7EBA"/>
              </a:buClr>
            </a:pPr>
            <a:r>
              <a:rPr lang="de-DE" sz="2200" dirty="0"/>
              <a:t>Was ist dir in deinem Leben wirklich wichtig? Typische Werte sind zum Beispiel Treue, Freundschaft, Gerechtigkeit, Ehrlichkeit, usw. </a:t>
            </a:r>
          </a:p>
        </p:txBody>
      </p:sp>
      <p:sp>
        <p:nvSpPr>
          <p:cNvPr id="5" name="TextBox 4">
            <a:extLst>
              <a:ext uri="{FF2B5EF4-FFF2-40B4-BE49-F238E27FC236}">
                <a16:creationId xmlns:a16="http://schemas.microsoft.com/office/drawing/2014/main" id="{4379CD09-F8EE-4AAE-9E9F-CC4A3879B8E9}"/>
              </a:ext>
            </a:extLst>
          </p:cNvPr>
          <p:cNvSpPr txBox="1"/>
          <p:nvPr/>
        </p:nvSpPr>
        <p:spPr>
          <a:xfrm>
            <a:off x="6734175" y="0"/>
            <a:ext cx="5469115"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wir tun, um unsere Grundbedürfnisse zu erfüllen</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330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FCF7-3D52-428D-B508-466560FF1D67}"/>
              </a:ext>
            </a:extLst>
          </p:cNvPr>
          <p:cNvSpPr>
            <a:spLocks noGrp="1"/>
          </p:cNvSpPr>
          <p:nvPr>
            <p:ph type="title"/>
          </p:nvPr>
        </p:nvSpPr>
        <p:spPr/>
        <p:txBody>
          <a:bodyPr/>
          <a:lstStyle/>
          <a:p>
            <a:r>
              <a:rPr lang="de-DE" dirty="0"/>
              <a:t>Einflussfaktoren auf unser Verhalten   </a:t>
            </a:r>
            <a:r>
              <a:rPr lang="de-DE" sz="3200" dirty="0"/>
              <a:t>(2)</a:t>
            </a:r>
            <a:endParaRPr lang="de-DE" dirty="0"/>
          </a:p>
        </p:txBody>
      </p:sp>
      <p:sp>
        <p:nvSpPr>
          <p:cNvPr id="3" name="Content Placeholder 2">
            <a:extLst>
              <a:ext uri="{FF2B5EF4-FFF2-40B4-BE49-F238E27FC236}">
                <a16:creationId xmlns:a16="http://schemas.microsoft.com/office/drawing/2014/main" id="{40A76726-5D75-4FDB-BC76-2556FCE5DDB3}"/>
              </a:ext>
            </a:extLst>
          </p:cNvPr>
          <p:cNvSpPr>
            <a:spLocks noGrp="1"/>
          </p:cNvSpPr>
          <p:nvPr>
            <p:ph idx="1"/>
          </p:nvPr>
        </p:nvSpPr>
        <p:spPr>
          <a:xfrm>
            <a:off x="838200" y="1825624"/>
            <a:ext cx="10515600" cy="4545195"/>
          </a:xfrm>
        </p:spPr>
        <p:txBody>
          <a:bodyPr>
            <a:normAutofit fontScale="92500" lnSpcReduction="20000"/>
          </a:bodyPr>
          <a:lstStyle/>
          <a:p>
            <a:pPr>
              <a:lnSpc>
                <a:spcPct val="110000"/>
              </a:lnSpc>
            </a:pPr>
            <a:r>
              <a:rPr lang="de-DE" b="1" dirty="0"/>
              <a:t>Deine Vorerfahrungen </a:t>
            </a:r>
          </a:p>
          <a:p>
            <a:pPr lvl="1">
              <a:lnSpc>
                <a:spcPct val="110000"/>
              </a:lnSpc>
              <a:buClr>
                <a:srgbClr val="1A7EBA"/>
              </a:buClr>
            </a:pPr>
            <a:r>
              <a:rPr lang="de-DE" dirty="0"/>
              <a:t>Wie verhalten sich die Menschen, die dir am nächsten sind? Wie oft hast du schon ähnliche Situationen erlebt? Bist du </a:t>
            </a:r>
            <a:r>
              <a:rPr lang="de-DE" b="1" dirty="0"/>
              <a:t>offen für neue Erfahrungen?</a:t>
            </a:r>
          </a:p>
          <a:p>
            <a:pPr>
              <a:lnSpc>
                <a:spcPct val="110000"/>
              </a:lnSpc>
            </a:pPr>
            <a:r>
              <a:rPr lang="de-DE" b="1" dirty="0"/>
              <a:t> Deine Persönlichkeit</a:t>
            </a:r>
          </a:p>
          <a:p>
            <a:pPr lvl="1">
              <a:lnSpc>
                <a:spcPct val="110000"/>
              </a:lnSpc>
              <a:buClr>
                <a:srgbClr val="1A7EBA"/>
              </a:buClr>
            </a:pPr>
            <a:r>
              <a:rPr lang="de-DE" dirty="0"/>
              <a:t>Je nachdem, ob du eher ein ruhiger oder ein aktiver Mensch, eher kontaktfreudig oder zurückgezogen bist, wirst du dich anders verhalten. </a:t>
            </a:r>
          </a:p>
          <a:p>
            <a:pPr>
              <a:lnSpc>
                <a:spcPct val="110000"/>
              </a:lnSpc>
            </a:pPr>
            <a:r>
              <a:rPr lang="de-DE" b="1" dirty="0"/>
              <a:t>Verhaltensweisen, die du kennst und anwenden kannst </a:t>
            </a:r>
          </a:p>
          <a:p>
            <a:pPr lvl="1">
              <a:lnSpc>
                <a:spcPct val="110000"/>
              </a:lnSpc>
              <a:buClr>
                <a:srgbClr val="1A7EBA"/>
              </a:buClr>
            </a:pPr>
            <a:r>
              <a:rPr lang="de-DE" dirty="0"/>
              <a:t>Je mehr Möglichkeiten du kennst und zur Verfügung hast, desto besser! Das kannst du dir vorstellen, wie eine Werkzeugkiste: Je mehr unterschiedliche Werkzeuge ein Handwerker oder eine Handwerkerin zur Verfügung hat und die er oder sie auch zu gebrauchen versteht, umso mehr Dinge können damit gemacht werden.</a:t>
            </a:r>
          </a:p>
        </p:txBody>
      </p:sp>
      <p:sp>
        <p:nvSpPr>
          <p:cNvPr id="5" name="TextBox 4">
            <a:extLst>
              <a:ext uri="{FF2B5EF4-FFF2-40B4-BE49-F238E27FC236}">
                <a16:creationId xmlns:a16="http://schemas.microsoft.com/office/drawing/2014/main" id="{4379CD09-F8EE-4AAE-9E9F-CC4A3879B8E9}"/>
              </a:ext>
            </a:extLst>
          </p:cNvPr>
          <p:cNvSpPr txBox="1"/>
          <p:nvPr/>
        </p:nvSpPr>
        <p:spPr>
          <a:xfrm>
            <a:off x="6734175" y="0"/>
            <a:ext cx="5469115"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wir tun, um unsere Grundbedürfnisse zu erfüllen</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7740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165D-FBAB-4CCE-B8AA-9B891F5FAFFD}"/>
              </a:ext>
            </a:extLst>
          </p:cNvPr>
          <p:cNvSpPr>
            <a:spLocks noGrp="1"/>
          </p:cNvSpPr>
          <p:nvPr>
            <p:ph type="title"/>
          </p:nvPr>
        </p:nvSpPr>
        <p:spPr>
          <a:xfrm>
            <a:off x="838200" y="365125"/>
            <a:ext cx="11353800" cy="1325563"/>
          </a:xfrm>
        </p:spPr>
        <p:txBody>
          <a:bodyPr>
            <a:normAutofit/>
          </a:bodyPr>
          <a:lstStyle/>
          <a:p>
            <a:r>
              <a:rPr lang="de-DE" sz="4200" dirty="0"/>
              <a:t>Unterschiedliche Verhaltensweisen in einer Situation</a:t>
            </a:r>
            <a:endParaRPr lang="el-GR" sz="4200" dirty="0"/>
          </a:p>
        </p:txBody>
      </p:sp>
      <p:sp>
        <p:nvSpPr>
          <p:cNvPr id="3" name="Content Placeholder 2">
            <a:extLst>
              <a:ext uri="{FF2B5EF4-FFF2-40B4-BE49-F238E27FC236}">
                <a16:creationId xmlns:a16="http://schemas.microsoft.com/office/drawing/2014/main" id="{060FA071-568A-4C51-89FC-BAA60DE4838C}"/>
              </a:ext>
            </a:extLst>
          </p:cNvPr>
          <p:cNvSpPr>
            <a:spLocks noGrp="1"/>
          </p:cNvSpPr>
          <p:nvPr>
            <p:ph idx="1"/>
          </p:nvPr>
        </p:nvSpPr>
        <p:spPr/>
        <p:txBody>
          <a:bodyPr>
            <a:normAutofit/>
          </a:bodyPr>
          <a:lstStyle/>
          <a:p>
            <a:r>
              <a:rPr lang="de-DE" sz="2600" dirty="0"/>
              <a:t>So verschieden wie wir Menschen sind, so unterschiedlich können auch die Verhaltensweisen sein, wie wir auf eine bestimmte Situation reagieren</a:t>
            </a:r>
            <a:r>
              <a:rPr lang="en-US" sz="2600" dirty="0"/>
              <a:t>. </a:t>
            </a:r>
          </a:p>
          <a:p>
            <a:r>
              <a:rPr lang="de-DE" sz="2600" dirty="0"/>
              <a:t>Stellen wir uns folgende Situation vor</a:t>
            </a:r>
            <a:r>
              <a:rPr lang="en-US" sz="2600" dirty="0"/>
              <a:t>:</a:t>
            </a:r>
          </a:p>
        </p:txBody>
      </p:sp>
      <p:sp>
        <p:nvSpPr>
          <p:cNvPr id="6" name="TextBox 5">
            <a:extLst>
              <a:ext uri="{FF2B5EF4-FFF2-40B4-BE49-F238E27FC236}">
                <a16:creationId xmlns:a16="http://schemas.microsoft.com/office/drawing/2014/main" id="{DF332B56-0D81-4BB5-9F9C-D5C741BBBB66}"/>
              </a:ext>
            </a:extLst>
          </p:cNvPr>
          <p:cNvSpPr txBox="1"/>
          <p:nvPr/>
        </p:nvSpPr>
        <p:spPr>
          <a:xfrm>
            <a:off x="838201" y="3332282"/>
            <a:ext cx="10382250" cy="3477875"/>
          </a:xfrm>
          <a:prstGeom prst="rect">
            <a:avLst/>
          </a:prstGeom>
          <a:solidFill>
            <a:schemeClr val="bg1">
              <a:lumMod val="95000"/>
            </a:schemeClr>
          </a:solidFill>
        </p:spPr>
        <p:txBody>
          <a:bodyPr wrap="square" lIns="54000" rIns="54000">
            <a:spAutoFit/>
          </a:bodyPr>
          <a:lstStyle/>
          <a:p>
            <a:r>
              <a:rPr lang="de-DE" sz="2000" dirty="0"/>
              <a:t>Paul, Elias und Sandra sind Pfadfinder*innen. Heute ist Gruppenabend und heute wollten sie ihre </a:t>
            </a:r>
            <a:r>
              <a:rPr lang="de-DE" sz="2000" dirty="0" err="1"/>
              <a:t>Fotoshow</a:t>
            </a:r>
            <a:r>
              <a:rPr lang="de-DE" sz="2000" dirty="0"/>
              <a:t> vom letzten Lager zeigen, für die sich ihr Team sich eine Menge Arbeit gemacht hat. Viele Stunden sind sie zusammengesessen und haben die Fotos ausgewählt, die Reihenfolge bestimmt und die musikalische Untermalung ausgewählt. Jetzt hat das Kochen, das heute auch am Programm war, so lange gedauert, dass sich die </a:t>
            </a:r>
            <a:r>
              <a:rPr lang="de-DE" sz="2000" dirty="0" err="1"/>
              <a:t>Fotoshow</a:t>
            </a:r>
            <a:r>
              <a:rPr lang="de-DE" sz="2000" dirty="0"/>
              <a:t> nicht mehr ausgeht und dass sie ca. 20 Minuten verlängern müssten. Jetzt diskutieren sie gerade in der Gruppe, wie sie mit der Situation umgehen wollen. Frida will pünktlich weg und sagt, dass sie jetzt Wichtigeres zu tun habe, als sich eine </a:t>
            </a:r>
            <a:r>
              <a:rPr lang="de-DE" sz="2000" dirty="0" err="1"/>
              <a:t>Fotoshow</a:t>
            </a:r>
            <a:r>
              <a:rPr lang="de-DE" sz="2000" dirty="0"/>
              <a:t> anzusehen. Die Gruppenleiter beschließen, die </a:t>
            </a:r>
            <a:r>
              <a:rPr lang="de-DE" sz="2000" dirty="0" err="1"/>
              <a:t>Fotoshow</a:t>
            </a:r>
            <a:r>
              <a:rPr lang="de-DE" sz="2000" dirty="0"/>
              <a:t> deshalb auf den nächsten Gruppenabend zu verschieben</a:t>
            </a:r>
            <a:r>
              <a:rPr lang="en-US" sz="2000" dirty="0"/>
              <a:t>.</a:t>
            </a:r>
            <a:endParaRPr lang="el-GR" sz="2000" dirty="0"/>
          </a:p>
          <a:p>
            <a:r>
              <a:rPr lang="de-DE" sz="2000" dirty="0"/>
              <a:t>Sandra, Paul und Elias merken, dass in ihnen eine Wut aufsteigt. Sie wollen, dass die </a:t>
            </a:r>
            <a:r>
              <a:rPr lang="de-DE" sz="2000" dirty="0" err="1"/>
              <a:t>Fotoshow</a:t>
            </a:r>
            <a:r>
              <a:rPr lang="de-DE" sz="2000" dirty="0"/>
              <a:t>, wie besprochen, heute noch stattfindet. Doch die drei verhalten sich auf ganz unterschiedliche Weise</a:t>
            </a:r>
            <a:r>
              <a:rPr lang="el-GR" sz="2000" dirty="0"/>
              <a:t>.</a:t>
            </a:r>
          </a:p>
        </p:txBody>
      </p:sp>
      <p:sp>
        <p:nvSpPr>
          <p:cNvPr id="7" name="TextBox 6">
            <a:extLst>
              <a:ext uri="{FF2B5EF4-FFF2-40B4-BE49-F238E27FC236}">
                <a16:creationId xmlns:a16="http://schemas.microsoft.com/office/drawing/2014/main" id="{4379CD09-F8EE-4AAE-9E9F-CC4A3879B8E9}"/>
              </a:ext>
            </a:extLst>
          </p:cNvPr>
          <p:cNvSpPr txBox="1"/>
          <p:nvPr/>
        </p:nvSpPr>
        <p:spPr>
          <a:xfrm>
            <a:off x="6734175" y="0"/>
            <a:ext cx="5469115"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wir tun, um unsere Grundbedürfnisse zu erfüllen</a:t>
            </a:r>
            <a:endParaRPr lang="en-US"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4766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101" descr="Aquarell, Pinselstrich, Farbe, Abstrakt, Textur, Bürste">
            <a:extLst>
              <a:ext uri="{FF2B5EF4-FFF2-40B4-BE49-F238E27FC236}">
                <a16:creationId xmlns:a16="http://schemas.microsoft.com/office/drawing/2014/main" id="{371AEBF1-FAA8-49F7-B84D-F25725774D2D}"/>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1099" b="5852"/>
          <a:stretch/>
        </p:blipFill>
        <p:spPr bwMode="auto">
          <a:xfrm>
            <a:off x="3213100" y="4152900"/>
            <a:ext cx="8990190" cy="2695576"/>
          </a:xfrm>
          <a:prstGeom prst="rect">
            <a:avLst/>
          </a:prstGeom>
          <a:noFill/>
          <a:ln>
            <a:noFill/>
          </a:ln>
          <a:extLst>
            <a:ext uri="{53640926-AAD7-44D8-BBD7-CCE9431645EC}">
              <a14:shadowObscured xmlns:a14="http://schemas.microsoft.com/office/drawing/2010/main"/>
            </a:ext>
          </a:extLst>
        </p:spPr>
      </p:pic>
      <p:pic>
        <p:nvPicPr>
          <p:cNvPr id="26" name="Grafik 98" descr="Aquarell, Pinselstrich, Farbe, Abstrakt, Textur, Bürste">
            <a:extLst>
              <a:ext uri="{FF2B5EF4-FFF2-40B4-BE49-F238E27FC236}">
                <a16:creationId xmlns:a16="http://schemas.microsoft.com/office/drawing/2014/main" id="{505DF7C6-9709-47B8-A465-C31476C302F9}"/>
              </a:ext>
            </a:extLst>
          </p:cNvPr>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5564528" y="1782154"/>
            <a:ext cx="5079638" cy="2387626"/>
          </a:xfrm>
          <a:prstGeom prst="rect">
            <a:avLst/>
          </a:prstGeom>
          <a:noFill/>
          <a:ln>
            <a:noFill/>
          </a:ln>
          <a:extLst>
            <a:ext uri="{53640926-AAD7-44D8-BBD7-CCE9431645EC}">
              <a14:shadowObscured xmlns:a14="http://schemas.microsoft.com/office/drawing/2010/main"/>
            </a:ext>
          </a:extLst>
        </p:spPr>
      </p:pic>
      <p:pic>
        <p:nvPicPr>
          <p:cNvPr id="22" name="Grafik 78" descr="Aquarell, Pinselstrich, Farbe, Abstrakt, Textur, Bürste">
            <a:extLst>
              <a:ext uri="{FF2B5EF4-FFF2-40B4-BE49-F238E27FC236}">
                <a16:creationId xmlns:a16="http://schemas.microsoft.com/office/drawing/2014/main" id="{3647FD2B-DE18-48C9-A3A9-B0B28833F5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53942" y="1740191"/>
            <a:ext cx="4616807" cy="274209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AEF8F5AF-9494-4EE2-A12E-6250983C6627}"/>
              </a:ext>
            </a:extLst>
          </p:cNvPr>
          <p:cNvSpPr>
            <a:spLocks noGrp="1"/>
          </p:cNvSpPr>
          <p:nvPr>
            <p:ph type="title"/>
          </p:nvPr>
        </p:nvSpPr>
        <p:spPr/>
        <p:txBody>
          <a:bodyPr/>
          <a:lstStyle/>
          <a:p>
            <a:r>
              <a:rPr lang="en-US" dirty="0"/>
              <a:t>Sandra, Paul, Elias</a:t>
            </a:r>
            <a:endParaRPr lang="el-GR" dirty="0"/>
          </a:p>
        </p:txBody>
      </p:sp>
      <p:grpSp>
        <p:nvGrpSpPr>
          <p:cNvPr id="5" name="Gruppieren 287">
            <a:extLst>
              <a:ext uri="{FF2B5EF4-FFF2-40B4-BE49-F238E27FC236}">
                <a16:creationId xmlns:a16="http://schemas.microsoft.com/office/drawing/2014/main" id="{3468C3A6-FA88-4FBD-BEB4-6AEBDE4CA2FC}"/>
              </a:ext>
            </a:extLst>
          </p:cNvPr>
          <p:cNvGrpSpPr/>
          <p:nvPr/>
        </p:nvGrpSpPr>
        <p:grpSpPr>
          <a:xfrm>
            <a:off x="504288" y="1771015"/>
            <a:ext cx="11183424" cy="4448175"/>
            <a:chOff x="-1826960" y="-46758"/>
            <a:chExt cx="9720803" cy="3867150"/>
          </a:xfrm>
        </p:grpSpPr>
        <p:grpSp>
          <p:nvGrpSpPr>
            <p:cNvPr id="6" name="Gruppieren 288">
              <a:extLst>
                <a:ext uri="{FF2B5EF4-FFF2-40B4-BE49-F238E27FC236}">
                  <a16:creationId xmlns:a16="http://schemas.microsoft.com/office/drawing/2014/main" id="{A4BFDE5C-0156-428D-97A4-203F4686C23D}"/>
                </a:ext>
              </a:extLst>
            </p:cNvPr>
            <p:cNvGrpSpPr/>
            <p:nvPr/>
          </p:nvGrpSpPr>
          <p:grpSpPr>
            <a:xfrm>
              <a:off x="-1826960" y="-46758"/>
              <a:ext cx="9720803" cy="3867150"/>
              <a:chOff x="-1826960" y="-46758"/>
              <a:chExt cx="9720803" cy="3867150"/>
            </a:xfrm>
          </p:grpSpPr>
          <p:sp>
            <p:nvSpPr>
              <p:cNvPr id="7" name="Rechteck 289">
                <a:extLst>
                  <a:ext uri="{FF2B5EF4-FFF2-40B4-BE49-F238E27FC236}">
                    <a16:creationId xmlns:a16="http://schemas.microsoft.com/office/drawing/2014/main" id="{EBC7A591-50FF-4477-9EDA-700A65B4B9DF}"/>
                  </a:ext>
                </a:extLst>
              </p:cNvPr>
              <p:cNvSpPr/>
              <p:nvPr/>
            </p:nvSpPr>
            <p:spPr>
              <a:xfrm>
                <a:off x="-1826960" y="-46758"/>
                <a:ext cx="5486400" cy="386715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 </a:t>
                </a:r>
                <a:endParaRPr lang="el-GR" sz="1100">
                  <a:effectLst/>
                  <a:latin typeface="Calibri" panose="020F0502020204030204" pitchFamily="34" charset="0"/>
                  <a:ea typeface="Calibri" panose="020F0502020204030204" pitchFamily="34" charset="0"/>
                </a:endParaRPr>
              </a:p>
            </p:txBody>
          </p:sp>
          <p:sp>
            <p:nvSpPr>
              <p:cNvPr id="9" name="Textfeld 291">
                <a:extLst>
                  <a:ext uri="{FF2B5EF4-FFF2-40B4-BE49-F238E27FC236}">
                    <a16:creationId xmlns:a16="http://schemas.microsoft.com/office/drawing/2014/main" id="{B83393B9-7631-420D-A6B9-4A439BB40D58}"/>
                  </a:ext>
                </a:extLst>
              </p:cNvPr>
              <p:cNvSpPr txBox="1"/>
              <p:nvPr/>
            </p:nvSpPr>
            <p:spPr>
              <a:xfrm>
                <a:off x="-576323" y="326358"/>
                <a:ext cx="2590296" cy="1377678"/>
              </a:xfrm>
              <a:prstGeom prst="rect">
                <a:avLst/>
              </a:prstGeom>
              <a:noFill/>
              <a:ln>
                <a:noFill/>
              </a:ln>
            </p:spPr>
            <p:txBody>
              <a:bodyPr spcFirstLastPara="1" wrap="square" lIns="670625" tIns="41900" rIns="41900" bIns="41900" anchor="ctr" anchorCtr="0">
                <a:noAutofit/>
              </a:bodyPr>
              <a:lstStyle/>
              <a:p>
                <a:pPr>
                  <a:lnSpc>
                    <a:spcPct val="89000"/>
                  </a:lnSpc>
                  <a:spcAft>
                    <a:spcPts val="800"/>
                  </a:spcAft>
                </a:pPr>
                <a:r>
                  <a:rPr lang="en-GB"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Sandra </a:t>
                </a:r>
                <a:r>
                  <a:rPr lang="de-DE"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wird laut. Sie stellt Frida zur Rede, was das wohl Wichtiges sein kann</a:t>
                </a:r>
                <a:r>
                  <a:rPr lang="en-GB"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endParaRPr lang="el-GR"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5" name="Textfeld 297">
                <a:extLst>
                  <a:ext uri="{FF2B5EF4-FFF2-40B4-BE49-F238E27FC236}">
                    <a16:creationId xmlns:a16="http://schemas.microsoft.com/office/drawing/2014/main" id="{33B4BB9E-3567-40BE-B13C-2BEE72A52924}"/>
                  </a:ext>
                </a:extLst>
              </p:cNvPr>
              <p:cNvSpPr txBox="1"/>
              <p:nvPr/>
            </p:nvSpPr>
            <p:spPr>
              <a:xfrm>
                <a:off x="1893259" y="2692112"/>
                <a:ext cx="6000584" cy="990123"/>
              </a:xfrm>
              <a:prstGeom prst="rect">
                <a:avLst/>
              </a:prstGeom>
              <a:noFill/>
              <a:ln>
                <a:noFill/>
              </a:ln>
            </p:spPr>
            <p:txBody>
              <a:bodyPr spcFirstLastPara="1" wrap="square" lIns="670625" tIns="41900" rIns="41900" bIns="41900" anchor="ctr" anchorCtr="0">
                <a:noAutofit/>
              </a:bodyPr>
              <a:lstStyle/>
              <a:p>
                <a:pPr>
                  <a:lnSpc>
                    <a:spcPct val="89000"/>
                  </a:lnSpc>
                  <a:spcAft>
                    <a:spcPts val="800"/>
                  </a:spcAft>
                </a:pPr>
                <a:r>
                  <a:rPr lang="en-GB" sz="2400" b="1" dirty="0">
                    <a:solidFill>
                      <a:srgbClr val="000000"/>
                    </a:solidFill>
                    <a:effectLst/>
                    <a:latin typeface="Calibri" panose="020F0502020204030204" pitchFamily="34" charset="0"/>
                    <a:ea typeface="Calibri" panose="020F0502020204030204" pitchFamily="34" charset="0"/>
                  </a:rPr>
                  <a:t>Elias</a:t>
                </a:r>
                <a:r>
                  <a:rPr lang="en-GB" sz="2400" dirty="0">
                    <a:solidFill>
                      <a:srgbClr val="000000"/>
                    </a:solidFill>
                    <a:effectLst/>
                    <a:latin typeface="Calibri" panose="020F0502020204030204" pitchFamily="34" charset="0"/>
                    <a:ea typeface="Calibri" panose="020F0502020204030204" pitchFamily="34" charset="0"/>
                  </a:rPr>
                  <a:t> </a:t>
                </a:r>
                <a:r>
                  <a:rPr lang="de-DE" sz="2400" dirty="0">
                    <a:solidFill>
                      <a:srgbClr val="000000"/>
                    </a:solidFill>
                    <a:latin typeface="Calibri" panose="020F0502020204030204" pitchFamily="34" charset="0"/>
                    <a:ea typeface="Calibri" panose="020F0502020204030204" pitchFamily="34" charset="0"/>
                  </a:rPr>
                  <a:t>spricht seine Enttäuschung aus und erklärt den anderen, wie wichtig es ihm ist, dass die </a:t>
                </a:r>
                <a:r>
                  <a:rPr lang="de-DE" sz="2400" dirty="0" err="1">
                    <a:solidFill>
                      <a:srgbClr val="000000"/>
                    </a:solidFill>
                    <a:latin typeface="Calibri" panose="020F0502020204030204" pitchFamily="34" charset="0"/>
                    <a:ea typeface="Calibri" panose="020F0502020204030204" pitchFamily="34" charset="0"/>
                  </a:rPr>
                  <a:t>Fotoshow</a:t>
                </a:r>
                <a:r>
                  <a:rPr lang="de-DE" sz="2400" dirty="0">
                    <a:solidFill>
                      <a:srgbClr val="000000"/>
                    </a:solidFill>
                    <a:latin typeface="Calibri" panose="020F0502020204030204" pitchFamily="34" charset="0"/>
                    <a:ea typeface="Calibri" panose="020F0502020204030204" pitchFamily="34" charset="0"/>
                  </a:rPr>
                  <a:t> gezeigt wird, und dass sie diese ja auch für die anderen zur Erinnerung gemacht haben</a:t>
                </a:r>
                <a:r>
                  <a:rPr lang="en-GB" sz="2400" dirty="0">
                    <a:solidFill>
                      <a:srgbClr val="000000"/>
                    </a:solidFill>
                    <a:effectLst/>
                    <a:latin typeface="Calibri" panose="020F0502020204030204" pitchFamily="34" charset="0"/>
                    <a:ea typeface="Calibri" panose="020F0502020204030204" pitchFamily="34" charset="0"/>
                  </a:rPr>
                  <a:t>.</a:t>
                </a:r>
                <a:endParaRPr lang="el-GR" sz="2400" dirty="0">
                  <a:effectLst/>
                  <a:latin typeface="Calibri" panose="020F0502020204030204" pitchFamily="34" charset="0"/>
                  <a:ea typeface="Calibri" panose="020F0502020204030204" pitchFamily="34" charset="0"/>
                </a:endParaRPr>
              </a:p>
            </p:txBody>
          </p:sp>
        </p:grpSp>
      </p:grpSp>
      <p:sp>
        <p:nvSpPr>
          <p:cNvPr id="18" name="TextBox 17">
            <a:extLst>
              <a:ext uri="{FF2B5EF4-FFF2-40B4-BE49-F238E27FC236}">
                <a16:creationId xmlns:a16="http://schemas.microsoft.com/office/drawing/2014/main" id="{DBE7CD8C-9C38-4BCE-996F-33BE30688405}"/>
              </a:ext>
            </a:extLst>
          </p:cNvPr>
          <p:cNvSpPr txBox="1"/>
          <p:nvPr/>
        </p:nvSpPr>
        <p:spPr>
          <a:xfrm>
            <a:off x="6363222" y="2035794"/>
            <a:ext cx="3034323" cy="1735732"/>
          </a:xfrm>
          <a:prstGeom prst="rect">
            <a:avLst/>
          </a:prstGeom>
          <a:noFill/>
        </p:spPr>
        <p:txBody>
          <a:bodyPr wrap="square">
            <a:spAutoFit/>
          </a:bodyPr>
          <a:lstStyle/>
          <a:p>
            <a:pPr>
              <a:lnSpc>
                <a:spcPct val="89000"/>
              </a:lnSpc>
              <a:spcAft>
                <a:spcPts val="800"/>
              </a:spcAft>
            </a:pPr>
            <a:r>
              <a:rPr lang="en-GB" sz="2400" b="1" dirty="0">
                <a:solidFill>
                  <a:srgbClr val="000000"/>
                </a:solidFill>
                <a:effectLst/>
                <a:latin typeface="Calibri" panose="020F0502020204030204" pitchFamily="34" charset="0"/>
                <a:ea typeface="Calibri" panose="020F0502020204030204" pitchFamily="34" charset="0"/>
              </a:rPr>
              <a:t>Paul</a:t>
            </a:r>
            <a:r>
              <a:rPr lang="en-GB" sz="2400" dirty="0">
                <a:solidFill>
                  <a:srgbClr val="000000"/>
                </a:solidFill>
                <a:effectLst/>
                <a:latin typeface="Calibri" panose="020F0502020204030204" pitchFamily="34" charset="0"/>
                <a:ea typeface="Calibri" panose="020F0502020204030204" pitchFamily="34" charset="0"/>
              </a:rPr>
              <a:t> </a:t>
            </a:r>
            <a:r>
              <a:rPr lang="de-DE" sz="2400" dirty="0">
                <a:solidFill>
                  <a:srgbClr val="000000"/>
                </a:solidFill>
                <a:latin typeface="Calibri" panose="020F0502020204030204" pitchFamily="34" charset="0"/>
                <a:ea typeface="Calibri" panose="020F0502020204030204" pitchFamily="34" charset="0"/>
              </a:rPr>
              <a:t>unterdrückt seine aufkommende Wut. Er spürt, wie er innerlich zittert, sagt aber nichts</a:t>
            </a:r>
            <a:r>
              <a:rPr lang="en-GB" sz="2400" dirty="0">
                <a:solidFill>
                  <a:srgbClr val="000000"/>
                </a:solidFill>
                <a:effectLst/>
                <a:latin typeface="Calibri" panose="020F0502020204030204" pitchFamily="34" charset="0"/>
                <a:ea typeface="Calibri" panose="020F0502020204030204" pitchFamily="34" charset="0"/>
              </a:rPr>
              <a:t>.</a:t>
            </a:r>
            <a:endParaRPr lang="el-GR" sz="2400" dirty="0">
              <a:effectLst/>
              <a:latin typeface="Calibri" panose="020F0502020204030204" pitchFamily="34" charset="0"/>
              <a:ea typeface="Calibri" panose="020F0502020204030204" pitchFamily="34" charset="0"/>
            </a:endParaRPr>
          </a:p>
        </p:txBody>
      </p:sp>
      <p:cxnSp>
        <p:nvCxnSpPr>
          <p:cNvPr id="8" name="Straight Connector 7">
            <a:extLst>
              <a:ext uri="{FF2B5EF4-FFF2-40B4-BE49-F238E27FC236}">
                <a16:creationId xmlns:a16="http://schemas.microsoft.com/office/drawing/2014/main" id="{F466AEF5-57EE-422C-B4CD-765F3AA63244}"/>
              </a:ext>
            </a:extLst>
          </p:cNvPr>
          <p:cNvCxnSpPr/>
          <p:nvPr/>
        </p:nvCxnSpPr>
        <p:spPr>
          <a:xfrm flipH="1">
            <a:off x="5223353" y="1771015"/>
            <a:ext cx="1139869" cy="2387626"/>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C10051E6-55EE-4D2D-85DA-9B3614C8942B}"/>
              </a:ext>
            </a:extLst>
          </p:cNvPr>
          <p:cNvCxnSpPr>
            <a:cxnSpLocks/>
          </p:cNvCxnSpPr>
          <p:nvPr/>
        </p:nvCxnSpPr>
        <p:spPr>
          <a:xfrm flipH="1" flipV="1">
            <a:off x="2918564" y="4146115"/>
            <a:ext cx="5988954" cy="12526"/>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DB4B068B-7862-466A-8ABA-1ECCA34CA15E}"/>
              </a:ext>
            </a:extLst>
          </p:cNvPr>
          <p:cNvCxnSpPr/>
          <p:nvPr/>
        </p:nvCxnSpPr>
        <p:spPr>
          <a:xfrm flipH="1">
            <a:off x="1793317" y="4138039"/>
            <a:ext cx="1139869" cy="2387626"/>
          </a:xfrm>
          <a:prstGeom prst="line">
            <a:avLst/>
          </a:prstGeom>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4379CD09-F8EE-4AAE-9E9F-CC4A3879B8E9}"/>
              </a:ext>
            </a:extLst>
          </p:cNvPr>
          <p:cNvSpPr txBox="1"/>
          <p:nvPr/>
        </p:nvSpPr>
        <p:spPr>
          <a:xfrm>
            <a:off x="6734175" y="0"/>
            <a:ext cx="5469115"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wir tun, um unsere Grundbedürfnisse zu erfüllen</a:t>
            </a:r>
            <a:endParaRPr lang="en-US" sz="1800" dirty="0">
              <a:solidFill>
                <a:schemeClr val="bg1"/>
              </a:solidFill>
              <a:effectLst>
                <a:outerShdw blurRad="38100" dist="38100" dir="2700000" algn="tl">
                  <a:srgbClr val="000000">
                    <a:alpha val="43137"/>
                  </a:srgbClr>
                </a:outerShdw>
              </a:effectLst>
            </a:endParaRPr>
          </a:p>
        </p:txBody>
      </p:sp>
      <p:sp>
        <p:nvSpPr>
          <p:cNvPr id="29" name="TextBox 28">
            <a:extLst>
              <a:ext uri="{FF2B5EF4-FFF2-40B4-BE49-F238E27FC236}">
                <a16:creationId xmlns:a16="http://schemas.microsoft.com/office/drawing/2014/main" id="{59644837-1189-8AF0-1E2F-5609772D0808}"/>
              </a:ext>
            </a:extLst>
          </p:cNvPr>
          <p:cNvSpPr txBox="1"/>
          <p:nvPr/>
        </p:nvSpPr>
        <p:spPr>
          <a:xfrm>
            <a:off x="67832" y="6492874"/>
            <a:ext cx="2972930" cy="307777"/>
          </a:xfrm>
          <a:prstGeom prst="rect">
            <a:avLst/>
          </a:prstGeom>
          <a:noFill/>
        </p:spPr>
        <p:txBody>
          <a:bodyPr wrap="none" rtlCol="0">
            <a:spAutoFit/>
          </a:bodyPr>
          <a:lstStyle/>
          <a:p>
            <a:r>
              <a:rPr lang="en-US" sz="1400" dirty="0"/>
              <a:t>Characters: Maria Riga, CC-BY-ND-NC </a:t>
            </a:r>
            <a:endParaRPr lang="el-GR" sz="1400" dirty="0"/>
          </a:p>
        </p:txBody>
      </p:sp>
      <p:pic>
        <p:nvPicPr>
          <p:cNvPr id="30" name="Εικόνα 29" descr="Εικόνα που περιέχει clipart&#10;&#10;Περιγραφή που δημιουργήθηκε αυτόματα">
            <a:extLst>
              <a:ext uri="{FF2B5EF4-FFF2-40B4-BE49-F238E27FC236}">
                <a16:creationId xmlns:a16="http://schemas.microsoft.com/office/drawing/2014/main" id="{0F1B28BD-106E-B7F1-7B0E-DCC5550DD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69" y="1507136"/>
            <a:ext cx="2968120" cy="3716716"/>
          </a:xfrm>
          <a:prstGeom prst="ellipse">
            <a:avLst/>
          </a:prstGeom>
          <a:ln>
            <a:noFill/>
          </a:ln>
          <a:effectLst>
            <a:softEdge rad="112500"/>
          </a:effectLst>
        </p:spPr>
      </p:pic>
      <p:pic>
        <p:nvPicPr>
          <p:cNvPr id="31" name="Εικόνα 30" descr="Εικόνα που περιέχει κείμενο&#10;&#10;Περιγραφή που δημιουργήθηκε αυτόματα">
            <a:extLst>
              <a:ext uri="{FF2B5EF4-FFF2-40B4-BE49-F238E27FC236}">
                <a16:creationId xmlns:a16="http://schemas.microsoft.com/office/drawing/2014/main" id="{4D50B6F7-B156-B432-821F-344DBADDD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0453" y="820288"/>
            <a:ext cx="2927350" cy="3391001"/>
          </a:xfrm>
          <a:prstGeom prst="ellipse">
            <a:avLst/>
          </a:prstGeom>
          <a:ln>
            <a:noFill/>
          </a:ln>
          <a:effectLst>
            <a:softEdge rad="112500"/>
          </a:effectLst>
        </p:spPr>
      </p:pic>
      <p:pic>
        <p:nvPicPr>
          <p:cNvPr id="32" name="Εικόνα 31" descr="Εικόνα που περιέχει κείμενο, clipart&#10;&#10;Περιγραφή που δημιουργήθηκε αυτόματα">
            <a:extLst>
              <a:ext uri="{FF2B5EF4-FFF2-40B4-BE49-F238E27FC236}">
                <a16:creationId xmlns:a16="http://schemas.microsoft.com/office/drawing/2014/main" id="{1DE67ADA-AC81-E174-887B-27688A465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5629" y="4154174"/>
            <a:ext cx="2870856" cy="2708966"/>
          </a:xfrm>
          <a:prstGeom prst="ellipse">
            <a:avLst/>
          </a:prstGeom>
          <a:ln>
            <a:noFill/>
          </a:ln>
          <a:effectLst>
            <a:softEdge rad="112500"/>
          </a:effectLst>
        </p:spPr>
      </p:pic>
    </p:spTree>
    <p:extLst>
      <p:ext uri="{BB962C8B-B14F-4D97-AF65-F5344CB8AC3E}">
        <p14:creationId xmlns:p14="http://schemas.microsoft.com/office/powerpoint/2010/main" val="3700800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68E98-1572-40D6-90DF-F0F1E3B94A13}"/>
              </a:ext>
            </a:extLst>
          </p:cNvPr>
          <p:cNvSpPr>
            <a:spLocks noGrp="1"/>
          </p:cNvSpPr>
          <p:nvPr>
            <p:ph idx="1"/>
          </p:nvPr>
        </p:nvSpPr>
        <p:spPr/>
        <p:txBody>
          <a:bodyPr>
            <a:normAutofit fontScale="92500" lnSpcReduction="10000"/>
          </a:bodyPr>
          <a:lstStyle/>
          <a:p>
            <a:pPr marL="0" indent="0">
              <a:buNone/>
            </a:pPr>
            <a:endParaRPr lang="el-GR" dirty="0"/>
          </a:p>
          <a:p>
            <a:pPr marL="0" indent="0">
              <a:buNone/>
            </a:pPr>
            <a:endParaRPr lang="el-GR" dirty="0"/>
          </a:p>
          <a:p>
            <a:pPr marL="0" indent="0">
              <a:buNone/>
            </a:pPr>
            <a:r>
              <a:rPr lang="de-DE" dirty="0"/>
              <a:t>Bevor wir uns nun ansehen, </a:t>
            </a:r>
            <a:r>
              <a:rPr lang="de-DE" b="1" dirty="0"/>
              <a:t>wie die Geschichte weitergeht, fassen wir mal kurz zusammen</a:t>
            </a:r>
            <a:r>
              <a:rPr lang="de-DE" dirty="0"/>
              <a:t>, dass alle die gleichen Grundbedürfnisse haben, aber unterschiedlich reagieren können und sich unterschiedlich verhalten können, wenn eines oder mehrere ihrer Grundbedürfnisse unerfüllt oder bedroht sind. </a:t>
            </a:r>
          </a:p>
          <a:p>
            <a:pPr marL="0" indent="0">
              <a:buNone/>
            </a:pPr>
            <a:r>
              <a:rPr lang="de-DE" b="1" dirty="0"/>
              <a:t>Jedes Verhalten einer Person löst wieder neues Verhalten bei den anderen aus</a:t>
            </a:r>
            <a:r>
              <a:rPr lang="de-DE" dirty="0"/>
              <a:t>. So kann man sagen, dass jedes Verhalten Folgen oder Konsequenzen hat.</a:t>
            </a:r>
            <a:endParaRPr lang="el-GR" dirty="0"/>
          </a:p>
        </p:txBody>
      </p:sp>
      <p:pic>
        <p:nvPicPr>
          <p:cNvPr id="7" name="Grafik 77">
            <a:extLst>
              <a:ext uri="{FF2B5EF4-FFF2-40B4-BE49-F238E27FC236}">
                <a16:creationId xmlns:a16="http://schemas.microsoft.com/office/drawing/2014/main" id="{9CABDD81-6071-452D-8775-720E31722E3C}"/>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1478971" y="1879647"/>
            <a:ext cx="6541613" cy="920750"/>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AEF8F5AF-9494-4EE2-A12E-6250983C6627}"/>
              </a:ext>
            </a:extLst>
          </p:cNvPr>
          <p:cNvSpPr>
            <a:spLocks noGrp="1"/>
          </p:cNvSpPr>
          <p:nvPr>
            <p:ph type="title"/>
          </p:nvPr>
        </p:nvSpPr>
        <p:spPr/>
        <p:txBody>
          <a:bodyPr/>
          <a:lstStyle/>
          <a:p>
            <a:r>
              <a:rPr lang="de-DE" dirty="0"/>
              <a:t>Wie würdest du dich verhalten</a:t>
            </a:r>
            <a:r>
              <a:rPr lang="en-US" dirty="0"/>
              <a:t>? </a:t>
            </a:r>
            <a:endParaRPr lang="el-GR" dirty="0"/>
          </a:p>
        </p:txBody>
      </p:sp>
      <p:sp>
        <p:nvSpPr>
          <p:cNvPr id="6" name="TextBox 5">
            <a:extLst>
              <a:ext uri="{FF2B5EF4-FFF2-40B4-BE49-F238E27FC236}">
                <a16:creationId xmlns:a16="http://schemas.microsoft.com/office/drawing/2014/main" id="{903606E5-A250-49CC-9D86-8737144B1756}"/>
              </a:ext>
            </a:extLst>
          </p:cNvPr>
          <p:cNvSpPr txBox="1"/>
          <p:nvPr/>
        </p:nvSpPr>
        <p:spPr>
          <a:xfrm>
            <a:off x="2084631" y="2036413"/>
            <a:ext cx="6156614" cy="607218"/>
          </a:xfrm>
          <a:prstGeom prst="rect">
            <a:avLst/>
          </a:prstGeom>
          <a:noFill/>
        </p:spPr>
        <p:txBody>
          <a:bodyPr wrap="square">
            <a:spAutoFit/>
          </a:bodyPr>
          <a:lstStyle/>
          <a:p>
            <a:pPr marL="342900" lvl="0" indent="-342900" algn="just">
              <a:lnSpc>
                <a:spcPct val="130000"/>
              </a:lnSpc>
              <a:spcAft>
                <a:spcPts val="1000"/>
              </a:spcAft>
              <a:buClr>
                <a:srgbClr val="ED7D31"/>
              </a:buClr>
              <a:buSzPts val="1600"/>
              <a:buFont typeface="Wingdings" panose="05000000000000000000" pitchFamily="2" charset="2"/>
              <a:buChar char=""/>
            </a:pPr>
            <a:r>
              <a:rPr lang="de-DE" sz="2800" i="1" dirty="0">
                <a:solidFill>
                  <a:srgbClr val="0070C0"/>
                </a:solidFill>
                <a:latin typeface="Calibri" panose="020F0502020204030204" pitchFamily="34" charset="0"/>
                <a:ea typeface="Calibri" panose="020F0502020204030204" pitchFamily="34" charset="0"/>
                <a:cs typeface="Arial" panose="020B0604020202020204" pitchFamily="34" charset="0"/>
              </a:rPr>
              <a:t>Wie würdest du dich verhalten</a:t>
            </a:r>
            <a:r>
              <a:rPr lang="el-GR" sz="2800" i="1"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endParaRPr lang="en-GB" sz="2800" i="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8" name="Ομάδα 7" descr="Think about icon.">
            <a:extLst>
              <a:ext uri="{FF2B5EF4-FFF2-40B4-BE49-F238E27FC236}">
                <a16:creationId xmlns:a16="http://schemas.microsoft.com/office/drawing/2014/main" id="{7F8DAFCA-1109-47CE-8863-37AF387DA4D2}"/>
              </a:ext>
            </a:extLst>
          </p:cNvPr>
          <p:cNvGrpSpPr/>
          <p:nvPr/>
        </p:nvGrpSpPr>
        <p:grpSpPr>
          <a:xfrm>
            <a:off x="8515350" y="1690687"/>
            <a:ext cx="1485900" cy="952943"/>
            <a:chOff x="0" y="0"/>
            <a:chExt cx="2142411" cy="2200465"/>
          </a:xfrm>
          <a:noFill/>
        </p:grpSpPr>
        <p:pic>
          <p:nvPicPr>
            <p:cNvPr id="9" name="Γραφικό 6" descr="Συννεφάκι σκέψης περίγραμμα">
              <a:extLst>
                <a:ext uri="{FF2B5EF4-FFF2-40B4-BE49-F238E27FC236}">
                  <a16:creationId xmlns:a16="http://schemas.microsoft.com/office/drawing/2014/main" id="{F3DBD19A-2A22-4E10-9105-0A59F3F5C55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2142411" cy="2142411"/>
            </a:xfrm>
            <a:prstGeom prst="rect">
              <a:avLst/>
            </a:prstGeom>
          </p:spPr>
        </p:pic>
        <p:sp>
          <p:nvSpPr>
            <p:cNvPr id="10" name="TextBox 7">
              <a:extLst>
                <a:ext uri="{FF2B5EF4-FFF2-40B4-BE49-F238E27FC236}">
                  <a16:creationId xmlns:a16="http://schemas.microsoft.com/office/drawing/2014/main" id="{E76D44EB-5C75-42D8-A0BD-84BB6A9E7812}"/>
                </a:ext>
              </a:extLst>
            </p:cNvPr>
            <p:cNvSpPr txBox="1"/>
            <p:nvPr/>
          </p:nvSpPr>
          <p:spPr>
            <a:xfrm>
              <a:off x="810757" y="105659"/>
              <a:ext cx="618289" cy="2094806"/>
            </a:xfrm>
            <a:prstGeom prst="rect">
              <a:avLst/>
            </a:prstGeom>
            <a:noFill/>
            <a:ln>
              <a:noFill/>
            </a:ln>
          </p:spPr>
          <p:txBody>
            <a:bodyPr wrap="square" rtlCol="0">
              <a:noAutofit/>
            </a:bodyPr>
            <a:lstStyle/>
            <a:p>
              <a:pPr algn="just">
                <a:lnSpc>
                  <a:spcPct val="130000"/>
                </a:lnSpc>
              </a:pPr>
              <a:r>
                <a:rPr lang="en-US" sz="2400" kern="1200" dirty="0">
                  <a:solidFill>
                    <a:srgbClr val="C00000"/>
                  </a:solidFill>
                  <a:effectLst/>
                  <a:latin typeface="Calibri" panose="020F0502020204030204" pitchFamily="34" charset="0"/>
                  <a:ea typeface="MyriadPro-Regular"/>
                  <a:cs typeface="Times New Roman" panose="02020603050405020304" pitchFamily="18" charset="0"/>
                </a:rPr>
                <a:t>?</a:t>
              </a:r>
              <a:endParaRPr lang="en-GB" sz="1600" dirty="0">
                <a:effectLst/>
                <a:latin typeface="Calibri" panose="020F0502020204030204" pitchFamily="34" charset="0"/>
                <a:ea typeface="MyriadPro-Regular"/>
                <a:cs typeface="Arial" panose="020B0604020202020204" pitchFamily="34" charset="0"/>
              </a:endParaRPr>
            </a:p>
          </p:txBody>
        </p:sp>
      </p:grpSp>
      <p:sp>
        <p:nvSpPr>
          <p:cNvPr id="11" name="TextBox 10">
            <a:extLst>
              <a:ext uri="{FF2B5EF4-FFF2-40B4-BE49-F238E27FC236}">
                <a16:creationId xmlns:a16="http://schemas.microsoft.com/office/drawing/2014/main" id="{4379CD09-F8EE-4AAE-9E9F-CC4A3879B8E9}"/>
              </a:ext>
            </a:extLst>
          </p:cNvPr>
          <p:cNvSpPr txBox="1"/>
          <p:nvPr/>
        </p:nvSpPr>
        <p:spPr>
          <a:xfrm>
            <a:off x="6734175" y="0"/>
            <a:ext cx="5469115"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Was wir tun, um unsere Grundbedürfnisse zu erfüllen</a:t>
            </a:r>
            <a:endParaRPr lang="en-US"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8185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831850" y="4589463"/>
            <a:ext cx="7460812" cy="1500187"/>
          </a:xfrm>
        </p:spPr>
        <p:txBody>
          <a:bodyPr>
            <a:normAutofit lnSpcReduction="10000"/>
          </a:bodyPr>
          <a:lstStyle/>
          <a:p>
            <a:r>
              <a:rPr lang="en-US" sz="3200" dirty="0">
                <a:solidFill>
                  <a:srgbClr val="FBE82A"/>
                </a:solidFill>
                <a:effectLst>
                  <a:outerShdw blurRad="38100" dist="38100" dir="2700000" algn="tl">
                    <a:srgbClr val="000000">
                      <a:alpha val="43137"/>
                    </a:srgbClr>
                  </a:outerShdw>
                </a:effectLst>
              </a:rPr>
              <a:t>2.3</a:t>
            </a:r>
            <a:r>
              <a:rPr lang="en-US" sz="5400" dirty="0">
                <a:solidFill>
                  <a:srgbClr val="FBE82A"/>
                </a:solidFill>
                <a:effectLst>
                  <a:outerShdw blurRad="38100" dist="38100" dir="2700000" algn="tl">
                    <a:srgbClr val="000000">
                      <a:alpha val="43137"/>
                    </a:srgbClr>
                  </a:outerShdw>
                </a:effectLst>
              </a:rPr>
              <a:t> </a:t>
            </a:r>
            <a:r>
              <a:rPr lang="de-DE" sz="5400" dirty="0">
                <a:solidFill>
                  <a:srgbClr val="FBE82A"/>
                </a:solidFill>
                <a:effectLst>
                  <a:outerShdw blurRad="38100" dist="38100" dir="2700000" algn="tl">
                    <a:srgbClr val="000000">
                      <a:alpha val="43137"/>
                    </a:srgbClr>
                  </a:outerShdw>
                </a:effectLst>
              </a:rPr>
              <a:t>Unser Verhalten hat immer Konsequenzen</a:t>
            </a:r>
            <a:r>
              <a:rPr lang="en-US" sz="5400" dirty="0">
                <a:solidFill>
                  <a:srgbClr val="FBE82A"/>
                </a:solidFill>
                <a:effectLst>
                  <a:outerShdw blurRad="38100" dist="38100" dir="2700000" algn="tl">
                    <a:srgbClr val="000000">
                      <a:alpha val="43137"/>
                    </a:srgbClr>
                  </a:outerShdw>
                </a:effectLst>
              </a:rPr>
              <a:t>  </a:t>
            </a:r>
            <a:endParaRPr lang="el-GR" sz="5400" dirty="0">
              <a:solidFill>
                <a:srgbClr val="FBE82A"/>
              </a:solidFill>
              <a:effectLst>
                <a:outerShdw blurRad="38100" dist="38100" dir="2700000" algn="tl">
                  <a:srgbClr val="000000">
                    <a:alpha val="43137"/>
                  </a:srgbClr>
                </a:outerShdw>
              </a:effectLst>
            </a:endParaRP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48803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46719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864999EB-6071-46F0-8685-F8A18CB63D7C}"/>
              </a:ext>
            </a:extLst>
          </p:cNvPr>
          <p:cNvSpPr txBox="1"/>
          <p:nvPr/>
        </p:nvSpPr>
        <p:spPr>
          <a:xfrm>
            <a:off x="6943724" y="5833159"/>
            <a:ext cx="5248275" cy="1015663"/>
          </a:xfrm>
          <a:prstGeom prst="rect">
            <a:avLst/>
          </a:prstGeom>
          <a:noFill/>
        </p:spPr>
        <p:txBody>
          <a:bodyPr wrap="square">
            <a:spAutoFit/>
          </a:bodyPr>
          <a:lstStyle/>
          <a:p>
            <a:r>
              <a:rPr lang="de-DE" sz="2000" dirty="0">
                <a:solidFill>
                  <a:schemeClr val="bg2"/>
                </a:solidFill>
                <a:effectLst>
                  <a:outerShdw blurRad="38100" dist="38100" dir="2700000" algn="tl">
                    <a:srgbClr val="000000">
                      <a:alpha val="43137"/>
                    </a:srgbClr>
                  </a:outerShdw>
                </a:effectLst>
              </a:rPr>
              <a:t>Nun sehen wir uns an, welche Folgen die unterschiedlichen Verhaltensweisen von Sandra, Paul und Elias in unserem Beispiel haben</a:t>
            </a:r>
            <a:r>
              <a:rPr lang="en-US" sz="2000" dirty="0">
                <a:solidFill>
                  <a:schemeClr val="bg2"/>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4191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7140FA-5B08-B571-B33B-3F886B4556A0}"/>
              </a:ext>
            </a:extLst>
          </p:cNvPr>
          <p:cNvSpPr>
            <a:spLocks noGrp="1"/>
          </p:cNvSpPr>
          <p:nvPr>
            <p:ph type="title" idx="4294967295"/>
          </p:nvPr>
        </p:nvSpPr>
        <p:spPr>
          <a:xfrm>
            <a:off x="7890556" y="246082"/>
            <a:ext cx="4840287" cy="1806575"/>
          </a:xfrm>
        </p:spPr>
        <p:txBody>
          <a:bodyPr>
            <a:normAutofit/>
          </a:bodyPr>
          <a:lstStyle/>
          <a:p>
            <a:r>
              <a:rPr lang="en-US" sz="3600" b="1" dirty="0">
                <a:solidFill>
                  <a:srgbClr val="F68122"/>
                </a:solidFill>
              </a:rPr>
              <a:t>Copyright</a:t>
            </a:r>
            <a:br>
              <a:rPr lang="en-US" sz="3600" dirty="0"/>
            </a:br>
            <a:endParaRPr lang="en-GB" sz="3600" dirty="0"/>
          </a:p>
        </p:txBody>
      </p:sp>
      <p:sp>
        <p:nvSpPr>
          <p:cNvPr id="3" name="Θέση περιεχομένου 2">
            <a:extLst>
              <a:ext uri="{FF2B5EF4-FFF2-40B4-BE49-F238E27FC236}">
                <a16:creationId xmlns:a16="http://schemas.microsoft.com/office/drawing/2014/main" id="{894114E7-EFBD-F05B-7CE9-83BAEE168317}"/>
              </a:ext>
            </a:extLst>
          </p:cNvPr>
          <p:cNvSpPr>
            <a:spLocks noGrp="1"/>
          </p:cNvSpPr>
          <p:nvPr>
            <p:ph idx="4294967295"/>
          </p:nvPr>
        </p:nvSpPr>
        <p:spPr>
          <a:xfrm>
            <a:off x="6310376" y="1460500"/>
            <a:ext cx="5881625" cy="4716463"/>
          </a:xfrm>
        </p:spPr>
        <p:txBody>
          <a:bodyPr>
            <a:normAutofit fontScale="85000" lnSpcReduction="20000"/>
          </a:bodyPr>
          <a:lstStyle/>
          <a:p>
            <a:pPr marL="0" indent="0">
              <a:buClr>
                <a:srgbClr val="80C141"/>
              </a:buClr>
              <a:buNone/>
            </a:pPr>
            <a:r>
              <a:rPr lang="de-DE" sz="2000" dirty="0"/>
              <a:t>Dieses Werk ist unter einer </a:t>
            </a:r>
            <a:r>
              <a:rPr lang="de-DE" sz="2000" b="1" dirty="0"/>
              <a:t>Creative Commons Namensnennung - Nicht-kommerziell - Weitergabe </a:t>
            </a:r>
            <a:r>
              <a:rPr lang="de-DE" sz="2000" dirty="0"/>
              <a:t>unter gleichen Bedingungen 4.0 International lizenziert. Sie dürfen:</a:t>
            </a:r>
          </a:p>
          <a:p>
            <a:pPr>
              <a:buClr>
                <a:srgbClr val="80C141"/>
              </a:buClr>
              <a:buFont typeface="Wingdings" panose="05000000000000000000" pitchFamily="2" charset="2"/>
              <a:buChar char="§"/>
            </a:pPr>
            <a:r>
              <a:rPr lang="de-DE" sz="2000" dirty="0"/>
              <a:t>Teilen — das Material in jedwedem Format oder Medium vervielfältigen und weiterverbreiten</a:t>
            </a:r>
          </a:p>
          <a:p>
            <a:pPr>
              <a:buClr>
                <a:srgbClr val="80C141"/>
              </a:buClr>
              <a:buFont typeface="Wingdings" panose="05000000000000000000" pitchFamily="2" charset="2"/>
              <a:buChar char="§"/>
            </a:pPr>
            <a:r>
              <a:rPr lang="de-DE" sz="2000" dirty="0"/>
              <a:t>Bearbeiten — das Material </a:t>
            </a:r>
            <a:r>
              <a:rPr lang="de-DE" sz="2000" dirty="0" err="1"/>
              <a:t>remixen</a:t>
            </a:r>
            <a:r>
              <a:rPr lang="de-DE" sz="2000" dirty="0"/>
              <a:t>, verändern und darauf aufbauen</a:t>
            </a:r>
          </a:p>
          <a:p>
            <a:pPr marL="0" indent="0">
              <a:buClr>
                <a:srgbClr val="80C141"/>
              </a:buClr>
              <a:buNone/>
            </a:pPr>
            <a:r>
              <a:rPr lang="de-DE" sz="2000" dirty="0"/>
              <a:t>Unter folgenden Bedingungen:</a:t>
            </a:r>
          </a:p>
          <a:p>
            <a:pPr>
              <a:buClr>
                <a:srgbClr val="80C141"/>
              </a:buClr>
              <a:buFont typeface="Wingdings" panose="05000000000000000000" pitchFamily="2" charset="2"/>
              <a:buChar char="§"/>
            </a:pPr>
            <a:r>
              <a:rPr lang="de-DE" sz="2000" dirty="0"/>
              <a:t>Namensnennung — Sie müssen angemessene Urheber- und Rechteangaben machen, einen Link zur Lizenz beifügen und angeben, ob Änderungen vorgenommen wurden. Diese Angaben dürfen in jeder angemessenen Art und Weise gemacht werden, allerdings nicht so, dass der Eindruck entsteht, der Lizenzgeber unterstütze gerade Sie oder Ihre Nutzung besonders.</a:t>
            </a:r>
          </a:p>
          <a:p>
            <a:pPr>
              <a:buClr>
                <a:srgbClr val="80C141"/>
              </a:buClr>
              <a:buFont typeface="Wingdings" panose="05000000000000000000" pitchFamily="2" charset="2"/>
              <a:buChar char="§"/>
            </a:pPr>
            <a:r>
              <a:rPr lang="de-DE" sz="2000" dirty="0"/>
              <a:t>Nicht kommerziell — Sie dürfen das Material nicht für kommerzielle Zwecke nutzen.</a:t>
            </a:r>
          </a:p>
          <a:p>
            <a:pPr>
              <a:buClr>
                <a:srgbClr val="80C141"/>
              </a:buClr>
              <a:buFont typeface="Wingdings" panose="05000000000000000000" pitchFamily="2" charset="2"/>
              <a:buChar char="§"/>
            </a:pPr>
            <a:r>
              <a:rPr lang="de-DE" sz="2000" dirty="0"/>
              <a:t>Weitergabe unter gleichen Bedingungen — Wenn Sie das Material </a:t>
            </a:r>
            <a:r>
              <a:rPr lang="de-DE" sz="2000" dirty="0" err="1"/>
              <a:t>remixen</a:t>
            </a:r>
            <a:r>
              <a:rPr lang="de-DE" sz="2000" dirty="0"/>
              <a:t>, verändern oder anderweitig direkt darauf aufbauen, dürfen Sie Ihre Beiträge nur unter derselben Lizenz wie das Original verbreiten.</a:t>
            </a:r>
          </a:p>
          <a:p>
            <a:pPr>
              <a:buClr>
                <a:srgbClr val="80C141"/>
              </a:buClr>
              <a:buFont typeface="Wingdings" panose="05000000000000000000" pitchFamily="2" charset="2"/>
              <a:buChar char="§"/>
            </a:pPr>
            <a:endParaRPr lang="en-US" sz="2000" dirty="0"/>
          </a:p>
          <a:p>
            <a:pPr marL="0" indent="0">
              <a:buNone/>
            </a:pPr>
            <a:endParaRPr lang="en-GB" sz="2000" dirty="0"/>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7D2B3D59-C316-BD5E-9D12-A86A22E3E6DA}"/>
              </a:ext>
            </a:extLst>
          </p:cNvPr>
          <p:cNvPicPr>
            <a:picLocks noChangeAspect="1"/>
          </p:cNvPicPr>
          <p:nvPr/>
        </p:nvPicPr>
        <p:blipFill rotWithShape="1">
          <a:blip r:embed="rId2">
            <a:extLst>
              <a:ext uri="{28A0092B-C50C-407E-A947-70E740481C1C}">
                <a14:useLocalDpi xmlns:a14="http://schemas.microsoft.com/office/drawing/2010/main" val="0"/>
              </a:ext>
            </a:extLst>
          </a:blip>
          <a:srcRect l="11244" r="21864"/>
          <a:stretch/>
        </p:blipFill>
        <p:spPr>
          <a:xfrm>
            <a:off x="20" y="-445359"/>
            <a:ext cx="6513768" cy="7303359"/>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pic>
        <p:nvPicPr>
          <p:cNvPr id="14" name="Picture 2">
            <a:extLst>
              <a:ext uri="{FF2B5EF4-FFF2-40B4-BE49-F238E27FC236}">
                <a16:creationId xmlns:a16="http://schemas.microsoft.com/office/drawing/2014/main" id="{C38DBCBE-7345-CC1B-4B95-8225078CF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433" y="6119813"/>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01AEA02-7C13-2930-410A-66EB85373B95}"/>
              </a:ext>
            </a:extLst>
          </p:cNvPr>
          <p:cNvSpPr txBox="1"/>
          <p:nvPr/>
        </p:nvSpPr>
        <p:spPr>
          <a:xfrm>
            <a:off x="4043409" y="6611918"/>
            <a:ext cx="2266967" cy="307777"/>
          </a:xfrm>
          <a:prstGeom prst="rect">
            <a:avLst/>
          </a:prstGeom>
          <a:noFill/>
        </p:spPr>
        <p:txBody>
          <a:bodyPr wrap="none" rtlCol="0">
            <a:spAutoFit/>
          </a:bodyPr>
          <a:lstStyle/>
          <a:p>
            <a:r>
              <a:rPr lang="en-US" sz="700" dirty="0">
                <a:solidFill>
                  <a:schemeClr val="bg1">
                    <a:lumMod val="50000"/>
                  </a:schemeClr>
                </a:solidFill>
              </a:rPr>
              <a:t>Picture: Photo taken by Pantelis Balaouras, CC-BY-NC-SA.</a:t>
            </a:r>
          </a:p>
          <a:p>
            <a:r>
              <a:rPr lang="en-US" sz="700" dirty="0">
                <a:solidFill>
                  <a:schemeClr val="bg1">
                    <a:lumMod val="50000"/>
                  </a:schemeClr>
                </a:solidFill>
              </a:rPr>
              <a:t>Graffiti by Dream Victim.</a:t>
            </a:r>
            <a:endParaRPr lang="en-GB" sz="700" dirty="0">
              <a:solidFill>
                <a:schemeClr val="bg1">
                  <a:lumMod val="50000"/>
                </a:schemeClr>
              </a:solidFill>
            </a:endParaRPr>
          </a:p>
        </p:txBody>
      </p:sp>
    </p:spTree>
    <p:extLst>
      <p:ext uri="{BB962C8B-B14F-4D97-AF65-F5344CB8AC3E}">
        <p14:creationId xmlns:p14="http://schemas.microsoft.com/office/powerpoint/2010/main" val="4041283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78" descr="Aquarell, Pinselstrich, Farbe, Abstrakt, Textur, Bürste">
            <a:extLst>
              <a:ext uri="{FF2B5EF4-FFF2-40B4-BE49-F238E27FC236}">
                <a16:creationId xmlns:a16="http://schemas.microsoft.com/office/drawing/2014/main" id="{95A1F22D-30A8-43D1-BAFD-3FDBE4E71A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24" b="3157"/>
          <a:stretch/>
        </p:blipFill>
        <p:spPr bwMode="auto">
          <a:xfrm>
            <a:off x="-2878281" y="1504950"/>
            <a:ext cx="14027726" cy="5353050"/>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F6B3B4B6-A220-4E0F-ADD8-A095E51A6CEA}"/>
              </a:ext>
            </a:extLst>
          </p:cNvPr>
          <p:cNvSpPr>
            <a:spLocks noGrp="1"/>
          </p:cNvSpPr>
          <p:nvPr>
            <p:ph type="title"/>
          </p:nvPr>
        </p:nvSpPr>
        <p:spPr>
          <a:xfrm>
            <a:off x="838200" y="286298"/>
            <a:ext cx="10515600" cy="1325563"/>
          </a:xfrm>
        </p:spPr>
        <p:txBody>
          <a:bodyPr/>
          <a:lstStyle/>
          <a:p>
            <a:r>
              <a:rPr lang="en-US" dirty="0" err="1"/>
              <a:t>Sandras</a:t>
            </a:r>
            <a:r>
              <a:rPr lang="en-US" dirty="0"/>
              <a:t> Geschichte</a:t>
            </a:r>
            <a:endParaRPr lang="el-GR" dirty="0"/>
          </a:p>
        </p:txBody>
      </p:sp>
      <p:sp>
        <p:nvSpPr>
          <p:cNvPr id="3" name="Content Placeholder 2">
            <a:extLst>
              <a:ext uri="{FF2B5EF4-FFF2-40B4-BE49-F238E27FC236}">
                <a16:creationId xmlns:a16="http://schemas.microsoft.com/office/drawing/2014/main" id="{CE2F4E77-7932-43D7-8FF5-DA1DFA7730B5}"/>
              </a:ext>
            </a:extLst>
          </p:cNvPr>
          <p:cNvSpPr>
            <a:spLocks noGrp="1"/>
          </p:cNvSpPr>
          <p:nvPr>
            <p:ph idx="1"/>
          </p:nvPr>
        </p:nvSpPr>
        <p:spPr>
          <a:xfrm>
            <a:off x="153253" y="1654731"/>
            <a:ext cx="9505098" cy="4916971"/>
          </a:xfrm>
          <a:noFill/>
        </p:spPr>
        <p:txBody>
          <a:bodyPr>
            <a:normAutofit fontScale="92500" lnSpcReduction="20000"/>
          </a:bodyPr>
          <a:lstStyle/>
          <a:p>
            <a:pPr marL="0" indent="0">
              <a:lnSpc>
                <a:spcPct val="120000"/>
              </a:lnSpc>
              <a:buNone/>
            </a:pPr>
            <a:r>
              <a:rPr lang="de-DE" sz="2400" b="1" i="1" dirty="0">
                <a:solidFill>
                  <a:schemeClr val="bg1"/>
                </a:solidFill>
                <a:effectLst>
                  <a:outerShdw blurRad="38100" dist="38100" dir="2700000" algn="tl">
                    <a:srgbClr val="000000">
                      <a:alpha val="43137"/>
                    </a:srgbClr>
                  </a:outerShdw>
                </a:effectLst>
              </a:rPr>
              <a:t>Sandra macht ihrem Ärger Luft, indem sie laut wird. Sie stellt Frida zur Rede, was das wohl Wichtiges sein kann, dass sie jetzt unbedingt so pünktlich wegmuss. Sonst nähme Frida es mit der Pünktlichkeit ja auch nicht so genau.</a:t>
            </a:r>
          </a:p>
          <a:p>
            <a:pPr marL="0" indent="0">
              <a:lnSpc>
                <a:spcPct val="120000"/>
              </a:lnSpc>
              <a:buNone/>
            </a:pPr>
            <a:r>
              <a:rPr lang="de-DE" sz="2400" b="1" i="1" dirty="0">
                <a:solidFill>
                  <a:schemeClr val="bg1"/>
                </a:solidFill>
                <a:effectLst>
                  <a:outerShdw blurRad="38100" dist="38100" dir="2700000" algn="tl">
                    <a:srgbClr val="000000">
                      <a:alpha val="43137"/>
                    </a:srgbClr>
                  </a:outerShdw>
                </a:effectLst>
              </a:rPr>
              <a:t>Jetzt fühlt sich Frida von Sandra angegriffen und kontrolliert. Was gehen Sandra ihre Privatangelegenheiten an? Außerdem möchte sie nicht vor allen erzählen, dass sie mit ihrer Mutter Streit wegen ihrer Unpünktlichkeit hatte und versprochen hat, diesmal pünktlich zu Hause zu sein.</a:t>
            </a:r>
          </a:p>
          <a:p>
            <a:pPr marL="0" indent="0">
              <a:lnSpc>
                <a:spcPct val="120000"/>
              </a:lnSpc>
              <a:buNone/>
            </a:pPr>
            <a:r>
              <a:rPr lang="de-DE" sz="2400" b="1" i="1" dirty="0">
                <a:solidFill>
                  <a:schemeClr val="bg1"/>
                </a:solidFill>
                <a:effectLst>
                  <a:outerShdw blurRad="38100" dist="38100" dir="2700000" algn="tl">
                    <a:srgbClr val="000000">
                      <a:alpha val="43137"/>
                    </a:srgbClr>
                  </a:outerShdw>
                </a:effectLst>
              </a:rPr>
              <a:t>Diese Geschichte würde fürs erste so ausgehen:</a:t>
            </a:r>
          </a:p>
          <a:p>
            <a:pPr marL="0" indent="0">
              <a:lnSpc>
                <a:spcPct val="120000"/>
              </a:lnSpc>
              <a:buNone/>
            </a:pPr>
            <a:r>
              <a:rPr lang="de-DE" sz="2400" b="1" i="1" dirty="0">
                <a:solidFill>
                  <a:schemeClr val="bg1"/>
                </a:solidFill>
                <a:effectLst>
                  <a:outerShdw blurRad="38100" dist="38100" dir="2700000" algn="tl">
                    <a:srgbClr val="000000">
                      <a:alpha val="43137"/>
                    </a:srgbClr>
                  </a:outerShdw>
                </a:effectLst>
              </a:rPr>
              <a:t>Es entsteht ein Streit zwischen den beiden Mädchen, den die Führer nach einiger Zeit beenden und den Gruppenabend schließen. Die meisten gehen mit einem unguten Gefühl nach Hause, da ihre Bedürfnisse nach Spaß, Einfluss und Zugehörigkeit nicht gehört worden sind</a:t>
            </a:r>
            <a:r>
              <a:rPr lang="en-US" sz="2400" b="1" i="1" dirty="0">
                <a:solidFill>
                  <a:schemeClr val="bg1"/>
                </a:solidFill>
                <a:effectLst>
                  <a:outerShdw blurRad="38100" dist="38100" dir="2700000" algn="tl">
                    <a:srgbClr val="000000">
                      <a:alpha val="43137"/>
                    </a:srgbClr>
                  </a:outerShdw>
                </a:effectLst>
              </a:rPr>
              <a:t>.</a:t>
            </a:r>
            <a:endParaRPr lang="el-GR" sz="2400" b="1" i="1"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BB9A191-64EB-4E33-B03A-B9F82B50F0C7}"/>
              </a:ext>
            </a:extLst>
          </p:cNvPr>
          <p:cNvSpPr txBox="1"/>
          <p:nvPr/>
        </p:nvSpPr>
        <p:spPr>
          <a:xfrm>
            <a:off x="7810499" y="0"/>
            <a:ext cx="4392791"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Unser Verhalten hat immer Konsequenzen</a:t>
            </a:r>
            <a:r>
              <a:rPr lang="en-US" sz="1800" dirty="0">
                <a:solidFill>
                  <a:schemeClr val="bg1"/>
                </a:solidFill>
                <a:effectLst>
                  <a:outerShdw blurRad="38100" dist="38100" dir="2700000" algn="tl">
                    <a:srgbClr val="000000">
                      <a:alpha val="43137"/>
                    </a:srgbClr>
                  </a:outerShdw>
                </a:effectLst>
              </a:rPr>
              <a:t> </a:t>
            </a:r>
          </a:p>
        </p:txBody>
      </p:sp>
      <p:pic>
        <p:nvPicPr>
          <p:cNvPr id="8" name="Εικόνα 7" descr="Εικόνα που περιέχει clipart&#10;&#10;Περιγραφή που δημιουργήθηκε αυτόματα">
            <a:extLst>
              <a:ext uri="{FF2B5EF4-FFF2-40B4-BE49-F238E27FC236}">
                <a16:creationId xmlns:a16="http://schemas.microsoft.com/office/drawing/2014/main" id="{A9FCC12B-B14E-1BBF-D1F7-0D55D7A84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189" y="1274370"/>
            <a:ext cx="2534558" cy="3173805"/>
          </a:xfrm>
          <a:prstGeom prst="ellipse">
            <a:avLst/>
          </a:prstGeom>
          <a:ln>
            <a:noFill/>
          </a:ln>
          <a:effectLst>
            <a:softEdge rad="112500"/>
          </a:effectLst>
        </p:spPr>
      </p:pic>
    </p:spTree>
    <p:extLst>
      <p:ext uri="{BB962C8B-B14F-4D97-AF65-F5344CB8AC3E}">
        <p14:creationId xmlns:p14="http://schemas.microsoft.com/office/powerpoint/2010/main" val="1737843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98" descr="Aquarell, Pinselstrich, Farbe, Abstrakt, Textur, Bürste">
            <a:extLst>
              <a:ext uri="{FF2B5EF4-FFF2-40B4-BE49-F238E27FC236}">
                <a16:creationId xmlns:a16="http://schemas.microsoft.com/office/drawing/2014/main" id="{DC6C221D-CE10-446F-855E-231959CF8236}"/>
              </a:ext>
            </a:extLst>
          </p:cNvPr>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929" t="1462" r="360" b="2694"/>
          <a:stretch/>
        </p:blipFill>
        <p:spPr bwMode="auto">
          <a:xfrm>
            <a:off x="0" y="1504949"/>
            <a:ext cx="12182475" cy="5353051"/>
          </a:xfrm>
          <a:prstGeom prst="rect">
            <a:avLst/>
          </a:prstGeom>
          <a:noFill/>
          <a:ln>
            <a:noFill/>
          </a:ln>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14CFB4CD-D44C-4C51-AB73-D2E9D915CBC6}"/>
              </a:ext>
            </a:extLst>
          </p:cNvPr>
          <p:cNvSpPr>
            <a:spLocks noGrp="1"/>
          </p:cNvSpPr>
          <p:nvPr>
            <p:ph idx="1"/>
          </p:nvPr>
        </p:nvSpPr>
        <p:spPr>
          <a:xfrm>
            <a:off x="838200" y="1690688"/>
            <a:ext cx="7988300" cy="4215147"/>
          </a:xfrm>
          <a:noFill/>
        </p:spPr>
        <p:txBody>
          <a:bodyPr>
            <a:normAutofit fontScale="92500" lnSpcReduction="20000"/>
          </a:bodyPr>
          <a:lstStyle/>
          <a:p>
            <a:pPr marL="0" indent="0">
              <a:buNone/>
            </a:pPr>
            <a:r>
              <a:rPr lang="de-DE" sz="2400" dirty="0"/>
              <a:t>Paul schluckt seinen Ärger hinunter. Er denkt sich, dass es keinen Sinn hat, was zu sagen, denn entweder fühlt sich jemand dann angegriffen oder sie hören seine Meinung gar nicht. Da findet er es besser, gleich gar nichts zu sagen. </a:t>
            </a:r>
          </a:p>
          <a:p>
            <a:pPr marL="0" indent="0">
              <a:buNone/>
            </a:pPr>
            <a:r>
              <a:rPr lang="de-DE" sz="2400" dirty="0"/>
              <a:t>Diese Geschichte würde fürs erste so ausgehen:</a:t>
            </a:r>
          </a:p>
          <a:p>
            <a:pPr marL="0" indent="0">
              <a:buNone/>
            </a:pPr>
            <a:r>
              <a:rPr lang="de-DE" sz="2400" dirty="0"/>
              <a:t>Der Gruppenabend wird pünktlich beendet. Bei den meisten bleibt ein ungutes Gefühl über. Die Gruppe, die die </a:t>
            </a:r>
            <a:r>
              <a:rPr lang="de-DE" sz="2400" dirty="0" err="1"/>
              <a:t>Fotoshow</a:t>
            </a:r>
            <a:r>
              <a:rPr lang="de-DE" sz="2400" dirty="0"/>
              <a:t> vorbereitet hat, geht sauer nach Hause. Zu Hause taut Paul sich eine Pizza auf, danach nimmt er sich eine Tafel Schokolade und eine Packung Chips mit in sein Zimmer und schaut sich einen Actionfilm an. Dabei kreisen seine Gedanken aber immer noch um den Gruppenabend und was er hätte sagen sollen. Er überlegt sich, ob er überhaupt noch einmal zum Gruppenabend gehen soll</a:t>
            </a:r>
            <a:r>
              <a:rPr lang="en-US" sz="2400" dirty="0"/>
              <a:t>.</a:t>
            </a:r>
            <a:endParaRPr lang="el-GR" sz="2400" dirty="0"/>
          </a:p>
        </p:txBody>
      </p:sp>
      <p:sp>
        <p:nvSpPr>
          <p:cNvPr id="2" name="Title 1">
            <a:extLst>
              <a:ext uri="{FF2B5EF4-FFF2-40B4-BE49-F238E27FC236}">
                <a16:creationId xmlns:a16="http://schemas.microsoft.com/office/drawing/2014/main" id="{1827AA4D-8640-49ED-AD88-44AC497B37F7}"/>
              </a:ext>
            </a:extLst>
          </p:cNvPr>
          <p:cNvSpPr>
            <a:spLocks noGrp="1"/>
          </p:cNvSpPr>
          <p:nvPr>
            <p:ph type="title"/>
          </p:nvPr>
        </p:nvSpPr>
        <p:spPr/>
        <p:txBody>
          <a:bodyPr/>
          <a:lstStyle/>
          <a:p>
            <a:r>
              <a:rPr lang="en-US" dirty="0" err="1"/>
              <a:t>Pauls</a:t>
            </a:r>
            <a:r>
              <a:rPr lang="en-US" dirty="0"/>
              <a:t> Geschichte </a:t>
            </a:r>
            <a:endParaRPr lang="el-GR" dirty="0"/>
          </a:p>
        </p:txBody>
      </p:sp>
      <p:sp>
        <p:nvSpPr>
          <p:cNvPr id="7" name="TextBox 6">
            <a:extLst>
              <a:ext uri="{FF2B5EF4-FFF2-40B4-BE49-F238E27FC236}">
                <a16:creationId xmlns:a16="http://schemas.microsoft.com/office/drawing/2014/main" id="{DBB9A191-64EB-4E33-B03A-B9F82B50F0C7}"/>
              </a:ext>
            </a:extLst>
          </p:cNvPr>
          <p:cNvSpPr txBox="1"/>
          <p:nvPr/>
        </p:nvSpPr>
        <p:spPr>
          <a:xfrm>
            <a:off x="7810499" y="0"/>
            <a:ext cx="4392791"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Unser Verhalten hat immer Konsequenzen</a:t>
            </a:r>
            <a:r>
              <a:rPr lang="en-US" sz="1800" dirty="0">
                <a:solidFill>
                  <a:schemeClr val="bg1"/>
                </a:solidFill>
                <a:effectLst>
                  <a:outerShdw blurRad="38100" dist="38100" dir="2700000" algn="tl">
                    <a:srgbClr val="000000">
                      <a:alpha val="43137"/>
                    </a:srgbClr>
                  </a:outerShdw>
                </a:effectLst>
              </a:rPr>
              <a:t> </a:t>
            </a:r>
          </a:p>
        </p:txBody>
      </p:sp>
      <p:pic>
        <p:nvPicPr>
          <p:cNvPr id="10" name="Εικόνα 9" descr="Εικόνα που περιέχει κείμενο&#10;&#10;Περιγραφή που δημιουργήθηκε αυτόματα">
            <a:extLst>
              <a:ext uri="{FF2B5EF4-FFF2-40B4-BE49-F238E27FC236}">
                <a16:creationId xmlns:a16="http://schemas.microsoft.com/office/drawing/2014/main" id="{583B69B9-233F-D8BE-B93A-B18442F29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0337" y="1328934"/>
            <a:ext cx="3545163" cy="4106666"/>
          </a:xfrm>
          <a:prstGeom prst="ellipse">
            <a:avLst/>
          </a:prstGeom>
          <a:ln>
            <a:noFill/>
          </a:ln>
          <a:effectLst>
            <a:softEdge rad="112500"/>
          </a:effectLst>
        </p:spPr>
      </p:pic>
    </p:spTree>
    <p:extLst>
      <p:ext uri="{BB962C8B-B14F-4D97-AF65-F5344CB8AC3E}">
        <p14:creationId xmlns:p14="http://schemas.microsoft.com/office/powerpoint/2010/main" val="378948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101" descr="Aquarell, Pinselstrich, Farbe, Abstrakt, Textur, Bürste">
            <a:extLst>
              <a:ext uri="{FF2B5EF4-FFF2-40B4-BE49-F238E27FC236}">
                <a16:creationId xmlns:a16="http://schemas.microsoft.com/office/drawing/2014/main" id="{82F1F663-4286-4BE7-A6EE-41514F8B3D76}"/>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1614" b="3367"/>
          <a:stretch/>
        </p:blipFill>
        <p:spPr bwMode="auto">
          <a:xfrm>
            <a:off x="123088" y="1524000"/>
            <a:ext cx="12061151" cy="532447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E7B32EAC-662D-4C97-9521-314DF6BD7EEB}"/>
              </a:ext>
            </a:extLst>
          </p:cNvPr>
          <p:cNvSpPr>
            <a:spLocks noGrp="1"/>
          </p:cNvSpPr>
          <p:nvPr>
            <p:ph type="title"/>
          </p:nvPr>
        </p:nvSpPr>
        <p:spPr/>
        <p:txBody>
          <a:bodyPr/>
          <a:lstStyle/>
          <a:p>
            <a:r>
              <a:rPr lang="en-US" dirty="0"/>
              <a:t>Elias Geschichte</a:t>
            </a:r>
            <a:endParaRPr lang="el-GR" dirty="0"/>
          </a:p>
        </p:txBody>
      </p:sp>
      <p:sp>
        <p:nvSpPr>
          <p:cNvPr id="3" name="Content Placeholder 2">
            <a:extLst>
              <a:ext uri="{FF2B5EF4-FFF2-40B4-BE49-F238E27FC236}">
                <a16:creationId xmlns:a16="http://schemas.microsoft.com/office/drawing/2014/main" id="{6629D912-3F6A-4BA7-8BF6-27CBB3D0291C}"/>
              </a:ext>
            </a:extLst>
          </p:cNvPr>
          <p:cNvSpPr>
            <a:spLocks noGrp="1"/>
          </p:cNvSpPr>
          <p:nvPr>
            <p:ph idx="1"/>
          </p:nvPr>
        </p:nvSpPr>
        <p:spPr>
          <a:xfrm>
            <a:off x="3128545" y="2223963"/>
            <a:ext cx="8549106" cy="3789112"/>
          </a:xfrm>
          <a:noFill/>
        </p:spPr>
        <p:txBody>
          <a:bodyPr>
            <a:normAutofit fontScale="92500" lnSpcReduction="20000"/>
          </a:bodyPr>
          <a:lstStyle/>
          <a:p>
            <a:pPr marL="0" indent="0">
              <a:buNone/>
            </a:pPr>
            <a:r>
              <a:rPr lang="de-DE" sz="2400" dirty="0"/>
              <a:t>Elias spricht seine Enttäuschung aus und erklärt den anderen, wie wichtig es ihm ist, dass die </a:t>
            </a:r>
          </a:p>
          <a:p>
            <a:pPr marL="0" indent="0">
              <a:buNone/>
            </a:pPr>
            <a:r>
              <a:rPr lang="de-DE" sz="2400" dirty="0" err="1"/>
              <a:t>Fotoshow</a:t>
            </a:r>
            <a:r>
              <a:rPr lang="de-DE" sz="2400" dirty="0"/>
              <a:t> gezeigt wird, und dass sie diese ja auch für die anderen zur Erinnerung gemacht haben.</a:t>
            </a:r>
          </a:p>
          <a:p>
            <a:pPr marL="0" indent="0">
              <a:buNone/>
            </a:pPr>
            <a:r>
              <a:rPr lang="de-DE" sz="2400" dirty="0"/>
              <a:t>Diese Geschichte würde fürs erste so ausgehen:</a:t>
            </a:r>
          </a:p>
          <a:p>
            <a:pPr marL="0" indent="0">
              <a:buNone/>
            </a:pPr>
            <a:r>
              <a:rPr lang="de-DE" sz="2400" dirty="0"/>
              <a:t>Die anderen hören Elias zu und viele sagen ihm, dass sie sich auch schon auf die </a:t>
            </a:r>
            <a:r>
              <a:rPr lang="de-DE" sz="2400" dirty="0" err="1"/>
              <a:t>Fotoshow</a:t>
            </a:r>
            <a:r>
              <a:rPr lang="de-DE" sz="2400" dirty="0"/>
              <a:t> gefreut haben. Jetzt beschließt die Gruppe, dass diejenigen, die sich die Zeit nehmen wollen, heute länger bleiben und die </a:t>
            </a:r>
            <a:r>
              <a:rPr lang="de-DE" sz="2400" dirty="0" err="1"/>
              <a:t>Fotoshow</a:t>
            </a:r>
            <a:r>
              <a:rPr lang="de-DE" sz="2400" dirty="0"/>
              <a:t> sehen können. Zusätzlich soll die </a:t>
            </a:r>
            <a:r>
              <a:rPr lang="de-DE" sz="2400" dirty="0" err="1"/>
              <a:t>Fotoshow</a:t>
            </a:r>
            <a:r>
              <a:rPr lang="de-DE" sz="2400" dirty="0"/>
              <a:t> für alle, auch für die Eltern und für andere Pfadfindergruppen beim nächsten größeren Treffen gezeigt werden</a:t>
            </a:r>
            <a:r>
              <a:rPr lang="en-US" sz="2400" dirty="0"/>
              <a:t>.</a:t>
            </a:r>
            <a:endParaRPr lang="el-GR" sz="2400" b="1" dirty="0"/>
          </a:p>
        </p:txBody>
      </p:sp>
      <p:sp>
        <p:nvSpPr>
          <p:cNvPr id="8" name="TextBox 7">
            <a:extLst>
              <a:ext uri="{FF2B5EF4-FFF2-40B4-BE49-F238E27FC236}">
                <a16:creationId xmlns:a16="http://schemas.microsoft.com/office/drawing/2014/main" id="{DBB9A191-64EB-4E33-B03A-B9F82B50F0C7}"/>
              </a:ext>
            </a:extLst>
          </p:cNvPr>
          <p:cNvSpPr txBox="1"/>
          <p:nvPr/>
        </p:nvSpPr>
        <p:spPr>
          <a:xfrm>
            <a:off x="7810499" y="0"/>
            <a:ext cx="4392791"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Unser Verhalten hat immer Konsequenzen</a:t>
            </a:r>
            <a:r>
              <a:rPr lang="en-US" sz="1800" dirty="0">
                <a:solidFill>
                  <a:schemeClr val="bg1"/>
                </a:solidFill>
                <a:effectLst>
                  <a:outerShdw blurRad="38100" dist="38100" dir="2700000" algn="tl">
                    <a:srgbClr val="000000">
                      <a:alpha val="43137"/>
                    </a:srgbClr>
                  </a:outerShdw>
                </a:effectLst>
              </a:rPr>
              <a:t> </a:t>
            </a:r>
          </a:p>
        </p:txBody>
      </p:sp>
      <p:pic>
        <p:nvPicPr>
          <p:cNvPr id="11" name="Εικόνα 10" descr="Εικόνα που περιέχει κείμενο, clipart&#10;&#10;Περιγραφή που δημιουργήθηκε αυτόματα">
            <a:extLst>
              <a:ext uri="{FF2B5EF4-FFF2-40B4-BE49-F238E27FC236}">
                <a16:creationId xmlns:a16="http://schemas.microsoft.com/office/drawing/2014/main" id="{C0E6AB6E-A459-6B21-E10A-78A6D5498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06" y="2156839"/>
            <a:ext cx="3393948" cy="3202561"/>
          </a:xfrm>
          <a:prstGeom prst="ellipse">
            <a:avLst/>
          </a:prstGeom>
          <a:ln>
            <a:noFill/>
          </a:ln>
          <a:effectLst>
            <a:softEdge rad="112500"/>
          </a:effectLst>
        </p:spPr>
      </p:pic>
    </p:spTree>
    <p:extLst>
      <p:ext uri="{BB962C8B-B14F-4D97-AF65-F5344CB8AC3E}">
        <p14:creationId xmlns:p14="http://schemas.microsoft.com/office/powerpoint/2010/main" val="191126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104">
            <a:extLst>
              <a:ext uri="{FF2B5EF4-FFF2-40B4-BE49-F238E27FC236}">
                <a16:creationId xmlns:a16="http://schemas.microsoft.com/office/drawing/2014/main" id="{FEAC888B-BC61-4660-AC84-51EEE3E058D0}"/>
              </a:ext>
            </a:extLst>
          </p:cNvPr>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465246" y="2055813"/>
            <a:ext cx="11261507" cy="322897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BE19BB64-2B85-468A-A92E-6746F1138D5B}"/>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EE9F0581-57DB-4C02-9C2D-2980178822F7}"/>
              </a:ext>
            </a:extLst>
          </p:cNvPr>
          <p:cNvSpPr>
            <a:spLocks noGrp="1"/>
          </p:cNvSpPr>
          <p:nvPr>
            <p:ph idx="1"/>
          </p:nvPr>
        </p:nvSpPr>
        <p:spPr>
          <a:xfrm>
            <a:off x="1654227" y="2432843"/>
            <a:ext cx="8420328" cy="2729707"/>
          </a:xfrm>
          <a:noFill/>
          <a:ln>
            <a:noFill/>
          </a:ln>
        </p:spPr>
        <p:txBody>
          <a:bodyPr>
            <a:normAutofit lnSpcReduction="10000"/>
          </a:bodyPr>
          <a:lstStyle/>
          <a:p>
            <a:pPr marL="0" indent="0">
              <a:lnSpc>
                <a:spcPct val="120000"/>
              </a:lnSpc>
              <a:buNone/>
            </a:pPr>
            <a:r>
              <a:rPr lang="de-DE" dirty="0">
                <a:effectLst>
                  <a:outerShdw blurRad="38100" dist="38100" dir="2700000" algn="tl">
                    <a:srgbClr val="000000">
                      <a:alpha val="43137"/>
                    </a:srgbClr>
                  </a:outerShdw>
                </a:effectLst>
              </a:rPr>
              <a:t>Hast du auch schon beobachtet, dass jedes Verhalten immer Auswirkungen hat? </a:t>
            </a:r>
          </a:p>
          <a:p>
            <a:pPr marL="0" indent="0">
              <a:lnSpc>
                <a:spcPct val="120000"/>
              </a:lnSpc>
              <a:buNone/>
            </a:pPr>
            <a:r>
              <a:rPr lang="de-DE" dirty="0">
                <a:effectLst>
                  <a:outerShdw blurRad="38100" dist="38100" dir="2700000" algn="tl">
                    <a:srgbClr val="000000">
                      <a:alpha val="43137"/>
                    </a:srgbClr>
                  </a:outerShdw>
                </a:effectLst>
              </a:rPr>
              <a:t>Wenn das für dich klar ist, erkennst du auch, dass du mit deinem Verhalten immer Einfluss auf die Auswirkungen nehmen kannst</a:t>
            </a:r>
            <a:r>
              <a:rPr lang="el-GR" dirty="0">
                <a:effectLst>
                  <a:outerShdw blurRad="38100" dist="38100" dir="2700000" algn="tl">
                    <a:srgbClr val="000000">
                      <a:alpha val="43137"/>
                    </a:srgbClr>
                  </a:outerShdw>
                </a:effectLst>
              </a:rPr>
              <a:t>.</a:t>
            </a:r>
            <a:endParaRPr lang="el-GR"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DBB9A191-64EB-4E33-B03A-B9F82B50F0C7}"/>
              </a:ext>
            </a:extLst>
          </p:cNvPr>
          <p:cNvSpPr txBox="1"/>
          <p:nvPr/>
        </p:nvSpPr>
        <p:spPr>
          <a:xfrm>
            <a:off x="7810499" y="0"/>
            <a:ext cx="4392791"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Unser Verhalten hat immer Konsequenzen</a:t>
            </a:r>
            <a:r>
              <a:rPr lang="en-US" sz="18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433306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1F2F7-BC89-426C-80CB-9116627B39A6}"/>
              </a:ext>
            </a:extLst>
          </p:cNvPr>
          <p:cNvSpPr>
            <a:spLocks noGrp="1"/>
          </p:cNvSpPr>
          <p:nvPr>
            <p:ph idx="1"/>
          </p:nvPr>
        </p:nvSpPr>
        <p:spPr>
          <a:xfrm>
            <a:off x="838200" y="1720848"/>
            <a:ext cx="10515600" cy="4946647"/>
          </a:xfrm>
        </p:spPr>
        <p:txBody>
          <a:bodyPr>
            <a:normAutofit fontScale="62500" lnSpcReduction="20000"/>
          </a:bodyPr>
          <a:lstStyle/>
          <a:p>
            <a:pPr>
              <a:lnSpc>
                <a:spcPct val="120000"/>
              </a:lnSpc>
            </a:pPr>
            <a:r>
              <a:rPr lang="de-DE" dirty="0"/>
              <a:t>Nimm dir die Beispielgeschichte von vorhin nochmal her: Dieselbe Ausgangssituation kann ganz unterschiedlich weitergehen, ja nachdem, wie sich die einzelnen Personen verhalten.</a:t>
            </a:r>
          </a:p>
          <a:p>
            <a:pPr>
              <a:lnSpc>
                <a:spcPct val="120000"/>
              </a:lnSpc>
            </a:pPr>
            <a:r>
              <a:rPr lang="de-DE" dirty="0"/>
              <a:t>Wir alle beeinflussen mit unserem Verhalten, ob die Geschichte positiv oder negativ weitergeht.</a:t>
            </a:r>
          </a:p>
          <a:p>
            <a:pPr>
              <a:lnSpc>
                <a:spcPct val="120000"/>
              </a:lnSpc>
            </a:pPr>
            <a:endParaRPr lang="de-DE" dirty="0"/>
          </a:p>
          <a:p>
            <a:pPr>
              <a:lnSpc>
                <a:spcPct val="120000"/>
              </a:lnSpc>
            </a:pPr>
            <a:endParaRPr lang="de-DE" dirty="0"/>
          </a:p>
          <a:p>
            <a:pPr>
              <a:lnSpc>
                <a:spcPct val="120000"/>
              </a:lnSpc>
            </a:pPr>
            <a:endParaRPr lang="de-DE" dirty="0"/>
          </a:p>
          <a:p>
            <a:pPr>
              <a:lnSpc>
                <a:spcPct val="120000"/>
              </a:lnSpc>
            </a:pPr>
            <a:endParaRPr lang="de-DE" dirty="0"/>
          </a:p>
          <a:p>
            <a:pPr>
              <a:lnSpc>
                <a:spcPct val="120000"/>
              </a:lnSpc>
            </a:pPr>
            <a:endParaRPr lang="de-DE" dirty="0"/>
          </a:p>
          <a:p>
            <a:pPr>
              <a:lnSpc>
                <a:spcPct val="120000"/>
              </a:lnSpc>
            </a:pPr>
            <a:endParaRPr lang="de-DE" dirty="0"/>
          </a:p>
          <a:p>
            <a:pPr>
              <a:lnSpc>
                <a:spcPct val="120000"/>
              </a:lnSpc>
            </a:pPr>
            <a:endParaRPr lang="de-DE" dirty="0"/>
          </a:p>
          <a:p>
            <a:pPr>
              <a:lnSpc>
                <a:spcPct val="120000"/>
              </a:lnSpc>
            </a:pPr>
            <a:r>
              <a:rPr lang="de-DE" dirty="0"/>
              <a:t>Vielleicht klingt das jetzt ein bisschen kompliziert, aber wenn wir uns das Beispiel von vorhin nochmal hernehmen, wird es sicher gleich klarer für dich. </a:t>
            </a:r>
          </a:p>
        </p:txBody>
      </p:sp>
      <p:sp>
        <p:nvSpPr>
          <p:cNvPr id="2" name="Title 1">
            <a:extLst>
              <a:ext uri="{FF2B5EF4-FFF2-40B4-BE49-F238E27FC236}">
                <a16:creationId xmlns:a16="http://schemas.microsoft.com/office/drawing/2014/main" id="{7723BAC9-15B7-485A-B986-26EB33D43FDA}"/>
              </a:ext>
            </a:extLst>
          </p:cNvPr>
          <p:cNvSpPr>
            <a:spLocks noGrp="1"/>
          </p:cNvSpPr>
          <p:nvPr>
            <p:ph type="title"/>
          </p:nvPr>
        </p:nvSpPr>
        <p:spPr>
          <a:xfrm>
            <a:off x="838199" y="321206"/>
            <a:ext cx="11365091" cy="1325563"/>
          </a:xfrm>
        </p:spPr>
        <p:txBody>
          <a:bodyPr>
            <a:normAutofit/>
          </a:bodyPr>
          <a:lstStyle/>
          <a:p>
            <a:r>
              <a:rPr lang="de-DE" sz="3900" dirty="0"/>
              <a:t>Positive und negative Auswirkungen auf dich und andere</a:t>
            </a:r>
          </a:p>
        </p:txBody>
      </p:sp>
      <p:pic>
        <p:nvPicPr>
          <p:cNvPr id="4122" name="Grafik 109" descr="Aquarell, Pinselstrich, Farbe, Abstrakt, Textur, Bürste">
            <a:extLst>
              <a:ext uri="{FF2B5EF4-FFF2-40B4-BE49-F238E27FC236}">
                <a16:creationId xmlns:a16="http://schemas.microsoft.com/office/drawing/2014/main" id="{3EC3F76D-6505-4543-800D-2186604F1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040" y="2841626"/>
            <a:ext cx="3737608" cy="18383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feld 2">
            <a:extLst>
              <a:ext uri="{FF2B5EF4-FFF2-40B4-BE49-F238E27FC236}">
                <a16:creationId xmlns:a16="http://schemas.microsoft.com/office/drawing/2014/main" id="{FD3151C9-A4B2-4B13-9D7C-35F824E00A65}"/>
              </a:ext>
            </a:extLst>
          </p:cNvPr>
          <p:cNvSpPr txBox="1">
            <a:spLocks noChangeArrowheads="1"/>
          </p:cNvSpPr>
          <p:nvPr/>
        </p:nvSpPr>
        <p:spPr bwMode="auto">
          <a:xfrm>
            <a:off x="2457741" y="3059524"/>
            <a:ext cx="22405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de-DE" altLang="en-US" sz="2400" b="1" dirty="0">
                <a:solidFill>
                  <a:srgbClr val="FFFFFF"/>
                </a:solidFill>
                <a:latin typeface="Calibri" panose="020F0502020204030204" pitchFamily="34" charset="0"/>
                <a:ea typeface="MyriadPro-Regular" charset="-128"/>
                <a:cs typeface="Arial" panose="020B0604020202020204" pitchFamily="34" charset="0"/>
              </a:rPr>
              <a:t>Unser Verhalten beeinflusst, wie es weitergeht</a:t>
            </a:r>
            <a:endParaRPr kumimoji="0" lang="de-DE" altLang="en-US" sz="2400" b="0" i="0" u="none" strike="noStrike" cap="none" normalizeH="0" baseline="0" dirty="0">
              <a:ln>
                <a:noFill/>
              </a:ln>
              <a:solidFill>
                <a:schemeClr val="tx1"/>
              </a:solidFill>
              <a:effectLst/>
              <a:latin typeface="Arial" panose="020B0604020202020204" pitchFamily="34" charset="0"/>
            </a:endParaRPr>
          </a:p>
        </p:txBody>
      </p:sp>
      <p:pic>
        <p:nvPicPr>
          <p:cNvPr id="26" name="Grafik 111">
            <a:extLst>
              <a:ext uri="{FF2B5EF4-FFF2-40B4-BE49-F238E27FC236}">
                <a16:creationId xmlns:a16="http://schemas.microsoft.com/office/drawing/2014/main" id="{81E4D377-14D1-43F1-B329-BE52554763F5}"/>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7898540" y="4690428"/>
            <a:ext cx="1765300" cy="805180"/>
          </a:xfrm>
          <a:prstGeom prst="rect">
            <a:avLst/>
          </a:prstGeom>
          <a:noFill/>
          <a:ln>
            <a:noFill/>
          </a:ln>
          <a:extLst>
            <a:ext uri="{53640926-AAD7-44D8-BBD7-CCE9431645EC}">
              <a14:shadowObscured xmlns:a14="http://schemas.microsoft.com/office/drawing/2010/main"/>
            </a:ext>
          </a:extLst>
        </p:spPr>
      </p:pic>
      <p:pic>
        <p:nvPicPr>
          <p:cNvPr id="27" name="Grafik 110">
            <a:extLst>
              <a:ext uri="{FF2B5EF4-FFF2-40B4-BE49-F238E27FC236}">
                <a16:creationId xmlns:a16="http://schemas.microsoft.com/office/drawing/2014/main" id="{C4DAA2F3-612D-4A7B-9CA6-009E232AAC1D}"/>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2357573" y="4806637"/>
            <a:ext cx="1871504" cy="805180"/>
          </a:xfrm>
          <a:prstGeom prst="rect">
            <a:avLst/>
          </a:prstGeom>
          <a:noFill/>
          <a:ln>
            <a:noFill/>
          </a:ln>
          <a:extLst>
            <a:ext uri="{53640926-AAD7-44D8-BBD7-CCE9431645EC}">
              <a14:shadowObscured xmlns:a14="http://schemas.microsoft.com/office/drawing/2010/main"/>
            </a:ext>
          </a:extLst>
        </p:spPr>
      </p:pic>
      <p:sp>
        <p:nvSpPr>
          <p:cNvPr id="24" name="Text Box 21">
            <a:extLst>
              <a:ext uri="{FF2B5EF4-FFF2-40B4-BE49-F238E27FC236}">
                <a16:creationId xmlns:a16="http://schemas.microsoft.com/office/drawing/2014/main" id="{1CB9E460-2329-47D5-8D9D-06F973A8C9D3}"/>
              </a:ext>
            </a:extLst>
          </p:cNvPr>
          <p:cNvSpPr txBox="1">
            <a:spLocks noChangeArrowheads="1"/>
          </p:cNvSpPr>
          <p:nvPr/>
        </p:nvSpPr>
        <p:spPr bwMode="auto">
          <a:xfrm>
            <a:off x="2357573" y="4937096"/>
            <a:ext cx="1697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de-DE" altLang="en-US" sz="2000" b="1" dirty="0">
                <a:solidFill>
                  <a:srgbClr val="FFFFFF"/>
                </a:solidFill>
                <a:effectLst>
                  <a:outerShdw blurRad="38100" dist="38100" dir="2700000" algn="tl">
                    <a:srgbClr val="000000">
                      <a:alpha val="43137"/>
                    </a:srgbClr>
                  </a:outerShdw>
                </a:effectLst>
                <a:latin typeface="Calibri" panose="020F0502020204030204" pitchFamily="34" charset="0"/>
                <a:ea typeface="MyriadPro-Regular" charset="-128"/>
                <a:cs typeface="Arial" panose="020B0604020202020204" pitchFamily="34" charset="0"/>
              </a:rPr>
              <a:t>für uns selbst</a:t>
            </a:r>
            <a:endParaRPr kumimoji="0" lang="de-DE" altLang="en-US" sz="20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25" name="Text Box 20">
            <a:extLst>
              <a:ext uri="{FF2B5EF4-FFF2-40B4-BE49-F238E27FC236}">
                <a16:creationId xmlns:a16="http://schemas.microsoft.com/office/drawing/2014/main" id="{46B076FF-AD65-45D8-AA50-2E51BF5FAF24}"/>
              </a:ext>
            </a:extLst>
          </p:cNvPr>
          <p:cNvSpPr txBox="1">
            <a:spLocks noChangeArrowheads="1"/>
          </p:cNvSpPr>
          <p:nvPr/>
        </p:nvSpPr>
        <p:spPr bwMode="auto">
          <a:xfrm>
            <a:off x="8076976" y="4917440"/>
            <a:ext cx="1697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de-DE" altLang="en-US" sz="2000" b="1" dirty="0">
                <a:solidFill>
                  <a:srgbClr val="FFFFFF"/>
                </a:solidFill>
                <a:effectLst>
                  <a:outerShdw blurRad="38100" dist="38100" dir="2700000" algn="tl">
                    <a:srgbClr val="000000">
                      <a:alpha val="43137"/>
                    </a:srgbClr>
                  </a:outerShdw>
                </a:effectLst>
                <a:latin typeface="Calibri" panose="020F0502020204030204" pitchFamily="34" charset="0"/>
                <a:ea typeface="MyriadPro-Regular" charset="-128"/>
                <a:cs typeface="Arial" panose="020B0604020202020204" pitchFamily="34" charset="0"/>
              </a:rPr>
              <a:t>für andere</a:t>
            </a:r>
            <a:endParaRPr kumimoji="0" lang="de-DE" altLang="en-US" sz="20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pic>
        <p:nvPicPr>
          <p:cNvPr id="30" name="Grafik 4159" descr="Transparent Watercolor Arrow Png, Png Download - kindpng">
            <a:extLst>
              <a:ext uri="{FF2B5EF4-FFF2-40B4-BE49-F238E27FC236}">
                <a16:creationId xmlns:a16="http://schemas.microsoft.com/office/drawing/2014/main" id="{210D8D1F-1836-4874-9D14-B048DCF3D7BB}"/>
              </a:ext>
            </a:extLst>
          </p:cNvPr>
          <p:cNvPicPr>
            <a:picLocks noChangeAspect="1"/>
          </p:cNvPicPr>
          <p:nvPr/>
        </p:nvPicPr>
        <p:blipFill>
          <a:blip r:embed="rId5" cstate="hq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43209" y="4857357"/>
            <a:ext cx="730885" cy="532130"/>
          </a:xfrm>
          <a:prstGeom prst="rect">
            <a:avLst/>
          </a:prstGeom>
          <a:noFill/>
          <a:ln>
            <a:noFill/>
          </a:ln>
        </p:spPr>
      </p:pic>
      <p:pic>
        <p:nvPicPr>
          <p:cNvPr id="31" name="Grafik 14" descr="Transparent Watercolor Arrow Png, Png Download - kindpng">
            <a:extLst>
              <a:ext uri="{FF2B5EF4-FFF2-40B4-BE49-F238E27FC236}">
                <a16:creationId xmlns:a16="http://schemas.microsoft.com/office/drawing/2014/main" id="{E7BAE565-1BA7-4876-AB2D-28895D50F738}"/>
              </a:ext>
            </a:extLst>
          </p:cNvPr>
          <p:cNvPicPr>
            <a:picLocks noChangeAspect="1"/>
          </p:cNvPicPr>
          <p:nvPr/>
        </p:nvPicPr>
        <p:blipFill>
          <a:blip r:embed="rId5" cstate="hq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256064" y="4855530"/>
            <a:ext cx="730885" cy="532130"/>
          </a:xfrm>
          <a:prstGeom prst="rect">
            <a:avLst/>
          </a:prstGeom>
          <a:noFill/>
          <a:ln>
            <a:noFill/>
          </a:ln>
        </p:spPr>
      </p:pic>
      <p:sp>
        <p:nvSpPr>
          <p:cNvPr id="28" name="Text Box 22">
            <a:extLst>
              <a:ext uri="{FF2B5EF4-FFF2-40B4-BE49-F238E27FC236}">
                <a16:creationId xmlns:a16="http://schemas.microsoft.com/office/drawing/2014/main" id="{B035FE5B-2991-4DD0-A73D-F103FFEB3192}"/>
              </a:ext>
            </a:extLst>
          </p:cNvPr>
          <p:cNvSpPr txBox="1">
            <a:spLocks noChangeArrowheads="1"/>
          </p:cNvSpPr>
          <p:nvPr/>
        </p:nvSpPr>
        <p:spPr bwMode="auto">
          <a:xfrm>
            <a:off x="4997106" y="4722178"/>
            <a:ext cx="21967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just" eaLnBrk="0" fontAlgn="base" hangingPunct="0">
              <a:spcBef>
                <a:spcPct val="0"/>
              </a:spcBef>
              <a:spcAft>
                <a:spcPct val="0"/>
              </a:spcAft>
            </a:pPr>
            <a:r>
              <a:rPr lang="de-DE" altLang="en-US" sz="3600" b="1" dirty="0" err="1">
                <a:solidFill>
                  <a:srgbClr val="5B9BD5"/>
                </a:solidFill>
                <a:latin typeface="Calibri" panose="020F0502020204030204" pitchFamily="34" charset="0"/>
                <a:ea typeface="MyriadPro-Regular" charset="-128"/>
                <a:cs typeface="Arial" panose="020B0604020202020204" pitchFamily="34" charset="0"/>
              </a:rPr>
              <a:t>geschichte</a:t>
            </a:r>
            <a:endParaRPr kumimoji="0" lang="de-DE" altLang="en-US" sz="1800" b="0" i="0" u="none" strike="noStrike" cap="none" normalizeH="0" baseline="0" dirty="0">
              <a:ln>
                <a:noFill/>
              </a:ln>
              <a:solidFill>
                <a:schemeClr val="tx1"/>
              </a:solidFill>
              <a:effectLst/>
              <a:latin typeface="Arial" panose="020B0604020202020204" pitchFamily="34" charset="0"/>
            </a:endParaRPr>
          </a:p>
        </p:txBody>
      </p:sp>
      <p:pic>
        <p:nvPicPr>
          <p:cNvPr id="33" name="Grafik 108" descr="Transparent Watercolor Arrow Png, Png Download - kindpng">
            <a:extLst>
              <a:ext uri="{FF2B5EF4-FFF2-40B4-BE49-F238E27FC236}">
                <a16:creationId xmlns:a16="http://schemas.microsoft.com/office/drawing/2014/main" id="{03861D36-81E6-4382-B13F-2C01A998D43E}"/>
              </a:ext>
            </a:extLst>
          </p:cNvPr>
          <p:cNvPicPr>
            <a:picLocks noChangeAspect="1"/>
          </p:cNvPicPr>
          <p:nvPr/>
        </p:nvPicPr>
        <p:blipFill>
          <a:blip r:embed="rId6" cstate="print">
            <a:clrChange>
              <a:clrFrom>
                <a:srgbClr val="F7F7F7"/>
              </a:clrFrom>
              <a:clrTo>
                <a:srgbClr val="F7F7F7">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flipH="1" flipV="1">
            <a:off x="4856773" y="3545207"/>
            <a:ext cx="1548765" cy="1127125"/>
          </a:xfrm>
          <a:prstGeom prst="rect">
            <a:avLst/>
          </a:prstGeom>
          <a:noFill/>
          <a:ln>
            <a:noFill/>
          </a:ln>
        </p:spPr>
      </p:pic>
      <p:sp>
        <p:nvSpPr>
          <p:cNvPr id="29" name="Rectangle 29">
            <a:extLst>
              <a:ext uri="{FF2B5EF4-FFF2-40B4-BE49-F238E27FC236}">
                <a16:creationId xmlns:a16="http://schemas.microsoft.com/office/drawing/2014/main" id="{7D3C92C9-8E04-4B11-A98E-551607D51949}"/>
              </a:ext>
            </a:extLst>
          </p:cNvPr>
          <p:cNvSpPr>
            <a:spLocks noChangeArrowheads="1"/>
          </p:cNvSpPr>
          <p:nvPr/>
        </p:nvSpPr>
        <p:spPr bwMode="auto">
          <a:xfrm>
            <a:off x="2298700" y="242836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sp>
        <p:nvSpPr>
          <p:cNvPr id="32" name="Rectangle 31">
            <a:extLst>
              <a:ext uri="{FF2B5EF4-FFF2-40B4-BE49-F238E27FC236}">
                <a16:creationId xmlns:a16="http://schemas.microsoft.com/office/drawing/2014/main" id="{587B1827-5665-46A7-A455-0061C66065A2}"/>
              </a:ext>
            </a:extLst>
          </p:cNvPr>
          <p:cNvSpPr>
            <a:spLocks noChangeArrowheads="1"/>
          </p:cNvSpPr>
          <p:nvPr/>
        </p:nvSpPr>
        <p:spPr bwMode="auto">
          <a:xfrm>
            <a:off x="2298700" y="265696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sp>
        <p:nvSpPr>
          <p:cNvPr id="34" name="Rectangle 32">
            <a:extLst>
              <a:ext uri="{FF2B5EF4-FFF2-40B4-BE49-F238E27FC236}">
                <a16:creationId xmlns:a16="http://schemas.microsoft.com/office/drawing/2014/main" id="{B95E93D2-B1D4-4E4A-9625-D3333593B258}"/>
              </a:ext>
            </a:extLst>
          </p:cNvPr>
          <p:cNvSpPr>
            <a:spLocks noChangeArrowheads="1"/>
          </p:cNvSpPr>
          <p:nvPr/>
        </p:nvSpPr>
        <p:spPr bwMode="auto">
          <a:xfrm>
            <a:off x="2298700" y="472388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sp>
        <p:nvSpPr>
          <p:cNvPr id="35" name="Rectangle 36">
            <a:extLst>
              <a:ext uri="{FF2B5EF4-FFF2-40B4-BE49-F238E27FC236}">
                <a16:creationId xmlns:a16="http://schemas.microsoft.com/office/drawing/2014/main" id="{AAB57BE3-1C29-4A9C-B0C2-E62287C5DEDD}"/>
              </a:ext>
            </a:extLst>
          </p:cNvPr>
          <p:cNvSpPr>
            <a:spLocks noChangeArrowheads="1"/>
          </p:cNvSpPr>
          <p:nvPr/>
        </p:nvSpPr>
        <p:spPr bwMode="auto">
          <a:xfrm>
            <a:off x="2298700" y="518108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sp>
        <p:nvSpPr>
          <p:cNvPr id="19" name="TextBox 18">
            <a:extLst>
              <a:ext uri="{FF2B5EF4-FFF2-40B4-BE49-F238E27FC236}">
                <a16:creationId xmlns:a16="http://schemas.microsoft.com/office/drawing/2014/main" id="{DBB9A191-64EB-4E33-B03A-B9F82B50F0C7}"/>
              </a:ext>
            </a:extLst>
          </p:cNvPr>
          <p:cNvSpPr txBox="1"/>
          <p:nvPr/>
        </p:nvSpPr>
        <p:spPr>
          <a:xfrm>
            <a:off x="7810499" y="0"/>
            <a:ext cx="439279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Unser Verhalten hat immer Konsequenzen</a:t>
            </a:r>
            <a:r>
              <a:rPr lang="de-DE" sz="18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57353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fik 14" descr="Transparent Watercolor Arrow Png, Png Download - kindpng">
            <a:extLst>
              <a:ext uri="{FF2B5EF4-FFF2-40B4-BE49-F238E27FC236}">
                <a16:creationId xmlns:a16="http://schemas.microsoft.com/office/drawing/2014/main" id="{69BB883C-4A74-4AEC-BE29-D0D8AFC0488A}"/>
              </a:ext>
            </a:extLst>
          </p:cNvPr>
          <p:cNvPicPr>
            <a:picLocks noChangeAspect="1"/>
          </p:cNvPicPr>
          <p:nvPr/>
        </p:nvPicPr>
        <p:blipFill>
          <a:blip r:embed="rId2"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flipH="1">
            <a:off x="7146213" y="4595221"/>
            <a:ext cx="3587029" cy="532130"/>
          </a:xfrm>
          <a:prstGeom prst="rect">
            <a:avLst/>
          </a:prstGeom>
          <a:noFill/>
          <a:ln>
            <a:noFill/>
          </a:ln>
        </p:spPr>
      </p:pic>
      <p:pic>
        <p:nvPicPr>
          <p:cNvPr id="52" name="Grafik 14" descr="Transparent Watercolor Arrow Png, Png Download - kindpng">
            <a:extLst>
              <a:ext uri="{FF2B5EF4-FFF2-40B4-BE49-F238E27FC236}">
                <a16:creationId xmlns:a16="http://schemas.microsoft.com/office/drawing/2014/main" id="{01AC5A3F-2182-4B4D-A94E-359E8C808C11}"/>
              </a:ext>
            </a:extLst>
          </p:cNvPr>
          <p:cNvPicPr>
            <a:picLocks noChangeAspect="1"/>
          </p:cNvPicPr>
          <p:nvPr/>
        </p:nvPicPr>
        <p:blipFill>
          <a:blip r:embed="rId2"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flipH="1">
            <a:off x="2535070" y="4599398"/>
            <a:ext cx="3985074" cy="532130"/>
          </a:xfrm>
          <a:prstGeom prst="rect">
            <a:avLst/>
          </a:prstGeom>
          <a:noFill/>
          <a:ln>
            <a:noFill/>
          </a:ln>
        </p:spPr>
      </p:pic>
      <p:pic>
        <p:nvPicPr>
          <p:cNvPr id="47" name="Grafik 116" descr="Aquarell, Pinselstrich, Farbe, Abstrakt, Textur, Bürste">
            <a:extLst>
              <a:ext uri="{FF2B5EF4-FFF2-40B4-BE49-F238E27FC236}">
                <a16:creationId xmlns:a16="http://schemas.microsoft.com/office/drawing/2014/main" id="{201F139B-5962-4363-A56C-AC96B7CBBD3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193285" y="3313656"/>
            <a:ext cx="3405627" cy="1281131"/>
          </a:xfrm>
          <a:prstGeom prst="rect">
            <a:avLst/>
          </a:prstGeom>
          <a:noFill/>
          <a:ln>
            <a:noFill/>
          </a:ln>
          <a:extLst>
            <a:ext uri="{53640926-AAD7-44D8-BBD7-CCE9431645EC}">
              <a14:shadowObscured xmlns:a14="http://schemas.microsoft.com/office/drawing/2010/main"/>
            </a:ext>
          </a:extLst>
        </p:spPr>
      </p:pic>
      <p:pic>
        <p:nvPicPr>
          <p:cNvPr id="48" name="Grafik 118" descr="Aquarell, Pinselstrich, Farbe, Abstrakt, Textur, Bürste">
            <a:extLst>
              <a:ext uri="{FF2B5EF4-FFF2-40B4-BE49-F238E27FC236}">
                <a16:creationId xmlns:a16="http://schemas.microsoft.com/office/drawing/2014/main" id="{D7FA8277-819C-4C04-8859-B52E3CB181D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7248554" y="4639851"/>
            <a:ext cx="3728773" cy="1414907"/>
          </a:xfrm>
          <a:prstGeom prst="rect">
            <a:avLst/>
          </a:prstGeom>
          <a:noFill/>
          <a:ln>
            <a:noFill/>
          </a:ln>
          <a:extLst>
            <a:ext uri="{53640926-AAD7-44D8-BBD7-CCE9431645EC}">
              <a14:shadowObscured xmlns:a14="http://schemas.microsoft.com/office/drawing/2010/main"/>
            </a:ext>
          </a:extLst>
        </p:spPr>
      </p:pic>
      <p:pic>
        <p:nvPicPr>
          <p:cNvPr id="50" name="Grafik 117" descr="Aquarell, Pinselstrich, Farbe, Abstrakt, Textur, Bürste">
            <a:extLst>
              <a:ext uri="{FF2B5EF4-FFF2-40B4-BE49-F238E27FC236}">
                <a16:creationId xmlns:a16="http://schemas.microsoft.com/office/drawing/2014/main" id="{A5A24ADF-6D2B-4489-B564-869B09C63310}"/>
              </a:ext>
            </a:extLst>
          </p:cNvPr>
          <p:cNvPicPr>
            <a:picLocks noChangeAspect="1"/>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6909543" y="1853685"/>
            <a:ext cx="3638545" cy="157531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90FFC6E-19AA-43AB-9DCB-77E8D766B3A9}"/>
              </a:ext>
            </a:extLst>
          </p:cNvPr>
          <p:cNvSpPr>
            <a:spLocks noGrp="1"/>
          </p:cNvSpPr>
          <p:nvPr>
            <p:ph type="title" idx="4294967295"/>
          </p:nvPr>
        </p:nvSpPr>
        <p:spPr>
          <a:xfrm>
            <a:off x="31750" y="109102"/>
            <a:ext cx="4229792" cy="1325563"/>
          </a:xfrm>
        </p:spPr>
        <p:txBody>
          <a:bodyPr/>
          <a:lstStyle/>
          <a:p>
            <a:r>
              <a:rPr lang="de-DE" b="1" dirty="0">
                <a:solidFill>
                  <a:srgbClr val="FFC000"/>
                </a:solidFill>
              </a:rPr>
              <a:t>Beispiel Sandra:</a:t>
            </a:r>
          </a:p>
        </p:txBody>
      </p:sp>
      <p:pic>
        <p:nvPicPr>
          <p:cNvPr id="29" name="Grafik 117" descr="Aquarell, Pinselstrich, Farbe, Abstrakt, Textur, Bürste">
            <a:extLst>
              <a:ext uri="{FF2B5EF4-FFF2-40B4-BE49-F238E27FC236}">
                <a16:creationId xmlns:a16="http://schemas.microsoft.com/office/drawing/2014/main" id="{B8B68610-95F5-4E5D-A83C-38B1772D8DA3}"/>
              </a:ext>
            </a:extLst>
          </p:cNvPr>
          <p:cNvPicPr>
            <a:picLocks noChangeAspect="1"/>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2663824" y="1649471"/>
            <a:ext cx="3638545" cy="1575315"/>
          </a:xfrm>
          <a:prstGeom prst="rect">
            <a:avLst/>
          </a:prstGeom>
          <a:noFill/>
          <a:ln>
            <a:noFill/>
          </a:ln>
          <a:extLst>
            <a:ext uri="{53640926-AAD7-44D8-BBD7-CCE9431645EC}">
              <a14:shadowObscured xmlns:a14="http://schemas.microsoft.com/office/drawing/2010/main"/>
            </a:ext>
          </a:extLst>
        </p:spPr>
      </p:pic>
      <p:pic>
        <p:nvPicPr>
          <p:cNvPr id="30" name="Grafik 116" descr="Aquarell, Pinselstrich, Farbe, Abstrakt, Textur, Bürste">
            <a:extLst>
              <a:ext uri="{FF2B5EF4-FFF2-40B4-BE49-F238E27FC236}">
                <a16:creationId xmlns:a16="http://schemas.microsoft.com/office/drawing/2014/main" id="{DEFC54F7-6FED-4E32-8432-DAF7A3F411E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795269" y="3224785"/>
            <a:ext cx="3790843" cy="1284347"/>
          </a:xfrm>
          <a:prstGeom prst="rect">
            <a:avLst/>
          </a:prstGeom>
          <a:noFill/>
          <a:ln>
            <a:noFill/>
          </a:ln>
          <a:extLst>
            <a:ext uri="{53640926-AAD7-44D8-BBD7-CCE9431645EC}">
              <a14:shadowObscured xmlns:a14="http://schemas.microsoft.com/office/drawing/2010/main"/>
            </a:ext>
          </a:extLst>
        </p:spPr>
      </p:pic>
      <p:pic>
        <p:nvPicPr>
          <p:cNvPr id="34" name="Grafik 118" descr="Aquarell, Pinselstrich, Farbe, Abstrakt, Textur, Bürste">
            <a:extLst>
              <a:ext uri="{FF2B5EF4-FFF2-40B4-BE49-F238E27FC236}">
                <a16:creationId xmlns:a16="http://schemas.microsoft.com/office/drawing/2014/main" id="{6391D439-6E6F-46EA-934F-7ADFD5F6AEFE}"/>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2392201" y="4486655"/>
            <a:ext cx="4851399" cy="2304670"/>
          </a:xfrm>
          <a:prstGeom prst="rect">
            <a:avLst/>
          </a:prstGeom>
          <a:noFill/>
          <a:ln>
            <a:noFill/>
          </a:ln>
          <a:extLst>
            <a:ext uri="{53640926-AAD7-44D8-BBD7-CCE9431645EC}">
              <a14:shadowObscured xmlns:a14="http://schemas.microsoft.com/office/drawing/2010/main"/>
            </a:ext>
          </a:extLst>
        </p:spPr>
      </p:pic>
      <p:sp>
        <p:nvSpPr>
          <p:cNvPr id="35" name="TextBox 34">
            <a:extLst>
              <a:ext uri="{FF2B5EF4-FFF2-40B4-BE49-F238E27FC236}">
                <a16:creationId xmlns:a16="http://schemas.microsoft.com/office/drawing/2014/main" id="{F49D423C-3B2D-47B3-8D71-D037869FA2B3}"/>
              </a:ext>
            </a:extLst>
          </p:cNvPr>
          <p:cNvSpPr txBox="1"/>
          <p:nvPr/>
        </p:nvSpPr>
        <p:spPr>
          <a:xfrm>
            <a:off x="3448050" y="1802706"/>
            <a:ext cx="2304086" cy="1200329"/>
          </a:xfrm>
          <a:prstGeom prst="rect">
            <a:avLst/>
          </a:prstGeom>
          <a:noFill/>
        </p:spPr>
        <p:txBody>
          <a:bodyPr wrap="square">
            <a:spAutoFit/>
          </a:bodyPr>
          <a:lstStyle/>
          <a:p>
            <a:r>
              <a:rPr lang="de-DE" b="1" dirty="0"/>
              <a:t>1. Die unmittelbaren Folgen ihres Verhaltens für sie selbst.</a:t>
            </a:r>
          </a:p>
        </p:txBody>
      </p:sp>
      <p:sp>
        <p:nvSpPr>
          <p:cNvPr id="36" name="TextBox 35">
            <a:extLst>
              <a:ext uri="{FF2B5EF4-FFF2-40B4-BE49-F238E27FC236}">
                <a16:creationId xmlns:a16="http://schemas.microsoft.com/office/drawing/2014/main" id="{6E6CB4B5-EBF2-4FE1-84C4-49E7D99491F5}"/>
              </a:ext>
            </a:extLst>
          </p:cNvPr>
          <p:cNvSpPr txBox="1"/>
          <p:nvPr/>
        </p:nvSpPr>
        <p:spPr>
          <a:xfrm>
            <a:off x="3531763" y="3231608"/>
            <a:ext cx="2770606" cy="1200329"/>
          </a:xfrm>
          <a:prstGeom prst="rect">
            <a:avLst/>
          </a:prstGeom>
          <a:noFill/>
        </p:spPr>
        <p:txBody>
          <a:bodyPr wrap="square">
            <a:spAutoFit/>
          </a:bodyPr>
          <a:lstStyle/>
          <a:p>
            <a:r>
              <a:rPr lang="de-DE" b="1" dirty="0">
                <a:solidFill>
                  <a:schemeClr val="bg1"/>
                </a:solidFill>
                <a:effectLst>
                  <a:outerShdw blurRad="38100" dist="38100" dir="2700000" algn="tl">
                    <a:srgbClr val="000000">
                      <a:alpha val="43137"/>
                    </a:srgbClr>
                  </a:outerShdw>
                </a:effectLst>
              </a:rPr>
              <a:t>Konnte Sandra mit ihrem Verhalten ihre Bedürfnisse wieder in Ordnung bringen oder nicht?</a:t>
            </a:r>
          </a:p>
        </p:txBody>
      </p:sp>
      <p:sp>
        <p:nvSpPr>
          <p:cNvPr id="38" name="TextBox 37">
            <a:extLst>
              <a:ext uri="{FF2B5EF4-FFF2-40B4-BE49-F238E27FC236}">
                <a16:creationId xmlns:a16="http://schemas.microsoft.com/office/drawing/2014/main" id="{4BE6A45F-BE3D-4C18-ABFE-F5B3A3012DF4}"/>
              </a:ext>
            </a:extLst>
          </p:cNvPr>
          <p:cNvSpPr txBox="1"/>
          <p:nvPr/>
        </p:nvSpPr>
        <p:spPr>
          <a:xfrm>
            <a:off x="3290462" y="4546235"/>
            <a:ext cx="3590798" cy="2031325"/>
          </a:xfrm>
          <a:prstGeom prst="rect">
            <a:avLst/>
          </a:prstGeom>
          <a:noFill/>
        </p:spPr>
        <p:txBody>
          <a:bodyPr wrap="square">
            <a:spAutoFit/>
          </a:bodyPr>
          <a:lstStyle/>
          <a:p>
            <a:r>
              <a:rPr lang="de-DE" b="1" dirty="0"/>
              <a:t>Nein, sie konnte sie nicht in Ordnung bringen. Ihr Bedürfnis nach Anerkennung für die viele Arbeit ist nicht erfüllt. Sie ist aufgewühlt und verärgert nach Hause gegangen. Eigentlich ist es für sie schlimmer geworden.</a:t>
            </a:r>
          </a:p>
        </p:txBody>
      </p:sp>
      <p:sp>
        <p:nvSpPr>
          <p:cNvPr id="40" name="TextBox 39">
            <a:extLst>
              <a:ext uri="{FF2B5EF4-FFF2-40B4-BE49-F238E27FC236}">
                <a16:creationId xmlns:a16="http://schemas.microsoft.com/office/drawing/2014/main" id="{159926AF-E136-4463-B74F-DED8507D092C}"/>
              </a:ext>
            </a:extLst>
          </p:cNvPr>
          <p:cNvSpPr txBox="1"/>
          <p:nvPr/>
        </p:nvSpPr>
        <p:spPr>
          <a:xfrm>
            <a:off x="7731971" y="1975047"/>
            <a:ext cx="2172680" cy="1200329"/>
          </a:xfrm>
          <a:prstGeom prst="rect">
            <a:avLst/>
          </a:prstGeom>
          <a:noFill/>
        </p:spPr>
        <p:txBody>
          <a:bodyPr wrap="square">
            <a:spAutoFit/>
          </a:bodyPr>
          <a:lstStyle/>
          <a:p>
            <a:r>
              <a:rPr lang="de-DE" b="1" dirty="0"/>
              <a:t>2. Die unmittelbaren Folgen ihres Verhaltens auf die anderen?</a:t>
            </a:r>
          </a:p>
        </p:txBody>
      </p:sp>
      <p:sp>
        <p:nvSpPr>
          <p:cNvPr id="46" name="TextBox 45">
            <a:extLst>
              <a:ext uri="{FF2B5EF4-FFF2-40B4-BE49-F238E27FC236}">
                <a16:creationId xmlns:a16="http://schemas.microsoft.com/office/drawing/2014/main" id="{003E323B-765A-4625-B0E9-0C59ACA72FCF}"/>
              </a:ext>
            </a:extLst>
          </p:cNvPr>
          <p:cNvSpPr txBox="1"/>
          <p:nvPr/>
        </p:nvSpPr>
        <p:spPr>
          <a:xfrm>
            <a:off x="7924799" y="4873464"/>
            <a:ext cx="2740503" cy="923330"/>
          </a:xfrm>
          <a:prstGeom prst="rect">
            <a:avLst/>
          </a:prstGeom>
          <a:noFill/>
        </p:spPr>
        <p:txBody>
          <a:bodyPr wrap="square">
            <a:spAutoFit/>
          </a:bodyPr>
          <a:lstStyle/>
          <a:p>
            <a:r>
              <a:rPr lang="de-DE" b="1" dirty="0">
                <a:solidFill>
                  <a:srgbClr val="000000"/>
                </a:solidFill>
                <a:latin typeface="Calibri" panose="020F0502020204030204" pitchFamily="34" charset="0"/>
                <a:ea typeface="MyriadPro-Regular"/>
                <a:cs typeface="Arial" panose="020B0604020202020204" pitchFamily="34" charset="0"/>
              </a:rPr>
              <a:t>Sie hat die Bedürfnisse von Frida nach Freiheit und Eigenmächtigkeit verletzt</a:t>
            </a:r>
            <a:endParaRPr lang="de-DE" sz="1800" b="1" dirty="0">
              <a:effectLst/>
              <a:latin typeface="Calibri" panose="020F0502020204030204" pitchFamily="34" charset="0"/>
              <a:ea typeface="MyriadPro-Regular"/>
              <a:cs typeface="Arial" panose="020B0604020202020204" pitchFamily="34" charset="0"/>
            </a:endParaRPr>
          </a:p>
        </p:txBody>
      </p:sp>
      <p:pic>
        <p:nvPicPr>
          <p:cNvPr id="53" name="Grafik 4159" descr="Transparent Watercolor Arrow Png, Png Download - kindpng">
            <a:extLst>
              <a:ext uri="{FF2B5EF4-FFF2-40B4-BE49-F238E27FC236}">
                <a16:creationId xmlns:a16="http://schemas.microsoft.com/office/drawing/2014/main" id="{42729069-A7D9-4C66-ABD9-B67ABEF44A82}"/>
              </a:ext>
            </a:extLst>
          </p:cNvPr>
          <p:cNvPicPr>
            <a:picLocks noChangeAspect="1"/>
          </p:cNvPicPr>
          <p:nvPr/>
        </p:nvPicPr>
        <p:blipFill>
          <a:blip r:embed="rId6" cstate="hq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83462">
            <a:off x="7784125" y="1148602"/>
            <a:ext cx="730885" cy="532130"/>
          </a:xfrm>
          <a:prstGeom prst="rect">
            <a:avLst/>
          </a:prstGeom>
          <a:noFill/>
          <a:ln>
            <a:noFill/>
          </a:ln>
        </p:spPr>
      </p:pic>
      <p:pic>
        <p:nvPicPr>
          <p:cNvPr id="54" name="Grafik 14" descr="Transparent Watercolor Arrow Png, Png Download - kindpng">
            <a:extLst>
              <a:ext uri="{FF2B5EF4-FFF2-40B4-BE49-F238E27FC236}">
                <a16:creationId xmlns:a16="http://schemas.microsoft.com/office/drawing/2014/main" id="{FDAA42CE-3EF1-478A-9C55-C93539B09B61}"/>
              </a:ext>
            </a:extLst>
          </p:cNvPr>
          <p:cNvPicPr>
            <a:picLocks noChangeAspect="1"/>
          </p:cNvPicPr>
          <p:nvPr/>
        </p:nvPicPr>
        <p:blipFill>
          <a:blip r:embed="rId6" cstate="hq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07457" flipH="1">
            <a:off x="4240674" y="1046571"/>
            <a:ext cx="730885" cy="532130"/>
          </a:xfrm>
          <a:prstGeom prst="rect">
            <a:avLst/>
          </a:prstGeom>
          <a:noFill/>
          <a:ln>
            <a:noFill/>
          </a:ln>
        </p:spPr>
      </p:pic>
      <p:sp>
        <p:nvSpPr>
          <p:cNvPr id="57" name="TextBox 56">
            <a:extLst>
              <a:ext uri="{FF2B5EF4-FFF2-40B4-BE49-F238E27FC236}">
                <a16:creationId xmlns:a16="http://schemas.microsoft.com/office/drawing/2014/main" id="{1A50477C-0EAB-4203-88C4-3D33E5CE959A}"/>
              </a:ext>
            </a:extLst>
          </p:cNvPr>
          <p:cNvSpPr txBox="1"/>
          <p:nvPr/>
        </p:nvSpPr>
        <p:spPr>
          <a:xfrm>
            <a:off x="3516551" y="64038"/>
            <a:ext cx="6388100" cy="954107"/>
          </a:xfrm>
          <a:prstGeom prst="rect">
            <a:avLst/>
          </a:prstGeom>
          <a:noFill/>
        </p:spPr>
        <p:txBody>
          <a:bodyPr wrap="square">
            <a:spAutoFit/>
          </a:bodyPr>
          <a:lstStyle/>
          <a:p>
            <a:pPr algn="ctr"/>
            <a:r>
              <a:rPr lang="de-DE" sz="2800" b="1" i="1" dirty="0">
                <a:solidFill>
                  <a:srgbClr val="D59061"/>
                </a:solidFill>
              </a:rPr>
              <a:t>Auswirkungen </a:t>
            </a:r>
          </a:p>
          <a:p>
            <a:pPr algn="ctr"/>
            <a:r>
              <a:rPr lang="de-DE" sz="2800" b="1" i="1" dirty="0">
                <a:solidFill>
                  <a:srgbClr val="D59061"/>
                </a:solidFill>
              </a:rPr>
              <a:t>für uns selbst               für andere</a:t>
            </a:r>
          </a:p>
        </p:txBody>
      </p:sp>
      <p:sp>
        <p:nvSpPr>
          <p:cNvPr id="58" name="TextBox 57">
            <a:extLst>
              <a:ext uri="{FF2B5EF4-FFF2-40B4-BE49-F238E27FC236}">
                <a16:creationId xmlns:a16="http://schemas.microsoft.com/office/drawing/2014/main" id="{61640225-4E9B-45EF-B834-88AC96F1FDFE}"/>
              </a:ext>
            </a:extLst>
          </p:cNvPr>
          <p:cNvSpPr txBox="1"/>
          <p:nvPr/>
        </p:nvSpPr>
        <p:spPr>
          <a:xfrm>
            <a:off x="7764385" y="3449788"/>
            <a:ext cx="2698617" cy="923330"/>
          </a:xfrm>
          <a:prstGeom prst="rect">
            <a:avLst/>
          </a:prstGeom>
          <a:noFill/>
        </p:spPr>
        <p:txBody>
          <a:bodyPr wrap="square">
            <a:spAutoFit/>
          </a:bodyPr>
          <a:lstStyle/>
          <a:p>
            <a:r>
              <a:rPr lang="de-DE" b="1" dirty="0">
                <a:solidFill>
                  <a:schemeClr val="bg1"/>
                </a:solidFill>
                <a:effectLst>
                  <a:outerShdw blurRad="38100" dist="38100" dir="2700000" algn="tl">
                    <a:srgbClr val="000000">
                      <a:alpha val="43137"/>
                    </a:srgbClr>
                  </a:outerShdw>
                </a:effectLst>
              </a:rPr>
              <a:t>Hat Sandra mit ihrem Verhalten die Bedürfnisse </a:t>
            </a:r>
            <a:br>
              <a:rPr lang="de-DE" b="1" dirty="0">
                <a:solidFill>
                  <a:schemeClr val="bg1"/>
                </a:solidFill>
                <a:effectLst>
                  <a:outerShdw blurRad="38100" dist="38100" dir="2700000" algn="tl">
                    <a:srgbClr val="000000">
                      <a:alpha val="43137"/>
                    </a:srgbClr>
                  </a:outerShdw>
                </a:effectLst>
              </a:rPr>
            </a:br>
            <a:r>
              <a:rPr lang="de-DE" b="1" dirty="0">
                <a:solidFill>
                  <a:schemeClr val="bg1"/>
                </a:solidFill>
                <a:effectLst>
                  <a:outerShdw blurRad="38100" dist="38100" dir="2700000" algn="tl">
                    <a:srgbClr val="000000">
                      <a:alpha val="43137"/>
                    </a:srgbClr>
                  </a:outerShdw>
                </a:effectLst>
              </a:rPr>
              <a:t>der anderen verletzt?</a:t>
            </a:r>
          </a:p>
        </p:txBody>
      </p:sp>
      <p:pic>
        <p:nvPicPr>
          <p:cNvPr id="21" name="Εικόνα 20" descr="Εικόνα που περιέχει κείμενο, χιόνι, άτομο, παιχνίδι&#10;&#10;Περιγραφή που δημιουργήθηκε αυτόματα">
            <a:extLst>
              <a:ext uri="{FF2B5EF4-FFF2-40B4-BE49-F238E27FC236}">
                <a16:creationId xmlns:a16="http://schemas.microsoft.com/office/drawing/2014/main" id="{D0CB9C75-F1EB-7554-D1E6-873347E13182}"/>
              </a:ext>
            </a:extLst>
          </p:cNvPr>
          <p:cNvPicPr>
            <a:picLocks noChangeAspect="1"/>
          </p:cNvPicPr>
          <p:nvPr/>
        </p:nvPicPr>
        <p:blipFill rotWithShape="1">
          <a:blip r:embed="rId7">
            <a:extLst>
              <a:ext uri="{28A0092B-C50C-407E-A947-70E740481C1C}">
                <a14:useLocalDpi xmlns:a14="http://schemas.microsoft.com/office/drawing/2010/main" val="0"/>
              </a:ext>
            </a:extLst>
          </a:blip>
          <a:srcRect l="26773" t="16759" r="28095"/>
          <a:stretch/>
        </p:blipFill>
        <p:spPr>
          <a:xfrm>
            <a:off x="259174" y="946150"/>
            <a:ext cx="2424113" cy="6148919"/>
          </a:xfrm>
          <a:prstGeom prst="rect">
            <a:avLst/>
          </a:prstGeom>
          <a:ln>
            <a:noFill/>
          </a:ln>
          <a:effectLst>
            <a:softEdge rad="112500"/>
          </a:effectLst>
        </p:spPr>
      </p:pic>
    </p:spTree>
    <p:extLst>
      <p:ext uri="{BB962C8B-B14F-4D97-AF65-F5344CB8AC3E}">
        <p14:creationId xmlns:p14="http://schemas.microsoft.com/office/powerpoint/2010/main" val="3635466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fik 14" descr="Transparent Watercolor Arrow Png, Png Download - kindpng">
            <a:extLst>
              <a:ext uri="{FF2B5EF4-FFF2-40B4-BE49-F238E27FC236}">
                <a16:creationId xmlns:a16="http://schemas.microsoft.com/office/drawing/2014/main" id="{69BB883C-4A74-4AEC-BE29-D0D8AFC0488A}"/>
              </a:ext>
            </a:extLst>
          </p:cNvPr>
          <p:cNvPicPr>
            <a:picLocks noChangeAspect="1"/>
          </p:cNvPicPr>
          <p:nvPr/>
        </p:nvPicPr>
        <p:blipFill>
          <a:blip r:embed="rId2"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flipH="1">
            <a:off x="5558713" y="4760321"/>
            <a:ext cx="3587029" cy="532130"/>
          </a:xfrm>
          <a:prstGeom prst="rect">
            <a:avLst/>
          </a:prstGeom>
          <a:noFill/>
          <a:ln>
            <a:noFill/>
          </a:ln>
        </p:spPr>
      </p:pic>
      <p:pic>
        <p:nvPicPr>
          <p:cNvPr id="52" name="Grafik 14" descr="Transparent Watercolor Arrow Png, Png Download - kindpng">
            <a:extLst>
              <a:ext uri="{FF2B5EF4-FFF2-40B4-BE49-F238E27FC236}">
                <a16:creationId xmlns:a16="http://schemas.microsoft.com/office/drawing/2014/main" id="{01AC5A3F-2182-4B4D-A94E-359E8C808C11}"/>
              </a:ext>
            </a:extLst>
          </p:cNvPr>
          <p:cNvPicPr>
            <a:picLocks noChangeAspect="1"/>
          </p:cNvPicPr>
          <p:nvPr/>
        </p:nvPicPr>
        <p:blipFill>
          <a:blip r:embed="rId2"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flipH="1">
            <a:off x="947570" y="4764498"/>
            <a:ext cx="3985074" cy="532130"/>
          </a:xfrm>
          <a:prstGeom prst="rect">
            <a:avLst/>
          </a:prstGeom>
          <a:noFill/>
          <a:ln>
            <a:noFill/>
          </a:ln>
        </p:spPr>
      </p:pic>
      <p:pic>
        <p:nvPicPr>
          <p:cNvPr id="47" name="Grafik 116" descr="Aquarell, Pinselstrich, Farbe, Abstrakt, Textur, Bürste">
            <a:extLst>
              <a:ext uri="{FF2B5EF4-FFF2-40B4-BE49-F238E27FC236}">
                <a16:creationId xmlns:a16="http://schemas.microsoft.com/office/drawing/2014/main" id="{201F139B-5962-4363-A56C-AC96B7CBBD3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605785" y="3478756"/>
            <a:ext cx="3405627" cy="1281131"/>
          </a:xfrm>
          <a:prstGeom prst="rect">
            <a:avLst/>
          </a:prstGeom>
          <a:noFill/>
          <a:ln>
            <a:noFill/>
          </a:ln>
          <a:extLst>
            <a:ext uri="{53640926-AAD7-44D8-BBD7-CCE9431645EC}">
              <a14:shadowObscured xmlns:a14="http://schemas.microsoft.com/office/drawing/2010/main"/>
            </a:ext>
          </a:extLst>
        </p:spPr>
      </p:pic>
      <p:pic>
        <p:nvPicPr>
          <p:cNvPr id="48" name="Grafik 118" descr="Aquarell, Pinselstrich, Farbe, Abstrakt, Textur, Bürste">
            <a:extLst>
              <a:ext uri="{FF2B5EF4-FFF2-40B4-BE49-F238E27FC236}">
                <a16:creationId xmlns:a16="http://schemas.microsoft.com/office/drawing/2014/main" id="{D7FA8277-819C-4C04-8859-B52E3CB181D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5502462" y="4804951"/>
            <a:ext cx="3728773" cy="1814425"/>
          </a:xfrm>
          <a:prstGeom prst="rect">
            <a:avLst/>
          </a:prstGeom>
          <a:noFill/>
          <a:ln>
            <a:noFill/>
          </a:ln>
          <a:extLst>
            <a:ext uri="{53640926-AAD7-44D8-BBD7-CCE9431645EC}">
              <a14:shadowObscured xmlns:a14="http://schemas.microsoft.com/office/drawing/2010/main"/>
            </a:ext>
          </a:extLst>
        </p:spPr>
      </p:pic>
      <p:pic>
        <p:nvPicPr>
          <p:cNvPr id="50" name="Grafik 117" descr="Aquarell, Pinselstrich, Farbe, Abstrakt, Textur, Bürste">
            <a:extLst>
              <a:ext uri="{FF2B5EF4-FFF2-40B4-BE49-F238E27FC236}">
                <a16:creationId xmlns:a16="http://schemas.microsoft.com/office/drawing/2014/main" id="{A5A24ADF-6D2B-4489-B564-869B09C63310}"/>
              </a:ext>
            </a:extLst>
          </p:cNvPr>
          <p:cNvPicPr>
            <a:picLocks noChangeAspect="1"/>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5322043" y="2018785"/>
            <a:ext cx="3638545" cy="157531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90FFC6E-19AA-43AB-9DCB-77E8D766B3A9}"/>
              </a:ext>
            </a:extLst>
          </p:cNvPr>
          <p:cNvSpPr>
            <a:spLocks noGrp="1"/>
          </p:cNvSpPr>
          <p:nvPr>
            <p:ph type="title" idx="4294967295"/>
          </p:nvPr>
        </p:nvSpPr>
        <p:spPr>
          <a:xfrm>
            <a:off x="31750" y="109102"/>
            <a:ext cx="4229792" cy="1325563"/>
          </a:xfrm>
        </p:spPr>
        <p:txBody>
          <a:bodyPr/>
          <a:lstStyle/>
          <a:p>
            <a:r>
              <a:rPr lang="de-DE" b="1" dirty="0">
                <a:solidFill>
                  <a:srgbClr val="FFC000"/>
                </a:solidFill>
              </a:rPr>
              <a:t>Beispiel Paul:</a:t>
            </a:r>
          </a:p>
        </p:txBody>
      </p:sp>
      <p:pic>
        <p:nvPicPr>
          <p:cNvPr id="29" name="Grafik 117" descr="Aquarell, Pinselstrich, Farbe, Abstrakt, Textur, Bürste">
            <a:extLst>
              <a:ext uri="{FF2B5EF4-FFF2-40B4-BE49-F238E27FC236}">
                <a16:creationId xmlns:a16="http://schemas.microsoft.com/office/drawing/2014/main" id="{B8B68610-95F5-4E5D-A83C-38B1772D8DA3}"/>
              </a:ext>
            </a:extLst>
          </p:cNvPr>
          <p:cNvPicPr>
            <a:picLocks noChangeAspect="1"/>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1076324" y="1814571"/>
            <a:ext cx="3638545" cy="1575315"/>
          </a:xfrm>
          <a:prstGeom prst="rect">
            <a:avLst/>
          </a:prstGeom>
          <a:noFill/>
          <a:ln>
            <a:noFill/>
          </a:ln>
          <a:extLst>
            <a:ext uri="{53640926-AAD7-44D8-BBD7-CCE9431645EC}">
              <a14:shadowObscured xmlns:a14="http://schemas.microsoft.com/office/drawing/2010/main"/>
            </a:ext>
          </a:extLst>
        </p:spPr>
      </p:pic>
      <p:pic>
        <p:nvPicPr>
          <p:cNvPr id="30" name="Grafik 116" descr="Aquarell, Pinselstrich, Farbe, Abstrakt, Textur, Bürste">
            <a:extLst>
              <a:ext uri="{FF2B5EF4-FFF2-40B4-BE49-F238E27FC236}">
                <a16:creationId xmlns:a16="http://schemas.microsoft.com/office/drawing/2014/main" id="{DEFC54F7-6FED-4E32-8432-DAF7A3F411E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207769" y="3389885"/>
            <a:ext cx="3790843" cy="1284347"/>
          </a:xfrm>
          <a:prstGeom prst="rect">
            <a:avLst/>
          </a:prstGeom>
          <a:noFill/>
          <a:ln>
            <a:noFill/>
          </a:ln>
          <a:extLst>
            <a:ext uri="{53640926-AAD7-44D8-BBD7-CCE9431645EC}">
              <a14:shadowObscured xmlns:a14="http://schemas.microsoft.com/office/drawing/2010/main"/>
            </a:ext>
          </a:extLst>
        </p:spPr>
      </p:pic>
      <p:pic>
        <p:nvPicPr>
          <p:cNvPr id="34" name="Grafik 118" descr="Aquarell, Pinselstrich, Farbe, Abstrakt, Textur, Bürste">
            <a:extLst>
              <a:ext uri="{FF2B5EF4-FFF2-40B4-BE49-F238E27FC236}">
                <a16:creationId xmlns:a16="http://schemas.microsoft.com/office/drawing/2014/main" id="{6391D439-6E6F-46EA-934F-7ADFD5F6AEFE}"/>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804702" y="4651756"/>
            <a:ext cx="4375192" cy="1814425"/>
          </a:xfrm>
          <a:prstGeom prst="rect">
            <a:avLst/>
          </a:prstGeom>
          <a:noFill/>
          <a:ln>
            <a:noFill/>
          </a:ln>
          <a:extLst>
            <a:ext uri="{53640926-AAD7-44D8-BBD7-CCE9431645EC}">
              <a14:shadowObscured xmlns:a14="http://schemas.microsoft.com/office/drawing/2010/main"/>
            </a:ext>
          </a:extLst>
        </p:spPr>
      </p:pic>
      <p:sp>
        <p:nvSpPr>
          <p:cNvPr id="35" name="TextBox 34">
            <a:extLst>
              <a:ext uri="{FF2B5EF4-FFF2-40B4-BE49-F238E27FC236}">
                <a16:creationId xmlns:a16="http://schemas.microsoft.com/office/drawing/2014/main" id="{F49D423C-3B2D-47B3-8D71-D037869FA2B3}"/>
              </a:ext>
            </a:extLst>
          </p:cNvPr>
          <p:cNvSpPr txBox="1"/>
          <p:nvPr/>
        </p:nvSpPr>
        <p:spPr>
          <a:xfrm>
            <a:off x="1860550" y="1967806"/>
            <a:ext cx="2290886" cy="1200329"/>
          </a:xfrm>
          <a:prstGeom prst="rect">
            <a:avLst/>
          </a:prstGeom>
          <a:noFill/>
        </p:spPr>
        <p:txBody>
          <a:bodyPr wrap="square">
            <a:spAutoFit/>
          </a:bodyPr>
          <a:lstStyle/>
          <a:p>
            <a:r>
              <a:rPr lang="de-DE" b="1" dirty="0"/>
              <a:t>1. Die unmittelbaren Folgen seines Verhaltens für ihn selbst.</a:t>
            </a:r>
          </a:p>
        </p:txBody>
      </p:sp>
      <p:sp>
        <p:nvSpPr>
          <p:cNvPr id="36" name="TextBox 35">
            <a:extLst>
              <a:ext uri="{FF2B5EF4-FFF2-40B4-BE49-F238E27FC236}">
                <a16:creationId xmlns:a16="http://schemas.microsoft.com/office/drawing/2014/main" id="{6E6CB4B5-EBF2-4FE1-84C4-49E7D99491F5}"/>
              </a:ext>
            </a:extLst>
          </p:cNvPr>
          <p:cNvSpPr txBox="1"/>
          <p:nvPr/>
        </p:nvSpPr>
        <p:spPr>
          <a:xfrm>
            <a:off x="1944263" y="3404800"/>
            <a:ext cx="3054350" cy="1200329"/>
          </a:xfrm>
          <a:prstGeom prst="rect">
            <a:avLst/>
          </a:prstGeom>
          <a:noFill/>
        </p:spPr>
        <p:txBody>
          <a:bodyPr wrap="square">
            <a:spAutoFit/>
          </a:bodyPr>
          <a:lstStyle/>
          <a:p>
            <a:r>
              <a:rPr lang="de-DE" b="1" dirty="0">
                <a:solidFill>
                  <a:schemeClr val="bg1"/>
                </a:solidFill>
                <a:effectLst>
                  <a:outerShdw blurRad="38100" dist="38100" dir="2700000" algn="tl">
                    <a:srgbClr val="000000">
                      <a:alpha val="43137"/>
                    </a:srgbClr>
                  </a:outerShdw>
                </a:effectLst>
              </a:rPr>
              <a:t>Konnte Paul mit seinem Verhalten seine Bedürfnisse wieder in Ordnung bringen oder nicht?</a:t>
            </a:r>
          </a:p>
        </p:txBody>
      </p:sp>
      <p:sp>
        <p:nvSpPr>
          <p:cNvPr id="38" name="TextBox 37">
            <a:extLst>
              <a:ext uri="{FF2B5EF4-FFF2-40B4-BE49-F238E27FC236}">
                <a16:creationId xmlns:a16="http://schemas.microsoft.com/office/drawing/2014/main" id="{4BE6A45F-BE3D-4C18-ABFE-F5B3A3012DF4}"/>
              </a:ext>
            </a:extLst>
          </p:cNvPr>
          <p:cNvSpPr txBox="1"/>
          <p:nvPr/>
        </p:nvSpPr>
        <p:spPr>
          <a:xfrm>
            <a:off x="1497028" y="4855765"/>
            <a:ext cx="3217842" cy="1200329"/>
          </a:xfrm>
          <a:prstGeom prst="rect">
            <a:avLst/>
          </a:prstGeom>
          <a:noFill/>
        </p:spPr>
        <p:txBody>
          <a:bodyPr wrap="square">
            <a:spAutoFit/>
          </a:bodyPr>
          <a:lstStyle/>
          <a:p>
            <a:r>
              <a:rPr lang="de-DE" b="1" dirty="0"/>
              <a:t>Nein, er konnte sein Bedürfnis nach Macht und Anerkennung nicht in Ordnung bringen. Er hat versucht, es zu unterdrücken.</a:t>
            </a:r>
          </a:p>
        </p:txBody>
      </p:sp>
      <p:sp>
        <p:nvSpPr>
          <p:cNvPr id="40" name="TextBox 39">
            <a:extLst>
              <a:ext uri="{FF2B5EF4-FFF2-40B4-BE49-F238E27FC236}">
                <a16:creationId xmlns:a16="http://schemas.microsoft.com/office/drawing/2014/main" id="{159926AF-E136-4463-B74F-DED8507D092C}"/>
              </a:ext>
            </a:extLst>
          </p:cNvPr>
          <p:cNvSpPr txBox="1"/>
          <p:nvPr/>
        </p:nvSpPr>
        <p:spPr>
          <a:xfrm>
            <a:off x="6144471" y="2107779"/>
            <a:ext cx="2457363" cy="1200329"/>
          </a:xfrm>
          <a:prstGeom prst="rect">
            <a:avLst/>
          </a:prstGeom>
          <a:noFill/>
        </p:spPr>
        <p:txBody>
          <a:bodyPr wrap="square">
            <a:spAutoFit/>
          </a:bodyPr>
          <a:lstStyle/>
          <a:p>
            <a:r>
              <a:rPr lang="de-DE" b="1" dirty="0"/>
              <a:t>2. Die unmittelbaren Folgen seines Verhaltens auf die anderen?</a:t>
            </a:r>
          </a:p>
        </p:txBody>
      </p:sp>
      <p:sp>
        <p:nvSpPr>
          <p:cNvPr id="46" name="TextBox 45">
            <a:extLst>
              <a:ext uri="{FF2B5EF4-FFF2-40B4-BE49-F238E27FC236}">
                <a16:creationId xmlns:a16="http://schemas.microsoft.com/office/drawing/2014/main" id="{003E323B-765A-4625-B0E9-0C59ACA72FCF}"/>
              </a:ext>
            </a:extLst>
          </p:cNvPr>
          <p:cNvSpPr txBox="1"/>
          <p:nvPr/>
        </p:nvSpPr>
        <p:spPr>
          <a:xfrm>
            <a:off x="6178707" y="4884816"/>
            <a:ext cx="3052528" cy="1477328"/>
          </a:xfrm>
          <a:prstGeom prst="rect">
            <a:avLst/>
          </a:prstGeom>
          <a:noFill/>
        </p:spPr>
        <p:txBody>
          <a:bodyPr wrap="square">
            <a:spAutoFit/>
          </a:bodyPr>
          <a:lstStyle/>
          <a:p>
            <a:r>
              <a:rPr lang="de-DE" b="1" dirty="0">
                <a:solidFill>
                  <a:srgbClr val="000000"/>
                </a:solidFill>
                <a:latin typeface="Calibri" panose="020F0502020204030204" pitchFamily="34" charset="0"/>
                <a:ea typeface="MyriadPro-Regular"/>
                <a:cs typeface="Arial" panose="020B0604020202020204" pitchFamily="34" charset="0"/>
              </a:rPr>
              <a:t>Paul hat mit seinem Verhalten </a:t>
            </a:r>
          </a:p>
          <a:p>
            <a:r>
              <a:rPr lang="de-DE" b="1" dirty="0">
                <a:solidFill>
                  <a:srgbClr val="000000"/>
                </a:solidFill>
                <a:latin typeface="Calibri" panose="020F0502020204030204" pitchFamily="34" charset="0"/>
                <a:ea typeface="MyriadPro-Regular"/>
                <a:cs typeface="Arial" panose="020B0604020202020204" pitchFamily="34" charset="0"/>
              </a:rPr>
              <a:t>die Bedürfnisse der anderen weder geachtet noch missachtet, da er sich zurückgezogen hat</a:t>
            </a:r>
            <a:r>
              <a:rPr lang="de-DE" sz="1800" b="1" dirty="0">
                <a:solidFill>
                  <a:srgbClr val="000000"/>
                </a:solidFill>
                <a:effectLst/>
                <a:latin typeface="Calibri" panose="020F0502020204030204" pitchFamily="34" charset="0"/>
                <a:ea typeface="MyriadPro-Regular"/>
                <a:cs typeface="Arial" panose="020B0604020202020204" pitchFamily="34" charset="0"/>
              </a:rPr>
              <a:t>.</a:t>
            </a:r>
            <a:endParaRPr lang="de-DE" sz="1800" b="1" dirty="0">
              <a:effectLst/>
              <a:latin typeface="Calibri" panose="020F0502020204030204" pitchFamily="34" charset="0"/>
              <a:ea typeface="MyriadPro-Regular"/>
              <a:cs typeface="Arial" panose="020B0604020202020204" pitchFamily="34" charset="0"/>
            </a:endParaRPr>
          </a:p>
        </p:txBody>
      </p:sp>
      <p:pic>
        <p:nvPicPr>
          <p:cNvPr id="53" name="Grafik 4159" descr="Transparent Watercolor Arrow Png, Png Download - kindpng">
            <a:extLst>
              <a:ext uri="{FF2B5EF4-FFF2-40B4-BE49-F238E27FC236}">
                <a16:creationId xmlns:a16="http://schemas.microsoft.com/office/drawing/2014/main" id="{42729069-A7D9-4C66-ABD9-B67ABEF44A82}"/>
              </a:ext>
            </a:extLst>
          </p:cNvPr>
          <p:cNvPicPr>
            <a:picLocks noChangeAspect="1"/>
          </p:cNvPicPr>
          <p:nvPr/>
        </p:nvPicPr>
        <p:blipFill>
          <a:blip r:embed="rId6" cstate="hq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83462">
            <a:off x="6196625" y="1313702"/>
            <a:ext cx="730885" cy="532130"/>
          </a:xfrm>
          <a:prstGeom prst="rect">
            <a:avLst/>
          </a:prstGeom>
          <a:noFill/>
          <a:ln>
            <a:noFill/>
          </a:ln>
        </p:spPr>
      </p:pic>
      <p:pic>
        <p:nvPicPr>
          <p:cNvPr id="54" name="Grafik 14" descr="Transparent Watercolor Arrow Png, Png Download - kindpng">
            <a:extLst>
              <a:ext uri="{FF2B5EF4-FFF2-40B4-BE49-F238E27FC236}">
                <a16:creationId xmlns:a16="http://schemas.microsoft.com/office/drawing/2014/main" id="{FDAA42CE-3EF1-478A-9C55-C93539B09B61}"/>
              </a:ext>
            </a:extLst>
          </p:cNvPr>
          <p:cNvPicPr>
            <a:picLocks noChangeAspect="1"/>
          </p:cNvPicPr>
          <p:nvPr/>
        </p:nvPicPr>
        <p:blipFill>
          <a:blip r:embed="rId6" cstate="hq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07457" flipH="1">
            <a:off x="2653174" y="1211671"/>
            <a:ext cx="730885" cy="532130"/>
          </a:xfrm>
          <a:prstGeom prst="rect">
            <a:avLst/>
          </a:prstGeom>
          <a:noFill/>
          <a:ln>
            <a:noFill/>
          </a:ln>
        </p:spPr>
      </p:pic>
      <p:sp>
        <p:nvSpPr>
          <p:cNvPr id="57" name="TextBox 56">
            <a:extLst>
              <a:ext uri="{FF2B5EF4-FFF2-40B4-BE49-F238E27FC236}">
                <a16:creationId xmlns:a16="http://schemas.microsoft.com/office/drawing/2014/main" id="{1A50477C-0EAB-4203-88C4-3D33E5CE959A}"/>
              </a:ext>
            </a:extLst>
          </p:cNvPr>
          <p:cNvSpPr txBox="1"/>
          <p:nvPr/>
        </p:nvSpPr>
        <p:spPr>
          <a:xfrm>
            <a:off x="2127993" y="304967"/>
            <a:ext cx="6388100" cy="954107"/>
          </a:xfrm>
          <a:prstGeom prst="rect">
            <a:avLst/>
          </a:prstGeom>
          <a:noFill/>
        </p:spPr>
        <p:txBody>
          <a:bodyPr wrap="square">
            <a:spAutoFit/>
          </a:bodyPr>
          <a:lstStyle/>
          <a:p>
            <a:pPr algn="ctr"/>
            <a:r>
              <a:rPr lang="de-DE" sz="2800" b="1" i="1" dirty="0">
                <a:solidFill>
                  <a:srgbClr val="D59061"/>
                </a:solidFill>
              </a:rPr>
              <a:t>Auswirkungen </a:t>
            </a:r>
          </a:p>
          <a:p>
            <a:pPr algn="ctr"/>
            <a:r>
              <a:rPr lang="de-DE" sz="2800" b="1" i="1" dirty="0">
                <a:solidFill>
                  <a:srgbClr val="D59061"/>
                </a:solidFill>
              </a:rPr>
              <a:t>für uns selbst               für andere</a:t>
            </a:r>
          </a:p>
        </p:txBody>
      </p:sp>
      <p:sp>
        <p:nvSpPr>
          <p:cNvPr id="58" name="TextBox 57">
            <a:extLst>
              <a:ext uri="{FF2B5EF4-FFF2-40B4-BE49-F238E27FC236}">
                <a16:creationId xmlns:a16="http://schemas.microsoft.com/office/drawing/2014/main" id="{61640225-4E9B-45EF-B834-88AC96F1FDFE}"/>
              </a:ext>
            </a:extLst>
          </p:cNvPr>
          <p:cNvSpPr txBox="1"/>
          <p:nvPr/>
        </p:nvSpPr>
        <p:spPr>
          <a:xfrm>
            <a:off x="6176885" y="3614888"/>
            <a:ext cx="2783703" cy="923330"/>
          </a:xfrm>
          <a:prstGeom prst="rect">
            <a:avLst/>
          </a:prstGeom>
          <a:noFill/>
        </p:spPr>
        <p:txBody>
          <a:bodyPr wrap="square">
            <a:spAutoFit/>
          </a:bodyPr>
          <a:lstStyle/>
          <a:p>
            <a:r>
              <a:rPr lang="de-DE" b="1" dirty="0">
                <a:solidFill>
                  <a:schemeClr val="bg1"/>
                </a:solidFill>
                <a:effectLst>
                  <a:outerShdw blurRad="38100" dist="38100" dir="2700000" algn="tl">
                    <a:srgbClr val="000000">
                      <a:alpha val="43137"/>
                    </a:srgbClr>
                  </a:outerShdw>
                </a:effectLst>
              </a:rPr>
              <a:t>Hat Paul mit seinem Verhalten die Bedürfnisse der anderen verletzt?</a:t>
            </a:r>
          </a:p>
        </p:txBody>
      </p:sp>
      <p:pic>
        <p:nvPicPr>
          <p:cNvPr id="22" name="Εικόνα 21" descr="Εικόνα που περιέχει άτομο, υπαίθριος, όρθιος, χιόνι&#10;&#10;Περιγραφή που δημιουργήθηκε αυτόματα">
            <a:extLst>
              <a:ext uri="{FF2B5EF4-FFF2-40B4-BE49-F238E27FC236}">
                <a16:creationId xmlns:a16="http://schemas.microsoft.com/office/drawing/2014/main" id="{96AF9C60-D63C-2252-022E-346D3AD9711F}"/>
              </a:ext>
            </a:extLst>
          </p:cNvPr>
          <p:cNvPicPr>
            <a:picLocks noChangeAspect="1"/>
          </p:cNvPicPr>
          <p:nvPr/>
        </p:nvPicPr>
        <p:blipFill rotWithShape="1">
          <a:blip r:embed="rId7">
            <a:extLst>
              <a:ext uri="{28A0092B-C50C-407E-A947-70E740481C1C}">
                <a14:useLocalDpi xmlns:a14="http://schemas.microsoft.com/office/drawing/2010/main" val="0"/>
              </a:ext>
            </a:extLst>
          </a:blip>
          <a:srcRect l="26755" t="15710" r="30667"/>
          <a:stretch/>
        </p:blipFill>
        <p:spPr>
          <a:xfrm>
            <a:off x="9295154" y="134368"/>
            <a:ext cx="2482071" cy="6757705"/>
          </a:xfrm>
          <a:prstGeom prst="rect">
            <a:avLst/>
          </a:prstGeom>
          <a:ln>
            <a:noFill/>
          </a:ln>
          <a:effectLst>
            <a:softEdge rad="112500"/>
          </a:effectLst>
        </p:spPr>
      </p:pic>
    </p:spTree>
    <p:extLst>
      <p:ext uri="{BB962C8B-B14F-4D97-AF65-F5344CB8AC3E}">
        <p14:creationId xmlns:p14="http://schemas.microsoft.com/office/powerpoint/2010/main" val="1017244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fik 14" descr="Transparent Watercolor Arrow Png, Png Download - kindpng">
            <a:extLst>
              <a:ext uri="{FF2B5EF4-FFF2-40B4-BE49-F238E27FC236}">
                <a16:creationId xmlns:a16="http://schemas.microsoft.com/office/drawing/2014/main" id="{69BB883C-4A74-4AEC-BE29-D0D8AFC0488A}"/>
              </a:ext>
            </a:extLst>
          </p:cNvPr>
          <p:cNvPicPr>
            <a:picLocks noChangeAspect="1"/>
          </p:cNvPicPr>
          <p:nvPr/>
        </p:nvPicPr>
        <p:blipFill>
          <a:blip r:embed="rId2"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flipH="1">
            <a:off x="7686382" y="4796704"/>
            <a:ext cx="3587029" cy="532130"/>
          </a:xfrm>
          <a:prstGeom prst="rect">
            <a:avLst/>
          </a:prstGeom>
          <a:noFill/>
          <a:ln>
            <a:noFill/>
          </a:ln>
        </p:spPr>
      </p:pic>
      <p:pic>
        <p:nvPicPr>
          <p:cNvPr id="52" name="Grafik 14" descr="Transparent Watercolor Arrow Png, Png Download - kindpng">
            <a:extLst>
              <a:ext uri="{FF2B5EF4-FFF2-40B4-BE49-F238E27FC236}">
                <a16:creationId xmlns:a16="http://schemas.microsoft.com/office/drawing/2014/main" id="{01AC5A3F-2182-4B4D-A94E-359E8C808C11}"/>
              </a:ext>
            </a:extLst>
          </p:cNvPr>
          <p:cNvPicPr>
            <a:picLocks noChangeAspect="1"/>
          </p:cNvPicPr>
          <p:nvPr/>
        </p:nvPicPr>
        <p:blipFill>
          <a:blip r:embed="rId2"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flipH="1">
            <a:off x="3075239" y="4800881"/>
            <a:ext cx="3985074" cy="532130"/>
          </a:xfrm>
          <a:prstGeom prst="rect">
            <a:avLst/>
          </a:prstGeom>
          <a:noFill/>
          <a:ln>
            <a:noFill/>
          </a:ln>
        </p:spPr>
      </p:pic>
      <p:pic>
        <p:nvPicPr>
          <p:cNvPr id="47" name="Grafik 116" descr="Aquarell, Pinselstrich, Farbe, Abstrakt, Textur, Bürste">
            <a:extLst>
              <a:ext uri="{FF2B5EF4-FFF2-40B4-BE49-F238E27FC236}">
                <a16:creationId xmlns:a16="http://schemas.microsoft.com/office/drawing/2014/main" id="{201F139B-5962-4363-A56C-AC96B7CBBD3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733454" y="3515139"/>
            <a:ext cx="3405627" cy="1281131"/>
          </a:xfrm>
          <a:prstGeom prst="rect">
            <a:avLst/>
          </a:prstGeom>
          <a:noFill/>
          <a:ln>
            <a:noFill/>
          </a:ln>
          <a:extLst>
            <a:ext uri="{53640926-AAD7-44D8-BBD7-CCE9431645EC}">
              <a14:shadowObscured xmlns:a14="http://schemas.microsoft.com/office/drawing/2010/main"/>
            </a:ext>
          </a:extLst>
        </p:spPr>
      </p:pic>
      <p:pic>
        <p:nvPicPr>
          <p:cNvPr id="48" name="Grafik 118" descr="Aquarell, Pinselstrich, Farbe, Abstrakt, Textur, Bürste">
            <a:extLst>
              <a:ext uri="{FF2B5EF4-FFF2-40B4-BE49-F238E27FC236}">
                <a16:creationId xmlns:a16="http://schemas.microsoft.com/office/drawing/2014/main" id="{D7FA8277-819C-4C04-8859-B52E3CB181D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7630131" y="4841334"/>
            <a:ext cx="3728773" cy="1814425"/>
          </a:xfrm>
          <a:prstGeom prst="rect">
            <a:avLst/>
          </a:prstGeom>
          <a:noFill/>
          <a:ln>
            <a:noFill/>
          </a:ln>
          <a:extLst>
            <a:ext uri="{53640926-AAD7-44D8-BBD7-CCE9431645EC}">
              <a14:shadowObscured xmlns:a14="http://schemas.microsoft.com/office/drawing/2010/main"/>
            </a:ext>
          </a:extLst>
        </p:spPr>
      </p:pic>
      <p:pic>
        <p:nvPicPr>
          <p:cNvPr id="50" name="Grafik 117" descr="Aquarell, Pinselstrich, Farbe, Abstrakt, Textur, Bürste">
            <a:extLst>
              <a:ext uri="{FF2B5EF4-FFF2-40B4-BE49-F238E27FC236}">
                <a16:creationId xmlns:a16="http://schemas.microsoft.com/office/drawing/2014/main" id="{A5A24ADF-6D2B-4489-B564-869B09C63310}"/>
              </a:ext>
            </a:extLst>
          </p:cNvPr>
          <p:cNvPicPr>
            <a:picLocks noChangeAspect="1"/>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7449712" y="2055168"/>
            <a:ext cx="3638545" cy="157531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90FFC6E-19AA-43AB-9DCB-77E8D766B3A9}"/>
              </a:ext>
            </a:extLst>
          </p:cNvPr>
          <p:cNvSpPr>
            <a:spLocks noGrp="1"/>
          </p:cNvSpPr>
          <p:nvPr>
            <p:ph type="title" idx="4294967295"/>
          </p:nvPr>
        </p:nvSpPr>
        <p:spPr>
          <a:xfrm>
            <a:off x="31750" y="109102"/>
            <a:ext cx="4229792" cy="1325563"/>
          </a:xfrm>
        </p:spPr>
        <p:txBody>
          <a:bodyPr/>
          <a:lstStyle/>
          <a:p>
            <a:r>
              <a:rPr lang="de-DE" b="1" dirty="0">
                <a:solidFill>
                  <a:srgbClr val="FFC000"/>
                </a:solidFill>
              </a:rPr>
              <a:t>Beispiel Elias:</a:t>
            </a:r>
          </a:p>
        </p:txBody>
      </p:sp>
      <p:pic>
        <p:nvPicPr>
          <p:cNvPr id="29" name="Grafik 117" descr="Aquarell, Pinselstrich, Farbe, Abstrakt, Textur, Bürste">
            <a:extLst>
              <a:ext uri="{FF2B5EF4-FFF2-40B4-BE49-F238E27FC236}">
                <a16:creationId xmlns:a16="http://schemas.microsoft.com/office/drawing/2014/main" id="{B8B68610-95F5-4E5D-A83C-38B1772D8DA3}"/>
              </a:ext>
            </a:extLst>
          </p:cNvPr>
          <p:cNvPicPr>
            <a:picLocks noChangeAspect="1"/>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3203993" y="1850954"/>
            <a:ext cx="3638545" cy="1575315"/>
          </a:xfrm>
          <a:prstGeom prst="rect">
            <a:avLst/>
          </a:prstGeom>
          <a:noFill/>
          <a:ln>
            <a:noFill/>
          </a:ln>
          <a:extLst>
            <a:ext uri="{53640926-AAD7-44D8-BBD7-CCE9431645EC}">
              <a14:shadowObscured xmlns:a14="http://schemas.microsoft.com/office/drawing/2010/main"/>
            </a:ext>
          </a:extLst>
        </p:spPr>
      </p:pic>
      <p:pic>
        <p:nvPicPr>
          <p:cNvPr id="30" name="Grafik 116" descr="Aquarell, Pinselstrich, Farbe, Abstrakt, Textur, Bürste">
            <a:extLst>
              <a:ext uri="{FF2B5EF4-FFF2-40B4-BE49-F238E27FC236}">
                <a16:creationId xmlns:a16="http://schemas.microsoft.com/office/drawing/2014/main" id="{DEFC54F7-6FED-4E32-8432-DAF7A3F411E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335438" y="3426268"/>
            <a:ext cx="3790843" cy="1284347"/>
          </a:xfrm>
          <a:prstGeom prst="rect">
            <a:avLst/>
          </a:prstGeom>
          <a:noFill/>
          <a:ln>
            <a:noFill/>
          </a:ln>
          <a:extLst>
            <a:ext uri="{53640926-AAD7-44D8-BBD7-CCE9431645EC}">
              <a14:shadowObscured xmlns:a14="http://schemas.microsoft.com/office/drawing/2010/main"/>
            </a:ext>
          </a:extLst>
        </p:spPr>
      </p:pic>
      <p:pic>
        <p:nvPicPr>
          <p:cNvPr id="34" name="Grafik 118" descr="Aquarell, Pinselstrich, Farbe, Abstrakt, Textur, Bürste">
            <a:extLst>
              <a:ext uri="{FF2B5EF4-FFF2-40B4-BE49-F238E27FC236}">
                <a16:creationId xmlns:a16="http://schemas.microsoft.com/office/drawing/2014/main" id="{6391D439-6E6F-46EA-934F-7ADFD5F6AEFE}"/>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2932371" y="4688139"/>
            <a:ext cx="4375192" cy="1814425"/>
          </a:xfrm>
          <a:prstGeom prst="rect">
            <a:avLst/>
          </a:prstGeom>
          <a:noFill/>
          <a:ln>
            <a:noFill/>
          </a:ln>
          <a:extLst>
            <a:ext uri="{53640926-AAD7-44D8-BBD7-CCE9431645EC}">
              <a14:shadowObscured xmlns:a14="http://schemas.microsoft.com/office/drawing/2010/main"/>
            </a:ext>
          </a:extLst>
        </p:spPr>
      </p:pic>
      <p:sp>
        <p:nvSpPr>
          <p:cNvPr id="35" name="TextBox 34">
            <a:extLst>
              <a:ext uri="{FF2B5EF4-FFF2-40B4-BE49-F238E27FC236}">
                <a16:creationId xmlns:a16="http://schemas.microsoft.com/office/drawing/2014/main" id="{F49D423C-3B2D-47B3-8D71-D037869FA2B3}"/>
              </a:ext>
            </a:extLst>
          </p:cNvPr>
          <p:cNvSpPr txBox="1"/>
          <p:nvPr/>
        </p:nvSpPr>
        <p:spPr>
          <a:xfrm>
            <a:off x="3988219" y="2020373"/>
            <a:ext cx="2290886" cy="1200329"/>
          </a:xfrm>
          <a:prstGeom prst="rect">
            <a:avLst/>
          </a:prstGeom>
          <a:noFill/>
        </p:spPr>
        <p:txBody>
          <a:bodyPr wrap="square">
            <a:spAutoFit/>
          </a:bodyPr>
          <a:lstStyle/>
          <a:p>
            <a:r>
              <a:rPr lang="de-DE" b="1" dirty="0"/>
              <a:t>1. Die unmittelbaren Folgen seines Verhaltens für ihn selbst.</a:t>
            </a:r>
          </a:p>
        </p:txBody>
      </p:sp>
      <p:sp>
        <p:nvSpPr>
          <p:cNvPr id="36" name="TextBox 35">
            <a:extLst>
              <a:ext uri="{FF2B5EF4-FFF2-40B4-BE49-F238E27FC236}">
                <a16:creationId xmlns:a16="http://schemas.microsoft.com/office/drawing/2014/main" id="{6E6CB4B5-EBF2-4FE1-84C4-49E7D99491F5}"/>
              </a:ext>
            </a:extLst>
          </p:cNvPr>
          <p:cNvSpPr txBox="1"/>
          <p:nvPr/>
        </p:nvSpPr>
        <p:spPr>
          <a:xfrm>
            <a:off x="4071932" y="3441183"/>
            <a:ext cx="3054350" cy="1200329"/>
          </a:xfrm>
          <a:prstGeom prst="rect">
            <a:avLst/>
          </a:prstGeom>
          <a:noFill/>
        </p:spPr>
        <p:txBody>
          <a:bodyPr wrap="square">
            <a:spAutoFit/>
          </a:bodyPr>
          <a:lstStyle/>
          <a:p>
            <a:r>
              <a:rPr lang="de-DE" b="1" dirty="0">
                <a:solidFill>
                  <a:schemeClr val="bg1"/>
                </a:solidFill>
                <a:effectLst>
                  <a:outerShdw blurRad="38100" dist="38100" dir="2700000" algn="tl">
                    <a:srgbClr val="000000">
                      <a:alpha val="43137"/>
                    </a:srgbClr>
                  </a:outerShdw>
                </a:effectLst>
              </a:rPr>
              <a:t>Konnte Elias mit seinem Verhalten seine Bedürfnisse wieder in Ordnung bringen oder nicht?</a:t>
            </a:r>
          </a:p>
        </p:txBody>
      </p:sp>
      <p:sp>
        <p:nvSpPr>
          <p:cNvPr id="38" name="TextBox 37">
            <a:extLst>
              <a:ext uri="{FF2B5EF4-FFF2-40B4-BE49-F238E27FC236}">
                <a16:creationId xmlns:a16="http://schemas.microsoft.com/office/drawing/2014/main" id="{4BE6A45F-BE3D-4C18-ABFE-F5B3A3012DF4}"/>
              </a:ext>
            </a:extLst>
          </p:cNvPr>
          <p:cNvSpPr txBox="1"/>
          <p:nvPr/>
        </p:nvSpPr>
        <p:spPr>
          <a:xfrm>
            <a:off x="3758111" y="4817098"/>
            <a:ext cx="3275589" cy="1477328"/>
          </a:xfrm>
          <a:prstGeom prst="rect">
            <a:avLst/>
          </a:prstGeom>
          <a:noFill/>
        </p:spPr>
        <p:txBody>
          <a:bodyPr wrap="square">
            <a:spAutoFit/>
          </a:bodyPr>
          <a:lstStyle/>
          <a:p>
            <a:r>
              <a:rPr lang="de-DE" b="1" dirty="0"/>
              <a:t>Ja, er konnte sein Bedürfnis nach Macht und Anerkennung in Ordnung bringen. Er hat sogar erreicht, dass sein Einsatz anerkannt wurde.</a:t>
            </a:r>
          </a:p>
        </p:txBody>
      </p:sp>
      <p:sp>
        <p:nvSpPr>
          <p:cNvPr id="40" name="TextBox 39">
            <a:extLst>
              <a:ext uri="{FF2B5EF4-FFF2-40B4-BE49-F238E27FC236}">
                <a16:creationId xmlns:a16="http://schemas.microsoft.com/office/drawing/2014/main" id="{159926AF-E136-4463-B74F-DED8507D092C}"/>
              </a:ext>
            </a:extLst>
          </p:cNvPr>
          <p:cNvSpPr txBox="1"/>
          <p:nvPr/>
        </p:nvSpPr>
        <p:spPr>
          <a:xfrm>
            <a:off x="8272140" y="2144162"/>
            <a:ext cx="2352702" cy="1200329"/>
          </a:xfrm>
          <a:prstGeom prst="rect">
            <a:avLst/>
          </a:prstGeom>
          <a:noFill/>
        </p:spPr>
        <p:txBody>
          <a:bodyPr wrap="square">
            <a:spAutoFit/>
          </a:bodyPr>
          <a:lstStyle/>
          <a:p>
            <a:r>
              <a:rPr lang="de-DE" b="1" dirty="0"/>
              <a:t>2. Die unmittelbaren Folgen seines Verhaltens auf die anderen.</a:t>
            </a:r>
          </a:p>
        </p:txBody>
      </p:sp>
      <p:sp>
        <p:nvSpPr>
          <p:cNvPr id="46" name="TextBox 45">
            <a:extLst>
              <a:ext uri="{FF2B5EF4-FFF2-40B4-BE49-F238E27FC236}">
                <a16:creationId xmlns:a16="http://schemas.microsoft.com/office/drawing/2014/main" id="{003E323B-765A-4625-B0E9-0C59ACA72FCF}"/>
              </a:ext>
            </a:extLst>
          </p:cNvPr>
          <p:cNvSpPr txBox="1"/>
          <p:nvPr/>
        </p:nvSpPr>
        <p:spPr>
          <a:xfrm>
            <a:off x="8351163" y="5183109"/>
            <a:ext cx="2893935" cy="923330"/>
          </a:xfrm>
          <a:prstGeom prst="rect">
            <a:avLst/>
          </a:prstGeom>
          <a:noFill/>
        </p:spPr>
        <p:txBody>
          <a:bodyPr wrap="square">
            <a:spAutoFit/>
          </a:bodyPr>
          <a:lstStyle/>
          <a:p>
            <a:r>
              <a:rPr lang="de-DE" b="1" dirty="0">
                <a:solidFill>
                  <a:srgbClr val="000000"/>
                </a:solidFill>
                <a:latin typeface="Calibri" panose="020F0502020204030204" pitchFamily="34" charset="0"/>
                <a:ea typeface="MyriadPro-Regular"/>
                <a:cs typeface="Arial" panose="020B0604020202020204" pitchFamily="34" charset="0"/>
              </a:rPr>
              <a:t>Elias hat mit seinem Verhalten die Bedürfnisse der anderen nicht verletzt</a:t>
            </a:r>
            <a:r>
              <a:rPr lang="de-DE" sz="1800" b="1" dirty="0">
                <a:solidFill>
                  <a:srgbClr val="000000"/>
                </a:solidFill>
                <a:effectLst/>
                <a:latin typeface="Calibri" panose="020F0502020204030204" pitchFamily="34" charset="0"/>
                <a:ea typeface="MyriadPro-Regular"/>
                <a:cs typeface="Arial" panose="020B0604020202020204" pitchFamily="34" charset="0"/>
              </a:rPr>
              <a:t>.</a:t>
            </a:r>
            <a:endParaRPr lang="de-DE" sz="1800" b="1" dirty="0">
              <a:effectLst/>
              <a:latin typeface="Calibri" panose="020F0502020204030204" pitchFamily="34" charset="0"/>
              <a:ea typeface="MyriadPro-Regular"/>
              <a:cs typeface="Arial" panose="020B0604020202020204" pitchFamily="34" charset="0"/>
            </a:endParaRPr>
          </a:p>
        </p:txBody>
      </p:sp>
      <p:pic>
        <p:nvPicPr>
          <p:cNvPr id="53" name="Grafik 4159" descr="Transparent Watercolor Arrow Png, Png Download - kindpng">
            <a:extLst>
              <a:ext uri="{FF2B5EF4-FFF2-40B4-BE49-F238E27FC236}">
                <a16:creationId xmlns:a16="http://schemas.microsoft.com/office/drawing/2014/main" id="{42729069-A7D9-4C66-ABD9-B67ABEF44A82}"/>
              </a:ext>
            </a:extLst>
          </p:cNvPr>
          <p:cNvPicPr>
            <a:picLocks noChangeAspect="1"/>
          </p:cNvPicPr>
          <p:nvPr/>
        </p:nvPicPr>
        <p:blipFill>
          <a:blip r:embed="rId6" cstate="hq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83462">
            <a:off x="8324294" y="1350085"/>
            <a:ext cx="730885" cy="532130"/>
          </a:xfrm>
          <a:prstGeom prst="rect">
            <a:avLst/>
          </a:prstGeom>
          <a:noFill/>
          <a:ln>
            <a:noFill/>
          </a:ln>
        </p:spPr>
      </p:pic>
      <p:pic>
        <p:nvPicPr>
          <p:cNvPr id="54" name="Grafik 14" descr="Transparent Watercolor Arrow Png, Png Download - kindpng">
            <a:extLst>
              <a:ext uri="{FF2B5EF4-FFF2-40B4-BE49-F238E27FC236}">
                <a16:creationId xmlns:a16="http://schemas.microsoft.com/office/drawing/2014/main" id="{FDAA42CE-3EF1-478A-9C55-C93539B09B61}"/>
              </a:ext>
            </a:extLst>
          </p:cNvPr>
          <p:cNvPicPr>
            <a:picLocks noChangeAspect="1"/>
          </p:cNvPicPr>
          <p:nvPr/>
        </p:nvPicPr>
        <p:blipFill>
          <a:blip r:embed="rId6" cstate="hq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07457" flipH="1">
            <a:off x="4780843" y="1248054"/>
            <a:ext cx="730885" cy="532130"/>
          </a:xfrm>
          <a:prstGeom prst="rect">
            <a:avLst/>
          </a:prstGeom>
          <a:noFill/>
          <a:ln>
            <a:noFill/>
          </a:ln>
        </p:spPr>
      </p:pic>
      <p:sp>
        <p:nvSpPr>
          <p:cNvPr id="57" name="TextBox 56">
            <a:extLst>
              <a:ext uri="{FF2B5EF4-FFF2-40B4-BE49-F238E27FC236}">
                <a16:creationId xmlns:a16="http://schemas.microsoft.com/office/drawing/2014/main" id="{1A50477C-0EAB-4203-88C4-3D33E5CE959A}"/>
              </a:ext>
            </a:extLst>
          </p:cNvPr>
          <p:cNvSpPr txBox="1"/>
          <p:nvPr/>
        </p:nvSpPr>
        <p:spPr>
          <a:xfrm>
            <a:off x="3839650" y="398057"/>
            <a:ext cx="6388100" cy="954107"/>
          </a:xfrm>
          <a:prstGeom prst="rect">
            <a:avLst/>
          </a:prstGeom>
          <a:noFill/>
        </p:spPr>
        <p:txBody>
          <a:bodyPr wrap="square">
            <a:spAutoFit/>
          </a:bodyPr>
          <a:lstStyle/>
          <a:p>
            <a:pPr algn="ctr"/>
            <a:r>
              <a:rPr lang="de-DE" sz="2800" b="1" i="1" dirty="0">
                <a:solidFill>
                  <a:srgbClr val="D59061"/>
                </a:solidFill>
              </a:rPr>
              <a:t>Auswirkungen </a:t>
            </a:r>
          </a:p>
          <a:p>
            <a:pPr algn="ctr"/>
            <a:r>
              <a:rPr lang="de-DE" sz="2800" b="1" i="1" dirty="0">
                <a:solidFill>
                  <a:srgbClr val="D59061"/>
                </a:solidFill>
              </a:rPr>
              <a:t>für uns selbst               für andere</a:t>
            </a:r>
          </a:p>
        </p:txBody>
      </p:sp>
      <p:sp>
        <p:nvSpPr>
          <p:cNvPr id="58" name="TextBox 57">
            <a:extLst>
              <a:ext uri="{FF2B5EF4-FFF2-40B4-BE49-F238E27FC236}">
                <a16:creationId xmlns:a16="http://schemas.microsoft.com/office/drawing/2014/main" id="{61640225-4E9B-45EF-B834-88AC96F1FDFE}"/>
              </a:ext>
            </a:extLst>
          </p:cNvPr>
          <p:cNvSpPr txBox="1"/>
          <p:nvPr/>
        </p:nvSpPr>
        <p:spPr>
          <a:xfrm>
            <a:off x="8304554" y="3635087"/>
            <a:ext cx="2895757" cy="923330"/>
          </a:xfrm>
          <a:prstGeom prst="rect">
            <a:avLst/>
          </a:prstGeom>
          <a:noFill/>
        </p:spPr>
        <p:txBody>
          <a:bodyPr wrap="square">
            <a:spAutoFit/>
          </a:bodyPr>
          <a:lstStyle/>
          <a:p>
            <a:r>
              <a:rPr lang="de-DE" b="1" dirty="0">
                <a:solidFill>
                  <a:schemeClr val="bg1"/>
                </a:solidFill>
                <a:effectLst>
                  <a:outerShdw blurRad="38100" dist="38100" dir="2700000" algn="tl">
                    <a:srgbClr val="000000">
                      <a:alpha val="43137"/>
                    </a:srgbClr>
                  </a:outerShdw>
                </a:effectLst>
              </a:rPr>
              <a:t>Hat Elias mit seinem Verhalten die Bedürfnisse der anderen verletzt?</a:t>
            </a:r>
          </a:p>
        </p:txBody>
      </p:sp>
      <p:pic>
        <p:nvPicPr>
          <p:cNvPr id="21" name="Εικόνα 20" descr="Εικόνα που περιέχει χιόνι, υπαίθριος, σακάκι, πλαγιά&#10;&#10;Περιγραφή που δημιουργήθηκε αυτόματα">
            <a:extLst>
              <a:ext uri="{FF2B5EF4-FFF2-40B4-BE49-F238E27FC236}">
                <a16:creationId xmlns:a16="http://schemas.microsoft.com/office/drawing/2014/main" id="{DEF6FC01-765A-EBEA-8427-8D2B8FE11191}"/>
              </a:ext>
            </a:extLst>
          </p:cNvPr>
          <p:cNvPicPr>
            <a:picLocks noChangeAspect="1"/>
          </p:cNvPicPr>
          <p:nvPr/>
        </p:nvPicPr>
        <p:blipFill rotWithShape="1">
          <a:blip r:embed="rId7">
            <a:extLst>
              <a:ext uri="{28A0092B-C50C-407E-A947-70E740481C1C}">
                <a14:useLocalDpi xmlns:a14="http://schemas.microsoft.com/office/drawing/2010/main" val="0"/>
              </a:ext>
            </a:extLst>
          </a:blip>
          <a:srcRect l="27982" t="15684" r="27056" b="3703"/>
          <a:stretch/>
        </p:blipFill>
        <p:spPr>
          <a:xfrm>
            <a:off x="430855" y="1075636"/>
            <a:ext cx="2242074" cy="5528364"/>
          </a:xfrm>
          <a:prstGeom prst="rect">
            <a:avLst/>
          </a:prstGeom>
          <a:ln>
            <a:noFill/>
          </a:ln>
          <a:effectLst>
            <a:softEdge rad="112500"/>
          </a:effectLst>
        </p:spPr>
      </p:pic>
    </p:spTree>
    <p:extLst>
      <p:ext uri="{BB962C8B-B14F-4D97-AF65-F5344CB8AC3E}">
        <p14:creationId xmlns:p14="http://schemas.microsoft.com/office/powerpoint/2010/main" val="911033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C380-E81A-46FD-B5D0-912388367ECF}"/>
              </a:ext>
            </a:extLst>
          </p:cNvPr>
          <p:cNvSpPr>
            <a:spLocks noGrp="1"/>
          </p:cNvSpPr>
          <p:nvPr>
            <p:ph type="title"/>
          </p:nvPr>
        </p:nvSpPr>
        <p:spPr/>
        <p:txBody>
          <a:bodyPr/>
          <a:lstStyle/>
          <a:p>
            <a:r>
              <a:rPr lang="de-DE" dirty="0"/>
              <a:t>Der große Unterschied</a:t>
            </a:r>
          </a:p>
        </p:txBody>
      </p:sp>
      <p:sp>
        <p:nvSpPr>
          <p:cNvPr id="3" name="Content Placeholder 2">
            <a:extLst>
              <a:ext uri="{FF2B5EF4-FFF2-40B4-BE49-F238E27FC236}">
                <a16:creationId xmlns:a16="http://schemas.microsoft.com/office/drawing/2014/main" id="{39F48E6E-2BB1-4D31-A5BA-9462F4DC6E05}"/>
              </a:ext>
            </a:extLst>
          </p:cNvPr>
          <p:cNvSpPr>
            <a:spLocks noGrp="1"/>
          </p:cNvSpPr>
          <p:nvPr>
            <p:ph idx="1"/>
          </p:nvPr>
        </p:nvSpPr>
        <p:spPr>
          <a:xfrm>
            <a:off x="838200" y="1825625"/>
            <a:ext cx="10953750" cy="4351338"/>
          </a:xfrm>
        </p:spPr>
        <p:txBody>
          <a:bodyPr/>
          <a:lstStyle/>
          <a:p>
            <a:r>
              <a:rPr lang="de-DE" sz="2400" dirty="0">
                <a:latin typeface="Calibri" panose="020F0502020204030204" pitchFamily="34" charset="0"/>
                <a:ea typeface="Calibri" panose="020F0502020204030204" pitchFamily="34" charset="0"/>
              </a:rPr>
              <a:t>Also eigentlich ist es ganz klar! Du musst nur </a:t>
            </a:r>
            <a:r>
              <a:rPr lang="de-DE" sz="2400" b="1" dirty="0">
                <a:latin typeface="Calibri" panose="020F0502020204030204" pitchFamily="34" charset="0"/>
                <a:ea typeface="Calibri" panose="020F0502020204030204" pitchFamily="34" charset="0"/>
              </a:rPr>
              <a:t>zwei Dinge </a:t>
            </a:r>
            <a:r>
              <a:rPr lang="de-DE" sz="2400" dirty="0">
                <a:latin typeface="Calibri" panose="020F0502020204030204" pitchFamily="34" charset="0"/>
                <a:ea typeface="Calibri" panose="020F0502020204030204" pitchFamily="34" charset="0"/>
              </a:rPr>
              <a:t>überlegen, bevor du handelst</a:t>
            </a:r>
            <a:r>
              <a:rPr lang="de-DE" sz="2400" dirty="0">
                <a:effectLst/>
                <a:latin typeface="Calibri" panose="020F0502020204030204" pitchFamily="34" charset="0"/>
                <a:ea typeface="Calibri" panose="020F0502020204030204" pitchFamily="34" charset="0"/>
              </a:rPr>
              <a:t>:</a:t>
            </a:r>
          </a:p>
          <a:p>
            <a:endParaRPr lang="de-DE" dirty="0"/>
          </a:p>
        </p:txBody>
      </p:sp>
      <p:grpSp>
        <p:nvGrpSpPr>
          <p:cNvPr id="4" name="Gruppieren 418">
            <a:extLst>
              <a:ext uri="{FF2B5EF4-FFF2-40B4-BE49-F238E27FC236}">
                <a16:creationId xmlns:a16="http://schemas.microsoft.com/office/drawing/2014/main" id="{C32534BC-3709-45F8-8441-73634F9F1C23}"/>
              </a:ext>
            </a:extLst>
          </p:cNvPr>
          <p:cNvGrpSpPr/>
          <p:nvPr/>
        </p:nvGrpSpPr>
        <p:grpSpPr>
          <a:xfrm>
            <a:off x="2553814" y="3081205"/>
            <a:ext cx="6705666" cy="2350770"/>
            <a:chOff x="0" y="0"/>
            <a:chExt cx="5486400" cy="2350750"/>
          </a:xfrm>
        </p:grpSpPr>
        <p:grpSp>
          <p:nvGrpSpPr>
            <p:cNvPr id="5" name="Gruppieren 419">
              <a:extLst>
                <a:ext uri="{FF2B5EF4-FFF2-40B4-BE49-F238E27FC236}">
                  <a16:creationId xmlns:a16="http://schemas.microsoft.com/office/drawing/2014/main" id="{161904F7-52D0-4392-B765-DB746B2EB475}"/>
                </a:ext>
              </a:extLst>
            </p:cNvPr>
            <p:cNvGrpSpPr/>
            <p:nvPr/>
          </p:nvGrpSpPr>
          <p:grpSpPr>
            <a:xfrm>
              <a:off x="0" y="0"/>
              <a:ext cx="5486400" cy="2350750"/>
              <a:chOff x="0" y="0"/>
              <a:chExt cx="5486400" cy="2350750"/>
            </a:xfrm>
          </p:grpSpPr>
          <p:sp>
            <p:nvSpPr>
              <p:cNvPr id="6" name="Rechteck 420">
                <a:extLst>
                  <a:ext uri="{FF2B5EF4-FFF2-40B4-BE49-F238E27FC236}">
                    <a16:creationId xmlns:a16="http://schemas.microsoft.com/office/drawing/2014/main" id="{EF5F4957-08A9-4188-A673-B12275892710}"/>
                  </a:ext>
                </a:extLst>
              </p:cNvPr>
              <p:cNvSpPr/>
              <p:nvPr/>
            </p:nvSpPr>
            <p:spPr>
              <a:xfrm>
                <a:off x="0" y="0"/>
                <a:ext cx="5486400" cy="235075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i="1" dirty="0">
                    <a:effectLst/>
                    <a:latin typeface="Calibri" panose="020F0502020204030204" pitchFamily="34" charset="0"/>
                    <a:ea typeface="Calibri" panose="020F0502020204030204" pitchFamily="34" charset="0"/>
                  </a:rPr>
                  <a:t> </a:t>
                </a:r>
              </a:p>
            </p:txBody>
          </p:sp>
          <p:sp>
            <p:nvSpPr>
              <p:cNvPr id="7" name="L-Form 421">
                <a:extLst>
                  <a:ext uri="{FF2B5EF4-FFF2-40B4-BE49-F238E27FC236}">
                    <a16:creationId xmlns:a16="http://schemas.microsoft.com/office/drawing/2014/main" id="{6B92D0A5-DDE0-415C-9256-ACC7A9AA8232}"/>
                  </a:ext>
                </a:extLst>
              </p:cNvPr>
              <p:cNvSpPr/>
              <p:nvPr/>
            </p:nvSpPr>
            <p:spPr>
              <a:xfrm rot="5400000">
                <a:off x="1019648" y="150066"/>
                <a:ext cx="1212752" cy="2017992"/>
              </a:xfrm>
              <a:prstGeom prst="corner">
                <a:avLst>
                  <a:gd name="adj1" fmla="val 16120"/>
                  <a:gd name="adj2" fmla="val 16110"/>
                </a:avLst>
              </a:prstGeom>
              <a:solidFill>
                <a:schemeClr val="accent5">
                  <a:lumMod val="75000"/>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100" i="1" dirty="0">
                    <a:effectLst/>
                    <a:latin typeface="Calibri" panose="020F0502020204030204" pitchFamily="34" charset="0"/>
                    <a:ea typeface="Calibri" panose="020F0502020204030204" pitchFamily="34" charset="0"/>
                  </a:rPr>
                  <a:t> </a:t>
                </a:r>
              </a:p>
            </p:txBody>
          </p:sp>
          <p:sp>
            <p:nvSpPr>
              <p:cNvPr id="8" name="Rechteck 422">
                <a:extLst>
                  <a:ext uri="{FF2B5EF4-FFF2-40B4-BE49-F238E27FC236}">
                    <a16:creationId xmlns:a16="http://schemas.microsoft.com/office/drawing/2014/main" id="{86EAB504-E4AE-4004-92A1-0A4AD2F2DF33}"/>
                  </a:ext>
                </a:extLst>
              </p:cNvPr>
              <p:cNvSpPr/>
              <p:nvPr/>
            </p:nvSpPr>
            <p:spPr>
              <a:xfrm>
                <a:off x="817210" y="753011"/>
                <a:ext cx="1821854" cy="1596962"/>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i="1" dirty="0">
                    <a:effectLst/>
                    <a:latin typeface="Calibri" panose="020F0502020204030204" pitchFamily="34" charset="0"/>
                    <a:ea typeface="Calibri" panose="020F0502020204030204" pitchFamily="34" charset="0"/>
                  </a:rPr>
                  <a:t> </a:t>
                </a:r>
              </a:p>
            </p:txBody>
          </p:sp>
          <p:sp>
            <p:nvSpPr>
              <p:cNvPr id="9" name="Textfeld 423">
                <a:extLst>
                  <a:ext uri="{FF2B5EF4-FFF2-40B4-BE49-F238E27FC236}">
                    <a16:creationId xmlns:a16="http://schemas.microsoft.com/office/drawing/2014/main" id="{10AF730B-94C6-492E-8192-FEA1734F97ED}"/>
                  </a:ext>
                </a:extLst>
              </p:cNvPr>
              <p:cNvSpPr txBox="1"/>
              <p:nvPr/>
            </p:nvSpPr>
            <p:spPr>
              <a:xfrm>
                <a:off x="817210" y="753011"/>
                <a:ext cx="1821854" cy="1596962"/>
              </a:xfrm>
              <a:prstGeom prst="rect">
                <a:avLst/>
              </a:prstGeom>
              <a:noFill/>
              <a:ln>
                <a:noFill/>
              </a:ln>
            </p:spPr>
            <p:txBody>
              <a:bodyPr spcFirstLastPara="1" wrap="square" lIns="76200" tIns="76200" rIns="76200" bIns="76200" anchor="t" anchorCtr="0">
                <a:noAutofit/>
              </a:bodyPr>
              <a:lstStyle/>
              <a:p>
                <a:pPr>
                  <a:lnSpc>
                    <a:spcPct val="89000"/>
                  </a:lnSpc>
                  <a:spcAft>
                    <a:spcPts val="800"/>
                  </a:spcAft>
                </a:pPr>
                <a:r>
                  <a:rPr lang="de-DE" sz="2000" i="1" dirty="0">
                    <a:solidFill>
                      <a:srgbClr val="000000"/>
                    </a:solidFill>
                    <a:effectLst/>
                    <a:latin typeface="Calibri" panose="020F0502020204030204" pitchFamily="34" charset="0"/>
                    <a:ea typeface="Calibri" panose="020F0502020204030204" pitchFamily="34" charset="0"/>
                  </a:rPr>
                  <a:t>1. </a:t>
                </a:r>
                <a:r>
                  <a:rPr lang="de-DE" sz="2000" i="1" dirty="0">
                    <a:solidFill>
                      <a:srgbClr val="000000"/>
                    </a:solidFill>
                    <a:latin typeface="Calibri" panose="020F0502020204030204" pitchFamily="34" charset="0"/>
                    <a:ea typeface="Calibri" panose="020F0502020204030204" pitchFamily="34" charset="0"/>
                  </a:rPr>
                  <a:t>Es hat für mich positive Folgen</a:t>
                </a:r>
                <a:r>
                  <a:rPr lang="de-DE" sz="2000" i="1" dirty="0">
                    <a:solidFill>
                      <a:srgbClr val="000000"/>
                    </a:solidFill>
                    <a:effectLst/>
                    <a:latin typeface="Calibri" panose="020F0502020204030204" pitchFamily="34" charset="0"/>
                    <a:ea typeface="Calibri" panose="020F0502020204030204" pitchFamily="34" charset="0"/>
                  </a:rPr>
                  <a:t>.</a:t>
                </a:r>
                <a:endParaRPr lang="de-DE" sz="1100" i="1" dirty="0">
                  <a:effectLst/>
                  <a:latin typeface="Calibri" panose="020F0502020204030204" pitchFamily="34" charset="0"/>
                  <a:ea typeface="Calibri" panose="020F0502020204030204" pitchFamily="34" charset="0"/>
                </a:endParaRPr>
              </a:p>
            </p:txBody>
          </p:sp>
          <p:sp>
            <p:nvSpPr>
              <p:cNvPr id="10" name="Gleichschenkliges Dreieck 424">
                <a:extLst>
                  <a:ext uri="{FF2B5EF4-FFF2-40B4-BE49-F238E27FC236}">
                    <a16:creationId xmlns:a16="http://schemas.microsoft.com/office/drawing/2014/main" id="{63410FF0-0484-42C4-9C4D-073DDCB1831A}"/>
                  </a:ext>
                </a:extLst>
              </p:cNvPr>
              <p:cNvSpPr/>
              <p:nvPr/>
            </p:nvSpPr>
            <p:spPr>
              <a:xfrm>
                <a:off x="2295318" y="1500"/>
                <a:ext cx="343746" cy="343746"/>
              </a:xfrm>
              <a:prstGeom prst="triangle">
                <a:avLst>
                  <a:gd name="adj" fmla="val 100000"/>
                </a:avLst>
              </a:prstGeom>
              <a:solidFill>
                <a:schemeClr val="accent5">
                  <a:lumMod val="75000"/>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100" i="1" dirty="0">
                    <a:effectLst/>
                    <a:latin typeface="Calibri" panose="020F0502020204030204" pitchFamily="34" charset="0"/>
                    <a:ea typeface="Calibri" panose="020F0502020204030204" pitchFamily="34" charset="0"/>
                  </a:rPr>
                  <a:t> </a:t>
                </a:r>
              </a:p>
            </p:txBody>
          </p:sp>
          <p:sp>
            <p:nvSpPr>
              <p:cNvPr id="11" name="L-Form 425">
                <a:extLst>
                  <a:ext uri="{FF2B5EF4-FFF2-40B4-BE49-F238E27FC236}">
                    <a16:creationId xmlns:a16="http://schemas.microsoft.com/office/drawing/2014/main" id="{D2B25106-525F-4803-BD7B-C4E87D689AD8}"/>
                  </a:ext>
                </a:extLst>
              </p:cNvPr>
              <p:cNvSpPr/>
              <p:nvPr/>
            </p:nvSpPr>
            <p:spPr>
              <a:xfrm rot="5400000">
                <a:off x="3249954" y="-401824"/>
                <a:ext cx="1212752" cy="2017992"/>
              </a:xfrm>
              <a:prstGeom prst="corner">
                <a:avLst>
                  <a:gd name="adj1" fmla="val 16120"/>
                  <a:gd name="adj2" fmla="val 16110"/>
                </a:avLst>
              </a:prstGeom>
              <a:solidFill>
                <a:schemeClr val="accent5">
                  <a:lumMod val="75000"/>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100" i="1" dirty="0">
                    <a:effectLst/>
                    <a:latin typeface="Calibri" panose="020F0502020204030204" pitchFamily="34" charset="0"/>
                    <a:ea typeface="Calibri" panose="020F0502020204030204" pitchFamily="34" charset="0"/>
                  </a:rPr>
                  <a:t> </a:t>
                </a:r>
              </a:p>
            </p:txBody>
          </p:sp>
          <p:sp>
            <p:nvSpPr>
              <p:cNvPr id="12" name="Rechteck 426">
                <a:extLst>
                  <a:ext uri="{FF2B5EF4-FFF2-40B4-BE49-F238E27FC236}">
                    <a16:creationId xmlns:a16="http://schemas.microsoft.com/office/drawing/2014/main" id="{336E0139-28EF-4769-821E-F11C4FA1D8FE}"/>
                  </a:ext>
                </a:extLst>
              </p:cNvPr>
              <p:cNvSpPr/>
              <p:nvPr/>
            </p:nvSpPr>
            <p:spPr>
              <a:xfrm>
                <a:off x="3047516" y="201120"/>
                <a:ext cx="1821854" cy="1596962"/>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i="1" dirty="0">
                    <a:effectLst/>
                    <a:latin typeface="Calibri" panose="020F0502020204030204" pitchFamily="34" charset="0"/>
                    <a:ea typeface="Calibri" panose="020F0502020204030204" pitchFamily="34" charset="0"/>
                  </a:rPr>
                  <a:t> </a:t>
                </a:r>
              </a:p>
            </p:txBody>
          </p:sp>
          <p:sp>
            <p:nvSpPr>
              <p:cNvPr id="13" name="Textfeld 427">
                <a:extLst>
                  <a:ext uri="{FF2B5EF4-FFF2-40B4-BE49-F238E27FC236}">
                    <a16:creationId xmlns:a16="http://schemas.microsoft.com/office/drawing/2014/main" id="{0E978B33-55A4-4C8C-A077-82C63679A4A0}"/>
                  </a:ext>
                </a:extLst>
              </p:cNvPr>
              <p:cNvSpPr txBox="1"/>
              <p:nvPr/>
            </p:nvSpPr>
            <p:spPr>
              <a:xfrm>
                <a:off x="3047516" y="201120"/>
                <a:ext cx="1821854" cy="1596962"/>
              </a:xfrm>
              <a:prstGeom prst="rect">
                <a:avLst/>
              </a:prstGeom>
              <a:noFill/>
              <a:ln>
                <a:noFill/>
              </a:ln>
            </p:spPr>
            <p:txBody>
              <a:bodyPr spcFirstLastPara="1" wrap="square" lIns="76200" tIns="76200" rIns="76200" bIns="76200" anchor="t" anchorCtr="0">
                <a:noAutofit/>
              </a:bodyPr>
              <a:lstStyle/>
              <a:p>
                <a:pPr>
                  <a:lnSpc>
                    <a:spcPct val="89000"/>
                  </a:lnSpc>
                  <a:spcAft>
                    <a:spcPts val="800"/>
                  </a:spcAft>
                </a:pPr>
                <a:r>
                  <a:rPr lang="de-DE" sz="2000" i="1" dirty="0">
                    <a:solidFill>
                      <a:srgbClr val="000000"/>
                    </a:solidFill>
                    <a:effectLst/>
                    <a:latin typeface="Calibri" panose="020F0502020204030204" pitchFamily="34" charset="0"/>
                    <a:ea typeface="Calibri" panose="020F0502020204030204" pitchFamily="34" charset="0"/>
                  </a:rPr>
                  <a:t>2. </a:t>
                </a:r>
                <a:r>
                  <a:rPr lang="de-DE" sz="2000" i="1" dirty="0">
                    <a:solidFill>
                      <a:srgbClr val="000000"/>
                    </a:solidFill>
                    <a:latin typeface="Calibri" panose="020F0502020204030204" pitchFamily="34" charset="0"/>
                    <a:ea typeface="Calibri" panose="020F0502020204030204" pitchFamily="34" charset="0"/>
                  </a:rPr>
                  <a:t>Es hat für die anderen keine negativen oder sogar positive Folgen</a:t>
                </a:r>
                <a:r>
                  <a:rPr lang="de-DE" sz="2000" i="1" dirty="0">
                    <a:solidFill>
                      <a:srgbClr val="000000"/>
                    </a:solidFill>
                    <a:effectLst/>
                    <a:latin typeface="Calibri" panose="020F0502020204030204" pitchFamily="34" charset="0"/>
                    <a:ea typeface="Calibri" panose="020F0502020204030204" pitchFamily="34" charset="0"/>
                  </a:rPr>
                  <a:t>.</a:t>
                </a:r>
                <a:endParaRPr lang="de-DE" sz="1100" i="1" dirty="0">
                  <a:effectLst/>
                  <a:latin typeface="Calibri" panose="020F0502020204030204" pitchFamily="34" charset="0"/>
                  <a:ea typeface="Calibri" panose="020F0502020204030204" pitchFamily="34" charset="0"/>
                </a:endParaRPr>
              </a:p>
            </p:txBody>
          </p:sp>
        </p:grpSp>
      </p:grpSp>
      <p:sp>
        <p:nvSpPr>
          <p:cNvPr id="17" name="TextBox 16">
            <a:extLst>
              <a:ext uri="{FF2B5EF4-FFF2-40B4-BE49-F238E27FC236}">
                <a16:creationId xmlns:a16="http://schemas.microsoft.com/office/drawing/2014/main" id="{F3471F25-DDBE-4B5A-91CB-D6359FBFC72B}"/>
              </a:ext>
            </a:extLst>
          </p:cNvPr>
          <p:cNvSpPr txBox="1"/>
          <p:nvPr/>
        </p:nvSpPr>
        <p:spPr>
          <a:xfrm>
            <a:off x="864714" y="5707352"/>
            <a:ext cx="6115050" cy="470000"/>
          </a:xfrm>
          <a:prstGeom prst="rect">
            <a:avLst/>
          </a:prstGeom>
          <a:noFill/>
        </p:spPr>
        <p:txBody>
          <a:bodyPr wrap="square">
            <a:spAutoFit/>
          </a:bodyPr>
          <a:lstStyle/>
          <a:p>
            <a:pPr>
              <a:lnSpc>
                <a:spcPct val="107000"/>
              </a:lnSpc>
              <a:spcAft>
                <a:spcPts val="800"/>
              </a:spcAft>
            </a:pPr>
            <a:r>
              <a:rPr lang="de-DE" sz="2400" b="1" dirty="0">
                <a:latin typeface="Calibri" panose="020F0502020204030204" pitchFamily="34" charset="0"/>
                <a:ea typeface="Calibri" panose="020F0502020204030204" pitchFamily="34" charset="0"/>
              </a:rPr>
              <a:t>Jetzt kannst du loslegen!</a:t>
            </a:r>
            <a:endParaRPr lang="de-DE" sz="2400" b="1" dirty="0">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DBB9A191-64EB-4E33-B03A-B9F82B50F0C7}"/>
              </a:ext>
            </a:extLst>
          </p:cNvPr>
          <p:cNvSpPr txBox="1"/>
          <p:nvPr/>
        </p:nvSpPr>
        <p:spPr>
          <a:xfrm>
            <a:off x="7810499" y="0"/>
            <a:ext cx="439279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Unser Verhalten hat immer Konsequenzen</a:t>
            </a:r>
            <a:r>
              <a:rPr lang="de-DE" sz="1800" dirty="0">
                <a:solidFill>
                  <a:schemeClr val="bg1"/>
                </a:solidFill>
                <a:effectLst>
                  <a:outerShdw blurRad="38100" dist="38100" dir="2700000" algn="tl">
                    <a:srgbClr val="000000">
                      <a:alpha val="43137"/>
                    </a:srgbClr>
                  </a:outerShdw>
                </a:effectLst>
              </a:rPr>
              <a:t> </a:t>
            </a:r>
          </a:p>
        </p:txBody>
      </p:sp>
      <p:pic>
        <p:nvPicPr>
          <p:cNvPr id="18" name="Grafik 16">
            <a:extLst>
              <a:ext uri="{FF2B5EF4-FFF2-40B4-BE49-F238E27FC236}">
                <a16:creationId xmlns:a16="http://schemas.microsoft.com/office/drawing/2014/main" id="{9CC643A3-CC88-0F3D-F48C-39A59EDB2234}"/>
              </a:ext>
            </a:extLst>
          </p:cNvPr>
          <p:cNvPicPr>
            <a:picLocks noChangeAspect="1"/>
          </p:cNvPicPr>
          <p:nvPr/>
        </p:nvPicPr>
        <p:blipFill rotWithShape="1">
          <a:blip r:embed="rId2"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3213735" y="3545644"/>
            <a:ext cx="2982595" cy="288925"/>
          </a:xfrm>
          <a:prstGeom prst="rect">
            <a:avLst/>
          </a:prstGeom>
          <a:noFill/>
          <a:ln>
            <a:noFill/>
          </a:ln>
          <a:extLst>
            <a:ext uri="{53640926-AAD7-44D8-BBD7-CCE9431645EC}">
              <a14:shadowObscured xmlns:a14="http://schemas.microsoft.com/office/drawing/2010/main"/>
            </a:ext>
          </a:extLst>
        </p:spPr>
      </p:pic>
      <p:pic>
        <p:nvPicPr>
          <p:cNvPr id="19" name="Grafik 20" descr="Εικόνα που περιέχει κείμενο, θηλαστικό, υδρόβιο θηλαστικό, φάλαινα&#10;&#10;Περιγραφή που δημιουργήθηκε αυτόματα">
            <a:extLst>
              <a:ext uri="{FF2B5EF4-FFF2-40B4-BE49-F238E27FC236}">
                <a16:creationId xmlns:a16="http://schemas.microsoft.com/office/drawing/2014/main" id="{6C2F02FB-4ADD-35D1-D81A-ED221BCB90FD}"/>
              </a:ext>
            </a:extLst>
          </p:cNvPr>
          <p:cNvPicPr>
            <a:picLocks noChangeAspect="1"/>
          </p:cNvPicPr>
          <p:nvPr/>
        </p:nvPicPr>
        <p:blipFill rotWithShape="1">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7021" y="4020705"/>
            <a:ext cx="1474062" cy="288925"/>
          </a:xfrm>
          <a:prstGeom prst="rect">
            <a:avLst/>
          </a:prstGeom>
          <a:noFill/>
          <a:ln>
            <a:noFill/>
          </a:ln>
          <a:extLst>
            <a:ext uri="{53640926-AAD7-44D8-BBD7-CCE9431645EC}">
              <a14:shadowObscured xmlns:a14="http://schemas.microsoft.com/office/drawing/2010/main"/>
            </a:ext>
          </a:extLst>
        </p:spPr>
      </p:pic>
      <p:pic>
        <p:nvPicPr>
          <p:cNvPr id="20" name="Grafik 21">
            <a:extLst>
              <a:ext uri="{FF2B5EF4-FFF2-40B4-BE49-F238E27FC236}">
                <a16:creationId xmlns:a16="http://schemas.microsoft.com/office/drawing/2014/main" id="{7A6BC543-4CED-E704-68B7-825DC570049A}"/>
              </a:ext>
            </a:extLst>
          </p:cNvPr>
          <p:cNvPicPr/>
          <p:nvPr/>
        </p:nvPicPr>
        <p:blipFill rotWithShape="1">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5945505" y="3035739"/>
            <a:ext cx="2982595" cy="288925"/>
          </a:xfrm>
          <a:prstGeom prst="rect">
            <a:avLst/>
          </a:prstGeom>
          <a:noFill/>
          <a:ln>
            <a:noFill/>
          </a:ln>
          <a:extLst>
            <a:ext uri="{53640926-AAD7-44D8-BBD7-CCE9431645EC}">
              <a14:shadowObscured xmlns:a14="http://schemas.microsoft.com/office/drawing/2010/main"/>
            </a:ext>
          </a:extLst>
        </p:spPr>
      </p:pic>
      <p:pic>
        <p:nvPicPr>
          <p:cNvPr id="21" name="Grafik 31" descr="Εικόνα που περιέχει κείμενο, θηλαστικό, υδρόβιο θηλαστικό, φάλαινα&#10;&#10;Περιγραφή που δημιουργήθηκε αυτόματα">
            <a:extLst>
              <a:ext uri="{FF2B5EF4-FFF2-40B4-BE49-F238E27FC236}">
                <a16:creationId xmlns:a16="http://schemas.microsoft.com/office/drawing/2014/main" id="{B632E74C-7809-62E6-976A-0F3A776E3320}"/>
              </a:ext>
            </a:extLst>
          </p:cNvPr>
          <p:cNvPicPr/>
          <p:nvPr/>
        </p:nvPicPr>
        <p:blipFill rotWithShape="1">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5420897" y="3503196"/>
            <a:ext cx="1429581" cy="288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5392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831850" y="4589463"/>
            <a:ext cx="8619647" cy="1500187"/>
          </a:xfrm>
        </p:spPr>
        <p:txBody>
          <a:bodyPr>
            <a:normAutofit fontScale="85000" lnSpcReduction="10000"/>
          </a:bodyPr>
          <a:lstStyle/>
          <a:p>
            <a:r>
              <a:rPr lang="en-US" sz="3200" dirty="0">
                <a:solidFill>
                  <a:srgbClr val="FBE82A"/>
                </a:solidFill>
                <a:effectLst>
                  <a:outerShdw blurRad="38100" dist="38100" dir="2700000" algn="tl">
                    <a:srgbClr val="000000">
                      <a:alpha val="43137"/>
                    </a:srgbClr>
                  </a:outerShdw>
                </a:effectLst>
              </a:rPr>
              <a:t>2.4</a:t>
            </a:r>
            <a:r>
              <a:rPr lang="en-US" sz="5400" dirty="0">
                <a:solidFill>
                  <a:srgbClr val="FBE82A"/>
                </a:solidFill>
                <a:effectLst>
                  <a:outerShdw blurRad="38100" dist="38100" dir="2700000" algn="tl">
                    <a:srgbClr val="000000">
                      <a:alpha val="43137"/>
                    </a:srgbClr>
                  </a:outerShdw>
                </a:effectLst>
              </a:rPr>
              <a:t> </a:t>
            </a:r>
            <a:r>
              <a:rPr lang="de-DE" sz="5400" dirty="0">
                <a:solidFill>
                  <a:srgbClr val="FBE82A"/>
                </a:solidFill>
                <a:effectLst>
                  <a:outerShdw blurRad="38100" dist="38100" dir="2700000" algn="tl">
                    <a:srgbClr val="000000">
                      <a:alpha val="43137"/>
                    </a:srgbClr>
                  </a:outerShdw>
                </a:effectLst>
              </a:rPr>
              <a:t>Die richtige Strategie finden – Handlungen, die zum Erfolg führen</a:t>
            </a:r>
            <a:endParaRPr lang="el-GR" sz="5400" dirty="0">
              <a:solidFill>
                <a:srgbClr val="FBE82A"/>
              </a:solidFill>
              <a:effectLst>
                <a:outerShdw blurRad="38100" dist="38100" dir="2700000" algn="tl">
                  <a:srgbClr val="000000">
                    <a:alpha val="43137"/>
                  </a:srgbClr>
                </a:outerShdw>
              </a:effectLst>
            </a:endParaRP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48803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46719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4987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a:extLst>
              <a:ext uri="{FF2B5EF4-FFF2-40B4-BE49-F238E27FC236}">
                <a16:creationId xmlns:a16="http://schemas.microsoft.com/office/drawing/2014/main" id="{564D112B-3B09-48AE-967A-6D21F8F9F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231" y="1518455"/>
            <a:ext cx="3158615" cy="178117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297B3F16-EE6D-4562-89FC-988C26C6398F}"/>
              </a:ext>
            </a:extLst>
          </p:cNvPr>
          <p:cNvSpPr>
            <a:spLocks noGrp="1"/>
          </p:cNvSpPr>
          <p:nvPr>
            <p:ph type="title"/>
          </p:nvPr>
        </p:nvSpPr>
        <p:spPr/>
        <p:txBody>
          <a:bodyPr/>
          <a:lstStyle/>
          <a:p>
            <a:pPr algn="ctr"/>
            <a:r>
              <a:rPr lang="de-DE" dirty="0"/>
              <a:t>Partnerorganisationen</a:t>
            </a:r>
          </a:p>
        </p:txBody>
      </p:sp>
      <p:pic>
        <p:nvPicPr>
          <p:cNvPr id="1032" name="Picture 8">
            <a:extLst>
              <a:ext uri="{FF2B5EF4-FFF2-40B4-BE49-F238E27FC236}">
                <a16:creationId xmlns:a16="http://schemas.microsoft.com/office/drawing/2014/main" id="{BBDBD497-8679-466F-A0FE-256886604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19156"/>
            <a:ext cx="3385877" cy="14001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67B9104-8AC5-4631-BE81-7C5B60134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917" y="3681121"/>
            <a:ext cx="2096544" cy="19031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B61973AC-46E3-4C4E-8893-15742B3FAE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9801" y="3545671"/>
            <a:ext cx="2764090" cy="25091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A6B6D3D-D38D-4F62-924A-A92175661484}"/>
              </a:ext>
            </a:extLst>
          </p:cNvPr>
          <p:cNvSpPr txBox="1"/>
          <p:nvPr/>
        </p:nvSpPr>
        <p:spPr>
          <a:xfrm>
            <a:off x="762177" y="5353800"/>
            <a:ext cx="2790024" cy="523220"/>
          </a:xfrm>
          <a:prstGeom prst="rect">
            <a:avLst/>
          </a:prstGeom>
          <a:noFill/>
        </p:spPr>
        <p:txBody>
          <a:bodyPr wrap="square">
            <a:spAutoFit/>
          </a:bodyPr>
          <a:lstStyle/>
          <a:p>
            <a:pPr algn="ctr"/>
            <a:r>
              <a:rPr lang="de-DE" sz="1400" dirty="0" err="1">
                <a:solidFill>
                  <a:srgbClr val="6795BB"/>
                </a:solidFill>
              </a:rPr>
              <a:t>Diefthinsi</a:t>
            </a:r>
            <a:r>
              <a:rPr lang="de-DE" sz="1400" dirty="0">
                <a:solidFill>
                  <a:srgbClr val="6795BB"/>
                </a:solidFill>
              </a:rPr>
              <a:t> </a:t>
            </a:r>
            <a:r>
              <a:rPr lang="de-DE" sz="1400" dirty="0" err="1">
                <a:solidFill>
                  <a:srgbClr val="6795BB"/>
                </a:solidFill>
              </a:rPr>
              <a:t>Defterovathmias</a:t>
            </a:r>
            <a:r>
              <a:rPr lang="de-DE" sz="1400" dirty="0">
                <a:solidFill>
                  <a:srgbClr val="6795BB"/>
                </a:solidFill>
              </a:rPr>
              <a:t> </a:t>
            </a:r>
          </a:p>
          <a:p>
            <a:pPr algn="ctr"/>
            <a:r>
              <a:rPr lang="de-DE" sz="1400" dirty="0" err="1">
                <a:solidFill>
                  <a:srgbClr val="6795BB"/>
                </a:solidFill>
              </a:rPr>
              <a:t>Ekpedefsis</a:t>
            </a:r>
            <a:r>
              <a:rPr lang="de-DE" sz="1400" dirty="0">
                <a:solidFill>
                  <a:srgbClr val="6795BB"/>
                </a:solidFill>
              </a:rPr>
              <a:t> </a:t>
            </a:r>
            <a:r>
              <a:rPr lang="de-DE" sz="1400" dirty="0" err="1">
                <a:solidFill>
                  <a:srgbClr val="6795BB"/>
                </a:solidFill>
              </a:rPr>
              <a:t>Anatolikis</a:t>
            </a:r>
            <a:r>
              <a:rPr lang="de-DE" sz="1400" dirty="0">
                <a:solidFill>
                  <a:srgbClr val="6795BB"/>
                </a:solidFill>
              </a:rPr>
              <a:t> </a:t>
            </a:r>
            <a:r>
              <a:rPr lang="de-DE" sz="1400" dirty="0" err="1">
                <a:solidFill>
                  <a:srgbClr val="6795BB"/>
                </a:solidFill>
              </a:rPr>
              <a:t>Attikis</a:t>
            </a:r>
            <a:endParaRPr lang="de-DE" sz="1400" dirty="0">
              <a:solidFill>
                <a:srgbClr val="6795BB"/>
              </a:solidFill>
            </a:endParaRPr>
          </a:p>
        </p:txBody>
      </p:sp>
      <p:pic>
        <p:nvPicPr>
          <p:cNvPr id="1040" name="Picture 16">
            <a:extLst>
              <a:ext uri="{FF2B5EF4-FFF2-40B4-BE49-F238E27FC236}">
                <a16:creationId xmlns:a16="http://schemas.microsoft.com/office/drawing/2014/main" id="{18E0589C-449D-42C9-9BEE-BE7B1B6366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2802" y="4070998"/>
            <a:ext cx="3517978" cy="198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984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7B19F-57F6-49D7-9677-FAF3B3894305}"/>
              </a:ext>
            </a:extLst>
          </p:cNvPr>
          <p:cNvSpPr>
            <a:spLocks noGrp="1"/>
          </p:cNvSpPr>
          <p:nvPr>
            <p:ph type="title"/>
          </p:nvPr>
        </p:nvSpPr>
        <p:spPr>
          <a:xfrm>
            <a:off x="838200" y="365125"/>
            <a:ext cx="11429326" cy="1325563"/>
          </a:xfrm>
        </p:spPr>
        <p:txBody>
          <a:bodyPr>
            <a:normAutofit/>
          </a:bodyPr>
          <a:lstStyle/>
          <a:p>
            <a:r>
              <a:rPr lang="de-DE" sz="4200" dirty="0">
                <a:latin typeface="Calibri" panose="020F0502020204030204" pitchFamily="34" charset="0"/>
                <a:ea typeface="Calibri" panose="020F0502020204030204" pitchFamily="34" charset="0"/>
              </a:rPr>
              <a:t>Ist dieses Verhalten gut für Dich oder die Anderen?</a:t>
            </a:r>
            <a:endParaRPr lang="de-DE" sz="4200" dirty="0"/>
          </a:p>
        </p:txBody>
      </p:sp>
      <p:sp>
        <p:nvSpPr>
          <p:cNvPr id="5" name="Content Placeholder 4">
            <a:extLst>
              <a:ext uri="{FF2B5EF4-FFF2-40B4-BE49-F238E27FC236}">
                <a16:creationId xmlns:a16="http://schemas.microsoft.com/office/drawing/2014/main" id="{F1724BD0-1A2D-4EE9-86A4-37EA1CD4E006}"/>
              </a:ext>
            </a:extLst>
          </p:cNvPr>
          <p:cNvSpPr>
            <a:spLocks noGrp="1"/>
          </p:cNvSpPr>
          <p:nvPr>
            <p:ph idx="1"/>
          </p:nvPr>
        </p:nvSpPr>
        <p:spPr>
          <a:xfrm>
            <a:off x="5190045" y="2889910"/>
            <a:ext cx="6372475" cy="2437569"/>
          </a:xfrm>
        </p:spPr>
        <p:txBody>
          <a:bodyPr>
            <a:noAutofit/>
          </a:bodyPr>
          <a:lstStyle/>
          <a:p>
            <a:pPr>
              <a:lnSpc>
                <a:spcPct val="107000"/>
              </a:lnSpc>
              <a:spcAft>
                <a:spcPts val="800"/>
              </a:spcAft>
            </a:pPr>
            <a:r>
              <a:rPr lang="de-DE" sz="2000" dirty="0">
                <a:latin typeface="Calibri" panose="020F0502020204030204" pitchFamily="34" charset="0"/>
                <a:ea typeface="Calibri" panose="020F0502020204030204" pitchFamily="34" charset="0"/>
              </a:rPr>
              <a:t>Und wenn Du die Geschichten der drei Pfadfinder*innen weiterverfolgt hast, hast Du auch bemerkt, dass es bei allen drei Erzählungen nicht nur um die sogenannten Hauptdarsteller*innen gegangen ist, sondern dass es auch wichtig gewesen ist, zu schauen, ob eine gewisse Verhaltensweise oder Strategie auch für andere beteiligte Personen gut ist</a:t>
            </a:r>
            <a:r>
              <a:rPr lang="en-GB" sz="2000" dirty="0">
                <a:effectLst/>
                <a:latin typeface="Calibri" panose="020F0502020204030204" pitchFamily="34" charset="0"/>
                <a:ea typeface="Calibri" panose="020F0502020204030204" pitchFamily="34" charset="0"/>
              </a:rPr>
              <a:t>.</a:t>
            </a:r>
            <a:endParaRPr lang="el-GR" sz="2000" dirty="0">
              <a:effectLst/>
              <a:latin typeface="Calibri" panose="020F0502020204030204" pitchFamily="34" charset="0"/>
              <a:ea typeface="Calibri" panose="020F0502020204030204" pitchFamily="34" charset="0"/>
            </a:endParaRPr>
          </a:p>
          <a:p>
            <a:endParaRPr lang="el-GR" sz="2000" dirty="0">
              <a:effectLst/>
              <a:latin typeface="Calibri" panose="020F0502020204030204" pitchFamily="34" charset="0"/>
              <a:ea typeface="Calibri" panose="020F0502020204030204" pitchFamily="34" charset="0"/>
            </a:endParaRPr>
          </a:p>
          <a:p>
            <a:endParaRPr lang="el-GR" sz="2000" dirty="0"/>
          </a:p>
        </p:txBody>
      </p:sp>
      <p:sp>
        <p:nvSpPr>
          <p:cNvPr id="8" name="Rechteck 430">
            <a:extLst>
              <a:ext uri="{FF2B5EF4-FFF2-40B4-BE49-F238E27FC236}">
                <a16:creationId xmlns:a16="http://schemas.microsoft.com/office/drawing/2014/main" id="{AFD5AA96-69E8-40C6-8F13-1215967CE820}"/>
              </a:ext>
            </a:extLst>
          </p:cNvPr>
          <p:cNvSpPr/>
          <p:nvPr/>
        </p:nvSpPr>
        <p:spPr>
          <a:xfrm>
            <a:off x="3764318" y="2327275"/>
            <a:ext cx="3729990" cy="222885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 </a:t>
            </a:r>
            <a:endParaRPr lang="el-GR" sz="1100">
              <a:effectLst/>
              <a:latin typeface="Calibri" panose="020F0502020204030204" pitchFamily="34" charset="0"/>
              <a:ea typeface="Calibri" panose="020F0502020204030204" pitchFamily="34" charset="0"/>
            </a:endParaRPr>
          </a:p>
        </p:txBody>
      </p:sp>
      <p:sp>
        <p:nvSpPr>
          <p:cNvPr id="10" name="Rechteck 432">
            <a:extLst>
              <a:ext uri="{FF2B5EF4-FFF2-40B4-BE49-F238E27FC236}">
                <a16:creationId xmlns:a16="http://schemas.microsoft.com/office/drawing/2014/main" id="{CE7845FE-C2C0-4AA9-99DC-55AFB7DCB1C9}"/>
              </a:ext>
            </a:extLst>
          </p:cNvPr>
          <p:cNvSpPr/>
          <p:nvPr/>
        </p:nvSpPr>
        <p:spPr>
          <a:xfrm>
            <a:off x="6186535" y="2314575"/>
            <a:ext cx="835821" cy="696515"/>
          </a:xfrm>
          <a:prstGeom prst="rect">
            <a:avLst/>
          </a:prstGeom>
          <a:noFill/>
          <a:ln w="9525" cap="flat" cmpd="sng">
            <a:no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 </a:t>
            </a:r>
            <a:endParaRPr lang="el-GR" sz="1100">
              <a:effectLst/>
              <a:latin typeface="Calibri" panose="020F0502020204030204" pitchFamily="34" charset="0"/>
              <a:ea typeface="Calibri" panose="020F0502020204030204" pitchFamily="34" charset="0"/>
            </a:endParaRPr>
          </a:p>
        </p:txBody>
      </p:sp>
      <p:cxnSp>
        <p:nvCxnSpPr>
          <p:cNvPr id="12" name="Gerade Verbindung mit Pfeil 434">
            <a:extLst>
              <a:ext uri="{FF2B5EF4-FFF2-40B4-BE49-F238E27FC236}">
                <a16:creationId xmlns:a16="http://schemas.microsoft.com/office/drawing/2014/main" id="{395C9B52-A6C0-43FC-85D6-4317F6DDD782}"/>
              </a:ext>
            </a:extLst>
          </p:cNvPr>
          <p:cNvCxnSpPr/>
          <p:nvPr/>
        </p:nvCxnSpPr>
        <p:spPr>
          <a:xfrm>
            <a:off x="5977579" y="2662832"/>
            <a:ext cx="208955" cy="0"/>
          </a:xfrm>
          <a:prstGeom prst="straightConnector1">
            <a:avLst/>
          </a:prstGeom>
          <a:solidFill>
            <a:srgbClr val="FFC000"/>
          </a:solidFill>
          <a:ln w="12700" cap="flat" cmpd="sng">
            <a:solidFill>
              <a:srgbClr val="FFE2BA"/>
            </a:solidFill>
            <a:prstDash val="solid"/>
            <a:miter lim="800000"/>
            <a:headEnd type="none" w="sm" len="sm"/>
            <a:tailEnd type="none" w="sm" len="sm"/>
          </a:ln>
        </p:spPr>
      </p:cxnSp>
      <p:sp>
        <p:nvSpPr>
          <p:cNvPr id="14" name="TextBox 13">
            <a:extLst>
              <a:ext uri="{FF2B5EF4-FFF2-40B4-BE49-F238E27FC236}">
                <a16:creationId xmlns:a16="http://schemas.microsoft.com/office/drawing/2014/main" id="{77C30C12-A9FB-48DA-83EC-5FB8DF714703}"/>
              </a:ext>
            </a:extLst>
          </p:cNvPr>
          <p:cNvSpPr txBox="1"/>
          <p:nvPr/>
        </p:nvSpPr>
        <p:spPr>
          <a:xfrm>
            <a:off x="9152092" y="0"/>
            <a:ext cx="3039908"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Die richtige Strategie finden</a:t>
            </a:r>
            <a:endParaRPr lang="de-DE" sz="1800" dirty="0">
              <a:solidFill>
                <a:schemeClr val="bg1"/>
              </a:solidFill>
              <a:effectLst>
                <a:outerShdw blurRad="38100" dist="38100" dir="2700000" algn="tl">
                  <a:srgbClr val="000000">
                    <a:alpha val="43137"/>
                  </a:srgbClr>
                </a:outerShdw>
              </a:effectLst>
            </a:endParaRPr>
          </a:p>
        </p:txBody>
      </p:sp>
      <p:sp>
        <p:nvSpPr>
          <p:cNvPr id="15" name="Content Placeholder 4">
            <a:extLst>
              <a:ext uri="{FF2B5EF4-FFF2-40B4-BE49-F238E27FC236}">
                <a16:creationId xmlns:a16="http://schemas.microsoft.com/office/drawing/2014/main" id="{25A55AF4-B47B-4296-9FD5-8A8E7A38F453}"/>
              </a:ext>
            </a:extLst>
          </p:cNvPr>
          <p:cNvSpPr txBox="1">
            <a:spLocks/>
          </p:cNvSpPr>
          <p:nvPr/>
        </p:nvSpPr>
        <p:spPr>
          <a:xfrm>
            <a:off x="719779" y="1753733"/>
            <a:ext cx="10515600" cy="110380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latin typeface="Calibri" panose="020F0502020204030204" pitchFamily="34" charset="0"/>
                <a:ea typeface="Calibri" panose="020F0502020204030204" pitchFamily="34" charset="0"/>
              </a:rPr>
              <a:t>Im Kern des Geschehens geht es also darum, zu überlegen, ob das, was du vorhast zu tun, dir auch wirklich den gewünschten Erfolg bringt, weil es eines oder mehrere deiner Grundbedürfnisse erfüllt. Ist dieses Verhalten also gut für Dich</a:t>
            </a:r>
            <a:r>
              <a:rPr lang="en-GB" sz="2000" dirty="0">
                <a:latin typeface="Calibri" panose="020F0502020204030204" pitchFamily="34" charset="0"/>
                <a:ea typeface="Calibri" panose="020F0502020204030204" pitchFamily="34" charset="0"/>
              </a:rPr>
              <a:t>?</a:t>
            </a:r>
          </a:p>
          <a:p>
            <a:endParaRPr lang="en-GB" sz="2000" dirty="0">
              <a:latin typeface="Calibri" panose="020F0502020204030204" pitchFamily="34" charset="0"/>
              <a:ea typeface="Calibri" panose="020F0502020204030204" pitchFamily="34" charset="0"/>
            </a:endParaRPr>
          </a:p>
          <a:p>
            <a:endParaRPr lang="en-GB" sz="2000" dirty="0">
              <a:latin typeface="Calibri" panose="020F0502020204030204" pitchFamily="34" charset="0"/>
              <a:ea typeface="Calibri" panose="020F0502020204030204" pitchFamily="34" charset="0"/>
            </a:endParaRPr>
          </a:p>
          <a:p>
            <a:endParaRPr lang="el-GR" sz="2000" dirty="0"/>
          </a:p>
        </p:txBody>
      </p:sp>
      <p:sp>
        <p:nvSpPr>
          <p:cNvPr id="16" name="TextBox 15">
            <a:extLst>
              <a:ext uri="{FF2B5EF4-FFF2-40B4-BE49-F238E27FC236}">
                <a16:creationId xmlns:a16="http://schemas.microsoft.com/office/drawing/2014/main" id="{DA0CBBFB-823E-461D-8EDC-3426FFCD47FE}"/>
              </a:ext>
            </a:extLst>
          </p:cNvPr>
          <p:cNvSpPr txBox="1"/>
          <p:nvPr/>
        </p:nvSpPr>
        <p:spPr>
          <a:xfrm>
            <a:off x="838199" y="5433741"/>
            <a:ext cx="10397179" cy="1409617"/>
          </a:xfrm>
          <a:prstGeom prst="rect">
            <a:avLst/>
          </a:prstGeom>
          <a:noFill/>
        </p:spPr>
        <p:txBody>
          <a:bodyPr wrap="square">
            <a:spAutoFit/>
          </a:bodyPr>
          <a:lstStyle/>
          <a:p>
            <a:pPr marL="285750" indent="-285750">
              <a:lnSpc>
                <a:spcPct val="107000"/>
              </a:lnSpc>
              <a:spcAft>
                <a:spcPts val="800"/>
              </a:spcAft>
              <a:buClr>
                <a:srgbClr val="92D050"/>
              </a:buClr>
              <a:buFont typeface="Wingdings" panose="05000000000000000000" pitchFamily="2" charset="2"/>
              <a:buChar char="§"/>
            </a:pPr>
            <a:r>
              <a:rPr lang="de-DE" sz="2000" dirty="0">
                <a:latin typeface="Calibri" panose="020F0502020204030204" pitchFamily="34" charset="0"/>
                <a:ea typeface="Calibri" panose="020F0502020204030204" pitchFamily="34" charset="0"/>
              </a:rPr>
              <a:t>Deswegen ist es in weiterer Folge genauso wichtig, auch die Anderen in deine Überlegungen miteinzubeziehen. </a:t>
            </a:r>
            <a:r>
              <a:rPr lang="de-DE" sz="2000" i="1" dirty="0">
                <a:latin typeface="Calibri" panose="020F0502020204030204" pitchFamily="34" charset="0"/>
                <a:ea typeface="Calibri" panose="020F0502020204030204" pitchFamily="34" charset="0"/>
              </a:rPr>
              <a:t>„Wenn ich mich auf eine bestimmte Art und Weise verhalte, ist das dann auch gut für die anderen Beteiligten? Sind dann auch deren Grundbedürfnisse erfüllt, oder riskiere ich, sie mit dem, was ich tue oder sage zu verletzen, indem ich ihre Bedürfnisse missachte</a:t>
            </a:r>
            <a:r>
              <a:rPr lang="en-GB" sz="2000" i="1" dirty="0">
                <a:effectLst/>
                <a:latin typeface="Calibri" panose="020F0502020204030204" pitchFamily="34" charset="0"/>
                <a:ea typeface="Calibri" panose="020F0502020204030204" pitchFamily="34" charset="0"/>
              </a:rPr>
              <a:t>?"</a:t>
            </a:r>
            <a:endParaRPr lang="el-GR" sz="2000" i="1" dirty="0">
              <a:effectLst/>
              <a:latin typeface="Calibri" panose="020F0502020204030204" pitchFamily="34" charset="0"/>
              <a:ea typeface="Calibri" panose="020F0502020204030204" pitchFamily="34" charset="0"/>
            </a:endParaRPr>
          </a:p>
        </p:txBody>
      </p:sp>
      <p:pic>
        <p:nvPicPr>
          <p:cNvPr id="17" name="Grafik 37" descr="Aquarell, Pinselstrich, Farbe, Abstrakt, Textur, Bürste">
            <a:extLst>
              <a:ext uri="{FF2B5EF4-FFF2-40B4-BE49-F238E27FC236}">
                <a16:creationId xmlns:a16="http://schemas.microsoft.com/office/drawing/2014/main" id="{D85B6004-851E-436E-901A-86FBB0A27734}"/>
              </a:ext>
            </a:extLst>
          </p:cNvPr>
          <p:cNvPicPr>
            <a:picLocks noChangeAspect="1"/>
          </p:cNvPicPr>
          <p:nvPr/>
        </p:nvPicPr>
        <p:blipFill rotWithShape="1">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956621" y="3158448"/>
            <a:ext cx="2331409" cy="2226183"/>
          </a:xfrm>
          <a:prstGeom prst="rect">
            <a:avLst/>
          </a:prstGeom>
          <a:noFill/>
          <a:ln>
            <a:noFill/>
          </a:ln>
          <a:extLst>
            <a:ext uri="{53640926-AAD7-44D8-BBD7-CCE9431645EC}">
              <a14:shadowObscured xmlns:a14="http://schemas.microsoft.com/office/drawing/2010/main"/>
            </a:ext>
          </a:extLst>
        </p:spPr>
      </p:pic>
      <p:sp>
        <p:nvSpPr>
          <p:cNvPr id="19" name="Legende: mit gebogener Linie mit Akzentuierungsbalken 252">
            <a:extLst>
              <a:ext uri="{FF2B5EF4-FFF2-40B4-BE49-F238E27FC236}">
                <a16:creationId xmlns:a16="http://schemas.microsoft.com/office/drawing/2014/main" id="{348DE85C-106B-400D-A370-1BD072683AFE}"/>
              </a:ext>
            </a:extLst>
          </p:cNvPr>
          <p:cNvSpPr/>
          <p:nvPr/>
        </p:nvSpPr>
        <p:spPr>
          <a:xfrm>
            <a:off x="3129740" y="3092450"/>
            <a:ext cx="1352550" cy="698500"/>
          </a:xfrm>
          <a:prstGeom prst="accentCallout2">
            <a:avLst>
              <a:gd name="adj1" fmla="val 18750"/>
              <a:gd name="adj2" fmla="val -8333"/>
              <a:gd name="adj3" fmla="val 18750"/>
              <a:gd name="adj4" fmla="val -16667"/>
              <a:gd name="adj5" fmla="val 111079"/>
              <a:gd name="adj6" fmla="val -59344"/>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pPr>
            <a:r>
              <a:rPr lang="de-AT" sz="2800" dirty="0">
                <a:ln w="9525" cap="rnd" cmpd="sng" algn="ctr">
                  <a:solidFill>
                    <a:srgbClr val="C55A11"/>
                  </a:solidFill>
                  <a:prstDash val="solid"/>
                  <a:bevel/>
                </a:ln>
                <a:solidFill>
                  <a:srgbClr val="C45911"/>
                </a:solidFill>
                <a:ea typeface="MyriadPro-Regular"/>
                <a:cs typeface="Arial" panose="020B0604020202020204" pitchFamily="34" charset="0"/>
              </a:rPr>
              <a:t>Ich</a:t>
            </a:r>
            <a:endParaRPr lang="en-GB" sz="1200" dirty="0">
              <a:effectLst/>
              <a:ea typeface="MyriadPro-Regular"/>
              <a:cs typeface="Arial" panose="020B0604020202020204" pitchFamily="34" charset="0"/>
            </a:endParaRPr>
          </a:p>
          <a:p>
            <a:pPr algn="ctr">
              <a:lnSpc>
                <a:spcPct val="130000"/>
              </a:lnSpc>
            </a:pPr>
            <a:r>
              <a:rPr lang="en-GB" sz="1200" dirty="0">
                <a:effectLst/>
                <a:ea typeface="MyriadPro-Regular"/>
                <a:cs typeface="Arial" panose="020B0604020202020204" pitchFamily="34" charset="0"/>
              </a:rPr>
              <a:t> </a:t>
            </a:r>
          </a:p>
        </p:txBody>
      </p:sp>
    </p:spTree>
    <p:extLst>
      <p:ext uri="{BB962C8B-B14F-4D97-AF65-F5344CB8AC3E}">
        <p14:creationId xmlns:p14="http://schemas.microsoft.com/office/powerpoint/2010/main" val="1707791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fik 2049">
            <a:extLst>
              <a:ext uri="{FF2B5EF4-FFF2-40B4-BE49-F238E27FC236}">
                <a16:creationId xmlns:a16="http://schemas.microsoft.com/office/drawing/2014/main" id="{288F9AC5-2476-4529-BB00-D3E147E1B029}"/>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r="994"/>
          <a:stretch/>
        </p:blipFill>
        <p:spPr bwMode="auto">
          <a:xfrm>
            <a:off x="5866726" y="4055310"/>
            <a:ext cx="5907920" cy="1054100"/>
          </a:xfrm>
          <a:prstGeom prst="rect">
            <a:avLst/>
          </a:prstGeom>
          <a:noFill/>
          <a:ln>
            <a:noFill/>
          </a:ln>
          <a:extLst>
            <a:ext uri="{53640926-AAD7-44D8-BBD7-CCE9431645EC}">
              <a14:shadowObscured xmlns:a14="http://schemas.microsoft.com/office/drawing/2010/main"/>
            </a:ext>
          </a:extLst>
        </p:spPr>
      </p:pic>
      <p:pic>
        <p:nvPicPr>
          <p:cNvPr id="35" name="Grafik 2049">
            <a:extLst>
              <a:ext uri="{FF2B5EF4-FFF2-40B4-BE49-F238E27FC236}">
                <a16:creationId xmlns:a16="http://schemas.microsoft.com/office/drawing/2014/main" id="{88CF7079-A4FA-4A86-9460-E0113852A78A}"/>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r="1550" b="2454"/>
          <a:stretch/>
        </p:blipFill>
        <p:spPr bwMode="auto">
          <a:xfrm>
            <a:off x="5208985" y="5210341"/>
            <a:ext cx="6463903" cy="999959"/>
          </a:xfrm>
          <a:prstGeom prst="rect">
            <a:avLst/>
          </a:prstGeom>
          <a:noFill/>
          <a:ln>
            <a:noFill/>
          </a:ln>
          <a:extLst>
            <a:ext uri="{53640926-AAD7-44D8-BBD7-CCE9431645EC}">
              <a14:shadowObscured xmlns:a14="http://schemas.microsoft.com/office/drawing/2010/main"/>
            </a:ext>
          </a:extLst>
        </p:spPr>
      </p:pic>
      <p:sp>
        <p:nvSpPr>
          <p:cNvPr id="18" name="Content Placeholder 17">
            <a:extLst>
              <a:ext uri="{FF2B5EF4-FFF2-40B4-BE49-F238E27FC236}">
                <a16:creationId xmlns:a16="http://schemas.microsoft.com/office/drawing/2014/main" id="{F4152FD2-DA2A-49F3-9BFF-DC3D26809275}"/>
              </a:ext>
            </a:extLst>
          </p:cNvPr>
          <p:cNvSpPr>
            <a:spLocks noGrp="1"/>
          </p:cNvSpPr>
          <p:nvPr>
            <p:ph idx="1"/>
          </p:nvPr>
        </p:nvSpPr>
        <p:spPr>
          <a:xfrm>
            <a:off x="5346560" y="1825625"/>
            <a:ext cx="6428086" cy="4351338"/>
          </a:xfrm>
        </p:spPr>
        <p:txBody>
          <a:bodyPr>
            <a:normAutofit/>
          </a:bodyPr>
          <a:lstStyle/>
          <a:p>
            <a:r>
              <a:rPr lang="de-DE" sz="2200" dirty="0">
                <a:latin typeface="Calibri" panose="020F0502020204030204" pitchFamily="34" charset="0"/>
                <a:ea typeface="Calibri" panose="020F0502020204030204" pitchFamily="34" charset="0"/>
              </a:rPr>
              <a:t>Und damit sind wir an einem ganz entscheidenden Punkt angelangt. Du kannst erst dann wirklich feststellen, ob du eine wirklich gute Strategie gewählt hast, wenn Du überprüft hast, ob das, </a:t>
            </a:r>
            <a:r>
              <a:rPr lang="de-DE" sz="2200" b="1" dirty="0">
                <a:latin typeface="Calibri" panose="020F0502020204030204" pitchFamily="34" charset="0"/>
                <a:ea typeface="Calibri" panose="020F0502020204030204" pitchFamily="34" charset="0"/>
              </a:rPr>
              <a:t>was du tust oder sagst, auch die anderen miteinbezieht und deren Grundbedürfnisse achtet</a:t>
            </a:r>
            <a:r>
              <a:rPr lang="de-DE" sz="2200" b="1" dirty="0">
                <a:effectLst/>
                <a:latin typeface="Calibri" panose="020F0502020204030204" pitchFamily="34" charset="0"/>
                <a:ea typeface="Calibri" panose="020F0502020204030204" pitchFamily="34" charset="0"/>
              </a:rPr>
              <a:t>.</a:t>
            </a:r>
          </a:p>
          <a:p>
            <a:endParaRPr lang="de-DE" sz="2200" dirty="0"/>
          </a:p>
        </p:txBody>
      </p:sp>
      <p:sp>
        <p:nvSpPr>
          <p:cNvPr id="17" name="Title 16">
            <a:extLst>
              <a:ext uri="{FF2B5EF4-FFF2-40B4-BE49-F238E27FC236}">
                <a16:creationId xmlns:a16="http://schemas.microsoft.com/office/drawing/2014/main" id="{329CE3FB-5EC7-465C-9FF1-F34DA719C357}"/>
              </a:ext>
            </a:extLst>
          </p:cNvPr>
          <p:cNvSpPr>
            <a:spLocks noGrp="1"/>
          </p:cNvSpPr>
          <p:nvPr>
            <p:ph type="title"/>
          </p:nvPr>
        </p:nvSpPr>
        <p:spPr/>
        <p:txBody>
          <a:bodyPr/>
          <a:lstStyle/>
          <a:p>
            <a:r>
              <a:rPr lang="de-DE" dirty="0"/>
              <a:t>auch die anderen miteinzubeziehen</a:t>
            </a:r>
          </a:p>
        </p:txBody>
      </p:sp>
      <p:sp>
        <p:nvSpPr>
          <p:cNvPr id="6" name="Rechteck 438">
            <a:extLst>
              <a:ext uri="{FF2B5EF4-FFF2-40B4-BE49-F238E27FC236}">
                <a16:creationId xmlns:a16="http://schemas.microsoft.com/office/drawing/2014/main" id="{12BE882B-AF2C-4816-9FB3-2BD4A3A1531D}"/>
              </a:ext>
            </a:extLst>
          </p:cNvPr>
          <p:cNvSpPr/>
          <p:nvPr/>
        </p:nvSpPr>
        <p:spPr>
          <a:xfrm>
            <a:off x="-295366" y="2055813"/>
            <a:ext cx="6498358" cy="3989387"/>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cxnSp>
        <p:nvCxnSpPr>
          <p:cNvPr id="11" name="Gerade Verbindung mit Pfeil 443">
            <a:extLst>
              <a:ext uri="{FF2B5EF4-FFF2-40B4-BE49-F238E27FC236}">
                <a16:creationId xmlns:a16="http://schemas.microsoft.com/office/drawing/2014/main" id="{2F997325-43D0-4EF2-8A0D-3C1A868AFA57}"/>
              </a:ext>
            </a:extLst>
          </p:cNvPr>
          <p:cNvCxnSpPr/>
          <p:nvPr/>
        </p:nvCxnSpPr>
        <p:spPr>
          <a:xfrm>
            <a:off x="3562077" y="2679154"/>
            <a:ext cx="355378" cy="0"/>
          </a:xfrm>
          <a:prstGeom prst="straightConnector1">
            <a:avLst/>
          </a:prstGeom>
          <a:solidFill>
            <a:srgbClr val="FFC000"/>
          </a:solidFill>
          <a:ln w="12700" cap="flat" cmpd="sng">
            <a:solidFill>
              <a:srgbClr val="FFE2BA"/>
            </a:solidFill>
            <a:prstDash val="solid"/>
            <a:miter lim="800000"/>
            <a:headEnd type="none" w="sm" len="sm"/>
            <a:tailEnd type="none" w="sm" len="sm"/>
          </a:ln>
        </p:spPr>
      </p:cxnSp>
      <p:cxnSp>
        <p:nvCxnSpPr>
          <p:cNvPr id="15" name="Gerade Verbindung mit Pfeil 447">
            <a:extLst>
              <a:ext uri="{FF2B5EF4-FFF2-40B4-BE49-F238E27FC236}">
                <a16:creationId xmlns:a16="http://schemas.microsoft.com/office/drawing/2014/main" id="{36D820D3-B948-4652-B701-4827BC82DD86}"/>
              </a:ext>
            </a:extLst>
          </p:cNvPr>
          <p:cNvCxnSpPr/>
          <p:nvPr/>
        </p:nvCxnSpPr>
        <p:spPr>
          <a:xfrm>
            <a:off x="3562077" y="3925838"/>
            <a:ext cx="355378" cy="0"/>
          </a:xfrm>
          <a:prstGeom prst="straightConnector1">
            <a:avLst/>
          </a:prstGeom>
          <a:solidFill>
            <a:srgbClr val="FFC000"/>
          </a:solidFill>
          <a:ln w="12700" cap="flat" cmpd="sng">
            <a:solidFill>
              <a:srgbClr val="FFE2BA"/>
            </a:solidFill>
            <a:prstDash val="solid"/>
            <a:miter lim="800000"/>
            <a:headEnd type="none" w="sm" len="sm"/>
            <a:tailEnd type="none" w="sm" len="sm"/>
          </a:ln>
        </p:spPr>
      </p:cxnSp>
      <p:pic>
        <p:nvPicPr>
          <p:cNvPr id="29" name="Grafik 253">
            <a:extLst>
              <a:ext uri="{FF2B5EF4-FFF2-40B4-BE49-F238E27FC236}">
                <a16:creationId xmlns:a16="http://schemas.microsoft.com/office/drawing/2014/main" id="{0B61C5D1-07C1-490C-A29B-F1412EF802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235" y="1997319"/>
            <a:ext cx="4203147" cy="4019236"/>
          </a:xfrm>
          <a:prstGeom prst="rect">
            <a:avLst/>
          </a:prstGeom>
          <a:noFill/>
        </p:spPr>
      </p:pic>
      <p:sp>
        <p:nvSpPr>
          <p:cNvPr id="30" name="Legende: mit gebogener Linie mit Akzentuierungsbalken 254">
            <a:extLst>
              <a:ext uri="{FF2B5EF4-FFF2-40B4-BE49-F238E27FC236}">
                <a16:creationId xmlns:a16="http://schemas.microsoft.com/office/drawing/2014/main" id="{A3DE7983-F86B-4A12-8B5E-E4E348E7A209}"/>
              </a:ext>
            </a:extLst>
          </p:cNvPr>
          <p:cNvSpPr/>
          <p:nvPr/>
        </p:nvSpPr>
        <p:spPr>
          <a:xfrm>
            <a:off x="4035594" y="2007951"/>
            <a:ext cx="2040270" cy="913825"/>
          </a:xfrm>
          <a:prstGeom prst="accentCallout2">
            <a:avLst>
              <a:gd name="adj1" fmla="val 18750"/>
              <a:gd name="adj2" fmla="val -8333"/>
              <a:gd name="adj3" fmla="val 18750"/>
              <a:gd name="adj4" fmla="val -16667"/>
              <a:gd name="adj5" fmla="val 111079"/>
              <a:gd name="adj6" fmla="val -59344"/>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30000"/>
              </a:lnSpc>
            </a:pPr>
            <a:r>
              <a:rPr lang="de-DE" sz="2800" dirty="0">
                <a:ln w="9525" cap="rnd" cmpd="sng" algn="ctr">
                  <a:solidFill>
                    <a:srgbClr val="C55A11"/>
                  </a:solidFill>
                  <a:prstDash val="solid"/>
                  <a:bevel/>
                </a:ln>
                <a:solidFill>
                  <a:srgbClr val="C45911"/>
                </a:solidFill>
                <a:ea typeface="MyriadPro-Regular"/>
                <a:cs typeface="Arial" panose="020B0604020202020204" pitchFamily="34" charset="0"/>
              </a:rPr>
              <a:t>Ich</a:t>
            </a:r>
            <a:endParaRPr lang="de-DE" sz="1200" dirty="0">
              <a:effectLst/>
              <a:ea typeface="MyriadPro-Regular"/>
              <a:cs typeface="Arial" panose="020B0604020202020204" pitchFamily="34" charset="0"/>
            </a:endParaRPr>
          </a:p>
          <a:p>
            <a:pPr algn="ctr">
              <a:lnSpc>
                <a:spcPct val="130000"/>
              </a:lnSpc>
            </a:pPr>
            <a:r>
              <a:rPr lang="de-DE" sz="1200" dirty="0">
                <a:effectLst/>
                <a:ea typeface="MyriadPro-Regular"/>
                <a:cs typeface="Arial" panose="020B0604020202020204" pitchFamily="34" charset="0"/>
              </a:rPr>
              <a:t> </a:t>
            </a:r>
          </a:p>
        </p:txBody>
      </p:sp>
      <p:sp>
        <p:nvSpPr>
          <p:cNvPr id="31" name="Legende: mit gebogener Linie mit Akzentuierungsbalken 2048">
            <a:extLst>
              <a:ext uri="{FF2B5EF4-FFF2-40B4-BE49-F238E27FC236}">
                <a16:creationId xmlns:a16="http://schemas.microsoft.com/office/drawing/2014/main" id="{CA4C6076-30BF-4171-B71C-75DBB98BB53A}"/>
              </a:ext>
            </a:extLst>
          </p:cNvPr>
          <p:cNvSpPr/>
          <p:nvPr/>
        </p:nvSpPr>
        <p:spPr>
          <a:xfrm>
            <a:off x="4628644" y="3500476"/>
            <a:ext cx="1711923" cy="1528580"/>
          </a:xfrm>
          <a:prstGeom prst="accentCallout2">
            <a:avLst>
              <a:gd name="adj1" fmla="val 18750"/>
              <a:gd name="adj2" fmla="val -8333"/>
              <a:gd name="adj3" fmla="val 18750"/>
              <a:gd name="adj4" fmla="val -16667"/>
              <a:gd name="adj5" fmla="val 90971"/>
              <a:gd name="adj6" fmla="val -64402"/>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30000"/>
              </a:lnSpc>
            </a:pPr>
            <a:r>
              <a:rPr lang="de-DE" sz="2800" dirty="0">
                <a:ln w="9525" cap="rnd" cmpd="sng" algn="ctr">
                  <a:solidFill>
                    <a:srgbClr val="C55A11"/>
                  </a:solidFill>
                  <a:prstDash val="solid"/>
                  <a:bevel/>
                </a:ln>
                <a:solidFill>
                  <a:srgbClr val="A8D08D"/>
                </a:solidFill>
                <a:ea typeface="MyriadPro-Regular"/>
                <a:cs typeface="Arial" panose="020B0604020202020204" pitchFamily="34" charset="0"/>
              </a:rPr>
              <a:t>die </a:t>
            </a:r>
            <a:br>
              <a:rPr lang="de-DE" sz="2800" dirty="0">
                <a:ln w="9525" cap="rnd" cmpd="sng" algn="ctr">
                  <a:solidFill>
                    <a:srgbClr val="C55A11"/>
                  </a:solidFill>
                  <a:prstDash val="solid"/>
                  <a:bevel/>
                </a:ln>
                <a:solidFill>
                  <a:srgbClr val="A8D08D"/>
                </a:solidFill>
                <a:ea typeface="MyriadPro-Regular"/>
                <a:cs typeface="Arial" panose="020B0604020202020204" pitchFamily="34" charset="0"/>
              </a:rPr>
            </a:br>
            <a:r>
              <a:rPr lang="de-DE" sz="2800" dirty="0">
                <a:ln w="9525" cap="rnd" cmpd="sng" algn="ctr">
                  <a:solidFill>
                    <a:srgbClr val="C55A11"/>
                  </a:solidFill>
                  <a:prstDash val="solid"/>
                  <a:bevel/>
                </a:ln>
                <a:solidFill>
                  <a:srgbClr val="A8D08D"/>
                </a:solidFill>
                <a:ea typeface="MyriadPro-Regular"/>
                <a:cs typeface="Arial" panose="020B0604020202020204" pitchFamily="34" charset="0"/>
              </a:rPr>
              <a:t>Anderen</a:t>
            </a:r>
            <a:endParaRPr lang="de-DE" sz="1200" dirty="0">
              <a:effectLst/>
              <a:ea typeface="MyriadPro-Regular"/>
              <a:cs typeface="Arial" panose="020B0604020202020204" pitchFamily="34" charset="0"/>
            </a:endParaRPr>
          </a:p>
          <a:p>
            <a:pPr algn="ctr">
              <a:lnSpc>
                <a:spcPct val="130000"/>
              </a:lnSpc>
            </a:pPr>
            <a:r>
              <a:rPr lang="de-DE" sz="1200" dirty="0">
                <a:effectLst/>
                <a:ea typeface="MyriadPro-Regular"/>
                <a:cs typeface="Arial" panose="020B0604020202020204" pitchFamily="34" charset="0"/>
              </a:rPr>
              <a:t> </a:t>
            </a:r>
          </a:p>
        </p:txBody>
      </p:sp>
      <p:sp>
        <p:nvSpPr>
          <p:cNvPr id="32" name="Textfeld 2">
            <a:extLst>
              <a:ext uri="{FF2B5EF4-FFF2-40B4-BE49-F238E27FC236}">
                <a16:creationId xmlns:a16="http://schemas.microsoft.com/office/drawing/2014/main" id="{B5D8E9BC-3077-4360-A9C0-5466E87A5981}"/>
              </a:ext>
            </a:extLst>
          </p:cNvPr>
          <p:cNvSpPr txBox="1">
            <a:spLocks noChangeArrowheads="1"/>
          </p:cNvSpPr>
          <p:nvPr/>
        </p:nvSpPr>
        <p:spPr bwMode="auto">
          <a:xfrm>
            <a:off x="6075864" y="4103049"/>
            <a:ext cx="4945488" cy="892552"/>
          </a:xfrm>
          <a:prstGeom prst="rect">
            <a:avLst/>
          </a:prstGeom>
          <a:noFill/>
          <a:ln w="9525">
            <a:noFill/>
            <a:miter lim="800000"/>
            <a:headEnd/>
            <a:tailEnd/>
          </a:ln>
        </p:spPr>
        <p:txBody>
          <a:bodyPr rot="0" vert="horz" wrap="square" lIns="91440" tIns="45720" rIns="91440" bIns="45720" anchor="t" anchorCtr="0">
            <a:spAutoFit/>
          </a:bodyPr>
          <a:lstStyle/>
          <a:p>
            <a:pPr algn="ctr">
              <a:lnSpc>
                <a:spcPct val="130000"/>
              </a:lnSpc>
            </a:pPr>
            <a:r>
              <a:rPr lang="de-DE" sz="2000" b="1" dirty="0">
                <a:solidFill>
                  <a:srgbClr val="385623"/>
                </a:solidFill>
                <a:latin typeface="Calibri" panose="020F0502020204030204" pitchFamily="34" charset="0"/>
                <a:ea typeface="MyriadPro-Regular"/>
                <a:cs typeface="Arial" panose="020B0604020202020204" pitchFamily="34" charset="0"/>
              </a:rPr>
              <a:t>Ist es für mich und meine Grundbedürfnisse gut, was ich da vorhabe</a:t>
            </a:r>
            <a:r>
              <a:rPr lang="de-DE" sz="2000" b="1" dirty="0">
                <a:solidFill>
                  <a:srgbClr val="385623"/>
                </a:solidFill>
                <a:effectLst/>
                <a:latin typeface="Calibri" panose="020F0502020204030204" pitchFamily="34" charset="0"/>
                <a:ea typeface="MyriadPro-Regular"/>
                <a:cs typeface="Arial" panose="020B0604020202020204" pitchFamily="34" charset="0"/>
              </a:rPr>
              <a:t>?</a:t>
            </a:r>
            <a:endParaRPr lang="de-DE" sz="1600" dirty="0">
              <a:effectLst/>
              <a:latin typeface="Calibri" panose="020F0502020204030204" pitchFamily="34" charset="0"/>
              <a:ea typeface="MyriadPro-Regular"/>
              <a:cs typeface="Arial" panose="020B0604020202020204" pitchFamily="34" charset="0"/>
            </a:endParaRPr>
          </a:p>
        </p:txBody>
      </p:sp>
      <p:sp>
        <p:nvSpPr>
          <p:cNvPr id="33" name="Textfeld 2">
            <a:extLst>
              <a:ext uri="{FF2B5EF4-FFF2-40B4-BE49-F238E27FC236}">
                <a16:creationId xmlns:a16="http://schemas.microsoft.com/office/drawing/2014/main" id="{60E7F064-5384-4279-8C19-B8F66E8B2351}"/>
              </a:ext>
            </a:extLst>
          </p:cNvPr>
          <p:cNvSpPr txBox="1">
            <a:spLocks noChangeArrowheads="1"/>
          </p:cNvSpPr>
          <p:nvPr/>
        </p:nvSpPr>
        <p:spPr bwMode="auto">
          <a:xfrm>
            <a:off x="5208985" y="5259423"/>
            <a:ext cx="6144816" cy="892552"/>
          </a:xfrm>
          <a:prstGeom prst="rect">
            <a:avLst/>
          </a:prstGeom>
          <a:noFill/>
          <a:ln w="9525">
            <a:noFill/>
            <a:miter lim="800000"/>
            <a:headEnd/>
            <a:tailEnd/>
          </a:ln>
        </p:spPr>
        <p:txBody>
          <a:bodyPr rot="0" vert="horz" wrap="square" lIns="91440" tIns="45720" rIns="91440" bIns="45720" anchor="t" anchorCtr="0">
            <a:spAutoFit/>
          </a:bodyPr>
          <a:lstStyle/>
          <a:p>
            <a:pPr algn="ctr">
              <a:lnSpc>
                <a:spcPct val="130000"/>
              </a:lnSpc>
            </a:pPr>
            <a:r>
              <a:rPr lang="de-DE" sz="2000" b="1" dirty="0">
                <a:solidFill>
                  <a:srgbClr val="385623"/>
                </a:solidFill>
                <a:latin typeface="Calibri" panose="020F0502020204030204" pitchFamily="34" charset="0"/>
                <a:cs typeface="Arial" panose="020B0604020202020204" pitchFamily="34" charset="0"/>
              </a:rPr>
              <a:t>Achtet es auch die Anderen, die damit zu tun haben, wenn ich mich auf diese Art und Weise verhalte?</a:t>
            </a:r>
          </a:p>
        </p:txBody>
      </p:sp>
      <p:sp>
        <p:nvSpPr>
          <p:cNvPr id="16" name="TextBox 15">
            <a:extLst>
              <a:ext uri="{FF2B5EF4-FFF2-40B4-BE49-F238E27FC236}">
                <a16:creationId xmlns:a16="http://schemas.microsoft.com/office/drawing/2014/main" id="{77C30C12-A9FB-48DA-83EC-5FB8DF714703}"/>
              </a:ext>
            </a:extLst>
          </p:cNvPr>
          <p:cNvSpPr txBox="1"/>
          <p:nvPr/>
        </p:nvSpPr>
        <p:spPr>
          <a:xfrm>
            <a:off x="9152092" y="0"/>
            <a:ext cx="3039908"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Die richtige Strategie finden</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5118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831850" y="4589463"/>
            <a:ext cx="7013702" cy="1500187"/>
          </a:xfrm>
        </p:spPr>
        <p:txBody>
          <a:bodyPr>
            <a:normAutofit lnSpcReduction="10000"/>
          </a:bodyPr>
          <a:lstStyle/>
          <a:p>
            <a:r>
              <a:rPr lang="de-DE" sz="3200" dirty="0">
                <a:solidFill>
                  <a:srgbClr val="FBE82A"/>
                </a:solidFill>
                <a:effectLst>
                  <a:outerShdw blurRad="38100" dist="38100" dir="2700000" algn="tl">
                    <a:srgbClr val="000000">
                      <a:alpha val="43137"/>
                    </a:srgbClr>
                  </a:outerShdw>
                </a:effectLst>
              </a:rPr>
              <a:t>2.5</a:t>
            </a:r>
            <a:r>
              <a:rPr lang="de-DE" sz="5400" dirty="0">
                <a:solidFill>
                  <a:srgbClr val="FBE82A"/>
                </a:solidFill>
                <a:effectLst>
                  <a:outerShdw blurRad="38100" dist="38100" dir="2700000" algn="tl">
                    <a:srgbClr val="000000">
                      <a:alpha val="43137"/>
                    </a:srgbClr>
                  </a:outerShdw>
                </a:effectLst>
              </a:rPr>
              <a:t> Positive Konsequenzen schaffen</a:t>
            </a: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48803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46719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6712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CED69D-3D8B-491D-B8D8-092DBDAE7E84}"/>
              </a:ext>
            </a:extLst>
          </p:cNvPr>
          <p:cNvSpPr>
            <a:spLocks noGrp="1"/>
          </p:cNvSpPr>
          <p:nvPr>
            <p:ph type="title"/>
          </p:nvPr>
        </p:nvSpPr>
        <p:spPr/>
        <p:txBody>
          <a:bodyPr/>
          <a:lstStyle/>
          <a:p>
            <a:r>
              <a:rPr lang="de-DE" dirty="0"/>
              <a:t>Positive Konsequenzen schaffen</a:t>
            </a:r>
          </a:p>
        </p:txBody>
      </p:sp>
      <p:sp>
        <p:nvSpPr>
          <p:cNvPr id="5" name="Content Placeholder 4">
            <a:extLst>
              <a:ext uri="{FF2B5EF4-FFF2-40B4-BE49-F238E27FC236}">
                <a16:creationId xmlns:a16="http://schemas.microsoft.com/office/drawing/2014/main" id="{804F9664-BCA5-4075-BA64-FA343ED9DC5C}"/>
              </a:ext>
            </a:extLst>
          </p:cNvPr>
          <p:cNvSpPr>
            <a:spLocks noGrp="1"/>
          </p:cNvSpPr>
          <p:nvPr>
            <p:ph idx="1"/>
          </p:nvPr>
        </p:nvSpPr>
        <p:spPr/>
        <p:txBody>
          <a:bodyPr>
            <a:normAutofit/>
          </a:bodyPr>
          <a:lstStyle/>
          <a:p>
            <a:pPr>
              <a:lnSpc>
                <a:spcPct val="107000"/>
              </a:lnSpc>
              <a:spcAft>
                <a:spcPts val="800"/>
              </a:spcAft>
            </a:pPr>
            <a:r>
              <a:rPr lang="de-DE" sz="2400" dirty="0">
                <a:latin typeface="Calibri" panose="020F0502020204030204" pitchFamily="34" charset="0"/>
                <a:ea typeface="Calibri" panose="020F0502020204030204" pitchFamily="34" charset="0"/>
              </a:rPr>
              <a:t>Nachdem Elias das so gut hinbekommen hat, nehmen wir ihn als Beispiel:</a:t>
            </a:r>
          </a:p>
          <a:p>
            <a:pPr>
              <a:lnSpc>
                <a:spcPct val="107000"/>
              </a:lnSpc>
              <a:spcAft>
                <a:spcPts val="800"/>
              </a:spcAft>
            </a:pPr>
            <a:r>
              <a:rPr lang="de-DE" sz="2400" dirty="0">
                <a:latin typeface="Calibri" panose="020F0502020204030204" pitchFamily="34" charset="0"/>
                <a:ea typeface="Calibri" panose="020F0502020204030204" pitchFamily="34" charset="0"/>
              </a:rPr>
              <a:t>Auch Elias merkt die aufsteigende Wut an sich selbst. Aber irgendwie schafft er es, im Gegensatz zu Sandra und Elias, das Beste aus der Situation zu machen. Und zwar nicht nur für sich selbst, sondern auch so, dass die anderen Beteiligten sich wahrgenommen fühlen und auch Elias' Bedürfnisse verstehen. </a:t>
            </a:r>
          </a:p>
          <a:p>
            <a:pPr>
              <a:lnSpc>
                <a:spcPct val="107000"/>
              </a:lnSpc>
              <a:spcAft>
                <a:spcPts val="800"/>
              </a:spcAft>
            </a:pPr>
            <a:r>
              <a:rPr lang="de-DE" sz="2400" dirty="0">
                <a:latin typeface="Calibri" panose="020F0502020204030204" pitchFamily="34" charset="0"/>
                <a:ea typeface="Calibri" panose="020F0502020204030204" pitchFamily="34" charset="0"/>
              </a:rPr>
              <a:t>Das nennt man eine </a:t>
            </a:r>
            <a:r>
              <a:rPr lang="de-DE" sz="2400" b="1" dirty="0" err="1">
                <a:latin typeface="Calibri" panose="020F0502020204030204" pitchFamily="34" charset="0"/>
                <a:ea typeface="Calibri" panose="020F0502020204030204" pitchFamily="34" charset="0"/>
              </a:rPr>
              <a:t>Win</a:t>
            </a:r>
            <a:r>
              <a:rPr lang="de-DE" sz="2400" b="1" dirty="0">
                <a:latin typeface="Calibri" panose="020F0502020204030204" pitchFamily="34" charset="0"/>
                <a:ea typeface="Calibri" panose="020F0502020204030204" pitchFamily="34" charset="0"/>
              </a:rPr>
              <a:t>-</a:t>
            </a:r>
            <a:r>
              <a:rPr lang="de-DE" sz="2400" b="1" dirty="0" err="1">
                <a:latin typeface="Calibri" panose="020F0502020204030204" pitchFamily="34" charset="0"/>
                <a:ea typeface="Calibri" panose="020F0502020204030204" pitchFamily="34" charset="0"/>
              </a:rPr>
              <a:t>Win</a:t>
            </a:r>
            <a:r>
              <a:rPr lang="de-DE" sz="2400" b="1" dirty="0">
                <a:latin typeface="Calibri" panose="020F0502020204030204" pitchFamily="34" charset="0"/>
                <a:ea typeface="Calibri" panose="020F0502020204030204" pitchFamily="34" charset="0"/>
              </a:rPr>
              <a:t>-Situation</a:t>
            </a:r>
            <a:r>
              <a:rPr lang="de-DE" sz="2400" dirty="0">
                <a:latin typeface="Calibri" panose="020F0502020204030204" pitchFamily="34" charset="0"/>
                <a:ea typeface="Calibri" panose="020F0502020204030204" pitchFamily="34" charset="0"/>
              </a:rPr>
              <a:t>, </a:t>
            </a:r>
            <a:r>
              <a:rPr lang="de-DE" sz="2400" i="1" dirty="0">
                <a:latin typeface="Calibri" panose="020F0502020204030204" pitchFamily="34" charset="0"/>
                <a:ea typeface="Calibri" panose="020F0502020204030204" pitchFamily="34" charset="0"/>
              </a:rPr>
              <a:t>also eine Lösung, bei der beide Seiten gewinnen und es keine Verlierer gibt</a:t>
            </a:r>
            <a:r>
              <a:rPr lang="de-DE" sz="2400" i="1" dirty="0">
                <a:effectLst/>
                <a:latin typeface="Calibri" panose="020F0502020204030204" pitchFamily="34" charset="0"/>
                <a:ea typeface="Calibri" panose="020F0502020204030204" pitchFamily="34" charset="0"/>
              </a:rPr>
              <a:t>. </a:t>
            </a:r>
          </a:p>
          <a:p>
            <a:endParaRPr lang="de-DE" sz="3600" dirty="0"/>
          </a:p>
        </p:txBody>
      </p:sp>
      <p:sp>
        <p:nvSpPr>
          <p:cNvPr id="6" name="TextBox 5">
            <a:extLst>
              <a:ext uri="{FF2B5EF4-FFF2-40B4-BE49-F238E27FC236}">
                <a16:creationId xmlns:a16="http://schemas.microsoft.com/office/drawing/2014/main" id="{F18C2BDC-6D72-4110-BE79-3CE7A2840975}"/>
              </a:ext>
            </a:extLst>
          </p:cNvPr>
          <p:cNvSpPr txBox="1"/>
          <p:nvPr/>
        </p:nvSpPr>
        <p:spPr>
          <a:xfrm>
            <a:off x="8763674" y="0"/>
            <a:ext cx="3428326"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Positive Konsequenzen schaffen</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4400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08C4-F8A7-4760-8F82-E20E3BD121B3}"/>
              </a:ext>
            </a:extLst>
          </p:cNvPr>
          <p:cNvSpPr>
            <a:spLocks noGrp="1"/>
          </p:cNvSpPr>
          <p:nvPr>
            <p:ph type="title"/>
          </p:nvPr>
        </p:nvSpPr>
        <p:spPr/>
        <p:txBody>
          <a:bodyPr/>
          <a:lstStyle/>
          <a:p>
            <a:r>
              <a:rPr lang="de-DE" dirty="0"/>
              <a:t>Was bedeutet konstruktives Handeln?</a:t>
            </a:r>
          </a:p>
        </p:txBody>
      </p:sp>
      <p:sp>
        <p:nvSpPr>
          <p:cNvPr id="3" name="Content Placeholder 2">
            <a:extLst>
              <a:ext uri="{FF2B5EF4-FFF2-40B4-BE49-F238E27FC236}">
                <a16:creationId xmlns:a16="http://schemas.microsoft.com/office/drawing/2014/main" id="{0424FA03-ABF2-4810-98A4-4D29B1A8B6ED}"/>
              </a:ext>
            </a:extLst>
          </p:cNvPr>
          <p:cNvSpPr>
            <a:spLocks noGrp="1"/>
          </p:cNvSpPr>
          <p:nvPr>
            <p:ph idx="1"/>
          </p:nvPr>
        </p:nvSpPr>
        <p:spPr>
          <a:xfrm>
            <a:off x="6934200" y="1939131"/>
            <a:ext cx="5257800" cy="4351338"/>
          </a:xfrm>
        </p:spPr>
        <p:txBody>
          <a:bodyPr>
            <a:normAutofit lnSpcReduction="10000"/>
          </a:bodyPr>
          <a:lstStyle/>
          <a:p>
            <a:pPr>
              <a:lnSpc>
                <a:spcPct val="107000"/>
              </a:lnSpc>
              <a:spcAft>
                <a:spcPts val="800"/>
              </a:spcAft>
            </a:pPr>
            <a:r>
              <a:rPr lang="de-DE" sz="2400" dirty="0">
                <a:latin typeface="Calibri" panose="020F0502020204030204" pitchFamily="34" charset="0"/>
                <a:ea typeface="Calibri" panose="020F0502020204030204" pitchFamily="34" charset="0"/>
              </a:rPr>
              <a:t>Was macht Elias genau?</a:t>
            </a:r>
            <a:endParaRPr lang="de-DE" sz="2400" dirty="0">
              <a:effectLst/>
              <a:latin typeface="Calibri" panose="020F0502020204030204" pitchFamily="34" charset="0"/>
              <a:ea typeface="Calibri" panose="020F0502020204030204" pitchFamily="34" charset="0"/>
            </a:endParaRPr>
          </a:p>
          <a:p>
            <a:pPr>
              <a:lnSpc>
                <a:spcPct val="107000"/>
              </a:lnSpc>
              <a:spcAft>
                <a:spcPts val="800"/>
              </a:spcAft>
            </a:pPr>
            <a:r>
              <a:rPr lang="de-DE" sz="2400" dirty="0">
                <a:latin typeface="Calibri" panose="020F0502020204030204" pitchFamily="34" charset="0"/>
                <a:ea typeface="Calibri" panose="020F0502020204030204" pitchFamily="34" charset="0"/>
              </a:rPr>
              <a:t>Er erkennt das aufkommende Gefühl des Ärgers als Zeichen, dass zumindest eines seiner Grundbedürfnisse nicht erfüllt ist und fragt sich, um welches es sich in diesem Fall hauptsächlich handelt (Denn manchmal sind auch mehr Grundbedürfnisse als eines beteiligt). </a:t>
            </a:r>
          </a:p>
          <a:p>
            <a:pPr>
              <a:lnSpc>
                <a:spcPct val="107000"/>
              </a:lnSpc>
              <a:spcAft>
                <a:spcPts val="800"/>
              </a:spcAft>
            </a:pPr>
            <a:r>
              <a:rPr lang="de-DE" sz="2400" dirty="0">
                <a:latin typeface="Calibri" panose="020F0502020204030204" pitchFamily="34" charset="0"/>
                <a:ea typeface="Calibri" panose="020F0502020204030204" pitchFamily="34" charset="0"/>
              </a:rPr>
              <a:t>Er fragt sich also</a:t>
            </a:r>
            <a:r>
              <a:rPr lang="de-DE" sz="2400" dirty="0">
                <a:effectLst/>
                <a:latin typeface="Calibri" panose="020F0502020204030204" pitchFamily="34" charset="0"/>
                <a:ea typeface="Calibri" panose="020F0502020204030204" pitchFamily="34" charset="0"/>
              </a:rPr>
              <a:t>:</a:t>
            </a:r>
          </a:p>
          <a:p>
            <a:endParaRPr lang="de-DE" dirty="0"/>
          </a:p>
        </p:txBody>
      </p:sp>
      <p:grpSp>
        <p:nvGrpSpPr>
          <p:cNvPr id="4" name="Ομάδα 3">
            <a:extLst>
              <a:ext uri="{FF2B5EF4-FFF2-40B4-BE49-F238E27FC236}">
                <a16:creationId xmlns:a16="http://schemas.microsoft.com/office/drawing/2014/main" id="{B8641820-40AD-4B4A-9548-CDAABCEEBA93}"/>
              </a:ext>
            </a:extLst>
          </p:cNvPr>
          <p:cNvGrpSpPr/>
          <p:nvPr/>
        </p:nvGrpSpPr>
        <p:grpSpPr>
          <a:xfrm>
            <a:off x="453978" y="1158693"/>
            <a:ext cx="7090605" cy="3869135"/>
            <a:chOff x="5749878" y="1145993"/>
            <a:chExt cx="7090605" cy="3869135"/>
          </a:xfrm>
        </p:grpSpPr>
        <p:grpSp>
          <p:nvGrpSpPr>
            <p:cNvPr id="7" name="Ομάδα 12" descr="A think about icon.">
              <a:extLst>
                <a:ext uri="{FF2B5EF4-FFF2-40B4-BE49-F238E27FC236}">
                  <a16:creationId xmlns:a16="http://schemas.microsoft.com/office/drawing/2014/main" id="{C69CBFD9-C1C8-48BA-BE6D-DE03D558C2A1}"/>
                </a:ext>
              </a:extLst>
            </p:cNvPr>
            <p:cNvGrpSpPr/>
            <p:nvPr/>
          </p:nvGrpSpPr>
          <p:grpSpPr>
            <a:xfrm>
              <a:off x="5749878" y="1145993"/>
              <a:ext cx="7090605" cy="3869135"/>
              <a:chOff x="2039422" y="2428786"/>
              <a:chExt cx="2142411" cy="2142411"/>
            </a:xfrm>
          </p:grpSpPr>
          <p:pic>
            <p:nvPicPr>
              <p:cNvPr id="8" name="Γραφικό 13" descr="Συννεφάκι σκέψης περίγραμμα">
                <a:extLst>
                  <a:ext uri="{FF2B5EF4-FFF2-40B4-BE49-F238E27FC236}">
                    <a16:creationId xmlns:a16="http://schemas.microsoft.com/office/drawing/2014/main" id="{DCB15909-0F7F-4BBA-9855-52D4F627B7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9422" y="2428786"/>
                <a:ext cx="2142411" cy="2142411"/>
              </a:xfrm>
              <a:prstGeom prst="rect">
                <a:avLst/>
              </a:prstGeom>
            </p:spPr>
          </p:pic>
          <p:sp>
            <p:nvSpPr>
              <p:cNvPr id="9" name="TextBox 8">
                <a:extLst>
                  <a:ext uri="{FF2B5EF4-FFF2-40B4-BE49-F238E27FC236}">
                    <a16:creationId xmlns:a16="http://schemas.microsoft.com/office/drawing/2014/main" id="{0AB0F695-3305-43CB-9686-C67B38986FAA}"/>
                  </a:ext>
                </a:extLst>
              </p:cNvPr>
              <p:cNvSpPr txBox="1"/>
              <p:nvPr/>
            </p:nvSpPr>
            <p:spPr>
              <a:xfrm>
                <a:off x="3837091" y="3104147"/>
                <a:ext cx="55816" cy="800981"/>
              </a:xfrm>
              <a:prstGeom prst="rect">
                <a:avLst/>
              </a:prstGeom>
              <a:noFill/>
            </p:spPr>
            <p:txBody>
              <a:bodyPr wrap="none" rtlCol="0">
                <a:spAutoFit/>
              </a:bodyPr>
              <a:lstStyle/>
              <a:p>
                <a:endParaRPr lang="de-DE" sz="8800" dirty="0">
                  <a:solidFill>
                    <a:srgbClr val="E12A3C"/>
                  </a:solidFill>
                </a:endParaRPr>
              </a:p>
            </p:txBody>
          </p:sp>
        </p:grpSp>
        <p:sp>
          <p:nvSpPr>
            <p:cNvPr id="11" name="TextBox 10">
              <a:extLst>
                <a:ext uri="{FF2B5EF4-FFF2-40B4-BE49-F238E27FC236}">
                  <a16:creationId xmlns:a16="http://schemas.microsoft.com/office/drawing/2014/main" id="{7617CD2E-8DA8-457E-AEE3-9DBAEABD7D70}"/>
                </a:ext>
              </a:extLst>
            </p:cNvPr>
            <p:cNvSpPr txBox="1"/>
            <p:nvPr/>
          </p:nvSpPr>
          <p:spPr>
            <a:xfrm>
              <a:off x="7460673" y="2254167"/>
              <a:ext cx="3985174" cy="1084015"/>
            </a:xfrm>
            <a:prstGeom prst="rect">
              <a:avLst/>
            </a:prstGeom>
            <a:noFill/>
          </p:spPr>
          <p:txBody>
            <a:bodyPr wrap="square">
              <a:spAutoFit/>
            </a:bodyPr>
            <a:lstStyle/>
            <a:p>
              <a:pPr marL="285750" indent="-285750">
                <a:lnSpc>
                  <a:spcPct val="107000"/>
                </a:lnSpc>
                <a:spcAft>
                  <a:spcPts val="800"/>
                </a:spcAft>
                <a:buFont typeface="Courier New" panose="02070309020205020404" pitchFamily="49" charset="0"/>
                <a:buChar char="o"/>
              </a:pPr>
              <a:r>
                <a:rPr lang="de-DE" dirty="0">
                  <a:solidFill>
                    <a:srgbClr val="C00000"/>
                  </a:solidFill>
                  <a:latin typeface="Calibri" panose="020F0502020204030204" pitchFamily="34" charset="0"/>
                  <a:ea typeface="Calibri" panose="020F0502020204030204" pitchFamily="34" charset="0"/>
                </a:rPr>
                <a:t>Um welches Grundbedürfnis geht es?</a:t>
              </a:r>
            </a:p>
            <a:p>
              <a:pPr marL="285750" indent="-285750">
                <a:lnSpc>
                  <a:spcPct val="107000"/>
                </a:lnSpc>
                <a:spcAft>
                  <a:spcPts val="800"/>
                </a:spcAft>
                <a:buFont typeface="Courier New" panose="02070309020205020404" pitchFamily="49" charset="0"/>
                <a:buChar char="o"/>
              </a:pPr>
              <a:r>
                <a:rPr lang="de-DE" dirty="0">
                  <a:solidFill>
                    <a:srgbClr val="C00000"/>
                  </a:solidFill>
                  <a:latin typeface="Calibri" panose="020F0502020204030204" pitchFamily="34" charset="0"/>
                  <a:ea typeface="Calibri" panose="020F0502020204030204" pitchFamily="34" charset="0"/>
                </a:rPr>
                <a:t>Was ist mir jetzt so wichtig, dass ich diesen Ärger in mir spüre</a:t>
              </a:r>
              <a:r>
                <a:rPr lang="de-DE" sz="1800" dirty="0">
                  <a:solidFill>
                    <a:srgbClr val="C00000"/>
                  </a:solidFill>
                  <a:effectLst/>
                  <a:latin typeface="Calibri" panose="020F0502020204030204" pitchFamily="34" charset="0"/>
                  <a:ea typeface="Calibri" panose="020F0502020204030204" pitchFamily="34" charset="0"/>
                </a:rPr>
                <a:t>?</a:t>
              </a:r>
            </a:p>
          </p:txBody>
        </p:sp>
      </p:grpSp>
      <p:sp>
        <p:nvSpPr>
          <p:cNvPr id="13" name="TextBox 12">
            <a:extLst>
              <a:ext uri="{FF2B5EF4-FFF2-40B4-BE49-F238E27FC236}">
                <a16:creationId xmlns:a16="http://schemas.microsoft.com/office/drawing/2014/main" id="{F18C2BDC-6D72-4110-BE79-3CE7A2840975}"/>
              </a:ext>
            </a:extLst>
          </p:cNvPr>
          <p:cNvSpPr txBox="1"/>
          <p:nvPr/>
        </p:nvSpPr>
        <p:spPr>
          <a:xfrm>
            <a:off x="8763674" y="0"/>
            <a:ext cx="3428326"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Positive Konsequenzen schaffen</a:t>
            </a:r>
            <a:endParaRPr lang="de-DE" sz="1800" dirty="0">
              <a:solidFill>
                <a:schemeClr val="bg1"/>
              </a:solidFill>
              <a:effectLst>
                <a:outerShdw blurRad="38100" dist="38100" dir="2700000" algn="tl">
                  <a:srgbClr val="000000">
                    <a:alpha val="43137"/>
                  </a:srgbClr>
                </a:outerShdw>
              </a:effectLst>
            </a:endParaRPr>
          </a:p>
        </p:txBody>
      </p:sp>
      <p:pic>
        <p:nvPicPr>
          <p:cNvPr id="14" name="Εικόνα 13" descr="Εικόνα που περιέχει κείμενο, clipart&#10;&#10;Περιγραφή που δημιουργήθηκε αυτόματα">
            <a:extLst>
              <a:ext uri="{FF2B5EF4-FFF2-40B4-BE49-F238E27FC236}">
                <a16:creationId xmlns:a16="http://schemas.microsoft.com/office/drawing/2014/main" id="{611D5758-65BF-D88D-00BA-4D7BF272D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61138"/>
            <a:ext cx="2751161" cy="2596021"/>
          </a:xfrm>
          <a:prstGeom prst="rect">
            <a:avLst/>
          </a:prstGeom>
          <a:ln>
            <a:noFill/>
          </a:ln>
          <a:effectLst>
            <a:softEdge rad="112500"/>
          </a:effectLst>
        </p:spPr>
      </p:pic>
    </p:spTree>
    <p:extLst>
      <p:ext uri="{BB962C8B-B14F-4D97-AF65-F5344CB8AC3E}">
        <p14:creationId xmlns:p14="http://schemas.microsoft.com/office/powerpoint/2010/main" val="851107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08C4-F8A7-4760-8F82-E20E3BD121B3}"/>
              </a:ext>
            </a:extLst>
          </p:cNvPr>
          <p:cNvSpPr>
            <a:spLocks noGrp="1"/>
          </p:cNvSpPr>
          <p:nvPr>
            <p:ph type="title"/>
          </p:nvPr>
        </p:nvSpPr>
        <p:spPr/>
        <p:txBody>
          <a:bodyPr/>
          <a:lstStyle/>
          <a:p>
            <a:r>
              <a:rPr lang="de-DE" dirty="0"/>
              <a:t>Was bedeutet konstruktives Handeln?</a:t>
            </a:r>
          </a:p>
        </p:txBody>
      </p:sp>
      <p:sp>
        <p:nvSpPr>
          <p:cNvPr id="3" name="Content Placeholder 2">
            <a:extLst>
              <a:ext uri="{FF2B5EF4-FFF2-40B4-BE49-F238E27FC236}">
                <a16:creationId xmlns:a16="http://schemas.microsoft.com/office/drawing/2014/main" id="{0424FA03-ABF2-4810-98A4-4D29B1A8B6ED}"/>
              </a:ext>
            </a:extLst>
          </p:cNvPr>
          <p:cNvSpPr>
            <a:spLocks noGrp="1"/>
          </p:cNvSpPr>
          <p:nvPr>
            <p:ph idx="1"/>
          </p:nvPr>
        </p:nvSpPr>
        <p:spPr>
          <a:xfrm>
            <a:off x="3120887" y="1868609"/>
            <a:ext cx="8436113" cy="4351338"/>
          </a:xfrm>
        </p:spPr>
        <p:txBody>
          <a:bodyPr>
            <a:normAutofit/>
          </a:bodyPr>
          <a:lstStyle/>
          <a:p>
            <a:r>
              <a:rPr lang="de-DE" sz="2400" dirty="0">
                <a:latin typeface="Calibri" panose="020F0502020204030204" pitchFamily="34" charset="0"/>
                <a:ea typeface="Calibri" panose="020F0502020204030204" pitchFamily="34" charset="0"/>
              </a:rPr>
              <a:t>Er weiß ja, dass alle Menschen die gleichen Grundbedürfnisse haben. Also hat er gute Chancen, dass ihn die anderen verstehen, wenn er zuerst ausspricht, welches Grundbedürfnis gerade bei ihm in Bedrängnis ist. Wenn die anderen das verstanden haben, können sie viel eher mit ihm ins Gespräch kommen und fühlen sich eingeladen, ebenfalls ihre Bedürfnisse auszusprechen. Auf dieser Basis können sie dann gemeinsam überlegen, wie sie vorgehen wollen</a:t>
            </a:r>
            <a:r>
              <a:rPr lang="de-DE" sz="2400" dirty="0">
                <a:effectLst/>
                <a:latin typeface="Calibri" panose="020F0502020204030204" pitchFamily="34" charset="0"/>
                <a:ea typeface="Calibri" panose="020F0502020204030204" pitchFamily="34" charset="0"/>
              </a:rPr>
              <a:t>.</a:t>
            </a:r>
          </a:p>
          <a:p>
            <a:endParaRPr lang="de-DE" sz="2400" dirty="0"/>
          </a:p>
        </p:txBody>
      </p:sp>
      <p:sp>
        <p:nvSpPr>
          <p:cNvPr id="8" name="TextBox 7">
            <a:extLst>
              <a:ext uri="{FF2B5EF4-FFF2-40B4-BE49-F238E27FC236}">
                <a16:creationId xmlns:a16="http://schemas.microsoft.com/office/drawing/2014/main" id="{F18C2BDC-6D72-4110-BE79-3CE7A2840975}"/>
              </a:ext>
            </a:extLst>
          </p:cNvPr>
          <p:cNvSpPr txBox="1"/>
          <p:nvPr/>
        </p:nvSpPr>
        <p:spPr>
          <a:xfrm>
            <a:off x="8763674" y="0"/>
            <a:ext cx="3428326"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Positive Konsequenzen schaffen</a:t>
            </a:r>
            <a:endParaRPr lang="de-DE" sz="1800" dirty="0">
              <a:solidFill>
                <a:schemeClr val="bg1"/>
              </a:solidFill>
              <a:effectLst>
                <a:outerShdw blurRad="38100" dist="38100" dir="2700000" algn="tl">
                  <a:srgbClr val="000000">
                    <a:alpha val="43137"/>
                  </a:srgbClr>
                </a:outerShdw>
              </a:effectLst>
            </a:endParaRPr>
          </a:p>
        </p:txBody>
      </p:sp>
      <p:pic>
        <p:nvPicPr>
          <p:cNvPr id="6" name="Εικόνα 5" descr="Εικόνα που περιέχει κείμενο, clipart&#10;&#10;Περιγραφή που δημιουργήθηκε αυτόματα">
            <a:extLst>
              <a:ext uri="{FF2B5EF4-FFF2-40B4-BE49-F238E27FC236}">
                <a16:creationId xmlns:a16="http://schemas.microsoft.com/office/drawing/2014/main" id="{78376470-32ED-C07C-A6FC-12228E90F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2218013"/>
            <a:ext cx="2751161" cy="2596021"/>
          </a:xfrm>
          <a:prstGeom prst="rect">
            <a:avLst/>
          </a:prstGeom>
          <a:ln>
            <a:noFill/>
          </a:ln>
          <a:effectLst>
            <a:softEdge rad="112500"/>
          </a:effectLst>
        </p:spPr>
      </p:pic>
    </p:spTree>
    <p:extLst>
      <p:ext uri="{BB962C8B-B14F-4D97-AF65-F5344CB8AC3E}">
        <p14:creationId xmlns:p14="http://schemas.microsoft.com/office/powerpoint/2010/main" val="477362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831850" y="4242817"/>
            <a:ext cx="9153722" cy="1846834"/>
          </a:xfrm>
        </p:spPr>
        <p:txBody>
          <a:bodyPr>
            <a:normAutofit fontScale="92500"/>
          </a:bodyPr>
          <a:lstStyle/>
          <a:p>
            <a:r>
              <a:rPr lang="en-US" sz="3200" dirty="0">
                <a:solidFill>
                  <a:srgbClr val="FBE82A"/>
                </a:solidFill>
                <a:effectLst>
                  <a:outerShdw blurRad="38100" dist="38100" dir="2700000" algn="tl">
                    <a:srgbClr val="000000">
                      <a:alpha val="43137"/>
                    </a:srgbClr>
                  </a:outerShdw>
                </a:effectLst>
              </a:rPr>
              <a:t>2.6</a:t>
            </a:r>
            <a:r>
              <a:rPr lang="en-US" sz="5400" dirty="0">
                <a:solidFill>
                  <a:srgbClr val="FBE82A"/>
                </a:solidFill>
                <a:effectLst>
                  <a:outerShdw blurRad="38100" dist="38100" dir="2700000" algn="tl">
                    <a:srgbClr val="000000">
                      <a:alpha val="43137"/>
                    </a:srgbClr>
                  </a:outerShdw>
                </a:effectLst>
              </a:rPr>
              <a:t> </a:t>
            </a:r>
            <a:r>
              <a:rPr lang="de-DE" sz="5400" dirty="0">
                <a:solidFill>
                  <a:srgbClr val="FBE82A"/>
                </a:solidFill>
                <a:effectLst>
                  <a:outerShdw blurRad="38100" dist="38100" dir="2700000" algn="tl">
                    <a:srgbClr val="000000">
                      <a:alpha val="43137"/>
                    </a:srgbClr>
                  </a:outerShdw>
                </a:effectLst>
              </a:rPr>
              <a:t>Unser Handeln im Jetzt </a:t>
            </a:r>
            <a:br>
              <a:rPr lang="el-GR" sz="5400" dirty="0">
                <a:solidFill>
                  <a:srgbClr val="FBE82A"/>
                </a:solidFill>
                <a:effectLst>
                  <a:outerShdw blurRad="38100" dist="38100" dir="2700000" algn="tl">
                    <a:srgbClr val="000000">
                      <a:alpha val="43137"/>
                    </a:srgbClr>
                  </a:outerShdw>
                </a:effectLst>
              </a:rPr>
            </a:br>
            <a:r>
              <a:rPr lang="de-DE" sz="5400" dirty="0">
                <a:solidFill>
                  <a:srgbClr val="FBE82A"/>
                </a:solidFill>
                <a:effectLst>
                  <a:outerShdw blurRad="38100" dist="38100" dir="2700000" algn="tl">
                    <a:srgbClr val="000000">
                      <a:alpha val="43137"/>
                    </a:srgbClr>
                  </a:outerShdw>
                </a:effectLst>
              </a:rPr>
              <a:t>wirkt sich auch auf die Zukunft aus</a:t>
            </a:r>
            <a:endParaRPr lang="el-GR" sz="5400" dirty="0">
              <a:solidFill>
                <a:srgbClr val="FBE82A"/>
              </a:solidFill>
              <a:effectLst>
                <a:outerShdw blurRad="38100" dist="38100" dir="2700000" algn="tl">
                  <a:srgbClr val="000000">
                    <a:alpha val="43137"/>
                  </a:srgbClr>
                </a:outerShdw>
              </a:effectLst>
            </a:endParaRP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48803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46719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0835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23ABB0-635D-46DF-8456-B7CB974362A7}"/>
              </a:ext>
            </a:extLst>
          </p:cNvPr>
          <p:cNvSpPr>
            <a:spLocks noGrp="1"/>
          </p:cNvSpPr>
          <p:nvPr>
            <p:ph type="title"/>
          </p:nvPr>
        </p:nvSpPr>
        <p:spPr>
          <a:xfrm>
            <a:off x="838200" y="365125"/>
            <a:ext cx="11353801" cy="1325563"/>
          </a:xfrm>
        </p:spPr>
        <p:txBody>
          <a:bodyPr>
            <a:normAutofit/>
          </a:bodyPr>
          <a:lstStyle/>
          <a:p>
            <a:r>
              <a:rPr lang="de-DE" sz="3800" dirty="0"/>
              <a:t>Unser Handeln im Jetzt wirkt sich auch auf die Zukunft aus</a:t>
            </a:r>
            <a:endParaRPr lang="el-GR" sz="3800" dirty="0"/>
          </a:p>
        </p:txBody>
      </p:sp>
      <p:sp>
        <p:nvSpPr>
          <p:cNvPr id="5" name="Content Placeholder 4">
            <a:extLst>
              <a:ext uri="{FF2B5EF4-FFF2-40B4-BE49-F238E27FC236}">
                <a16:creationId xmlns:a16="http://schemas.microsoft.com/office/drawing/2014/main" id="{1F9EBC93-0000-43AF-9787-577178F45DD1}"/>
              </a:ext>
            </a:extLst>
          </p:cNvPr>
          <p:cNvSpPr>
            <a:spLocks noGrp="1"/>
          </p:cNvSpPr>
          <p:nvPr>
            <p:ph idx="1"/>
          </p:nvPr>
        </p:nvSpPr>
        <p:spPr>
          <a:xfrm>
            <a:off x="947820" y="1690688"/>
            <a:ext cx="10024980" cy="4351338"/>
          </a:xfrm>
        </p:spPr>
        <p:txBody>
          <a:bodyPr>
            <a:noAutofit/>
          </a:bodyPr>
          <a:lstStyle/>
          <a:p>
            <a:pPr>
              <a:lnSpc>
                <a:spcPct val="107000"/>
              </a:lnSpc>
              <a:spcAft>
                <a:spcPts val="800"/>
              </a:spcAft>
            </a:pPr>
            <a:r>
              <a:rPr lang="de-DE" sz="2000" dirty="0">
                <a:latin typeface="Calibri" panose="020F0502020204030204" pitchFamily="34" charset="0"/>
                <a:ea typeface="Calibri" panose="020F0502020204030204" pitchFamily="34" charset="0"/>
              </a:rPr>
              <a:t>Wir haben uns jetzt sehr ausführlich damit beschäftigt, wie wir positives und negatives Verhalten unterscheiden können: Wir denken an die direkten Folgen. Jetzt wollen wir noch einen Schritt weiter gehen. Gibt es nicht auch längerfristige Folgen? - Konsequenzen von unserem Handeln, die erst später sichtbar werden?</a:t>
            </a:r>
          </a:p>
          <a:p>
            <a:pPr>
              <a:lnSpc>
                <a:spcPct val="107000"/>
              </a:lnSpc>
              <a:spcAft>
                <a:spcPts val="800"/>
              </a:spcAft>
            </a:pPr>
            <a:r>
              <a:rPr lang="de-DE" sz="2000" dirty="0">
                <a:latin typeface="Calibri" panose="020F0502020204030204" pitchFamily="34" charset="0"/>
                <a:ea typeface="Calibri" panose="020F0502020204030204" pitchFamily="34" charset="0"/>
              </a:rPr>
              <a:t>Erinnerst du dich noch an Sandra, Paul und Elias und ihr Gruppentreffen? </a:t>
            </a:r>
            <a:r>
              <a:rPr lang="de-DE" sz="2000" i="1" dirty="0">
                <a:latin typeface="Calibri" panose="020F0502020204030204" pitchFamily="34" charset="0"/>
                <a:ea typeface="Calibri" panose="020F0502020204030204" pitchFamily="34" charset="0"/>
              </a:rPr>
              <a:t>Blicken wir jetzt in die Zukunft</a:t>
            </a:r>
            <a:r>
              <a:rPr lang="en-GB" sz="2000" i="1" dirty="0">
                <a:effectLst/>
                <a:latin typeface="Calibri" panose="020F0502020204030204" pitchFamily="34" charset="0"/>
                <a:ea typeface="Calibri" panose="020F0502020204030204" pitchFamily="34" charset="0"/>
              </a:rPr>
              <a:t>:</a:t>
            </a:r>
            <a:endParaRPr lang="el-GR" sz="2000" i="1" dirty="0">
              <a:effectLst/>
              <a:latin typeface="Calibri" panose="020F0502020204030204" pitchFamily="34" charset="0"/>
              <a:ea typeface="Calibri" panose="020F0502020204030204" pitchFamily="34" charset="0"/>
            </a:endParaRPr>
          </a:p>
          <a:p>
            <a:pPr marL="0" indent="0" algn="ctr">
              <a:lnSpc>
                <a:spcPct val="107000"/>
              </a:lnSpc>
              <a:spcAft>
                <a:spcPts val="800"/>
              </a:spcAft>
              <a:buNone/>
            </a:pPr>
            <a:r>
              <a:rPr lang="de-DE" sz="2400" b="1" dirty="0">
                <a:latin typeface="Calibri" panose="020F0502020204030204" pitchFamily="34" charset="0"/>
                <a:ea typeface="Calibri" panose="020F0502020204030204" pitchFamily="34" charset="0"/>
              </a:rPr>
              <a:t>Stell dir doch mal vor, wie das nächste Gruppentreffen verlaufen könnte</a:t>
            </a:r>
            <a:r>
              <a:rPr lang="en-GB" sz="2400" b="1" dirty="0">
                <a:effectLst/>
                <a:latin typeface="Calibri" panose="020F0502020204030204" pitchFamily="34" charset="0"/>
                <a:ea typeface="Calibri" panose="020F0502020204030204" pitchFamily="34" charset="0"/>
              </a:rPr>
              <a:t>.</a:t>
            </a:r>
            <a:endParaRPr lang="el-GR" sz="2400" b="1" dirty="0">
              <a:effectLst/>
              <a:latin typeface="Calibri" panose="020F0502020204030204" pitchFamily="34" charset="0"/>
              <a:ea typeface="Calibri" panose="020F0502020204030204" pitchFamily="34" charset="0"/>
            </a:endParaRPr>
          </a:p>
          <a:p>
            <a:endParaRPr lang="el-GR" sz="2000" dirty="0"/>
          </a:p>
        </p:txBody>
      </p:sp>
      <p:sp>
        <p:nvSpPr>
          <p:cNvPr id="6" name="TextBox 5">
            <a:extLst>
              <a:ext uri="{FF2B5EF4-FFF2-40B4-BE49-F238E27FC236}">
                <a16:creationId xmlns:a16="http://schemas.microsoft.com/office/drawing/2014/main" id="{E9D1D80B-36BD-4AAF-BD00-CF4847DF25E7}"/>
              </a:ext>
            </a:extLst>
          </p:cNvPr>
          <p:cNvSpPr txBox="1"/>
          <p:nvPr/>
        </p:nvSpPr>
        <p:spPr>
          <a:xfrm>
            <a:off x="7638881" y="0"/>
            <a:ext cx="4553120"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Unser Handeln wirkt auf die Zukunft aus</a:t>
            </a:r>
            <a:endParaRPr lang="en-US"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081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2058" descr="Aquarell, Pinselstrich, Farbe, Abstrakt, Textur, Bürste">
            <a:extLst>
              <a:ext uri="{FF2B5EF4-FFF2-40B4-BE49-F238E27FC236}">
                <a16:creationId xmlns:a16="http://schemas.microsoft.com/office/drawing/2014/main" id="{E9CDBB9C-CB86-4A6B-B2D7-DE8B4CCE5B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2" t="645" r="462" b="4038"/>
          <a:stretch/>
        </p:blipFill>
        <p:spPr bwMode="auto">
          <a:xfrm>
            <a:off x="16183" y="1143000"/>
            <a:ext cx="12192001" cy="6038849"/>
          </a:xfrm>
          <a:prstGeom prst="rect">
            <a:avLst/>
          </a:prstGeom>
          <a:noFill/>
          <a:ln>
            <a:noFill/>
          </a:ln>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5B23ABB0-635D-46DF-8456-B7CB974362A7}"/>
              </a:ext>
            </a:extLst>
          </p:cNvPr>
          <p:cNvSpPr>
            <a:spLocks noGrp="1"/>
          </p:cNvSpPr>
          <p:nvPr>
            <p:ph type="title"/>
          </p:nvPr>
        </p:nvSpPr>
        <p:spPr>
          <a:noFill/>
        </p:spPr>
        <p:txBody>
          <a:bodyPr/>
          <a:lstStyle/>
          <a:p>
            <a:r>
              <a:rPr lang="de-DE" dirty="0"/>
              <a:t>Sandras Geschichte - Fortsetzung</a:t>
            </a:r>
          </a:p>
        </p:txBody>
      </p:sp>
      <p:sp>
        <p:nvSpPr>
          <p:cNvPr id="13" name="TextBox 12">
            <a:extLst>
              <a:ext uri="{FF2B5EF4-FFF2-40B4-BE49-F238E27FC236}">
                <a16:creationId xmlns:a16="http://schemas.microsoft.com/office/drawing/2014/main" id="{22C9D353-610C-4D1F-9B4D-CAD67311C6BA}"/>
              </a:ext>
            </a:extLst>
          </p:cNvPr>
          <p:cNvSpPr txBox="1"/>
          <p:nvPr/>
        </p:nvSpPr>
        <p:spPr>
          <a:xfrm>
            <a:off x="2025650" y="1690688"/>
            <a:ext cx="9789446" cy="4770537"/>
          </a:xfrm>
          <a:prstGeom prst="rect">
            <a:avLst/>
          </a:prstGeom>
          <a:noFill/>
        </p:spPr>
        <p:txBody>
          <a:bodyPr wrap="square">
            <a:spAutoFit/>
          </a:bodyPr>
          <a:lstStyle/>
          <a:p>
            <a:pPr>
              <a:spcBef>
                <a:spcPts val="600"/>
              </a:spcBef>
              <a:spcAft>
                <a:spcPts val="600"/>
              </a:spcAft>
            </a:pPr>
            <a:r>
              <a:rPr lang="de-DE" sz="21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Sandra und Frida sind nicht gut aufeinander zu sprechen, da ihr Streit vom letzten Gruppenabend noch nicht bereinigt ist. Sandra hat inzwischen in ihrer </a:t>
            </a:r>
            <a:r>
              <a:rPr lang="de-DE" sz="21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Tik</a:t>
            </a:r>
            <a:r>
              <a:rPr lang="de-DE" sz="21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1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Tok</a:t>
            </a:r>
            <a:r>
              <a:rPr lang="de-DE" sz="21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-Gruppe gepostet, was sie von Frida hält. Daraufhin sind Frida und ihre Freundin Carla aus der Gruppe ausgestiegen und einige andere haben mehr oder weniger hilfreiche Kommentare dazu abgegeben.</a:t>
            </a:r>
          </a:p>
          <a:p>
            <a:pPr>
              <a:spcBef>
                <a:spcPts val="600"/>
              </a:spcBef>
              <a:spcAft>
                <a:spcPts val="600"/>
              </a:spcAft>
            </a:pPr>
            <a:r>
              <a:rPr lang="de-DE" sz="21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Die dicke Luft am Gruppenabend spüren alle. Sandra hat ja einige Zeit überlegt, ob sie überhaupt kommen soll, doch da die </a:t>
            </a:r>
            <a:r>
              <a:rPr lang="de-DE" sz="21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Fotoshow</a:t>
            </a:r>
            <a:r>
              <a:rPr lang="de-DE" sz="21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auf diesen Gruppenabend verschoben worden ist, möchte sie dabei sein. Auch Frida hat überlegt, ob sie überhaupt kommen soll, doch ihre Freundin Carla hat sie bestärkt, dass sie jetzt nicht klein beigeben soll. Die Gruppenführer haben die Situation vorher miteinander besprochen und befunden, dass es eine Aussprache braucht, weil sonst die ausgesprochenen und unausgesprochenen Streitereien kein Ende mehr nehmen. Schließlich wollen sie ja, dass sich alle wohlfühlen und gerne zum Gruppenabend kommen. Wie sie das genau machen, dazu kommen wir weiter unten.</a:t>
            </a:r>
          </a:p>
        </p:txBody>
      </p:sp>
      <p:sp>
        <p:nvSpPr>
          <p:cNvPr id="7" name="TextBox 6">
            <a:extLst>
              <a:ext uri="{FF2B5EF4-FFF2-40B4-BE49-F238E27FC236}">
                <a16:creationId xmlns:a16="http://schemas.microsoft.com/office/drawing/2014/main" id="{E9D1D80B-36BD-4AAF-BD00-CF4847DF25E7}"/>
              </a:ext>
            </a:extLst>
          </p:cNvPr>
          <p:cNvSpPr txBox="1"/>
          <p:nvPr/>
        </p:nvSpPr>
        <p:spPr>
          <a:xfrm>
            <a:off x="7638881" y="0"/>
            <a:ext cx="4553120"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Unser Handeln wirkt auf die Zukunft aus</a:t>
            </a:r>
            <a:endParaRPr lang="de-DE" sz="1800" dirty="0">
              <a:solidFill>
                <a:schemeClr val="bg1"/>
              </a:solidFill>
              <a:effectLst>
                <a:outerShdw blurRad="38100" dist="38100" dir="2700000" algn="tl">
                  <a:srgbClr val="000000">
                    <a:alpha val="43137"/>
                  </a:srgbClr>
                </a:outerShdw>
              </a:effectLst>
            </a:endParaRPr>
          </a:p>
        </p:txBody>
      </p:sp>
      <p:pic>
        <p:nvPicPr>
          <p:cNvPr id="8" name="Εικόνα 7" descr="Εικόνα που περιέχει clipart&#10;&#10;Περιγραφή που δημιουργήθηκε αυτόματα">
            <a:extLst>
              <a:ext uri="{FF2B5EF4-FFF2-40B4-BE49-F238E27FC236}">
                <a16:creationId xmlns:a16="http://schemas.microsoft.com/office/drawing/2014/main" id="{A6E6EE7E-D898-96F8-3788-2A3F821EC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13" y="1938338"/>
            <a:ext cx="2470763" cy="3093920"/>
          </a:xfrm>
          <a:prstGeom prst="ellipse">
            <a:avLst/>
          </a:prstGeom>
          <a:ln>
            <a:noFill/>
          </a:ln>
          <a:effectLst>
            <a:softEdge rad="112500"/>
          </a:effectLst>
        </p:spPr>
      </p:pic>
    </p:spTree>
    <p:extLst>
      <p:ext uri="{BB962C8B-B14F-4D97-AF65-F5344CB8AC3E}">
        <p14:creationId xmlns:p14="http://schemas.microsoft.com/office/powerpoint/2010/main" val="3405817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2062" descr="Aquarell, Pinselstrich, Farbe, Abstrakt, Textur, Bürste">
            <a:extLst>
              <a:ext uri="{FF2B5EF4-FFF2-40B4-BE49-F238E27FC236}">
                <a16:creationId xmlns:a16="http://schemas.microsoft.com/office/drawing/2014/main" id="{C454EDCE-0525-48EB-BBF1-17F80BB2DA18}"/>
              </a:ext>
            </a:extLst>
          </p:cNvPr>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324" t="1482" r="498" b="2737"/>
          <a:stretch/>
        </p:blipFill>
        <p:spPr bwMode="auto">
          <a:xfrm>
            <a:off x="-1162050" y="1514475"/>
            <a:ext cx="12192000" cy="534352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F1BC51C5-BE01-4744-8DAC-49E43160A2D1}"/>
              </a:ext>
            </a:extLst>
          </p:cNvPr>
          <p:cNvSpPr>
            <a:spLocks noGrp="1"/>
          </p:cNvSpPr>
          <p:nvPr>
            <p:ph type="title"/>
          </p:nvPr>
        </p:nvSpPr>
        <p:spPr/>
        <p:txBody>
          <a:bodyPr/>
          <a:lstStyle/>
          <a:p>
            <a:r>
              <a:rPr lang="de-DE" dirty="0"/>
              <a:t>Pauls Geschichte - Fortsetzung</a:t>
            </a:r>
          </a:p>
        </p:txBody>
      </p:sp>
      <p:sp>
        <p:nvSpPr>
          <p:cNvPr id="13" name="TextBox 12">
            <a:extLst>
              <a:ext uri="{FF2B5EF4-FFF2-40B4-BE49-F238E27FC236}">
                <a16:creationId xmlns:a16="http://schemas.microsoft.com/office/drawing/2014/main" id="{00137F87-0AE3-406C-9A97-B27812FF1ECA}"/>
              </a:ext>
            </a:extLst>
          </p:cNvPr>
          <p:cNvSpPr txBox="1"/>
          <p:nvPr/>
        </p:nvSpPr>
        <p:spPr>
          <a:xfrm>
            <a:off x="838200" y="2055813"/>
            <a:ext cx="6930154" cy="3927357"/>
          </a:xfrm>
          <a:prstGeom prst="rect">
            <a:avLst/>
          </a:prstGeom>
          <a:noFill/>
        </p:spPr>
        <p:txBody>
          <a:bodyPr wrap="square">
            <a:spAutoFit/>
          </a:bodyPr>
          <a:lstStyle/>
          <a:p>
            <a:pPr>
              <a:lnSpc>
                <a:spcPct val="89000"/>
              </a:lnSpc>
              <a:spcAft>
                <a:spcPts val="800"/>
              </a:spcAft>
            </a:pPr>
            <a:r>
              <a:rPr lang="de-DE" sz="2800" dirty="0">
                <a:solidFill>
                  <a:srgbClr val="000000"/>
                </a:solidFill>
                <a:latin typeface="Calibri" panose="020F0502020204030204" pitchFamily="34" charset="0"/>
                <a:ea typeface="Calibri" panose="020F0502020204030204" pitchFamily="34" charset="0"/>
              </a:rPr>
              <a:t>Paul bleibt zu Hause. Er taut sich eine Pizza auf, danach nimmt er sich eine Tafel Schokolade und eine Packung Chips mit in sein Zimmer und schaut sich einen Actionfilm an. Dabei kreisen seine Gedanken aber um den Gruppenabend und was die jetzt wohl gerade machen? Irgendwie fühlt er sich einsam. Soll er das nächste Mal wieder hingehen – was sagt er dann, wenn ihn jemand fragt, warum er diesmal nicht da war</a:t>
            </a:r>
            <a:r>
              <a:rPr lang="de-DE" sz="2800" dirty="0">
                <a:solidFill>
                  <a:srgbClr val="000000"/>
                </a:solidFill>
                <a:effectLst/>
                <a:latin typeface="Calibri" panose="020F0502020204030204" pitchFamily="34" charset="0"/>
                <a:ea typeface="Calibri" panose="020F0502020204030204" pitchFamily="34" charset="0"/>
              </a:rPr>
              <a:t>?</a:t>
            </a:r>
            <a:endParaRPr lang="de-DE" sz="28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E9D1D80B-36BD-4AAF-BD00-CF4847DF25E7}"/>
              </a:ext>
            </a:extLst>
          </p:cNvPr>
          <p:cNvSpPr txBox="1"/>
          <p:nvPr/>
        </p:nvSpPr>
        <p:spPr>
          <a:xfrm>
            <a:off x="7638881" y="0"/>
            <a:ext cx="4553120"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Unser Handeln wirkt auf die Zukunft aus</a:t>
            </a:r>
            <a:endParaRPr lang="de-DE" sz="1800" dirty="0">
              <a:solidFill>
                <a:schemeClr val="bg1"/>
              </a:solidFill>
              <a:effectLst>
                <a:outerShdw blurRad="38100" dist="38100" dir="2700000" algn="tl">
                  <a:srgbClr val="000000">
                    <a:alpha val="43137"/>
                  </a:srgbClr>
                </a:outerShdw>
              </a:effectLst>
            </a:endParaRPr>
          </a:p>
        </p:txBody>
      </p:sp>
      <p:pic>
        <p:nvPicPr>
          <p:cNvPr id="10" name="Εικόνα 9" descr="Εικόνα που περιέχει κείμενο&#10;&#10;Περιγραφή που δημιουργήθηκε αυτόματα">
            <a:extLst>
              <a:ext uri="{FF2B5EF4-FFF2-40B4-BE49-F238E27FC236}">
                <a16:creationId xmlns:a16="http://schemas.microsoft.com/office/drawing/2014/main" id="{367DC66E-0E8D-C721-250C-833733EE4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093" y="747985"/>
            <a:ext cx="4293358" cy="4973365"/>
          </a:xfrm>
          <a:prstGeom prst="ellipse">
            <a:avLst/>
          </a:prstGeom>
          <a:ln>
            <a:noFill/>
          </a:ln>
          <a:effectLst>
            <a:softEdge rad="112500"/>
          </a:effectLst>
        </p:spPr>
      </p:pic>
    </p:spTree>
    <p:extLst>
      <p:ext uri="{BB962C8B-B14F-4D97-AF65-F5344CB8AC3E}">
        <p14:creationId xmlns:p14="http://schemas.microsoft.com/office/powerpoint/2010/main" val="277465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3" name="Freeform: Shape 7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2" name="Τίτλος 1">
            <a:extLst>
              <a:ext uri="{FF2B5EF4-FFF2-40B4-BE49-F238E27FC236}">
                <a16:creationId xmlns:a16="http://schemas.microsoft.com/office/drawing/2014/main" id="{6D4EA9E3-B2E4-49B5-BAEA-D5C8449ECB2E}"/>
              </a:ext>
            </a:extLst>
          </p:cNvPr>
          <p:cNvSpPr>
            <a:spLocks noGrp="1"/>
          </p:cNvSpPr>
          <p:nvPr>
            <p:ph type="title"/>
          </p:nvPr>
        </p:nvSpPr>
        <p:spPr>
          <a:xfrm>
            <a:off x="1137034" y="609597"/>
            <a:ext cx="9392421" cy="1330841"/>
          </a:xfrm>
        </p:spPr>
        <p:txBody>
          <a:bodyPr>
            <a:normAutofit/>
          </a:bodyPr>
          <a:lstStyle/>
          <a:p>
            <a:r>
              <a:rPr lang="de-DE" dirty="0"/>
              <a:t>Inhalt</a:t>
            </a:r>
          </a:p>
        </p:txBody>
      </p:sp>
      <p:sp>
        <p:nvSpPr>
          <p:cNvPr id="3" name="Θέση περιεχομένου 2">
            <a:extLst>
              <a:ext uri="{FF2B5EF4-FFF2-40B4-BE49-F238E27FC236}">
                <a16:creationId xmlns:a16="http://schemas.microsoft.com/office/drawing/2014/main" id="{0C2C2151-8E17-41B5-B25C-D7DAAA02059E}"/>
              </a:ext>
            </a:extLst>
          </p:cNvPr>
          <p:cNvSpPr>
            <a:spLocks noGrp="1"/>
          </p:cNvSpPr>
          <p:nvPr>
            <p:ph idx="1"/>
          </p:nvPr>
        </p:nvSpPr>
        <p:spPr>
          <a:xfrm>
            <a:off x="1137032" y="2198362"/>
            <a:ext cx="6129616" cy="3917773"/>
          </a:xfrm>
        </p:spPr>
        <p:txBody>
          <a:bodyPr>
            <a:normAutofit fontScale="85000" lnSpcReduction="10000"/>
          </a:bodyPr>
          <a:lstStyle/>
          <a:p>
            <a:pPr marL="0" indent="0">
              <a:buNone/>
            </a:pPr>
            <a:r>
              <a:rPr lang="de-DE" sz="2000" b="1" dirty="0">
                <a:solidFill>
                  <a:srgbClr val="1A7EBA"/>
                </a:solidFill>
              </a:rPr>
              <a:t>2. Strategien, sich seine Grundbedürfnisse zu erfüllen</a:t>
            </a:r>
          </a:p>
          <a:p>
            <a:pPr>
              <a:buClr>
                <a:srgbClr val="FBE82A"/>
              </a:buClr>
              <a:buFont typeface="Courier New" panose="02070309020205020404" pitchFamily="49" charset="0"/>
              <a:buChar char="o"/>
            </a:pPr>
            <a:r>
              <a:rPr lang="de-DE" sz="2000" dirty="0"/>
              <a:t>Einleitung</a:t>
            </a:r>
          </a:p>
          <a:p>
            <a:pPr>
              <a:buClr>
                <a:srgbClr val="FBE82A"/>
              </a:buClr>
              <a:buFont typeface="Courier New" panose="02070309020205020404" pitchFamily="49" charset="0"/>
              <a:buChar char="o"/>
            </a:pPr>
            <a:r>
              <a:rPr lang="de-DE" sz="2000" dirty="0"/>
              <a:t>Was wir tun, um unsere Grundbedürfnisse zu erfüllen	</a:t>
            </a:r>
          </a:p>
          <a:p>
            <a:pPr>
              <a:buClr>
                <a:srgbClr val="FBE82A"/>
              </a:buClr>
              <a:buFont typeface="Courier New" panose="02070309020205020404" pitchFamily="49" charset="0"/>
              <a:buChar char="o"/>
            </a:pPr>
            <a:r>
              <a:rPr lang="de-DE" sz="2000" dirty="0"/>
              <a:t>Unser Verhalten hat immer Konsequenzen	</a:t>
            </a:r>
          </a:p>
          <a:p>
            <a:pPr>
              <a:buClr>
                <a:srgbClr val="FBE82A"/>
              </a:buClr>
              <a:buFont typeface="Courier New" panose="02070309020205020404" pitchFamily="49" charset="0"/>
              <a:buChar char="o"/>
            </a:pPr>
            <a:r>
              <a:rPr lang="de-DE" sz="2000" dirty="0"/>
              <a:t>Die richtige Strategie finden – Handlungen, die zum Erfolg führen</a:t>
            </a:r>
          </a:p>
          <a:p>
            <a:pPr>
              <a:buClr>
                <a:srgbClr val="FBE82A"/>
              </a:buClr>
              <a:buFont typeface="Courier New" panose="02070309020205020404" pitchFamily="49" charset="0"/>
              <a:buChar char="o"/>
            </a:pPr>
            <a:r>
              <a:rPr lang="de-DE" sz="2000" dirty="0"/>
              <a:t>Positive Konsequenzen schaffen	</a:t>
            </a:r>
          </a:p>
          <a:p>
            <a:pPr>
              <a:buClr>
                <a:srgbClr val="FBE82A"/>
              </a:buClr>
              <a:buFont typeface="Courier New" panose="02070309020205020404" pitchFamily="49" charset="0"/>
              <a:buChar char="o"/>
            </a:pPr>
            <a:r>
              <a:rPr lang="de-DE" sz="2000" dirty="0"/>
              <a:t>Unser Handeln im Jetzt wirkt sich auch auf die Zukunft aus	</a:t>
            </a:r>
          </a:p>
          <a:p>
            <a:pPr>
              <a:buClr>
                <a:srgbClr val="FBE82A"/>
              </a:buClr>
              <a:buFont typeface="Courier New" panose="02070309020205020404" pitchFamily="49" charset="0"/>
              <a:buChar char="o"/>
            </a:pPr>
            <a:r>
              <a:rPr lang="de-DE" sz="2000" dirty="0"/>
              <a:t>Hilfreiche Strategien anwenden	</a:t>
            </a:r>
          </a:p>
          <a:p>
            <a:pPr>
              <a:buClr>
                <a:srgbClr val="FBE82A"/>
              </a:buClr>
              <a:buFont typeface="Courier New" panose="02070309020205020404" pitchFamily="49" charset="0"/>
              <a:buChar char="o"/>
            </a:pPr>
            <a:r>
              <a:rPr lang="de-DE" sz="2000" dirty="0"/>
              <a:t>Trainiere deine guten Gewohnheiten	</a:t>
            </a:r>
          </a:p>
          <a:p>
            <a:pPr>
              <a:buClr>
                <a:srgbClr val="FBE82A"/>
              </a:buClr>
              <a:buFont typeface="Courier New" panose="02070309020205020404" pitchFamily="49" charset="0"/>
              <a:buChar char="o"/>
            </a:pPr>
            <a:r>
              <a:rPr lang="de-DE" sz="2000" dirty="0"/>
              <a:t>Wie es weitergeht	</a:t>
            </a:r>
          </a:p>
          <a:p>
            <a:pPr marL="0" indent="0">
              <a:buClr>
                <a:srgbClr val="FBE82A"/>
              </a:buClr>
              <a:buNone/>
            </a:pPr>
            <a:endParaRPr lang="de-DE" sz="2000" dirty="0">
              <a:highlight>
                <a:srgbClr val="FFFF00"/>
              </a:highlight>
            </a:endParaRPr>
          </a:p>
        </p:txBody>
      </p:sp>
      <p:sp>
        <p:nvSpPr>
          <p:cNvPr id="1031" name="Freeform: Shape 7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14" name="TextBox 13">
            <a:extLst>
              <a:ext uri="{FF2B5EF4-FFF2-40B4-BE49-F238E27FC236}">
                <a16:creationId xmlns:a16="http://schemas.microsoft.com/office/drawing/2014/main" id="{B033C492-7F31-4DC6-9C48-3BE37F42495D}"/>
              </a:ext>
            </a:extLst>
          </p:cNvPr>
          <p:cNvSpPr txBox="1"/>
          <p:nvPr/>
        </p:nvSpPr>
        <p:spPr>
          <a:xfrm>
            <a:off x="6036836" y="4315642"/>
            <a:ext cx="6116216" cy="1200329"/>
          </a:xfrm>
          <a:prstGeom prst="rect">
            <a:avLst/>
          </a:prstGeom>
          <a:noFill/>
        </p:spPr>
        <p:txBody>
          <a:bodyPr wrap="square">
            <a:spAutoFit/>
          </a:bodyPr>
          <a:lstStyle/>
          <a:p>
            <a:pPr algn="l" fontAlgn="base"/>
            <a:br>
              <a:rPr lang="de-DE" dirty="0"/>
            </a:br>
            <a:endParaRPr lang="de-DE" b="0" i="0" dirty="0">
              <a:solidFill>
                <a:srgbClr val="666666"/>
              </a:solidFill>
              <a:effectLst/>
              <a:latin typeface="Ubuntu"/>
            </a:endParaRPr>
          </a:p>
          <a:p>
            <a:pPr algn="ctr" fontAlgn="base"/>
            <a:r>
              <a:rPr lang="de-DE" b="0" i="0" dirty="0">
                <a:solidFill>
                  <a:srgbClr val="2C39C1"/>
                </a:solidFill>
                <a:effectLst/>
                <a:latin typeface="inherit"/>
              </a:rPr>
              <a:t>Part 2 </a:t>
            </a:r>
            <a:r>
              <a:rPr lang="de-DE" b="0" i="0" dirty="0" err="1">
                <a:solidFill>
                  <a:srgbClr val="2C39C1"/>
                </a:solidFill>
                <a:effectLst/>
                <a:latin typeface="inherit"/>
              </a:rPr>
              <a:t>of</a:t>
            </a:r>
            <a:r>
              <a:rPr lang="de-DE" b="0" i="0" dirty="0">
                <a:solidFill>
                  <a:srgbClr val="2C39C1"/>
                </a:solidFill>
                <a:effectLst/>
                <a:latin typeface="inherit"/>
              </a:rPr>
              <a:t> “Needs </a:t>
            </a:r>
            <a:r>
              <a:rPr lang="de-DE" b="0" i="0" dirty="0" err="1">
                <a:solidFill>
                  <a:srgbClr val="2C39C1"/>
                </a:solidFill>
                <a:effectLst/>
                <a:latin typeface="inherit"/>
              </a:rPr>
              <a:t>and</a:t>
            </a:r>
            <a:r>
              <a:rPr lang="de-DE" b="0" i="0" dirty="0">
                <a:solidFill>
                  <a:srgbClr val="2C39C1"/>
                </a:solidFill>
                <a:effectLst/>
                <a:latin typeface="inherit"/>
              </a:rPr>
              <a:t> </a:t>
            </a:r>
            <a:r>
              <a:rPr lang="de-DE" b="0" i="0" dirty="0" err="1">
                <a:solidFill>
                  <a:srgbClr val="2C39C1"/>
                </a:solidFill>
                <a:effectLst/>
                <a:latin typeface="inherit"/>
              </a:rPr>
              <a:t>Strategies</a:t>
            </a:r>
            <a:r>
              <a:rPr lang="de-DE" b="0" i="0" dirty="0">
                <a:solidFill>
                  <a:srgbClr val="2C39C1"/>
                </a:solidFill>
                <a:effectLst/>
                <a:latin typeface="inherit"/>
              </a:rPr>
              <a:t> – Toolkit on </a:t>
            </a:r>
            <a:r>
              <a:rPr lang="de-DE" b="0" i="0" dirty="0" err="1">
                <a:solidFill>
                  <a:srgbClr val="2C39C1"/>
                </a:solidFill>
                <a:effectLst/>
                <a:latin typeface="inherit"/>
              </a:rPr>
              <a:t>basic</a:t>
            </a:r>
            <a:r>
              <a:rPr lang="de-DE" b="0" i="0" dirty="0">
                <a:solidFill>
                  <a:srgbClr val="2C39C1"/>
                </a:solidFill>
                <a:effectLst/>
                <a:latin typeface="inherit"/>
              </a:rPr>
              <a:t> human </a:t>
            </a:r>
            <a:r>
              <a:rPr lang="de-DE" b="0" i="0" dirty="0" err="1">
                <a:solidFill>
                  <a:srgbClr val="2C39C1"/>
                </a:solidFill>
                <a:effectLst/>
                <a:latin typeface="inherit"/>
              </a:rPr>
              <a:t>needs</a:t>
            </a:r>
            <a:r>
              <a:rPr lang="de-DE" b="0" i="0" dirty="0">
                <a:solidFill>
                  <a:srgbClr val="2C39C1"/>
                </a:solidFill>
                <a:effectLst/>
                <a:latin typeface="inherit"/>
              </a:rPr>
              <a:t> </a:t>
            </a:r>
            <a:r>
              <a:rPr lang="de-DE" b="0" i="0" dirty="0" err="1">
                <a:solidFill>
                  <a:srgbClr val="2C39C1"/>
                </a:solidFill>
                <a:effectLst/>
                <a:latin typeface="inherit"/>
              </a:rPr>
              <a:t>and</a:t>
            </a:r>
            <a:r>
              <a:rPr lang="de-DE" b="0" i="0" dirty="0">
                <a:solidFill>
                  <a:srgbClr val="2C39C1"/>
                </a:solidFill>
                <a:effectLst/>
                <a:latin typeface="inherit"/>
              </a:rPr>
              <a:t> </a:t>
            </a:r>
            <a:r>
              <a:rPr lang="de-DE" b="0" i="0" dirty="0" err="1">
                <a:solidFill>
                  <a:srgbClr val="2C39C1"/>
                </a:solidFill>
                <a:effectLst/>
                <a:latin typeface="inherit"/>
              </a:rPr>
              <a:t>strategies</a:t>
            </a:r>
            <a:r>
              <a:rPr lang="de-DE" b="0" i="0" dirty="0">
                <a:solidFill>
                  <a:srgbClr val="2C39C1"/>
                </a:solidFill>
                <a:effectLst/>
                <a:latin typeface="inherit"/>
              </a:rPr>
              <a:t> </a:t>
            </a:r>
            <a:r>
              <a:rPr lang="de-DE" b="0" i="0" dirty="0" err="1">
                <a:solidFill>
                  <a:srgbClr val="2C39C1"/>
                </a:solidFill>
                <a:effectLst/>
                <a:latin typeface="inherit"/>
              </a:rPr>
              <a:t>to</a:t>
            </a:r>
            <a:r>
              <a:rPr lang="de-DE" b="0" i="0" dirty="0">
                <a:solidFill>
                  <a:srgbClr val="2C39C1"/>
                </a:solidFill>
                <a:effectLst/>
                <a:latin typeface="inherit"/>
              </a:rPr>
              <a:t> </a:t>
            </a:r>
            <a:r>
              <a:rPr lang="de-DE" b="0" i="0" dirty="0" err="1">
                <a:solidFill>
                  <a:srgbClr val="2C39C1"/>
                </a:solidFill>
                <a:effectLst/>
                <a:latin typeface="inherit"/>
              </a:rPr>
              <a:t>fulfill</a:t>
            </a:r>
            <a:r>
              <a:rPr lang="de-DE" b="0" i="0" dirty="0">
                <a:solidFill>
                  <a:srgbClr val="2C39C1"/>
                </a:solidFill>
                <a:effectLst/>
                <a:latin typeface="inherit"/>
              </a:rPr>
              <a:t> </a:t>
            </a:r>
            <a:r>
              <a:rPr lang="de-DE" b="0" i="0" dirty="0" err="1">
                <a:solidFill>
                  <a:srgbClr val="2C39C1"/>
                </a:solidFill>
                <a:effectLst/>
                <a:latin typeface="inherit"/>
              </a:rPr>
              <a:t>them</a:t>
            </a:r>
            <a:r>
              <a:rPr lang="de-DE" b="0" i="0" dirty="0">
                <a:solidFill>
                  <a:srgbClr val="2C39C1"/>
                </a:solidFill>
                <a:effectLst/>
                <a:latin typeface="inherit"/>
              </a:rPr>
              <a:t>”</a:t>
            </a:r>
          </a:p>
        </p:txBody>
      </p:sp>
      <p:pic>
        <p:nvPicPr>
          <p:cNvPr id="1026" name="Picture 2" descr="icons-blue">
            <a:extLst>
              <a:ext uri="{FF2B5EF4-FFF2-40B4-BE49-F238E27FC236}">
                <a16:creationId xmlns:a16="http://schemas.microsoft.com/office/drawing/2014/main" id="{F97F0B12-82AC-4F1E-AF28-D12ED19C12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87"/>
          <a:stretch/>
        </p:blipFill>
        <p:spPr bwMode="auto">
          <a:xfrm>
            <a:off x="7177634" y="2272457"/>
            <a:ext cx="4621550" cy="2274539"/>
          </a:xfrm>
          <a:prstGeom prst="rect">
            <a:avLst/>
          </a:prstGeom>
          <a:solidFill>
            <a:srgbClr val="FBE82A"/>
          </a:solidFill>
        </p:spPr>
      </p:pic>
    </p:spTree>
    <p:extLst>
      <p:ext uri="{BB962C8B-B14F-4D97-AF65-F5344CB8AC3E}">
        <p14:creationId xmlns:p14="http://schemas.microsoft.com/office/powerpoint/2010/main" val="1296679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2068" descr="Aquarell, Pinselstrich, Farbe, Abstrakt, Textur, Bürste">
            <a:extLst>
              <a:ext uri="{FF2B5EF4-FFF2-40B4-BE49-F238E27FC236}">
                <a16:creationId xmlns:a16="http://schemas.microsoft.com/office/drawing/2014/main" id="{05C202B1-4E94-41A2-BCE5-C794E3BBB62B}"/>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85" t="1414" r="132" b="3394"/>
          <a:stretch/>
        </p:blipFill>
        <p:spPr bwMode="auto">
          <a:xfrm>
            <a:off x="0" y="1514475"/>
            <a:ext cx="12191999" cy="534352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81D0854-0CD1-42AB-B315-D2DFAA849811}"/>
              </a:ext>
            </a:extLst>
          </p:cNvPr>
          <p:cNvSpPr>
            <a:spLocks noGrp="1"/>
          </p:cNvSpPr>
          <p:nvPr>
            <p:ph type="title"/>
          </p:nvPr>
        </p:nvSpPr>
        <p:spPr/>
        <p:txBody>
          <a:bodyPr/>
          <a:lstStyle/>
          <a:p>
            <a:r>
              <a:rPr lang="de-DE" dirty="0"/>
              <a:t>Elias Geschichte - Fortsetzung</a:t>
            </a:r>
          </a:p>
        </p:txBody>
      </p:sp>
      <p:sp>
        <p:nvSpPr>
          <p:cNvPr id="13" name="TextBox 12">
            <a:extLst>
              <a:ext uri="{FF2B5EF4-FFF2-40B4-BE49-F238E27FC236}">
                <a16:creationId xmlns:a16="http://schemas.microsoft.com/office/drawing/2014/main" id="{2065330A-34F6-4AFD-A765-17F83CB45FA5}"/>
              </a:ext>
            </a:extLst>
          </p:cNvPr>
          <p:cNvSpPr txBox="1"/>
          <p:nvPr/>
        </p:nvSpPr>
        <p:spPr>
          <a:xfrm>
            <a:off x="4215984" y="2055813"/>
            <a:ext cx="7341016" cy="4365169"/>
          </a:xfrm>
          <a:prstGeom prst="rect">
            <a:avLst/>
          </a:prstGeom>
          <a:noFill/>
        </p:spPr>
        <p:txBody>
          <a:bodyPr wrap="square">
            <a:spAutoFit/>
          </a:bodyPr>
          <a:lstStyle/>
          <a:p>
            <a:pPr>
              <a:lnSpc>
                <a:spcPct val="89000"/>
              </a:lnSpc>
              <a:spcAft>
                <a:spcPts val="800"/>
              </a:spcAft>
            </a:pPr>
            <a:r>
              <a:rPr lang="de-DE" sz="2400" dirty="0">
                <a:solidFill>
                  <a:srgbClr val="000000"/>
                </a:solidFill>
                <a:latin typeface="Calibri" panose="020F0502020204030204" pitchFamily="34" charset="0"/>
                <a:ea typeface="Calibri" panose="020F0502020204030204" pitchFamily="34" charset="0"/>
              </a:rPr>
              <a:t>Elias ist es ja beim letzten Mal wirklich gut gelungen, seine bedrohten Bedürfnisse wahrzunehmen und auszusprechen. Auf diese Weise hat er nicht nur gut für sich selbst gesorgt, sondern er hat es auch geschafft, für die anderen eine gute Lösung herbeizuführen. So verläuft dieser Gruppenabend so, dass alle Spaß haben, sich sicher, frei und eigenmächtig fühlen und alle fühlen sich in der Gruppe wohl. Sandra, Paul und Elias bekommen von den anderen viel Anerkennung für die tolle </a:t>
            </a:r>
            <a:r>
              <a:rPr lang="de-DE" sz="2400" dirty="0" err="1">
                <a:solidFill>
                  <a:srgbClr val="000000"/>
                </a:solidFill>
                <a:latin typeface="Calibri" panose="020F0502020204030204" pitchFamily="34" charset="0"/>
                <a:ea typeface="Calibri" panose="020F0502020204030204" pitchFamily="34" charset="0"/>
              </a:rPr>
              <a:t>Fotoshow</a:t>
            </a:r>
            <a:r>
              <a:rPr lang="de-DE" sz="2400" dirty="0">
                <a:solidFill>
                  <a:srgbClr val="000000"/>
                </a:solidFill>
                <a:latin typeface="Calibri" panose="020F0502020204030204" pitchFamily="34" charset="0"/>
                <a:ea typeface="Calibri" panose="020F0502020204030204" pitchFamily="34" charset="0"/>
              </a:rPr>
              <a:t> und sie planen gemeinsam ein Rahmenprogramm für die kommende größere Veranstaltung. Mit den Einnahmen aus dem Buffet könnten sie dann vielleicht den nächsten gemeinsamen Ausflug finanzieren</a:t>
            </a:r>
            <a:r>
              <a:rPr lang="de-DE" sz="2400" dirty="0">
                <a:solidFill>
                  <a:srgbClr val="000000"/>
                </a:solidFill>
                <a:effectLst/>
                <a:latin typeface="Calibri" panose="020F0502020204030204" pitchFamily="34" charset="0"/>
                <a:ea typeface="Calibri" panose="020F0502020204030204" pitchFamily="34" charset="0"/>
              </a:rPr>
              <a:t>.</a:t>
            </a:r>
            <a:endParaRPr lang="de-DE" sz="24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E9D1D80B-36BD-4AAF-BD00-CF4847DF25E7}"/>
              </a:ext>
            </a:extLst>
          </p:cNvPr>
          <p:cNvSpPr txBox="1"/>
          <p:nvPr/>
        </p:nvSpPr>
        <p:spPr>
          <a:xfrm>
            <a:off x="7638881" y="0"/>
            <a:ext cx="4553120"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Unser Handeln wirkt auf die Zukunft aus</a:t>
            </a:r>
            <a:endParaRPr lang="de-DE" sz="1800" dirty="0">
              <a:solidFill>
                <a:schemeClr val="bg1"/>
              </a:solidFill>
              <a:effectLst>
                <a:outerShdw blurRad="38100" dist="38100" dir="2700000" algn="tl">
                  <a:srgbClr val="000000">
                    <a:alpha val="43137"/>
                  </a:srgbClr>
                </a:outerShdw>
              </a:effectLst>
            </a:endParaRPr>
          </a:p>
        </p:txBody>
      </p:sp>
      <p:pic>
        <p:nvPicPr>
          <p:cNvPr id="8" name="Εικόνα 7" descr="Εικόνα που περιέχει κείμενο, clipart&#10;&#10;Περιγραφή που δημιουργήθηκε αυτόματα">
            <a:extLst>
              <a:ext uri="{FF2B5EF4-FFF2-40B4-BE49-F238E27FC236}">
                <a16:creationId xmlns:a16="http://schemas.microsoft.com/office/drawing/2014/main" id="{7A155B8E-B145-63A4-E044-7D725AC08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24" y="1763139"/>
            <a:ext cx="4013060" cy="3786761"/>
          </a:xfrm>
          <a:prstGeom prst="ellipse">
            <a:avLst/>
          </a:prstGeom>
          <a:ln>
            <a:noFill/>
          </a:ln>
          <a:effectLst>
            <a:softEdge rad="112500"/>
          </a:effectLst>
        </p:spPr>
      </p:pic>
    </p:spTree>
    <p:extLst>
      <p:ext uri="{BB962C8B-B14F-4D97-AF65-F5344CB8AC3E}">
        <p14:creationId xmlns:p14="http://schemas.microsoft.com/office/powerpoint/2010/main" val="1694377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9053-9392-4FAE-86FB-1FFCD5417554}"/>
              </a:ext>
            </a:extLst>
          </p:cNvPr>
          <p:cNvSpPr>
            <a:spLocks noGrp="1"/>
          </p:cNvSpPr>
          <p:nvPr>
            <p:ph type="title"/>
          </p:nvPr>
        </p:nvSpPr>
        <p:spPr>
          <a:xfrm>
            <a:off x="838200" y="365125"/>
            <a:ext cx="11353801" cy="1325563"/>
          </a:xfrm>
        </p:spPr>
        <p:txBody>
          <a:bodyPr>
            <a:normAutofit/>
          </a:bodyPr>
          <a:lstStyle/>
          <a:p>
            <a:r>
              <a:rPr lang="de-DE" sz="2900" dirty="0"/>
              <a:t>Konsequenzen von unserem Verhalten für die Zukunft und die Allgemeinheit</a:t>
            </a:r>
            <a:endParaRPr lang="el-GR" sz="2900" dirty="0"/>
          </a:p>
        </p:txBody>
      </p:sp>
      <p:sp>
        <p:nvSpPr>
          <p:cNvPr id="3" name="Content Placeholder 2">
            <a:extLst>
              <a:ext uri="{FF2B5EF4-FFF2-40B4-BE49-F238E27FC236}">
                <a16:creationId xmlns:a16="http://schemas.microsoft.com/office/drawing/2014/main" id="{8E5B9A1F-A76A-45CB-A4A6-75EF82D14243}"/>
              </a:ext>
            </a:extLst>
          </p:cNvPr>
          <p:cNvSpPr>
            <a:spLocks noGrp="1"/>
          </p:cNvSpPr>
          <p:nvPr>
            <p:ph idx="1"/>
          </p:nvPr>
        </p:nvSpPr>
        <p:spPr>
          <a:xfrm>
            <a:off x="5570878" y="1812925"/>
            <a:ext cx="6327098" cy="4351338"/>
          </a:xfrm>
        </p:spPr>
        <p:txBody>
          <a:bodyPr>
            <a:normAutofit fontScale="92500"/>
          </a:bodyPr>
          <a:lstStyle/>
          <a:p>
            <a:pPr>
              <a:lnSpc>
                <a:spcPct val="107000"/>
              </a:lnSpc>
              <a:spcAft>
                <a:spcPts val="800"/>
              </a:spcAft>
            </a:pPr>
            <a:r>
              <a:rPr lang="de-DE" sz="2400" dirty="0">
                <a:latin typeface="Calibri" panose="020F0502020204030204" pitchFamily="34" charset="0"/>
                <a:ea typeface="Calibri" panose="020F0502020204030204" pitchFamily="34" charset="0"/>
              </a:rPr>
              <a:t>Es ist auch echt wichtig daran zu denken, wie sich das, was du sagst und tust, auf die Zukunft und auf die Allgemeinheit auswirkt</a:t>
            </a:r>
            <a:r>
              <a:rPr lang="en-GB" sz="2400" dirty="0">
                <a:effectLst/>
                <a:latin typeface="Calibri" panose="020F0502020204030204" pitchFamily="34" charset="0"/>
                <a:ea typeface="Calibri" panose="020F0502020204030204" pitchFamily="34" charset="0"/>
              </a:rPr>
              <a:t>.</a:t>
            </a:r>
            <a:endParaRPr lang="el-GR" sz="2400" dirty="0">
              <a:effectLst/>
              <a:latin typeface="Calibri" panose="020F0502020204030204" pitchFamily="34" charset="0"/>
              <a:ea typeface="Calibri" panose="020F0502020204030204" pitchFamily="34" charset="0"/>
            </a:endParaRPr>
          </a:p>
          <a:p>
            <a:pPr>
              <a:lnSpc>
                <a:spcPct val="107000"/>
              </a:lnSpc>
              <a:spcAft>
                <a:spcPts val="800"/>
              </a:spcAft>
            </a:pPr>
            <a:r>
              <a:rPr lang="de-DE" sz="2400" dirty="0">
                <a:latin typeface="Calibri" panose="020F0502020204030204" pitchFamily="34" charset="0"/>
                <a:ea typeface="Calibri" panose="020F0502020204030204" pitchFamily="34" charset="0"/>
              </a:rPr>
              <a:t>Nimm dir zum Beispiel Paul nochmal her: Wie geht es ihm in einem halben Jahr, wenn er seine Strategie weiter betreibt? Wie in einem Jahr?</a:t>
            </a:r>
          </a:p>
          <a:p>
            <a:pPr>
              <a:lnSpc>
                <a:spcPct val="107000"/>
              </a:lnSpc>
              <a:spcAft>
                <a:spcPts val="800"/>
              </a:spcAft>
            </a:pPr>
            <a:r>
              <a:rPr lang="de-DE" sz="2400" dirty="0">
                <a:latin typeface="Calibri" panose="020F0502020204030204" pitchFamily="34" charset="0"/>
                <a:ea typeface="Calibri" panose="020F0502020204030204" pitchFamily="34" charset="0"/>
              </a:rPr>
              <a:t>Auch Elias´ Verhalten hat sich direkt auf die Zukunft ausgewirkt: Es wird eine Veranstaltung stattfinden, die den Zusammenhalt der Gruppe fördern wird und auf die sich alle schon freuen</a:t>
            </a:r>
            <a:r>
              <a:rPr lang="en-GB" sz="2400" dirty="0">
                <a:effectLst/>
                <a:latin typeface="Calibri" panose="020F0502020204030204" pitchFamily="34" charset="0"/>
                <a:ea typeface="Calibri" panose="020F0502020204030204" pitchFamily="34" charset="0"/>
              </a:rPr>
              <a:t>.</a:t>
            </a:r>
            <a:endParaRPr lang="el-GR" sz="2400" dirty="0">
              <a:effectLst/>
              <a:latin typeface="Calibri" panose="020F0502020204030204" pitchFamily="34" charset="0"/>
              <a:ea typeface="Calibri" panose="020F0502020204030204" pitchFamily="34" charset="0"/>
            </a:endParaRPr>
          </a:p>
          <a:p>
            <a:endParaRPr lang="el-GR" sz="3600" dirty="0"/>
          </a:p>
        </p:txBody>
      </p:sp>
      <p:sp>
        <p:nvSpPr>
          <p:cNvPr id="7" name="Rechteck 479">
            <a:extLst>
              <a:ext uri="{FF2B5EF4-FFF2-40B4-BE49-F238E27FC236}">
                <a16:creationId xmlns:a16="http://schemas.microsoft.com/office/drawing/2014/main" id="{A29472CE-4968-4A0B-96FB-BF3BB80AECC0}"/>
              </a:ext>
            </a:extLst>
          </p:cNvPr>
          <p:cNvSpPr/>
          <p:nvPr/>
        </p:nvSpPr>
        <p:spPr>
          <a:xfrm>
            <a:off x="6935449" y="2055813"/>
            <a:ext cx="5486400" cy="3348247"/>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rPr>
              <a:t> </a:t>
            </a:r>
            <a:endParaRPr lang="el-GR" sz="1100">
              <a:effectLst/>
              <a:latin typeface="Calibri" panose="020F0502020204030204" pitchFamily="34" charset="0"/>
              <a:ea typeface="Calibri" panose="020F0502020204030204" pitchFamily="34" charset="0"/>
            </a:endParaRPr>
          </a:p>
        </p:txBody>
      </p:sp>
      <p:pic>
        <p:nvPicPr>
          <p:cNvPr id="5121" name="Grafik 2076">
            <a:extLst>
              <a:ext uri="{FF2B5EF4-FFF2-40B4-BE49-F238E27FC236}">
                <a16:creationId xmlns:a16="http://schemas.microsoft.com/office/drawing/2014/main" id="{A5AC5A95-A1D3-4A1C-B9F3-3840F8F96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85" y="2281238"/>
            <a:ext cx="3775075" cy="3617232"/>
          </a:xfrm>
          <a:prstGeom prst="rect">
            <a:avLst/>
          </a:prstGeom>
          <a:noFill/>
          <a:extLst>
            <a:ext uri="{909E8E84-426E-40DD-AFC4-6F175D3DCCD1}">
              <a14:hiddenFill xmlns:a14="http://schemas.microsoft.com/office/drawing/2010/main">
                <a:solidFill>
                  <a:srgbClr val="FFFFFF"/>
                </a:solidFill>
              </a14:hiddenFill>
            </a:ext>
          </a:extLst>
        </p:spPr>
      </p:pic>
      <p:sp>
        <p:nvSpPr>
          <p:cNvPr id="5" name="Legende: mit gebogener Linie mit Akzentuierungsbalken 2080">
            <a:extLst>
              <a:ext uri="{FF2B5EF4-FFF2-40B4-BE49-F238E27FC236}">
                <a16:creationId xmlns:a16="http://schemas.microsoft.com/office/drawing/2014/main" id="{B89B3EF6-1D21-4B6B-8DDE-F03476505A75}"/>
              </a:ext>
            </a:extLst>
          </p:cNvPr>
          <p:cNvSpPr>
            <a:spLocks/>
          </p:cNvSpPr>
          <p:nvPr/>
        </p:nvSpPr>
        <p:spPr bwMode="auto">
          <a:xfrm>
            <a:off x="4135384" y="2921210"/>
            <a:ext cx="1631950" cy="1168400"/>
          </a:xfrm>
          <a:prstGeom prst="accentCallout2">
            <a:avLst>
              <a:gd name="adj1" fmla="val 18750"/>
              <a:gd name="adj2" fmla="val -8333"/>
              <a:gd name="adj3" fmla="val 18750"/>
              <a:gd name="adj4" fmla="val -16667"/>
              <a:gd name="adj5" fmla="val 73037"/>
              <a:gd name="adj6" fmla="val -64014"/>
            </a:avLst>
          </a:prstGeom>
          <a:noFill/>
          <a:ln w="12700">
            <a:solidFill>
              <a:srgbClr val="37562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lang="de-AT" altLang="en-US" sz="2800" dirty="0">
                <a:solidFill>
                  <a:srgbClr val="A8D08D"/>
                </a:solidFill>
                <a:latin typeface="Calibri" panose="020F0502020204030204" pitchFamily="34" charset="0"/>
                <a:ea typeface="MyriadPro-Regular"/>
                <a:cs typeface="Arial" panose="020B0604020202020204" pitchFamily="34" charset="0"/>
              </a:rPr>
              <a:t>die Anderen</a:t>
            </a:r>
            <a:endParaRPr kumimoji="0" lang="de-AT"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en-US" sz="1800" b="0" i="0" u="none" strike="noStrike" cap="none" normalizeH="0" baseline="0" dirty="0">
              <a:ln>
                <a:noFill/>
              </a:ln>
              <a:solidFill>
                <a:schemeClr val="tx1"/>
              </a:solidFill>
              <a:effectLst/>
              <a:latin typeface="Arial" panose="020B0604020202020204" pitchFamily="34" charset="0"/>
            </a:endParaRPr>
          </a:p>
        </p:txBody>
      </p:sp>
      <p:sp>
        <p:nvSpPr>
          <p:cNvPr id="6" name="Legende: mit gebogener Linie mit Akzentuierungsbalken 2081">
            <a:extLst>
              <a:ext uri="{FF2B5EF4-FFF2-40B4-BE49-F238E27FC236}">
                <a16:creationId xmlns:a16="http://schemas.microsoft.com/office/drawing/2014/main" id="{A65274E2-6CD0-40AB-821E-FA655E3BAD30}"/>
              </a:ext>
            </a:extLst>
          </p:cNvPr>
          <p:cNvSpPr>
            <a:spLocks/>
          </p:cNvSpPr>
          <p:nvPr/>
        </p:nvSpPr>
        <p:spPr bwMode="auto">
          <a:xfrm>
            <a:off x="4000500" y="4470610"/>
            <a:ext cx="2000250" cy="1168400"/>
          </a:xfrm>
          <a:prstGeom prst="accentCallout2">
            <a:avLst>
              <a:gd name="adj1" fmla="val 18750"/>
              <a:gd name="adj2" fmla="val -8333"/>
              <a:gd name="adj3" fmla="val 18750"/>
              <a:gd name="adj4" fmla="val -16667"/>
              <a:gd name="adj5" fmla="val 85537"/>
              <a:gd name="adj6" fmla="val -67097"/>
            </a:avLst>
          </a:prstGeom>
          <a:noFill/>
          <a:ln w="12700">
            <a:solidFill>
              <a:srgbClr val="2E74B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lang="de-AT" altLang="en-US" sz="2800" dirty="0">
                <a:solidFill>
                  <a:srgbClr val="2E74B5"/>
                </a:solidFill>
                <a:latin typeface="Calibri" panose="020F0502020204030204" pitchFamily="34" charset="0"/>
                <a:ea typeface="MyriadPro-Regular"/>
                <a:cs typeface="Arial" panose="020B0604020202020204" pitchFamily="34" charset="0"/>
              </a:rPr>
              <a:t>Wir alle zusammen</a:t>
            </a:r>
            <a:endParaRPr kumimoji="0" lang="de-AT"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698C536A-CC43-4B13-89E9-BBA2BCB6D7DE}"/>
              </a:ext>
            </a:extLst>
          </p:cNvPr>
          <p:cNvSpPr>
            <a:spLocks noChangeArrowheads="1"/>
          </p:cNvSpPr>
          <p:nvPr/>
        </p:nvSpPr>
        <p:spPr bwMode="auto">
          <a:xfrm>
            <a:off x="723900" y="26926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7">
            <a:extLst>
              <a:ext uri="{FF2B5EF4-FFF2-40B4-BE49-F238E27FC236}">
                <a16:creationId xmlns:a16="http://schemas.microsoft.com/office/drawing/2014/main" id="{94AB500E-898E-4222-87C4-01FDB7BC3831}"/>
              </a:ext>
            </a:extLst>
          </p:cNvPr>
          <p:cNvSpPr>
            <a:spLocks noChangeArrowheads="1"/>
          </p:cNvSpPr>
          <p:nvPr/>
        </p:nvSpPr>
        <p:spPr bwMode="auto">
          <a:xfrm>
            <a:off x="723900" y="31498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Legende: mit gebogener Linie mit Akzentuierungsbalken 2077">
            <a:extLst>
              <a:ext uri="{FF2B5EF4-FFF2-40B4-BE49-F238E27FC236}">
                <a16:creationId xmlns:a16="http://schemas.microsoft.com/office/drawing/2014/main" id="{DD650D6C-CC62-464E-9303-7F640042F7A5}"/>
              </a:ext>
            </a:extLst>
          </p:cNvPr>
          <p:cNvSpPr/>
          <p:nvPr/>
        </p:nvSpPr>
        <p:spPr>
          <a:xfrm>
            <a:off x="3702337" y="2249699"/>
            <a:ext cx="1352550" cy="698500"/>
          </a:xfrm>
          <a:prstGeom prst="accentCallout2">
            <a:avLst>
              <a:gd name="adj1" fmla="val 18750"/>
              <a:gd name="adj2" fmla="val -8333"/>
              <a:gd name="adj3" fmla="val 18750"/>
              <a:gd name="adj4" fmla="val -16667"/>
              <a:gd name="adj5" fmla="val 171079"/>
              <a:gd name="adj6" fmla="val -108170"/>
            </a:avLst>
          </a:prstGeom>
          <a:noFill/>
          <a:ln w="12700" cap="flat" cmpd="sng" algn="ctr">
            <a:solidFill>
              <a:srgbClr val="ED7D31">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30000"/>
              </a:lnSpc>
            </a:pPr>
            <a:r>
              <a:rPr lang="de-AT" sz="2800" dirty="0">
                <a:ln w="9525" cap="rnd" cmpd="sng" algn="ctr">
                  <a:solidFill>
                    <a:srgbClr val="C55A11"/>
                  </a:solidFill>
                  <a:prstDash val="solid"/>
                  <a:bevel/>
                </a:ln>
                <a:solidFill>
                  <a:srgbClr val="C45911"/>
                </a:solidFill>
                <a:latin typeface="Calibri" panose="020F0502020204030204" pitchFamily="34" charset="0"/>
                <a:ea typeface="MyriadPro-Regular"/>
                <a:cs typeface="Arial" panose="020B0604020202020204" pitchFamily="34" charset="0"/>
              </a:rPr>
              <a:t>Ich</a:t>
            </a:r>
            <a:endParaRPr lang="en-GB" sz="1200" dirty="0">
              <a:effectLst/>
              <a:latin typeface="Calibri" panose="020F0502020204030204" pitchFamily="34" charset="0"/>
              <a:ea typeface="MyriadPro-Regular"/>
              <a:cs typeface="Arial" panose="020B0604020202020204" pitchFamily="34" charset="0"/>
            </a:endParaRPr>
          </a:p>
          <a:p>
            <a:pPr algn="ctr">
              <a:lnSpc>
                <a:spcPct val="130000"/>
              </a:lnSpc>
            </a:pPr>
            <a:r>
              <a:rPr lang="en-GB" sz="1200" dirty="0">
                <a:effectLst/>
                <a:latin typeface="Calibri" panose="020F0502020204030204" pitchFamily="34" charset="0"/>
                <a:ea typeface="MyriadPro-Regular"/>
                <a:cs typeface="Arial" panose="020B0604020202020204" pitchFamily="34" charset="0"/>
              </a:rPr>
              <a:t> </a:t>
            </a:r>
          </a:p>
        </p:txBody>
      </p:sp>
      <p:sp>
        <p:nvSpPr>
          <p:cNvPr id="12" name="TextBox 11">
            <a:extLst>
              <a:ext uri="{FF2B5EF4-FFF2-40B4-BE49-F238E27FC236}">
                <a16:creationId xmlns:a16="http://schemas.microsoft.com/office/drawing/2014/main" id="{E9D1D80B-36BD-4AAF-BD00-CF4847DF25E7}"/>
              </a:ext>
            </a:extLst>
          </p:cNvPr>
          <p:cNvSpPr txBox="1"/>
          <p:nvPr/>
        </p:nvSpPr>
        <p:spPr>
          <a:xfrm>
            <a:off x="7638881" y="0"/>
            <a:ext cx="4553120"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Unser Handeln wirkt auf die Zukunft aus</a:t>
            </a:r>
            <a:endParaRPr lang="en-US"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5674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p:txBody>
          <a:bodyPr>
            <a:normAutofit/>
          </a:bodyPr>
          <a:lstStyle/>
          <a:p>
            <a:r>
              <a:rPr lang="de-DE" sz="3200" dirty="0">
                <a:solidFill>
                  <a:srgbClr val="FBE82A"/>
                </a:solidFill>
                <a:effectLst>
                  <a:outerShdw blurRad="38100" dist="38100" dir="2700000" algn="tl">
                    <a:srgbClr val="000000">
                      <a:alpha val="43137"/>
                    </a:srgbClr>
                  </a:outerShdw>
                </a:effectLst>
              </a:rPr>
              <a:t>2.7</a:t>
            </a:r>
            <a:r>
              <a:rPr lang="de-DE" sz="5400" dirty="0">
                <a:solidFill>
                  <a:srgbClr val="FBE82A"/>
                </a:solidFill>
                <a:effectLst>
                  <a:outerShdw blurRad="38100" dist="38100" dir="2700000" algn="tl">
                    <a:srgbClr val="000000">
                      <a:alpha val="43137"/>
                    </a:srgbClr>
                  </a:outerShdw>
                </a:effectLst>
              </a:rPr>
              <a:t> Hilfreiche Strategien anwenden</a:t>
            </a: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48803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46719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42110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976C1-0931-49AD-8246-F800ACE926AE}"/>
              </a:ext>
            </a:extLst>
          </p:cNvPr>
          <p:cNvSpPr>
            <a:spLocks noGrp="1"/>
          </p:cNvSpPr>
          <p:nvPr>
            <p:ph type="title"/>
          </p:nvPr>
        </p:nvSpPr>
        <p:spPr/>
        <p:txBody>
          <a:bodyPr/>
          <a:lstStyle/>
          <a:p>
            <a:r>
              <a:rPr lang="de-DE" dirty="0"/>
              <a:t>Hilfreiche Strategien anwenden</a:t>
            </a:r>
          </a:p>
        </p:txBody>
      </p:sp>
      <p:sp>
        <p:nvSpPr>
          <p:cNvPr id="5" name="Content Placeholder 4">
            <a:extLst>
              <a:ext uri="{FF2B5EF4-FFF2-40B4-BE49-F238E27FC236}">
                <a16:creationId xmlns:a16="http://schemas.microsoft.com/office/drawing/2014/main" id="{C4E367BE-9726-4CD2-811D-ADDD9F698C01}"/>
              </a:ext>
            </a:extLst>
          </p:cNvPr>
          <p:cNvSpPr>
            <a:spLocks noGrp="1"/>
          </p:cNvSpPr>
          <p:nvPr>
            <p:ph idx="1"/>
          </p:nvPr>
        </p:nvSpPr>
        <p:spPr>
          <a:xfrm>
            <a:off x="838200" y="1825624"/>
            <a:ext cx="10515600" cy="4607543"/>
          </a:xfrm>
        </p:spPr>
        <p:txBody>
          <a:bodyPr>
            <a:normAutofit lnSpcReduction="10000"/>
          </a:bodyPr>
          <a:lstStyle/>
          <a:p>
            <a:pPr>
              <a:lnSpc>
                <a:spcPct val="107000"/>
              </a:lnSpc>
              <a:spcAft>
                <a:spcPts val="800"/>
              </a:spcAft>
            </a:pPr>
            <a:r>
              <a:rPr lang="de-DE" sz="2400" dirty="0">
                <a:latin typeface="Calibri" panose="020F0502020204030204" pitchFamily="34" charset="0"/>
                <a:ea typeface="Calibri" panose="020F0502020204030204" pitchFamily="34" charset="0"/>
              </a:rPr>
              <a:t>Wir gehen also von der Annahme aus, dass es Strategien gibt, die dir dienlich sind, weil sie dir zur Erfüllung eines oder mehrerer Grundbedürfnisse verhelfen und solche, die dem entgegengesetzt eher die Erfüllung deiner Bedürfnisse blockieren oder verhindern. Und das Schlimme bei </a:t>
            </a:r>
            <a:r>
              <a:rPr lang="de-DE" sz="2400" dirty="0" err="1">
                <a:latin typeface="Calibri" panose="020F0502020204030204" pitchFamily="34" charset="0"/>
                <a:ea typeface="Calibri" panose="020F0502020204030204" pitchFamily="34" charset="0"/>
              </a:rPr>
              <a:t>zweiteren</a:t>
            </a:r>
            <a:r>
              <a:rPr lang="de-DE" sz="2400" dirty="0">
                <a:latin typeface="Calibri" panose="020F0502020204030204" pitchFamily="34" charset="0"/>
                <a:ea typeface="Calibri" panose="020F0502020204030204" pitchFamily="34" charset="0"/>
              </a:rPr>
              <a:t> Strategien ist, dass wir Menschen sie aber einsetzen, um ein oder sogar mehrere unserer Grundbedürfnisse erfüllt zu bekommen – und trotzdem bewirken sie in der Regel genau das Gegenteil. Das ist doch echt schade, oder</a:t>
            </a:r>
            <a:r>
              <a:rPr lang="de-DE" sz="2400" dirty="0">
                <a:effectLst/>
                <a:latin typeface="Calibri" panose="020F0502020204030204" pitchFamily="34" charset="0"/>
                <a:ea typeface="Calibri" panose="020F0502020204030204" pitchFamily="34" charset="0"/>
              </a:rPr>
              <a:t>?</a:t>
            </a:r>
          </a:p>
          <a:p>
            <a:pPr>
              <a:lnSpc>
                <a:spcPct val="107000"/>
              </a:lnSpc>
              <a:spcAft>
                <a:spcPts val="800"/>
              </a:spcAft>
            </a:pPr>
            <a:r>
              <a:rPr lang="de-DE" sz="2400" dirty="0">
                <a:latin typeface="Calibri" panose="020F0502020204030204" pitchFamily="34" charset="0"/>
                <a:ea typeface="Calibri" panose="020F0502020204030204" pitchFamily="34" charset="0"/>
              </a:rPr>
              <a:t>Nennen wir die einen, die uns dienlich sind „positive Strategien“ und die anderen, die die Erfüllung unserer Grundbedürfnisse vereiteln „negative Strategien“. Dann kommen wir jetzt dadurch zu folgender Einteilung</a:t>
            </a:r>
            <a:r>
              <a:rPr lang="de-DE" sz="2400" dirty="0">
                <a:effectLst/>
                <a:latin typeface="Calibri" panose="020F0502020204030204" pitchFamily="34" charset="0"/>
                <a:ea typeface="Calibri" panose="020F0502020204030204" pitchFamily="34" charset="0"/>
              </a:rPr>
              <a:t>.</a:t>
            </a:r>
          </a:p>
          <a:p>
            <a:pPr marL="0" indent="0" algn="ctr">
              <a:lnSpc>
                <a:spcPct val="107000"/>
              </a:lnSpc>
              <a:spcAft>
                <a:spcPts val="800"/>
              </a:spcAft>
              <a:buNone/>
            </a:pPr>
            <a:r>
              <a:rPr lang="de-DE" sz="2400" b="1" i="1" dirty="0" err="1">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Then</a:t>
            </a:r>
            <a:r>
              <a:rPr lang="de-DE" sz="2400" b="1" i="1" dirty="0">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 </a:t>
            </a:r>
            <a:r>
              <a:rPr lang="de-DE" sz="2400" b="1" i="1" dirty="0" err="1">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we</a:t>
            </a:r>
            <a:r>
              <a:rPr lang="de-DE" sz="2400" b="1" i="1" dirty="0">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 </a:t>
            </a:r>
            <a:r>
              <a:rPr lang="de-DE" sz="2400" b="1" i="1" dirty="0" err="1">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arrive</a:t>
            </a:r>
            <a:r>
              <a:rPr lang="de-DE" sz="2400" b="1" i="1" dirty="0">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 at </a:t>
            </a:r>
            <a:r>
              <a:rPr lang="de-DE" sz="2400" b="1" i="1" dirty="0" err="1">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the</a:t>
            </a:r>
            <a:r>
              <a:rPr lang="de-DE" sz="2400" b="1" i="1" dirty="0">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 </a:t>
            </a:r>
            <a:r>
              <a:rPr lang="de-DE" sz="2400" b="1" i="1" dirty="0" err="1">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following</a:t>
            </a:r>
            <a:r>
              <a:rPr lang="de-DE" sz="2400" b="1" i="1" dirty="0">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 </a:t>
            </a:r>
            <a:r>
              <a:rPr lang="de-DE" sz="2400" b="1" i="1" dirty="0" err="1">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classification</a:t>
            </a:r>
            <a:r>
              <a:rPr lang="de-DE" sz="2400" b="1" i="1" dirty="0">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 in </a:t>
            </a:r>
            <a:r>
              <a:rPr lang="de-DE" sz="2400" b="1" i="1" dirty="0" err="1">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the</a:t>
            </a:r>
            <a:r>
              <a:rPr lang="de-DE" sz="2400" b="1" i="1" dirty="0">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 </a:t>
            </a:r>
            <a:r>
              <a:rPr lang="de-DE" sz="2400" b="1" i="1" dirty="0" err="1">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next</a:t>
            </a:r>
            <a:r>
              <a:rPr lang="de-DE" sz="2400" b="1" i="1" dirty="0">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 </a:t>
            </a:r>
            <a:r>
              <a:rPr lang="de-DE" sz="2400" b="1" i="1" dirty="0" err="1">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slides</a:t>
            </a:r>
            <a:r>
              <a:rPr lang="de-DE" sz="2400" b="1" i="1" dirty="0">
                <a:solidFill>
                  <a:schemeClr val="bg1"/>
                </a:solidFill>
                <a:effectLst>
                  <a:outerShdw blurRad="38100" dist="38100" dir="2700000" algn="tl">
                    <a:srgbClr val="000000">
                      <a:alpha val="43137"/>
                    </a:srgbClr>
                  </a:outerShdw>
                </a:effectLst>
                <a:highlight>
                  <a:srgbClr val="1A7EBA"/>
                </a:highlight>
                <a:latin typeface="Calibri" panose="020F0502020204030204" pitchFamily="34" charset="0"/>
                <a:ea typeface="Calibri" panose="020F0502020204030204" pitchFamily="34" charset="0"/>
              </a:rPr>
              <a:t>:</a:t>
            </a:r>
          </a:p>
          <a:p>
            <a:endParaRPr lang="de-DE" sz="3600" dirty="0"/>
          </a:p>
        </p:txBody>
      </p:sp>
      <p:sp>
        <p:nvSpPr>
          <p:cNvPr id="6" name="TextBox 5">
            <a:extLst>
              <a:ext uri="{FF2B5EF4-FFF2-40B4-BE49-F238E27FC236}">
                <a16:creationId xmlns:a16="http://schemas.microsoft.com/office/drawing/2014/main" id="{26D84175-633E-4A0A-B6B4-B2920503A9A0}"/>
              </a:ext>
            </a:extLst>
          </p:cNvPr>
          <p:cNvSpPr txBox="1"/>
          <p:nvPr/>
        </p:nvSpPr>
        <p:spPr>
          <a:xfrm>
            <a:off x="8545189" y="0"/>
            <a:ext cx="364681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Hilfreiche Strategien anwenden </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8038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fik 587" descr="Transparent Watercolor Arrow Png, Png Download - kindpng">
            <a:extLst>
              <a:ext uri="{FF2B5EF4-FFF2-40B4-BE49-F238E27FC236}">
                <a16:creationId xmlns:a16="http://schemas.microsoft.com/office/drawing/2014/main" id="{E35F6BCB-2119-4E26-999B-14D62D7B8AA0}"/>
              </a:ext>
            </a:extLst>
          </p:cNvPr>
          <p:cNvPicPr>
            <a:picLocks noChangeAspect="1"/>
          </p:cNvPicPr>
          <p:nvPr/>
        </p:nvPicPr>
        <p:blipFill>
          <a:blip r:embed="rId2" cstate="print">
            <a:clrChange>
              <a:clrFrom>
                <a:srgbClr val="F7F7F7"/>
              </a:clrFrom>
              <a:clrTo>
                <a:srgbClr val="F7F7F7">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5797507" y="2122771"/>
            <a:ext cx="4038600" cy="2872252"/>
          </a:xfrm>
          <a:prstGeom prst="rect">
            <a:avLst/>
          </a:prstGeom>
          <a:noFill/>
          <a:ln>
            <a:noFill/>
          </a:ln>
        </p:spPr>
      </p:pic>
      <p:pic>
        <p:nvPicPr>
          <p:cNvPr id="29" name="Grafik 587" descr="Transparent Watercolor Arrow Png, Png Download - kindpng">
            <a:extLst>
              <a:ext uri="{FF2B5EF4-FFF2-40B4-BE49-F238E27FC236}">
                <a16:creationId xmlns:a16="http://schemas.microsoft.com/office/drawing/2014/main" id="{DD0B0B86-E2E7-4179-9FCA-C878CB239BE1}"/>
              </a:ext>
            </a:extLst>
          </p:cNvPr>
          <p:cNvPicPr>
            <a:picLocks noChangeAspect="1"/>
          </p:cNvPicPr>
          <p:nvPr/>
        </p:nvPicPr>
        <p:blipFill>
          <a:blip r:embed="rId2" cstate="print">
            <a:clrChange>
              <a:clrFrom>
                <a:srgbClr val="F7F7F7"/>
              </a:clrFrom>
              <a:clrTo>
                <a:srgbClr val="F7F7F7">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057400" y="1429026"/>
            <a:ext cx="4038600" cy="2872252"/>
          </a:xfrm>
          <a:prstGeom prst="rect">
            <a:avLst/>
          </a:prstGeom>
          <a:noFill/>
          <a:ln>
            <a:noFill/>
          </a:ln>
        </p:spPr>
      </p:pic>
      <p:pic>
        <p:nvPicPr>
          <p:cNvPr id="28" name="Grafik 2058" descr="Aquarell, Pinselstrich, Farbe, Abstrakt, Textur, Bürste">
            <a:extLst>
              <a:ext uri="{FF2B5EF4-FFF2-40B4-BE49-F238E27FC236}">
                <a16:creationId xmlns:a16="http://schemas.microsoft.com/office/drawing/2014/main" id="{5F6DDC11-72D2-46FC-AA53-F11F7F068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9676" y="5394099"/>
            <a:ext cx="11800589" cy="1443990"/>
          </a:xfrm>
          <a:prstGeom prst="rect">
            <a:avLst/>
          </a:prstGeom>
          <a:noFill/>
          <a:ln>
            <a:noFill/>
          </a:ln>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DB6976C1-0931-49AD-8246-F800ACE926AE}"/>
              </a:ext>
            </a:extLst>
          </p:cNvPr>
          <p:cNvSpPr>
            <a:spLocks noGrp="1"/>
          </p:cNvSpPr>
          <p:nvPr>
            <p:ph type="title"/>
          </p:nvPr>
        </p:nvSpPr>
        <p:spPr>
          <a:xfrm>
            <a:off x="838199" y="369332"/>
            <a:ext cx="11353801" cy="1325563"/>
          </a:xfrm>
        </p:spPr>
        <p:txBody>
          <a:bodyPr>
            <a:normAutofit/>
          </a:bodyPr>
          <a:lstStyle/>
          <a:p>
            <a:r>
              <a:rPr lang="de-DE" sz="3700" b="0" dirty="0">
                <a:latin typeface="Calibri" panose="020F0502020204030204" pitchFamily="34" charset="0"/>
                <a:ea typeface="Calibri" panose="020F0502020204030204" pitchFamily="34" charset="0"/>
              </a:rPr>
              <a:t>Positive und negative Strategien zur Bedürfnisbefriedigung</a:t>
            </a:r>
            <a:endParaRPr lang="de-DE" sz="3700" b="0" dirty="0"/>
          </a:p>
        </p:txBody>
      </p:sp>
      <p:grpSp>
        <p:nvGrpSpPr>
          <p:cNvPr id="17" name="Gruppieren 496">
            <a:extLst>
              <a:ext uri="{FF2B5EF4-FFF2-40B4-BE49-F238E27FC236}">
                <a16:creationId xmlns:a16="http://schemas.microsoft.com/office/drawing/2014/main" id="{E55911C4-0729-4B9A-BED8-B348A067E3D7}"/>
              </a:ext>
            </a:extLst>
          </p:cNvPr>
          <p:cNvGrpSpPr/>
          <p:nvPr/>
        </p:nvGrpSpPr>
        <p:grpSpPr>
          <a:xfrm>
            <a:off x="2578005" y="1829054"/>
            <a:ext cx="6619274" cy="3797787"/>
            <a:chOff x="0" y="0"/>
            <a:chExt cx="2975610" cy="1546850"/>
          </a:xfrm>
          <a:noFill/>
        </p:grpSpPr>
        <p:grpSp>
          <p:nvGrpSpPr>
            <p:cNvPr id="18" name="Gruppieren 497">
              <a:extLst>
                <a:ext uri="{FF2B5EF4-FFF2-40B4-BE49-F238E27FC236}">
                  <a16:creationId xmlns:a16="http://schemas.microsoft.com/office/drawing/2014/main" id="{67F1B2D6-CDFD-4676-A3BC-828AD7C40294}"/>
                </a:ext>
              </a:extLst>
            </p:cNvPr>
            <p:cNvGrpSpPr/>
            <p:nvPr/>
          </p:nvGrpSpPr>
          <p:grpSpPr>
            <a:xfrm>
              <a:off x="0" y="0"/>
              <a:ext cx="2975610" cy="1546850"/>
              <a:chOff x="0" y="0"/>
              <a:chExt cx="2975610" cy="1546850"/>
            </a:xfrm>
            <a:grpFill/>
          </p:grpSpPr>
          <p:sp>
            <p:nvSpPr>
              <p:cNvPr id="19" name="Rechteck 498">
                <a:extLst>
                  <a:ext uri="{FF2B5EF4-FFF2-40B4-BE49-F238E27FC236}">
                    <a16:creationId xmlns:a16="http://schemas.microsoft.com/office/drawing/2014/main" id="{1547A7F7-B019-46D6-BD4D-5C5FA2E72077}"/>
                  </a:ext>
                </a:extLst>
              </p:cNvPr>
              <p:cNvSpPr/>
              <p:nvPr/>
            </p:nvSpPr>
            <p:spPr>
              <a:xfrm>
                <a:off x="0" y="0"/>
                <a:ext cx="2975600" cy="1546850"/>
              </a:xfrm>
              <a:prstGeom prst="rect">
                <a:avLst/>
              </a:prstGeom>
              <a:grpFill/>
              <a:ln>
                <a:noFill/>
              </a:ln>
            </p:spPr>
            <p:txBody>
              <a:bodyPr spcFirstLastPara="1" wrap="square" lIns="91425" tIns="91425" rIns="91425" bIns="91425" anchor="ctr" anchorCtr="0">
                <a:noAutofit/>
              </a:bodyPr>
              <a:lstStyle/>
              <a:p>
                <a:pPr>
                  <a:lnSpc>
                    <a:spcPct val="107000"/>
                  </a:lnSpc>
                  <a:spcAft>
                    <a:spcPts val="800"/>
                  </a:spcAft>
                </a:pPr>
                <a:r>
                  <a:rPr lang="de-DE"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20" name="Freihandform: Form 499">
                <a:extLst>
                  <a:ext uri="{FF2B5EF4-FFF2-40B4-BE49-F238E27FC236}">
                    <a16:creationId xmlns:a16="http://schemas.microsoft.com/office/drawing/2014/main" id="{95B23DFE-47C0-4ED0-A6D0-311D17101C03}"/>
                  </a:ext>
                </a:extLst>
              </p:cNvPr>
              <p:cNvSpPr/>
              <p:nvPr/>
            </p:nvSpPr>
            <p:spPr>
              <a:xfrm>
                <a:off x="0" y="0"/>
                <a:ext cx="2975610" cy="1190244"/>
              </a:xfrm>
              <a:custGeom>
                <a:avLst/>
                <a:gdLst/>
                <a:ahLst/>
                <a:cxnLst/>
                <a:rect l="l" t="t" r="r" b="b"/>
                <a:pathLst>
                  <a:path w="120000" h="120000"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moveTo>
                      <a:pt x="63750" y="25000"/>
                    </a:moveTo>
                    <a:lnTo>
                      <a:pt x="63750" y="40000"/>
                    </a:lnTo>
                    <a:moveTo>
                      <a:pt x="56250" y="35000"/>
                    </a:moveTo>
                    <a:lnTo>
                      <a:pt x="56250" y="80000"/>
                    </a:lnTo>
                  </a:path>
                </a:pathLst>
              </a:cu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21" name="Rechteck 500">
                <a:extLst>
                  <a:ext uri="{FF2B5EF4-FFF2-40B4-BE49-F238E27FC236}">
                    <a16:creationId xmlns:a16="http://schemas.microsoft.com/office/drawing/2014/main" id="{D7D5B62D-BF7C-4448-8E63-CF965A9CC24B}"/>
                  </a:ext>
                </a:extLst>
              </p:cNvPr>
              <p:cNvSpPr/>
              <p:nvPr/>
            </p:nvSpPr>
            <p:spPr>
              <a:xfrm>
                <a:off x="357073" y="203668"/>
                <a:ext cx="981951" cy="583219"/>
              </a:xfrm>
              <a:prstGeom prst="rect">
                <a:avLst/>
              </a:prstGeom>
              <a:grpFill/>
              <a:ln>
                <a:noFill/>
              </a:ln>
            </p:spPr>
            <p:txBody>
              <a:bodyPr spcFirstLastPara="1" wrap="square" lIns="91425" tIns="91425" rIns="91425" bIns="91425" anchor="ctr" anchorCtr="0">
                <a:noAutofit/>
              </a:bodyPr>
              <a:lstStyle/>
              <a:p>
                <a:pPr>
                  <a:lnSpc>
                    <a:spcPct val="107000"/>
                  </a:lnSpc>
                  <a:spcAft>
                    <a:spcPts val="800"/>
                  </a:spcAft>
                </a:pPr>
                <a:r>
                  <a:rPr lang="de-DE"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22" name="Textfeld 501">
                <a:extLst>
                  <a:ext uri="{FF2B5EF4-FFF2-40B4-BE49-F238E27FC236}">
                    <a16:creationId xmlns:a16="http://schemas.microsoft.com/office/drawing/2014/main" id="{48C4BAA9-CCC9-4DED-B4EE-2E72D37CC7D3}"/>
                  </a:ext>
                </a:extLst>
              </p:cNvPr>
              <p:cNvSpPr txBox="1"/>
              <p:nvPr/>
            </p:nvSpPr>
            <p:spPr>
              <a:xfrm>
                <a:off x="357073" y="203668"/>
                <a:ext cx="981951" cy="583219"/>
              </a:xfrm>
              <a:prstGeom prst="rect">
                <a:avLst/>
              </a:prstGeom>
              <a:grpFill/>
              <a:ln>
                <a:noFill/>
              </a:ln>
            </p:spPr>
            <p:txBody>
              <a:bodyPr spcFirstLastPara="1" wrap="square" lIns="0" tIns="56875" rIns="0" bIns="60950" anchor="ctr" anchorCtr="0">
                <a:noAutofit/>
              </a:bodyPr>
              <a:lstStyle/>
              <a:p>
                <a:pPr algn="ctr">
                  <a:lnSpc>
                    <a:spcPct val="89000"/>
                  </a:lnSpc>
                  <a:spcAft>
                    <a:spcPts val="800"/>
                  </a:spcAft>
                </a:pPr>
                <a:r>
                  <a:rPr lang="de-DE" sz="3200" dirty="0">
                    <a:solidFill>
                      <a:srgbClr val="C00000"/>
                    </a:solidFill>
                    <a:latin typeface="Calibri" panose="020F0502020204030204" pitchFamily="34" charset="0"/>
                    <a:ea typeface="Calibri" panose="020F0502020204030204" pitchFamily="34" charset="0"/>
                  </a:rPr>
                  <a:t>negative Strategien</a:t>
                </a:r>
                <a:endParaRPr lang="de-DE" sz="2000" dirty="0">
                  <a:solidFill>
                    <a:srgbClr val="C00000"/>
                  </a:solidFill>
                  <a:latin typeface="Calibri" panose="020F0502020204030204" pitchFamily="34" charset="0"/>
                  <a:ea typeface="Calibri" panose="020F0502020204030204" pitchFamily="34" charset="0"/>
                </a:endParaRPr>
              </a:p>
            </p:txBody>
          </p:sp>
          <p:sp>
            <p:nvSpPr>
              <p:cNvPr id="23" name="Rechteck 502">
                <a:extLst>
                  <a:ext uri="{FF2B5EF4-FFF2-40B4-BE49-F238E27FC236}">
                    <a16:creationId xmlns:a16="http://schemas.microsoft.com/office/drawing/2014/main" id="{46BC2D80-CE99-4279-B428-40CFAA68D8A1}"/>
                  </a:ext>
                </a:extLst>
              </p:cNvPr>
              <p:cNvSpPr/>
              <p:nvPr/>
            </p:nvSpPr>
            <p:spPr>
              <a:xfrm>
                <a:off x="1487805" y="375076"/>
                <a:ext cx="1160487" cy="583219"/>
              </a:xfrm>
              <a:prstGeom prst="rect">
                <a:avLst/>
              </a:prstGeom>
              <a:grpFill/>
              <a:ln>
                <a:noFill/>
              </a:ln>
            </p:spPr>
            <p:txBody>
              <a:bodyPr spcFirstLastPara="1" wrap="square" lIns="91425" tIns="91425" rIns="91425" bIns="91425" anchor="ctr" anchorCtr="0">
                <a:noAutofit/>
              </a:bodyPr>
              <a:lstStyle/>
              <a:p>
                <a:pPr>
                  <a:lnSpc>
                    <a:spcPct val="107000"/>
                  </a:lnSpc>
                  <a:spcAft>
                    <a:spcPts val="800"/>
                  </a:spcAft>
                </a:pPr>
                <a:r>
                  <a:rPr lang="de-DE"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24" name="Textfeld 503">
                <a:extLst>
                  <a:ext uri="{FF2B5EF4-FFF2-40B4-BE49-F238E27FC236}">
                    <a16:creationId xmlns:a16="http://schemas.microsoft.com/office/drawing/2014/main" id="{7A62765F-A1BC-4FE2-AFF6-357E8C71D108}"/>
                  </a:ext>
                </a:extLst>
              </p:cNvPr>
              <p:cNvSpPr txBox="1"/>
              <p:nvPr/>
            </p:nvSpPr>
            <p:spPr>
              <a:xfrm>
                <a:off x="1487805" y="375076"/>
                <a:ext cx="1160487" cy="583219"/>
              </a:xfrm>
              <a:prstGeom prst="rect">
                <a:avLst/>
              </a:prstGeom>
              <a:grpFill/>
              <a:ln>
                <a:noFill/>
              </a:ln>
            </p:spPr>
            <p:txBody>
              <a:bodyPr spcFirstLastPara="1" wrap="square" lIns="0" tIns="56875" rIns="0" bIns="60950" anchor="ctr" anchorCtr="0">
                <a:noAutofit/>
              </a:bodyPr>
              <a:lstStyle/>
              <a:p>
                <a:pPr algn="ctr">
                  <a:lnSpc>
                    <a:spcPct val="89000"/>
                  </a:lnSpc>
                  <a:spcAft>
                    <a:spcPts val="800"/>
                  </a:spcAft>
                </a:pPr>
                <a:r>
                  <a:rPr lang="de-DE" sz="3200" dirty="0">
                    <a:solidFill>
                      <a:schemeClr val="accent6">
                        <a:lumMod val="75000"/>
                      </a:schemeClr>
                    </a:solidFill>
                    <a:latin typeface="Calibri" panose="020F0502020204030204" pitchFamily="34" charset="0"/>
                    <a:ea typeface="Calibri" panose="020F0502020204030204" pitchFamily="34" charset="0"/>
                  </a:rPr>
                  <a:t>positive Strategien</a:t>
                </a:r>
                <a:endParaRPr lang="de-DE" sz="2000" dirty="0">
                  <a:solidFill>
                    <a:schemeClr val="accent6">
                      <a:lumMod val="75000"/>
                    </a:schemeClr>
                  </a:solidFill>
                  <a:latin typeface="Calibri" panose="020F0502020204030204" pitchFamily="34" charset="0"/>
                  <a:ea typeface="Calibri" panose="020F0502020204030204" pitchFamily="34" charset="0"/>
                </a:endParaRPr>
              </a:p>
            </p:txBody>
          </p:sp>
        </p:grpSp>
      </p:grpSp>
      <p:sp>
        <p:nvSpPr>
          <p:cNvPr id="27" name="TextBox 26">
            <a:extLst>
              <a:ext uri="{FF2B5EF4-FFF2-40B4-BE49-F238E27FC236}">
                <a16:creationId xmlns:a16="http://schemas.microsoft.com/office/drawing/2014/main" id="{934A8CE1-25A8-42F7-98D0-7F7C7CA9236B}"/>
              </a:ext>
            </a:extLst>
          </p:cNvPr>
          <p:cNvSpPr txBox="1"/>
          <p:nvPr/>
        </p:nvSpPr>
        <p:spPr>
          <a:xfrm>
            <a:off x="718277" y="4301278"/>
            <a:ext cx="11183912" cy="2273379"/>
          </a:xfrm>
          <a:prstGeom prst="rect">
            <a:avLst/>
          </a:prstGeom>
          <a:noFill/>
          <a:ln>
            <a:noFill/>
          </a:ln>
        </p:spPr>
        <p:txBody>
          <a:bodyPr wrap="square">
            <a:spAutoFit/>
          </a:bodyPr>
          <a:lstStyle/>
          <a:p>
            <a:pPr marL="285750" indent="-285750">
              <a:lnSpc>
                <a:spcPct val="107000"/>
              </a:lnSpc>
              <a:spcAft>
                <a:spcPts val="800"/>
              </a:spcAft>
              <a:buClr>
                <a:srgbClr val="80C141"/>
              </a:buClr>
              <a:buFont typeface="Wingdings" panose="05000000000000000000" pitchFamily="2" charset="2"/>
              <a:buChar char="§"/>
            </a:pPr>
            <a:r>
              <a:rPr lang="de-DE" sz="2400" dirty="0">
                <a:latin typeface="Calibri" panose="020F0502020204030204" pitchFamily="34" charset="0"/>
                <a:ea typeface="Calibri" panose="020F0502020204030204" pitchFamily="34" charset="0"/>
              </a:rPr>
              <a:t>Bist Du hier noch dabei? Dann lass uns jetzt gemeinsam Beispiele anschauen, damit es noch klarer wird</a:t>
            </a:r>
            <a:r>
              <a:rPr lang="de-DE" sz="2400" dirty="0">
                <a:effectLst/>
                <a:latin typeface="Calibri" panose="020F0502020204030204" pitchFamily="34" charset="0"/>
                <a:ea typeface="Calibri" panose="020F0502020204030204" pitchFamily="34" charset="0"/>
              </a:rPr>
              <a:t>!</a:t>
            </a:r>
          </a:p>
          <a:p>
            <a:pPr marL="285750" indent="-285750">
              <a:lnSpc>
                <a:spcPct val="107000"/>
              </a:lnSpc>
              <a:spcAft>
                <a:spcPts val="800"/>
              </a:spcAft>
              <a:buClr>
                <a:srgbClr val="80C141"/>
              </a:buClr>
              <a:buFont typeface="Wingdings" panose="05000000000000000000" pitchFamily="2" charset="2"/>
              <a:buChar char="§"/>
            </a:pPr>
            <a:endParaRPr lang="de-DE" sz="2400" dirty="0">
              <a:effectLst/>
              <a:latin typeface="Calibri" panose="020F0502020204030204" pitchFamily="34" charset="0"/>
              <a:ea typeface="Calibri" panose="020F0502020204030204" pitchFamily="34" charset="0"/>
            </a:endParaRPr>
          </a:p>
          <a:p>
            <a:pPr algn="ct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rPr>
              <a:t>Wir wollen für jedes Grundbedürfnis ein Beispiel geben, das dir zeigt, </a:t>
            </a:r>
            <a:br>
              <a:rPr lang="de-DE" sz="2400" b="1" i="1" dirty="0">
                <a:solidFill>
                  <a:schemeClr val="bg1"/>
                </a:solidFill>
                <a:effectLst>
                  <a:outerShdw blurRad="38100" dist="38100" dir="2700000" algn="tl">
                    <a:srgbClr val="000000">
                      <a:alpha val="43137"/>
                    </a:srgbClr>
                  </a:outerShdw>
                </a:effectLst>
                <a:latin typeface="Calibri" panose="020F0502020204030204" pitchFamily="34" charset="0"/>
              </a:rPr>
            </a:b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rPr>
              <a:t>was mit positiven und negativen Strategien gemeint ist:</a:t>
            </a:r>
          </a:p>
        </p:txBody>
      </p:sp>
      <p:pic>
        <p:nvPicPr>
          <p:cNvPr id="16" name="3D-Modell 2084" descr="Gesicht mit Kopfverband Emoji">
            <a:extLst>
              <a:ext uri="{FF2B5EF4-FFF2-40B4-BE49-F238E27FC236}">
                <a16:creationId xmlns:a16="http://schemas.microsoft.com/office/drawing/2014/main" id="{19D40E71-70CE-49F4-99BC-9B4AE20B80A7}"/>
              </a:ext>
            </a:extLst>
          </p:cNvPr>
          <p:cNvPicPr>
            <a:picLocks noGrp="1" noRot="1" noChangeAspect="1" noMove="1" noResize="1" noEditPoints="1" noAdjustHandles="1" noChangeArrowheads="1" noChangeShapeType="1" noCrop="1"/>
          </p:cNvPicPr>
          <p:nvPr/>
        </p:nvPicPr>
        <p:blipFill>
          <a:blip r:embed="rId4"/>
          <a:stretch>
            <a:fillRect/>
          </a:stretch>
        </p:blipFill>
        <p:spPr>
          <a:xfrm>
            <a:off x="495165" y="2252154"/>
            <a:ext cx="1443990" cy="1443990"/>
          </a:xfrm>
          <a:prstGeom prst="rect">
            <a:avLst/>
          </a:prstGeom>
        </p:spPr>
      </p:pic>
      <p:pic>
        <p:nvPicPr>
          <p:cNvPr id="26" name="3D-Modell 2083" descr="Erleichtertes Gesicht Emoji">
            <a:extLst>
              <a:ext uri="{FF2B5EF4-FFF2-40B4-BE49-F238E27FC236}">
                <a16:creationId xmlns:a16="http://schemas.microsoft.com/office/drawing/2014/main" id="{B1DCA161-0869-49AF-B739-46C66B4D768E}"/>
              </a:ext>
            </a:extLst>
          </p:cNvPr>
          <p:cNvPicPr>
            <a:picLocks noGrp="1" noRot="1" noChangeAspect="1" noMove="1" noResize="1" noEditPoints="1" noAdjustHandles="1" noChangeArrowheads="1" noChangeShapeType="1" noCrop="1"/>
          </p:cNvPicPr>
          <p:nvPr/>
        </p:nvPicPr>
        <p:blipFill>
          <a:blip r:embed="rId5"/>
          <a:stretch>
            <a:fillRect/>
          </a:stretch>
        </p:blipFill>
        <p:spPr>
          <a:xfrm>
            <a:off x="9836129" y="2672990"/>
            <a:ext cx="1441450" cy="1441450"/>
          </a:xfrm>
          <a:prstGeom prst="rect">
            <a:avLst/>
          </a:prstGeom>
          <a:noFill/>
        </p:spPr>
      </p:pic>
      <p:sp>
        <p:nvSpPr>
          <p:cNvPr id="32" name="TextBox 31">
            <a:extLst>
              <a:ext uri="{FF2B5EF4-FFF2-40B4-BE49-F238E27FC236}">
                <a16:creationId xmlns:a16="http://schemas.microsoft.com/office/drawing/2014/main" id="{26D84175-633E-4A0A-B6B4-B2920503A9A0}"/>
              </a:ext>
            </a:extLst>
          </p:cNvPr>
          <p:cNvSpPr txBox="1"/>
          <p:nvPr/>
        </p:nvSpPr>
        <p:spPr>
          <a:xfrm>
            <a:off x="8545189" y="0"/>
            <a:ext cx="364681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Hilfreiche Strategien anwenden </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4237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058" descr="Aquarell, Pinselstrich, Farbe, Abstrakt, Textur, Bürste">
            <a:extLst>
              <a:ext uri="{FF2B5EF4-FFF2-40B4-BE49-F238E27FC236}">
                <a16:creationId xmlns:a16="http://schemas.microsoft.com/office/drawing/2014/main" id="{5327BD2A-4895-4BAD-940D-A1FB6DCAC6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341"/>
          <a:stretch/>
        </p:blipFill>
        <p:spPr bwMode="auto">
          <a:xfrm>
            <a:off x="-1" y="541370"/>
            <a:ext cx="6975335" cy="899012"/>
          </a:xfrm>
          <a:prstGeom prst="rect">
            <a:avLst/>
          </a:prstGeom>
          <a:noFill/>
          <a:ln>
            <a:noFill/>
          </a:ln>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DB6976C1-0931-49AD-8246-F800ACE926AE}"/>
              </a:ext>
            </a:extLst>
          </p:cNvPr>
          <p:cNvSpPr>
            <a:spLocks noGrp="1"/>
          </p:cNvSpPr>
          <p:nvPr>
            <p:ph type="title"/>
          </p:nvPr>
        </p:nvSpPr>
        <p:spPr/>
        <p:txBody>
          <a:bodyPr/>
          <a:lstStyle/>
          <a:p>
            <a:r>
              <a:rPr lang="de-DE" dirty="0">
                <a:solidFill>
                  <a:schemeClr val="bg1">
                    <a:lumMod val="95000"/>
                  </a:schemeClr>
                </a:solidFill>
                <a:effectLst>
                  <a:outerShdw blurRad="38100" dist="38100" dir="2700000" algn="tl">
                    <a:srgbClr val="000000">
                      <a:alpha val="43137"/>
                    </a:srgbClr>
                  </a:outerShdw>
                </a:effectLst>
              </a:rPr>
              <a:t>1. Liebe und Zugehörigkeit</a:t>
            </a:r>
          </a:p>
        </p:txBody>
      </p:sp>
      <p:grpSp>
        <p:nvGrpSpPr>
          <p:cNvPr id="6" name="Gruppieren 505">
            <a:extLst>
              <a:ext uri="{FF2B5EF4-FFF2-40B4-BE49-F238E27FC236}">
                <a16:creationId xmlns:a16="http://schemas.microsoft.com/office/drawing/2014/main" id="{22B76EDE-231D-46D7-9DD7-D971061B7741}"/>
              </a:ext>
            </a:extLst>
          </p:cNvPr>
          <p:cNvGrpSpPr/>
          <p:nvPr/>
        </p:nvGrpSpPr>
        <p:grpSpPr>
          <a:xfrm>
            <a:off x="1635389" y="1458913"/>
            <a:ext cx="8921222" cy="5390653"/>
            <a:chOff x="0" y="0"/>
            <a:chExt cx="4229100" cy="1808105"/>
          </a:xfrm>
        </p:grpSpPr>
        <p:grpSp>
          <p:nvGrpSpPr>
            <p:cNvPr id="7" name="Gruppieren 506">
              <a:extLst>
                <a:ext uri="{FF2B5EF4-FFF2-40B4-BE49-F238E27FC236}">
                  <a16:creationId xmlns:a16="http://schemas.microsoft.com/office/drawing/2014/main" id="{DC52A971-98D0-4A4E-9854-E63289954E0D}"/>
                </a:ext>
              </a:extLst>
            </p:cNvPr>
            <p:cNvGrpSpPr/>
            <p:nvPr/>
          </p:nvGrpSpPr>
          <p:grpSpPr>
            <a:xfrm>
              <a:off x="0" y="0"/>
              <a:ext cx="4229100" cy="1808105"/>
              <a:chOff x="0" y="0"/>
              <a:chExt cx="4229100" cy="1808105"/>
            </a:xfrm>
          </p:grpSpPr>
          <p:sp>
            <p:nvSpPr>
              <p:cNvPr id="8" name="Rechteck 507">
                <a:extLst>
                  <a:ext uri="{FF2B5EF4-FFF2-40B4-BE49-F238E27FC236}">
                    <a16:creationId xmlns:a16="http://schemas.microsoft.com/office/drawing/2014/main" id="{BC5D4DFF-D11A-4E3A-B718-9A3FD4D80F3D}"/>
                  </a:ext>
                </a:extLst>
              </p:cNvPr>
              <p:cNvSpPr/>
              <p:nvPr/>
            </p:nvSpPr>
            <p:spPr>
              <a:xfrm>
                <a:off x="0" y="0"/>
                <a:ext cx="4229100" cy="179070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9" name="Freihandform: Form 508">
                <a:extLst>
                  <a:ext uri="{FF2B5EF4-FFF2-40B4-BE49-F238E27FC236}">
                    <a16:creationId xmlns:a16="http://schemas.microsoft.com/office/drawing/2014/main" id="{504249FC-20D4-42D5-BF2E-51AF7C4026C0}"/>
                  </a:ext>
                </a:extLst>
              </p:cNvPr>
              <p:cNvSpPr/>
              <p:nvPr/>
            </p:nvSpPr>
            <p:spPr>
              <a:xfrm>
                <a:off x="0" y="17405"/>
                <a:ext cx="4229100" cy="1790700"/>
              </a:xfrm>
              <a:custGeom>
                <a:avLst/>
                <a:gdLst/>
                <a:ahLst/>
                <a:cxnLst/>
                <a:rect l="l" t="t" r="r" b="b"/>
                <a:pathLst>
                  <a:path w="120000" h="120000"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moveTo>
                      <a:pt x="63750" y="25000"/>
                    </a:moveTo>
                    <a:lnTo>
                      <a:pt x="63750" y="40000"/>
                    </a:lnTo>
                    <a:moveTo>
                      <a:pt x="56250" y="35000"/>
                    </a:moveTo>
                    <a:lnTo>
                      <a:pt x="56250" y="80000"/>
                    </a:lnTo>
                  </a:path>
                </a:pathLst>
              </a:custGeom>
              <a:solidFill>
                <a:schemeClr val="bg1">
                  <a:lumMod val="95000"/>
                </a:schemeClr>
              </a:solidFill>
              <a:ln w="12700" cap="flat" cmpd="sng">
                <a:solidFill>
                  <a:schemeClr val="bg1">
                    <a:lumMod val="65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90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0" name="Rechteck 509">
                <a:extLst>
                  <a:ext uri="{FF2B5EF4-FFF2-40B4-BE49-F238E27FC236}">
                    <a16:creationId xmlns:a16="http://schemas.microsoft.com/office/drawing/2014/main" id="{BF164AAA-19D0-4F5A-A3ED-9185287879F0}"/>
                  </a:ext>
                </a:extLst>
              </p:cNvPr>
              <p:cNvSpPr/>
              <p:nvPr/>
            </p:nvSpPr>
            <p:spPr>
              <a:xfrm>
                <a:off x="280155" y="361962"/>
                <a:ext cx="1708232" cy="828903"/>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1" name="Textfeld 510">
                <a:extLst>
                  <a:ext uri="{FF2B5EF4-FFF2-40B4-BE49-F238E27FC236}">
                    <a16:creationId xmlns:a16="http://schemas.microsoft.com/office/drawing/2014/main" id="{F4BF7A85-C1D7-4807-8299-B4D2302DF47C}"/>
                  </a:ext>
                </a:extLst>
              </p:cNvPr>
              <p:cNvSpPr txBox="1"/>
              <p:nvPr/>
            </p:nvSpPr>
            <p:spPr>
              <a:xfrm>
                <a:off x="98911" y="315082"/>
                <a:ext cx="1889476" cy="937128"/>
              </a:xfrm>
              <a:prstGeom prst="rect">
                <a:avLst/>
              </a:prstGeom>
              <a:noFill/>
              <a:ln>
                <a:noFill/>
              </a:ln>
            </p:spPr>
            <p:txBody>
              <a:bodyPr spcFirstLastPara="1" wrap="square" lIns="0" tIns="28425" rIns="0" bIns="30475" anchor="ctr" anchorCtr="0">
                <a:noAutofit/>
              </a:bodyPr>
              <a:lstStyle>
                <a:defPPr>
                  <a:defRPr lang="el-GR"/>
                </a:defPPr>
                <a:lvl1pPr algn="ctr">
                  <a:lnSpc>
                    <a:spcPct val="89000"/>
                  </a:lnSpc>
                  <a:spcAft>
                    <a:spcPts val="800"/>
                  </a:spcAft>
                  <a:defRPr sz="2400">
                    <a:solidFill>
                      <a:srgbClr val="C00000"/>
                    </a:solidFill>
                    <a:latin typeface="Calibri" panose="020F0502020204030204" pitchFamily="34" charset="0"/>
                  </a:defRPr>
                </a:lvl1pPr>
              </a:lstStyle>
              <a:p>
                <a:r>
                  <a:rPr lang="de-DE" dirty="0"/>
                  <a:t>Johanna ist total enttäuscht, weil sie von ihrer Freundin nicht zur Party eingeladen worden ist. Anstatt sich trotzdem einen schönen Abend zu machen, postet sie irgendeinen Unsinn über Ihre Freundin in ihren sozialen Netzwerken.</a:t>
                </a:r>
              </a:p>
            </p:txBody>
          </p:sp>
          <p:sp>
            <p:nvSpPr>
              <p:cNvPr id="12" name="Rechteck 511">
                <a:extLst>
                  <a:ext uri="{FF2B5EF4-FFF2-40B4-BE49-F238E27FC236}">
                    <a16:creationId xmlns:a16="http://schemas.microsoft.com/office/drawing/2014/main" id="{3B2433F7-8898-4EBD-BE59-7C8792801A71}"/>
                  </a:ext>
                </a:extLst>
              </p:cNvPr>
              <p:cNvSpPr/>
              <p:nvPr/>
            </p:nvSpPr>
            <p:spPr>
              <a:xfrm>
                <a:off x="2114550" y="568293"/>
                <a:ext cx="1649349" cy="828903"/>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3" name="Textfeld 512">
                <a:extLst>
                  <a:ext uri="{FF2B5EF4-FFF2-40B4-BE49-F238E27FC236}">
                    <a16:creationId xmlns:a16="http://schemas.microsoft.com/office/drawing/2014/main" id="{BF095F3D-4B71-4311-9EE6-E57BE48550B5}"/>
                  </a:ext>
                </a:extLst>
              </p:cNvPr>
              <p:cNvSpPr txBox="1"/>
              <p:nvPr/>
            </p:nvSpPr>
            <p:spPr>
              <a:xfrm>
                <a:off x="2114550" y="630127"/>
                <a:ext cx="1649349" cy="904051"/>
              </a:xfrm>
              <a:prstGeom prst="rect">
                <a:avLst/>
              </a:prstGeom>
              <a:noFill/>
              <a:ln>
                <a:noFill/>
              </a:ln>
            </p:spPr>
            <p:txBody>
              <a:bodyPr spcFirstLastPara="1" wrap="square" lIns="0" tIns="32000" rIns="0" bIns="34275" anchor="ctr" anchorCtr="0">
                <a:noAutofit/>
              </a:bodyPr>
              <a:lstStyle/>
              <a:p>
                <a:pPr algn="ctr">
                  <a:lnSpc>
                    <a:spcPct val="89000"/>
                  </a:lnSpc>
                  <a:spcAft>
                    <a:spcPts val="800"/>
                  </a:spcAft>
                </a:pPr>
                <a:r>
                  <a:rPr lang="de-DE" sz="2400" dirty="0">
                    <a:solidFill>
                      <a:schemeClr val="accent6">
                        <a:lumMod val="75000"/>
                      </a:schemeClr>
                    </a:solidFill>
                    <a:latin typeface="Calibri" panose="020F0502020204030204" pitchFamily="34" charset="0"/>
                  </a:rPr>
                  <a:t>Johanna ruft ihre Freundin Petra an, die sie schon lange nicht mehr gesehen hat. Spontan verabreden sich die beiden und verbringen einen angeregten Abend in einem Lokal miteinander.</a:t>
                </a:r>
              </a:p>
            </p:txBody>
          </p:sp>
        </p:grpSp>
      </p:grpSp>
      <p:pic>
        <p:nvPicPr>
          <p:cNvPr id="15" name="3D-Modell 2084" descr="Gesicht mit Kopfverband Emoji">
            <a:extLst>
              <a:ext uri="{FF2B5EF4-FFF2-40B4-BE49-F238E27FC236}">
                <a16:creationId xmlns:a16="http://schemas.microsoft.com/office/drawing/2014/main" id="{218CEF92-81A9-4845-8AB2-1736DAA19577}"/>
              </a:ext>
            </a:extLst>
          </p:cNvPr>
          <p:cNvPicPr>
            <a:picLocks noGrp="1" noRot="1" noChangeAspect="1" noMove="1" noResize="1" noEditPoints="1" noAdjustHandles="1" noChangeArrowheads="1" noChangeShapeType="1" noCrop="1"/>
          </p:cNvPicPr>
          <p:nvPr/>
        </p:nvPicPr>
        <p:blipFill>
          <a:blip r:embed="rId3"/>
          <a:stretch>
            <a:fillRect/>
          </a:stretch>
        </p:blipFill>
        <p:spPr>
          <a:xfrm>
            <a:off x="58330" y="2329708"/>
            <a:ext cx="1443990" cy="1443990"/>
          </a:xfrm>
          <a:prstGeom prst="rect">
            <a:avLst/>
          </a:prstGeom>
        </p:spPr>
      </p:pic>
      <p:pic>
        <p:nvPicPr>
          <p:cNvPr id="19" name="3D-Modell 2083" descr="Erleichtertes Gesicht Emoji">
            <a:extLst>
              <a:ext uri="{FF2B5EF4-FFF2-40B4-BE49-F238E27FC236}">
                <a16:creationId xmlns:a16="http://schemas.microsoft.com/office/drawing/2014/main" id="{7EAF9D00-36ED-45B9-BBEF-CB9E0F8A1DD9}"/>
              </a:ext>
            </a:extLst>
          </p:cNvPr>
          <p:cNvPicPr>
            <a:picLocks noGrp="1" noRot="1" noChangeAspect="1" noMove="1" noResize="1" noEditPoints="1" noAdjustHandles="1" noChangeArrowheads="1" noChangeShapeType="1" noCrop="1"/>
          </p:cNvPicPr>
          <p:nvPr/>
        </p:nvPicPr>
        <p:blipFill>
          <a:blip r:embed="rId4"/>
          <a:stretch>
            <a:fillRect/>
          </a:stretch>
        </p:blipFill>
        <p:spPr>
          <a:xfrm>
            <a:off x="10290472" y="2738735"/>
            <a:ext cx="1441450" cy="1441450"/>
          </a:xfrm>
          <a:prstGeom prst="rect">
            <a:avLst/>
          </a:prstGeom>
          <a:noFill/>
        </p:spPr>
      </p:pic>
      <p:sp>
        <p:nvSpPr>
          <p:cNvPr id="17" name="TextBox 16">
            <a:extLst>
              <a:ext uri="{FF2B5EF4-FFF2-40B4-BE49-F238E27FC236}">
                <a16:creationId xmlns:a16="http://schemas.microsoft.com/office/drawing/2014/main" id="{26D84175-633E-4A0A-B6B4-B2920503A9A0}"/>
              </a:ext>
            </a:extLst>
          </p:cNvPr>
          <p:cNvSpPr txBox="1"/>
          <p:nvPr/>
        </p:nvSpPr>
        <p:spPr>
          <a:xfrm>
            <a:off x="8545189" y="0"/>
            <a:ext cx="364681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Hilfreiche Strategien anwenden </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5580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058" descr="Aquarell, Pinselstrich, Farbe, Abstrakt, Textur, Bürste">
            <a:extLst>
              <a:ext uri="{FF2B5EF4-FFF2-40B4-BE49-F238E27FC236}">
                <a16:creationId xmlns:a16="http://schemas.microsoft.com/office/drawing/2014/main" id="{554924EA-FBF6-4448-8279-44789E3EB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543"/>
          <a:stretch/>
        </p:blipFill>
        <p:spPr bwMode="auto">
          <a:xfrm>
            <a:off x="0" y="541370"/>
            <a:ext cx="5687008" cy="907104"/>
          </a:xfrm>
          <a:prstGeom prst="rect">
            <a:avLst/>
          </a:prstGeom>
          <a:noFill/>
          <a:ln>
            <a:noFill/>
          </a:ln>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DB6976C1-0931-49AD-8246-F800ACE926AE}"/>
              </a:ext>
            </a:extLst>
          </p:cNvPr>
          <p:cNvSpPr>
            <a:spLocks noGrp="1"/>
          </p:cNvSpPr>
          <p:nvPr>
            <p:ph type="title"/>
          </p:nvPr>
        </p:nvSpPr>
        <p:spPr/>
        <p:txBody>
          <a:bodyPr/>
          <a:lstStyle/>
          <a:p>
            <a:r>
              <a:rPr lang="de-DE" dirty="0">
                <a:solidFill>
                  <a:schemeClr val="bg1">
                    <a:lumMod val="95000"/>
                  </a:schemeClr>
                </a:solidFill>
                <a:effectLst>
                  <a:outerShdw blurRad="38100" dist="38100" dir="2700000" algn="tl">
                    <a:srgbClr val="000000">
                      <a:alpha val="43137"/>
                    </a:srgbClr>
                  </a:outerShdw>
                </a:effectLst>
              </a:rPr>
              <a:t>2. Power (Macht)</a:t>
            </a:r>
          </a:p>
        </p:txBody>
      </p:sp>
      <p:grpSp>
        <p:nvGrpSpPr>
          <p:cNvPr id="8" name="Gruppieren 514">
            <a:extLst>
              <a:ext uri="{FF2B5EF4-FFF2-40B4-BE49-F238E27FC236}">
                <a16:creationId xmlns:a16="http://schemas.microsoft.com/office/drawing/2014/main" id="{AF20E9B8-9A77-4C66-A030-05A75E8B8D4B}"/>
              </a:ext>
            </a:extLst>
          </p:cNvPr>
          <p:cNvGrpSpPr/>
          <p:nvPr/>
        </p:nvGrpSpPr>
        <p:grpSpPr>
          <a:xfrm>
            <a:off x="1450428" y="1469739"/>
            <a:ext cx="9010781" cy="6428785"/>
            <a:chOff x="0" y="0"/>
            <a:chExt cx="4221479" cy="1805925"/>
          </a:xfrm>
        </p:grpSpPr>
        <p:grpSp>
          <p:nvGrpSpPr>
            <p:cNvPr id="9" name="Gruppieren 515">
              <a:extLst>
                <a:ext uri="{FF2B5EF4-FFF2-40B4-BE49-F238E27FC236}">
                  <a16:creationId xmlns:a16="http://schemas.microsoft.com/office/drawing/2014/main" id="{B4B9E237-AB36-4916-8135-F34883D65354}"/>
                </a:ext>
              </a:extLst>
            </p:cNvPr>
            <p:cNvGrpSpPr/>
            <p:nvPr/>
          </p:nvGrpSpPr>
          <p:grpSpPr>
            <a:xfrm>
              <a:off x="0" y="0"/>
              <a:ext cx="4221479" cy="1805925"/>
              <a:chOff x="0" y="0"/>
              <a:chExt cx="4221479" cy="1805925"/>
            </a:xfrm>
          </p:grpSpPr>
          <p:sp>
            <p:nvSpPr>
              <p:cNvPr id="10" name="Rechteck 516">
                <a:extLst>
                  <a:ext uri="{FF2B5EF4-FFF2-40B4-BE49-F238E27FC236}">
                    <a16:creationId xmlns:a16="http://schemas.microsoft.com/office/drawing/2014/main" id="{F418B28D-8E0E-4142-99F3-9B067A1C1D13}"/>
                  </a:ext>
                </a:extLst>
              </p:cNvPr>
              <p:cNvSpPr/>
              <p:nvPr/>
            </p:nvSpPr>
            <p:spPr>
              <a:xfrm>
                <a:off x="0" y="0"/>
                <a:ext cx="4221475" cy="1805925"/>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1" name="Freihandform: Form 517">
                <a:extLst>
                  <a:ext uri="{FF2B5EF4-FFF2-40B4-BE49-F238E27FC236}">
                    <a16:creationId xmlns:a16="http://schemas.microsoft.com/office/drawing/2014/main" id="{96A1F0A3-00AD-4160-8A5F-4D01979C7AC0}"/>
                  </a:ext>
                </a:extLst>
              </p:cNvPr>
              <p:cNvSpPr/>
              <p:nvPr/>
            </p:nvSpPr>
            <p:spPr>
              <a:xfrm>
                <a:off x="0" y="0"/>
                <a:ext cx="4221479" cy="1688592"/>
              </a:xfrm>
              <a:custGeom>
                <a:avLst/>
                <a:gdLst/>
                <a:ahLst/>
                <a:cxnLst/>
                <a:rect l="l" t="t" r="r" b="b"/>
                <a:pathLst>
                  <a:path w="120000" h="120000"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moveTo>
                      <a:pt x="63750" y="25000"/>
                    </a:moveTo>
                    <a:lnTo>
                      <a:pt x="63750" y="40000"/>
                    </a:lnTo>
                    <a:moveTo>
                      <a:pt x="56250" y="35000"/>
                    </a:moveTo>
                    <a:lnTo>
                      <a:pt x="56250" y="80000"/>
                    </a:lnTo>
                  </a:path>
                </a:pathLst>
              </a:custGeom>
              <a:solidFill>
                <a:schemeClr val="bg1">
                  <a:lumMod val="95000"/>
                </a:schemeClr>
              </a:solidFill>
              <a:ln w="12700" cap="flat" cmpd="sng">
                <a:solidFill>
                  <a:schemeClr val="bg1">
                    <a:lumMod val="65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2" name="Rechteck 518">
                <a:extLst>
                  <a:ext uri="{FF2B5EF4-FFF2-40B4-BE49-F238E27FC236}">
                    <a16:creationId xmlns:a16="http://schemas.microsoft.com/office/drawing/2014/main" id="{773D8ACD-7DDE-49FE-92B2-E639F6655FB4}"/>
                  </a:ext>
                </a:extLst>
              </p:cNvPr>
              <p:cNvSpPr/>
              <p:nvPr/>
            </p:nvSpPr>
            <p:spPr>
              <a:xfrm>
                <a:off x="279650" y="273554"/>
                <a:ext cx="1705154" cy="82741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3" name="Textfeld 519">
                <a:extLst>
                  <a:ext uri="{FF2B5EF4-FFF2-40B4-BE49-F238E27FC236}">
                    <a16:creationId xmlns:a16="http://schemas.microsoft.com/office/drawing/2014/main" id="{1CCBA5F5-C706-44B4-BDF0-D60AE8CFFEA9}"/>
                  </a:ext>
                </a:extLst>
              </p:cNvPr>
              <p:cNvSpPr txBox="1"/>
              <p:nvPr/>
            </p:nvSpPr>
            <p:spPr>
              <a:xfrm>
                <a:off x="387889" y="283580"/>
                <a:ext cx="1586023" cy="869360"/>
              </a:xfrm>
              <a:prstGeom prst="rect">
                <a:avLst/>
              </a:prstGeom>
              <a:noFill/>
              <a:ln>
                <a:noFill/>
              </a:ln>
            </p:spPr>
            <p:txBody>
              <a:bodyPr spcFirstLastPara="1" wrap="square" lIns="0" tIns="28425" rIns="0" bIns="30475" anchor="ctr" anchorCtr="0">
                <a:noAutofit/>
              </a:bodyPr>
              <a:lstStyle/>
              <a:p>
                <a:pPr algn="ctr">
                  <a:lnSpc>
                    <a:spcPct val="89000"/>
                  </a:lnSpc>
                  <a:spcAft>
                    <a:spcPts val="800"/>
                  </a:spcAft>
                </a:pPr>
                <a:r>
                  <a:rPr lang="de-DE" sz="2400" dirty="0">
                    <a:solidFill>
                      <a:srgbClr val="C00000"/>
                    </a:solidFill>
                    <a:latin typeface="Calibri" panose="020F0502020204030204" pitchFamily="34" charset="0"/>
                  </a:rPr>
                  <a:t>Alex ist total sauer, weil er in einer Diskussion kaum zu Wort gekommen ist. Nun versucht er andere gegen John, der sich in der Diskussion besonders hervorgetan hat, auf seine Seite zu ziehen, indem er schlecht über ihn redet.</a:t>
                </a:r>
              </a:p>
            </p:txBody>
          </p:sp>
          <p:sp>
            <p:nvSpPr>
              <p:cNvPr id="14" name="Rechteck 520">
                <a:extLst>
                  <a:ext uri="{FF2B5EF4-FFF2-40B4-BE49-F238E27FC236}">
                    <a16:creationId xmlns:a16="http://schemas.microsoft.com/office/drawing/2014/main" id="{28CAEF30-5BD8-4EAE-85F7-F9D95E0C0787}"/>
                  </a:ext>
                </a:extLst>
              </p:cNvPr>
              <p:cNvSpPr/>
              <p:nvPr/>
            </p:nvSpPr>
            <p:spPr>
              <a:xfrm>
                <a:off x="2110740" y="576503"/>
                <a:ext cx="1646377" cy="82741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5" name="Textfeld 521">
                <a:extLst>
                  <a:ext uri="{FF2B5EF4-FFF2-40B4-BE49-F238E27FC236}">
                    <a16:creationId xmlns:a16="http://schemas.microsoft.com/office/drawing/2014/main" id="{656B1ABF-EB70-4039-B1E9-F54445FD81F4}"/>
                  </a:ext>
                </a:extLst>
              </p:cNvPr>
              <p:cNvSpPr txBox="1"/>
              <p:nvPr/>
            </p:nvSpPr>
            <p:spPr>
              <a:xfrm>
                <a:off x="2082151" y="572084"/>
                <a:ext cx="1740639" cy="827410"/>
              </a:xfrm>
              <a:prstGeom prst="rect">
                <a:avLst/>
              </a:prstGeom>
              <a:noFill/>
              <a:ln>
                <a:noFill/>
              </a:ln>
            </p:spPr>
            <p:txBody>
              <a:bodyPr spcFirstLastPara="1" wrap="square" lIns="0" tIns="28425" rIns="0" bIns="30475" anchor="ctr" anchorCtr="0">
                <a:noAutofit/>
              </a:bodyPr>
              <a:lstStyle/>
              <a:p>
                <a:pPr algn="ctr">
                  <a:lnSpc>
                    <a:spcPct val="89000"/>
                  </a:lnSpc>
                  <a:spcAft>
                    <a:spcPts val="800"/>
                  </a:spcAft>
                </a:pPr>
                <a:r>
                  <a:rPr lang="de-DE" sz="2400" dirty="0">
                    <a:solidFill>
                      <a:schemeClr val="accent6">
                        <a:lumMod val="75000"/>
                      </a:schemeClr>
                    </a:solidFill>
                    <a:latin typeface="Calibri" panose="020F0502020204030204" pitchFamily="34" charset="0"/>
                  </a:rPr>
                  <a:t>Alex sucht das Gespräch mit John. Er teilt ihm mit, dass er auch etwas zu sagen gehabt hätte und teilt John seinen Standpunkt in der Diskussion mit. John nimmt sich vor, in Diskussionen mehr auf andere zu achten.</a:t>
                </a:r>
              </a:p>
            </p:txBody>
          </p:sp>
        </p:grpSp>
      </p:grpSp>
      <p:pic>
        <p:nvPicPr>
          <p:cNvPr id="17" name="3D-Modell 2084" descr="Gesicht mit Kopfverband Emoji">
            <a:extLst>
              <a:ext uri="{FF2B5EF4-FFF2-40B4-BE49-F238E27FC236}">
                <a16:creationId xmlns:a16="http://schemas.microsoft.com/office/drawing/2014/main" id="{6C65F482-74B9-4819-915D-4B92C270D9C7}"/>
              </a:ext>
            </a:extLst>
          </p:cNvPr>
          <p:cNvPicPr>
            <a:picLocks noGrp="1" noRot="1" noChangeAspect="1" noMove="1" noResize="1" noEditPoints="1" noAdjustHandles="1" noChangeArrowheads="1" noChangeShapeType="1" noCrop="1"/>
          </p:cNvPicPr>
          <p:nvPr/>
        </p:nvPicPr>
        <p:blipFill>
          <a:blip r:embed="rId3"/>
          <a:stretch>
            <a:fillRect/>
          </a:stretch>
        </p:blipFill>
        <p:spPr>
          <a:xfrm>
            <a:off x="75252" y="2364950"/>
            <a:ext cx="1443990" cy="1443990"/>
          </a:xfrm>
          <a:prstGeom prst="rect">
            <a:avLst/>
          </a:prstGeom>
        </p:spPr>
      </p:pic>
      <p:pic>
        <p:nvPicPr>
          <p:cNvPr id="21" name="3D-Modell 2083" descr="Erleichtertes Gesicht Emoji">
            <a:extLst>
              <a:ext uri="{FF2B5EF4-FFF2-40B4-BE49-F238E27FC236}">
                <a16:creationId xmlns:a16="http://schemas.microsoft.com/office/drawing/2014/main" id="{43659F10-D7AB-4B18-81D7-5459B984CE74}"/>
              </a:ext>
            </a:extLst>
          </p:cNvPr>
          <p:cNvPicPr>
            <a:picLocks noGrp="1" noRot="1" noChangeAspect="1" noMove="1" noResize="1" noEditPoints="1" noAdjustHandles="1" noChangeArrowheads="1" noChangeShapeType="1" noCrop="1"/>
          </p:cNvPicPr>
          <p:nvPr/>
        </p:nvPicPr>
        <p:blipFill>
          <a:blip r:embed="rId4"/>
          <a:stretch>
            <a:fillRect/>
          </a:stretch>
        </p:blipFill>
        <p:spPr>
          <a:xfrm>
            <a:off x="10144657" y="2991648"/>
            <a:ext cx="1441450" cy="1441450"/>
          </a:xfrm>
          <a:prstGeom prst="rect">
            <a:avLst/>
          </a:prstGeom>
          <a:noFill/>
        </p:spPr>
      </p:pic>
      <p:sp>
        <p:nvSpPr>
          <p:cNvPr id="16" name="TextBox 15">
            <a:extLst>
              <a:ext uri="{FF2B5EF4-FFF2-40B4-BE49-F238E27FC236}">
                <a16:creationId xmlns:a16="http://schemas.microsoft.com/office/drawing/2014/main" id="{26D84175-633E-4A0A-B6B4-B2920503A9A0}"/>
              </a:ext>
            </a:extLst>
          </p:cNvPr>
          <p:cNvSpPr txBox="1"/>
          <p:nvPr/>
        </p:nvSpPr>
        <p:spPr>
          <a:xfrm>
            <a:off x="8545189" y="0"/>
            <a:ext cx="364681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Hilfreiche Strategien anwenden </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2072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058" descr="Aquarell, Pinselstrich, Farbe, Abstrakt, Textur, Bürste">
            <a:extLst>
              <a:ext uri="{FF2B5EF4-FFF2-40B4-BE49-F238E27FC236}">
                <a16:creationId xmlns:a16="http://schemas.microsoft.com/office/drawing/2014/main" id="{AA106DF1-4928-4B91-88D5-C579C2E704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419"/>
          <a:stretch/>
        </p:blipFill>
        <p:spPr bwMode="auto">
          <a:xfrm>
            <a:off x="0" y="541370"/>
            <a:ext cx="4127500" cy="928655"/>
          </a:xfrm>
          <a:prstGeom prst="rect">
            <a:avLst/>
          </a:prstGeom>
          <a:noFill/>
          <a:ln>
            <a:noFill/>
          </a:ln>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DB6976C1-0931-49AD-8246-F800ACE926AE}"/>
              </a:ext>
            </a:extLst>
          </p:cNvPr>
          <p:cNvSpPr>
            <a:spLocks noGrp="1"/>
          </p:cNvSpPr>
          <p:nvPr>
            <p:ph type="title"/>
          </p:nvPr>
        </p:nvSpPr>
        <p:spPr/>
        <p:txBody>
          <a:bodyPr/>
          <a:lstStyle/>
          <a:p>
            <a:r>
              <a:rPr lang="de-DE" dirty="0">
                <a:solidFill>
                  <a:schemeClr val="bg1">
                    <a:lumMod val="95000"/>
                  </a:schemeClr>
                </a:solidFill>
                <a:effectLst>
                  <a:outerShdw blurRad="38100" dist="38100" dir="2700000" algn="tl">
                    <a:srgbClr val="000000">
                      <a:alpha val="43137"/>
                    </a:srgbClr>
                  </a:outerShdw>
                </a:effectLst>
              </a:rPr>
              <a:t>3. Freiheit</a:t>
            </a:r>
          </a:p>
        </p:txBody>
      </p:sp>
      <p:grpSp>
        <p:nvGrpSpPr>
          <p:cNvPr id="10" name="Gruppieren 523">
            <a:extLst>
              <a:ext uri="{FF2B5EF4-FFF2-40B4-BE49-F238E27FC236}">
                <a16:creationId xmlns:a16="http://schemas.microsoft.com/office/drawing/2014/main" id="{F6C8A021-D1A3-44AC-BE94-6CA596ECEC25}"/>
              </a:ext>
            </a:extLst>
          </p:cNvPr>
          <p:cNvGrpSpPr/>
          <p:nvPr/>
        </p:nvGrpSpPr>
        <p:grpSpPr>
          <a:xfrm>
            <a:off x="1578932" y="1090351"/>
            <a:ext cx="8810544" cy="6887013"/>
            <a:chOff x="0" y="0"/>
            <a:chExt cx="4221479" cy="1805925"/>
          </a:xfrm>
        </p:grpSpPr>
        <p:grpSp>
          <p:nvGrpSpPr>
            <p:cNvPr id="11" name="Gruppieren 524">
              <a:extLst>
                <a:ext uri="{FF2B5EF4-FFF2-40B4-BE49-F238E27FC236}">
                  <a16:creationId xmlns:a16="http://schemas.microsoft.com/office/drawing/2014/main" id="{D23382D1-450E-431C-A4B3-2198E3368924}"/>
                </a:ext>
              </a:extLst>
            </p:cNvPr>
            <p:cNvGrpSpPr/>
            <p:nvPr/>
          </p:nvGrpSpPr>
          <p:grpSpPr>
            <a:xfrm>
              <a:off x="0" y="0"/>
              <a:ext cx="4221479" cy="1805925"/>
              <a:chOff x="0" y="0"/>
              <a:chExt cx="4221479" cy="1805925"/>
            </a:xfrm>
          </p:grpSpPr>
          <p:sp>
            <p:nvSpPr>
              <p:cNvPr id="12" name="Rechteck 525">
                <a:extLst>
                  <a:ext uri="{FF2B5EF4-FFF2-40B4-BE49-F238E27FC236}">
                    <a16:creationId xmlns:a16="http://schemas.microsoft.com/office/drawing/2014/main" id="{5EC9D068-4EA7-4261-A28A-8415D9DAE68D}"/>
                  </a:ext>
                </a:extLst>
              </p:cNvPr>
              <p:cNvSpPr/>
              <p:nvPr/>
            </p:nvSpPr>
            <p:spPr>
              <a:xfrm>
                <a:off x="0" y="0"/>
                <a:ext cx="4221475" cy="1805925"/>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3" name="Freihandform: Form 526">
                <a:extLst>
                  <a:ext uri="{FF2B5EF4-FFF2-40B4-BE49-F238E27FC236}">
                    <a16:creationId xmlns:a16="http://schemas.microsoft.com/office/drawing/2014/main" id="{2DFF2E0D-4106-4652-B11C-8DD8BC175154}"/>
                  </a:ext>
                </a:extLst>
              </p:cNvPr>
              <p:cNvSpPr/>
              <p:nvPr/>
            </p:nvSpPr>
            <p:spPr>
              <a:xfrm>
                <a:off x="0" y="0"/>
                <a:ext cx="4221479" cy="1688592"/>
              </a:xfrm>
              <a:custGeom>
                <a:avLst/>
                <a:gdLst/>
                <a:ahLst/>
                <a:cxnLst/>
                <a:rect l="l" t="t" r="r" b="b"/>
                <a:pathLst>
                  <a:path w="120000" h="120000"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moveTo>
                      <a:pt x="63750" y="25000"/>
                    </a:moveTo>
                    <a:lnTo>
                      <a:pt x="63750" y="40000"/>
                    </a:lnTo>
                    <a:moveTo>
                      <a:pt x="56250" y="35000"/>
                    </a:moveTo>
                    <a:lnTo>
                      <a:pt x="56250" y="80000"/>
                    </a:lnTo>
                  </a:path>
                </a:pathLst>
              </a:custGeom>
              <a:solidFill>
                <a:schemeClr val="bg1">
                  <a:lumMod val="95000"/>
                </a:schemeClr>
              </a:solidFill>
              <a:ln w="12700" cap="flat" cmpd="sng">
                <a:solidFill>
                  <a:schemeClr val="bg1">
                    <a:lumMod val="65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4" name="Rechteck 527">
                <a:extLst>
                  <a:ext uri="{FF2B5EF4-FFF2-40B4-BE49-F238E27FC236}">
                    <a16:creationId xmlns:a16="http://schemas.microsoft.com/office/drawing/2014/main" id="{63262C1E-3059-4554-A382-9AB7270A48CB}"/>
                  </a:ext>
                </a:extLst>
              </p:cNvPr>
              <p:cNvSpPr/>
              <p:nvPr/>
            </p:nvSpPr>
            <p:spPr>
              <a:xfrm>
                <a:off x="249420" y="311913"/>
                <a:ext cx="1705154" cy="82741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5" name="Textfeld 528">
                <a:extLst>
                  <a:ext uri="{FF2B5EF4-FFF2-40B4-BE49-F238E27FC236}">
                    <a16:creationId xmlns:a16="http://schemas.microsoft.com/office/drawing/2014/main" id="{CD110A77-25D1-49C8-949D-99740DE724CF}"/>
                  </a:ext>
                </a:extLst>
              </p:cNvPr>
              <p:cNvSpPr txBox="1"/>
              <p:nvPr/>
            </p:nvSpPr>
            <p:spPr>
              <a:xfrm>
                <a:off x="319130" y="301376"/>
                <a:ext cx="1656990" cy="845809"/>
              </a:xfrm>
              <a:prstGeom prst="rect">
                <a:avLst/>
              </a:prstGeom>
              <a:noFill/>
              <a:ln>
                <a:noFill/>
              </a:ln>
            </p:spPr>
            <p:txBody>
              <a:bodyPr spcFirstLastPara="1" wrap="square" lIns="0" tIns="28425" rIns="0" bIns="30475" anchor="ctr" anchorCtr="0">
                <a:noAutofit/>
              </a:bodyPr>
              <a:lstStyle/>
              <a:p>
                <a:pPr algn="ctr">
                  <a:lnSpc>
                    <a:spcPct val="89000"/>
                  </a:lnSpc>
                  <a:spcAft>
                    <a:spcPts val="800"/>
                  </a:spcAft>
                </a:pPr>
                <a:r>
                  <a:rPr lang="de-DE" sz="2400" dirty="0">
                    <a:solidFill>
                      <a:srgbClr val="C00000"/>
                    </a:solidFill>
                    <a:latin typeface="Calibri" panose="020F0502020204030204" pitchFamily="34" charset="0"/>
                  </a:rPr>
                  <a:t>Maria nimmt sich kein Blatt vor den Mund. Sie sagt ihrer besten Freundin ihre Meinung und achtet </a:t>
                </a:r>
                <a:r>
                  <a:rPr lang="de-DE" sz="2400" dirty="0" err="1">
                    <a:solidFill>
                      <a:srgbClr val="C00000"/>
                    </a:solidFill>
                    <a:latin typeface="Calibri" panose="020F0502020204030204" pitchFamily="34" charset="0"/>
                  </a:rPr>
                  <a:t>garnicht</a:t>
                </a:r>
                <a:r>
                  <a:rPr lang="de-DE" sz="2400" dirty="0">
                    <a:solidFill>
                      <a:srgbClr val="C00000"/>
                    </a:solidFill>
                    <a:latin typeface="Calibri" panose="020F0502020204030204" pitchFamily="34" charset="0"/>
                  </a:rPr>
                  <a:t> darauf, dass diese gerade in einer ganzen schlimmen Verfassung ist und eigentlich Marias Zuspruch benötigen würde.</a:t>
                </a:r>
              </a:p>
            </p:txBody>
          </p:sp>
          <p:sp>
            <p:nvSpPr>
              <p:cNvPr id="16" name="Rechteck 529">
                <a:extLst>
                  <a:ext uri="{FF2B5EF4-FFF2-40B4-BE49-F238E27FC236}">
                    <a16:creationId xmlns:a16="http://schemas.microsoft.com/office/drawing/2014/main" id="{E2FD22EC-E519-4C07-BA73-B7EDC3810569}"/>
                  </a:ext>
                </a:extLst>
              </p:cNvPr>
              <p:cNvSpPr/>
              <p:nvPr/>
            </p:nvSpPr>
            <p:spPr>
              <a:xfrm>
                <a:off x="2110740" y="576503"/>
                <a:ext cx="1646377" cy="82741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7" name="Textfeld 530">
                <a:extLst>
                  <a:ext uri="{FF2B5EF4-FFF2-40B4-BE49-F238E27FC236}">
                    <a16:creationId xmlns:a16="http://schemas.microsoft.com/office/drawing/2014/main" id="{9E8E5651-0029-4359-AD45-91AA56A77FBD}"/>
                  </a:ext>
                </a:extLst>
              </p:cNvPr>
              <p:cNvSpPr txBox="1"/>
              <p:nvPr/>
            </p:nvSpPr>
            <p:spPr>
              <a:xfrm>
                <a:off x="2051963" y="576503"/>
                <a:ext cx="1818109" cy="827410"/>
              </a:xfrm>
              <a:prstGeom prst="rect">
                <a:avLst/>
              </a:prstGeom>
              <a:noFill/>
              <a:ln>
                <a:noFill/>
              </a:ln>
            </p:spPr>
            <p:txBody>
              <a:bodyPr spcFirstLastPara="1" wrap="square" lIns="0" tIns="32000" rIns="0" bIns="34275" anchor="ctr" anchorCtr="0">
                <a:noAutofit/>
              </a:bodyPr>
              <a:lstStyle/>
              <a:p>
                <a:pPr algn="ctr">
                  <a:lnSpc>
                    <a:spcPct val="89000"/>
                  </a:lnSpc>
                  <a:spcAft>
                    <a:spcPts val="800"/>
                  </a:spcAft>
                </a:pPr>
                <a:r>
                  <a:rPr lang="de-DE" sz="2400" dirty="0">
                    <a:solidFill>
                      <a:schemeClr val="accent6">
                        <a:lumMod val="75000"/>
                      </a:schemeClr>
                    </a:solidFill>
                    <a:latin typeface="Calibri" panose="020F0502020204030204" pitchFamily="34" charset="0"/>
                  </a:rPr>
                  <a:t>Maria bemerkt, dass es ihrer Freundin Anja gerade sehr schlecht geht. Sie nimmt darauf Rücksicht und achtet darauf, dass sie ihr nicht wehtut, wenn sie ein ehrliches Gespräch mit ihr führt.</a:t>
                </a:r>
              </a:p>
            </p:txBody>
          </p:sp>
        </p:grpSp>
      </p:grpSp>
      <p:pic>
        <p:nvPicPr>
          <p:cNvPr id="22" name="3D-Modell 2084" descr="Gesicht mit Kopfverband Emoji">
            <a:extLst>
              <a:ext uri="{FF2B5EF4-FFF2-40B4-BE49-F238E27FC236}">
                <a16:creationId xmlns:a16="http://schemas.microsoft.com/office/drawing/2014/main" id="{2B4153E0-3751-47B2-814C-BF18BE532952}"/>
              </a:ext>
            </a:extLst>
          </p:cNvPr>
          <p:cNvPicPr>
            <a:picLocks noGrp="1" noRot="1" noChangeAspect="1" noMove="1" noResize="1" noEditPoints="1" noAdjustHandles="1" noChangeArrowheads="1" noChangeShapeType="1" noCrop="1"/>
          </p:cNvPicPr>
          <p:nvPr/>
        </p:nvPicPr>
        <p:blipFill>
          <a:blip r:embed="rId3"/>
          <a:stretch>
            <a:fillRect/>
          </a:stretch>
        </p:blipFill>
        <p:spPr>
          <a:xfrm>
            <a:off x="112458" y="2371774"/>
            <a:ext cx="1443990" cy="1443990"/>
          </a:xfrm>
          <a:prstGeom prst="rect">
            <a:avLst/>
          </a:prstGeom>
        </p:spPr>
      </p:pic>
      <p:pic>
        <p:nvPicPr>
          <p:cNvPr id="23" name="3D-Modell 2083" descr="Erleichtertes Gesicht Emoji">
            <a:extLst>
              <a:ext uri="{FF2B5EF4-FFF2-40B4-BE49-F238E27FC236}">
                <a16:creationId xmlns:a16="http://schemas.microsoft.com/office/drawing/2014/main" id="{61D10C20-5971-44CB-BBF3-E8837D955708}"/>
              </a:ext>
            </a:extLst>
          </p:cNvPr>
          <p:cNvPicPr>
            <a:picLocks noGrp="1" noRot="1" noChangeAspect="1" noMove="1" noResize="1" noEditPoints="1" noAdjustHandles="1" noChangeArrowheads="1" noChangeShapeType="1" noCrop="1"/>
          </p:cNvPicPr>
          <p:nvPr/>
        </p:nvPicPr>
        <p:blipFill>
          <a:blip r:embed="rId4"/>
          <a:stretch>
            <a:fillRect/>
          </a:stretch>
        </p:blipFill>
        <p:spPr>
          <a:xfrm>
            <a:off x="10344595" y="2868679"/>
            <a:ext cx="1441450" cy="1441450"/>
          </a:xfrm>
          <a:prstGeom prst="rect">
            <a:avLst/>
          </a:prstGeom>
          <a:noFill/>
        </p:spPr>
      </p:pic>
      <p:sp>
        <p:nvSpPr>
          <p:cNvPr id="18" name="TextBox 17">
            <a:extLst>
              <a:ext uri="{FF2B5EF4-FFF2-40B4-BE49-F238E27FC236}">
                <a16:creationId xmlns:a16="http://schemas.microsoft.com/office/drawing/2014/main" id="{26D84175-633E-4A0A-B6B4-B2920503A9A0}"/>
              </a:ext>
            </a:extLst>
          </p:cNvPr>
          <p:cNvSpPr txBox="1"/>
          <p:nvPr/>
        </p:nvSpPr>
        <p:spPr>
          <a:xfrm>
            <a:off x="8545189" y="0"/>
            <a:ext cx="364681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Hilfreiche Strategien anwenden </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2078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058" descr="Aquarell, Pinselstrich, Farbe, Abstrakt, Textur, Bürste">
            <a:extLst>
              <a:ext uri="{FF2B5EF4-FFF2-40B4-BE49-F238E27FC236}">
                <a16:creationId xmlns:a16="http://schemas.microsoft.com/office/drawing/2014/main" id="{CD3BD903-22DB-4F38-9827-8D5A39B5AF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107"/>
          <a:stretch/>
        </p:blipFill>
        <p:spPr bwMode="auto">
          <a:xfrm>
            <a:off x="0" y="541370"/>
            <a:ext cx="3416300" cy="921670"/>
          </a:xfrm>
          <a:prstGeom prst="rect">
            <a:avLst/>
          </a:prstGeom>
          <a:noFill/>
          <a:ln>
            <a:noFill/>
          </a:ln>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DB6976C1-0931-49AD-8246-F800ACE926AE}"/>
              </a:ext>
            </a:extLst>
          </p:cNvPr>
          <p:cNvSpPr>
            <a:spLocks noGrp="1"/>
          </p:cNvSpPr>
          <p:nvPr>
            <p:ph type="title"/>
          </p:nvPr>
        </p:nvSpPr>
        <p:spPr/>
        <p:txBody>
          <a:bodyPr/>
          <a:lstStyle/>
          <a:p>
            <a:r>
              <a:rPr lang="de-DE" dirty="0">
                <a:solidFill>
                  <a:schemeClr val="bg1">
                    <a:lumMod val="95000"/>
                  </a:schemeClr>
                </a:solidFill>
                <a:effectLst>
                  <a:outerShdw blurRad="38100" dist="38100" dir="2700000" algn="tl">
                    <a:srgbClr val="000000">
                      <a:alpha val="43137"/>
                    </a:srgbClr>
                  </a:outerShdw>
                </a:effectLst>
              </a:rPr>
              <a:t>4. Spaß</a:t>
            </a:r>
          </a:p>
        </p:txBody>
      </p:sp>
      <p:grpSp>
        <p:nvGrpSpPr>
          <p:cNvPr id="10" name="Gruppieren 523">
            <a:extLst>
              <a:ext uri="{FF2B5EF4-FFF2-40B4-BE49-F238E27FC236}">
                <a16:creationId xmlns:a16="http://schemas.microsoft.com/office/drawing/2014/main" id="{F6C8A021-D1A3-44AC-BE94-6CA596ECEC25}"/>
              </a:ext>
            </a:extLst>
          </p:cNvPr>
          <p:cNvGrpSpPr/>
          <p:nvPr/>
        </p:nvGrpSpPr>
        <p:grpSpPr>
          <a:xfrm>
            <a:off x="1578932" y="1090351"/>
            <a:ext cx="8810544" cy="6887013"/>
            <a:chOff x="0" y="0"/>
            <a:chExt cx="4221479" cy="1805925"/>
          </a:xfrm>
        </p:grpSpPr>
        <p:grpSp>
          <p:nvGrpSpPr>
            <p:cNvPr id="11" name="Gruppieren 524">
              <a:extLst>
                <a:ext uri="{FF2B5EF4-FFF2-40B4-BE49-F238E27FC236}">
                  <a16:creationId xmlns:a16="http://schemas.microsoft.com/office/drawing/2014/main" id="{D23382D1-450E-431C-A4B3-2198E3368924}"/>
                </a:ext>
              </a:extLst>
            </p:cNvPr>
            <p:cNvGrpSpPr/>
            <p:nvPr/>
          </p:nvGrpSpPr>
          <p:grpSpPr>
            <a:xfrm>
              <a:off x="0" y="0"/>
              <a:ext cx="4221479" cy="1805925"/>
              <a:chOff x="0" y="0"/>
              <a:chExt cx="4221479" cy="1805925"/>
            </a:xfrm>
          </p:grpSpPr>
          <p:sp>
            <p:nvSpPr>
              <p:cNvPr id="12" name="Rechteck 525">
                <a:extLst>
                  <a:ext uri="{FF2B5EF4-FFF2-40B4-BE49-F238E27FC236}">
                    <a16:creationId xmlns:a16="http://schemas.microsoft.com/office/drawing/2014/main" id="{5EC9D068-4EA7-4261-A28A-8415D9DAE68D}"/>
                  </a:ext>
                </a:extLst>
              </p:cNvPr>
              <p:cNvSpPr/>
              <p:nvPr/>
            </p:nvSpPr>
            <p:spPr>
              <a:xfrm>
                <a:off x="0" y="0"/>
                <a:ext cx="4221475" cy="1805925"/>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3" name="Freihandform: Form 526">
                <a:extLst>
                  <a:ext uri="{FF2B5EF4-FFF2-40B4-BE49-F238E27FC236}">
                    <a16:creationId xmlns:a16="http://schemas.microsoft.com/office/drawing/2014/main" id="{2DFF2E0D-4106-4652-B11C-8DD8BC175154}"/>
                  </a:ext>
                </a:extLst>
              </p:cNvPr>
              <p:cNvSpPr/>
              <p:nvPr/>
            </p:nvSpPr>
            <p:spPr>
              <a:xfrm>
                <a:off x="0" y="0"/>
                <a:ext cx="4221479" cy="1688592"/>
              </a:xfrm>
              <a:custGeom>
                <a:avLst/>
                <a:gdLst/>
                <a:ahLst/>
                <a:cxnLst/>
                <a:rect l="l" t="t" r="r" b="b"/>
                <a:pathLst>
                  <a:path w="120000" h="120000"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moveTo>
                      <a:pt x="63750" y="25000"/>
                    </a:moveTo>
                    <a:lnTo>
                      <a:pt x="63750" y="40000"/>
                    </a:lnTo>
                    <a:moveTo>
                      <a:pt x="56250" y="35000"/>
                    </a:moveTo>
                    <a:lnTo>
                      <a:pt x="56250" y="80000"/>
                    </a:lnTo>
                  </a:path>
                </a:pathLst>
              </a:custGeom>
              <a:solidFill>
                <a:schemeClr val="bg1">
                  <a:lumMod val="95000"/>
                </a:schemeClr>
              </a:solidFill>
              <a:ln w="12700" cap="flat" cmpd="sng">
                <a:solidFill>
                  <a:schemeClr val="bg1">
                    <a:lumMod val="65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4" name="Rechteck 527">
                <a:extLst>
                  <a:ext uri="{FF2B5EF4-FFF2-40B4-BE49-F238E27FC236}">
                    <a16:creationId xmlns:a16="http://schemas.microsoft.com/office/drawing/2014/main" id="{63262C1E-3059-4554-A382-9AB7270A48CB}"/>
                  </a:ext>
                </a:extLst>
              </p:cNvPr>
              <p:cNvSpPr/>
              <p:nvPr/>
            </p:nvSpPr>
            <p:spPr>
              <a:xfrm>
                <a:off x="249420" y="311913"/>
                <a:ext cx="1705154" cy="82741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5" name="Textfeld 528">
                <a:extLst>
                  <a:ext uri="{FF2B5EF4-FFF2-40B4-BE49-F238E27FC236}">
                    <a16:creationId xmlns:a16="http://schemas.microsoft.com/office/drawing/2014/main" id="{CD110A77-25D1-49C8-949D-99740DE724CF}"/>
                  </a:ext>
                </a:extLst>
              </p:cNvPr>
              <p:cNvSpPr txBox="1"/>
              <p:nvPr/>
            </p:nvSpPr>
            <p:spPr>
              <a:xfrm>
                <a:off x="280873" y="259577"/>
                <a:ext cx="1705154" cy="914437"/>
              </a:xfrm>
              <a:prstGeom prst="rect">
                <a:avLst/>
              </a:prstGeom>
              <a:noFill/>
              <a:ln>
                <a:noFill/>
              </a:ln>
            </p:spPr>
            <p:txBody>
              <a:bodyPr spcFirstLastPara="1" wrap="square" lIns="0" tIns="28425" rIns="0" bIns="30475" anchor="ctr" anchorCtr="0">
                <a:noAutofit/>
              </a:bodyPr>
              <a:lstStyle/>
              <a:p>
                <a:pPr algn="ctr">
                  <a:lnSpc>
                    <a:spcPct val="89000"/>
                  </a:lnSpc>
                  <a:spcAft>
                    <a:spcPts val="800"/>
                  </a:spcAft>
                </a:pPr>
                <a:r>
                  <a:rPr lang="de-DE" sz="2400" dirty="0">
                    <a:solidFill>
                      <a:srgbClr val="C00000"/>
                    </a:solidFill>
                    <a:latin typeface="Calibri" panose="020F0502020204030204" pitchFamily="34" charset="0"/>
                  </a:rPr>
                  <a:t>Roman ist wirklich sehr frustriert wegen einer schlechten Schulnote. Als er mit seinen Freunden abends am Bahnhof ein verwaistes Fahrrad bei den Fahrradständern sieht, tritt er aus Spaß mit seinen Freunden solange darauf ein, bis es ganz verbogen ist.</a:t>
                </a:r>
              </a:p>
            </p:txBody>
          </p:sp>
          <p:sp>
            <p:nvSpPr>
              <p:cNvPr id="16" name="Rechteck 529">
                <a:extLst>
                  <a:ext uri="{FF2B5EF4-FFF2-40B4-BE49-F238E27FC236}">
                    <a16:creationId xmlns:a16="http://schemas.microsoft.com/office/drawing/2014/main" id="{E2FD22EC-E519-4C07-BA73-B7EDC3810569}"/>
                  </a:ext>
                </a:extLst>
              </p:cNvPr>
              <p:cNvSpPr/>
              <p:nvPr/>
            </p:nvSpPr>
            <p:spPr>
              <a:xfrm>
                <a:off x="2110740" y="576503"/>
                <a:ext cx="1646377" cy="82741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7" name="Textfeld 530">
                <a:extLst>
                  <a:ext uri="{FF2B5EF4-FFF2-40B4-BE49-F238E27FC236}">
                    <a16:creationId xmlns:a16="http://schemas.microsoft.com/office/drawing/2014/main" id="{9E8E5651-0029-4359-AD45-91AA56A77FBD}"/>
                  </a:ext>
                </a:extLst>
              </p:cNvPr>
              <p:cNvSpPr txBox="1"/>
              <p:nvPr/>
            </p:nvSpPr>
            <p:spPr>
              <a:xfrm>
                <a:off x="2110740" y="567287"/>
                <a:ext cx="1646377" cy="876586"/>
              </a:xfrm>
              <a:prstGeom prst="rect">
                <a:avLst/>
              </a:prstGeom>
              <a:noFill/>
              <a:ln>
                <a:noFill/>
              </a:ln>
            </p:spPr>
            <p:txBody>
              <a:bodyPr spcFirstLastPara="1" wrap="square" lIns="0" tIns="32000" rIns="0" bIns="34275" anchor="ctr" anchorCtr="0">
                <a:noAutofit/>
              </a:bodyPr>
              <a:lstStyle/>
              <a:p>
                <a:pPr algn="ctr">
                  <a:lnSpc>
                    <a:spcPct val="89000"/>
                  </a:lnSpc>
                  <a:spcAft>
                    <a:spcPts val="800"/>
                  </a:spcAft>
                </a:pPr>
                <a:r>
                  <a:rPr lang="de-DE" sz="2400" dirty="0">
                    <a:solidFill>
                      <a:schemeClr val="accent6">
                        <a:lumMod val="75000"/>
                      </a:schemeClr>
                    </a:solidFill>
                    <a:latin typeface="Calibri" panose="020F0502020204030204" pitchFamily="34" charset="0"/>
                  </a:rPr>
                  <a:t>Roman ist wirklich sehr frustriert wegen der schlechten Note. Er nimmt sich fest vor, sich das nächste Mal besser vorzubereiten und lädt sich einen lustigen Film herunter, den er sich mit seinen Freunden anschauen will.  </a:t>
                </a:r>
              </a:p>
            </p:txBody>
          </p:sp>
        </p:grpSp>
      </p:grpSp>
      <p:pic>
        <p:nvPicPr>
          <p:cNvPr id="22" name="3D-Modell 2084" descr="Gesicht mit Kopfverband Emoji">
            <a:extLst>
              <a:ext uri="{FF2B5EF4-FFF2-40B4-BE49-F238E27FC236}">
                <a16:creationId xmlns:a16="http://schemas.microsoft.com/office/drawing/2014/main" id="{943136EC-23A1-4307-8D6C-5EE69416D22B}"/>
              </a:ext>
            </a:extLst>
          </p:cNvPr>
          <p:cNvPicPr>
            <a:picLocks noGrp="1" noRot="1" noChangeAspect="1" noMove="1" noResize="1" noEditPoints="1" noAdjustHandles="1" noChangeArrowheads="1" noChangeShapeType="1" noCrop="1"/>
          </p:cNvPicPr>
          <p:nvPr/>
        </p:nvPicPr>
        <p:blipFill>
          <a:blip r:embed="rId3"/>
          <a:stretch>
            <a:fillRect/>
          </a:stretch>
        </p:blipFill>
        <p:spPr>
          <a:xfrm>
            <a:off x="69297" y="2503582"/>
            <a:ext cx="1443990" cy="1443990"/>
          </a:xfrm>
          <a:prstGeom prst="rect">
            <a:avLst/>
          </a:prstGeom>
        </p:spPr>
      </p:pic>
      <p:pic>
        <p:nvPicPr>
          <p:cNvPr id="23" name="3D-Modell 2083" descr="Erleichtertes Gesicht Emoji">
            <a:extLst>
              <a:ext uri="{FF2B5EF4-FFF2-40B4-BE49-F238E27FC236}">
                <a16:creationId xmlns:a16="http://schemas.microsoft.com/office/drawing/2014/main" id="{60D9B85F-B5E6-4EB1-B200-4C9D22477D87}"/>
              </a:ext>
            </a:extLst>
          </p:cNvPr>
          <p:cNvPicPr>
            <a:picLocks noGrp="1" noRot="1" noChangeAspect="1" noMove="1" noResize="1" noEditPoints="1" noAdjustHandles="1" noChangeArrowheads="1" noChangeShapeType="1" noCrop="1"/>
          </p:cNvPicPr>
          <p:nvPr/>
        </p:nvPicPr>
        <p:blipFill>
          <a:blip r:embed="rId4"/>
          <a:stretch>
            <a:fillRect/>
          </a:stretch>
        </p:blipFill>
        <p:spPr>
          <a:xfrm>
            <a:off x="10409475" y="2987675"/>
            <a:ext cx="1441450" cy="1441450"/>
          </a:xfrm>
          <a:prstGeom prst="rect">
            <a:avLst/>
          </a:prstGeom>
          <a:noFill/>
        </p:spPr>
      </p:pic>
      <p:sp>
        <p:nvSpPr>
          <p:cNvPr id="19" name="TextBox 18">
            <a:extLst>
              <a:ext uri="{FF2B5EF4-FFF2-40B4-BE49-F238E27FC236}">
                <a16:creationId xmlns:a16="http://schemas.microsoft.com/office/drawing/2014/main" id="{26D84175-633E-4A0A-B6B4-B2920503A9A0}"/>
              </a:ext>
            </a:extLst>
          </p:cNvPr>
          <p:cNvSpPr txBox="1"/>
          <p:nvPr/>
        </p:nvSpPr>
        <p:spPr>
          <a:xfrm>
            <a:off x="8545189" y="0"/>
            <a:ext cx="364681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Hilfreiche Strategien anwenden </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5585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058" descr="Aquarell, Pinselstrich, Farbe, Abstrakt, Textur, Bürste">
            <a:extLst>
              <a:ext uri="{FF2B5EF4-FFF2-40B4-BE49-F238E27FC236}">
                <a16:creationId xmlns:a16="http://schemas.microsoft.com/office/drawing/2014/main" id="{C6A00A78-5DC9-41E4-B4A8-C6AC2F3A85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858"/>
          <a:stretch/>
        </p:blipFill>
        <p:spPr bwMode="auto">
          <a:xfrm>
            <a:off x="0" y="541370"/>
            <a:ext cx="7330440" cy="914050"/>
          </a:xfrm>
          <a:prstGeom prst="rect">
            <a:avLst/>
          </a:prstGeom>
          <a:noFill/>
          <a:ln>
            <a:noFill/>
          </a:ln>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DB6976C1-0931-49AD-8246-F800ACE926AE}"/>
              </a:ext>
            </a:extLst>
          </p:cNvPr>
          <p:cNvSpPr>
            <a:spLocks noGrp="1"/>
          </p:cNvSpPr>
          <p:nvPr>
            <p:ph type="title"/>
          </p:nvPr>
        </p:nvSpPr>
        <p:spPr/>
        <p:txBody>
          <a:bodyPr/>
          <a:lstStyle/>
          <a:p>
            <a:r>
              <a:rPr lang="de-DE" dirty="0">
                <a:solidFill>
                  <a:schemeClr val="bg1">
                    <a:lumMod val="95000"/>
                  </a:schemeClr>
                </a:solidFill>
                <a:effectLst>
                  <a:outerShdw blurRad="38100" dist="38100" dir="2700000" algn="tl">
                    <a:srgbClr val="000000">
                      <a:alpha val="43137"/>
                    </a:srgbClr>
                  </a:outerShdw>
                </a:effectLst>
              </a:rPr>
              <a:t>5. Sicherheit und Überleben</a:t>
            </a:r>
          </a:p>
        </p:txBody>
      </p:sp>
      <p:grpSp>
        <p:nvGrpSpPr>
          <p:cNvPr id="10" name="Gruppieren 523">
            <a:extLst>
              <a:ext uri="{FF2B5EF4-FFF2-40B4-BE49-F238E27FC236}">
                <a16:creationId xmlns:a16="http://schemas.microsoft.com/office/drawing/2014/main" id="{F6C8A021-D1A3-44AC-BE94-6CA596ECEC25}"/>
              </a:ext>
            </a:extLst>
          </p:cNvPr>
          <p:cNvGrpSpPr/>
          <p:nvPr/>
        </p:nvGrpSpPr>
        <p:grpSpPr>
          <a:xfrm>
            <a:off x="1883732" y="1096701"/>
            <a:ext cx="8810544" cy="6887013"/>
            <a:chOff x="0" y="0"/>
            <a:chExt cx="4221479" cy="1805925"/>
          </a:xfrm>
        </p:grpSpPr>
        <p:grpSp>
          <p:nvGrpSpPr>
            <p:cNvPr id="11" name="Gruppieren 524">
              <a:extLst>
                <a:ext uri="{FF2B5EF4-FFF2-40B4-BE49-F238E27FC236}">
                  <a16:creationId xmlns:a16="http://schemas.microsoft.com/office/drawing/2014/main" id="{D23382D1-450E-431C-A4B3-2198E3368924}"/>
                </a:ext>
              </a:extLst>
            </p:cNvPr>
            <p:cNvGrpSpPr/>
            <p:nvPr/>
          </p:nvGrpSpPr>
          <p:grpSpPr>
            <a:xfrm>
              <a:off x="0" y="0"/>
              <a:ext cx="4221479" cy="1805925"/>
              <a:chOff x="0" y="0"/>
              <a:chExt cx="4221479" cy="1805925"/>
            </a:xfrm>
          </p:grpSpPr>
          <p:sp>
            <p:nvSpPr>
              <p:cNvPr id="12" name="Rechteck 525">
                <a:extLst>
                  <a:ext uri="{FF2B5EF4-FFF2-40B4-BE49-F238E27FC236}">
                    <a16:creationId xmlns:a16="http://schemas.microsoft.com/office/drawing/2014/main" id="{5EC9D068-4EA7-4261-A28A-8415D9DAE68D}"/>
                  </a:ext>
                </a:extLst>
              </p:cNvPr>
              <p:cNvSpPr/>
              <p:nvPr/>
            </p:nvSpPr>
            <p:spPr>
              <a:xfrm>
                <a:off x="0" y="0"/>
                <a:ext cx="4221475" cy="1805925"/>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3" name="Freihandform: Form 526">
                <a:extLst>
                  <a:ext uri="{FF2B5EF4-FFF2-40B4-BE49-F238E27FC236}">
                    <a16:creationId xmlns:a16="http://schemas.microsoft.com/office/drawing/2014/main" id="{2DFF2E0D-4106-4652-B11C-8DD8BC175154}"/>
                  </a:ext>
                </a:extLst>
              </p:cNvPr>
              <p:cNvSpPr/>
              <p:nvPr/>
            </p:nvSpPr>
            <p:spPr>
              <a:xfrm>
                <a:off x="0" y="0"/>
                <a:ext cx="4221479" cy="1688592"/>
              </a:xfrm>
              <a:custGeom>
                <a:avLst/>
                <a:gdLst/>
                <a:ahLst/>
                <a:cxnLst/>
                <a:rect l="l" t="t" r="r" b="b"/>
                <a:pathLst>
                  <a:path w="120000" h="120000"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moveTo>
                      <a:pt x="63750" y="25000"/>
                    </a:moveTo>
                    <a:lnTo>
                      <a:pt x="63750" y="40000"/>
                    </a:lnTo>
                    <a:moveTo>
                      <a:pt x="56250" y="35000"/>
                    </a:moveTo>
                    <a:lnTo>
                      <a:pt x="56250" y="80000"/>
                    </a:lnTo>
                  </a:path>
                </a:pathLst>
              </a:custGeom>
              <a:solidFill>
                <a:schemeClr val="bg1">
                  <a:lumMod val="95000"/>
                </a:schemeClr>
              </a:solidFill>
              <a:ln w="12700" cap="flat" cmpd="sng">
                <a:solidFill>
                  <a:schemeClr val="bg1">
                    <a:lumMod val="65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4" name="Rechteck 527">
                <a:extLst>
                  <a:ext uri="{FF2B5EF4-FFF2-40B4-BE49-F238E27FC236}">
                    <a16:creationId xmlns:a16="http://schemas.microsoft.com/office/drawing/2014/main" id="{63262C1E-3059-4554-A382-9AB7270A48CB}"/>
                  </a:ext>
                </a:extLst>
              </p:cNvPr>
              <p:cNvSpPr/>
              <p:nvPr/>
            </p:nvSpPr>
            <p:spPr>
              <a:xfrm>
                <a:off x="249420" y="311913"/>
                <a:ext cx="1705154" cy="82741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5" name="Textfeld 528">
                <a:extLst>
                  <a:ext uri="{FF2B5EF4-FFF2-40B4-BE49-F238E27FC236}">
                    <a16:creationId xmlns:a16="http://schemas.microsoft.com/office/drawing/2014/main" id="{CD110A77-25D1-49C8-949D-99740DE724CF}"/>
                  </a:ext>
                </a:extLst>
              </p:cNvPr>
              <p:cNvSpPr txBox="1"/>
              <p:nvPr/>
            </p:nvSpPr>
            <p:spPr>
              <a:xfrm>
                <a:off x="262618" y="370580"/>
                <a:ext cx="1705154" cy="827410"/>
              </a:xfrm>
              <a:prstGeom prst="rect">
                <a:avLst/>
              </a:prstGeom>
              <a:noFill/>
              <a:ln>
                <a:noFill/>
              </a:ln>
            </p:spPr>
            <p:txBody>
              <a:bodyPr spcFirstLastPara="1" wrap="square" lIns="0" tIns="28425" rIns="0" bIns="30475" anchor="ctr" anchorCtr="0">
                <a:noAutofit/>
              </a:bodyPr>
              <a:lstStyle/>
              <a:p>
                <a:pPr algn="ctr">
                  <a:lnSpc>
                    <a:spcPct val="89000"/>
                  </a:lnSpc>
                  <a:spcAft>
                    <a:spcPts val="800"/>
                  </a:spcAft>
                </a:pPr>
                <a:r>
                  <a:rPr lang="de-DE" sz="2400" dirty="0">
                    <a:solidFill>
                      <a:srgbClr val="C00000"/>
                    </a:solidFill>
                    <a:latin typeface="Calibri" panose="020F0502020204030204" pitchFamily="34" charset="0"/>
                  </a:rPr>
                  <a:t>Gerald ist wirklich ein Kontroll-Freak. Aus Angst, es könnte ihn jemand hintergehen oder schlecht über ihn reden, beginnt er sogar damit, seinen Freunden nachzuspionieren.</a:t>
                </a:r>
              </a:p>
              <a:p>
                <a:pPr algn="ctr">
                  <a:lnSpc>
                    <a:spcPct val="89000"/>
                  </a:lnSpc>
                  <a:spcAft>
                    <a:spcPts val="800"/>
                  </a:spcAft>
                </a:pPr>
                <a:endParaRPr lang="de-DE" sz="2400" dirty="0">
                  <a:solidFill>
                    <a:schemeClr val="bg2"/>
                  </a:solidFill>
                  <a:effectLst>
                    <a:outerShdw blurRad="38100" dist="38100" dir="2700000" algn="tl">
                      <a:srgbClr val="000000">
                        <a:alpha val="43137"/>
                      </a:srgbClr>
                    </a:outerShdw>
                  </a:effectLst>
                  <a:latin typeface="Calibri" panose="020F0502020204030204" pitchFamily="34" charset="0"/>
                </a:endParaRPr>
              </a:p>
            </p:txBody>
          </p:sp>
          <p:sp>
            <p:nvSpPr>
              <p:cNvPr id="16" name="Rechteck 529">
                <a:extLst>
                  <a:ext uri="{FF2B5EF4-FFF2-40B4-BE49-F238E27FC236}">
                    <a16:creationId xmlns:a16="http://schemas.microsoft.com/office/drawing/2014/main" id="{E2FD22EC-E519-4C07-BA73-B7EDC3810569}"/>
                  </a:ext>
                </a:extLst>
              </p:cNvPr>
              <p:cNvSpPr/>
              <p:nvPr/>
            </p:nvSpPr>
            <p:spPr>
              <a:xfrm>
                <a:off x="2110740" y="576503"/>
                <a:ext cx="1646377" cy="82741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17" name="Textfeld 530">
                <a:extLst>
                  <a:ext uri="{FF2B5EF4-FFF2-40B4-BE49-F238E27FC236}">
                    <a16:creationId xmlns:a16="http://schemas.microsoft.com/office/drawing/2014/main" id="{9E8E5651-0029-4359-AD45-91AA56A77FBD}"/>
                  </a:ext>
                </a:extLst>
              </p:cNvPr>
              <p:cNvSpPr txBox="1"/>
              <p:nvPr/>
            </p:nvSpPr>
            <p:spPr>
              <a:xfrm>
                <a:off x="2110740" y="576503"/>
                <a:ext cx="1646377" cy="827410"/>
              </a:xfrm>
              <a:prstGeom prst="rect">
                <a:avLst/>
              </a:prstGeom>
              <a:noFill/>
              <a:ln>
                <a:noFill/>
              </a:ln>
            </p:spPr>
            <p:txBody>
              <a:bodyPr spcFirstLastPara="1" wrap="square" lIns="0" tIns="32000" rIns="0" bIns="34275" anchor="ctr" anchorCtr="0">
                <a:noAutofit/>
              </a:bodyPr>
              <a:lstStyle/>
              <a:p>
                <a:pPr algn="ctr">
                  <a:lnSpc>
                    <a:spcPct val="89000"/>
                  </a:lnSpc>
                  <a:spcAft>
                    <a:spcPts val="800"/>
                  </a:spcAft>
                </a:pPr>
                <a:r>
                  <a:rPr lang="de-DE" sz="2400" dirty="0">
                    <a:solidFill>
                      <a:schemeClr val="accent6">
                        <a:lumMod val="75000"/>
                      </a:schemeClr>
                    </a:solidFill>
                    <a:latin typeface="Calibri" panose="020F0502020204030204" pitchFamily="34" charset="0"/>
                  </a:rPr>
                  <a:t>Gerald achtet vermehrt auf Anzeichen, die darauf hindeuten, dass er seinen Freunden vertrauen kann und beginnt sich nach und nach ein wenig sicherer zu fühlen.  </a:t>
                </a:r>
              </a:p>
            </p:txBody>
          </p:sp>
        </p:grpSp>
      </p:grpSp>
      <p:pic>
        <p:nvPicPr>
          <p:cNvPr id="22" name="3D-Modell 2084" descr="Gesicht mit Kopfverband Emoji">
            <a:extLst>
              <a:ext uri="{FF2B5EF4-FFF2-40B4-BE49-F238E27FC236}">
                <a16:creationId xmlns:a16="http://schemas.microsoft.com/office/drawing/2014/main" id="{B72932CE-4ED4-4EA2-B194-42FE58F0B57A}"/>
              </a:ext>
            </a:extLst>
          </p:cNvPr>
          <p:cNvPicPr>
            <a:picLocks noGrp="1" noRot="1" noChangeAspect="1" noMove="1" noResize="1" noEditPoints="1" noAdjustHandles="1" noChangeArrowheads="1" noChangeShapeType="1" noCrop="1"/>
          </p:cNvPicPr>
          <p:nvPr/>
        </p:nvPicPr>
        <p:blipFill>
          <a:blip r:embed="rId3"/>
          <a:stretch>
            <a:fillRect/>
          </a:stretch>
        </p:blipFill>
        <p:spPr>
          <a:xfrm>
            <a:off x="116205" y="2872489"/>
            <a:ext cx="1443990" cy="1443990"/>
          </a:xfrm>
          <a:prstGeom prst="rect">
            <a:avLst/>
          </a:prstGeom>
        </p:spPr>
      </p:pic>
      <p:pic>
        <p:nvPicPr>
          <p:cNvPr id="23" name="3D-Modell 2083" descr="Erleichtertes Gesicht Emoji">
            <a:extLst>
              <a:ext uri="{FF2B5EF4-FFF2-40B4-BE49-F238E27FC236}">
                <a16:creationId xmlns:a16="http://schemas.microsoft.com/office/drawing/2014/main" id="{C18ED416-F6C9-40CE-89D9-199B3F40DC56}"/>
              </a:ext>
            </a:extLst>
          </p:cNvPr>
          <p:cNvPicPr>
            <a:picLocks noGrp="1" noRot="1" noChangeAspect="1" noMove="1" noResize="1" noEditPoints="1" noAdjustHandles="1" noChangeArrowheads="1" noChangeShapeType="1" noCrop="1"/>
          </p:cNvPicPr>
          <p:nvPr/>
        </p:nvPicPr>
        <p:blipFill>
          <a:blip r:embed="rId4"/>
          <a:stretch>
            <a:fillRect/>
          </a:stretch>
        </p:blipFill>
        <p:spPr>
          <a:xfrm>
            <a:off x="10297080" y="2875029"/>
            <a:ext cx="1441450" cy="1441450"/>
          </a:xfrm>
          <a:prstGeom prst="rect">
            <a:avLst/>
          </a:prstGeom>
          <a:noFill/>
        </p:spPr>
      </p:pic>
      <p:sp>
        <p:nvSpPr>
          <p:cNvPr id="19" name="TextBox 18">
            <a:extLst>
              <a:ext uri="{FF2B5EF4-FFF2-40B4-BE49-F238E27FC236}">
                <a16:creationId xmlns:a16="http://schemas.microsoft.com/office/drawing/2014/main" id="{26D84175-633E-4A0A-B6B4-B2920503A9A0}"/>
              </a:ext>
            </a:extLst>
          </p:cNvPr>
          <p:cNvSpPr txBox="1"/>
          <p:nvPr/>
        </p:nvSpPr>
        <p:spPr>
          <a:xfrm>
            <a:off x="8545189" y="0"/>
            <a:ext cx="364681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Hilfreiche Strategien anwenden </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409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p:txBody>
          <a:bodyPr>
            <a:normAutofit/>
          </a:bodyPr>
          <a:lstStyle/>
          <a:p>
            <a:r>
              <a:rPr lang="de-DE" sz="3200" dirty="0">
                <a:solidFill>
                  <a:srgbClr val="FBE82A"/>
                </a:solidFill>
                <a:effectLst>
                  <a:outerShdw blurRad="38100" dist="38100" dir="2700000" algn="tl">
                    <a:srgbClr val="000000">
                      <a:alpha val="43137"/>
                    </a:srgbClr>
                  </a:outerShdw>
                </a:effectLst>
              </a:rPr>
              <a:t>2.1</a:t>
            </a:r>
            <a:r>
              <a:rPr lang="de-DE" sz="5400" dirty="0">
                <a:solidFill>
                  <a:srgbClr val="FBE82A"/>
                </a:solidFill>
                <a:effectLst>
                  <a:outerShdw blurRad="38100" dist="38100" dir="2700000" algn="tl">
                    <a:srgbClr val="000000">
                      <a:alpha val="43137"/>
                    </a:srgbClr>
                  </a:outerShdw>
                </a:effectLst>
              </a:rPr>
              <a:t> Einleitung</a:t>
            </a: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91043" y="-1293321"/>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48803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46719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77911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EB07-2D34-4DC0-AB2D-B07CFC833F38}"/>
              </a:ext>
            </a:extLst>
          </p:cNvPr>
          <p:cNvSpPr>
            <a:spLocks noGrp="1"/>
          </p:cNvSpPr>
          <p:nvPr>
            <p:ph type="title"/>
          </p:nvPr>
        </p:nvSpPr>
        <p:spPr>
          <a:xfrm>
            <a:off x="838200" y="369332"/>
            <a:ext cx="10515600" cy="1325563"/>
          </a:xfrm>
        </p:spPr>
        <p:txBody>
          <a:bodyPr>
            <a:normAutofit/>
          </a:bodyPr>
          <a:lstStyle/>
          <a:p>
            <a:r>
              <a:rPr lang="de-DE" sz="3600" dirty="0"/>
              <a:t>Weitere Beispiele</a:t>
            </a:r>
          </a:p>
        </p:txBody>
      </p:sp>
      <p:sp>
        <p:nvSpPr>
          <p:cNvPr id="3" name="Content Placeholder 2">
            <a:extLst>
              <a:ext uri="{FF2B5EF4-FFF2-40B4-BE49-F238E27FC236}">
                <a16:creationId xmlns:a16="http://schemas.microsoft.com/office/drawing/2014/main" id="{7356726A-A79A-41C0-A463-5ED370C9D779}"/>
              </a:ext>
            </a:extLst>
          </p:cNvPr>
          <p:cNvSpPr>
            <a:spLocks noGrp="1"/>
          </p:cNvSpPr>
          <p:nvPr>
            <p:ph idx="1"/>
          </p:nvPr>
        </p:nvSpPr>
        <p:spPr/>
        <p:txBody>
          <a:bodyPr>
            <a:normAutofit fontScale="77500" lnSpcReduction="20000"/>
          </a:bodyPr>
          <a:lstStyle/>
          <a:p>
            <a:r>
              <a:rPr lang="de-DE" dirty="0"/>
              <a:t>In dieser Tabelle findest du Beispiele für positives und negatives Verhalten, um dir ein Bedürfnis zu erfüllen. </a:t>
            </a:r>
          </a:p>
          <a:p>
            <a:r>
              <a:rPr lang="de-DE" dirty="0"/>
              <a:t>In der </a:t>
            </a:r>
            <a:r>
              <a:rPr lang="de-DE" b="1" dirty="0"/>
              <a:t>Spalte rechts </a:t>
            </a:r>
            <a:r>
              <a:rPr lang="de-DE" dirty="0"/>
              <a:t>neben dem Grundbedürfnis stehen die Gefühle, die möglicherweise bei dir ausgelöst werden, wenn das betreffende Grundbedürfnis nicht erfüllt ist. Wenn du einen guten Zugang zu dir selbst hast, kannst du diese verschiedenen Gefühle unterscheiden und sie geben dir einen Hinweis darauf, um welches deiner Bedürfnisse du dich jetzt kümmern solltest.</a:t>
            </a:r>
          </a:p>
          <a:p>
            <a:r>
              <a:rPr lang="de-DE" dirty="0"/>
              <a:t>In den </a:t>
            </a:r>
            <a:r>
              <a:rPr lang="de-DE" b="1" dirty="0"/>
              <a:t>beiden Spalten </a:t>
            </a:r>
            <a:r>
              <a:rPr lang="de-DE" dirty="0"/>
              <a:t>daneben findest du Beispiele für </a:t>
            </a:r>
            <a:r>
              <a:rPr lang="de-DE" b="1" dirty="0"/>
              <a:t>positives und negatives Verhalten</a:t>
            </a:r>
            <a:r>
              <a:rPr lang="de-DE" dirty="0"/>
              <a:t>, um das jeweilige Bedürfnis zu erfüllen. Es kann auch immer wieder vorkommen, dass bei dem einen oder anderen Verhalten ein anderes Bedürfnis dahintersteckt als in der Tabelle angegeben. </a:t>
            </a:r>
          </a:p>
          <a:p>
            <a:r>
              <a:rPr lang="de-DE" i="1" dirty="0"/>
              <a:t>Bitte beobachte das selbst und bilde dir deine eigene Meinung, was für dich stimmt.</a:t>
            </a:r>
          </a:p>
          <a:p>
            <a:endParaRPr lang="de-DE" dirty="0"/>
          </a:p>
        </p:txBody>
      </p:sp>
      <p:sp>
        <p:nvSpPr>
          <p:cNvPr id="5" name="TextBox 4">
            <a:extLst>
              <a:ext uri="{FF2B5EF4-FFF2-40B4-BE49-F238E27FC236}">
                <a16:creationId xmlns:a16="http://schemas.microsoft.com/office/drawing/2014/main" id="{26D84175-633E-4A0A-B6B4-B2920503A9A0}"/>
              </a:ext>
            </a:extLst>
          </p:cNvPr>
          <p:cNvSpPr txBox="1"/>
          <p:nvPr/>
        </p:nvSpPr>
        <p:spPr>
          <a:xfrm>
            <a:off x="8545189" y="0"/>
            <a:ext cx="364681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Hilfreiche Strategien anwenden </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945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74">
            <a:extLst>
              <a:ext uri="{FF2B5EF4-FFF2-40B4-BE49-F238E27FC236}">
                <a16:creationId xmlns:a16="http://schemas.microsoft.com/office/drawing/2014/main" id="{3759DE60-B847-4A0F-BEF4-F8C5DC305A09}"/>
              </a:ext>
            </a:extLst>
          </p:cNvPr>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8229132" y="2752907"/>
            <a:ext cx="3837275" cy="3486051"/>
          </a:xfrm>
          <a:prstGeom prst="rect">
            <a:avLst/>
          </a:prstGeom>
          <a:noFill/>
          <a:ln>
            <a:noFill/>
          </a:ln>
          <a:extLst>
            <a:ext uri="{53640926-AAD7-44D8-BBD7-CCE9431645EC}">
              <a14:shadowObscured xmlns:a14="http://schemas.microsoft.com/office/drawing/2010/main"/>
            </a:ext>
          </a:extLst>
        </p:spPr>
      </p:pic>
      <p:pic>
        <p:nvPicPr>
          <p:cNvPr id="25" name="Grafik 273">
            <a:extLst>
              <a:ext uri="{FF2B5EF4-FFF2-40B4-BE49-F238E27FC236}">
                <a16:creationId xmlns:a16="http://schemas.microsoft.com/office/drawing/2014/main" id="{9B829134-2F2C-4FD2-9C63-0E44B7657329}"/>
              </a:ext>
            </a:extLst>
          </p:cNvPr>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4482455" y="2429211"/>
            <a:ext cx="3848219" cy="3588976"/>
          </a:xfrm>
          <a:prstGeom prst="rect">
            <a:avLst/>
          </a:prstGeom>
          <a:noFill/>
          <a:ln>
            <a:noFill/>
          </a:ln>
          <a:extLst>
            <a:ext uri="{53640926-AAD7-44D8-BBD7-CCE9431645EC}">
              <a14:shadowObscured xmlns:a14="http://schemas.microsoft.com/office/drawing/2010/main"/>
            </a:ext>
          </a:extLst>
        </p:spPr>
      </p:pic>
      <p:pic>
        <p:nvPicPr>
          <p:cNvPr id="26" name="Grafik 287">
            <a:extLst>
              <a:ext uri="{FF2B5EF4-FFF2-40B4-BE49-F238E27FC236}">
                <a16:creationId xmlns:a16="http://schemas.microsoft.com/office/drawing/2014/main" id="{5D29249C-8A11-4CA9-B3B3-7FB36DEC93A8}"/>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2136807" y="2264938"/>
            <a:ext cx="2325086" cy="4135862"/>
          </a:xfrm>
          <a:prstGeom prst="rect">
            <a:avLst/>
          </a:prstGeom>
          <a:noFill/>
          <a:ln>
            <a:noFill/>
          </a:ln>
          <a:extLst>
            <a:ext uri="{53640926-AAD7-44D8-BBD7-CCE9431645EC}">
              <a14:shadowObscured xmlns:a14="http://schemas.microsoft.com/office/drawing/2010/main"/>
            </a:ext>
          </a:extLst>
        </p:spPr>
      </p:pic>
      <p:pic>
        <p:nvPicPr>
          <p:cNvPr id="21" name="Grafik 271" descr="Aquarell, Pinselstrich, Farbe, Abstrakt, Textur, Bürste">
            <a:extLst>
              <a:ext uri="{FF2B5EF4-FFF2-40B4-BE49-F238E27FC236}">
                <a16:creationId xmlns:a16="http://schemas.microsoft.com/office/drawing/2014/main" id="{F40B6B32-165F-4DE6-9051-60E6B05748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987" y="3231942"/>
            <a:ext cx="2130854" cy="1201420"/>
          </a:xfrm>
          <a:prstGeom prst="rect">
            <a:avLst/>
          </a:prstGeom>
          <a:noFill/>
          <a:ln>
            <a:noFill/>
          </a:ln>
          <a:extLst>
            <a:ext uri="{53640926-AAD7-44D8-BBD7-CCE9431645EC}">
              <a14:shadowObscured xmlns:a14="http://schemas.microsoft.com/office/drawing/2010/main"/>
            </a:ext>
          </a:extLst>
        </p:spPr>
      </p:pic>
      <p:sp>
        <p:nvSpPr>
          <p:cNvPr id="19" name="Rectangle: Rounded Corners 18">
            <a:extLst>
              <a:ext uri="{FF2B5EF4-FFF2-40B4-BE49-F238E27FC236}">
                <a16:creationId xmlns:a16="http://schemas.microsoft.com/office/drawing/2014/main" id="{C6CFB7D8-44D0-4A11-8AB8-DAE94AA7435F}"/>
              </a:ext>
            </a:extLst>
          </p:cNvPr>
          <p:cNvSpPr/>
          <p:nvPr/>
        </p:nvSpPr>
        <p:spPr>
          <a:xfrm>
            <a:off x="8252500" y="2798333"/>
            <a:ext cx="3494296" cy="33115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tangle: Rounded Corners 17">
            <a:extLst>
              <a:ext uri="{FF2B5EF4-FFF2-40B4-BE49-F238E27FC236}">
                <a16:creationId xmlns:a16="http://schemas.microsoft.com/office/drawing/2014/main" id="{7A311F6E-7E38-4EF9-8006-87836EB5D27A}"/>
              </a:ext>
            </a:extLst>
          </p:cNvPr>
          <p:cNvSpPr/>
          <p:nvPr/>
        </p:nvSpPr>
        <p:spPr>
          <a:xfrm>
            <a:off x="4695731" y="2847179"/>
            <a:ext cx="3251200" cy="33115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le 3">
            <a:extLst>
              <a:ext uri="{FF2B5EF4-FFF2-40B4-BE49-F238E27FC236}">
                <a16:creationId xmlns:a16="http://schemas.microsoft.com/office/drawing/2014/main" id="{A4FE6C0F-06B9-4B08-85C8-EC5E8B8A8B1A}"/>
              </a:ext>
            </a:extLst>
          </p:cNvPr>
          <p:cNvSpPr>
            <a:spLocks noGrp="1"/>
          </p:cNvSpPr>
          <p:nvPr>
            <p:ph type="title"/>
          </p:nvPr>
        </p:nvSpPr>
        <p:spPr/>
        <p:txBody>
          <a:bodyPr/>
          <a:lstStyle/>
          <a:p>
            <a:r>
              <a:rPr lang="de-DE" dirty="0"/>
              <a:t>1. Grundbedürfnis: Überleben</a:t>
            </a:r>
          </a:p>
        </p:txBody>
      </p:sp>
      <p:sp>
        <p:nvSpPr>
          <p:cNvPr id="8" name="TextBox 7">
            <a:extLst>
              <a:ext uri="{FF2B5EF4-FFF2-40B4-BE49-F238E27FC236}">
                <a16:creationId xmlns:a16="http://schemas.microsoft.com/office/drawing/2014/main" id="{A77880FC-4A5B-4DE0-9A17-A956635BB046}"/>
              </a:ext>
            </a:extLst>
          </p:cNvPr>
          <p:cNvSpPr txBox="1"/>
          <p:nvPr/>
        </p:nvSpPr>
        <p:spPr>
          <a:xfrm>
            <a:off x="2189416" y="2405884"/>
            <a:ext cx="2272477" cy="3692678"/>
          </a:xfrm>
          <a:prstGeom prst="rect">
            <a:avLst/>
          </a:prstGeom>
          <a:noFill/>
          <a:ln>
            <a:noFill/>
          </a:ln>
        </p:spPr>
        <p:txBody>
          <a:bodyPr wrap="square">
            <a:spAutoFit/>
          </a:bodyPr>
          <a:lstStyle/>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rPr>
              <a:t>bedroht</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rPr>
              <a:t>voll Sorgen</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rPr>
              <a:t>voll Angst</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rPr>
              <a:t>unruhig</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rPr>
              <a:t>hungrig</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rPr>
              <a:t>durstig</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rPr>
              <a:t>du frierst</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rPr>
              <a:t>du schwitzt</a:t>
            </a:r>
          </a:p>
        </p:txBody>
      </p:sp>
      <p:sp>
        <p:nvSpPr>
          <p:cNvPr id="9" name="Ορθογώνιο 15">
            <a:extLst>
              <a:ext uri="{FF2B5EF4-FFF2-40B4-BE49-F238E27FC236}">
                <a16:creationId xmlns:a16="http://schemas.microsoft.com/office/drawing/2014/main" id="{998CBCB6-0480-4D26-B163-0EAAA46BB1DD}"/>
              </a:ext>
            </a:extLst>
          </p:cNvPr>
          <p:cNvSpPr/>
          <p:nvPr/>
        </p:nvSpPr>
        <p:spPr>
          <a:xfrm>
            <a:off x="0" y="1688608"/>
            <a:ext cx="12192000" cy="584775"/>
          </a:xfrm>
          <a:prstGeom prst="rect">
            <a:avLst/>
          </a:prstGeom>
          <a:noFill/>
        </p:spPr>
        <p:txBody>
          <a:bodyPr wrap="square" lIns="91440" tIns="45720" rIns="91440" bIns="45720">
            <a:spAutoFit/>
          </a:bodyPr>
          <a:lstStyle/>
          <a:p>
            <a:r>
              <a:rPr lang="de-DE" sz="3200" b="1" dirty="0">
                <a:ln w="12700" cmpd="sng">
                  <a:solidFill>
                    <a:srgbClr val="0170B3"/>
                  </a:solidFill>
                  <a:prstDash val="solid"/>
                </a:ln>
                <a:solidFill>
                  <a:schemeClr val="bg1"/>
                </a:solidFill>
              </a:rPr>
              <a:t>Bedürfnis    Du fühlst Dich                                </a:t>
            </a:r>
            <a:r>
              <a:rPr lang="el-GR" sz="3200" b="1" dirty="0">
                <a:ln w="12700" cmpd="sng">
                  <a:solidFill>
                    <a:srgbClr val="0170B3"/>
                  </a:solidFill>
                  <a:prstDash val="solid"/>
                </a:ln>
                <a:solidFill>
                  <a:schemeClr val="bg1"/>
                </a:solidFill>
              </a:rPr>
              <a:t> </a:t>
            </a:r>
            <a:r>
              <a:rPr lang="de-DE" sz="3200" b="1" dirty="0">
                <a:ln w="12700" cmpd="sng">
                  <a:solidFill>
                    <a:srgbClr val="0170B3"/>
                  </a:solidFill>
                  <a:prstDash val="solid"/>
                </a:ln>
                <a:solidFill>
                  <a:schemeClr val="bg1"/>
                </a:solidFill>
              </a:rPr>
              <a:t>Verhalten</a:t>
            </a:r>
            <a:endParaRPr lang="de-DE" sz="3200" b="1" cap="none" spc="0" dirty="0">
              <a:ln w="12700" cmpd="sng">
                <a:solidFill>
                  <a:srgbClr val="0170B3"/>
                </a:solidFill>
                <a:prstDash val="solid"/>
              </a:ln>
              <a:solidFill>
                <a:schemeClr val="bg1"/>
              </a:solidFill>
              <a:effectLst/>
            </a:endParaRPr>
          </a:p>
        </p:txBody>
      </p:sp>
      <p:sp>
        <p:nvSpPr>
          <p:cNvPr id="12" name="Διάγραμμα ροής: Γραμμή σύνδεσης 9">
            <a:extLst>
              <a:ext uri="{FF2B5EF4-FFF2-40B4-BE49-F238E27FC236}">
                <a16:creationId xmlns:a16="http://schemas.microsoft.com/office/drawing/2014/main" id="{4547B053-AEB0-4017-B793-74149E9CDCD1}"/>
              </a:ext>
            </a:extLst>
          </p:cNvPr>
          <p:cNvSpPr/>
          <p:nvPr/>
        </p:nvSpPr>
        <p:spPr>
          <a:xfrm>
            <a:off x="-122136" y="2725010"/>
            <a:ext cx="2485010" cy="20364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2800" b="1" dirty="0">
                <a:solidFill>
                  <a:schemeClr val="bg1"/>
                </a:solidFill>
                <a:effectLst>
                  <a:outerShdw blurRad="38100" dist="38100" dir="2700000" algn="tl">
                    <a:srgbClr val="000000">
                      <a:alpha val="43137"/>
                    </a:srgbClr>
                  </a:outerShdw>
                </a:effectLst>
                <a:latin typeface="Calibri" panose="020F0502020204030204" pitchFamily="34" charset="0"/>
              </a:rPr>
              <a:t>Überleben</a:t>
            </a:r>
          </a:p>
        </p:txBody>
      </p:sp>
      <p:sp>
        <p:nvSpPr>
          <p:cNvPr id="13" name="TextBox 12">
            <a:extLst>
              <a:ext uri="{FF2B5EF4-FFF2-40B4-BE49-F238E27FC236}">
                <a16:creationId xmlns:a16="http://schemas.microsoft.com/office/drawing/2014/main" id="{AC3DBF56-A76D-4BEA-9D2D-81EE4704DE03}"/>
              </a:ext>
            </a:extLst>
          </p:cNvPr>
          <p:cNvSpPr txBox="1"/>
          <p:nvPr/>
        </p:nvSpPr>
        <p:spPr>
          <a:xfrm>
            <a:off x="4792617" y="3108249"/>
            <a:ext cx="2956122" cy="2361416"/>
          </a:xfrm>
          <a:prstGeom prst="rect">
            <a:avLst/>
          </a:prstGeom>
          <a:noFill/>
          <a:ln>
            <a:noFill/>
          </a:ln>
        </p:spPr>
        <p:txBody>
          <a:bodyPr wrap="square">
            <a:spAutoFit/>
          </a:bodyPr>
          <a:lstStyle/>
          <a:p>
            <a:pPr marL="285750" indent="-285750">
              <a:lnSpc>
                <a:spcPct val="107000"/>
              </a:lnSpc>
              <a:spcAft>
                <a:spcPts val="800"/>
              </a:spcAft>
              <a:buClr>
                <a:srgbClr val="FFFF00"/>
              </a:buClr>
              <a:buSzPct val="130000"/>
              <a:buFont typeface="Wingdings" panose="05000000000000000000" pitchFamily="2" charset="2"/>
              <a:buChar char="ü"/>
            </a:pPr>
            <a:r>
              <a:rPr lang="de-DE" sz="2000" dirty="0"/>
              <a:t>Für sich und andere sorgen</a:t>
            </a:r>
          </a:p>
          <a:p>
            <a:pPr marL="285750" indent="-285750">
              <a:lnSpc>
                <a:spcPct val="107000"/>
              </a:lnSpc>
              <a:spcAft>
                <a:spcPts val="800"/>
              </a:spcAft>
              <a:buClr>
                <a:srgbClr val="FFFF00"/>
              </a:buClr>
              <a:buSzPct val="130000"/>
              <a:buFont typeface="Wingdings" panose="05000000000000000000" pitchFamily="2" charset="2"/>
              <a:buChar char="ü"/>
            </a:pPr>
            <a:r>
              <a:rPr lang="de-DE" sz="2000" dirty="0"/>
              <a:t>Vertrauen aufbauen</a:t>
            </a:r>
          </a:p>
          <a:p>
            <a:pPr marL="285750" indent="-285750">
              <a:lnSpc>
                <a:spcPct val="107000"/>
              </a:lnSpc>
              <a:spcAft>
                <a:spcPts val="800"/>
              </a:spcAft>
              <a:buClr>
                <a:srgbClr val="FFFF00"/>
              </a:buClr>
              <a:buSzPct val="130000"/>
              <a:buFont typeface="Wingdings" panose="05000000000000000000" pitchFamily="2" charset="2"/>
              <a:buChar char="ü"/>
            </a:pPr>
            <a:r>
              <a:rPr lang="de-DE" sz="2000" dirty="0"/>
              <a:t>Dankbarkeit</a:t>
            </a:r>
          </a:p>
          <a:p>
            <a:pPr marL="285750" indent="-285750">
              <a:lnSpc>
                <a:spcPct val="107000"/>
              </a:lnSpc>
              <a:spcAft>
                <a:spcPts val="800"/>
              </a:spcAft>
              <a:buClr>
                <a:srgbClr val="FFFF00"/>
              </a:buClr>
              <a:buSzPct val="130000"/>
              <a:buFont typeface="Wingdings" panose="05000000000000000000" pitchFamily="2" charset="2"/>
              <a:buChar char="ü"/>
            </a:pPr>
            <a:r>
              <a:rPr lang="de-DE" sz="2000" dirty="0"/>
              <a:t>In gutem Kontakt mit den eigenen</a:t>
            </a:r>
          </a:p>
        </p:txBody>
      </p:sp>
      <p:sp>
        <p:nvSpPr>
          <p:cNvPr id="14" name="TextBox 13">
            <a:extLst>
              <a:ext uri="{FF2B5EF4-FFF2-40B4-BE49-F238E27FC236}">
                <a16:creationId xmlns:a16="http://schemas.microsoft.com/office/drawing/2014/main" id="{11EB4C66-FBB4-40C0-B988-2B9A72F5B6DB}"/>
              </a:ext>
            </a:extLst>
          </p:cNvPr>
          <p:cNvSpPr txBox="1"/>
          <p:nvPr/>
        </p:nvSpPr>
        <p:spPr>
          <a:xfrm>
            <a:off x="8554475" y="3375699"/>
            <a:ext cx="3159695" cy="2782428"/>
          </a:xfrm>
          <a:prstGeom prst="rect">
            <a:avLst/>
          </a:prstGeom>
          <a:noFill/>
          <a:ln>
            <a:noFill/>
          </a:ln>
        </p:spPr>
        <p:txBody>
          <a:bodyPr wrap="square">
            <a:spAutoFit/>
          </a:bodyPr>
          <a:lstStyle/>
          <a:p>
            <a:pPr marL="285750" indent="-285750">
              <a:lnSpc>
                <a:spcPct val="107000"/>
              </a:lnSpc>
              <a:spcAft>
                <a:spcPts val="800"/>
              </a:spcAft>
              <a:buClr>
                <a:srgbClr val="C00000"/>
              </a:buClr>
              <a:buSzPct val="140000"/>
              <a:buFont typeface="Arial" panose="020B0604020202020204" pitchFamily="34" charset="0"/>
              <a:buChar char="•"/>
            </a:pPr>
            <a:r>
              <a:rPr lang="de-DE" dirty="0"/>
              <a:t>Stehlen</a:t>
            </a:r>
          </a:p>
          <a:p>
            <a:pPr marL="285750" indent="-285750">
              <a:lnSpc>
                <a:spcPct val="107000"/>
              </a:lnSpc>
              <a:spcAft>
                <a:spcPts val="800"/>
              </a:spcAft>
              <a:buClr>
                <a:srgbClr val="C00000"/>
              </a:buClr>
              <a:buSzPct val="140000"/>
              <a:buFont typeface="Arial" panose="020B0604020202020204" pitchFamily="34" charset="0"/>
              <a:buChar char="•"/>
            </a:pPr>
            <a:r>
              <a:rPr lang="de-DE" dirty="0"/>
              <a:t>andere bedrohen</a:t>
            </a:r>
          </a:p>
          <a:p>
            <a:pPr marL="285750" indent="-285750">
              <a:lnSpc>
                <a:spcPct val="107000"/>
              </a:lnSpc>
              <a:spcAft>
                <a:spcPts val="800"/>
              </a:spcAft>
              <a:buClr>
                <a:srgbClr val="C00000"/>
              </a:buClr>
              <a:buSzPct val="140000"/>
              <a:buFont typeface="Arial" panose="020B0604020202020204" pitchFamily="34" charset="0"/>
              <a:buChar char="•"/>
            </a:pPr>
            <a:r>
              <a:rPr lang="de-DE" dirty="0"/>
              <a:t>Ansammeln</a:t>
            </a:r>
          </a:p>
          <a:p>
            <a:pPr marL="285750" indent="-285750">
              <a:lnSpc>
                <a:spcPct val="107000"/>
              </a:lnSpc>
              <a:spcAft>
                <a:spcPts val="800"/>
              </a:spcAft>
              <a:buClr>
                <a:srgbClr val="C00000"/>
              </a:buClr>
              <a:buSzPct val="140000"/>
              <a:buFont typeface="Arial" panose="020B0604020202020204" pitchFamily="34" charset="0"/>
              <a:buChar char="•"/>
            </a:pPr>
            <a:r>
              <a:rPr lang="de-DE" dirty="0"/>
              <a:t>Übertriebene Kontrolle</a:t>
            </a:r>
          </a:p>
          <a:p>
            <a:pPr marL="285750" indent="-285750">
              <a:lnSpc>
                <a:spcPct val="107000"/>
              </a:lnSpc>
              <a:spcAft>
                <a:spcPts val="800"/>
              </a:spcAft>
              <a:buClr>
                <a:srgbClr val="C00000"/>
              </a:buClr>
              <a:buSzPct val="140000"/>
              <a:buFont typeface="Arial" panose="020B0604020202020204" pitchFamily="34" charset="0"/>
              <a:buChar char="•"/>
            </a:pPr>
            <a:r>
              <a:rPr lang="de-DE" dirty="0"/>
              <a:t>„Harte Schale, weicher Kern“</a:t>
            </a:r>
          </a:p>
          <a:p>
            <a:pPr marL="285750" indent="-285750">
              <a:lnSpc>
                <a:spcPct val="107000"/>
              </a:lnSpc>
              <a:spcAft>
                <a:spcPts val="800"/>
              </a:spcAft>
              <a:buClr>
                <a:srgbClr val="C00000"/>
              </a:buClr>
              <a:buSzPct val="140000"/>
              <a:buFont typeface="Arial" panose="020B0604020202020204" pitchFamily="34" charset="0"/>
              <a:buChar char="•"/>
            </a:pPr>
            <a:r>
              <a:rPr lang="de-DE" dirty="0"/>
              <a:t>ständig auf der Flucht sein</a:t>
            </a:r>
          </a:p>
          <a:p>
            <a:pPr marL="285750" indent="-285750">
              <a:lnSpc>
                <a:spcPct val="107000"/>
              </a:lnSpc>
              <a:spcAft>
                <a:spcPts val="800"/>
              </a:spcAft>
              <a:buClr>
                <a:srgbClr val="C00000"/>
              </a:buClr>
              <a:buSzPct val="140000"/>
              <a:buFont typeface="Arial" panose="020B0604020202020204" pitchFamily="34" charset="0"/>
              <a:buChar char="•"/>
            </a:pPr>
            <a:r>
              <a:rPr lang="de-DE" dirty="0"/>
              <a:t>Kampfmodus (Du oder ich</a:t>
            </a:r>
            <a:r>
              <a:rPr lang="de-DE" sz="1800" dirty="0">
                <a:effectLst/>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B4696493-C1CF-4819-ACF4-E573ED9B28B8}"/>
              </a:ext>
            </a:extLst>
          </p:cNvPr>
          <p:cNvSpPr txBox="1"/>
          <p:nvPr/>
        </p:nvSpPr>
        <p:spPr>
          <a:xfrm>
            <a:off x="8432681" y="2904732"/>
            <a:ext cx="3494297" cy="407035"/>
          </a:xfrm>
          <a:prstGeom prst="rect">
            <a:avLst/>
          </a:prstGeom>
          <a:noFill/>
          <a:ln>
            <a:noFill/>
          </a:ln>
        </p:spPr>
        <p:txBody>
          <a:bodyPr wrap="square">
            <a:spAutoFit/>
          </a:bodyPr>
          <a:lstStyle/>
          <a:p>
            <a:pPr>
              <a:lnSpc>
                <a:spcPct val="107000"/>
              </a:lnSpc>
              <a:spcAft>
                <a:spcPts val="800"/>
              </a:spcAft>
            </a:pPr>
            <a:r>
              <a:rPr lang="de-DE" sz="2000" b="1" dirty="0">
                <a:solidFill>
                  <a:srgbClr val="C00000"/>
                </a:solidFill>
              </a:rPr>
              <a:t>Negatives Verhalten</a:t>
            </a:r>
            <a:endParaRPr lang="de-DE"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4F8CC78-2517-4642-A501-E7C2F0D8BFC9}"/>
              </a:ext>
            </a:extLst>
          </p:cNvPr>
          <p:cNvSpPr txBox="1"/>
          <p:nvPr/>
        </p:nvSpPr>
        <p:spPr>
          <a:xfrm>
            <a:off x="4825411" y="2578757"/>
            <a:ext cx="2347404" cy="421654"/>
          </a:xfrm>
          <a:prstGeom prst="rect">
            <a:avLst/>
          </a:prstGeom>
          <a:noFill/>
          <a:ln>
            <a:noFill/>
          </a:ln>
        </p:spPr>
        <p:txBody>
          <a:bodyPr wrap="square">
            <a:spAutoFit/>
          </a:bodyPr>
          <a:lstStyle/>
          <a:p>
            <a:pPr>
              <a:lnSpc>
                <a:spcPct val="107000"/>
              </a:lnSpc>
              <a:spcAft>
                <a:spcPts val="800"/>
              </a:spcAft>
            </a:pPr>
            <a:r>
              <a:rPr lang="de-DE" sz="2000" b="1" dirty="0">
                <a:solidFill>
                  <a:schemeClr val="bg1"/>
                </a:solidFill>
                <a:effectLst>
                  <a:outerShdw blurRad="38100" dist="38100" dir="2700000" algn="tl">
                    <a:srgbClr val="000000">
                      <a:alpha val="43137"/>
                    </a:srgbClr>
                  </a:outerShdw>
                </a:effectLst>
              </a:rPr>
              <a:t>Positives Verhalten</a:t>
            </a:r>
            <a:endParaRPr lang="de-DE"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Grafik 284" descr="Transparent Watercolor Arrow Png, Png Download - kindpng">
            <a:extLst>
              <a:ext uri="{FF2B5EF4-FFF2-40B4-BE49-F238E27FC236}">
                <a16:creationId xmlns:a16="http://schemas.microsoft.com/office/drawing/2014/main" id="{98320694-38DC-478E-B8F5-7CEC238EC069}"/>
              </a:ext>
            </a:extLst>
          </p:cNvPr>
          <p:cNvPicPr>
            <a:picLocks noChangeAspect="1"/>
          </p:cNvPicPr>
          <p:nvPr/>
        </p:nvPicPr>
        <p:blipFill>
          <a:blip r:embed="rId4" cstate="hqprint">
            <a:clrChange>
              <a:clrFrom>
                <a:srgbClr val="F7F7F7"/>
              </a:clrFrom>
              <a:clrTo>
                <a:srgbClr val="F7F7F7">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45676" flipH="1">
            <a:off x="7576989" y="2274171"/>
            <a:ext cx="721360" cy="524510"/>
          </a:xfrm>
          <a:prstGeom prst="rect">
            <a:avLst/>
          </a:prstGeom>
          <a:noFill/>
          <a:ln>
            <a:noFill/>
          </a:ln>
        </p:spPr>
      </p:pic>
      <p:pic>
        <p:nvPicPr>
          <p:cNvPr id="31" name="Grafik 285" descr="Transparent Watercolor Arrow Png, Png Download - kindpng">
            <a:extLst>
              <a:ext uri="{FF2B5EF4-FFF2-40B4-BE49-F238E27FC236}">
                <a16:creationId xmlns:a16="http://schemas.microsoft.com/office/drawing/2014/main" id="{D1775726-14B0-45D3-8049-4A1533F974E1}"/>
              </a:ext>
            </a:extLst>
          </p:cNvPr>
          <p:cNvPicPr>
            <a:picLocks noChangeAspect="1"/>
          </p:cNvPicPr>
          <p:nvPr/>
        </p:nvPicPr>
        <p:blipFill>
          <a:blip r:embed="rId4" cstate="hqprint">
            <a:clrChange>
              <a:clrFrom>
                <a:srgbClr val="F7F7F7"/>
              </a:clrFrom>
              <a:clrTo>
                <a:srgbClr val="F7F7F7">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54324">
            <a:off x="8231950" y="2294605"/>
            <a:ext cx="721360" cy="524510"/>
          </a:xfrm>
          <a:prstGeom prst="rect">
            <a:avLst/>
          </a:prstGeom>
          <a:noFill/>
          <a:ln>
            <a:noFill/>
          </a:ln>
        </p:spPr>
      </p:pic>
      <p:sp>
        <p:nvSpPr>
          <p:cNvPr id="20" name="TextBox 19">
            <a:extLst>
              <a:ext uri="{FF2B5EF4-FFF2-40B4-BE49-F238E27FC236}">
                <a16:creationId xmlns:a16="http://schemas.microsoft.com/office/drawing/2014/main" id="{26D84175-633E-4A0A-B6B4-B2920503A9A0}"/>
              </a:ext>
            </a:extLst>
          </p:cNvPr>
          <p:cNvSpPr txBox="1"/>
          <p:nvPr/>
        </p:nvSpPr>
        <p:spPr>
          <a:xfrm>
            <a:off x="8545189" y="0"/>
            <a:ext cx="364681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Hilfreiche Strategien anwenden </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1518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73">
            <a:extLst>
              <a:ext uri="{FF2B5EF4-FFF2-40B4-BE49-F238E27FC236}">
                <a16:creationId xmlns:a16="http://schemas.microsoft.com/office/drawing/2014/main" id="{9892F9EF-506E-4BD7-A4BF-E28BC22E35B7}"/>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4380998" y="2230010"/>
            <a:ext cx="4261543" cy="4025134"/>
          </a:xfrm>
          <a:prstGeom prst="rect">
            <a:avLst/>
          </a:prstGeom>
          <a:noFill/>
          <a:ln>
            <a:noFill/>
          </a:ln>
          <a:extLst>
            <a:ext uri="{53640926-AAD7-44D8-BBD7-CCE9431645EC}">
              <a14:shadowObscured xmlns:a14="http://schemas.microsoft.com/office/drawing/2010/main"/>
            </a:ext>
          </a:extLst>
        </p:spPr>
      </p:pic>
      <p:pic>
        <p:nvPicPr>
          <p:cNvPr id="27" name="Grafik 274">
            <a:extLst>
              <a:ext uri="{FF2B5EF4-FFF2-40B4-BE49-F238E27FC236}">
                <a16:creationId xmlns:a16="http://schemas.microsoft.com/office/drawing/2014/main" id="{5F3BAC04-D61E-48EE-9839-C7D58B26F440}"/>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2447" r="1815" b="2666"/>
          <a:stretch/>
        </p:blipFill>
        <p:spPr bwMode="auto">
          <a:xfrm>
            <a:off x="8512821" y="2469745"/>
            <a:ext cx="3673784" cy="3707319"/>
          </a:xfrm>
          <a:prstGeom prst="rect">
            <a:avLst/>
          </a:prstGeom>
          <a:noFill/>
          <a:ln>
            <a:noFill/>
          </a:ln>
          <a:extLst>
            <a:ext uri="{53640926-AAD7-44D8-BBD7-CCE9431645EC}">
              <a14:shadowObscured xmlns:a14="http://schemas.microsoft.com/office/drawing/2010/main"/>
            </a:ext>
          </a:extLst>
        </p:spPr>
      </p:pic>
      <p:pic>
        <p:nvPicPr>
          <p:cNvPr id="24" name="Grafik 287">
            <a:extLst>
              <a:ext uri="{FF2B5EF4-FFF2-40B4-BE49-F238E27FC236}">
                <a16:creationId xmlns:a16="http://schemas.microsoft.com/office/drawing/2014/main" id="{BBDFDF47-0192-49B1-AE39-36047F44A7F9}"/>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2136807" y="2264938"/>
            <a:ext cx="2272478" cy="3726982"/>
          </a:xfrm>
          <a:prstGeom prst="rect">
            <a:avLst/>
          </a:prstGeom>
          <a:noFill/>
          <a:ln>
            <a:noFill/>
          </a:ln>
          <a:extLst>
            <a:ext uri="{53640926-AAD7-44D8-BBD7-CCE9431645EC}">
              <a14:shadowObscured xmlns:a14="http://schemas.microsoft.com/office/drawing/2010/main"/>
            </a:ext>
          </a:extLst>
        </p:spPr>
      </p:pic>
      <p:pic>
        <p:nvPicPr>
          <p:cNvPr id="21" name="Grafik 271" descr="Aquarell, Pinselstrich, Farbe, Abstrakt, Textur, Bürste">
            <a:extLst>
              <a:ext uri="{FF2B5EF4-FFF2-40B4-BE49-F238E27FC236}">
                <a16:creationId xmlns:a16="http://schemas.microsoft.com/office/drawing/2014/main" id="{736532EA-985C-40C0-B6C9-5BF2D674C7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30735" y="3429000"/>
            <a:ext cx="2198472" cy="1252356"/>
          </a:xfrm>
          <a:prstGeom prst="rect">
            <a:avLst/>
          </a:prstGeom>
          <a:noFill/>
          <a:ln>
            <a:noFill/>
          </a:ln>
          <a:extLst>
            <a:ext uri="{53640926-AAD7-44D8-BBD7-CCE9431645EC}">
              <a14:shadowObscured xmlns:a14="http://schemas.microsoft.com/office/drawing/2010/main"/>
            </a:ext>
          </a:extLst>
        </p:spPr>
      </p:pic>
      <p:sp>
        <p:nvSpPr>
          <p:cNvPr id="19" name="Rectangle: Rounded Corners 18">
            <a:extLst>
              <a:ext uri="{FF2B5EF4-FFF2-40B4-BE49-F238E27FC236}">
                <a16:creationId xmlns:a16="http://schemas.microsoft.com/office/drawing/2014/main" id="{C6CFB7D8-44D0-4A11-8AB8-DAE94AA7435F}"/>
              </a:ext>
            </a:extLst>
          </p:cNvPr>
          <p:cNvSpPr/>
          <p:nvPr/>
        </p:nvSpPr>
        <p:spPr>
          <a:xfrm>
            <a:off x="8372420" y="2743201"/>
            <a:ext cx="3494296" cy="32917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tangle: Rounded Corners 17">
            <a:extLst>
              <a:ext uri="{FF2B5EF4-FFF2-40B4-BE49-F238E27FC236}">
                <a16:creationId xmlns:a16="http://schemas.microsoft.com/office/drawing/2014/main" id="{7A311F6E-7E38-4EF9-8006-87836EB5D27A}"/>
              </a:ext>
            </a:extLst>
          </p:cNvPr>
          <p:cNvSpPr/>
          <p:nvPr/>
        </p:nvSpPr>
        <p:spPr>
          <a:xfrm>
            <a:off x="4478427" y="2687669"/>
            <a:ext cx="3837275" cy="39873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le 3">
            <a:extLst>
              <a:ext uri="{FF2B5EF4-FFF2-40B4-BE49-F238E27FC236}">
                <a16:creationId xmlns:a16="http://schemas.microsoft.com/office/drawing/2014/main" id="{A4FE6C0F-06B9-4B08-85C8-EC5E8B8A8B1A}"/>
              </a:ext>
            </a:extLst>
          </p:cNvPr>
          <p:cNvSpPr>
            <a:spLocks noGrp="1"/>
          </p:cNvSpPr>
          <p:nvPr>
            <p:ph type="title"/>
          </p:nvPr>
        </p:nvSpPr>
        <p:spPr/>
        <p:txBody>
          <a:bodyPr/>
          <a:lstStyle/>
          <a:p>
            <a:r>
              <a:rPr lang="de-DE" dirty="0"/>
              <a:t>2. Grundbedürfnis: Freiheit</a:t>
            </a:r>
          </a:p>
        </p:txBody>
      </p:sp>
      <p:sp>
        <p:nvSpPr>
          <p:cNvPr id="8" name="TextBox 7">
            <a:extLst>
              <a:ext uri="{FF2B5EF4-FFF2-40B4-BE49-F238E27FC236}">
                <a16:creationId xmlns:a16="http://schemas.microsoft.com/office/drawing/2014/main" id="{A77880FC-4A5B-4DE0-9A17-A956635BB046}"/>
              </a:ext>
            </a:extLst>
          </p:cNvPr>
          <p:cNvSpPr txBox="1"/>
          <p:nvPr/>
        </p:nvSpPr>
        <p:spPr>
          <a:xfrm>
            <a:off x="2229207" y="2502113"/>
            <a:ext cx="1992253" cy="2762936"/>
          </a:xfrm>
          <a:prstGeom prst="rect">
            <a:avLst/>
          </a:prstGeom>
          <a:noFill/>
          <a:ln>
            <a:noFill/>
          </a:ln>
        </p:spPr>
        <p:txBody>
          <a:bodyPr wrap="square">
            <a:spAutoFit/>
          </a:bodyPr>
          <a:lstStyle/>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ea typeface="Calibri" panose="020F0502020204030204" pitchFamily="34" charset="0"/>
              </a:rPr>
              <a:t>eingeengt</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ea typeface="Calibri" panose="020F0502020204030204" pitchFamily="34" charset="0"/>
              </a:rPr>
              <a:t>verärgert</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ea typeface="Calibri" panose="020F0502020204030204" pitchFamily="34" charset="0"/>
              </a:rPr>
              <a:t>voll Protest</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ea typeface="Calibri" panose="020F0502020204030204" pitchFamily="34" charset="0"/>
              </a:rPr>
              <a:t>voller Wut</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ea typeface="Calibri" panose="020F0502020204030204" pitchFamily="34" charset="0"/>
              </a:rPr>
              <a:t>aggressiv</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ea typeface="Calibri" panose="020F0502020204030204" pitchFamily="34" charset="0"/>
              </a:rPr>
              <a:t>resigniert</a:t>
            </a:r>
          </a:p>
        </p:txBody>
      </p:sp>
      <p:sp>
        <p:nvSpPr>
          <p:cNvPr id="12" name="Διάγραμμα ροής: Γραμμή σύνδεσης 9">
            <a:extLst>
              <a:ext uri="{FF2B5EF4-FFF2-40B4-BE49-F238E27FC236}">
                <a16:creationId xmlns:a16="http://schemas.microsoft.com/office/drawing/2014/main" id="{4547B053-AEB0-4017-B793-74149E9CDCD1}"/>
              </a:ext>
            </a:extLst>
          </p:cNvPr>
          <p:cNvSpPr/>
          <p:nvPr/>
        </p:nvSpPr>
        <p:spPr>
          <a:xfrm>
            <a:off x="-153749" y="2948722"/>
            <a:ext cx="2642793" cy="20364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3200" b="1" dirty="0">
                <a:solidFill>
                  <a:schemeClr val="bg1"/>
                </a:solidFill>
                <a:effectLst>
                  <a:outerShdw blurRad="38100" dist="38100" dir="2700000" algn="tl">
                    <a:srgbClr val="000000">
                      <a:alpha val="43137"/>
                    </a:srgbClr>
                  </a:outerShdw>
                </a:effectLst>
                <a:latin typeface="Calibri" panose="020F0502020204030204" pitchFamily="34" charset="0"/>
              </a:rPr>
              <a:t>Freiheit</a:t>
            </a:r>
          </a:p>
        </p:txBody>
      </p:sp>
      <p:sp>
        <p:nvSpPr>
          <p:cNvPr id="13" name="TextBox 12">
            <a:extLst>
              <a:ext uri="{FF2B5EF4-FFF2-40B4-BE49-F238E27FC236}">
                <a16:creationId xmlns:a16="http://schemas.microsoft.com/office/drawing/2014/main" id="{AC3DBF56-A76D-4BEA-9D2D-81EE4704DE03}"/>
              </a:ext>
            </a:extLst>
          </p:cNvPr>
          <p:cNvSpPr txBox="1"/>
          <p:nvPr/>
        </p:nvSpPr>
        <p:spPr>
          <a:xfrm>
            <a:off x="4570761" y="2944192"/>
            <a:ext cx="3531538" cy="3137269"/>
          </a:xfrm>
          <a:prstGeom prst="rect">
            <a:avLst/>
          </a:prstGeom>
          <a:noFill/>
          <a:ln>
            <a:noFill/>
          </a:ln>
        </p:spPr>
        <p:txBody>
          <a:bodyPr wrap="square">
            <a:spAutoFit/>
          </a:bodyPr>
          <a:lstStyle>
            <a:defPPr>
              <a:defRPr lang="el-GR"/>
            </a:defPPr>
            <a:lvl1pPr marL="285750" indent="-285750">
              <a:lnSpc>
                <a:spcPct val="107000"/>
              </a:lnSpc>
              <a:spcAft>
                <a:spcPts val="800"/>
              </a:spcAft>
              <a:buClr>
                <a:srgbClr val="FFFF00"/>
              </a:buClr>
              <a:buSzPct val="130000"/>
              <a:buFont typeface="Wingdings" panose="05000000000000000000" pitchFamily="2" charset="2"/>
              <a:buChar char="ü"/>
              <a:defRPr sz="2000"/>
            </a:lvl1pPr>
          </a:lstStyle>
          <a:p>
            <a:r>
              <a:rPr lang="de-DE" dirty="0"/>
              <a:t>Sich gut informieren</a:t>
            </a:r>
          </a:p>
          <a:p>
            <a:r>
              <a:rPr lang="de-DE" dirty="0"/>
              <a:t>Nachfragen, wenn man sich nicht auskennt</a:t>
            </a:r>
          </a:p>
          <a:p>
            <a:r>
              <a:rPr lang="de-DE" dirty="0"/>
              <a:t>Nach einer guten Lösung suchen</a:t>
            </a:r>
          </a:p>
          <a:p>
            <a:r>
              <a:rPr lang="de-DE" dirty="0"/>
              <a:t>Sich selbst die Situation erklären</a:t>
            </a:r>
          </a:p>
          <a:p>
            <a:r>
              <a:rPr lang="de-DE" dirty="0"/>
              <a:t>Optimistisch denken</a:t>
            </a:r>
          </a:p>
        </p:txBody>
      </p:sp>
      <p:sp>
        <p:nvSpPr>
          <p:cNvPr id="14" name="TextBox 13">
            <a:extLst>
              <a:ext uri="{FF2B5EF4-FFF2-40B4-BE49-F238E27FC236}">
                <a16:creationId xmlns:a16="http://schemas.microsoft.com/office/drawing/2014/main" id="{11EB4C66-FBB4-40C0-B988-2B9A72F5B6DB}"/>
              </a:ext>
            </a:extLst>
          </p:cNvPr>
          <p:cNvSpPr txBox="1"/>
          <p:nvPr/>
        </p:nvSpPr>
        <p:spPr>
          <a:xfrm>
            <a:off x="8829207" y="3057869"/>
            <a:ext cx="2805905" cy="3239861"/>
          </a:xfrm>
          <a:prstGeom prst="rect">
            <a:avLst/>
          </a:prstGeom>
          <a:noFill/>
          <a:ln>
            <a:noFill/>
          </a:ln>
        </p:spPr>
        <p:txBody>
          <a:bodyPr wrap="square">
            <a:spAutoFit/>
          </a:bodyPr>
          <a:lstStyle/>
          <a:p>
            <a:pPr marL="285750" indent="-285750">
              <a:lnSpc>
                <a:spcPct val="107000"/>
              </a:lnSpc>
              <a:spcAft>
                <a:spcPts val="800"/>
              </a:spcAft>
              <a:buClr>
                <a:srgbClr val="C00000"/>
              </a:buClr>
              <a:buSzPct val="140000"/>
              <a:buFont typeface="Arial" panose="020B0604020202020204" pitchFamily="34" charset="0"/>
              <a:buChar char="•"/>
            </a:pPr>
            <a:r>
              <a:rPr lang="de-DE" sz="2000" dirty="0"/>
              <a:t>Andere einengen</a:t>
            </a:r>
          </a:p>
          <a:p>
            <a:pPr marL="285750" indent="-285750">
              <a:lnSpc>
                <a:spcPct val="107000"/>
              </a:lnSpc>
              <a:spcAft>
                <a:spcPts val="800"/>
              </a:spcAft>
              <a:buClr>
                <a:srgbClr val="C00000"/>
              </a:buClr>
              <a:buSzPct val="140000"/>
              <a:buFont typeface="Arial" panose="020B0604020202020204" pitchFamily="34" charset="0"/>
              <a:buChar char="•"/>
            </a:pPr>
            <a:r>
              <a:rPr lang="de-DE" sz="2000" dirty="0"/>
              <a:t>Maßlosigkeit</a:t>
            </a:r>
          </a:p>
          <a:p>
            <a:pPr marL="285750" indent="-285750">
              <a:lnSpc>
                <a:spcPct val="107000"/>
              </a:lnSpc>
              <a:spcAft>
                <a:spcPts val="800"/>
              </a:spcAft>
              <a:buClr>
                <a:srgbClr val="C00000"/>
              </a:buClr>
              <a:buSzPct val="140000"/>
              <a:buFont typeface="Arial" panose="020B0604020202020204" pitchFamily="34" charset="0"/>
              <a:buChar char="•"/>
            </a:pPr>
            <a:r>
              <a:rPr lang="de-DE" sz="2000" dirty="0"/>
              <a:t>pessimistisch denken</a:t>
            </a:r>
          </a:p>
          <a:p>
            <a:pPr marL="285750" indent="-285750">
              <a:lnSpc>
                <a:spcPct val="107000"/>
              </a:lnSpc>
              <a:spcAft>
                <a:spcPts val="800"/>
              </a:spcAft>
              <a:buClr>
                <a:srgbClr val="C00000"/>
              </a:buClr>
              <a:buSzPct val="140000"/>
              <a:buFont typeface="Arial" panose="020B0604020202020204" pitchFamily="34" charset="0"/>
              <a:buChar char="•"/>
            </a:pPr>
            <a:r>
              <a:rPr lang="de-DE" sz="2000" dirty="0"/>
              <a:t>die Grenzen anderer missachten</a:t>
            </a:r>
          </a:p>
          <a:p>
            <a:pPr marL="285750" indent="-285750">
              <a:lnSpc>
                <a:spcPct val="107000"/>
              </a:lnSpc>
              <a:spcAft>
                <a:spcPts val="800"/>
              </a:spcAft>
              <a:buClr>
                <a:srgbClr val="C00000"/>
              </a:buClr>
              <a:buSzPct val="140000"/>
              <a:buFont typeface="Arial" panose="020B0604020202020204" pitchFamily="34" charset="0"/>
              <a:buChar char="•"/>
            </a:pPr>
            <a:r>
              <a:rPr lang="de-DE" sz="2000" dirty="0"/>
              <a:t>unverlässlich sein</a:t>
            </a:r>
          </a:p>
          <a:p>
            <a:pPr marL="285750" indent="-285750">
              <a:lnSpc>
                <a:spcPct val="107000"/>
              </a:lnSpc>
              <a:spcAft>
                <a:spcPts val="800"/>
              </a:spcAft>
              <a:buClr>
                <a:srgbClr val="C00000"/>
              </a:buClr>
              <a:buSzPct val="140000"/>
              <a:buFont typeface="Arial" panose="020B0604020202020204" pitchFamily="34" charset="0"/>
              <a:buChar char="•"/>
            </a:pPr>
            <a:r>
              <a:rPr lang="de-DE" sz="2000" dirty="0"/>
              <a:t>anderen etwas wegnehmen</a:t>
            </a:r>
          </a:p>
        </p:txBody>
      </p:sp>
      <p:sp>
        <p:nvSpPr>
          <p:cNvPr id="16" name="TextBox 15">
            <a:extLst>
              <a:ext uri="{FF2B5EF4-FFF2-40B4-BE49-F238E27FC236}">
                <a16:creationId xmlns:a16="http://schemas.microsoft.com/office/drawing/2014/main" id="{B4696493-C1CF-4819-ACF4-E573ED9B28B8}"/>
              </a:ext>
            </a:extLst>
          </p:cNvPr>
          <p:cNvSpPr txBox="1"/>
          <p:nvPr/>
        </p:nvSpPr>
        <p:spPr>
          <a:xfrm>
            <a:off x="8642541" y="2609176"/>
            <a:ext cx="3494297" cy="421654"/>
          </a:xfrm>
          <a:prstGeom prst="rect">
            <a:avLst/>
          </a:prstGeom>
          <a:noFill/>
          <a:ln>
            <a:noFill/>
          </a:ln>
        </p:spPr>
        <p:txBody>
          <a:bodyPr wrap="square">
            <a:spAutoFit/>
          </a:bodyPr>
          <a:lstStyle/>
          <a:p>
            <a:pPr>
              <a:lnSpc>
                <a:spcPct val="107000"/>
              </a:lnSpc>
              <a:spcAft>
                <a:spcPts val="800"/>
              </a:spcAft>
            </a:pPr>
            <a:r>
              <a:rPr lang="de-DE" sz="2000" b="1" dirty="0">
                <a:solidFill>
                  <a:srgbClr val="C00000"/>
                </a:solidFill>
              </a:rPr>
              <a:t>Negatives Verhalten</a:t>
            </a:r>
            <a:endParaRPr lang="de-DE"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4F8CC78-2517-4642-A501-E7C2F0D8BFC9}"/>
              </a:ext>
            </a:extLst>
          </p:cNvPr>
          <p:cNvSpPr txBox="1"/>
          <p:nvPr/>
        </p:nvSpPr>
        <p:spPr>
          <a:xfrm>
            <a:off x="4650259" y="2429285"/>
            <a:ext cx="2956121" cy="421654"/>
          </a:xfrm>
          <a:prstGeom prst="rect">
            <a:avLst/>
          </a:prstGeom>
          <a:noFill/>
          <a:ln>
            <a:noFill/>
          </a:ln>
        </p:spPr>
        <p:txBody>
          <a:bodyPr wrap="square">
            <a:spAutoFit/>
          </a:bodyPr>
          <a:lstStyle/>
          <a:p>
            <a:pPr>
              <a:lnSpc>
                <a:spcPct val="107000"/>
              </a:lnSpc>
              <a:spcAft>
                <a:spcPts val="800"/>
              </a:spcAft>
            </a:pPr>
            <a:r>
              <a:rPr lang="de-DE" sz="2000" b="1" dirty="0">
                <a:solidFill>
                  <a:schemeClr val="bg1"/>
                </a:solidFill>
                <a:effectLst>
                  <a:outerShdw blurRad="38100" dist="38100" dir="2700000" algn="tl">
                    <a:srgbClr val="000000">
                      <a:alpha val="43137"/>
                    </a:srgbClr>
                  </a:outerShdw>
                </a:effectLst>
              </a:rPr>
              <a:t>Positives Verhalten</a:t>
            </a:r>
            <a:endParaRPr lang="de-DE"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Grafik 284" descr="Transparent Watercolor Arrow Png, Png Download - kindpng">
            <a:extLst>
              <a:ext uri="{FF2B5EF4-FFF2-40B4-BE49-F238E27FC236}">
                <a16:creationId xmlns:a16="http://schemas.microsoft.com/office/drawing/2014/main" id="{42578A97-ADD0-47F1-BAEF-0D7ED12E36AC}"/>
              </a:ext>
            </a:extLst>
          </p:cNvPr>
          <p:cNvPicPr>
            <a:picLocks noChangeAspect="1"/>
          </p:cNvPicPr>
          <p:nvPr/>
        </p:nvPicPr>
        <p:blipFill>
          <a:blip r:embed="rId5" cstate="hqprint">
            <a:clrChange>
              <a:clrFrom>
                <a:srgbClr val="F7F7F7"/>
              </a:clrFrom>
              <a:clrTo>
                <a:srgbClr val="F7F7F7">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45676" flipH="1">
            <a:off x="7748800" y="2072407"/>
            <a:ext cx="721360" cy="524510"/>
          </a:xfrm>
          <a:prstGeom prst="rect">
            <a:avLst/>
          </a:prstGeom>
          <a:noFill/>
          <a:ln>
            <a:noFill/>
          </a:ln>
        </p:spPr>
      </p:pic>
      <p:pic>
        <p:nvPicPr>
          <p:cNvPr id="29" name="Grafik 285" descr="Transparent Watercolor Arrow Png, Png Download - kindpng">
            <a:extLst>
              <a:ext uri="{FF2B5EF4-FFF2-40B4-BE49-F238E27FC236}">
                <a16:creationId xmlns:a16="http://schemas.microsoft.com/office/drawing/2014/main" id="{BFB412A6-5703-4441-9685-D7F812D15C1A}"/>
              </a:ext>
            </a:extLst>
          </p:cNvPr>
          <p:cNvPicPr>
            <a:picLocks noChangeAspect="1"/>
          </p:cNvPicPr>
          <p:nvPr/>
        </p:nvPicPr>
        <p:blipFill>
          <a:blip r:embed="rId5" cstate="hqprint">
            <a:clrChange>
              <a:clrFrom>
                <a:srgbClr val="F7F7F7"/>
              </a:clrFrom>
              <a:clrTo>
                <a:srgbClr val="F7F7F7">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54324">
            <a:off x="8459825" y="2066862"/>
            <a:ext cx="721360" cy="524510"/>
          </a:xfrm>
          <a:prstGeom prst="rect">
            <a:avLst/>
          </a:prstGeom>
          <a:noFill/>
          <a:ln>
            <a:noFill/>
          </a:ln>
        </p:spPr>
      </p:pic>
      <p:sp>
        <p:nvSpPr>
          <p:cNvPr id="20" name="TextBox 19">
            <a:extLst>
              <a:ext uri="{FF2B5EF4-FFF2-40B4-BE49-F238E27FC236}">
                <a16:creationId xmlns:a16="http://schemas.microsoft.com/office/drawing/2014/main" id="{26D84175-633E-4A0A-B6B4-B2920503A9A0}"/>
              </a:ext>
            </a:extLst>
          </p:cNvPr>
          <p:cNvSpPr txBox="1"/>
          <p:nvPr/>
        </p:nvSpPr>
        <p:spPr>
          <a:xfrm>
            <a:off x="8545189" y="0"/>
            <a:ext cx="364681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Hilfreiche Strategien anwenden </a:t>
            </a:r>
            <a:endParaRPr lang="de-DE" sz="1800" dirty="0">
              <a:solidFill>
                <a:schemeClr val="bg1"/>
              </a:solidFill>
              <a:effectLst>
                <a:outerShdw blurRad="38100" dist="38100" dir="2700000" algn="tl">
                  <a:srgbClr val="000000">
                    <a:alpha val="43137"/>
                  </a:srgbClr>
                </a:outerShdw>
              </a:effectLst>
            </a:endParaRPr>
          </a:p>
        </p:txBody>
      </p:sp>
      <p:sp>
        <p:nvSpPr>
          <p:cNvPr id="22" name="Ορθογώνιο 15">
            <a:extLst>
              <a:ext uri="{FF2B5EF4-FFF2-40B4-BE49-F238E27FC236}">
                <a16:creationId xmlns:a16="http://schemas.microsoft.com/office/drawing/2014/main" id="{998CBCB6-0480-4D26-B163-0EAAA46BB1DD}"/>
              </a:ext>
            </a:extLst>
          </p:cNvPr>
          <p:cNvSpPr/>
          <p:nvPr/>
        </p:nvSpPr>
        <p:spPr>
          <a:xfrm>
            <a:off x="0" y="1559136"/>
            <a:ext cx="12192000" cy="584775"/>
          </a:xfrm>
          <a:prstGeom prst="rect">
            <a:avLst/>
          </a:prstGeom>
          <a:noFill/>
        </p:spPr>
        <p:txBody>
          <a:bodyPr wrap="square" lIns="91440" tIns="45720" rIns="91440" bIns="45720">
            <a:spAutoFit/>
          </a:bodyPr>
          <a:lstStyle/>
          <a:p>
            <a:r>
              <a:rPr lang="de-DE" sz="3200" b="1" dirty="0">
                <a:ln w="12700" cmpd="sng">
                  <a:solidFill>
                    <a:srgbClr val="0170B3"/>
                  </a:solidFill>
                  <a:prstDash val="solid"/>
                </a:ln>
                <a:solidFill>
                  <a:schemeClr val="bg1"/>
                </a:solidFill>
              </a:rPr>
              <a:t>Bedürfnis    Du fühlst Dich                                   Verhalten</a:t>
            </a:r>
            <a:endParaRPr lang="de-DE" sz="3200" b="1" cap="none" spc="0" dirty="0">
              <a:ln w="12700" cmpd="sng">
                <a:solidFill>
                  <a:srgbClr val="0170B3"/>
                </a:solidFill>
                <a:prstDash val="solid"/>
              </a:ln>
              <a:solidFill>
                <a:schemeClr val="bg1"/>
              </a:solidFill>
              <a:effectLst/>
            </a:endParaRPr>
          </a:p>
        </p:txBody>
      </p:sp>
    </p:spTree>
    <p:extLst>
      <p:ext uri="{BB962C8B-B14F-4D97-AF65-F5344CB8AC3E}">
        <p14:creationId xmlns:p14="http://schemas.microsoft.com/office/powerpoint/2010/main" val="3992076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273">
            <a:extLst>
              <a:ext uri="{FF2B5EF4-FFF2-40B4-BE49-F238E27FC236}">
                <a16:creationId xmlns:a16="http://schemas.microsoft.com/office/drawing/2014/main" id="{7B51C7C7-F0CB-4C48-B664-28255F15917A}"/>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4380998" y="2422701"/>
            <a:ext cx="3931513" cy="4318567"/>
          </a:xfrm>
          <a:prstGeom prst="rect">
            <a:avLst/>
          </a:prstGeom>
          <a:noFill/>
          <a:ln>
            <a:noFill/>
          </a:ln>
          <a:extLst>
            <a:ext uri="{53640926-AAD7-44D8-BBD7-CCE9431645EC}">
              <a14:shadowObscured xmlns:a14="http://schemas.microsoft.com/office/drawing/2010/main"/>
            </a:ext>
          </a:extLst>
        </p:spPr>
      </p:pic>
      <p:pic>
        <p:nvPicPr>
          <p:cNvPr id="26" name="Grafik 274">
            <a:extLst>
              <a:ext uri="{FF2B5EF4-FFF2-40B4-BE49-F238E27FC236}">
                <a16:creationId xmlns:a16="http://schemas.microsoft.com/office/drawing/2014/main" id="{1D07693A-000E-437F-BE66-F377CA7040B9}"/>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2397"/>
          <a:stretch/>
        </p:blipFill>
        <p:spPr bwMode="auto">
          <a:xfrm>
            <a:off x="8218275" y="2590800"/>
            <a:ext cx="4020568" cy="4267200"/>
          </a:xfrm>
          <a:prstGeom prst="rect">
            <a:avLst/>
          </a:prstGeom>
          <a:noFill/>
          <a:ln>
            <a:noFill/>
          </a:ln>
          <a:extLst>
            <a:ext uri="{53640926-AAD7-44D8-BBD7-CCE9431645EC}">
              <a14:shadowObscured xmlns:a14="http://schemas.microsoft.com/office/drawing/2010/main"/>
            </a:ext>
          </a:extLst>
        </p:spPr>
      </p:pic>
      <p:pic>
        <p:nvPicPr>
          <p:cNvPr id="28" name="Grafik 287">
            <a:extLst>
              <a:ext uri="{FF2B5EF4-FFF2-40B4-BE49-F238E27FC236}">
                <a16:creationId xmlns:a16="http://schemas.microsoft.com/office/drawing/2014/main" id="{7FFEFE40-3BD6-4FAB-826C-3307C01857B8}"/>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2136807" y="2687668"/>
            <a:ext cx="2272478" cy="2586653"/>
          </a:xfrm>
          <a:prstGeom prst="rect">
            <a:avLst/>
          </a:prstGeom>
          <a:noFill/>
          <a:ln>
            <a:noFill/>
          </a:ln>
          <a:extLst>
            <a:ext uri="{53640926-AAD7-44D8-BBD7-CCE9431645EC}">
              <a14:shadowObscured xmlns:a14="http://schemas.microsoft.com/office/drawing/2010/main"/>
            </a:ext>
          </a:extLst>
        </p:spPr>
      </p:pic>
      <p:pic>
        <p:nvPicPr>
          <p:cNvPr id="21" name="Grafik 271" descr="Aquarell, Pinselstrich, Farbe, Abstrakt, Textur, Bürste">
            <a:extLst>
              <a:ext uri="{FF2B5EF4-FFF2-40B4-BE49-F238E27FC236}">
                <a16:creationId xmlns:a16="http://schemas.microsoft.com/office/drawing/2014/main" id="{E7A81E65-FF35-4ED4-AA2F-C726215303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3244628"/>
            <a:ext cx="2214429" cy="1517872"/>
          </a:xfrm>
          <a:prstGeom prst="rect">
            <a:avLst/>
          </a:prstGeom>
          <a:noFill/>
          <a:ln>
            <a:noFill/>
          </a:ln>
          <a:extLst>
            <a:ext uri="{53640926-AAD7-44D8-BBD7-CCE9431645EC}">
              <a14:shadowObscured xmlns:a14="http://schemas.microsoft.com/office/drawing/2010/main"/>
            </a:ext>
          </a:extLst>
        </p:spPr>
      </p:pic>
      <p:sp>
        <p:nvSpPr>
          <p:cNvPr id="19" name="Rectangle: Rounded Corners 18">
            <a:extLst>
              <a:ext uri="{FF2B5EF4-FFF2-40B4-BE49-F238E27FC236}">
                <a16:creationId xmlns:a16="http://schemas.microsoft.com/office/drawing/2014/main" id="{C6CFB7D8-44D0-4A11-8AB8-DAE94AA7435F}"/>
              </a:ext>
            </a:extLst>
          </p:cNvPr>
          <p:cNvSpPr/>
          <p:nvPr/>
        </p:nvSpPr>
        <p:spPr>
          <a:xfrm>
            <a:off x="8372420" y="2743201"/>
            <a:ext cx="3494296" cy="34056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tangle: Rounded Corners 17">
            <a:extLst>
              <a:ext uri="{FF2B5EF4-FFF2-40B4-BE49-F238E27FC236}">
                <a16:creationId xmlns:a16="http://schemas.microsoft.com/office/drawing/2014/main" id="{7A311F6E-7E38-4EF9-8006-87836EB5D27A}"/>
              </a:ext>
            </a:extLst>
          </p:cNvPr>
          <p:cNvSpPr/>
          <p:nvPr/>
        </p:nvSpPr>
        <p:spPr>
          <a:xfrm>
            <a:off x="4478427" y="2687669"/>
            <a:ext cx="3837275" cy="3805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le 3">
            <a:extLst>
              <a:ext uri="{FF2B5EF4-FFF2-40B4-BE49-F238E27FC236}">
                <a16:creationId xmlns:a16="http://schemas.microsoft.com/office/drawing/2014/main" id="{A4FE6C0F-06B9-4B08-85C8-EC5E8B8A8B1A}"/>
              </a:ext>
            </a:extLst>
          </p:cNvPr>
          <p:cNvSpPr>
            <a:spLocks noGrp="1"/>
          </p:cNvSpPr>
          <p:nvPr>
            <p:ph type="title"/>
          </p:nvPr>
        </p:nvSpPr>
        <p:spPr/>
        <p:txBody>
          <a:bodyPr/>
          <a:lstStyle/>
          <a:p>
            <a:r>
              <a:rPr lang="de-DE" dirty="0"/>
              <a:t>3. Grundbedürfnis: Liebe und Zugehörigkeit </a:t>
            </a:r>
          </a:p>
        </p:txBody>
      </p:sp>
      <p:sp>
        <p:nvSpPr>
          <p:cNvPr id="8" name="TextBox 7">
            <a:extLst>
              <a:ext uri="{FF2B5EF4-FFF2-40B4-BE49-F238E27FC236}">
                <a16:creationId xmlns:a16="http://schemas.microsoft.com/office/drawing/2014/main" id="{A77880FC-4A5B-4DE0-9A17-A956635BB046}"/>
              </a:ext>
            </a:extLst>
          </p:cNvPr>
          <p:cNvSpPr txBox="1"/>
          <p:nvPr/>
        </p:nvSpPr>
        <p:spPr>
          <a:xfrm>
            <a:off x="2334052" y="2887216"/>
            <a:ext cx="1992253" cy="1833194"/>
          </a:xfrm>
          <a:prstGeom prst="rect">
            <a:avLst/>
          </a:prstGeom>
          <a:noFill/>
          <a:ln>
            <a:noFill/>
          </a:ln>
        </p:spPr>
        <p:txBody>
          <a:bodyPr wrap="square">
            <a:spAutoFit/>
          </a:bodyPr>
          <a:lstStyle/>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75000"/>
                  </a:schemeClr>
                </a:solidFill>
                <a:latin typeface="Calibri" panose="020F0502020204030204" pitchFamily="34" charset="0"/>
                <a:ea typeface="Calibri" panose="020F0502020204030204" pitchFamily="34" charset="0"/>
              </a:rPr>
              <a:t>traurig</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75000"/>
                  </a:schemeClr>
                </a:solidFill>
                <a:latin typeface="Calibri" panose="020F0502020204030204" pitchFamily="34" charset="0"/>
                <a:ea typeface="Calibri" panose="020F0502020204030204" pitchFamily="34" charset="0"/>
              </a:rPr>
              <a:t>einsam</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75000"/>
                  </a:schemeClr>
                </a:solidFill>
                <a:latin typeface="Calibri" panose="020F0502020204030204" pitchFamily="34" charset="0"/>
                <a:ea typeface="Calibri" panose="020F0502020204030204" pitchFamily="34" charset="0"/>
              </a:rPr>
              <a:t>sinnlos</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75000"/>
                  </a:schemeClr>
                </a:solidFill>
                <a:latin typeface="Calibri" panose="020F0502020204030204" pitchFamily="34" charset="0"/>
                <a:ea typeface="Calibri" panose="020F0502020204030204" pitchFamily="34" charset="0"/>
              </a:rPr>
              <a:t>ausgeliefert</a:t>
            </a:r>
          </a:p>
        </p:txBody>
      </p:sp>
      <p:sp>
        <p:nvSpPr>
          <p:cNvPr id="12" name="Διάγραμμα ροής: Γραμμή σύνδεσης 9">
            <a:extLst>
              <a:ext uri="{FF2B5EF4-FFF2-40B4-BE49-F238E27FC236}">
                <a16:creationId xmlns:a16="http://schemas.microsoft.com/office/drawing/2014/main" id="{4547B053-AEB0-4017-B793-74149E9CDCD1}"/>
              </a:ext>
            </a:extLst>
          </p:cNvPr>
          <p:cNvSpPr/>
          <p:nvPr/>
        </p:nvSpPr>
        <p:spPr>
          <a:xfrm>
            <a:off x="-77821" y="2893064"/>
            <a:ext cx="2511476" cy="20364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ct val="107000"/>
              </a:lnSpc>
              <a:spcAft>
                <a:spcPts val="800"/>
              </a:spcAft>
            </a:pPr>
            <a:r>
              <a:rPr lang="de-DE" sz="2400" b="1" dirty="0">
                <a:solidFill>
                  <a:schemeClr val="bg1"/>
                </a:solidFill>
                <a:effectLst>
                  <a:outerShdw blurRad="38100" dist="38100" dir="2700000" algn="tl">
                    <a:srgbClr val="000000">
                      <a:alpha val="43137"/>
                    </a:srgbClr>
                  </a:outerShdw>
                </a:effectLst>
                <a:latin typeface="Calibri" panose="020F0502020204030204" pitchFamily="34" charset="0"/>
              </a:rPr>
              <a:t>Liebe und Zugehörigkeit </a:t>
            </a:r>
          </a:p>
        </p:txBody>
      </p:sp>
      <p:sp>
        <p:nvSpPr>
          <p:cNvPr id="13" name="TextBox 12">
            <a:extLst>
              <a:ext uri="{FF2B5EF4-FFF2-40B4-BE49-F238E27FC236}">
                <a16:creationId xmlns:a16="http://schemas.microsoft.com/office/drawing/2014/main" id="{AC3DBF56-A76D-4BEA-9D2D-81EE4704DE03}"/>
              </a:ext>
            </a:extLst>
          </p:cNvPr>
          <p:cNvSpPr txBox="1"/>
          <p:nvPr/>
        </p:nvSpPr>
        <p:spPr>
          <a:xfrm>
            <a:off x="4604536" y="3041296"/>
            <a:ext cx="3613738" cy="3600986"/>
          </a:xfrm>
          <a:prstGeom prst="rect">
            <a:avLst/>
          </a:prstGeom>
          <a:noFill/>
          <a:ln>
            <a:noFill/>
          </a:ln>
        </p:spPr>
        <p:txBody>
          <a:bodyPr wrap="square">
            <a:spAutoFit/>
          </a:bodyPr>
          <a:lstStyle/>
          <a:p>
            <a:pPr marL="285750" indent="-285750">
              <a:spcAft>
                <a:spcPts val="600"/>
              </a:spcAft>
              <a:buClr>
                <a:srgbClr val="FFFF00"/>
              </a:buClr>
              <a:buSzPct val="130000"/>
              <a:buFont typeface="Wingdings" panose="05000000000000000000" pitchFamily="2" charset="2"/>
              <a:buChar char="ü"/>
            </a:pPr>
            <a:r>
              <a:rPr lang="de-DE" dirty="0"/>
              <a:t>Sich mit anderen verbunden fühlen</a:t>
            </a:r>
          </a:p>
          <a:p>
            <a:pPr marL="285750" indent="-285750">
              <a:spcAft>
                <a:spcPts val="600"/>
              </a:spcAft>
              <a:buClr>
                <a:srgbClr val="FFFF00"/>
              </a:buClr>
              <a:buSzPct val="130000"/>
              <a:buFont typeface="Wingdings" panose="05000000000000000000" pitchFamily="2" charset="2"/>
              <a:buChar char="ü"/>
            </a:pPr>
            <a:r>
              <a:rPr lang="de-DE" dirty="0"/>
              <a:t>Auf andere eingehen</a:t>
            </a:r>
          </a:p>
          <a:p>
            <a:pPr marL="285750" indent="-285750">
              <a:spcAft>
                <a:spcPts val="600"/>
              </a:spcAft>
              <a:buClr>
                <a:srgbClr val="FFFF00"/>
              </a:buClr>
              <a:buSzPct val="130000"/>
              <a:buFont typeface="Wingdings" panose="05000000000000000000" pitchFamily="2" charset="2"/>
              <a:buChar char="ü"/>
            </a:pPr>
            <a:r>
              <a:rPr lang="de-DE" dirty="0"/>
              <a:t>jemand eine Freude machen</a:t>
            </a:r>
          </a:p>
          <a:p>
            <a:pPr marL="285750" indent="-285750">
              <a:spcAft>
                <a:spcPts val="600"/>
              </a:spcAft>
              <a:buClr>
                <a:srgbClr val="FFFF00"/>
              </a:buClr>
              <a:buSzPct val="130000"/>
              <a:buFont typeface="Wingdings" panose="05000000000000000000" pitchFamily="2" charset="2"/>
              <a:buChar char="ü"/>
            </a:pPr>
            <a:r>
              <a:rPr lang="de-DE" dirty="0"/>
              <a:t>Einfühlen (versuchen, den anderen zu verstehen)</a:t>
            </a:r>
          </a:p>
          <a:p>
            <a:pPr marL="285750" indent="-285750">
              <a:spcAft>
                <a:spcPts val="600"/>
              </a:spcAft>
              <a:buClr>
                <a:srgbClr val="FFFF00"/>
              </a:buClr>
              <a:buSzPct val="130000"/>
              <a:buFont typeface="Wingdings" panose="05000000000000000000" pitchFamily="2" charset="2"/>
              <a:buChar char="ü"/>
            </a:pPr>
            <a:r>
              <a:rPr lang="de-DE" dirty="0"/>
              <a:t>etwas gemeinsam mit anderen unternehmen</a:t>
            </a:r>
          </a:p>
          <a:p>
            <a:pPr marL="285750" indent="-285750">
              <a:spcAft>
                <a:spcPts val="600"/>
              </a:spcAft>
              <a:buClr>
                <a:srgbClr val="FFFF00"/>
              </a:buClr>
              <a:buSzPct val="130000"/>
              <a:buFont typeface="Wingdings" panose="05000000000000000000" pitchFamily="2" charset="2"/>
              <a:buChar char="ü"/>
            </a:pPr>
            <a:r>
              <a:rPr lang="de-DE" dirty="0"/>
              <a:t>auf die Gemeinschaft achten</a:t>
            </a:r>
          </a:p>
          <a:p>
            <a:pPr marL="285750" indent="-285750">
              <a:spcAft>
                <a:spcPts val="600"/>
              </a:spcAft>
              <a:buClr>
                <a:srgbClr val="FFFF00"/>
              </a:buClr>
              <a:buSzPct val="130000"/>
              <a:buFont typeface="Wingdings" panose="05000000000000000000" pitchFamily="2" charset="2"/>
              <a:buChar char="ü"/>
            </a:pPr>
            <a:r>
              <a:rPr lang="de-DE" dirty="0"/>
              <a:t>etwas zur Gemeinschaft beitragen</a:t>
            </a:r>
          </a:p>
        </p:txBody>
      </p:sp>
      <p:sp>
        <p:nvSpPr>
          <p:cNvPr id="14" name="TextBox 13">
            <a:extLst>
              <a:ext uri="{FF2B5EF4-FFF2-40B4-BE49-F238E27FC236}">
                <a16:creationId xmlns:a16="http://schemas.microsoft.com/office/drawing/2014/main" id="{11EB4C66-FBB4-40C0-B988-2B9A72F5B6DB}"/>
              </a:ext>
            </a:extLst>
          </p:cNvPr>
          <p:cNvSpPr txBox="1"/>
          <p:nvPr/>
        </p:nvSpPr>
        <p:spPr>
          <a:xfrm>
            <a:off x="8367205" y="3101907"/>
            <a:ext cx="3590918" cy="3600986"/>
          </a:xfrm>
          <a:prstGeom prst="rect">
            <a:avLst/>
          </a:prstGeom>
          <a:noFill/>
          <a:ln>
            <a:noFill/>
          </a:ln>
        </p:spPr>
        <p:txBody>
          <a:bodyPr wrap="square">
            <a:spAutoFit/>
          </a:bodyPr>
          <a:lstStyle/>
          <a:p>
            <a:pPr marL="285750" indent="-285750">
              <a:spcAft>
                <a:spcPts val="600"/>
              </a:spcAft>
              <a:buClr>
                <a:srgbClr val="C00000"/>
              </a:buClr>
              <a:buSzPct val="140000"/>
              <a:buFont typeface="Arial" panose="020B0604020202020204" pitchFamily="34" charset="0"/>
              <a:buChar char="•"/>
            </a:pPr>
            <a:r>
              <a:rPr lang="de-DE" dirty="0"/>
              <a:t>Andere im Stich lassen,</a:t>
            </a:r>
          </a:p>
          <a:p>
            <a:pPr marL="285750" indent="-285750">
              <a:spcAft>
                <a:spcPts val="600"/>
              </a:spcAft>
              <a:buClr>
                <a:srgbClr val="C00000"/>
              </a:buClr>
              <a:buSzPct val="140000"/>
              <a:buFont typeface="Arial" panose="020B0604020202020204" pitchFamily="34" charset="0"/>
              <a:buChar char="•"/>
            </a:pPr>
            <a:r>
              <a:rPr lang="de-DE" dirty="0"/>
              <a:t>andere ausschließen</a:t>
            </a:r>
          </a:p>
          <a:p>
            <a:pPr marL="285750" indent="-285750">
              <a:spcAft>
                <a:spcPts val="600"/>
              </a:spcAft>
              <a:buClr>
                <a:srgbClr val="C00000"/>
              </a:buClr>
              <a:buSzPct val="140000"/>
              <a:buFont typeface="Arial" panose="020B0604020202020204" pitchFamily="34" charset="0"/>
              <a:buChar char="•"/>
            </a:pPr>
            <a:r>
              <a:rPr lang="de-DE" dirty="0"/>
              <a:t>jemanden absichtlich wehtun</a:t>
            </a:r>
          </a:p>
          <a:p>
            <a:pPr marL="285750" indent="-285750">
              <a:spcAft>
                <a:spcPts val="600"/>
              </a:spcAft>
              <a:buClr>
                <a:srgbClr val="C00000"/>
              </a:buClr>
              <a:buSzPct val="140000"/>
              <a:buFont typeface="Arial" panose="020B0604020202020204" pitchFamily="34" charset="0"/>
              <a:buChar char="•"/>
            </a:pPr>
            <a:r>
              <a:rPr lang="de-DE" dirty="0"/>
              <a:t>Gesprächen aus dem Weg gehen</a:t>
            </a:r>
          </a:p>
          <a:p>
            <a:pPr marL="285750" indent="-285750">
              <a:spcAft>
                <a:spcPts val="600"/>
              </a:spcAft>
              <a:buClr>
                <a:srgbClr val="C00000"/>
              </a:buClr>
              <a:buSzPct val="140000"/>
              <a:buFont typeface="Arial" panose="020B0604020202020204" pitchFamily="34" charset="0"/>
              <a:buChar char="•"/>
            </a:pPr>
            <a:r>
              <a:rPr lang="de-DE" dirty="0"/>
              <a:t>Schlecht über jemanden reden</a:t>
            </a:r>
          </a:p>
          <a:p>
            <a:pPr marL="285750" indent="-285750">
              <a:spcAft>
                <a:spcPts val="600"/>
              </a:spcAft>
              <a:buClr>
                <a:srgbClr val="C00000"/>
              </a:buClr>
              <a:buSzPct val="140000"/>
              <a:buFont typeface="Arial" panose="020B0604020202020204" pitchFamily="34" charset="0"/>
              <a:buChar char="•"/>
            </a:pPr>
            <a:r>
              <a:rPr lang="de-DE" dirty="0"/>
              <a:t>Eigene Bedürfnisse zurückstecken, um dazu zu gehören</a:t>
            </a:r>
          </a:p>
          <a:p>
            <a:pPr marL="285750" indent="-285750">
              <a:spcAft>
                <a:spcPts val="600"/>
              </a:spcAft>
              <a:buClr>
                <a:srgbClr val="C00000"/>
              </a:buClr>
              <a:buSzPct val="140000"/>
              <a:buFont typeface="Arial" panose="020B0604020202020204" pitchFamily="34" charset="0"/>
              <a:buChar char="•"/>
            </a:pPr>
            <a:r>
              <a:rPr lang="de-DE" dirty="0"/>
              <a:t>Die eigene Meinung hinunterschlucken, um dazu zu gehören</a:t>
            </a:r>
          </a:p>
        </p:txBody>
      </p:sp>
      <p:sp>
        <p:nvSpPr>
          <p:cNvPr id="16" name="TextBox 15">
            <a:extLst>
              <a:ext uri="{FF2B5EF4-FFF2-40B4-BE49-F238E27FC236}">
                <a16:creationId xmlns:a16="http://schemas.microsoft.com/office/drawing/2014/main" id="{B4696493-C1CF-4819-ACF4-E573ED9B28B8}"/>
              </a:ext>
            </a:extLst>
          </p:cNvPr>
          <p:cNvSpPr txBox="1"/>
          <p:nvPr/>
        </p:nvSpPr>
        <p:spPr>
          <a:xfrm>
            <a:off x="8485559" y="2754832"/>
            <a:ext cx="3651280" cy="421654"/>
          </a:xfrm>
          <a:prstGeom prst="rect">
            <a:avLst/>
          </a:prstGeom>
          <a:noFill/>
          <a:ln>
            <a:noFill/>
          </a:ln>
        </p:spPr>
        <p:txBody>
          <a:bodyPr wrap="square">
            <a:spAutoFit/>
          </a:bodyPr>
          <a:lstStyle/>
          <a:p>
            <a:pPr>
              <a:lnSpc>
                <a:spcPct val="107000"/>
              </a:lnSpc>
              <a:spcAft>
                <a:spcPts val="800"/>
              </a:spcAft>
            </a:pPr>
            <a:r>
              <a:rPr lang="de-DE" sz="2000" b="1" dirty="0">
                <a:solidFill>
                  <a:srgbClr val="C00000"/>
                </a:solidFill>
              </a:rPr>
              <a:t>Negatives Verhalten</a:t>
            </a:r>
            <a:endParaRPr lang="de-DE"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4F8CC78-2517-4642-A501-E7C2F0D8BFC9}"/>
              </a:ext>
            </a:extLst>
          </p:cNvPr>
          <p:cNvSpPr txBox="1"/>
          <p:nvPr/>
        </p:nvSpPr>
        <p:spPr>
          <a:xfrm>
            <a:off x="4648283" y="2590800"/>
            <a:ext cx="3174282" cy="421654"/>
          </a:xfrm>
          <a:prstGeom prst="rect">
            <a:avLst/>
          </a:prstGeom>
          <a:noFill/>
          <a:ln>
            <a:noFill/>
          </a:ln>
        </p:spPr>
        <p:txBody>
          <a:bodyPr wrap="square">
            <a:spAutoFit/>
          </a:bodyPr>
          <a:lstStyle/>
          <a:p>
            <a:pPr>
              <a:lnSpc>
                <a:spcPct val="107000"/>
              </a:lnSpc>
              <a:spcAft>
                <a:spcPts val="800"/>
              </a:spcAft>
            </a:pPr>
            <a:r>
              <a:rPr lang="de-DE" sz="2000" b="1" dirty="0">
                <a:solidFill>
                  <a:schemeClr val="bg1"/>
                </a:solidFill>
                <a:effectLst>
                  <a:outerShdw blurRad="38100" dist="38100" dir="2700000" algn="tl">
                    <a:srgbClr val="000000">
                      <a:alpha val="43137"/>
                    </a:srgbClr>
                  </a:outerShdw>
                </a:effectLst>
              </a:rPr>
              <a:t>Positives Verhalten</a:t>
            </a:r>
            <a:endParaRPr lang="de-DE"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fik 284" descr="Transparent Watercolor Arrow Png, Png Download - kindpng">
            <a:extLst>
              <a:ext uri="{FF2B5EF4-FFF2-40B4-BE49-F238E27FC236}">
                <a16:creationId xmlns:a16="http://schemas.microsoft.com/office/drawing/2014/main" id="{3C9BF6C6-35F9-4CB4-9A52-5548D5ACF696}"/>
              </a:ext>
            </a:extLst>
          </p:cNvPr>
          <p:cNvPicPr>
            <a:picLocks noChangeAspect="1"/>
          </p:cNvPicPr>
          <p:nvPr/>
        </p:nvPicPr>
        <p:blipFill>
          <a:blip r:embed="rId5" cstate="hqprint">
            <a:clrChange>
              <a:clrFrom>
                <a:srgbClr val="F7F7F7"/>
              </a:clrFrom>
              <a:clrTo>
                <a:srgbClr val="F7F7F7">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45676" flipH="1">
            <a:off x="7686035" y="2147787"/>
            <a:ext cx="721360" cy="524510"/>
          </a:xfrm>
          <a:prstGeom prst="rect">
            <a:avLst/>
          </a:prstGeom>
          <a:noFill/>
          <a:ln>
            <a:noFill/>
          </a:ln>
        </p:spPr>
      </p:pic>
      <p:pic>
        <p:nvPicPr>
          <p:cNvPr id="25" name="Grafik 285" descr="Transparent Watercolor Arrow Png, Png Download - kindpng">
            <a:extLst>
              <a:ext uri="{FF2B5EF4-FFF2-40B4-BE49-F238E27FC236}">
                <a16:creationId xmlns:a16="http://schemas.microsoft.com/office/drawing/2014/main" id="{7CEE86FB-3D81-46EC-8A9F-F418E9BA56EA}"/>
              </a:ext>
            </a:extLst>
          </p:cNvPr>
          <p:cNvPicPr>
            <a:picLocks noChangeAspect="1"/>
          </p:cNvPicPr>
          <p:nvPr/>
        </p:nvPicPr>
        <p:blipFill>
          <a:blip r:embed="rId5" cstate="hqprint">
            <a:clrChange>
              <a:clrFrom>
                <a:srgbClr val="F7F7F7"/>
              </a:clrFrom>
              <a:clrTo>
                <a:srgbClr val="F7F7F7">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54324">
            <a:off x="8397075" y="2140278"/>
            <a:ext cx="721360" cy="524510"/>
          </a:xfrm>
          <a:prstGeom prst="rect">
            <a:avLst/>
          </a:prstGeom>
          <a:noFill/>
          <a:ln>
            <a:noFill/>
          </a:ln>
        </p:spPr>
      </p:pic>
      <p:sp>
        <p:nvSpPr>
          <p:cNvPr id="20" name="TextBox 19">
            <a:extLst>
              <a:ext uri="{FF2B5EF4-FFF2-40B4-BE49-F238E27FC236}">
                <a16:creationId xmlns:a16="http://schemas.microsoft.com/office/drawing/2014/main" id="{26D84175-633E-4A0A-B6B4-B2920503A9A0}"/>
              </a:ext>
            </a:extLst>
          </p:cNvPr>
          <p:cNvSpPr txBox="1"/>
          <p:nvPr/>
        </p:nvSpPr>
        <p:spPr>
          <a:xfrm>
            <a:off x="8545189" y="0"/>
            <a:ext cx="364681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Hilfreiche Strategien anwenden </a:t>
            </a:r>
            <a:endParaRPr lang="de-DE" sz="1800" dirty="0">
              <a:solidFill>
                <a:schemeClr val="bg1"/>
              </a:solidFill>
              <a:effectLst>
                <a:outerShdw blurRad="38100" dist="38100" dir="2700000" algn="tl">
                  <a:srgbClr val="000000">
                    <a:alpha val="43137"/>
                  </a:srgbClr>
                </a:outerShdw>
              </a:effectLst>
            </a:endParaRPr>
          </a:p>
        </p:txBody>
      </p:sp>
      <p:sp>
        <p:nvSpPr>
          <p:cNvPr id="23" name="Ορθογώνιο 15">
            <a:extLst>
              <a:ext uri="{FF2B5EF4-FFF2-40B4-BE49-F238E27FC236}">
                <a16:creationId xmlns:a16="http://schemas.microsoft.com/office/drawing/2014/main" id="{998CBCB6-0480-4D26-B163-0EAAA46BB1DD}"/>
              </a:ext>
            </a:extLst>
          </p:cNvPr>
          <p:cNvSpPr/>
          <p:nvPr/>
        </p:nvSpPr>
        <p:spPr>
          <a:xfrm>
            <a:off x="0" y="1559136"/>
            <a:ext cx="12192000" cy="584775"/>
          </a:xfrm>
          <a:prstGeom prst="rect">
            <a:avLst/>
          </a:prstGeom>
          <a:noFill/>
        </p:spPr>
        <p:txBody>
          <a:bodyPr wrap="square" lIns="91440" tIns="45720" rIns="91440" bIns="45720">
            <a:spAutoFit/>
          </a:bodyPr>
          <a:lstStyle/>
          <a:p>
            <a:r>
              <a:rPr lang="de-DE" sz="3200" b="1" dirty="0">
                <a:ln w="12700" cmpd="sng">
                  <a:solidFill>
                    <a:srgbClr val="0170B3"/>
                  </a:solidFill>
                  <a:prstDash val="solid"/>
                </a:ln>
                <a:solidFill>
                  <a:schemeClr val="bg1"/>
                </a:solidFill>
              </a:rPr>
              <a:t>Bedürfnis    Du fühlst Dich                                  Verhalten</a:t>
            </a:r>
            <a:endParaRPr lang="de-DE" sz="3200" b="1" cap="none" spc="0" dirty="0">
              <a:ln w="12700" cmpd="sng">
                <a:solidFill>
                  <a:srgbClr val="0170B3"/>
                </a:solidFill>
                <a:prstDash val="solid"/>
              </a:ln>
              <a:solidFill>
                <a:schemeClr val="bg1"/>
              </a:solidFill>
              <a:effectLst/>
            </a:endParaRPr>
          </a:p>
        </p:txBody>
      </p:sp>
    </p:spTree>
    <p:extLst>
      <p:ext uri="{BB962C8B-B14F-4D97-AF65-F5344CB8AC3E}">
        <p14:creationId xmlns:p14="http://schemas.microsoft.com/office/powerpoint/2010/main" val="2939071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74">
            <a:extLst>
              <a:ext uri="{FF2B5EF4-FFF2-40B4-BE49-F238E27FC236}">
                <a16:creationId xmlns:a16="http://schemas.microsoft.com/office/drawing/2014/main" id="{2407604E-D742-4502-9F34-F7F75F199D5F}"/>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2163" r="2115" b="2241"/>
          <a:stretch/>
        </p:blipFill>
        <p:spPr bwMode="auto">
          <a:xfrm>
            <a:off x="8171232" y="2515944"/>
            <a:ext cx="4020768" cy="4319421"/>
          </a:xfrm>
          <a:prstGeom prst="rect">
            <a:avLst/>
          </a:prstGeom>
          <a:noFill/>
          <a:ln>
            <a:noFill/>
          </a:ln>
          <a:extLst>
            <a:ext uri="{53640926-AAD7-44D8-BBD7-CCE9431645EC}">
              <a14:shadowObscured xmlns:a14="http://schemas.microsoft.com/office/drawing/2010/main"/>
            </a:ext>
          </a:extLst>
        </p:spPr>
      </p:pic>
      <p:pic>
        <p:nvPicPr>
          <p:cNvPr id="27" name="Grafik 273">
            <a:extLst>
              <a:ext uri="{FF2B5EF4-FFF2-40B4-BE49-F238E27FC236}">
                <a16:creationId xmlns:a16="http://schemas.microsoft.com/office/drawing/2014/main" id="{EA3AC3A2-8E79-404F-8552-A0ED8DA505FE}"/>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b="2192"/>
          <a:stretch/>
        </p:blipFill>
        <p:spPr bwMode="auto">
          <a:xfrm>
            <a:off x="4380998" y="2405884"/>
            <a:ext cx="3848219" cy="4384131"/>
          </a:xfrm>
          <a:prstGeom prst="rect">
            <a:avLst/>
          </a:prstGeom>
          <a:noFill/>
          <a:ln>
            <a:noFill/>
          </a:ln>
          <a:extLst>
            <a:ext uri="{53640926-AAD7-44D8-BBD7-CCE9431645EC}">
              <a14:shadowObscured xmlns:a14="http://schemas.microsoft.com/office/drawing/2010/main"/>
            </a:ext>
          </a:extLst>
        </p:spPr>
      </p:pic>
      <p:pic>
        <p:nvPicPr>
          <p:cNvPr id="28" name="Grafik 287">
            <a:extLst>
              <a:ext uri="{FF2B5EF4-FFF2-40B4-BE49-F238E27FC236}">
                <a16:creationId xmlns:a16="http://schemas.microsoft.com/office/drawing/2014/main" id="{A42E6E7B-E3F0-4D9F-B00F-EAFC114DE86E}"/>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1" t="1" r="2922" b="2168"/>
          <a:stretch/>
        </p:blipFill>
        <p:spPr bwMode="auto">
          <a:xfrm>
            <a:off x="2297818" y="2307963"/>
            <a:ext cx="2206088" cy="3071433"/>
          </a:xfrm>
          <a:prstGeom prst="rect">
            <a:avLst/>
          </a:prstGeom>
          <a:noFill/>
          <a:ln>
            <a:noFill/>
          </a:ln>
          <a:extLst>
            <a:ext uri="{53640926-AAD7-44D8-BBD7-CCE9431645EC}">
              <a14:shadowObscured xmlns:a14="http://schemas.microsoft.com/office/drawing/2010/main"/>
            </a:ext>
          </a:extLst>
        </p:spPr>
      </p:pic>
      <p:pic>
        <p:nvPicPr>
          <p:cNvPr id="21" name="Grafik 271" descr="Aquarell, Pinselstrich, Farbe, Abstrakt, Textur, Bürste">
            <a:extLst>
              <a:ext uri="{FF2B5EF4-FFF2-40B4-BE49-F238E27FC236}">
                <a16:creationId xmlns:a16="http://schemas.microsoft.com/office/drawing/2014/main" id="{AF44BA95-A243-4B81-A0AB-0BFF1456D4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138534" y="3444355"/>
            <a:ext cx="2007766" cy="937145"/>
          </a:xfrm>
          <a:prstGeom prst="rect">
            <a:avLst/>
          </a:prstGeom>
          <a:noFill/>
          <a:ln>
            <a:noFill/>
          </a:ln>
          <a:extLst>
            <a:ext uri="{53640926-AAD7-44D8-BBD7-CCE9431645EC}">
              <a14:shadowObscured xmlns:a14="http://schemas.microsoft.com/office/drawing/2010/main"/>
            </a:ext>
          </a:extLst>
        </p:spPr>
      </p:pic>
      <p:sp>
        <p:nvSpPr>
          <p:cNvPr id="19" name="Rectangle: Rounded Corners 18">
            <a:extLst>
              <a:ext uri="{FF2B5EF4-FFF2-40B4-BE49-F238E27FC236}">
                <a16:creationId xmlns:a16="http://schemas.microsoft.com/office/drawing/2014/main" id="{C6CFB7D8-44D0-4A11-8AB8-DAE94AA7435F}"/>
              </a:ext>
            </a:extLst>
          </p:cNvPr>
          <p:cNvSpPr/>
          <p:nvPr/>
        </p:nvSpPr>
        <p:spPr>
          <a:xfrm>
            <a:off x="8372419" y="2743200"/>
            <a:ext cx="3681047" cy="34980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tangle: Rounded Corners 17">
            <a:extLst>
              <a:ext uri="{FF2B5EF4-FFF2-40B4-BE49-F238E27FC236}">
                <a16:creationId xmlns:a16="http://schemas.microsoft.com/office/drawing/2014/main" id="{7A311F6E-7E38-4EF9-8006-87836EB5D27A}"/>
              </a:ext>
            </a:extLst>
          </p:cNvPr>
          <p:cNvSpPr/>
          <p:nvPr/>
        </p:nvSpPr>
        <p:spPr>
          <a:xfrm>
            <a:off x="4478427" y="2687669"/>
            <a:ext cx="3837275" cy="3805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le 3">
            <a:extLst>
              <a:ext uri="{FF2B5EF4-FFF2-40B4-BE49-F238E27FC236}">
                <a16:creationId xmlns:a16="http://schemas.microsoft.com/office/drawing/2014/main" id="{A4FE6C0F-06B9-4B08-85C8-EC5E8B8A8B1A}"/>
              </a:ext>
            </a:extLst>
          </p:cNvPr>
          <p:cNvSpPr>
            <a:spLocks noGrp="1"/>
          </p:cNvSpPr>
          <p:nvPr>
            <p:ph type="title"/>
          </p:nvPr>
        </p:nvSpPr>
        <p:spPr>
          <a:xfrm>
            <a:off x="838200" y="365125"/>
            <a:ext cx="11298638" cy="1325563"/>
          </a:xfrm>
        </p:spPr>
        <p:txBody>
          <a:bodyPr/>
          <a:lstStyle/>
          <a:p>
            <a:r>
              <a:rPr lang="de-DE" dirty="0"/>
              <a:t>4. Grundbedürfnis: Wirksamkeit, Macht, Einfluss</a:t>
            </a:r>
          </a:p>
        </p:txBody>
      </p:sp>
      <p:sp>
        <p:nvSpPr>
          <p:cNvPr id="8" name="TextBox 7">
            <a:extLst>
              <a:ext uri="{FF2B5EF4-FFF2-40B4-BE49-F238E27FC236}">
                <a16:creationId xmlns:a16="http://schemas.microsoft.com/office/drawing/2014/main" id="{A77880FC-4A5B-4DE0-9A17-A956635BB046}"/>
              </a:ext>
            </a:extLst>
          </p:cNvPr>
          <p:cNvSpPr txBox="1"/>
          <p:nvPr/>
        </p:nvSpPr>
        <p:spPr>
          <a:xfrm>
            <a:off x="2409680" y="2405884"/>
            <a:ext cx="1992253" cy="2762936"/>
          </a:xfrm>
          <a:prstGeom prst="rect">
            <a:avLst/>
          </a:prstGeom>
          <a:noFill/>
          <a:ln>
            <a:noFill/>
          </a:ln>
        </p:spPr>
        <p:txBody>
          <a:bodyPr wrap="square">
            <a:spAutoFit/>
          </a:bodyPr>
          <a:lstStyle/>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tx2">
                    <a:lumMod val="75000"/>
                  </a:schemeClr>
                </a:solidFill>
                <a:latin typeface="Calibri" panose="020F0502020204030204" pitchFamily="34" charset="0"/>
                <a:ea typeface="Calibri" panose="020F0502020204030204" pitchFamily="34" charset="0"/>
              </a:rPr>
              <a:t>neidisch</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tx2">
                    <a:lumMod val="75000"/>
                  </a:schemeClr>
                </a:solidFill>
                <a:latin typeface="Calibri" panose="020F0502020204030204" pitchFamily="34" charset="0"/>
                <a:ea typeface="Calibri" panose="020F0502020204030204" pitchFamily="34" charset="0"/>
              </a:rPr>
              <a:t>unfähig</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tx2">
                    <a:lumMod val="75000"/>
                  </a:schemeClr>
                </a:solidFill>
                <a:latin typeface="Calibri" panose="020F0502020204030204" pitchFamily="34" charset="0"/>
                <a:ea typeface="Calibri" panose="020F0502020204030204" pitchFamily="34" charset="0"/>
              </a:rPr>
              <a:t>schüchtern</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tx2">
                    <a:lumMod val="75000"/>
                  </a:schemeClr>
                </a:solidFill>
                <a:latin typeface="Calibri" panose="020F0502020204030204" pitchFamily="34" charset="0"/>
                <a:ea typeface="Calibri" panose="020F0502020204030204" pitchFamily="34" charset="0"/>
              </a:rPr>
              <a:t>voll Scham</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tx2">
                    <a:lumMod val="75000"/>
                  </a:schemeClr>
                </a:solidFill>
                <a:latin typeface="Calibri" panose="020F0502020204030204" pitchFamily="34" charset="0"/>
                <a:ea typeface="Calibri" panose="020F0502020204030204" pitchFamily="34" charset="0"/>
              </a:rPr>
              <a:t>übersehen</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tx2">
                    <a:lumMod val="75000"/>
                  </a:schemeClr>
                </a:solidFill>
                <a:latin typeface="Calibri" panose="020F0502020204030204" pitchFamily="34" charset="0"/>
                <a:ea typeface="Calibri" panose="020F0502020204030204" pitchFamily="34" charset="0"/>
              </a:rPr>
              <a:t>übergangen</a:t>
            </a:r>
          </a:p>
        </p:txBody>
      </p:sp>
      <p:sp>
        <p:nvSpPr>
          <p:cNvPr id="12" name="Διάγραμμα ροής: Γραμμή σύνδεσης 9">
            <a:extLst>
              <a:ext uri="{FF2B5EF4-FFF2-40B4-BE49-F238E27FC236}">
                <a16:creationId xmlns:a16="http://schemas.microsoft.com/office/drawing/2014/main" id="{4547B053-AEB0-4017-B793-74149E9CDCD1}"/>
              </a:ext>
            </a:extLst>
          </p:cNvPr>
          <p:cNvSpPr/>
          <p:nvPr/>
        </p:nvSpPr>
        <p:spPr>
          <a:xfrm>
            <a:off x="-29544" y="3041296"/>
            <a:ext cx="2438992" cy="16895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2800" b="1" dirty="0">
                <a:solidFill>
                  <a:schemeClr val="bg1"/>
                </a:solidFill>
                <a:effectLst>
                  <a:outerShdw blurRad="38100" dist="38100" dir="2700000" algn="tl">
                    <a:srgbClr val="000000">
                      <a:alpha val="43137"/>
                    </a:srgbClr>
                  </a:outerShdw>
                </a:effectLst>
                <a:latin typeface="Calibri" panose="020F0502020204030204" pitchFamily="34" charset="0"/>
              </a:rPr>
              <a:t>Macht </a:t>
            </a:r>
          </a:p>
        </p:txBody>
      </p:sp>
      <p:sp>
        <p:nvSpPr>
          <p:cNvPr id="13" name="TextBox 12">
            <a:extLst>
              <a:ext uri="{FF2B5EF4-FFF2-40B4-BE49-F238E27FC236}">
                <a16:creationId xmlns:a16="http://schemas.microsoft.com/office/drawing/2014/main" id="{AC3DBF56-A76D-4BEA-9D2D-81EE4704DE03}"/>
              </a:ext>
            </a:extLst>
          </p:cNvPr>
          <p:cNvSpPr txBox="1"/>
          <p:nvPr/>
        </p:nvSpPr>
        <p:spPr>
          <a:xfrm>
            <a:off x="4570761" y="3012112"/>
            <a:ext cx="3440530" cy="3748719"/>
          </a:xfrm>
          <a:prstGeom prst="rect">
            <a:avLst/>
          </a:prstGeom>
          <a:noFill/>
          <a:ln>
            <a:noFill/>
          </a:ln>
        </p:spPr>
        <p:txBody>
          <a:bodyPr wrap="square">
            <a:spAutoFit/>
          </a:bodyPr>
          <a:lstStyle/>
          <a:p>
            <a:pPr marL="285750" indent="-285750">
              <a:lnSpc>
                <a:spcPct val="110000"/>
              </a:lnSpc>
              <a:buClr>
                <a:srgbClr val="FFFF00"/>
              </a:buClr>
              <a:buSzPct val="130000"/>
              <a:buFont typeface="Wingdings" panose="05000000000000000000" pitchFamily="2" charset="2"/>
              <a:buChar char="ü"/>
            </a:pPr>
            <a:r>
              <a:rPr lang="de-DE" dirty="0"/>
              <a:t>Etwas bewirken wollen,</a:t>
            </a:r>
          </a:p>
          <a:p>
            <a:pPr marL="285750" indent="-285750">
              <a:lnSpc>
                <a:spcPct val="110000"/>
              </a:lnSpc>
              <a:buClr>
                <a:srgbClr val="FFFF00"/>
              </a:buClr>
              <a:buSzPct val="130000"/>
              <a:buFont typeface="Wingdings" panose="05000000000000000000" pitchFamily="2" charset="2"/>
              <a:buChar char="ü"/>
            </a:pPr>
            <a:r>
              <a:rPr lang="de-DE" dirty="0"/>
              <a:t>Anderen helfen</a:t>
            </a:r>
          </a:p>
          <a:p>
            <a:pPr marL="285750" indent="-285750">
              <a:lnSpc>
                <a:spcPct val="110000"/>
              </a:lnSpc>
              <a:buClr>
                <a:srgbClr val="FFFF00"/>
              </a:buClr>
              <a:buSzPct val="130000"/>
              <a:buFont typeface="Wingdings" panose="05000000000000000000" pitchFamily="2" charset="2"/>
              <a:buChar char="ü"/>
            </a:pPr>
            <a:r>
              <a:rPr lang="de-DE" dirty="0"/>
              <a:t>sich und seine Ideen einbringen</a:t>
            </a:r>
          </a:p>
          <a:p>
            <a:pPr marL="285750" indent="-285750">
              <a:lnSpc>
                <a:spcPct val="110000"/>
              </a:lnSpc>
              <a:buClr>
                <a:srgbClr val="FFFF00"/>
              </a:buClr>
              <a:buSzPct val="130000"/>
              <a:buFont typeface="Wingdings" panose="05000000000000000000" pitchFamily="2" charset="2"/>
              <a:buChar char="ü"/>
            </a:pPr>
            <a:r>
              <a:rPr lang="de-DE" dirty="0"/>
              <a:t>sich für etwas einsetzen</a:t>
            </a:r>
          </a:p>
          <a:p>
            <a:pPr marL="285750" indent="-285750">
              <a:lnSpc>
                <a:spcPct val="110000"/>
              </a:lnSpc>
              <a:buClr>
                <a:srgbClr val="FFFF00"/>
              </a:buClr>
              <a:buSzPct val="130000"/>
              <a:buFont typeface="Wingdings" panose="05000000000000000000" pitchFamily="2" charset="2"/>
              <a:buChar char="ü"/>
            </a:pPr>
            <a:r>
              <a:rPr lang="de-DE" dirty="0"/>
              <a:t>andere unterstützen</a:t>
            </a:r>
          </a:p>
          <a:p>
            <a:pPr marL="285750" indent="-285750">
              <a:lnSpc>
                <a:spcPct val="110000"/>
              </a:lnSpc>
              <a:buClr>
                <a:srgbClr val="FFFF00"/>
              </a:buClr>
              <a:buSzPct val="130000"/>
              <a:buFont typeface="Wingdings" panose="05000000000000000000" pitchFamily="2" charset="2"/>
              <a:buChar char="ü"/>
            </a:pPr>
            <a:r>
              <a:rPr lang="de-DE" dirty="0"/>
              <a:t>loben</a:t>
            </a:r>
          </a:p>
          <a:p>
            <a:pPr marL="285750" indent="-285750">
              <a:lnSpc>
                <a:spcPct val="110000"/>
              </a:lnSpc>
              <a:buClr>
                <a:srgbClr val="FFFF00"/>
              </a:buClr>
              <a:buSzPct val="130000"/>
              <a:buFont typeface="Wingdings" panose="05000000000000000000" pitchFamily="2" charset="2"/>
              <a:buChar char="ü"/>
            </a:pPr>
            <a:r>
              <a:rPr lang="de-DE" dirty="0"/>
              <a:t>Lob annehmen</a:t>
            </a:r>
          </a:p>
          <a:p>
            <a:pPr marL="285750" indent="-285750">
              <a:lnSpc>
                <a:spcPct val="110000"/>
              </a:lnSpc>
              <a:buClr>
                <a:srgbClr val="FFFF00"/>
              </a:buClr>
              <a:buSzPct val="130000"/>
              <a:buFont typeface="Wingdings" panose="05000000000000000000" pitchFamily="2" charset="2"/>
              <a:buChar char="ü"/>
            </a:pPr>
            <a:r>
              <a:rPr lang="de-DE" dirty="0"/>
              <a:t>stolz auf eine Leistung sein</a:t>
            </a:r>
          </a:p>
          <a:p>
            <a:pPr marL="285750" indent="-285750">
              <a:lnSpc>
                <a:spcPct val="110000"/>
              </a:lnSpc>
              <a:buClr>
                <a:srgbClr val="FFFF00"/>
              </a:buClr>
              <a:buSzPct val="130000"/>
              <a:buFont typeface="Wingdings" panose="05000000000000000000" pitchFamily="2" charset="2"/>
              <a:buChar char="ü"/>
            </a:pPr>
            <a:r>
              <a:rPr lang="de-DE" dirty="0"/>
              <a:t>die eigenen Fähigkeiten und Stärken kennen</a:t>
            </a:r>
          </a:p>
          <a:p>
            <a:pPr marL="285750" indent="-285750">
              <a:lnSpc>
                <a:spcPct val="110000"/>
              </a:lnSpc>
              <a:buClr>
                <a:srgbClr val="FFFF00"/>
              </a:buClr>
              <a:buSzPct val="130000"/>
              <a:buFont typeface="Wingdings" panose="05000000000000000000" pitchFamily="2" charset="2"/>
              <a:buChar char="ü"/>
            </a:pPr>
            <a:r>
              <a:rPr lang="de-DE" dirty="0"/>
              <a:t>Durchhaltevermögen</a:t>
            </a:r>
          </a:p>
          <a:p>
            <a:pPr marL="285750" indent="-285750">
              <a:lnSpc>
                <a:spcPct val="110000"/>
              </a:lnSpc>
              <a:buClr>
                <a:srgbClr val="FFFF00"/>
              </a:buClr>
              <a:buSzPct val="130000"/>
              <a:buFont typeface="Wingdings" panose="05000000000000000000" pitchFamily="2" charset="2"/>
              <a:buChar char="ü"/>
            </a:pPr>
            <a:r>
              <a:rPr lang="de-DE" dirty="0"/>
              <a:t>An einem Ziel dranbleiben</a:t>
            </a:r>
          </a:p>
        </p:txBody>
      </p:sp>
      <p:sp>
        <p:nvSpPr>
          <p:cNvPr id="14" name="TextBox 13">
            <a:extLst>
              <a:ext uri="{FF2B5EF4-FFF2-40B4-BE49-F238E27FC236}">
                <a16:creationId xmlns:a16="http://schemas.microsoft.com/office/drawing/2014/main" id="{11EB4C66-FBB4-40C0-B988-2B9A72F5B6DB}"/>
              </a:ext>
            </a:extLst>
          </p:cNvPr>
          <p:cNvSpPr txBox="1"/>
          <p:nvPr/>
        </p:nvSpPr>
        <p:spPr>
          <a:xfrm>
            <a:off x="8329905" y="3101907"/>
            <a:ext cx="3411375" cy="3733458"/>
          </a:xfrm>
          <a:prstGeom prst="rect">
            <a:avLst/>
          </a:prstGeom>
          <a:noFill/>
          <a:ln>
            <a:noFill/>
          </a:ln>
        </p:spPr>
        <p:txBody>
          <a:bodyPr wrap="square">
            <a:spAutoFit/>
          </a:bodyPr>
          <a:lstStyle/>
          <a:p>
            <a:pPr marL="285750" indent="-285750">
              <a:lnSpc>
                <a:spcPct val="110000"/>
              </a:lnSpc>
              <a:buClr>
                <a:srgbClr val="C00000"/>
              </a:buClr>
              <a:buSzPct val="140000"/>
              <a:buFont typeface="Arial" panose="020B0604020202020204" pitchFamily="34" charset="0"/>
              <a:buChar char="•"/>
            </a:pPr>
            <a:r>
              <a:rPr lang="de-DE" dirty="0"/>
              <a:t>Andere sabotieren, Gegengewandtheit</a:t>
            </a:r>
          </a:p>
          <a:p>
            <a:pPr marL="285750" indent="-285750">
              <a:lnSpc>
                <a:spcPct val="110000"/>
              </a:lnSpc>
              <a:buClr>
                <a:srgbClr val="C00000"/>
              </a:buClr>
              <a:buSzPct val="140000"/>
              <a:buFont typeface="Arial" panose="020B0604020202020204" pitchFamily="34" charset="0"/>
              <a:buChar char="•"/>
            </a:pPr>
            <a:r>
              <a:rPr lang="de-DE" dirty="0"/>
              <a:t>andere beschämen</a:t>
            </a:r>
          </a:p>
          <a:p>
            <a:pPr marL="285750" indent="-285750">
              <a:lnSpc>
                <a:spcPct val="110000"/>
              </a:lnSpc>
              <a:buClr>
                <a:srgbClr val="C00000"/>
              </a:buClr>
              <a:buSzPct val="140000"/>
              <a:buFont typeface="Arial" panose="020B0604020202020204" pitchFamily="34" charset="0"/>
              <a:buChar char="•"/>
            </a:pPr>
            <a:r>
              <a:rPr lang="de-DE" dirty="0"/>
              <a:t>andere erpressen</a:t>
            </a:r>
          </a:p>
          <a:p>
            <a:pPr marL="285750" indent="-285750">
              <a:lnSpc>
                <a:spcPct val="110000"/>
              </a:lnSpc>
              <a:buClr>
                <a:srgbClr val="C00000"/>
              </a:buClr>
              <a:buSzPct val="140000"/>
              <a:buFont typeface="Arial" panose="020B0604020202020204" pitchFamily="34" charset="0"/>
              <a:buChar char="•"/>
            </a:pPr>
            <a:r>
              <a:rPr lang="de-DE" dirty="0"/>
              <a:t>andere dominieren</a:t>
            </a:r>
          </a:p>
          <a:p>
            <a:pPr marL="285750" indent="-285750">
              <a:lnSpc>
                <a:spcPct val="110000"/>
              </a:lnSpc>
              <a:buClr>
                <a:srgbClr val="C00000"/>
              </a:buClr>
              <a:buSzPct val="140000"/>
              <a:buFont typeface="Arial" panose="020B0604020202020204" pitchFamily="34" charset="0"/>
              <a:buChar char="•"/>
            </a:pPr>
            <a:r>
              <a:rPr lang="de-DE" dirty="0"/>
              <a:t>sich selbst für „etwas Besseres“ halten</a:t>
            </a:r>
          </a:p>
          <a:p>
            <a:pPr marL="285750" indent="-285750">
              <a:lnSpc>
                <a:spcPct val="110000"/>
              </a:lnSpc>
              <a:buClr>
                <a:srgbClr val="C00000"/>
              </a:buClr>
              <a:buSzPct val="140000"/>
              <a:buFont typeface="Arial" panose="020B0604020202020204" pitchFamily="34" charset="0"/>
              <a:buChar char="•"/>
            </a:pPr>
            <a:r>
              <a:rPr lang="de-DE" dirty="0"/>
              <a:t>andere abwerten</a:t>
            </a:r>
          </a:p>
          <a:p>
            <a:pPr marL="285750" indent="-285750">
              <a:lnSpc>
                <a:spcPct val="110000"/>
              </a:lnSpc>
              <a:buClr>
                <a:srgbClr val="C00000"/>
              </a:buClr>
              <a:buSzPct val="140000"/>
              <a:buFont typeface="Arial" panose="020B0604020202020204" pitchFamily="34" charset="0"/>
              <a:buChar char="•"/>
            </a:pPr>
            <a:r>
              <a:rPr lang="de-DE" dirty="0"/>
              <a:t>andere diskriminieren</a:t>
            </a:r>
          </a:p>
          <a:p>
            <a:pPr marL="285750" indent="-285750">
              <a:lnSpc>
                <a:spcPct val="110000"/>
              </a:lnSpc>
              <a:buClr>
                <a:srgbClr val="C00000"/>
              </a:buClr>
              <a:buSzPct val="140000"/>
              <a:buFont typeface="Arial" panose="020B0604020202020204" pitchFamily="34" charset="0"/>
              <a:buChar char="•"/>
            </a:pPr>
            <a:r>
              <a:rPr lang="de-DE" dirty="0"/>
              <a:t>andere beschuldigen</a:t>
            </a:r>
          </a:p>
          <a:p>
            <a:pPr marL="285750" indent="-285750">
              <a:lnSpc>
                <a:spcPct val="110000"/>
              </a:lnSpc>
              <a:buClr>
                <a:srgbClr val="C00000"/>
              </a:buClr>
              <a:buSzPct val="140000"/>
              <a:buFont typeface="Arial" panose="020B0604020202020204" pitchFamily="34" charset="0"/>
              <a:buChar char="•"/>
            </a:pPr>
            <a:r>
              <a:rPr lang="de-DE" dirty="0"/>
              <a:t>andere unterdrücken</a:t>
            </a:r>
          </a:p>
          <a:p>
            <a:pPr marL="285750" indent="-285750">
              <a:lnSpc>
                <a:spcPct val="110000"/>
              </a:lnSpc>
              <a:buClr>
                <a:srgbClr val="C00000"/>
              </a:buClr>
              <a:buSzPct val="140000"/>
              <a:buFont typeface="Arial" panose="020B0604020202020204" pitchFamily="34" charset="0"/>
              <a:buChar char="•"/>
            </a:pPr>
            <a:r>
              <a:rPr lang="de-DE" dirty="0"/>
              <a:t>andere ausnützen</a:t>
            </a:r>
          </a:p>
        </p:txBody>
      </p:sp>
      <p:sp>
        <p:nvSpPr>
          <p:cNvPr id="16" name="TextBox 15">
            <a:extLst>
              <a:ext uri="{FF2B5EF4-FFF2-40B4-BE49-F238E27FC236}">
                <a16:creationId xmlns:a16="http://schemas.microsoft.com/office/drawing/2014/main" id="{B4696493-C1CF-4819-ACF4-E573ED9B28B8}"/>
              </a:ext>
            </a:extLst>
          </p:cNvPr>
          <p:cNvSpPr txBox="1"/>
          <p:nvPr/>
        </p:nvSpPr>
        <p:spPr>
          <a:xfrm>
            <a:off x="8486893" y="2754832"/>
            <a:ext cx="3494297" cy="421654"/>
          </a:xfrm>
          <a:prstGeom prst="rect">
            <a:avLst/>
          </a:prstGeom>
          <a:noFill/>
          <a:ln>
            <a:noFill/>
          </a:ln>
        </p:spPr>
        <p:txBody>
          <a:bodyPr wrap="square">
            <a:spAutoFit/>
          </a:bodyPr>
          <a:lstStyle/>
          <a:p>
            <a:pPr>
              <a:lnSpc>
                <a:spcPct val="107000"/>
              </a:lnSpc>
              <a:spcAft>
                <a:spcPts val="800"/>
              </a:spcAft>
            </a:pPr>
            <a:r>
              <a:rPr lang="de-DE" sz="2000" b="1" dirty="0">
                <a:solidFill>
                  <a:srgbClr val="C00000"/>
                </a:solidFill>
              </a:rPr>
              <a:t>Negatives Verhalten</a:t>
            </a:r>
            <a:endParaRPr lang="de-DE"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4F8CC78-2517-4642-A501-E7C2F0D8BFC9}"/>
              </a:ext>
            </a:extLst>
          </p:cNvPr>
          <p:cNvSpPr txBox="1"/>
          <p:nvPr/>
        </p:nvSpPr>
        <p:spPr>
          <a:xfrm>
            <a:off x="4866297" y="2549389"/>
            <a:ext cx="2956121" cy="421654"/>
          </a:xfrm>
          <a:prstGeom prst="rect">
            <a:avLst/>
          </a:prstGeom>
          <a:noFill/>
          <a:ln>
            <a:noFill/>
          </a:ln>
        </p:spPr>
        <p:txBody>
          <a:bodyPr wrap="square">
            <a:spAutoFit/>
          </a:bodyPr>
          <a:lstStyle/>
          <a:p>
            <a:pPr>
              <a:lnSpc>
                <a:spcPct val="107000"/>
              </a:lnSpc>
              <a:spcAft>
                <a:spcPts val="800"/>
              </a:spcAft>
            </a:pPr>
            <a:r>
              <a:rPr lang="de-DE" sz="2000" b="1" dirty="0">
                <a:solidFill>
                  <a:schemeClr val="bg1"/>
                </a:solidFill>
                <a:effectLst>
                  <a:outerShdw blurRad="38100" dist="38100" dir="2700000" algn="tl">
                    <a:srgbClr val="000000">
                      <a:alpha val="43137"/>
                    </a:srgbClr>
                  </a:outerShdw>
                </a:effectLst>
              </a:rPr>
              <a:t>Positives Verhalten</a:t>
            </a:r>
            <a:endParaRPr lang="de-DE"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fik 284" descr="Transparent Watercolor Arrow Png, Png Download - kindpng">
            <a:extLst>
              <a:ext uri="{FF2B5EF4-FFF2-40B4-BE49-F238E27FC236}">
                <a16:creationId xmlns:a16="http://schemas.microsoft.com/office/drawing/2014/main" id="{F4007A7F-FFA5-4713-AAA3-B650BC7B3FAF}"/>
              </a:ext>
            </a:extLst>
          </p:cNvPr>
          <p:cNvPicPr>
            <a:picLocks noChangeAspect="1"/>
          </p:cNvPicPr>
          <p:nvPr/>
        </p:nvPicPr>
        <p:blipFill>
          <a:blip r:embed="rId5" cstate="hqprint">
            <a:clrChange>
              <a:clrFrom>
                <a:srgbClr val="F7F7F7"/>
              </a:clrFrom>
              <a:clrTo>
                <a:srgbClr val="F7F7F7">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45676" flipH="1">
            <a:off x="7425347" y="2136121"/>
            <a:ext cx="721360" cy="524510"/>
          </a:xfrm>
          <a:prstGeom prst="rect">
            <a:avLst/>
          </a:prstGeom>
          <a:noFill/>
          <a:ln>
            <a:noFill/>
          </a:ln>
        </p:spPr>
      </p:pic>
      <p:pic>
        <p:nvPicPr>
          <p:cNvPr id="25" name="Grafik 285" descr="Transparent Watercolor Arrow Png, Png Download - kindpng">
            <a:extLst>
              <a:ext uri="{FF2B5EF4-FFF2-40B4-BE49-F238E27FC236}">
                <a16:creationId xmlns:a16="http://schemas.microsoft.com/office/drawing/2014/main" id="{2C7405BD-3C7C-453B-BB5F-35A377B14B81}"/>
              </a:ext>
            </a:extLst>
          </p:cNvPr>
          <p:cNvPicPr>
            <a:picLocks noChangeAspect="1"/>
          </p:cNvPicPr>
          <p:nvPr/>
        </p:nvPicPr>
        <p:blipFill>
          <a:blip r:embed="rId5" cstate="hqprint">
            <a:clrChange>
              <a:clrFrom>
                <a:srgbClr val="F7F7F7"/>
              </a:clrFrom>
              <a:clrTo>
                <a:srgbClr val="F7F7F7">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54324">
            <a:off x="8112010" y="2130586"/>
            <a:ext cx="721360" cy="524510"/>
          </a:xfrm>
          <a:prstGeom prst="rect">
            <a:avLst/>
          </a:prstGeom>
          <a:noFill/>
          <a:ln>
            <a:noFill/>
          </a:ln>
        </p:spPr>
      </p:pic>
      <p:sp>
        <p:nvSpPr>
          <p:cNvPr id="22" name="TextBox 21">
            <a:extLst>
              <a:ext uri="{FF2B5EF4-FFF2-40B4-BE49-F238E27FC236}">
                <a16:creationId xmlns:a16="http://schemas.microsoft.com/office/drawing/2014/main" id="{26D84175-633E-4A0A-B6B4-B2920503A9A0}"/>
              </a:ext>
            </a:extLst>
          </p:cNvPr>
          <p:cNvSpPr txBox="1"/>
          <p:nvPr/>
        </p:nvSpPr>
        <p:spPr>
          <a:xfrm>
            <a:off x="8545189" y="0"/>
            <a:ext cx="364681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Hilfreiche Strategien anwenden </a:t>
            </a:r>
            <a:endParaRPr lang="de-DE" sz="1800" dirty="0">
              <a:solidFill>
                <a:schemeClr val="bg1"/>
              </a:solidFill>
              <a:effectLst>
                <a:outerShdw blurRad="38100" dist="38100" dir="2700000" algn="tl">
                  <a:srgbClr val="000000">
                    <a:alpha val="43137"/>
                  </a:srgbClr>
                </a:outerShdw>
              </a:effectLst>
            </a:endParaRPr>
          </a:p>
        </p:txBody>
      </p:sp>
      <p:sp>
        <p:nvSpPr>
          <p:cNvPr id="23" name="Ορθογώνιο 15">
            <a:extLst>
              <a:ext uri="{FF2B5EF4-FFF2-40B4-BE49-F238E27FC236}">
                <a16:creationId xmlns:a16="http://schemas.microsoft.com/office/drawing/2014/main" id="{998CBCB6-0480-4D26-B163-0EAAA46BB1DD}"/>
              </a:ext>
            </a:extLst>
          </p:cNvPr>
          <p:cNvSpPr/>
          <p:nvPr/>
        </p:nvSpPr>
        <p:spPr>
          <a:xfrm>
            <a:off x="0" y="1559136"/>
            <a:ext cx="12192000" cy="584775"/>
          </a:xfrm>
          <a:prstGeom prst="rect">
            <a:avLst/>
          </a:prstGeom>
          <a:noFill/>
        </p:spPr>
        <p:txBody>
          <a:bodyPr wrap="square" lIns="91440" tIns="45720" rIns="91440" bIns="45720">
            <a:spAutoFit/>
          </a:bodyPr>
          <a:lstStyle/>
          <a:p>
            <a:r>
              <a:rPr lang="de-DE" sz="3200" b="1" dirty="0">
                <a:ln w="12700" cmpd="sng">
                  <a:solidFill>
                    <a:srgbClr val="0170B3"/>
                  </a:solidFill>
                  <a:prstDash val="solid"/>
                </a:ln>
                <a:solidFill>
                  <a:schemeClr val="bg1"/>
                </a:solidFill>
              </a:rPr>
              <a:t>Bedürfnis    Du fühlst Dich                                Verhalten</a:t>
            </a:r>
            <a:endParaRPr lang="de-DE" sz="3200" b="1" cap="none" spc="0" dirty="0">
              <a:ln w="12700" cmpd="sng">
                <a:solidFill>
                  <a:srgbClr val="0170B3"/>
                </a:solidFill>
                <a:prstDash val="solid"/>
              </a:ln>
              <a:solidFill>
                <a:schemeClr val="bg1"/>
              </a:solidFill>
              <a:effectLst/>
            </a:endParaRPr>
          </a:p>
        </p:txBody>
      </p:sp>
    </p:spTree>
    <p:extLst>
      <p:ext uri="{BB962C8B-B14F-4D97-AF65-F5344CB8AC3E}">
        <p14:creationId xmlns:p14="http://schemas.microsoft.com/office/powerpoint/2010/main" val="1102058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74">
            <a:extLst>
              <a:ext uri="{FF2B5EF4-FFF2-40B4-BE49-F238E27FC236}">
                <a16:creationId xmlns:a16="http://schemas.microsoft.com/office/drawing/2014/main" id="{DA7B4D76-3610-47E7-B7F1-38442145731E}"/>
              </a:ext>
            </a:extLst>
          </p:cNvPr>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b="2206"/>
          <a:stretch/>
        </p:blipFill>
        <p:spPr bwMode="auto">
          <a:xfrm>
            <a:off x="8229217" y="2668187"/>
            <a:ext cx="4009625" cy="3450511"/>
          </a:xfrm>
          <a:prstGeom prst="rect">
            <a:avLst/>
          </a:prstGeom>
          <a:noFill/>
          <a:ln>
            <a:noFill/>
          </a:ln>
          <a:extLst>
            <a:ext uri="{53640926-AAD7-44D8-BBD7-CCE9431645EC}">
              <a14:shadowObscured xmlns:a14="http://schemas.microsoft.com/office/drawing/2010/main"/>
            </a:ext>
          </a:extLst>
        </p:spPr>
      </p:pic>
      <p:pic>
        <p:nvPicPr>
          <p:cNvPr id="27" name="Grafik 273">
            <a:extLst>
              <a:ext uri="{FF2B5EF4-FFF2-40B4-BE49-F238E27FC236}">
                <a16:creationId xmlns:a16="http://schemas.microsoft.com/office/drawing/2014/main" id="{259EED5D-A7F9-4BD2-A27F-64AC46A68DCE}"/>
              </a:ext>
            </a:extLst>
          </p:cNvPr>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4584298" y="2755771"/>
            <a:ext cx="3848219" cy="3557480"/>
          </a:xfrm>
          <a:prstGeom prst="rect">
            <a:avLst/>
          </a:prstGeom>
          <a:noFill/>
          <a:ln>
            <a:noFill/>
          </a:ln>
          <a:extLst>
            <a:ext uri="{53640926-AAD7-44D8-BBD7-CCE9431645EC}">
              <a14:shadowObscured xmlns:a14="http://schemas.microsoft.com/office/drawing/2010/main"/>
            </a:ext>
          </a:extLst>
        </p:spPr>
      </p:pic>
      <p:pic>
        <p:nvPicPr>
          <p:cNvPr id="28" name="Grafik 287">
            <a:extLst>
              <a:ext uri="{FF2B5EF4-FFF2-40B4-BE49-F238E27FC236}">
                <a16:creationId xmlns:a16="http://schemas.microsoft.com/office/drawing/2014/main" id="{FE158242-3A47-4BE4-ADB7-B286267CA85E}"/>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2136807" y="2536696"/>
            <a:ext cx="2272478" cy="3165604"/>
          </a:xfrm>
          <a:prstGeom prst="rect">
            <a:avLst/>
          </a:prstGeom>
          <a:noFill/>
          <a:ln>
            <a:noFill/>
          </a:ln>
          <a:extLst>
            <a:ext uri="{53640926-AAD7-44D8-BBD7-CCE9431645EC}">
              <a14:shadowObscured xmlns:a14="http://schemas.microsoft.com/office/drawing/2010/main"/>
            </a:ext>
          </a:extLst>
        </p:spPr>
      </p:pic>
      <p:pic>
        <p:nvPicPr>
          <p:cNvPr id="21" name="Grafik 271" descr="Aquarell, Pinselstrich, Farbe, Abstrakt, Textur, Bürste">
            <a:extLst>
              <a:ext uri="{FF2B5EF4-FFF2-40B4-BE49-F238E27FC236}">
                <a16:creationId xmlns:a16="http://schemas.microsoft.com/office/drawing/2014/main" id="{23ECDD0A-A316-45F6-8E8E-E70F1E86BF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0177" y="3301540"/>
            <a:ext cx="2058864" cy="1201420"/>
          </a:xfrm>
          <a:prstGeom prst="rect">
            <a:avLst/>
          </a:prstGeom>
          <a:noFill/>
          <a:ln>
            <a:noFill/>
          </a:ln>
          <a:extLst>
            <a:ext uri="{53640926-AAD7-44D8-BBD7-CCE9431645EC}">
              <a14:shadowObscured xmlns:a14="http://schemas.microsoft.com/office/drawing/2010/main"/>
            </a:ext>
          </a:extLst>
        </p:spPr>
      </p:pic>
      <p:sp>
        <p:nvSpPr>
          <p:cNvPr id="19" name="Rectangle: Rounded Corners 18">
            <a:extLst>
              <a:ext uri="{FF2B5EF4-FFF2-40B4-BE49-F238E27FC236}">
                <a16:creationId xmlns:a16="http://schemas.microsoft.com/office/drawing/2014/main" id="{C6CFB7D8-44D0-4A11-8AB8-DAE94AA7435F}"/>
              </a:ext>
            </a:extLst>
          </p:cNvPr>
          <p:cNvSpPr/>
          <p:nvPr/>
        </p:nvSpPr>
        <p:spPr>
          <a:xfrm>
            <a:off x="8252500" y="2798333"/>
            <a:ext cx="3494296" cy="33115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tangle: Rounded Corners 17">
            <a:extLst>
              <a:ext uri="{FF2B5EF4-FFF2-40B4-BE49-F238E27FC236}">
                <a16:creationId xmlns:a16="http://schemas.microsoft.com/office/drawing/2014/main" id="{7A311F6E-7E38-4EF9-8006-87836EB5D27A}"/>
              </a:ext>
            </a:extLst>
          </p:cNvPr>
          <p:cNvSpPr/>
          <p:nvPr/>
        </p:nvSpPr>
        <p:spPr>
          <a:xfrm>
            <a:off x="4695731" y="2847179"/>
            <a:ext cx="3251200" cy="33115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le 3">
            <a:extLst>
              <a:ext uri="{FF2B5EF4-FFF2-40B4-BE49-F238E27FC236}">
                <a16:creationId xmlns:a16="http://schemas.microsoft.com/office/drawing/2014/main" id="{A4FE6C0F-06B9-4B08-85C8-EC5E8B8A8B1A}"/>
              </a:ext>
            </a:extLst>
          </p:cNvPr>
          <p:cNvSpPr>
            <a:spLocks noGrp="1"/>
          </p:cNvSpPr>
          <p:nvPr>
            <p:ph type="title"/>
          </p:nvPr>
        </p:nvSpPr>
        <p:spPr>
          <a:xfrm>
            <a:off x="838200" y="263525"/>
            <a:ext cx="10515600" cy="1325563"/>
          </a:xfrm>
        </p:spPr>
        <p:txBody>
          <a:bodyPr/>
          <a:lstStyle/>
          <a:p>
            <a:r>
              <a:rPr lang="de-DE" dirty="0"/>
              <a:t>5. Grundbedürfnis: Spaß</a:t>
            </a:r>
          </a:p>
        </p:txBody>
      </p:sp>
      <p:sp>
        <p:nvSpPr>
          <p:cNvPr id="8" name="TextBox 7">
            <a:extLst>
              <a:ext uri="{FF2B5EF4-FFF2-40B4-BE49-F238E27FC236}">
                <a16:creationId xmlns:a16="http://schemas.microsoft.com/office/drawing/2014/main" id="{A77880FC-4A5B-4DE0-9A17-A956635BB046}"/>
              </a:ext>
            </a:extLst>
          </p:cNvPr>
          <p:cNvSpPr txBox="1"/>
          <p:nvPr/>
        </p:nvSpPr>
        <p:spPr>
          <a:xfrm>
            <a:off x="2280998" y="2668187"/>
            <a:ext cx="1992253" cy="2762936"/>
          </a:xfrm>
          <a:prstGeom prst="rect">
            <a:avLst/>
          </a:prstGeom>
          <a:noFill/>
          <a:ln>
            <a:noFill/>
          </a:ln>
        </p:spPr>
        <p:txBody>
          <a:bodyPr wrap="square">
            <a:spAutoFit/>
          </a:bodyPr>
          <a:lstStyle/>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rPr>
              <a:t>nervös</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rPr>
              <a:t>angespannt</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rPr>
              <a:t>antriebslos</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rPr>
              <a:t>lustlos</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rPr>
              <a:t>gelangweilt</a:t>
            </a:r>
          </a:p>
          <a:p>
            <a:pPr marL="342900" indent="-342900">
              <a:lnSpc>
                <a:spcPct val="107000"/>
              </a:lnSpc>
              <a:spcAft>
                <a:spcPts val="800"/>
              </a:spcAft>
              <a:buClr>
                <a:schemeClr val="bg1"/>
              </a:buClr>
              <a:buFont typeface="Courier New" panose="02070309020205020404" pitchFamily="49" charset="0"/>
              <a:buChar char="o"/>
            </a:pPr>
            <a:r>
              <a:rPr lang="de-DE" sz="2200" dirty="0">
                <a:solidFill>
                  <a:schemeClr val="accent1">
                    <a:lumMod val="50000"/>
                  </a:schemeClr>
                </a:solidFill>
                <a:latin typeface="Calibri" panose="020F0502020204030204" pitchFamily="34" charset="0"/>
              </a:rPr>
              <a:t>blockiert</a:t>
            </a:r>
          </a:p>
        </p:txBody>
      </p:sp>
      <p:sp>
        <p:nvSpPr>
          <p:cNvPr id="12" name="Διάγραμμα ροής: Γραμμή σύνδεσης 9">
            <a:extLst>
              <a:ext uri="{FF2B5EF4-FFF2-40B4-BE49-F238E27FC236}">
                <a16:creationId xmlns:a16="http://schemas.microsoft.com/office/drawing/2014/main" id="{4547B053-AEB0-4017-B793-74149E9CDCD1}"/>
              </a:ext>
            </a:extLst>
          </p:cNvPr>
          <p:cNvSpPr/>
          <p:nvPr/>
        </p:nvSpPr>
        <p:spPr>
          <a:xfrm>
            <a:off x="0" y="2783238"/>
            <a:ext cx="2489515" cy="20364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3200" b="1" dirty="0">
                <a:solidFill>
                  <a:schemeClr val="bg1"/>
                </a:solidFill>
                <a:effectLst>
                  <a:outerShdw blurRad="38100" dist="38100" dir="2700000" algn="tl">
                    <a:srgbClr val="000000">
                      <a:alpha val="43137"/>
                    </a:srgbClr>
                  </a:outerShdw>
                </a:effectLst>
                <a:latin typeface="Calibri" panose="020F0502020204030204" pitchFamily="34" charset="0"/>
              </a:rPr>
              <a:t>Spaß</a:t>
            </a:r>
          </a:p>
        </p:txBody>
      </p:sp>
      <p:sp>
        <p:nvSpPr>
          <p:cNvPr id="13" name="TextBox 12">
            <a:extLst>
              <a:ext uri="{FF2B5EF4-FFF2-40B4-BE49-F238E27FC236}">
                <a16:creationId xmlns:a16="http://schemas.microsoft.com/office/drawing/2014/main" id="{AC3DBF56-A76D-4BEA-9D2D-81EE4704DE03}"/>
              </a:ext>
            </a:extLst>
          </p:cNvPr>
          <p:cNvSpPr txBox="1"/>
          <p:nvPr/>
        </p:nvSpPr>
        <p:spPr>
          <a:xfrm>
            <a:off x="4813001" y="3403196"/>
            <a:ext cx="2956122" cy="2793329"/>
          </a:xfrm>
          <a:prstGeom prst="rect">
            <a:avLst/>
          </a:prstGeom>
          <a:noFill/>
          <a:ln>
            <a:noFill/>
          </a:ln>
        </p:spPr>
        <p:txBody>
          <a:bodyPr wrap="square">
            <a:spAutoFit/>
          </a:bodyPr>
          <a:lstStyle/>
          <a:p>
            <a:pPr marL="285750" indent="-285750">
              <a:lnSpc>
                <a:spcPct val="107000"/>
              </a:lnSpc>
              <a:spcAft>
                <a:spcPts val="800"/>
              </a:spcAft>
              <a:buClr>
                <a:srgbClr val="FFFF00"/>
              </a:buClr>
              <a:buSzPct val="130000"/>
              <a:buFont typeface="Wingdings" panose="05000000000000000000" pitchFamily="2" charset="2"/>
              <a:buChar char="ü"/>
            </a:pPr>
            <a:r>
              <a:rPr lang="de-DE" sz="2000" dirty="0"/>
              <a:t>Unvoreingenommene Betrachtung</a:t>
            </a:r>
          </a:p>
          <a:p>
            <a:pPr marL="285750" indent="-285750">
              <a:lnSpc>
                <a:spcPct val="107000"/>
              </a:lnSpc>
              <a:spcAft>
                <a:spcPts val="800"/>
              </a:spcAft>
              <a:buClr>
                <a:srgbClr val="FFFF00"/>
              </a:buClr>
              <a:buSzPct val="130000"/>
              <a:buFont typeface="Wingdings" panose="05000000000000000000" pitchFamily="2" charset="2"/>
              <a:buChar char="ü"/>
            </a:pPr>
            <a:r>
              <a:rPr lang="de-DE" sz="2000" dirty="0"/>
              <a:t>Dinge anschauen ohne zu werten</a:t>
            </a:r>
          </a:p>
          <a:p>
            <a:pPr marL="285750" indent="-285750">
              <a:lnSpc>
                <a:spcPct val="107000"/>
              </a:lnSpc>
              <a:spcAft>
                <a:spcPts val="800"/>
              </a:spcAft>
              <a:buClr>
                <a:srgbClr val="FFFF00"/>
              </a:buClr>
              <a:buSzPct val="130000"/>
              <a:buFont typeface="Wingdings" panose="05000000000000000000" pitchFamily="2" charset="2"/>
              <a:buChar char="ü"/>
            </a:pPr>
            <a:r>
              <a:rPr lang="de-DE" sz="2000" dirty="0"/>
              <a:t>Staunen</a:t>
            </a:r>
          </a:p>
          <a:p>
            <a:pPr marL="285750" indent="-285750">
              <a:lnSpc>
                <a:spcPct val="107000"/>
              </a:lnSpc>
              <a:spcAft>
                <a:spcPts val="800"/>
              </a:spcAft>
              <a:buClr>
                <a:srgbClr val="FFFF00"/>
              </a:buClr>
              <a:buSzPct val="130000"/>
              <a:buFont typeface="Wingdings" panose="05000000000000000000" pitchFamily="2" charset="2"/>
              <a:buChar char="ü"/>
            </a:pPr>
            <a:r>
              <a:rPr lang="de-DE" sz="2000" dirty="0"/>
              <a:t>Neues Lernen</a:t>
            </a:r>
          </a:p>
          <a:p>
            <a:pPr marL="285750" indent="-285750">
              <a:lnSpc>
                <a:spcPct val="107000"/>
              </a:lnSpc>
              <a:spcAft>
                <a:spcPts val="800"/>
              </a:spcAft>
              <a:buClr>
                <a:srgbClr val="FFFF00"/>
              </a:buClr>
              <a:buSzPct val="130000"/>
              <a:buFont typeface="Wingdings" panose="05000000000000000000" pitchFamily="2" charset="2"/>
              <a:buChar char="ü"/>
            </a:pPr>
            <a:r>
              <a:rPr lang="de-DE" sz="2000" dirty="0" err="1"/>
              <a:t>Kokreatives</a:t>
            </a:r>
            <a:r>
              <a:rPr lang="de-DE" sz="2000" dirty="0"/>
              <a:t> Gestalten</a:t>
            </a:r>
          </a:p>
        </p:txBody>
      </p:sp>
      <p:sp>
        <p:nvSpPr>
          <p:cNvPr id="14" name="TextBox 13">
            <a:extLst>
              <a:ext uri="{FF2B5EF4-FFF2-40B4-BE49-F238E27FC236}">
                <a16:creationId xmlns:a16="http://schemas.microsoft.com/office/drawing/2014/main" id="{11EB4C66-FBB4-40C0-B988-2B9A72F5B6DB}"/>
              </a:ext>
            </a:extLst>
          </p:cNvPr>
          <p:cNvSpPr txBox="1"/>
          <p:nvPr/>
        </p:nvSpPr>
        <p:spPr>
          <a:xfrm>
            <a:off x="8541775" y="3337599"/>
            <a:ext cx="3251200" cy="2769989"/>
          </a:xfrm>
          <a:prstGeom prst="rect">
            <a:avLst/>
          </a:prstGeom>
          <a:noFill/>
          <a:ln>
            <a:noFill/>
          </a:ln>
        </p:spPr>
        <p:txBody>
          <a:bodyPr wrap="square">
            <a:spAutoFit/>
          </a:bodyPr>
          <a:lstStyle/>
          <a:p>
            <a:pPr marL="285750" indent="-285750">
              <a:spcAft>
                <a:spcPts val="600"/>
              </a:spcAft>
              <a:buClr>
                <a:srgbClr val="C00000"/>
              </a:buClr>
              <a:buSzPct val="140000"/>
              <a:buFont typeface="Arial" panose="020B0604020202020204" pitchFamily="34" charset="0"/>
              <a:buChar char="•"/>
            </a:pPr>
            <a:r>
              <a:rPr lang="de-DE" dirty="0"/>
              <a:t>andere ärgern</a:t>
            </a:r>
          </a:p>
          <a:p>
            <a:pPr marL="285750" indent="-285750">
              <a:spcAft>
                <a:spcPts val="600"/>
              </a:spcAft>
              <a:buClr>
                <a:srgbClr val="C00000"/>
              </a:buClr>
              <a:buSzPct val="140000"/>
              <a:buFont typeface="Arial" panose="020B0604020202020204" pitchFamily="34" charset="0"/>
              <a:buChar char="•"/>
            </a:pPr>
            <a:r>
              <a:rPr lang="de-DE" dirty="0"/>
              <a:t>sich über andere lustig machen</a:t>
            </a:r>
          </a:p>
          <a:p>
            <a:pPr marL="285750" indent="-285750">
              <a:spcAft>
                <a:spcPts val="600"/>
              </a:spcAft>
              <a:buClr>
                <a:srgbClr val="C00000"/>
              </a:buClr>
              <a:buSzPct val="140000"/>
              <a:buFont typeface="Arial" panose="020B0604020202020204" pitchFamily="34" charset="0"/>
              <a:buChar char="•"/>
            </a:pPr>
            <a:r>
              <a:rPr lang="de-DE" dirty="0"/>
              <a:t>Sarkasmus</a:t>
            </a:r>
          </a:p>
          <a:p>
            <a:pPr marL="285750" indent="-285750">
              <a:spcAft>
                <a:spcPts val="600"/>
              </a:spcAft>
              <a:buClr>
                <a:srgbClr val="C00000"/>
              </a:buClr>
              <a:buSzPct val="140000"/>
              <a:buFont typeface="Arial" panose="020B0604020202020204" pitchFamily="34" charset="0"/>
              <a:buChar char="•"/>
            </a:pPr>
            <a:r>
              <a:rPr lang="de-DE" dirty="0"/>
              <a:t>Zynismus</a:t>
            </a:r>
          </a:p>
          <a:p>
            <a:pPr marL="285750" indent="-285750">
              <a:spcAft>
                <a:spcPts val="600"/>
              </a:spcAft>
              <a:buClr>
                <a:srgbClr val="C00000"/>
              </a:buClr>
              <a:buSzPct val="140000"/>
              <a:buFont typeface="Arial" panose="020B0604020202020204" pitchFamily="34" charset="0"/>
              <a:buChar char="•"/>
            </a:pPr>
            <a:r>
              <a:rPr lang="de-DE" dirty="0"/>
              <a:t>sich </a:t>
            </a:r>
            <a:r>
              <a:rPr lang="de-DE" dirty="0" err="1"/>
              <a:t>bespaßen</a:t>
            </a:r>
            <a:r>
              <a:rPr lang="de-DE" dirty="0"/>
              <a:t> lassen</a:t>
            </a:r>
          </a:p>
          <a:p>
            <a:pPr marL="285750" indent="-285750">
              <a:spcAft>
                <a:spcPts val="600"/>
              </a:spcAft>
              <a:buClr>
                <a:srgbClr val="C00000"/>
              </a:buClr>
              <a:buSzPct val="140000"/>
              <a:buFont typeface="Arial" panose="020B0604020202020204" pitchFamily="34" charset="0"/>
              <a:buChar char="•"/>
            </a:pPr>
            <a:r>
              <a:rPr lang="de-DE" dirty="0"/>
              <a:t>Fernsehsucht</a:t>
            </a:r>
          </a:p>
          <a:p>
            <a:pPr marL="285750" indent="-285750">
              <a:spcAft>
                <a:spcPts val="600"/>
              </a:spcAft>
              <a:buClr>
                <a:srgbClr val="C00000"/>
              </a:buClr>
              <a:buSzPct val="140000"/>
              <a:buFont typeface="Arial" panose="020B0604020202020204" pitchFamily="34" charset="0"/>
              <a:buChar char="•"/>
            </a:pPr>
            <a:r>
              <a:rPr lang="de-DE" dirty="0"/>
              <a:t>Spielsucht</a:t>
            </a:r>
          </a:p>
        </p:txBody>
      </p:sp>
      <p:sp>
        <p:nvSpPr>
          <p:cNvPr id="16" name="TextBox 15">
            <a:extLst>
              <a:ext uri="{FF2B5EF4-FFF2-40B4-BE49-F238E27FC236}">
                <a16:creationId xmlns:a16="http://schemas.microsoft.com/office/drawing/2014/main" id="{B4696493-C1CF-4819-ACF4-E573ED9B28B8}"/>
              </a:ext>
            </a:extLst>
          </p:cNvPr>
          <p:cNvSpPr txBox="1"/>
          <p:nvPr/>
        </p:nvSpPr>
        <p:spPr>
          <a:xfrm>
            <a:off x="8653046" y="2904732"/>
            <a:ext cx="3273931" cy="421654"/>
          </a:xfrm>
          <a:prstGeom prst="rect">
            <a:avLst/>
          </a:prstGeom>
          <a:noFill/>
          <a:ln>
            <a:noFill/>
          </a:ln>
        </p:spPr>
        <p:txBody>
          <a:bodyPr wrap="square">
            <a:spAutoFit/>
          </a:bodyPr>
          <a:lstStyle/>
          <a:p>
            <a:pPr>
              <a:lnSpc>
                <a:spcPct val="107000"/>
              </a:lnSpc>
              <a:spcAft>
                <a:spcPts val="800"/>
              </a:spcAft>
            </a:pPr>
            <a:r>
              <a:rPr lang="de-DE" sz="2000" b="1" dirty="0">
                <a:solidFill>
                  <a:srgbClr val="C00000"/>
                </a:solidFill>
              </a:rPr>
              <a:t>Negatives Verhalten</a:t>
            </a:r>
            <a:endParaRPr lang="de-DE"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4F8CC78-2517-4642-A501-E7C2F0D8BFC9}"/>
              </a:ext>
            </a:extLst>
          </p:cNvPr>
          <p:cNvSpPr txBox="1"/>
          <p:nvPr/>
        </p:nvSpPr>
        <p:spPr>
          <a:xfrm>
            <a:off x="4990809" y="2900349"/>
            <a:ext cx="2956121" cy="421654"/>
          </a:xfrm>
          <a:prstGeom prst="rect">
            <a:avLst/>
          </a:prstGeom>
          <a:noFill/>
          <a:ln>
            <a:noFill/>
          </a:ln>
        </p:spPr>
        <p:txBody>
          <a:bodyPr wrap="square">
            <a:spAutoFit/>
          </a:bodyPr>
          <a:lstStyle/>
          <a:p>
            <a:pPr>
              <a:lnSpc>
                <a:spcPct val="107000"/>
              </a:lnSpc>
              <a:spcAft>
                <a:spcPts val="800"/>
              </a:spcAft>
            </a:pPr>
            <a:r>
              <a:rPr lang="de-DE" sz="2000" b="1" dirty="0">
                <a:solidFill>
                  <a:schemeClr val="bg1"/>
                </a:solidFill>
                <a:effectLst>
                  <a:outerShdw blurRad="38100" dist="38100" dir="2700000" algn="tl">
                    <a:srgbClr val="000000">
                      <a:alpha val="43137"/>
                    </a:srgbClr>
                  </a:outerShdw>
                </a:effectLst>
              </a:rPr>
              <a:t>Positives Verhalten</a:t>
            </a:r>
            <a:endParaRPr lang="de-DE"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fik 284" descr="Transparent Watercolor Arrow Png, Png Download - kindpng">
            <a:extLst>
              <a:ext uri="{FF2B5EF4-FFF2-40B4-BE49-F238E27FC236}">
                <a16:creationId xmlns:a16="http://schemas.microsoft.com/office/drawing/2014/main" id="{FDD683D6-E75F-4715-9002-594E124C8CB4}"/>
              </a:ext>
            </a:extLst>
          </p:cNvPr>
          <p:cNvPicPr>
            <a:picLocks noChangeAspect="1"/>
          </p:cNvPicPr>
          <p:nvPr/>
        </p:nvPicPr>
        <p:blipFill>
          <a:blip r:embed="rId4" cstate="hqprint">
            <a:clrChange>
              <a:clrFrom>
                <a:srgbClr val="F7F7F7"/>
              </a:clrFrom>
              <a:clrTo>
                <a:srgbClr val="F7F7F7">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45676" flipH="1">
            <a:off x="7387029" y="2274918"/>
            <a:ext cx="721360" cy="524510"/>
          </a:xfrm>
          <a:prstGeom prst="rect">
            <a:avLst/>
          </a:prstGeom>
          <a:noFill/>
          <a:ln>
            <a:noFill/>
          </a:ln>
        </p:spPr>
      </p:pic>
      <p:pic>
        <p:nvPicPr>
          <p:cNvPr id="25" name="Grafik 285" descr="Transparent Watercolor Arrow Png, Png Download - kindpng">
            <a:extLst>
              <a:ext uri="{FF2B5EF4-FFF2-40B4-BE49-F238E27FC236}">
                <a16:creationId xmlns:a16="http://schemas.microsoft.com/office/drawing/2014/main" id="{C56A360D-B6D2-4B56-8584-DF001656573D}"/>
              </a:ext>
            </a:extLst>
          </p:cNvPr>
          <p:cNvPicPr>
            <a:picLocks noChangeAspect="1"/>
          </p:cNvPicPr>
          <p:nvPr/>
        </p:nvPicPr>
        <p:blipFill>
          <a:blip r:embed="rId4" cstate="hqprint">
            <a:clrChange>
              <a:clrFrom>
                <a:srgbClr val="F7F7F7"/>
              </a:clrFrom>
              <a:clrTo>
                <a:srgbClr val="F7F7F7">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54324">
            <a:off x="8126466" y="2293530"/>
            <a:ext cx="721360" cy="524510"/>
          </a:xfrm>
          <a:prstGeom prst="rect">
            <a:avLst/>
          </a:prstGeom>
          <a:noFill/>
          <a:ln>
            <a:noFill/>
          </a:ln>
        </p:spPr>
      </p:pic>
      <p:sp>
        <p:nvSpPr>
          <p:cNvPr id="20" name="TextBox 19">
            <a:extLst>
              <a:ext uri="{FF2B5EF4-FFF2-40B4-BE49-F238E27FC236}">
                <a16:creationId xmlns:a16="http://schemas.microsoft.com/office/drawing/2014/main" id="{26D84175-633E-4A0A-B6B4-B2920503A9A0}"/>
              </a:ext>
            </a:extLst>
          </p:cNvPr>
          <p:cNvSpPr txBox="1"/>
          <p:nvPr/>
        </p:nvSpPr>
        <p:spPr>
          <a:xfrm>
            <a:off x="8545189" y="0"/>
            <a:ext cx="364681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Hilfreiche Strategien anwenden </a:t>
            </a:r>
            <a:endParaRPr lang="de-DE" sz="1800" dirty="0">
              <a:solidFill>
                <a:schemeClr val="bg1"/>
              </a:solidFill>
              <a:effectLst>
                <a:outerShdw blurRad="38100" dist="38100" dir="2700000" algn="tl">
                  <a:srgbClr val="000000">
                    <a:alpha val="43137"/>
                  </a:srgbClr>
                </a:outerShdw>
              </a:effectLst>
            </a:endParaRPr>
          </a:p>
        </p:txBody>
      </p:sp>
      <p:sp>
        <p:nvSpPr>
          <p:cNvPr id="22" name="Ορθογώνιο 15">
            <a:extLst>
              <a:ext uri="{FF2B5EF4-FFF2-40B4-BE49-F238E27FC236}">
                <a16:creationId xmlns:a16="http://schemas.microsoft.com/office/drawing/2014/main" id="{998CBCB6-0480-4D26-B163-0EAAA46BB1DD}"/>
              </a:ext>
            </a:extLst>
          </p:cNvPr>
          <p:cNvSpPr/>
          <p:nvPr/>
        </p:nvSpPr>
        <p:spPr>
          <a:xfrm>
            <a:off x="0" y="1559136"/>
            <a:ext cx="12192000" cy="584775"/>
          </a:xfrm>
          <a:prstGeom prst="rect">
            <a:avLst/>
          </a:prstGeom>
          <a:noFill/>
        </p:spPr>
        <p:txBody>
          <a:bodyPr wrap="square" lIns="91440" tIns="45720" rIns="91440" bIns="45720">
            <a:spAutoFit/>
          </a:bodyPr>
          <a:lstStyle/>
          <a:p>
            <a:r>
              <a:rPr lang="de-DE" sz="3200" b="1" dirty="0">
                <a:ln w="12700" cmpd="sng">
                  <a:solidFill>
                    <a:srgbClr val="0170B3"/>
                  </a:solidFill>
                  <a:prstDash val="solid"/>
                </a:ln>
                <a:solidFill>
                  <a:schemeClr val="bg1"/>
                </a:solidFill>
              </a:rPr>
              <a:t>Bedürfnis    Du fühlst Dich                                Verhalten</a:t>
            </a:r>
            <a:endParaRPr lang="de-DE" sz="3200" b="1" cap="none" spc="0" dirty="0">
              <a:ln w="12700" cmpd="sng">
                <a:solidFill>
                  <a:srgbClr val="0170B3"/>
                </a:solidFill>
                <a:prstDash val="solid"/>
              </a:ln>
              <a:solidFill>
                <a:schemeClr val="bg1"/>
              </a:solidFill>
              <a:effectLst/>
            </a:endParaRPr>
          </a:p>
        </p:txBody>
      </p:sp>
    </p:spTree>
    <p:extLst>
      <p:ext uri="{BB962C8B-B14F-4D97-AF65-F5344CB8AC3E}">
        <p14:creationId xmlns:p14="http://schemas.microsoft.com/office/powerpoint/2010/main" val="1683148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2058" descr="Aquarell, Pinselstrich, Farbe, Abstrakt, Textur, Bürste">
            <a:extLst>
              <a:ext uri="{FF2B5EF4-FFF2-40B4-BE49-F238E27FC236}">
                <a16:creationId xmlns:a16="http://schemas.microsoft.com/office/drawing/2014/main" id="{32FD6CD9-BA85-4CD7-BD24-0369F7B190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408561" y="2269290"/>
            <a:ext cx="10787711" cy="791410"/>
          </a:xfrm>
          <a:prstGeom prst="rect">
            <a:avLst/>
          </a:prstGeom>
          <a:noFill/>
          <a:ln>
            <a:noFill/>
          </a:ln>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8AC48920-B936-432A-8366-BF24AE31ED69}"/>
              </a:ext>
            </a:extLst>
          </p:cNvPr>
          <p:cNvSpPr>
            <a:spLocks noGrp="1"/>
          </p:cNvSpPr>
          <p:nvPr>
            <p:ph idx="1"/>
          </p:nvPr>
        </p:nvSpPr>
        <p:spPr/>
        <p:txBody>
          <a:bodyPr>
            <a:normAutofit/>
          </a:bodyPr>
          <a:lstStyle/>
          <a:p>
            <a:pPr>
              <a:lnSpc>
                <a:spcPct val="107000"/>
              </a:lnSpc>
              <a:spcAft>
                <a:spcPts val="800"/>
              </a:spcAft>
            </a:pPr>
            <a:r>
              <a:rPr lang="de-DE" sz="2400" dirty="0">
                <a:latin typeface="Calibri" panose="020F0502020204030204" pitchFamily="34" charset="0"/>
                <a:ea typeface="Calibri" panose="020F0502020204030204" pitchFamily="34" charset="0"/>
              </a:rPr>
              <a:t>Erinnerst du dich an die Aussage, die am Anfang von diesem Kapitel stand</a:t>
            </a:r>
            <a:r>
              <a:rPr lang="en-GB" sz="2400" dirty="0">
                <a:effectLst/>
                <a:latin typeface="Calibri" panose="020F0502020204030204" pitchFamily="34" charset="0"/>
                <a:ea typeface="Calibri" panose="020F0502020204030204" pitchFamily="34" charset="0"/>
              </a:rPr>
              <a:t>?</a:t>
            </a:r>
            <a:endParaRPr lang="el-GR" sz="2400" dirty="0">
              <a:effectLst/>
              <a:latin typeface="Calibri" panose="020F0502020204030204" pitchFamily="34" charset="0"/>
              <a:ea typeface="Calibri" panose="020F0502020204030204" pitchFamily="34" charset="0"/>
            </a:endParaRPr>
          </a:p>
          <a:p>
            <a:pPr marL="0" indent="0" algn="ctr">
              <a:lnSpc>
                <a:spcPct val="107000"/>
              </a:lnSpc>
              <a:spcAft>
                <a:spcPts val="800"/>
              </a:spcAft>
              <a:buNone/>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Die einzige Person, deren Verhalten du kontrollieren kannst, bist du selbst</a:t>
            </a:r>
            <a:r>
              <a:rPr lang="en-GB"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endParaRPr lang="el-GR"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lnSpc>
                <a:spcPct val="107000"/>
              </a:lnSpc>
              <a:spcAft>
                <a:spcPts val="800"/>
              </a:spcAft>
            </a:pPr>
            <a:r>
              <a:rPr lang="de-DE" sz="2400" i="1" dirty="0">
                <a:latin typeface="Calibri" panose="020F0502020204030204" pitchFamily="34" charset="0"/>
                <a:ea typeface="Calibri" panose="020F0502020204030204" pitchFamily="34" charset="0"/>
              </a:rPr>
              <a:t>Merkst du jetzt, wie weit diese Bedeutung reicht und wieviel Freiheit und Verantwortung sich für dich gleichzeitig daraus ergeben</a:t>
            </a:r>
            <a:r>
              <a:rPr lang="en-GB" sz="2400" i="1" dirty="0">
                <a:effectLst/>
                <a:latin typeface="Calibri" panose="020F0502020204030204" pitchFamily="34" charset="0"/>
                <a:ea typeface="Calibri" panose="020F0502020204030204" pitchFamily="34" charset="0"/>
              </a:rPr>
              <a:t>?</a:t>
            </a:r>
            <a:endParaRPr lang="el-GR" sz="2400" i="1" dirty="0">
              <a:effectLst/>
              <a:latin typeface="Calibri" panose="020F0502020204030204" pitchFamily="34" charset="0"/>
              <a:ea typeface="Calibri" panose="020F0502020204030204" pitchFamily="34" charset="0"/>
            </a:endParaRPr>
          </a:p>
          <a:p>
            <a:endParaRPr lang="el-GR" sz="3600" dirty="0"/>
          </a:p>
        </p:txBody>
      </p:sp>
      <p:pic>
        <p:nvPicPr>
          <p:cNvPr id="7" name="Grafik 2058" descr="Aquarell, Pinselstrich, Farbe, Abstrakt, Textur, Bürste">
            <a:extLst>
              <a:ext uri="{FF2B5EF4-FFF2-40B4-BE49-F238E27FC236}">
                <a16:creationId xmlns:a16="http://schemas.microsoft.com/office/drawing/2014/main" id="{4DF47A42-ADF7-435E-A287-5FC22FC13D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217849" y="4277711"/>
            <a:ext cx="10978424" cy="1443990"/>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FDC6559D-B3F0-4972-BDCF-7BD30BCB71B9}"/>
              </a:ext>
            </a:extLst>
          </p:cNvPr>
          <p:cNvSpPr>
            <a:spLocks noGrp="1"/>
          </p:cNvSpPr>
          <p:nvPr>
            <p:ph type="title"/>
          </p:nvPr>
        </p:nvSpPr>
        <p:spPr>
          <a:xfrm>
            <a:off x="838200" y="365125"/>
            <a:ext cx="11353800" cy="1325563"/>
          </a:xfrm>
        </p:spPr>
        <p:txBody>
          <a:bodyPr>
            <a:normAutofit/>
          </a:bodyPr>
          <a:lstStyle/>
          <a:p>
            <a:pPr algn="ctr"/>
            <a:r>
              <a:rPr lang="de-DE" sz="3000" dirty="0"/>
              <a:t>Die einzige Person, deren Verhalten du kontrollieren kannst, bist du selbst</a:t>
            </a:r>
            <a:r>
              <a:rPr lang="en-US" sz="3000" dirty="0"/>
              <a:t>!</a:t>
            </a:r>
            <a:endParaRPr lang="el-GR" sz="3000" dirty="0"/>
          </a:p>
        </p:txBody>
      </p:sp>
      <p:sp>
        <p:nvSpPr>
          <p:cNvPr id="6" name="TextBox 5">
            <a:extLst>
              <a:ext uri="{FF2B5EF4-FFF2-40B4-BE49-F238E27FC236}">
                <a16:creationId xmlns:a16="http://schemas.microsoft.com/office/drawing/2014/main" id="{2BD6A15A-B6E6-47FD-823E-343A172877F8}"/>
              </a:ext>
            </a:extLst>
          </p:cNvPr>
          <p:cNvSpPr txBox="1"/>
          <p:nvPr/>
        </p:nvSpPr>
        <p:spPr>
          <a:xfrm>
            <a:off x="1727200" y="4502743"/>
            <a:ext cx="8686800" cy="993926"/>
          </a:xfrm>
          <a:prstGeom prst="rect">
            <a:avLst/>
          </a:prstGeom>
          <a:noFill/>
          <a:ln>
            <a:noFill/>
          </a:ln>
        </p:spPr>
        <p:txBody>
          <a:bodyPr wrap="square">
            <a:spAutoFit/>
          </a:bodyPr>
          <a:lstStyle/>
          <a:p>
            <a:pPr algn="ctr">
              <a:lnSpc>
                <a:spcPct val="107000"/>
              </a:lnSpc>
              <a:spcAft>
                <a:spcPts val="800"/>
              </a:spcAft>
            </a:pPr>
            <a:r>
              <a:rPr lang="de-DE"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Je nachdem welche Strategie du wählst, wirst du das Geschehen in eine andere Richtung lenken</a:t>
            </a:r>
            <a:r>
              <a:rPr lang="en-GB" sz="2800" b="1" dirty="0">
                <a:solidFill>
                  <a:schemeClr val="bg1"/>
                </a:solidFill>
                <a:effectLst/>
                <a:latin typeface="Calibri" panose="020F0502020204030204" pitchFamily="34" charset="0"/>
                <a:ea typeface="Calibri" panose="020F0502020204030204" pitchFamily="34" charset="0"/>
              </a:rPr>
              <a:t>.</a:t>
            </a:r>
            <a:endParaRPr lang="el-GR" sz="2800" b="1" dirty="0">
              <a:solidFill>
                <a:schemeClr val="bg1"/>
              </a:solidFill>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26D84175-633E-4A0A-B6B4-B2920503A9A0}"/>
              </a:ext>
            </a:extLst>
          </p:cNvPr>
          <p:cNvSpPr txBox="1"/>
          <p:nvPr/>
        </p:nvSpPr>
        <p:spPr>
          <a:xfrm>
            <a:off x="8545189" y="0"/>
            <a:ext cx="3646811"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Hilfreiche Strategien anwenden </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20060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831850" y="4589463"/>
            <a:ext cx="11279086" cy="1500187"/>
          </a:xfrm>
        </p:spPr>
        <p:txBody>
          <a:bodyPr>
            <a:normAutofit/>
          </a:bodyPr>
          <a:lstStyle/>
          <a:p>
            <a:r>
              <a:rPr lang="en-US" sz="3200" dirty="0">
                <a:solidFill>
                  <a:srgbClr val="FBE82A"/>
                </a:solidFill>
                <a:effectLst>
                  <a:outerShdw blurRad="38100" dist="38100" dir="2700000" algn="tl">
                    <a:srgbClr val="000000">
                      <a:alpha val="43137"/>
                    </a:srgbClr>
                  </a:outerShdw>
                </a:effectLst>
              </a:rPr>
              <a:t>2.8</a:t>
            </a:r>
            <a:r>
              <a:rPr lang="en-US" sz="5400" dirty="0">
                <a:solidFill>
                  <a:srgbClr val="FBE82A"/>
                </a:solidFill>
                <a:effectLst>
                  <a:outerShdw blurRad="38100" dist="38100" dir="2700000" algn="tl">
                    <a:srgbClr val="000000">
                      <a:alpha val="43137"/>
                    </a:srgbClr>
                  </a:outerShdw>
                </a:effectLst>
              </a:rPr>
              <a:t> </a:t>
            </a:r>
            <a:r>
              <a:rPr lang="de-DE" sz="5400" dirty="0">
                <a:solidFill>
                  <a:srgbClr val="FBE82A"/>
                </a:solidFill>
                <a:effectLst>
                  <a:outerShdw blurRad="38100" dist="38100" dir="2700000" algn="tl">
                    <a:srgbClr val="000000">
                      <a:alpha val="43137"/>
                    </a:srgbClr>
                  </a:outerShdw>
                </a:effectLst>
              </a:rPr>
              <a:t>Trainiere deine guten Gewohnheiten</a:t>
            </a:r>
            <a:endParaRPr lang="el-GR" sz="5400" dirty="0">
              <a:solidFill>
                <a:srgbClr val="FBE82A"/>
              </a:solidFill>
              <a:effectLst>
                <a:outerShdw blurRad="38100" dist="38100" dir="2700000" algn="tl">
                  <a:srgbClr val="000000">
                    <a:alpha val="43137"/>
                  </a:srgbClr>
                </a:outerShdw>
              </a:effectLst>
            </a:endParaRP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48803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46719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65076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8634-07B6-49B5-8C15-E158F1FD264D}"/>
              </a:ext>
            </a:extLst>
          </p:cNvPr>
          <p:cNvSpPr>
            <a:spLocks noGrp="1"/>
          </p:cNvSpPr>
          <p:nvPr>
            <p:ph type="title"/>
          </p:nvPr>
        </p:nvSpPr>
        <p:spPr/>
        <p:txBody>
          <a:bodyPr/>
          <a:lstStyle/>
          <a:p>
            <a:r>
              <a:rPr lang="de-DE" dirty="0"/>
              <a:t>Trainiere deine guten Gewohnheiten</a:t>
            </a:r>
          </a:p>
        </p:txBody>
      </p:sp>
      <p:sp>
        <p:nvSpPr>
          <p:cNvPr id="3" name="Content Placeholder 2">
            <a:extLst>
              <a:ext uri="{FF2B5EF4-FFF2-40B4-BE49-F238E27FC236}">
                <a16:creationId xmlns:a16="http://schemas.microsoft.com/office/drawing/2014/main" id="{3A195147-6663-4FBA-899D-521443207131}"/>
              </a:ext>
            </a:extLst>
          </p:cNvPr>
          <p:cNvSpPr>
            <a:spLocks noGrp="1"/>
          </p:cNvSpPr>
          <p:nvPr>
            <p:ph idx="1"/>
          </p:nvPr>
        </p:nvSpPr>
        <p:spPr>
          <a:xfrm>
            <a:off x="838200" y="1825624"/>
            <a:ext cx="10515600" cy="4565447"/>
          </a:xfrm>
        </p:spPr>
        <p:txBody>
          <a:bodyPr>
            <a:normAutofit fontScale="92500" lnSpcReduction="10000"/>
          </a:bodyPr>
          <a:lstStyle/>
          <a:p>
            <a:pPr>
              <a:lnSpc>
                <a:spcPct val="107000"/>
              </a:lnSpc>
              <a:spcAft>
                <a:spcPts val="800"/>
              </a:spcAft>
            </a:pPr>
            <a:r>
              <a:rPr lang="de-DE" sz="2400" dirty="0">
                <a:latin typeface="Calibri" panose="020F0502020204030204" pitchFamily="34" charset="0"/>
                <a:ea typeface="Calibri" panose="020F0502020204030204" pitchFamily="34" charset="0"/>
              </a:rPr>
              <a:t>Jetzt gibt es doch noch einen kleinen Haken, den du selbst sicher auch schon an dir beobachtet hast:</a:t>
            </a:r>
          </a:p>
          <a:p>
            <a:pPr>
              <a:lnSpc>
                <a:spcPct val="107000"/>
              </a:lnSpc>
              <a:spcAft>
                <a:spcPts val="800"/>
              </a:spcAft>
            </a:pPr>
            <a:r>
              <a:rPr lang="de-DE" sz="2400" b="1" dirty="0">
                <a:latin typeface="Calibri" panose="020F0502020204030204" pitchFamily="34" charset="0"/>
                <a:ea typeface="Calibri" panose="020F0502020204030204" pitchFamily="34" charset="0"/>
              </a:rPr>
              <a:t>Gerade dann, wenn sich ein übergangenes Bedürfnis bei dir meldet, ist es oft schwierig, klar zu denken</a:t>
            </a:r>
            <a:r>
              <a:rPr lang="de-DE" sz="2400" dirty="0">
                <a:latin typeface="Calibri" panose="020F0502020204030204" pitchFamily="34" charset="0"/>
                <a:ea typeface="Calibri" panose="020F0502020204030204" pitchFamily="34" charset="0"/>
              </a:rPr>
              <a:t>. Es ist dann so, als ob die aufgewühlten Gefühle die Verbindung zwischen dir und deinem Kopf vernebeln würden und du handelst dann irgendwie fast automatisch, ohne vorher an die Folgen zu denken.</a:t>
            </a:r>
          </a:p>
          <a:p>
            <a:pPr>
              <a:lnSpc>
                <a:spcPct val="107000"/>
              </a:lnSpc>
              <a:spcAft>
                <a:spcPts val="800"/>
              </a:spcAft>
            </a:pPr>
            <a:r>
              <a:rPr lang="de-DE" sz="2400" dirty="0">
                <a:latin typeface="Calibri" panose="020F0502020204030204" pitchFamily="34" charset="0"/>
                <a:ea typeface="Calibri" panose="020F0502020204030204" pitchFamily="34" charset="0"/>
              </a:rPr>
              <a:t>So geht es allen Menschen und viele Forscher haben sich mit diesem Thema beschäftigt, warum das so ist. Eben, weil es so viel besser wäre, wenn die Menschen ihr Herz und ihren Verstand einschalten würden, bevor sie handeln.</a:t>
            </a:r>
          </a:p>
          <a:p>
            <a:pPr>
              <a:lnSpc>
                <a:spcPct val="107000"/>
              </a:lnSpc>
              <a:spcAft>
                <a:spcPts val="800"/>
              </a:spcAft>
            </a:pPr>
            <a:r>
              <a:rPr lang="de-DE" sz="2400" dirty="0">
                <a:latin typeface="Calibri" panose="020F0502020204030204" pitchFamily="34" charset="0"/>
                <a:ea typeface="Calibri" panose="020F0502020204030204" pitchFamily="34" charset="0"/>
              </a:rPr>
              <a:t>Die für uns wichtigste Erkenntnis aus diesen Forschungsarbeiten ist</a:t>
            </a:r>
            <a:r>
              <a:rPr lang="de-DE" sz="2400" dirty="0">
                <a:effectLst/>
                <a:latin typeface="Calibri" panose="020F0502020204030204" pitchFamily="34" charset="0"/>
                <a:ea typeface="Calibri" panose="020F0502020204030204" pitchFamily="34" charset="0"/>
              </a:rPr>
              <a:t>:</a:t>
            </a:r>
          </a:p>
          <a:p>
            <a:pPr marL="0" indent="0" algn="ctr">
              <a:lnSpc>
                <a:spcPct val="107000"/>
              </a:lnSpc>
              <a:spcAft>
                <a:spcPts val="800"/>
              </a:spcAft>
              <a:buNone/>
            </a:pPr>
            <a:r>
              <a:rPr lang="de-DE" sz="2400" b="1" dirty="0">
                <a:solidFill>
                  <a:srgbClr val="2F5496"/>
                </a:solidFill>
                <a:latin typeface="Calibri" panose="020F0502020204030204" pitchFamily="34" charset="0"/>
                <a:ea typeface="Calibri" panose="020F0502020204030204" pitchFamily="34" charset="0"/>
              </a:rPr>
              <a:t>Wir können unser Verhalten trainieren, damit wir im Ernstfall besonnen handeln können</a:t>
            </a:r>
            <a:r>
              <a:rPr lang="de-DE" sz="2400" b="1" dirty="0">
                <a:solidFill>
                  <a:srgbClr val="2F5496"/>
                </a:solidFill>
                <a:effectLst/>
                <a:latin typeface="Calibri" panose="020F0502020204030204" pitchFamily="34" charset="0"/>
                <a:ea typeface="Calibri" panose="020F0502020204030204" pitchFamily="34" charset="0"/>
              </a:rPr>
              <a:t>.</a:t>
            </a:r>
            <a:endParaRPr lang="de-DE" sz="2400" dirty="0">
              <a:effectLst/>
              <a:latin typeface="Calibri" panose="020F0502020204030204" pitchFamily="34" charset="0"/>
              <a:ea typeface="Calibri" panose="020F0502020204030204" pitchFamily="34" charset="0"/>
            </a:endParaRPr>
          </a:p>
          <a:p>
            <a:pPr marL="0" indent="0">
              <a:buNone/>
            </a:pPr>
            <a:endParaRPr lang="de-DE" sz="3600" dirty="0"/>
          </a:p>
        </p:txBody>
      </p:sp>
      <p:sp>
        <p:nvSpPr>
          <p:cNvPr id="4" name="TextBox 3">
            <a:extLst>
              <a:ext uri="{FF2B5EF4-FFF2-40B4-BE49-F238E27FC236}">
                <a16:creationId xmlns:a16="http://schemas.microsoft.com/office/drawing/2014/main" id="{9CC2EA47-EADD-404B-8937-D1BC9F0D569A}"/>
              </a:ext>
            </a:extLst>
          </p:cNvPr>
          <p:cNvSpPr txBox="1"/>
          <p:nvPr/>
        </p:nvSpPr>
        <p:spPr>
          <a:xfrm>
            <a:off x="8054502" y="0"/>
            <a:ext cx="4137498"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Trainiere deine guten Gewohnheiten</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3851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C3FE-B1A2-41CF-87A5-E2084769123F}"/>
              </a:ext>
            </a:extLst>
          </p:cNvPr>
          <p:cNvSpPr>
            <a:spLocks noGrp="1"/>
          </p:cNvSpPr>
          <p:nvPr>
            <p:ph type="title"/>
          </p:nvPr>
        </p:nvSpPr>
        <p:spPr/>
        <p:txBody>
          <a:bodyPr/>
          <a:lstStyle/>
          <a:p>
            <a:r>
              <a:rPr lang="de-DE" dirty="0"/>
              <a:t>Das geht so</a:t>
            </a:r>
          </a:p>
        </p:txBody>
      </p:sp>
      <p:sp>
        <p:nvSpPr>
          <p:cNvPr id="3" name="Content Placeholder 2">
            <a:extLst>
              <a:ext uri="{FF2B5EF4-FFF2-40B4-BE49-F238E27FC236}">
                <a16:creationId xmlns:a16="http://schemas.microsoft.com/office/drawing/2014/main" id="{56B37834-E5B0-42A9-A75F-11B2F17A96EA}"/>
              </a:ext>
            </a:extLst>
          </p:cNvPr>
          <p:cNvSpPr>
            <a:spLocks noGrp="1"/>
          </p:cNvSpPr>
          <p:nvPr>
            <p:ph idx="1"/>
          </p:nvPr>
        </p:nvSpPr>
        <p:spPr>
          <a:xfrm>
            <a:off x="838200" y="1825625"/>
            <a:ext cx="10515600" cy="585711"/>
          </a:xfrm>
        </p:spPr>
        <p:txBody>
          <a:bodyPr>
            <a:normAutofit/>
          </a:bodyPr>
          <a:lstStyle/>
          <a:p>
            <a:r>
              <a:rPr lang="de-DE" sz="2400" dirty="0">
                <a:latin typeface="Calibri" panose="020F0502020204030204" pitchFamily="34" charset="0"/>
                <a:ea typeface="Calibri" panose="020F0502020204030204" pitchFamily="34" charset="0"/>
              </a:rPr>
              <a:t>Das geht so:</a:t>
            </a:r>
            <a:endParaRPr lang="de-DE" sz="2400" dirty="0">
              <a:effectLst/>
              <a:latin typeface="Calibri" panose="020F0502020204030204" pitchFamily="34" charset="0"/>
              <a:ea typeface="Calibri" panose="020F0502020204030204" pitchFamily="34" charset="0"/>
            </a:endParaRPr>
          </a:p>
          <a:p>
            <a:endParaRPr lang="de-DE" sz="3600" dirty="0"/>
          </a:p>
        </p:txBody>
      </p:sp>
      <p:grpSp>
        <p:nvGrpSpPr>
          <p:cNvPr id="4" name="Gruppieren 549">
            <a:extLst>
              <a:ext uri="{FF2B5EF4-FFF2-40B4-BE49-F238E27FC236}">
                <a16:creationId xmlns:a16="http://schemas.microsoft.com/office/drawing/2014/main" id="{68262791-3591-4917-99CA-AA763BC72E2E}"/>
              </a:ext>
            </a:extLst>
          </p:cNvPr>
          <p:cNvGrpSpPr/>
          <p:nvPr/>
        </p:nvGrpSpPr>
        <p:grpSpPr>
          <a:xfrm>
            <a:off x="365760" y="1962149"/>
            <a:ext cx="11582400" cy="4156549"/>
            <a:chOff x="0" y="0"/>
            <a:chExt cx="5486400" cy="1892300"/>
          </a:xfrm>
        </p:grpSpPr>
        <p:grpSp>
          <p:nvGrpSpPr>
            <p:cNvPr id="5" name="Gruppieren 550">
              <a:extLst>
                <a:ext uri="{FF2B5EF4-FFF2-40B4-BE49-F238E27FC236}">
                  <a16:creationId xmlns:a16="http://schemas.microsoft.com/office/drawing/2014/main" id="{EEDA0B86-8A19-4A2A-959F-74B22BF4029B}"/>
                </a:ext>
              </a:extLst>
            </p:cNvPr>
            <p:cNvGrpSpPr/>
            <p:nvPr/>
          </p:nvGrpSpPr>
          <p:grpSpPr>
            <a:xfrm>
              <a:off x="0" y="0"/>
              <a:ext cx="5486400" cy="1892300"/>
              <a:chOff x="0" y="0"/>
              <a:chExt cx="5486400" cy="1892300"/>
            </a:xfrm>
          </p:grpSpPr>
          <p:sp>
            <p:nvSpPr>
              <p:cNvPr id="6" name="Rechteck 551">
                <a:extLst>
                  <a:ext uri="{FF2B5EF4-FFF2-40B4-BE49-F238E27FC236}">
                    <a16:creationId xmlns:a16="http://schemas.microsoft.com/office/drawing/2014/main" id="{D8449339-DF0A-4591-9BBD-2984DDF6E86E}"/>
                  </a:ext>
                </a:extLst>
              </p:cNvPr>
              <p:cNvSpPr/>
              <p:nvPr/>
            </p:nvSpPr>
            <p:spPr>
              <a:xfrm>
                <a:off x="0" y="0"/>
                <a:ext cx="5486400" cy="189230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7" name="L-Form 552">
                <a:extLst>
                  <a:ext uri="{FF2B5EF4-FFF2-40B4-BE49-F238E27FC236}">
                    <a16:creationId xmlns:a16="http://schemas.microsoft.com/office/drawing/2014/main" id="{8532C8E4-C3C2-4FAF-A299-B74997E4E89E}"/>
                  </a:ext>
                </a:extLst>
              </p:cNvPr>
              <p:cNvSpPr/>
              <p:nvPr/>
            </p:nvSpPr>
            <p:spPr>
              <a:xfrm rot="5400000">
                <a:off x="178740" y="978687"/>
                <a:ext cx="502906" cy="836824"/>
              </a:xfrm>
              <a:prstGeom prst="corner">
                <a:avLst>
                  <a:gd name="adj1" fmla="val 16120"/>
                  <a:gd name="adj2" fmla="val 16110"/>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8" name="Rechteck 553">
                <a:extLst>
                  <a:ext uri="{FF2B5EF4-FFF2-40B4-BE49-F238E27FC236}">
                    <a16:creationId xmlns:a16="http://schemas.microsoft.com/office/drawing/2014/main" id="{F1945C31-CCD6-4E20-8DF7-2EF5EE9CC658}"/>
                  </a:ext>
                </a:extLst>
              </p:cNvPr>
              <p:cNvSpPr/>
              <p:nvPr/>
            </p:nvSpPr>
            <p:spPr>
              <a:xfrm>
                <a:off x="94793" y="1228718"/>
                <a:ext cx="755489" cy="662231"/>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9" name="Textfeld 554">
                <a:extLst>
                  <a:ext uri="{FF2B5EF4-FFF2-40B4-BE49-F238E27FC236}">
                    <a16:creationId xmlns:a16="http://schemas.microsoft.com/office/drawing/2014/main" id="{4F374AE4-8260-4B3F-ACE7-F66D8D3119FB}"/>
                  </a:ext>
                </a:extLst>
              </p:cNvPr>
              <p:cNvSpPr txBox="1"/>
              <p:nvPr/>
            </p:nvSpPr>
            <p:spPr>
              <a:xfrm>
                <a:off x="94794" y="1228718"/>
                <a:ext cx="836823" cy="662231"/>
              </a:xfrm>
              <a:prstGeom prst="rect">
                <a:avLst/>
              </a:prstGeom>
              <a:noFill/>
              <a:ln>
                <a:noFill/>
              </a:ln>
            </p:spPr>
            <p:txBody>
              <a:bodyPr spcFirstLastPara="1" wrap="square" lIns="38100" tIns="38100" rIns="38100" bIns="38100" anchor="t" anchorCtr="0">
                <a:noAutofit/>
              </a:bodyPr>
              <a:lstStyle/>
              <a:p>
                <a:pPr>
                  <a:lnSpc>
                    <a:spcPct val="89000"/>
                  </a:lnSpc>
                  <a:spcAft>
                    <a:spcPts val="800"/>
                  </a:spcAft>
                </a:pPr>
                <a:r>
                  <a:rPr lang="de-DE" sz="2200" dirty="0">
                    <a:solidFill>
                      <a:srgbClr val="000000"/>
                    </a:solidFill>
                    <a:latin typeface="Calibri" panose="020F0502020204030204" pitchFamily="34" charset="0"/>
                    <a:ea typeface="Calibri" panose="020F0502020204030204" pitchFamily="34" charset="0"/>
                  </a:rPr>
                  <a:t>Triff eine Entscheidung!</a:t>
                </a:r>
                <a:endParaRPr lang="de-DE" sz="2200" dirty="0">
                  <a:effectLst/>
                  <a:latin typeface="Calibri" panose="020F0502020204030204" pitchFamily="34" charset="0"/>
                  <a:ea typeface="Calibri" panose="020F0502020204030204" pitchFamily="34" charset="0"/>
                </a:endParaRPr>
              </a:p>
            </p:txBody>
          </p:sp>
          <p:sp>
            <p:nvSpPr>
              <p:cNvPr id="10" name="Gleichschenkliges Dreieck 555">
                <a:extLst>
                  <a:ext uri="{FF2B5EF4-FFF2-40B4-BE49-F238E27FC236}">
                    <a16:creationId xmlns:a16="http://schemas.microsoft.com/office/drawing/2014/main" id="{4EE8CD7D-BE54-4A82-B3AB-795A6F3B2AC8}"/>
                  </a:ext>
                </a:extLst>
              </p:cNvPr>
              <p:cNvSpPr/>
              <p:nvPr/>
            </p:nvSpPr>
            <p:spPr>
              <a:xfrm>
                <a:off x="707737" y="917080"/>
                <a:ext cx="142545" cy="142545"/>
              </a:xfrm>
              <a:prstGeom prst="triangle">
                <a:avLst>
                  <a:gd name="adj" fmla="val 100000"/>
                </a:avLst>
              </a:prstGeom>
              <a:solidFill>
                <a:srgbClr val="56ADD1"/>
              </a:solidFill>
              <a:ln w="12700" cap="flat" cmpd="sng">
                <a:solidFill>
                  <a:srgbClr val="56ADD1"/>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11" name="L-Form 556">
                <a:extLst>
                  <a:ext uri="{FF2B5EF4-FFF2-40B4-BE49-F238E27FC236}">
                    <a16:creationId xmlns:a16="http://schemas.microsoft.com/office/drawing/2014/main" id="{ECE315D8-4000-4167-8830-5B1E0D9CA42F}"/>
                  </a:ext>
                </a:extLst>
              </p:cNvPr>
              <p:cNvSpPr/>
              <p:nvPr/>
            </p:nvSpPr>
            <p:spPr>
              <a:xfrm rot="5400000">
                <a:off x="1103607" y="749828"/>
                <a:ext cx="502906" cy="836824"/>
              </a:xfrm>
              <a:prstGeom prst="corner">
                <a:avLst>
                  <a:gd name="adj1" fmla="val 16120"/>
                  <a:gd name="adj2" fmla="val 16110"/>
                </a:avLst>
              </a:prstGeom>
              <a:solidFill>
                <a:srgbClr val="53C1CE"/>
              </a:solidFill>
              <a:ln w="12700" cap="flat" cmpd="sng">
                <a:solidFill>
                  <a:srgbClr val="53C1CE"/>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12" name="Rechteck 557">
                <a:extLst>
                  <a:ext uri="{FF2B5EF4-FFF2-40B4-BE49-F238E27FC236}">
                    <a16:creationId xmlns:a16="http://schemas.microsoft.com/office/drawing/2014/main" id="{CE56B67F-3430-4CAF-AE44-651276DFB83F}"/>
                  </a:ext>
                </a:extLst>
              </p:cNvPr>
              <p:cNvSpPr/>
              <p:nvPr/>
            </p:nvSpPr>
            <p:spPr>
              <a:xfrm>
                <a:off x="1019660" y="999858"/>
                <a:ext cx="755489" cy="662231"/>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13" name="Textfeld 558">
                <a:extLst>
                  <a:ext uri="{FF2B5EF4-FFF2-40B4-BE49-F238E27FC236}">
                    <a16:creationId xmlns:a16="http://schemas.microsoft.com/office/drawing/2014/main" id="{1A6B76E9-6CD9-4C7F-A415-AC20E283A2B7}"/>
                  </a:ext>
                </a:extLst>
              </p:cNvPr>
              <p:cNvSpPr txBox="1"/>
              <p:nvPr/>
            </p:nvSpPr>
            <p:spPr>
              <a:xfrm>
                <a:off x="1019660" y="999858"/>
                <a:ext cx="755489" cy="662231"/>
              </a:xfrm>
              <a:prstGeom prst="rect">
                <a:avLst/>
              </a:prstGeom>
              <a:noFill/>
              <a:ln>
                <a:noFill/>
              </a:ln>
            </p:spPr>
            <p:txBody>
              <a:bodyPr spcFirstLastPara="1" wrap="square" lIns="38100" tIns="38100" rIns="38100" bIns="38100" anchor="t" anchorCtr="0">
                <a:noAutofit/>
              </a:bodyPr>
              <a:lstStyle/>
              <a:p>
                <a:pPr>
                  <a:lnSpc>
                    <a:spcPct val="89000"/>
                  </a:lnSpc>
                  <a:spcAft>
                    <a:spcPts val="800"/>
                  </a:spcAft>
                </a:pPr>
                <a:r>
                  <a:rPr lang="de-DE" sz="2200" dirty="0">
                    <a:solidFill>
                      <a:srgbClr val="000000"/>
                    </a:solidFill>
                    <a:latin typeface="Calibri" panose="020F0502020204030204" pitchFamily="34" charset="0"/>
                    <a:ea typeface="Calibri" panose="020F0502020204030204" pitchFamily="34" charset="0"/>
                  </a:rPr>
                  <a:t>Entscheide dich zuerst für einfache Situationen</a:t>
                </a:r>
                <a:r>
                  <a:rPr lang="de-DE" sz="2200" dirty="0">
                    <a:solidFill>
                      <a:srgbClr val="000000"/>
                    </a:solidFill>
                    <a:effectLst/>
                    <a:latin typeface="Calibri" panose="020F0502020204030204" pitchFamily="34" charset="0"/>
                    <a:ea typeface="Calibri" panose="020F0502020204030204" pitchFamily="34" charset="0"/>
                  </a:rPr>
                  <a:t>!</a:t>
                </a:r>
                <a:endParaRPr lang="de-DE" sz="2200" dirty="0">
                  <a:effectLst/>
                  <a:latin typeface="Calibri" panose="020F0502020204030204" pitchFamily="34" charset="0"/>
                  <a:ea typeface="Calibri" panose="020F0502020204030204" pitchFamily="34" charset="0"/>
                </a:endParaRPr>
              </a:p>
            </p:txBody>
          </p:sp>
          <p:sp>
            <p:nvSpPr>
              <p:cNvPr id="14" name="Gleichschenkliges Dreieck 559">
                <a:extLst>
                  <a:ext uri="{FF2B5EF4-FFF2-40B4-BE49-F238E27FC236}">
                    <a16:creationId xmlns:a16="http://schemas.microsoft.com/office/drawing/2014/main" id="{E0080BA7-63F7-4FCA-8324-EB4E97B15BA3}"/>
                  </a:ext>
                </a:extLst>
              </p:cNvPr>
              <p:cNvSpPr/>
              <p:nvPr/>
            </p:nvSpPr>
            <p:spPr>
              <a:xfrm>
                <a:off x="1632604" y="688220"/>
                <a:ext cx="142545" cy="142545"/>
              </a:xfrm>
              <a:prstGeom prst="triangle">
                <a:avLst>
                  <a:gd name="adj" fmla="val 100000"/>
                </a:avLst>
              </a:prstGeom>
              <a:solidFill>
                <a:srgbClr val="51CABF"/>
              </a:solidFill>
              <a:ln w="12700" cap="flat" cmpd="sng">
                <a:solidFill>
                  <a:srgbClr val="51CABF"/>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15" name="L-Form 560">
                <a:extLst>
                  <a:ext uri="{FF2B5EF4-FFF2-40B4-BE49-F238E27FC236}">
                    <a16:creationId xmlns:a16="http://schemas.microsoft.com/office/drawing/2014/main" id="{A2127BE7-D60C-4DCC-A1D5-CE97E3399F0E}"/>
                  </a:ext>
                </a:extLst>
              </p:cNvPr>
              <p:cNvSpPr/>
              <p:nvPr/>
            </p:nvSpPr>
            <p:spPr>
              <a:xfrm rot="5400000">
                <a:off x="2028474" y="520969"/>
                <a:ext cx="502906" cy="836824"/>
              </a:xfrm>
              <a:prstGeom prst="corner">
                <a:avLst>
                  <a:gd name="adj1" fmla="val 16120"/>
                  <a:gd name="adj2" fmla="val 16110"/>
                </a:avLst>
              </a:prstGeom>
              <a:solidFill>
                <a:srgbClr val="4EC7A5"/>
              </a:solidFill>
              <a:ln w="12700" cap="flat" cmpd="sng">
                <a:solidFill>
                  <a:srgbClr val="4EC7A5"/>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16" name="Rechteck 561">
                <a:extLst>
                  <a:ext uri="{FF2B5EF4-FFF2-40B4-BE49-F238E27FC236}">
                    <a16:creationId xmlns:a16="http://schemas.microsoft.com/office/drawing/2014/main" id="{2B3140DE-661D-4269-A153-EC07BC36AD29}"/>
                  </a:ext>
                </a:extLst>
              </p:cNvPr>
              <p:cNvSpPr/>
              <p:nvPr/>
            </p:nvSpPr>
            <p:spPr>
              <a:xfrm>
                <a:off x="1944527" y="770999"/>
                <a:ext cx="755489" cy="662231"/>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17" name="Textfeld 562">
                <a:extLst>
                  <a:ext uri="{FF2B5EF4-FFF2-40B4-BE49-F238E27FC236}">
                    <a16:creationId xmlns:a16="http://schemas.microsoft.com/office/drawing/2014/main" id="{07165BA3-DD7B-4FE0-9A4D-F42523A938BD}"/>
                  </a:ext>
                </a:extLst>
              </p:cNvPr>
              <p:cNvSpPr txBox="1"/>
              <p:nvPr/>
            </p:nvSpPr>
            <p:spPr>
              <a:xfrm>
                <a:off x="1944527" y="770999"/>
                <a:ext cx="755489" cy="662231"/>
              </a:xfrm>
              <a:prstGeom prst="rect">
                <a:avLst/>
              </a:prstGeom>
              <a:noFill/>
              <a:ln>
                <a:noFill/>
              </a:ln>
            </p:spPr>
            <p:txBody>
              <a:bodyPr spcFirstLastPara="1" wrap="square" lIns="38100" tIns="38100" rIns="38100" bIns="38100" anchor="t" anchorCtr="0">
                <a:noAutofit/>
              </a:bodyPr>
              <a:lstStyle/>
              <a:p>
                <a:pPr>
                  <a:lnSpc>
                    <a:spcPct val="89000"/>
                  </a:lnSpc>
                  <a:spcAft>
                    <a:spcPts val="800"/>
                  </a:spcAft>
                </a:pPr>
                <a:r>
                  <a:rPr lang="de-DE" sz="2200" dirty="0">
                    <a:solidFill>
                      <a:srgbClr val="000000"/>
                    </a:solidFill>
                    <a:latin typeface="Calibri" panose="020F0502020204030204" pitchFamily="34" charset="0"/>
                    <a:ea typeface="Calibri" panose="020F0502020204030204" pitchFamily="34" charset="0"/>
                  </a:rPr>
                  <a:t>Fang an zu üben!</a:t>
                </a:r>
                <a:endParaRPr lang="de-DE" sz="2200" dirty="0">
                  <a:effectLst/>
                  <a:latin typeface="Calibri" panose="020F0502020204030204" pitchFamily="34" charset="0"/>
                  <a:ea typeface="Calibri" panose="020F0502020204030204" pitchFamily="34" charset="0"/>
                </a:endParaRPr>
              </a:p>
            </p:txBody>
          </p:sp>
          <p:sp>
            <p:nvSpPr>
              <p:cNvPr id="18" name="Gleichschenkliges Dreieck 563">
                <a:extLst>
                  <a:ext uri="{FF2B5EF4-FFF2-40B4-BE49-F238E27FC236}">
                    <a16:creationId xmlns:a16="http://schemas.microsoft.com/office/drawing/2014/main" id="{CB2EC4AC-6276-439A-9C91-7DD09EFC1081}"/>
                  </a:ext>
                </a:extLst>
              </p:cNvPr>
              <p:cNvSpPr/>
              <p:nvPr/>
            </p:nvSpPr>
            <p:spPr>
              <a:xfrm>
                <a:off x="2557471" y="459361"/>
                <a:ext cx="142545" cy="142545"/>
              </a:xfrm>
              <a:prstGeom prst="triangle">
                <a:avLst>
                  <a:gd name="adj" fmla="val 100000"/>
                </a:avLst>
              </a:prstGeom>
              <a:solidFill>
                <a:srgbClr val="4CC38C"/>
              </a:solidFill>
              <a:ln w="12700"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19" name="L-Form 564">
                <a:extLst>
                  <a:ext uri="{FF2B5EF4-FFF2-40B4-BE49-F238E27FC236}">
                    <a16:creationId xmlns:a16="http://schemas.microsoft.com/office/drawing/2014/main" id="{01A4C897-1167-43BF-B48A-3881EC8BDA69}"/>
                  </a:ext>
                </a:extLst>
              </p:cNvPr>
              <p:cNvSpPr/>
              <p:nvPr/>
            </p:nvSpPr>
            <p:spPr>
              <a:xfrm rot="5400000">
                <a:off x="2953341" y="292110"/>
                <a:ext cx="502906" cy="836824"/>
              </a:xfrm>
              <a:prstGeom prst="corner">
                <a:avLst>
                  <a:gd name="adj1" fmla="val 16120"/>
                  <a:gd name="adj2" fmla="val 16110"/>
                </a:avLst>
              </a:prstGeom>
              <a:solidFill>
                <a:srgbClr val="49C073"/>
              </a:solidFill>
              <a:ln w="12700" cap="flat" cmpd="sng">
                <a:solidFill>
                  <a:srgbClr val="49C07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20" name="Rechteck 565">
                <a:extLst>
                  <a:ext uri="{FF2B5EF4-FFF2-40B4-BE49-F238E27FC236}">
                    <a16:creationId xmlns:a16="http://schemas.microsoft.com/office/drawing/2014/main" id="{A54EAE14-0FAA-4963-946C-03CB682205BD}"/>
                  </a:ext>
                </a:extLst>
              </p:cNvPr>
              <p:cNvSpPr/>
              <p:nvPr/>
            </p:nvSpPr>
            <p:spPr>
              <a:xfrm>
                <a:off x="2869394" y="542140"/>
                <a:ext cx="755489" cy="662231"/>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21" name="Textfeld 566">
                <a:extLst>
                  <a:ext uri="{FF2B5EF4-FFF2-40B4-BE49-F238E27FC236}">
                    <a16:creationId xmlns:a16="http://schemas.microsoft.com/office/drawing/2014/main" id="{4D702403-E44E-489C-8070-4FC16E44D923}"/>
                  </a:ext>
                </a:extLst>
              </p:cNvPr>
              <p:cNvSpPr txBox="1"/>
              <p:nvPr/>
            </p:nvSpPr>
            <p:spPr>
              <a:xfrm>
                <a:off x="2869394" y="542140"/>
                <a:ext cx="755489" cy="662231"/>
              </a:xfrm>
              <a:prstGeom prst="rect">
                <a:avLst/>
              </a:prstGeom>
              <a:noFill/>
              <a:ln>
                <a:noFill/>
              </a:ln>
            </p:spPr>
            <p:txBody>
              <a:bodyPr spcFirstLastPara="1" wrap="square" lIns="38100" tIns="38100" rIns="38100" bIns="38100" anchor="t" anchorCtr="0">
                <a:noAutofit/>
              </a:bodyPr>
              <a:lstStyle/>
              <a:p>
                <a:pPr>
                  <a:lnSpc>
                    <a:spcPct val="89000"/>
                  </a:lnSpc>
                  <a:spcAft>
                    <a:spcPts val="800"/>
                  </a:spcAft>
                </a:pPr>
                <a:r>
                  <a:rPr lang="de-DE" sz="2200" dirty="0">
                    <a:solidFill>
                      <a:srgbClr val="000000"/>
                    </a:solidFill>
                    <a:latin typeface="Calibri" panose="020F0502020204030204" pitchFamily="34" charset="0"/>
                    <a:ea typeface="Calibri" panose="020F0502020204030204" pitchFamily="34" charset="0"/>
                  </a:rPr>
                  <a:t>Such dir einen Buddy!</a:t>
                </a:r>
                <a:endParaRPr lang="de-DE" sz="2200" dirty="0">
                  <a:effectLst/>
                  <a:latin typeface="Calibri" panose="020F0502020204030204" pitchFamily="34" charset="0"/>
                  <a:ea typeface="Calibri" panose="020F0502020204030204" pitchFamily="34" charset="0"/>
                </a:endParaRPr>
              </a:p>
            </p:txBody>
          </p:sp>
          <p:sp>
            <p:nvSpPr>
              <p:cNvPr id="22" name="Gleichschenkliges Dreieck 567">
                <a:extLst>
                  <a:ext uri="{FF2B5EF4-FFF2-40B4-BE49-F238E27FC236}">
                    <a16:creationId xmlns:a16="http://schemas.microsoft.com/office/drawing/2014/main" id="{A0331095-C8FB-4F75-A84E-42CB9A50D680}"/>
                  </a:ext>
                </a:extLst>
              </p:cNvPr>
              <p:cNvSpPr/>
              <p:nvPr/>
            </p:nvSpPr>
            <p:spPr>
              <a:xfrm>
                <a:off x="3482338" y="230502"/>
                <a:ext cx="142545" cy="142545"/>
              </a:xfrm>
              <a:prstGeom prst="triangle">
                <a:avLst>
                  <a:gd name="adj" fmla="val 100000"/>
                </a:avLst>
              </a:prstGeom>
              <a:solidFill>
                <a:srgbClr val="47BC5A"/>
              </a:solidFill>
              <a:ln w="12700" cap="flat" cmpd="sng">
                <a:solidFill>
                  <a:srgbClr val="47BC5A"/>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23" name="L-Form 568">
                <a:extLst>
                  <a:ext uri="{FF2B5EF4-FFF2-40B4-BE49-F238E27FC236}">
                    <a16:creationId xmlns:a16="http://schemas.microsoft.com/office/drawing/2014/main" id="{CB28CB94-21E4-4593-A0FA-3AAE4463A1FD}"/>
                  </a:ext>
                </a:extLst>
              </p:cNvPr>
              <p:cNvSpPr/>
              <p:nvPr/>
            </p:nvSpPr>
            <p:spPr>
              <a:xfrm rot="5400000">
                <a:off x="3878209" y="63250"/>
                <a:ext cx="502906" cy="836824"/>
              </a:xfrm>
              <a:prstGeom prst="corner">
                <a:avLst>
                  <a:gd name="adj1" fmla="val 16120"/>
                  <a:gd name="adj2" fmla="val 16110"/>
                </a:avLst>
              </a:prstGeom>
              <a:solidFill>
                <a:srgbClr val="49B845"/>
              </a:solidFill>
              <a:ln w="12700" cap="flat" cmpd="sng">
                <a:solidFill>
                  <a:srgbClr val="49B845"/>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24" name="Rechteck 569">
                <a:extLst>
                  <a:ext uri="{FF2B5EF4-FFF2-40B4-BE49-F238E27FC236}">
                    <a16:creationId xmlns:a16="http://schemas.microsoft.com/office/drawing/2014/main" id="{3781A486-41A6-4B84-92AE-3C45E49D1012}"/>
                  </a:ext>
                </a:extLst>
              </p:cNvPr>
              <p:cNvSpPr/>
              <p:nvPr/>
            </p:nvSpPr>
            <p:spPr>
              <a:xfrm>
                <a:off x="3794261" y="313281"/>
                <a:ext cx="755489" cy="662231"/>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25" name="Textfeld 570">
                <a:extLst>
                  <a:ext uri="{FF2B5EF4-FFF2-40B4-BE49-F238E27FC236}">
                    <a16:creationId xmlns:a16="http://schemas.microsoft.com/office/drawing/2014/main" id="{C8338ED7-7A66-4B08-8914-55FCD22EB290}"/>
                  </a:ext>
                </a:extLst>
              </p:cNvPr>
              <p:cNvSpPr txBox="1"/>
              <p:nvPr/>
            </p:nvSpPr>
            <p:spPr>
              <a:xfrm>
                <a:off x="3794261" y="313281"/>
                <a:ext cx="828397" cy="662231"/>
              </a:xfrm>
              <a:prstGeom prst="rect">
                <a:avLst/>
              </a:prstGeom>
              <a:noFill/>
              <a:ln>
                <a:noFill/>
              </a:ln>
            </p:spPr>
            <p:txBody>
              <a:bodyPr spcFirstLastPara="1" wrap="square" lIns="38100" tIns="38100" rIns="38100" bIns="38100" anchor="t" anchorCtr="0">
                <a:noAutofit/>
              </a:bodyPr>
              <a:lstStyle/>
              <a:p>
                <a:pPr>
                  <a:lnSpc>
                    <a:spcPct val="89000"/>
                  </a:lnSpc>
                  <a:spcAft>
                    <a:spcPts val="800"/>
                  </a:spcAft>
                </a:pPr>
                <a:r>
                  <a:rPr lang="de-DE" sz="2200" dirty="0">
                    <a:solidFill>
                      <a:srgbClr val="000000"/>
                    </a:solidFill>
                    <a:latin typeface="Calibri" panose="020F0502020204030204" pitchFamily="34" charset="0"/>
                    <a:ea typeface="Calibri" panose="020F0502020204030204" pitchFamily="34" charset="0"/>
                  </a:rPr>
                  <a:t>Hab die Situation im Griff, höre auf, ein Opfer zu sein</a:t>
                </a:r>
                <a:r>
                  <a:rPr lang="de-DE" sz="2200" dirty="0">
                    <a:solidFill>
                      <a:srgbClr val="000000"/>
                    </a:solidFill>
                    <a:effectLst/>
                    <a:latin typeface="Calibri" panose="020F0502020204030204" pitchFamily="34" charset="0"/>
                    <a:ea typeface="Calibri" panose="020F0502020204030204" pitchFamily="34" charset="0"/>
                  </a:rPr>
                  <a:t>!</a:t>
                </a:r>
                <a:endParaRPr lang="de-DE" sz="2200" dirty="0">
                  <a:effectLst/>
                  <a:latin typeface="Calibri" panose="020F0502020204030204" pitchFamily="34" charset="0"/>
                  <a:ea typeface="Calibri" panose="020F0502020204030204" pitchFamily="34" charset="0"/>
                </a:endParaRPr>
              </a:p>
            </p:txBody>
          </p:sp>
          <p:sp>
            <p:nvSpPr>
              <p:cNvPr id="26" name="Gleichschenkliges Dreieck 571">
                <a:extLst>
                  <a:ext uri="{FF2B5EF4-FFF2-40B4-BE49-F238E27FC236}">
                    <a16:creationId xmlns:a16="http://schemas.microsoft.com/office/drawing/2014/main" id="{F0F803E3-62DC-4E58-B45C-6DE3F6A345EC}"/>
                  </a:ext>
                </a:extLst>
              </p:cNvPr>
              <p:cNvSpPr/>
              <p:nvPr/>
            </p:nvSpPr>
            <p:spPr>
              <a:xfrm>
                <a:off x="4407206" y="1642"/>
                <a:ext cx="142545" cy="142545"/>
              </a:xfrm>
              <a:prstGeom prst="triangle">
                <a:avLst>
                  <a:gd name="adj" fmla="val 100000"/>
                </a:avLst>
              </a:prstGeom>
              <a:solidFill>
                <a:srgbClr val="5EB146"/>
              </a:solidFill>
              <a:ln w="12700" cap="flat" cmpd="sng">
                <a:solidFill>
                  <a:srgbClr val="5EB146"/>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27" name="L-Form 572">
                <a:extLst>
                  <a:ext uri="{FF2B5EF4-FFF2-40B4-BE49-F238E27FC236}">
                    <a16:creationId xmlns:a16="http://schemas.microsoft.com/office/drawing/2014/main" id="{36B2A8F3-57D7-41F4-A302-828B8E3A079F}"/>
                  </a:ext>
                </a:extLst>
              </p:cNvPr>
              <p:cNvSpPr/>
              <p:nvPr/>
            </p:nvSpPr>
            <p:spPr>
              <a:xfrm rot="5400000">
                <a:off x="4803076" y="-165608"/>
                <a:ext cx="502906" cy="836824"/>
              </a:xfrm>
              <a:prstGeom prst="corner">
                <a:avLst>
                  <a:gd name="adj1" fmla="val 16120"/>
                  <a:gd name="adj2" fmla="val 16110"/>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28" name="Rechteck 573">
                <a:extLst>
                  <a:ext uri="{FF2B5EF4-FFF2-40B4-BE49-F238E27FC236}">
                    <a16:creationId xmlns:a16="http://schemas.microsoft.com/office/drawing/2014/main" id="{15D08FCE-F99B-4C8A-AAE4-883EF10F4A92}"/>
                  </a:ext>
                </a:extLst>
              </p:cNvPr>
              <p:cNvSpPr/>
              <p:nvPr/>
            </p:nvSpPr>
            <p:spPr>
              <a:xfrm>
                <a:off x="4719128" y="84421"/>
                <a:ext cx="755489" cy="662231"/>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3200" dirty="0">
                    <a:effectLst/>
                    <a:latin typeface="Calibri" panose="020F0502020204030204" pitchFamily="34" charset="0"/>
                    <a:ea typeface="Calibri" panose="020F0502020204030204" pitchFamily="34" charset="0"/>
                  </a:rPr>
                  <a:t> </a:t>
                </a:r>
              </a:p>
            </p:txBody>
          </p:sp>
          <p:sp>
            <p:nvSpPr>
              <p:cNvPr id="29" name="Textfeld 574">
                <a:extLst>
                  <a:ext uri="{FF2B5EF4-FFF2-40B4-BE49-F238E27FC236}">
                    <a16:creationId xmlns:a16="http://schemas.microsoft.com/office/drawing/2014/main" id="{FCD118EB-73ED-4935-963A-C5BF5B8F0AA6}"/>
                  </a:ext>
                </a:extLst>
              </p:cNvPr>
              <p:cNvSpPr txBox="1"/>
              <p:nvPr/>
            </p:nvSpPr>
            <p:spPr>
              <a:xfrm>
                <a:off x="4719128" y="84421"/>
                <a:ext cx="755489" cy="662231"/>
              </a:xfrm>
              <a:prstGeom prst="rect">
                <a:avLst/>
              </a:prstGeom>
              <a:noFill/>
              <a:ln>
                <a:noFill/>
              </a:ln>
            </p:spPr>
            <p:txBody>
              <a:bodyPr spcFirstLastPara="1" wrap="square" lIns="38100" tIns="38100" rIns="38100" bIns="38100" anchor="t" anchorCtr="0">
                <a:noAutofit/>
              </a:bodyPr>
              <a:lstStyle/>
              <a:p>
                <a:pPr>
                  <a:lnSpc>
                    <a:spcPct val="89000"/>
                  </a:lnSpc>
                  <a:spcAft>
                    <a:spcPts val="800"/>
                  </a:spcAft>
                </a:pPr>
                <a:r>
                  <a:rPr lang="de-DE" sz="2200" dirty="0">
                    <a:solidFill>
                      <a:srgbClr val="000000"/>
                    </a:solidFill>
                    <a:latin typeface="Calibri" panose="020F0502020204030204" pitchFamily="34" charset="0"/>
                    <a:ea typeface="Calibri" panose="020F0502020204030204" pitchFamily="34" charset="0"/>
                  </a:rPr>
                  <a:t>Hab Vertrauen in dich selbst</a:t>
                </a:r>
                <a:r>
                  <a:rPr lang="de-DE" sz="2200" dirty="0">
                    <a:solidFill>
                      <a:srgbClr val="000000"/>
                    </a:solidFill>
                    <a:effectLst/>
                    <a:latin typeface="Calibri" panose="020F0502020204030204" pitchFamily="34" charset="0"/>
                    <a:ea typeface="Calibri" panose="020F0502020204030204" pitchFamily="34" charset="0"/>
                  </a:rPr>
                  <a:t>!</a:t>
                </a:r>
                <a:endParaRPr lang="de-DE" sz="2200" dirty="0">
                  <a:effectLst/>
                  <a:latin typeface="Calibri" panose="020F0502020204030204" pitchFamily="34" charset="0"/>
                  <a:ea typeface="Calibri" panose="020F0502020204030204" pitchFamily="34" charset="0"/>
                </a:endParaRPr>
              </a:p>
            </p:txBody>
          </p:sp>
        </p:grpSp>
      </p:grpSp>
      <p:sp>
        <p:nvSpPr>
          <p:cNvPr id="31" name="TextBox 30">
            <a:extLst>
              <a:ext uri="{FF2B5EF4-FFF2-40B4-BE49-F238E27FC236}">
                <a16:creationId xmlns:a16="http://schemas.microsoft.com/office/drawing/2014/main" id="{9CC2EA47-EADD-404B-8937-D1BC9F0D569A}"/>
              </a:ext>
            </a:extLst>
          </p:cNvPr>
          <p:cNvSpPr txBox="1"/>
          <p:nvPr/>
        </p:nvSpPr>
        <p:spPr>
          <a:xfrm>
            <a:off x="8054502" y="0"/>
            <a:ext cx="4137498"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Trainiere deine guten Gewohnheiten</a:t>
            </a:r>
            <a:endParaRPr lang="de-DE" sz="1800" dirty="0">
              <a:solidFill>
                <a:schemeClr val="bg1"/>
              </a:solidFill>
              <a:effectLst>
                <a:outerShdw blurRad="38100" dist="38100" dir="2700000" algn="tl">
                  <a:srgbClr val="000000">
                    <a:alpha val="43137"/>
                  </a:srgbClr>
                </a:outerShdw>
              </a:effectLst>
            </a:endParaRPr>
          </a:p>
        </p:txBody>
      </p:sp>
      <p:pic>
        <p:nvPicPr>
          <p:cNvPr id="32" name="Grafik 33">
            <a:extLst>
              <a:ext uri="{FF2B5EF4-FFF2-40B4-BE49-F238E27FC236}">
                <a16:creationId xmlns:a16="http://schemas.microsoft.com/office/drawing/2014/main" id="{FA545726-99B1-15A0-F237-FB038C43686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flipV="1">
            <a:off x="292333" y="4463592"/>
            <a:ext cx="2222501" cy="238682"/>
          </a:xfrm>
          <a:prstGeom prst="rect">
            <a:avLst/>
          </a:prstGeom>
          <a:noFill/>
          <a:ln>
            <a:noFill/>
          </a:ln>
          <a:extLst>
            <a:ext uri="{53640926-AAD7-44D8-BBD7-CCE9431645EC}">
              <a14:shadowObscured xmlns:a14="http://schemas.microsoft.com/office/drawing/2010/main"/>
            </a:ext>
          </a:extLst>
        </p:spPr>
      </p:pic>
      <p:pic>
        <p:nvPicPr>
          <p:cNvPr id="33" name="Grafik 40">
            <a:extLst>
              <a:ext uri="{FF2B5EF4-FFF2-40B4-BE49-F238E27FC236}">
                <a16:creationId xmlns:a16="http://schemas.microsoft.com/office/drawing/2014/main" id="{6BA22FD6-0DD1-2FD7-46AD-612F46105AB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rot="16200000" flipV="1">
            <a:off x="-168882" y="4924220"/>
            <a:ext cx="1320800" cy="273459"/>
          </a:xfrm>
          <a:prstGeom prst="rect">
            <a:avLst/>
          </a:prstGeom>
          <a:noFill/>
          <a:ln>
            <a:noFill/>
          </a:ln>
          <a:extLst>
            <a:ext uri="{53640926-AAD7-44D8-BBD7-CCE9431645EC}">
              <a14:shadowObscured xmlns:a14="http://schemas.microsoft.com/office/drawing/2010/main"/>
            </a:ext>
          </a:extLst>
        </p:spPr>
      </p:pic>
      <p:pic>
        <p:nvPicPr>
          <p:cNvPr id="34" name="Grafik 50">
            <a:extLst>
              <a:ext uri="{FF2B5EF4-FFF2-40B4-BE49-F238E27FC236}">
                <a16:creationId xmlns:a16="http://schemas.microsoft.com/office/drawing/2014/main" id="{6FF0E8E7-5B55-99B0-80D0-B3BB16703682}"/>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V="1">
            <a:off x="2242424" y="3965974"/>
            <a:ext cx="2217273" cy="274267"/>
          </a:xfrm>
          <a:prstGeom prst="rect">
            <a:avLst/>
          </a:prstGeom>
          <a:noFill/>
          <a:ln>
            <a:noFill/>
          </a:ln>
          <a:extLst>
            <a:ext uri="{53640926-AAD7-44D8-BBD7-CCE9431645EC}">
              <a14:shadowObscured xmlns:a14="http://schemas.microsoft.com/office/drawing/2010/main"/>
            </a:ext>
          </a:extLst>
        </p:spPr>
      </p:pic>
      <p:pic>
        <p:nvPicPr>
          <p:cNvPr id="35" name="Grafik 64">
            <a:extLst>
              <a:ext uri="{FF2B5EF4-FFF2-40B4-BE49-F238E27FC236}">
                <a16:creationId xmlns:a16="http://schemas.microsoft.com/office/drawing/2014/main" id="{9A8D3789-4BA6-91F1-A4CD-B67FC22B56BC}"/>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rot="16200000" flipV="1">
            <a:off x="1791138" y="4427199"/>
            <a:ext cx="1334600" cy="237702"/>
          </a:xfrm>
          <a:prstGeom prst="rect">
            <a:avLst/>
          </a:prstGeom>
          <a:noFill/>
          <a:ln>
            <a:noFill/>
          </a:ln>
          <a:extLst>
            <a:ext uri="{53640926-AAD7-44D8-BBD7-CCE9431645EC}">
              <a14:shadowObscured xmlns:a14="http://schemas.microsoft.com/office/drawing/2010/main"/>
            </a:ext>
          </a:extLst>
        </p:spPr>
      </p:pic>
      <p:pic>
        <p:nvPicPr>
          <p:cNvPr id="36" name="Grafik 65">
            <a:extLst>
              <a:ext uri="{FF2B5EF4-FFF2-40B4-BE49-F238E27FC236}">
                <a16:creationId xmlns:a16="http://schemas.microsoft.com/office/drawing/2014/main" id="{1F0732C1-6F8C-9F17-DFB2-58BE20ABC824}"/>
              </a:ext>
            </a:extLst>
          </p:cNvPr>
          <p:cNvPicPr>
            <a:picLocks noChangeAspect="1"/>
          </p:cNvPicPr>
          <p:nvPr/>
        </p:nvPicPr>
        <p:blipFill rotWithShape="1">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flipV="1">
            <a:off x="4225729" y="3469470"/>
            <a:ext cx="2192155" cy="248219"/>
          </a:xfrm>
          <a:prstGeom prst="rect">
            <a:avLst/>
          </a:prstGeom>
          <a:noFill/>
          <a:ln>
            <a:noFill/>
          </a:ln>
          <a:extLst>
            <a:ext uri="{53640926-AAD7-44D8-BBD7-CCE9431645EC}">
              <a14:shadowObscured xmlns:a14="http://schemas.microsoft.com/office/drawing/2010/main"/>
            </a:ext>
          </a:extLst>
        </p:spPr>
      </p:pic>
      <p:pic>
        <p:nvPicPr>
          <p:cNvPr id="37" name="Grafik 66">
            <a:extLst>
              <a:ext uri="{FF2B5EF4-FFF2-40B4-BE49-F238E27FC236}">
                <a16:creationId xmlns:a16="http://schemas.microsoft.com/office/drawing/2014/main" id="{1EA34429-8E84-EF78-2D8A-85929B8B6AC4}"/>
              </a:ext>
            </a:extLst>
          </p:cNvPr>
          <p:cNvPicPr>
            <a:picLocks noChangeAspect="1"/>
          </p:cNvPicPr>
          <p:nvPr/>
        </p:nvPicPr>
        <p:blipFill rotWithShape="1">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rot="16200000" flipV="1">
            <a:off x="3696738" y="3902150"/>
            <a:ext cx="1334599" cy="257487"/>
          </a:xfrm>
          <a:prstGeom prst="rect">
            <a:avLst/>
          </a:prstGeom>
          <a:noFill/>
          <a:ln>
            <a:noFill/>
          </a:ln>
          <a:extLst>
            <a:ext uri="{53640926-AAD7-44D8-BBD7-CCE9431645EC}">
              <a14:shadowObscured xmlns:a14="http://schemas.microsoft.com/office/drawing/2010/main"/>
            </a:ext>
          </a:extLst>
        </p:spPr>
      </p:pic>
      <p:pic>
        <p:nvPicPr>
          <p:cNvPr id="38" name="Grafik 67">
            <a:extLst>
              <a:ext uri="{FF2B5EF4-FFF2-40B4-BE49-F238E27FC236}">
                <a16:creationId xmlns:a16="http://schemas.microsoft.com/office/drawing/2014/main" id="{D8A65ADC-84E1-EF04-8078-3FECC310BF19}"/>
              </a:ext>
            </a:extLst>
          </p:cNvPr>
          <p:cNvPicPr>
            <a:picLocks noChangeAspect="1"/>
          </p:cNvPicPr>
          <p:nvPr/>
        </p:nvPicPr>
        <p:blipFill rotWithShape="1">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p:blipFill>
        <p:spPr bwMode="auto">
          <a:xfrm flipV="1">
            <a:off x="6115166" y="2973715"/>
            <a:ext cx="2470034" cy="246998"/>
          </a:xfrm>
          <a:prstGeom prst="rect">
            <a:avLst/>
          </a:prstGeom>
          <a:noFill/>
          <a:ln>
            <a:noFill/>
          </a:ln>
          <a:extLst>
            <a:ext uri="{53640926-AAD7-44D8-BBD7-CCE9431645EC}">
              <a14:shadowObscured xmlns:a14="http://schemas.microsoft.com/office/drawing/2010/main"/>
            </a:ext>
          </a:extLst>
        </p:spPr>
      </p:pic>
      <p:pic>
        <p:nvPicPr>
          <p:cNvPr id="39" name="Grafik 70">
            <a:extLst>
              <a:ext uri="{FF2B5EF4-FFF2-40B4-BE49-F238E27FC236}">
                <a16:creationId xmlns:a16="http://schemas.microsoft.com/office/drawing/2014/main" id="{A45658BF-7CDB-CE5A-0CDF-0619BC022373}"/>
              </a:ext>
            </a:extLst>
          </p:cNvPr>
          <p:cNvPicPr>
            <a:picLocks noChangeAspect="1"/>
          </p:cNvPicPr>
          <p:nvPr/>
        </p:nvPicPr>
        <p:blipFill rotWithShape="1">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p:blipFill>
        <p:spPr bwMode="auto">
          <a:xfrm rot="16200000" flipV="1">
            <a:off x="5679415" y="3486081"/>
            <a:ext cx="1334601" cy="257487"/>
          </a:xfrm>
          <a:prstGeom prst="rect">
            <a:avLst/>
          </a:prstGeom>
          <a:noFill/>
          <a:ln>
            <a:noFill/>
          </a:ln>
          <a:extLst>
            <a:ext uri="{53640926-AAD7-44D8-BBD7-CCE9431645EC}">
              <a14:shadowObscured xmlns:a14="http://schemas.microsoft.com/office/drawing/2010/main"/>
            </a:ext>
          </a:extLst>
        </p:spPr>
      </p:pic>
      <p:pic>
        <p:nvPicPr>
          <p:cNvPr id="40" name="Grafik 71">
            <a:extLst>
              <a:ext uri="{FF2B5EF4-FFF2-40B4-BE49-F238E27FC236}">
                <a16:creationId xmlns:a16="http://schemas.microsoft.com/office/drawing/2014/main" id="{360564D5-02F2-CB23-E02B-E1D1FBB23F00}"/>
              </a:ext>
            </a:extLst>
          </p:cNvPr>
          <p:cNvPicPr>
            <a:picLocks noChangeAspect="1"/>
          </p:cNvPicPr>
          <p:nvPr/>
        </p:nvPicPr>
        <p:blipFill rotWithShape="1">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V="1">
            <a:off x="8091376" y="2445864"/>
            <a:ext cx="2233450" cy="252091"/>
          </a:xfrm>
          <a:prstGeom prst="rect">
            <a:avLst/>
          </a:prstGeom>
          <a:noFill/>
          <a:ln>
            <a:noFill/>
          </a:ln>
          <a:extLst>
            <a:ext uri="{53640926-AAD7-44D8-BBD7-CCE9431645EC}">
              <a14:shadowObscured xmlns:a14="http://schemas.microsoft.com/office/drawing/2010/main"/>
            </a:ext>
          </a:extLst>
        </p:spPr>
      </p:pic>
      <p:pic>
        <p:nvPicPr>
          <p:cNvPr id="41" name="Grafik 74">
            <a:extLst>
              <a:ext uri="{FF2B5EF4-FFF2-40B4-BE49-F238E27FC236}">
                <a16:creationId xmlns:a16="http://schemas.microsoft.com/office/drawing/2014/main" id="{6B899942-C04A-D70A-F415-879CFE6DBD76}"/>
              </a:ext>
            </a:extLst>
          </p:cNvPr>
          <p:cNvPicPr>
            <a:picLocks noChangeAspect="1"/>
          </p:cNvPicPr>
          <p:nvPr/>
        </p:nvPicPr>
        <p:blipFill rotWithShape="1">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rot="16200000" flipV="1">
            <a:off x="7584773" y="2857818"/>
            <a:ext cx="1343016" cy="257488"/>
          </a:xfrm>
          <a:prstGeom prst="rect">
            <a:avLst/>
          </a:prstGeom>
          <a:noFill/>
          <a:ln>
            <a:noFill/>
          </a:ln>
          <a:extLst>
            <a:ext uri="{53640926-AAD7-44D8-BBD7-CCE9431645EC}">
              <a14:shadowObscured xmlns:a14="http://schemas.microsoft.com/office/drawing/2010/main"/>
            </a:ext>
          </a:extLst>
        </p:spPr>
      </p:pic>
      <p:pic>
        <p:nvPicPr>
          <p:cNvPr id="42" name="Grafik 79">
            <a:extLst>
              <a:ext uri="{FF2B5EF4-FFF2-40B4-BE49-F238E27FC236}">
                <a16:creationId xmlns:a16="http://schemas.microsoft.com/office/drawing/2014/main" id="{E33AC1C4-C100-7CD8-3F83-C8B6691A468C}"/>
              </a:ext>
            </a:extLst>
          </p:cNvPr>
          <p:cNvPicPr>
            <a:picLocks noChangeAspect="1"/>
          </p:cNvPicPr>
          <p:nvPr/>
        </p:nvPicPr>
        <p:blipFill rotWithShape="1">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V="1">
            <a:off x="10124706" y="1905966"/>
            <a:ext cx="2095775" cy="244216"/>
          </a:xfrm>
          <a:prstGeom prst="rect">
            <a:avLst/>
          </a:prstGeom>
          <a:noFill/>
          <a:ln>
            <a:noFill/>
          </a:ln>
          <a:extLst>
            <a:ext uri="{53640926-AAD7-44D8-BBD7-CCE9431645EC}">
              <a14:shadowObscured xmlns:a14="http://schemas.microsoft.com/office/drawing/2010/main"/>
            </a:ext>
          </a:extLst>
        </p:spPr>
      </p:pic>
      <p:pic>
        <p:nvPicPr>
          <p:cNvPr id="43" name="Grafik 80">
            <a:extLst>
              <a:ext uri="{FF2B5EF4-FFF2-40B4-BE49-F238E27FC236}">
                <a16:creationId xmlns:a16="http://schemas.microsoft.com/office/drawing/2014/main" id="{0DFF70AE-7CEA-48D7-8401-48A4E99E7139}"/>
              </a:ext>
            </a:extLst>
          </p:cNvPr>
          <p:cNvPicPr>
            <a:picLocks noChangeAspect="1"/>
          </p:cNvPicPr>
          <p:nvPr/>
        </p:nvPicPr>
        <p:blipFill rotWithShape="1">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rot="16200000" flipV="1">
            <a:off x="9572287" y="2350156"/>
            <a:ext cx="1343018" cy="2574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259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860E0-3F6A-4A8C-90A9-503213C5C460}"/>
              </a:ext>
            </a:extLst>
          </p:cNvPr>
          <p:cNvSpPr>
            <a:spLocks noGrp="1"/>
          </p:cNvSpPr>
          <p:nvPr>
            <p:ph idx="4294967295"/>
          </p:nvPr>
        </p:nvSpPr>
        <p:spPr>
          <a:xfrm>
            <a:off x="0" y="3006671"/>
            <a:ext cx="12192000" cy="3170291"/>
          </a:xfrm>
        </p:spPr>
        <p:txBody>
          <a:bodyPr>
            <a:normAutofit/>
          </a:bodyPr>
          <a:lstStyle/>
          <a:p>
            <a:pPr marL="0" indent="0" algn="ctr">
              <a:lnSpc>
                <a:spcPct val="107000"/>
              </a:lnSpc>
              <a:spcAft>
                <a:spcPts val="800"/>
              </a:spcAft>
              <a:buNone/>
            </a:pPr>
            <a:r>
              <a:rPr lang="en-GB" sz="4800" b="1" dirty="0">
                <a:solidFill>
                  <a:srgbClr val="1A7EBA"/>
                </a:solidFill>
                <a:effectLst/>
                <a:latin typeface="Calibri" panose="020F0502020204030204" pitchFamily="34" charset="0"/>
                <a:ea typeface="Calibri" panose="020F0502020204030204" pitchFamily="34" charset="0"/>
              </a:rPr>
              <a:t>“</a:t>
            </a:r>
            <a:r>
              <a:rPr lang="de-DE" sz="4800" b="1" dirty="0">
                <a:solidFill>
                  <a:srgbClr val="1A7EBA"/>
                </a:solidFill>
                <a:latin typeface="Calibri" panose="020F0502020204030204" pitchFamily="34" charset="0"/>
                <a:ea typeface="Calibri" panose="020F0502020204030204" pitchFamily="34" charset="0"/>
              </a:rPr>
              <a:t>Die einzige Person, deren Verhalten du kontrollieren kannst, bist du selbst</a:t>
            </a:r>
            <a:r>
              <a:rPr lang="en-GB" sz="4800" b="1" dirty="0">
                <a:solidFill>
                  <a:srgbClr val="1A7EBA"/>
                </a:solidFill>
                <a:effectLst/>
                <a:latin typeface="Calibri" panose="020F0502020204030204" pitchFamily="34" charset="0"/>
                <a:ea typeface="Calibri" panose="020F0502020204030204" pitchFamily="34" charset="0"/>
              </a:rPr>
              <a:t>.”</a:t>
            </a:r>
            <a:endParaRPr lang="el-GR" sz="4800" b="1" dirty="0">
              <a:solidFill>
                <a:srgbClr val="1A7EBA"/>
              </a:solidFill>
              <a:effectLst/>
              <a:latin typeface="Calibri" panose="020F0502020204030204" pitchFamily="34" charset="0"/>
              <a:ea typeface="Calibri" panose="020F0502020204030204" pitchFamily="34" charset="0"/>
            </a:endParaRPr>
          </a:p>
          <a:p>
            <a:pPr marL="0" indent="0" algn="r">
              <a:lnSpc>
                <a:spcPct val="107000"/>
              </a:lnSpc>
              <a:spcAft>
                <a:spcPts val="800"/>
              </a:spcAft>
              <a:buNone/>
            </a:pPr>
            <a:r>
              <a:rPr lang="en-GB" sz="4400" dirty="0">
                <a:effectLst/>
                <a:latin typeface="Calibri" panose="020F0502020204030204" pitchFamily="34" charset="0"/>
                <a:ea typeface="Calibri" panose="020F0502020204030204" pitchFamily="34" charset="0"/>
              </a:rPr>
              <a:t>William Glasser</a:t>
            </a:r>
            <a:endParaRPr lang="el-GR" sz="4400" dirty="0">
              <a:effectLst/>
              <a:latin typeface="Calibri" panose="020F0502020204030204" pitchFamily="34" charset="0"/>
              <a:ea typeface="Calibri" panose="020F0502020204030204" pitchFamily="34" charset="0"/>
            </a:endParaRPr>
          </a:p>
          <a:p>
            <a:pPr marL="0" indent="0">
              <a:buNone/>
            </a:pPr>
            <a:endParaRPr lang="el-GR" sz="6600" dirty="0"/>
          </a:p>
        </p:txBody>
      </p:sp>
      <p:sp>
        <p:nvSpPr>
          <p:cNvPr id="4" name="Oval 31">
            <a:extLst>
              <a:ext uri="{FF2B5EF4-FFF2-40B4-BE49-F238E27FC236}">
                <a16:creationId xmlns:a16="http://schemas.microsoft.com/office/drawing/2014/main" id="{5468836F-88BD-4E30-A86E-9249760E707C}"/>
              </a:ext>
            </a:extLst>
          </p:cNvPr>
          <p:cNvSpPr/>
          <p:nvPr/>
        </p:nvSpPr>
        <p:spPr>
          <a:xfrm>
            <a:off x="48803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5" name="Oval 32">
            <a:extLst>
              <a:ext uri="{FF2B5EF4-FFF2-40B4-BE49-F238E27FC236}">
                <a16:creationId xmlns:a16="http://schemas.microsoft.com/office/drawing/2014/main" id="{51F463BB-7E91-42FD-BCAE-101075C85F95}"/>
              </a:ext>
            </a:extLst>
          </p:cNvPr>
          <p:cNvSpPr/>
          <p:nvPr/>
        </p:nvSpPr>
        <p:spPr>
          <a:xfrm>
            <a:off x="46719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Group 19">
            <a:extLst>
              <a:ext uri="{FF2B5EF4-FFF2-40B4-BE49-F238E27FC236}">
                <a16:creationId xmlns:a16="http://schemas.microsoft.com/office/drawing/2014/main" id="{8479882A-CBE6-4B71-8CA7-5B122EC9B33C}"/>
              </a:ext>
            </a:extLst>
          </p:cNvPr>
          <p:cNvGrpSpPr/>
          <p:nvPr/>
        </p:nvGrpSpPr>
        <p:grpSpPr>
          <a:xfrm>
            <a:off x="10757890" y="-1014351"/>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7C2D8BCA-D0AA-4B6C-B804-09FD1F66BBE6}"/>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21">
              <a:extLst>
                <a:ext uri="{FF2B5EF4-FFF2-40B4-BE49-F238E27FC236}">
                  <a16:creationId xmlns:a16="http://schemas.microsoft.com/office/drawing/2014/main" id="{DAAE6B17-E815-46A0-95FC-3A1196EE21D5}"/>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5182970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5B5F5-F548-4606-81E8-0CC1B560B0B7}"/>
              </a:ext>
            </a:extLst>
          </p:cNvPr>
          <p:cNvSpPr>
            <a:spLocks noGrp="1"/>
          </p:cNvSpPr>
          <p:nvPr>
            <p:ph type="title"/>
          </p:nvPr>
        </p:nvSpPr>
        <p:spPr/>
        <p:txBody>
          <a:bodyPr/>
          <a:lstStyle/>
          <a:p>
            <a:r>
              <a:rPr lang="de-DE" dirty="0"/>
              <a:t>Schritte 1 - 3</a:t>
            </a:r>
          </a:p>
        </p:txBody>
      </p:sp>
      <p:sp>
        <p:nvSpPr>
          <p:cNvPr id="3" name="Content Placeholder 2">
            <a:extLst>
              <a:ext uri="{FF2B5EF4-FFF2-40B4-BE49-F238E27FC236}">
                <a16:creationId xmlns:a16="http://schemas.microsoft.com/office/drawing/2014/main" id="{451E83D5-F17A-4B10-869F-1849F5DCBDFF}"/>
              </a:ext>
            </a:extLst>
          </p:cNvPr>
          <p:cNvSpPr>
            <a:spLocks noGrp="1"/>
          </p:cNvSpPr>
          <p:nvPr>
            <p:ph idx="1"/>
          </p:nvPr>
        </p:nvSpPr>
        <p:spPr>
          <a:xfrm>
            <a:off x="838200" y="1825624"/>
            <a:ext cx="11353800" cy="5032375"/>
          </a:xfrm>
        </p:spPr>
        <p:txBody>
          <a:bodyPr>
            <a:normAutofit fontScale="92500" lnSpcReduction="10000"/>
          </a:bodyPr>
          <a:lstStyle/>
          <a:p>
            <a:pPr marL="0" indent="0">
              <a:lnSpc>
                <a:spcPct val="107000"/>
              </a:lnSpc>
              <a:spcAft>
                <a:spcPts val="800"/>
              </a:spcAft>
              <a:buNone/>
            </a:pPr>
            <a:r>
              <a:rPr lang="de-DE" sz="2000" b="1" dirty="0">
                <a:effectLst/>
                <a:latin typeface="Calibri" panose="020F0502020204030204" pitchFamily="34" charset="0"/>
                <a:ea typeface="Calibri" panose="020F0502020204030204" pitchFamily="34" charset="0"/>
              </a:rPr>
              <a:t>1) </a:t>
            </a:r>
            <a:r>
              <a:rPr lang="de-DE" sz="2000" b="1" dirty="0">
                <a:latin typeface="Calibri" panose="020F0502020204030204" pitchFamily="34" charset="0"/>
                <a:ea typeface="Calibri" panose="020F0502020204030204" pitchFamily="34" charset="0"/>
              </a:rPr>
              <a:t>Triff eine Entscheidung!</a:t>
            </a:r>
            <a:endParaRPr lang="de-DE" sz="2000" dirty="0">
              <a:effectLst/>
              <a:latin typeface="Calibri" panose="020F0502020204030204" pitchFamily="34" charset="0"/>
              <a:ea typeface="Calibri" panose="020F0502020204030204" pitchFamily="34" charset="0"/>
            </a:endParaRPr>
          </a:p>
          <a:p>
            <a:pPr>
              <a:lnSpc>
                <a:spcPct val="107000"/>
              </a:lnSpc>
              <a:spcAft>
                <a:spcPts val="800"/>
              </a:spcAft>
            </a:pPr>
            <a:r>
              <a:rPr lang="de-DE" sz="2000" dirty="0">
                <a:latin typeface="Calibri" panose="020F0502020204030204" pitchFamily="34" charset="0"/>
                <a:ea typeface="Calibri" panose="020F0502020204030204" pitchFamily="34" charset="0"/>
              </a:rPr>
              <a:t>Am Anfang steht wie immer eine Entscheidung. Die könnte etwa so lauten:</a:t>
            </a:r>
          </a:p>
          <a:p>
            <a:pPr>
              <a:lnSpc>
                <a:spcPct val="107000"/>
              </a:lnSpc>
              <a:spcAft>
                <a:spcPts val="800"/>
              </a:spcAft>
            </a:pPr>
            <a:r>
              <a:rPr lang="de-DE" sz="2000" dirty="0">
                <a:latin typeface="Calibri" panose="020F0502020204030204" pitchFamily="34" charset="0"/>
                <a:ea typeface="Calibri" panose="020F0502020204030204" pitchFamily="34" charset="0"/>
              </a:rPr>
              <a:t>„Ich entscheide mich dafür, ab jetzt meine Bedürfnisse wahrzunehmen und auf positive Weise zu erfüllen.“</a:t>
            </a:r>
            <a:r>
              <a:rPr lang="de-DE" sz="2000" dirty="0">
                <a:effectLst/>
                <a:latin typeface="Calibri" panose="020F0502020204030204" pitchFamily="34" charset="0"/>
                <a:ea typeface="Calibri" panose="020F0502020204030204" pitchFamily="34" charset="0"/>
              </a:rPr>
              <a:t> </a:t>
            </a:r>
          </a:p>
          <a:p>
            <a:pPr marL="0" indent="0">
              <a:lnSpc>
                <a:spcPct val="107000"/>
              </a:lnSpc>
              <a:spcAft>
                <a:spcPts val="800"/>
              </a:spcAft>
              <a:buNone/>
            </a:pPr>
            <a:r>
              <a:rPr lang="de-DE" sz="2000" b="1" dirty="0">
                <a:effectLst/>
                <a:latin typeface="Calibri" panose="020F0502020204030204" pitchFamily="34" charset="0"/>
                <a:ea typeface="Calibri" panose="020F0502020204030204" pitchFamily="34" charset="0"/>
              </a:rPr>
              <a:t>2) </a:t>
            </a:r>
            <a:r>
              <a:rPr lang="de-DE" sz="2000" b="1" dirty="0">
                <a:latin typeface="Calibri" panose="020F0502020204030204" pitchFamily="34" charset="0"/>
                <a:ea typeface="Calibri" panose="020F0502020204030204" pitchFamily="34" charset="0"/>
              </a:rPr>
              <a:t>Entscheide dich zuerst für einfache Situationen</a:t>
            </a:r>
            <a:r>
              <a:rPr lang="de-DE" sz="2000" b="1" dirty="0">
                <a:effectLst/>
                <a:latin typeface="Calibri" panose="020F0502020204030204" pitchFamily="34" charset="0"/>
                <a:ea typeface="Calibri" panose="020F0502020204030204" pitchFamily="34" charset="0"/>
              </a:rPr>
              <a:t>!</a:t>
            </a:r>
            <a:endParaRPr lang="de-DE" sz="2000" dirty="0">
              <a:effectLst/>
              <a:latin typeface="Calibri" panose="020F0502020204030204" pitchFamily="34" charset="0"/>
              <a:ea typeface="Calibri" panose="020F0502020204030204" pitchFamily="34" charset="0"/>
            </a:endParaRPr>
          </a:p>
          <a:p>
            <a:pPr>
              <a:lnSpc>
                <a:spcPct val="107000"/>
              </a:lnSpc>
              <a:spcAft>
                <a:spcPts val="800"/>
              </a:spcAft>
            </a:pPr>
            <a:r>
              <a:rPr lang="de-DE" sz="2000" dirty="0">
                <a:latin typeface="Calibri" panose="020F0502020204030204" pitchFamily="34" charset="0"/>
                <a:ea typeface="Calibri" panose="020F0502020204030204" pitchFamily="34" charset="0"/>
              </a:rPr>
              <a:t>Fange mit den einfacheren Situationen an, habe Geduld mit dir selbst und erwarte nicht von dir, von heute auf morgen ein Meister oder eine Meisterin zu werden</a:t>
            </a:r>
            <a:r>
              <a:rPr lang="de-DE" sz="2000" dirty="0">
                <a:effectLst/>
                <a:latin typeface="Calibri" panose="020F0502020204030204" pitchFamily="34" charset="0"/>
                <a:ea typeface="Calibri" panose="020F0502020204030204" pitchFamily="34" charset="0"/>
              </a:rPr>
              <a:t>.</a:t>
            </a:r>
          </a:p>
          <a:p>
            <a:pPr marL="0" indent="0">
              <a:lnSpc>
                <a:spcPct val="107000"/>
              </a:lnSpc>
              <a:spcAft>
                <a:spcPts val="800"/>
              </a:spcAft>
              <a:buNone/>
            </a:pPr>
            <a:r>
              <a:rPr lang="de-DE" sz="2000" b="1" dirty="0">
                <a:effectLst/>
                <a:latin typeface="Calibri" panose="020F0502020204030204" pitchFamily="34" charset="0"/>
                <a:ea typeface="Calibri" panose="020F0502020204030204" pitchFamily="34" charset="0"/>
              </a:rPr>
              <a:t>3) </a:t>
            </a:r>
            <a:r>
              <a:rPr lang="de-DE" sz="2000" b="1" dirty="0">
                <a:latin typeface="Calibri" panose="020F0502020204030204" pitchFamily="34" charset="0"/>
                <a:ea typeface="Calibri" panose="020F0502020204030204" pitchFamily="34" charset="0"/>
              </a:rPr>
              <a:t>Fang an zu üben!</a:t>
            </a:r>
            <a:endParaRPr lang="de-DE" sz="2000" dirty="0">
              <a:effectLst/>
              <a:latin typeface="Calibri" panose="020F0502020204030204" pitchFamily="34" charset="0"/>
              <a:ea typeface="Calibri" panose="020F0502020204030204" pitchFamily="34" charset="0"/>
            </a:endParaRPr>
          </a:p>
          <a:p>
            <a:pPr>
              <a:lnSpc>
                <a:spcPct val="107000"/>
              </a:lnSpc>
              <a:spcAft>
                <a:spcPts val="800"/>
              </a:spcAft>
            </a:pPr>
            <a:r>
              <a:rPr lang="de-DE" sz="2000" dirty="0">
                <a:latin typeface="Calibri" panose="020F0502020204030204" pitchFamily="34" charset="0"/>
                <a:ea typeface="Calibri" panose="020F0502020204030204" pitchFamily="34" charset="0"/>
              </a:rPr>
              <a:t>Was meinst du, - du kennst dich selbst ja am besten, - welche einfachen Situationen könntest du denn nutzen, um mit dem Üben zu beginnen</a:t>
            </a:r>
            <a:r>
              <a:rPr lang="de-DE" sz="2000" dirty="0">
                <a:effectLst/>
                <a:latin typeface="Calibri" panose="020F0502020204030204" pitchFamily="34" charset="0"/>
                <a:ea typeface="Calibri" panose="020F0502020204030204" pitchFamily="34" charset="0"/>
              </a:rPr>
              <a:t>?</a:t>
            </a:r>
          </a:p>
          <a:p>
            <a:pPr marL="800100" lvl="1" indent="-342900">
              <a:lnSpc>
                <a:spcPct val="107000"/>
              </a:lnSpc>
              <a:spcAft>
                <a:spcPts val="800"/>
              </a:spcAft>
              <a:buFont typeface="+mj-lt"/>
              <a:buAutoNum type="arabicPeriod"/>
            </a:pPr>
            <a:r>
              <a:rPr lang="de-DE" sz="1900" dirty="0">
                <a:effectLst/>
                <a:latin typeface="Calibri" panose="020F0502020204030204" pitchFamily="34" charset="0"/>
                <a:ea typeface="Calibri" panose="020F0502020204030204" pitchFamily="34" charset="0"/>
              </a:rPr>
              <a:t>...</a:t>
            </a:r>
          </a:p>
          <a:p>
            <a:pPr marL="800100" lvl="1" indent="-342900">
              <a:lnSpc>
                <a:spcPct val="107000"/>
              </a:lnSpc>
              <a:spcAft>
                <a:spcPts val="800"/>
              </a:spcAft>
              <a:buFont typeface="+mj-lt"/>
              <a:buAutoNum type="arabicPeriod"/>
            </a:pPr>
            <a:r>
              <a:rPr lang="de-DE" sz="1900" dirty="0">
                <a:effectLst/>
                <a:latin typeface="Calibri" panose="020F0502020204030204" pitchFamily="34" charset="0"/>
                <a:ea typeface="Calibri" panose="020F0502020204030204" pitchFamily="34" charset="0"/>
              </a:rPr>
              <a:t>...</a:t>
            </a:r>
          </a:p>
          <a:p>
            <a:pPr marL="800100" lvl="1" indent="-342900">
              <a:lnSpc>
                <a:spcPct val="107000"/>
              </a:lnSpc>
              <a:spcAft>
                <a:spcPts val="800"/>
              </a:spcAft>
              <a:buFont typeface="+mj-lt"/>
              <a:buAutoNum type="arabicPeriod"/>
            </a:pPr>
            <a:r>
              <a:rPr lang="de-DE" sz="1900" dirty="0">
                <a:effectLst/>
                <a:latin typeface="Calibri" panose="020F0502020204030204" pitchFamily="34" charset="0"/>
                <a:ea typeface="Calibri" panose="020F0502020204030204" pitchFamily="34" charset="0"/>
              </a:rPr>
              <a:t>...</a:t>
            </a:r>
          </a:p>
        </p:txBody>
      </p:sp>
      <p:sp>
        <p:nvSpPr>
          <p:cNvPr id="5" name="TextBox 4">
            <a:extLst>
              <a:ext uri="{FF2B5EF4-FFF2-40B4-BE49-F238E27FC236}">
                <a16:creationId xmlns:a16="http://schemas.microsoft.com/office/drawing/2014/main" id="{9CC2EA47-EADD-404B-8937-D1BC9F0D569A}"/>
              </a:ext>
            </a:extLst>
          </p:cNvPr>
          <p:cNvSpPr txBox="1"/>
          <p:nvPr/>
        </p:nvSpPr>
        <p:spPr>
          <a:xfrm>
            <a:off x="8054502" y="0"/>
            <a:ext cx="4137498"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Trainiere deine guten Gewohnheiten</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4913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2058" descr="Aquarell, Pinselstrich, Farbe, Abstrakt, Textur, Bürste">
            <a:extLst>
              <a:ext uri="{FF2B5EF4-FFF2-40B4-BE49-F238E27FC236}">
                <a16:creationId xmlns:a16="http://schemas.microsoft.com/office/drawing/2014/main" id="{40FEB064-D564-4F6D-9C65-A4FDA6754B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9" t="1453" r="523" b="2632"/>
          <a:stretch/>
        </p:blipFill>
        <p:spPr bwMode="auto">
          <a:xfrm>
            <a:off x="-2228850" y="1504950"/>
            <a:ext cx="12801599" cy="5353050"/>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AF64B621-71AD-4212-AA02-DA16FBE3F2A9}"/>
              </a:ext>
            </a:extLst>
          </p:cNvPr>
          <p:cNvSpPr>
            <a:spLocks noGrp="1"/>
          </p:cNvSpPr>
          <p:nvPr>
            <p:ph type="title"/>
          </p:nvPr>
        </p:nvSpPr>
        <p:spPr/>
        <p:txBody>
          <a:bodyPr/>
          <a:lstStyle/>
          <a:p>
            <a:r>
              <a:rPr lang="en-US" dirty="0"/>
              <a:t>Carinas Geschichte</a:t>
            </a:r>
            <a:endParaRPr lang="el-GR" dirty="0"/>
          </a:p>
        </p:txBody>
      </p:sp>
      <p:sp>
        <p:nvSpPr>
          <p:cNvPr id="5" name="TextBox 4">
            <a:extLst>
              <a:ext uri="{FF2B5EF4-FFF2-40B4-BE49-F238E27FC236}">
                <a16:creationId xmlns:a16="http://schemas.microsoft.com/office/drawing/2014/main" id="{48DDAEB4-322D-4F22-A013-F108A59463C8}"/>
              </a:ext>
            </a:extLst>
          </p:cNvPr>
          <p:cNvSpPr txBox="1"/>
          <p:nvPr/>
        </p:nvSpPr>
        <p:spPr>
          <a:xfrm>
            <a:off x="349250" y="1690688"/>
            <a:ext cx="9423400" cy="4693914"/>
          </a:xfrm>
          <a:prstGeom prst="rect">
            <a:avLst/>
          </a:prstGeom>
          <a:noFill/>
          <a:ln>
            <a:noFill/>
          </a:ln>
        </p:spPr>
        <p:txBody>
          <a:bodyPr wrap="square">
            <a:spAutoFit/>
          </a:bodyPr>
          <a:lstStyle/>
          <a:p>
            <a:pPr>
              <a:lnSpc>
                <a:spcPct val="89000"/>
              </a:lnSpc>
              <a:spcAft>
                <a:spcPts val="800"/>
              </a:spcAft>
            </a:pPr>
            <a:r>
              <a:rPr lang="de-DE"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Karin hat Probleme mit ihrer kleinen Schwester Ida. Diese nervt zurzeit furchtbar und dann passiert es schon öfter, dass Karin Ida runtermacht, um ihre Ruhe zu haben. Nachher tut ihr das leid. Eigentlich will sie gar nicht so sein, Ida liebt sie sehr und sie ist das große Vorbild für sie.</a:t>
            </a:r>
          </a:p>
          <a:p>
            <a:pPr>
              <a:lnSpc>
                <a:spcPct val="89000"/>
              </a:lnSpc>
              <a:spcAft>
                <a:spcPts val="800"/>
              </a:spcAft>
            </a:pPr>
            <a:r>
              <a:rPr lang="de-DE"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Karin hat Schritt 1) gemacht und sich entschieden, ihre Bedürfnisse besserwahrzunehmen und auf positive Weise zu erfüllen.</a:t>
            </a:r>
          </a:p>
          <a:p>
            <a:pPr>
              <a:lnSpc>
                <a:spcPct val="89000"/>
              </a:lnSpc>
              <a:spcAft>
                <a:spcPts val="800"/>
              </a:spcAft>
            </a:pPr>
            <a:r>
              <a:rPr lang="de-DE"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Das nächst Mal als Ida wieder zu Nerven anfing, hat sie kurz durchgeatmet und gespürt, dass es für sie nicht passt, wenn Ida einfach in ihr Zimmer kommt und etwas von ihr will, und gar nicht mitbekommt, dass Karin gerade beschäftigt ist. Ihre Bedürfnisse nach Macht (Ida respektiert nicht, dass Karin gerade beschäftigt ist) und Freiheit (Karin kann fühlt sich durch Idas Verhalten eingeengt) sind also betroffen.</a:t>
            </a:r>
          </a:p>
          <a:p>
            <a:pPr>
              <a:lnSpc>
                <a:spcPct val="89000"/>
              </a:lnSpc>
              <a:spcAft>
                <a:spcPts val="800"/>
              </a:spcAft>
            </a:pPr>
            <a:r>
              <a:rPr lang="de-DE"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Überrascht stellt Karin fest, dass es ja eigentlich gar nicht so schwierig ist! Sie ist ja die Große und sie kann der kleinen Ida jetzt ruhig und verständlich erklären, dass sie jetzt arbeitet und dass Ida ja auch nicht gestört werden will, wenn sie gerade voll ins Spielen vertieft ist. Das versteht Ida gut. Karin bietet Ida an, zu ihr rüber zu kommen, wenn sie mit der Arbeit fertig ist.</a:t>
            </a:r>
          </a:p>
          <a:p>
            <a:pPr>
              <a:lnSpc>
                <a:spcPct val="89000"/>
              </a:lnSpc>
              <a:spcAft>
                <a:spcPts val="800"/>
              </a:spcAft>
            </a:pPr>
            <a:r>
              <a:rPr lang="de-DE"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Karin ist stolz auf sich, dass sie die Situation so gut gemeistert hat. Sie merkt, dass ihr die Erkenntnis, dass sie die Große ist, hilft, sich der Situation gewachsen zu fühlen und nicht in die Opferhaltung zu rutschen</a:t>
            </a:r>
            <a:r>
              <a:rPr lang="en-US"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p>
        </p:txBody>
      </p:sp>
      <p:sp>
        <p:nvSpPr>
          <p:cNvPr id="10" name="TextBox 9">
            <a:extLst>
              <a:ext uri="{FF2B5EF4-FFF2-40B4-BE49-F238E27FC236}">
                <a16:creationId xmlns:a16="http://schemas.microsoft.com/office/drawing/2014/main" id="{3BBDEC37-D242-412B-9683-D4950D33F5E1}"/>
              </a:ext>
            </a:extLst>
          </p:cNvPr>
          <p:cNvSpPr txBox="1"/>
          <p:nvPr/>
        </p:nvSpPr>
        <p:spPr>
          <a:xfrm>
            <a:off x="296432" y="6475014"/>
            <a:ext cx="720647" cy="307777"/>
          </a:xfrm>
          <a:prstGeom prst="rect">
            <a:avLst/>
          </a:prstGeom>
          <a:noFill/>
        </p:spPr>
        <p:txBody>
          <a:bodyPr wrap="none" rtlCol="0">
            <a:spAutoFit/>
          </a:bodyPr>
          <a:lstStyle/>
          <a:p>
            <a:r>
              <a:rPr lang="en-US" sz="1400" dirty="0">
                <a:hlinkClick r:id="rId3"/>
              </a:rPr>
              <a:t>Source</a:t>
            </a:r>
            <a:r>
              <a:rPr lang="en-US" sz="1400" dirty="0"/>
              <a:t> </a:t>
            </a:r>
            <a:endParaRPr lang="el-GR" sz="1400" dirty="0"/>
          </a:p>
        </p:txBody>
      </p:sp>
      <p:pic>
        <p:nvPicPr>
          <p:cNvPr id="9" name="Εικόνα 8" descr="Εικόνα που περιέχει κείμενο, παιχνίδι, κούκλα&#10;&#10;Περιγραφή που δημιουργήθηκε αυτόματα">
            <a:extLst>
              <a:ext uri="{FF2B5EF4-FFF2-40B4-BE49-F238E27FC236}">
                <a16:creationId xmlns:a16="http://schemas.microsoft.com/office/drawing/2014/main" id="{656C9DAD-05C3-2D2D-73D5-8873C75C4D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2750" y="96899"/>
            <a:ext cx="3213100" cy="4133214"/>
          </a:xfrm>
          <a:prstGeom prst="ellipse">
            <a:avLst/>
          </a:prstGeom>
          <a:ln>
            <a:noFill/>
          </a:ln>
          <a:effectLst>
            <a:softEdge rad="112500"/>
          </a:effectLst>
        </p:spPr>
      </p:pic>
    </p:spTree>
    <p:extLst>
      <p:ext uri="{BB962C8B-B14F-4D97-AF65-F5344CB8AC3E}">
        <p14:creationId xmlns:p14="http://schemas.microsoft.com/office/powerpoint/2010/main" val="764585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2062" descr="Aquarell, Pinselstrich, Farbe, Abstrakt, Textur, Bürste">
            <a:extLst>
              <a:ext uri="{FF2B5EF4-FFF2-40B4-BE49-F238E27FC236}">
                <a16:creationId xmlns:a16="http://schemas.microsoft.com/office/drawing/2014/main" id="{EE3512E2-055D-4A6C-8121-8CF1AB445485}"/>
              </a:ext>
            </a:extLst>
          </p:cNvPr>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401" r="480" b="2954"/>
          <a:stretch/>
        </p:blipFill>
        <p:spPr bwMode="auto">
          <a:xfrm>
            <a:off x="-3171826" y="1513557"/>
            <a:ext cx="15363825" cy="5344443"/>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FF3EFF60-620D-477C-9C30-E75F86B810DC}"/>
              </a:ext>
            </a:extLst>
          </p:cNvPr>
          <p:cNvSpPr>
            <a:spLocks noGrp="1"/>
          </p:cNvSpPr>
          <p:nvPr>
            <p:ph type="title"/>
          </p:nvPr>
        </p:nvSpPr>
        <p:spPr/>
        <p:txBody>
          <a:bodyPr/>
          <a:lstStyle/>
          <a:p>
            <a:r>
              <a:rPr lang="en-US" dirty="0" err="1"/>
              <a:t>Pauls</a:t>
            </a:r>
            <a:r>
              <a:rPr lang="en-US" dirty="0"/>
              <a:t> Geschichte</a:t>
            </a:r>
            <a:endParaRPr lang="el-GR" dirty="0"/>
          </a:p>
        </p:txBody>
      </p:sp>
      <p:sp>
        <p:nvSpPr>
          <p:cNvPr id="7" name="TextBox 6">
            <a:extLst>
              <a:ext uri="{FF2B5EF4-FFF2-40B4-BE49-F238E27FC236}">
                <a16:creationId xmlns:a16="http://schemas.microsoft.com/office/drawing/2014/main" id="{3ABDB8AF-8A6F-4102-BC40-5B62178E35F1}"/>
              </a:ext>
            </a:extLst>
          </p:cNvPr>
          <p:cNvSpPr txBox="1"/>
          <p:nvPr/>
        </p:nvSpPr>
        <p:spPr>
          <a:xfrm>
            <a:off x="410690" y="1646173"/>
            <a:ext cx="8532586" cy="5207708"/>
          </a:xfrm>
          <a:prstGeom prst="rect">
            <a:avLst/>
          </a:prstGeom>
          <a:noFill/>
        </p:spPr>
        <p:txBody>
          <a:bodyPr wrap="square">
            <a:spAutoFit/>
          </a:bodyPr>
          <a:lstStyle/>
          <a:p>
            <a:pPr>
              <a:lnSpc>
                <a:spcPct val="89000"/>
              </a:lnSpc>
              <a:spcAft>
                <a:spcPts val="800"/>
              </a:spcAft>
            </a:pPr>
            <a:r>
              <a:rPr lang="de-DE" sz="1600" dirty="0">
                <a:solidFill>
                  <a:srgbClr val="000000"/>
                </a:solidFill>
                <a:latin typeface="Calibri" panose="020F0502020204030204" pitchFamily="34" charset="0"/>
                <a:ea typeface="Calibri" panose="020F0502020204030204" pitchFamily="34" charset="0"/>
              </a:rPr>
              <a:t>Paul (du kennst ihn ja bereits aus dem Beispiel von vorhin) hat Probleme, seine Bedürfnisse und Gefühle auszusprechen. Auch er hat sich mit diesem Buch auseinandergesetzt und die Entscheidung getroffen, dass er seine Bedürfnisse nicht mehr so oft unterdrücken möchte.</a:t>
            </a:r>
          </a:p>
          <a:p>
            <a:pPr>
              <a:lnSpc>
                <a:spcPct val="89000"/>
              </a:lnSpc>
              <a:spcAft>
                <a:spcPts val="800"/>
              </a:spcAft>
            </a:pPr>
            <a:r>
              <a:rPr lang="de-DE" sz="1600" dirty="0">
                <a:solidFill>
                  <a:srgbClr val="000000"/>
                </a:solidFill>
                <a:latin typeface="Calibri" panose="020F0502020204030204" pitchFamily="34" charset="0"/>
                <a:ea typeface="Calibri" panose="020F0502020204030204" pitchFamily="34" charset="0"/>
              </a:rPr>
              <a:t>Er war ja beim nächsten Gruppenabend nicht dabei und nach dem Film drehten sich seine Gedanken immer noch um den letzten Pfadfinderabend. So nahm er sich die Zeit und fühlte nochmals in sich hinein, welche Bedürfnisse bei ihm betroffen waren.</a:t>
            </a:r>
          </a:p>
          <a:p>
            <a:pPr>
              <a:lnSpc>
                <a:spcPct val="89000"/>
              </a:lnSpc>
              <a:spcAft>
                <a:spcPts val="800"/>
              </a:spcAft>
            </a:pPr>
            <a:r>
              <a:rPr lang="de-DE" sz="1600" dirty="0">
                <a:solidFill>
                  <a:srgbClr val="000000"/>
                </a:solidFill>
                <a:latin typeface="Calibri" panose="020F0502020204030204" pitchFamily="34" charset="0"/>
                <a:ea typeface="Calibri" panose="020F0502020204030204" pitchFamily="34" charset="0"/>
              </a:rPr>
              <a:t>Er kommt zu dem Schluss, dass bei ihm zwei Grundbedürfnisse im Widerstreit waren. Auf der einen Seite hat er sich übergangen gefühlt, da die anderen sein Engagement nicht entsprechend gewürdigt haben (Macht). Auf der anderen Seite hatte er Angst, allein dazustehen (Zugehörigkeit), wenn er seine Meinung sagt.</a:t>
            </a:r>
          </a:p>
          <a:p>
            <a:pPr>
              <a:lnSpc>
                <a:spcPct val="89000"/>
              </a:lnSpc>
              <a:spcAft>
                <a:spcPts val="800"/>
              </a:spcAft>
            </a:pPr>
            <a:r>
              <a:rPr lang="de-DE" sz="1600" dirty="0">
                <a:solidFill>
                  <a:srgbClr val="000000"/>
                </a:solidFill>
                <a:latin typeface="Calibri" panose="020F0502020204030204" pitchFamily="34" charset="0"/>
                <a:ea typeface="Calibri" panose="020F0502020204030204" pitchFamily="34" charset="0"/>
              </a:rPr>
              <a:t>Die Angst, allein dazustehen, war jedoch größer und deshalb hat er seinen Ärger hinuntergeschluckt. Das hat er dann mit der Pizza, der Schokolade und den Chips auch getan, obwohl er längst gespürt hatte, dass ihm das alles nicht guttut.</a:t>
            </a:r>
          </a:p>
          <a:p>
            <a:pPr>
              <a:lnSpc>
                <a:spcPct val="89000"/>
              </a:lnSpc>
              <a:spcAft>
                <a:spcPts val="800"/>
              </a:spcAft>
            </a:pPr>
            <a:r>
              <a:rPr lang="de-DE" sz="1600" dirty="0">
                <a:solidFill>
                  <a:srgbClr val="000000"/>
                </a:solidFill>
                <a:latin typeface="Calibri" panose="020F0502020204030204" pitchFamily="34" charset="0"/>
                <a:ea typeface="Calibri" panose="020F0502020204030204" pitchFamily="34" charset="0"/>
              </a:rPr>
              <a:t>Überrascht stellt Paul fest, wie logisch alles miteinander zusammenhängt. Er muss insgeheim sogar ein bisschen über sich selbst lachen, da er jetzt allein zu Hause sitzt, obwohl er eigentlich dazugehören will! Er greift zu seinem Handy und ruft Elias an. Er fragt ihn, wie der Gruppenabend heute war und redet mit ihm auch offen über die Erkenntnis, die er soeben gehabt hat. Elias überlegt mit ihm gemeinsam, wie er der Gruppe letzte Woche hätte mitteilen können, wie es ihm ging.</a:t>
            </a:r>
          </a:p>
          <a:p>
            <a:pPr>
              <a:lnSpc>
                <a:spcPct val="89000"/>
              </a:lnSpc>
              <a:spcAft>
                <a:spcPts val="800"/>
              </a:spcAft>
            </a:pPr>
            <a:r>
              <a:rPr lang="de-DE" sz="1600" dirty="0">
                <a:solidFill>
                  <a:srgbClr val="000000"/>
                </a:solidFill>
                <a:latin typeface="Calibri" panose="020F0502020204030204" pitchFamily="34" charset="0"/>
                <a:ea typeface="Calibri" panose="020F0502020204030204" pitchFamily="34" charset="0"/>
              </a:rPr>
              <a:t>Paul möchte ab jetzt ehrlicher auf die anderen zugehen und auf die Zeichen achten, wo er sich willkommen und angenommen fühlen kann. Elias ist da für ihn ein wirklich gutes Vorbild und er ist froh, so einen Freund zu haben</a:t>
            </a:r>
            <a:r>
              <a:rPr lang="en-GB" sz="1600" dirty="0">
                <a:solidFill>
                  <a:srgbClr val="000000"/>
                </a:solidFill>
                <a:effectLst/>
                <a:latin typeface="Calibri" panose="020F0502020204030204" pitchFamily="34" charset="0"/>
                <a:ea typeface="Calibri" panose="020F0502020204030204" pitchFamily="34" charset="0"/>
              </a:rPr>
              <a:t>.</a:t>
            </a:r>
            <a:endParaRPr lang="el-GR" sz="1600" dirty="0">
              <a:effectLst/>
              <a:latin typeface="Calibri" panose="020F0502020204030204" pitchFamily="34" charset="0"/>
              <a:ea typeface="Calibri" panose="020F0502020204030204" pitchFamily="34" charset="0"/>
            </a:endParaRPr>
          </a:p>
        </p:txBody>
      </p:sp>
      <p:pic>
        <p:nvPicPr>
          <p:cNvPr id="6" name="Εικόνα 5" descr="Εικόνα που περιέχει κείμενο&#10;&#10;Περιγραφή που δημιουργήθηκε αυτόματα">
            <a:extLst>
              <a:ext uri="{FF2B5EF4-FFF2-40B4-BE49-F238E27FC236}">
                <a16:creationId xmlns:a16="http://schemas.microsoft.com/office/drawing/2014/main" id="{0946F7B2-0CBD-E38F-07D0-4987D882C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632" y="240621"/>
            <a:ext cx="3629515" cy="4204379"/>
          </a:xfrm>
          <a:prstGeom prst="ellipse">
            <a:avLst/>
          </a:prstGeom>
          <a:ln>
            <a:noFill/>
          </a:ln>
          <a:effectLst>
            <a:softEdge rad="112500"/>
          </a:effectLst>
        </p:spPr>
      </p:pic>
    </p:spTree>
    <p:extLst>
      <p:ext uri="{BB962C8B-B14F-4D97-AF65-F5344CB8AC3E}">
        <p14:creationId xmlns:p14="http://schemas.microsoft.com/office/powerpoint/2010/main" val="4220429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55">
            <a:extLst>
              <a:ext uri="{FF2B5EF4-FFF2-40B4-BE49-F238E27FC236}">
                <a16:creationId xmlns:a16="http://schemas.microsoft.com/office/drawing/2014/main" id="{8FC4BEF7-3BC1-46FF-91AA-96D87B3F74C7}"/>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491971" y="4640731"/>
            <a:ext cx="3483130" cy="608012"/>
          </a:xfrm>
          <a:prstGeom prst="rect">
            <a:avLst/>
          </a:prstGeom>
          <a:noFill/>
          <a:ln>
            <a:noFill/>
          </a:ln>
          <a:extLst>
            <a:ext uri="{53640926-AAD7-44D8-BBD7-CCE9431645EC}">
              <a14:shadowObscured xmlns:a14="http://schemas.microsoft.com/office/drawing/2010/main"/>
            </a:ext>
          </a:extLst>
        </p:spPr>
      </p:pic>
      <p:pic>
        <p:nvPicPr>
          <p:cNvPr id="6" name="Grafik 55">
            <a:extLst>
              <a:ext uri="{FF2B5EF4-FFF2-40B4-BE49-F238E27FC236}">
                <a16:creationId xmlns:a16="http://schemas.microsoft.com/office/drawing/2014/main" id="{2C53B1C5-67E6-4C23-AEC8-B1650F0FF7A5}"/>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314170" y="3499692"/>
            <a:ext cx="5781829" cy="608012"/>
          </a:xfrm>
          <a:prstGeom prst="rect">
            <a:avLst/>
          </a:prstGeom>
          <a:noFill/>
          <a:ln>
            <a:noFill/>
          </a:ln>
          <a:extLst>
            <a:ext uri="{53640926-AAD7-44D8-BBD7-CCE9431645EC}">
              <a14:shadowObscured xmlns:a14="http://schemas.microsoft.com/office/drawing/2010/main"/>
            </a:ext>
          </a:extLst>
        </p:spPr>
      </p:pic>
      <p:pic>
        <p:nvPicPr>
          <p:cNvPr id="5" name="Grafik 55">
            <a:extLst>
              <a:ext uri="{FF2B5EF4-FFF2-40B4-BE49-F238E27FC236}">
                <a16:creationId xmlns:a16="http://schemas.microsoft.com/office/drawing/2014/main" id="{7C4ED63A-4C70-4E7F-B46E-BBAF27D1FBF1}"/>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110971" y="1690689"/>
            <a:ext cx="3483130" cy="608012"/>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7BC7972-FDF1-444D-AD3A-E43F2494191C}"/>
              </a:ext>
            </a:extLst>
          </p:cNvPr>
          <p:cNvSpPr>
            <a:spLocks noGrp="1"/>
          </p:cNvSpPr>
          <p:nvPr>
            <p:ph type="title"/>
          </p:nvPr>
        </p:nvSpPr>
        <p:spPr/>
        <p:txBody>
          <a:bodyPr/>
          <a:lstStyle/>
          <a:p>
            <a:r>
              <a:rPr lang="de-DE" dirty="0"/>
              <a:t>Schritte 4 - 6</a:t>
            </a:r>
          </a:p>
        </p:txBody>
      </p:sp>
      <p:sp>
        <p:nvSpPr>
          <p:cNvPr id="3" name="Content Placeholder 2">
            <a:extLst>
              <a:ext uri="{FF2B5EF4-FFF2-40B4-BE49-F238E27FC236}">
                <a16:creationId xmlns:a16="http://schemas.microsoft.com/office/drawing/2014/main" id="{4931A6E1-7904-489C-A121-334A2E2AAD12}"/>
              </a:ext>
            </a:extLst>
          </p:cNvPr>
          <p:cNvSpPr>
            <a:spLocks noGrp="1"/>
          </p:cNvSpPr>
          <p:nvPr>
            <p:ph idx="1"/>
          </p:nvPr>
        </p:nvSpPr>
        <p:spPr>
          <a:xfrm>
            <a:off x="838200" y="1825625"/>
            <a:ext cx="11148152" cy="4564158"/>
          </a:xfrm>
        </p:spPr>
        <p:txBody>
          <a:bodyPr>
            <a:normAutofit fontScale="85000" lnSpcReduction="10000"/>
          </a:bodyPr>
          <a:lstStyle/>
          <a:p>
            <a:pPr marL="0" indent="0">
              <a:lnSpc>
                <a:spcPct val="107000"/>
              </a:lnSpc>
              <a:spcAft>
                <a:spcPts val="800"/>
              </a:spcAft>
              <a:buNone/>
            </a:pPr>
            <a:r>
              <a:rPr lang="de-DE" sz="2000" b="1" dirty="0">
                <a:effectLst/>
                <a:latin typeface="Calibri" panose="020F0502020204030204" pitchFamily="34" charset="0"/>
                <a:ea typeface="Calibri" panose="020F0502020204030204" pitchFamily="34" charset="0"/>
              </a:rPr>
              <a:t>4) </a:t>
            </a:r>
            <a:r>
              <a:rPr lang="de-DE" sz="2000" b="1" dirty="0">
                <a:latin typeface="Calibri" panose="020F0502020204030204" pitchFamily="34" charset="0"/>
                <a:ea typeface="Calibri" panose="020F0502020204030204" pitchFamily="34" charset="0"/>
              </a:rPr>
              <a:t>Such dir einen Buddy!</a:t>
            </a:r>
            <a:endParaRPr lang="de-DE" sz="2000" dirty="0">
              <a:effectLst/>
              <a:latin typeface="Calibri" panose="020F0502020204030204" pitchFamily="34" charset="0"/>
              <a:ea typeface="Calibri" panose="020F0502020204030204" pitchFamily="34" charset="0"/>
            </a:endParaRPr>
          </a:p>
          <a:p>
            <a:pPr>
              <a:lnSpc>
                <a:spcPct val="107000"/>
              </a:lnSpc>
              <a:spcAft>
                <a:spcPts val="800"/>
              </a:spcAft>
            </a:pPr>
            <a:r>
              <a:rPr lang="de-DE" sz="2000" dirty="0">
                <a:latin typeface="Calibri" panose="020F0502020204030204" pitchFamily="34" charset="0"/>
                <a:ea typeface="Calibri" panose="020F0502020204030204" pitchFamily="34" charset="0"/>
              </a:rPr>
              <a:t>Mach es wie Paul und such dir einen Freund oder eine Freundin, mit dem oder der du deine Überlegungen teilst. Wichtig ist, dass ihr beide euch vertraut, damit ihr euch offen begegnen könnt. Gemeinsam könnt ihr euch eure Erlebnisse mitteilen und überlegen, welche Bedürfnisse betroffen sind. Ihr könnt euch auch gegenseitig Rückmeldungen geben und ermutigen, einmal etwas Neues auszuprobieren. Was glaubst du, wie das eure Freundschaft stärken könnte</a:t>
            </a:r>
            <a:r>
              <a:rPr lang="de-DE" sz="2000" dirty="0">
                <a:effectLst/>
                <a:latin typeface="Calibri" panose="020F0502020204030204" pitchFamily="34" charset="0"/>
                <a:ea typeface="Calibri" panose="020F0502020204030204" pitchFamily="34" charset="0"/>
              </a:rPr>
              <a:t>!</a:t>
            </a:r>
          </a:p>
          <a:p>
            <a:pPr marL="0" indent="0">
              <a:lnSpc>
                <a:spcPct val="107000"/>
              </a:lnSpc>
              <a:spcAft>
                <a:spcPts val="800"/>
              </a:spcAft>
              <a:buNone/>
            </a:pPr>
            <a:r>
              <a:rPr lang="de-DE" sz="2000" b="1" dirty="0">
                <a:effectLst/>
                <a:latin typeface="Calibri" panose="020F0502020204030204" pitchFamily="34" charset="0"/>
                <a:ea typeface="Calibri" panose="020F0502020204030204" pitchFamily="34" charset="0"/>
              </a:rPr>
              <a:t>5) </a:t>
            </a:r>
            <a:r>
              <a:rPr lang="de-DE" sz="2000" b="1" dirty="0">
                <a:latin typeface="Calibri" panose="020F0502020204030204" pitchFamily="34" charset="0"/>
                <a:ea typeface="Calibri" panose="020F0502020204030204" pitchFamily="34" charset="0"/>
              </a:rPr>
              <a:t>Hab die Situation im Griff, hör auf ein Opfer zu sein</a:t>
            </a:r>
            <a:r>
              <a:rPr lang="de-DE" sz="2000" b="1" dirty="0">
                <a:effectLst/>
                <a:latin typeface="Calibri" panose="020F0502020204030204" pitchFamily="34" charset="0"/>
                <a:ea typeface="Calibri" panose="020F0502020204030204" pitchFamily="34" charset="0"/>
              </a:rPr>
              <a:t>!</a:t>
            </a:r>
            <a:endParaRPr lang="de-DE" sz="2000" dirty="0">
              <a:effectLst/>
              <a:latin typeface="Calibri" panose="020F0502020204030204" pitchFamily="34" charset="0"/>
              <a:ea typeface="Calibri" panose="020F0502020204030204" pitchFamily="34" charset="0"/>
            </a:endParaRPr>
          </a:p>
          <a:p>
            <a:pPr>
              <a:lnSpc>
                <a:spcPct val="107000"/>
              </a:lnSpc>
              <a:spcAft>
                <a:spcPts val="800"/>
              </a:spcAft>
            </a:pPr>
            <a:r>
              <a:rPr lang="de-DE" sz="2000" dirty="0">
                <a:latin typeface="Calibri" panose="020F0502020204030204" pitchFamily="34" charset="0"/>
                <a:ea typeface="Calibri" panose="020F0502020204030204" pitchFamily="34" charset="0"/>
              </a:rPr>
              <a:t>Du wirst sehen, dass du dich selbst und deine Bedürfnisse immer besser verstehen wirst. Du wirst Situationen, in denen du dich früher als Opfer gefühlt hast, besser im Griff haben und das wird dich wiederum ermutigen, weiterzumachen</a:t>
            </a:r>
            <a:r>
              <a:rPr lang="de-DE" sz="2000" dirty="0">
                <a:effectLst/>
                <a:latin typeface="Calibri" panose="020F0502020204030204" pitchFamily="34" charset="0"/>
                <a:ea typeface="Calibri" panose="020F0502020204030204" pitchFamily="34" charset="0"/>
              </a:rPr>
              <a:t>.</a:t>
            </a:r>
          </a:p>
          <a:p>
            <a:pPr marL="0" indent="0">
              <a:lnSpc>
                <a:spcPct val="107000"/>
              </a:lnSpc>
              <a:spcAft>
                <a:spcPts val="800"/>
              </a:spcAft>
              <a:buNone/>
            </a:pPr>
            <a:r>
              <a:rPr lang="de-DE" sz="2000" b="1" dirty="0">
                <a:effectLst/>
                <a:latin typeface="Calibri" panose="020F0502020204030204" pitchFamily="34" charset="0"/>
                <a:ea typeface="Calibri" panose="020F0502020204030204" pitchFamily="34" charset="0"/>
              </a:rPr>
              <a:t>6) </a:t>
            </a:r>
            <a:r>
              <a:rPr lang="de-DE" sz="2000" b="1" dirty="0">
                <a:latin typeface="Calibri" panose="020F0502020204030204" pitchFamily="34" charset="0"/>
                <a:ea typeface="Calibri" panose="020F0502020204030204" pitchFamily="34" charset="0"/>
              </a:rPr>
              <a:t>Hab Vertrauen in dich selbst</a:t>
            </a:r>
            <a:r>
              <a:rPr lang="de-DE" sz="2000" b="1" dirty="0">
                <a:effectLst/>
                <a:latin typeface="Calibri" panose="020F0502020204030204" pitchFamily="34" charset="0"/>
                <a:ea typeface="Calibri" panose="020F0502020204030204" pitchFamily="34" charset="0"/>
              </a:rPr>
              <a:t>!</a:t>
            </a:r>
            <a:endParaRPr lang="de-DE" sz="2000" dirty="0">
              <a:effectLst/>
              <a:latin typeface="Calibri" panose="020F0502020204030204" pitchFamily="34" charset="0"/>
              <a:ea typeface="Calibri" panose="020F0502020204030204" pitchFamily="34" charset="0"/>
            </a:endParaRPr>
          </a:p>
          <a:p>
            <a:pPr>
              <a:lnSpc>
                <a:spcPct val="107000"/>
              </a:lnSpc>
              <a:spcAft>
                <a:spcPts val="800"/>
              </a:spcAft>
            </a:pPr>
            <a:r>
              <a:rPr lang="de-DE" sz="2000" dirty="0">
                <a:latin typeface="Calibri" panose="020F0502020204030204" pitchFamily="34" charset="0"/>
                <a:ea typeface="Calibri" panose="020F0502020204030204" pitchFamily="34" charset="0"/>
              </a:rPr>
              <a:t>Je mehr positive Erfahrungen du mit deinen Strategien machst, umso besser werden deine Grundbedürfnisse erfüllt sein. Du wirst mehr und mehr in dich selbst vertrauen können und erleben, dass du einen positiven Einfluss auf dein Leben und deine Mitmenschen hast</a:t>
            </a:r>
            <a:r>
              <a:rPr lang="de-DE" sz="2000" dirty="0">
                <a:effectLst/>
                <a:latin typeface="Calibri" panose="020F0502020204030204" pitchFamily="34" charset="0"/>
                <a:ea typeface="Calibri" panose="020F0502020204030204" pitchFamily="34" charset="0"/>
              </a:rPr>
              <a:t>.</a:t>
            </a:r>
          </a:p>
          <a:p>
            <a:endParaRPr lang="de-DE" sz="3200" dirty="0"/>
          </a:p>
        </p:txBody>
      </p:sp>
      <p:sp>
        <p:nvSpPr>
          <p:cNvPr id="8" name="TextBox 7">
            <a:extLst>
              <a:ext uri="{FF2B5EF4-FFF2-40B4-BE49-F238E27FC236}">
                <a16:creationId xmlns:a16="http://schemas.microsoft.com/office/drawing/2014/main" id="{9CC2EA47-EADD-404B-8937-D1BC9F0D569A}"/>
              </a:ext>
            </a:extLst>
          </p:cNvPr>
          <p:cNvSpPr txBox="1"/>
          <p:nvPr/>
        </p:nvSpPr>
        <p:spPr>
          <a:xfrm>
            <a:off x="8054502" y="0"/>
            <a:ext cx="4137498"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Trainiere deine guten Gewohnheiten</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50668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BE56-6A4B-4774-9F4B-AC370ED8BBBB}"/>
              </a:ext>
            </a:extLst>
          </p:cNvPr>
          <p:cNvSpPr>
            <a:spLocks noGrp="1"/>
          </p:cNvSpPr>
          <p:nvPr>
            <p:ph type="title"/>
          </p:nvPr>
        </p:nvSpPr>
        <p:spPr/>
        <p:txBody>
          <a:bodyPr/>
          <a:lstStyle/>
          <a:p>
            <a:r>
              <a:rPr lang="de-DE" dirty="0"/>
              <a:t>Wie es weitergeht</a:t>
            </a:r>
          </a:p>
        </p:txBody>
      </p:sp>
      <p:sp>
        <p:nvSpPr>
          <p:cNvPr id="3" name="Content Placeholder 2">
            <a:extLst>
              <a:ext uri="{FF2B5EF4-FFF2-40B4-BE49-F238E27FC236}">
                <a16:creationId xmlns:a16="http://schemas.microsoft.com/office/drawing/2014/main" id="{149CC7FA-E26E-45DA-8232-FD7B13C14787}"/>
              </a:ext>
            </a:extLst>
          </p:cNvPr>
          <p:cNvSpPr>
            <a:spLocks noGrp="1"/>
          </p:cNvSpPr>
          <p:nvPr>
            <p:ph idx="1"/>
          </p:nvPr>
        </p:nvSpPr>
        <p:spPr>
          <a:xfrm>
            <a:off x="838200" y="1825625"/>
            <a:ext cx="10515600" cy="4711362"/>
          </a:xfrm>
        </p:spPr>
        <p:txBody>
          <a:bodyPr>
            <a:normAutofit/>
          </a:bodyPr>
          <a:lstStyle/>
          <a:p>
            <a:pPr>
              <a:lnSpc>
                <a:spcPct val="107000"/>
              </a:lnSpc>
              <a:spcAft>
                <a:spcPts val="800"/>
              </a:spcAft>
            </a:pPr>
            <a:r>
              <a:rPr lang="de-DE" sz="2000" dirty="0">
                <a:latin typeface="Calibri" panose="020F0502020204030204" pitchFamily="34" charset="0"/>
                <a:ea typeface="Calibri" panose="020F0502020204030204" pitchFamily="34" charset="0"/>
              </a:rPr>
              <a:t>Wenn du jetzt neugierig geworden bist und weiter mit den 5 Grundbedürfnissen arbeiten möchtest, schau dir die anderen Materialien zum Thema an</a:t>
            </a:r>
            <a:r>
              <a:rPr lang="de-DE" sz="2000" dirty="0">
                <a:effectLst/>
                <a:latin typeface="Calibri" panose="020F0502020204030204" pitchFamily="34" charset="0"/>
                <a:ea typeface="Calibri" panose="020F0502020204030204" pitchFamily="34" charset="0"/>
              </a:rPr>
              <a:t>:</a:t>
            </a:r>
          </a:p>
          <a:p>
            <a:pPr>
              <a:lnSpc>
                <a:spcPct val="107000"/>
              </a:lnSpc>
              <a:spcAft>
                <a:spcPts val="800"/>
              </a:spcAft>
            </a:pPr>
            <a:r>
              <a:rPr lang="de-DE" sz="2000" b="1" dirty="0">
                <a:latin typeface="Calibri" panose="020F0502020204030204" pitchFamily="34" charset="0"/>
                <a:ea typeface="Calibri" panose="020F0502020204030204" pitchFamily="34" charset="0"/>
              </a:rPr>
              <a:t>Grundbedürfnisse und Strategien – Heft 3 – Wichtige Entscheidungen auf dem Weg zur Demokratie</a:t>
            </a:r>
            <a:endParaRPr lang="de-DE" sz="2000" dirty="0">
              <a:effectLst/>
              <a:latin typeface="Calibri" panose="020F0502020204030204" pitchFamily="34" charset="0"/>
              <a:ea typeface="Calibri" panose="020F0502020204030204" pitchFamily="34" charset="0"/>
            </a:endParaRPr>
          </a:p>
          <a:p>
            <a:pPr lvl="1">
              <a:lnSpc>
                <a:spcPct val="107000"/>
              </a:lnSpc>
              <a:spcAft>
                <a:spcPts val="800"/>
              </a:spcAft>
            </a:pPr>
            <a:r>
              <a:rPr lang="de-DE" sz="1600" dirty="0">
                <a:latin typeface="Calibri" panose="020F0502020204030204" pitchFamily="34" charset="0"/>
                <a:ea typeface="Calibri" panose="020F0502020204030204" pitchFamily="34" charset="0"/>
              </a:rPr>
              <a:t>Geschichte einmal anders: Historiker*innen aus Österreich, Griechenland, Frankreich und Schweden haben sich intensiv mit dem Thema beschäftigt, was wir aus der Geschichte Europas lernen können. Sie haben spannende Episoden aus der Perspektive der 5 Grundbedürfnisse beschrieben. Du hast hier die Chance, in die Rollen der beteiligten Personen zu schlüpfen und die Geschichte aus deren Sicht zu erleben!</a:t>
            </a:r>
          </a:p>
          <a:p>
            <a:pPr>
              <a:lnSpc>
                <a:spcPct val="107000"/>
              </a:lnSpc>
              <a:spcAft>
                <a:spcPts val="800"/>
              </a:spcAft>
            </a:pPr>
            <a:r>
              <a:rPr lang="de-DE" sz="2000" b="1" dirty="0">
                <a:latin typeface="Calibri" panose="020F0502020204030204" pitchFamily="34" charset="0"/>
                <a:ea typeface="Calibri" panose="020F0502020204030204" pitchFamily="34" charset="0"/>
              </a:rPr>
              <a:t>Kurzfilme</a:t>
            </a:r>
            <a:endParaRPr lang="de-DE" sz="2000" dirty="0">
              <a:effectLst/>
              <a:latin typeface="Calibri" panose="020F0502020204030204" pitchFamily="34" charset="0"/>
              <a:ea typeface="Calibri" panose="020F0502020204030204" pitchFamily="34" charset="0"/>
            </a:endParaRPr>
          </a:p>
          <a:p>
            <a:pPr lvl="1">
              <a:lnSpc>
                <a:spcPct val="107000"/>
              </a:lnSpc>
              <a:spcAft>
                <a:spcPts val="800"/>
              </a:spcAft>
            </a:pPr>
            <a:r>
              <a:rPr lang="de-DE" sz="1600" dirty="0">
                <a:latin typeface="Calibri" panose="020F0502020204030204" pitchFamily="34" charset="0"/>
                <a:ea typeface="Calibri" panose="020F0502020204030204" pitchFamily="34" charset="0"/>
              </a:rPr>
              <a:t>Sieh dir die Kurzfilme an, die Schüler*innen aus Österreich, Griechenland und der Insel La </a:t>
            </a:r>
            <a:r>
              <a:rPr lang="de-DE" sz="1600" dirty="0" err="1">
                <a:latin typeface="Calibri" panose="020F0502020204030204" pitchFamily="34" charset="0"/>
                <a:ea typeface="Calibri" panose="020F0502020204030204" pitchFamily="34" charset="0"/>
              </a:rPr>
              <a:t>Reunion</a:t>
            </a:r>
            <a:r>
              <a:rPr lang="de-DE" sz="1600" dirty="0">
                <a:latin typeface="Calibri" panose="020F0502020204030204" pitchFamily="34" charset="0"/>
                <a:ea typeface="Calibri" panose="020F0502020204030204" pitchFamily="34" charset="0"/>
              </a:rPr>
              <a:t> selbst geschrieben und produziert haben</a:t>
            </a:r>
            <a:r>
              <a:rPr lang="de-DE" sz="1600" dirty="0">
                <a:effectLst/>
                <a:latin typeface="Calibri" panose="020F0502020204030204" pitchFamily="34" charset="0"/>
                <a:ea typeface="Calibri" panose="020F0502020204030204" pitchFamily="34" charset="0"/>
              </a:rPr>
              <a:t>.</a:t>
            </a:r>
          </a:p>
          <a:p>
            <a:endParaRPr lang="de-DE" sz="3200" dirty="0"/>
          </a:p>
        </p:txBody>
      </p:sp>
      <p:sp>
        <p:nvSpPr>
          <p:cNvPr id="5" name="TextBox 4">
            <a:extLst>
              <a:ext uri="{FF2B5EF4-FFF2-40B4-BE49-F238E27FC236}">
                <a16:creationId xmlns:a16="http://schemas.microsoft.com/office/drawing/2014/main" id="{9CC2EA47-EADD-404B-8937-D1BC9F0D569A}"/>
              </a:ext>
            </a:extLst>
          </p:cNvPr>
          <p:cNvSpPr txBox="1"/>
          <p:nvPr/>
        </p:nvSpPr>
        <p:spPr>
          <a:xfrm>
            <a:off x="8054502" y="0"/>
            <a:ext cx="4137498"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Trainiere deine guten Gewohnheiten</a:t>
            </a:r>
            <a:endParaRPr lang="de-DE" sz="1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8464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0">
            <a:extLst>
              <a:ext uri="{FF2B5EF4-FFF2-40B4-BE49-F238E27FC236}">
                <a16:creationId xmlns:a16="http://schemas.microsoft.com/office/drawing/2014/main" id="{CC0A833A-3A4A-4B5A-9EC7-402E372638E7}"/>
              </a:ext>
            </a:extLst>
          </p:cNvPr>
          <p:cNvSpPr/>
          <p:nvPr/>
        </p:nvSpPr>
        <p:spPr>
          <a:xfrm>
            <a:off x="0" y="-249724"/>
            <a:ext cx="12192000" cy="6628049"/>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0170B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accent6"/>
              </a:solidFill>
            </a:endParaRPr>
          </a:p>
        </p:txBody>
      </p:sp>
      <p:grpSp>
        <p:nvGrpSpPr>
          <p:cNvPr id="5" name="Group 44">
            <a:extLst>
              <a:ext uri="{FF2B5EF4-FFF2-40B4-BE49-F238E27FC236}">
                <a16:creationId xmlns:a16="http://schemas.microsoft.com/office/drawing/2014/main" id="{01B92F35-2897-44DF-8332-4FD941DEA5A2}"/>
              </a:ext>
            </a:extLst>
          </p:cNvPr>
          <p:cNvGrpSpPr/>
          <p:nvPr/>
        </p:nvGrpSpPr>
        <p:grpSpPr>
          <a:xfrm>
            <a:off x="11068050" y="5728831"/>
            <a:ext cx="1806988" cy="1806988"/>
            <a:chOff x="-708484" y="229951"/>
            <a:chExt cx="1546638" cy="1546638"/>
          </a:xfrm>
          <a:solidFill>
            <a:srgbClr val="F68121"/>
          </a:solidFill>
        </p:grpSpPr>
        <p:sp>
          <p:nvSpPr>
            <p:cNvPr id="6" name="Circle: Hollow 41">
              <a:extLst>
                <a:ext uri="{FF2B5EF4-FFF2-40B4-BE49-F238E27FC236}">
                  <a16:creationId xmlns:a16="http://schemas.microsoft.com/office/drawing/2014/main" id="{511F9BEC-5632-485F-A74F-4390609B03FF}"/>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7" name="Circle: Hollow 43">
              <a:extLst>
                <a:ext uri="{FF2B5EF4-FFF2-40B4-BE49-F238E27FC236}">
                  <a16:creationId xmlns:a16="http://schemas.microsoft.com/office/drawing/2014/main" id="{08F143F5-A144-4385-BC36-BC1A33BC632D}"/>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grpSp>
        <p:nvGrpSpPr>
          <p:cNvPr id="8" name="Group 45">
            <a:extLst>
              <a:ext uri="{FF2B5EF4-FFF2-40B4-BE49-F238E27FC236}">
                <a16:creationId xmlns:a16="http://schemas.microsoft.com/office/drawing/2014/main" id="{1375DC00-8F80-475A-8CAC-03032287039A}"/>
              </a:ext>
            </a:extLst>
          </p:cNvPr>
          <p:cNvGrpSpPr/>
          <p:nvPr/>
        </p:nvGrpSpPr>
        <p:grpSpPr>
          <a:xfrm>
            <a:off x="-651582" y="-2592973"/>
            <a:ext cx="5441175" cy="5441175"/>
            <a:chOff x="-708484" y="229951"/>
            <a:chExt cx="1546638" cy="1546638"/>
          </a:xfrm>
          <a:solidFill>
            <a:srgbClr val="80C141"/>
          </a:solidFill>
        </p:grpSpPr>
        <p:sp>
          <p:nvSpPr>
            <p:cNvPr id="9" name="Circle: Hollow 46">
              <a:extLst>
                <a:ext uri="{FF2B5EF4-FFF2-40B4-BE49-F238E27FC236}">
                  <a16:creationId xmlns:a16="http://schemas.microsoft.com/office/drawing/2014/main" id="{9F963762-3FB0-497A-AB5E-9CD6FC5B8BA7}"/>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0" name="Circle: Hollow 47">
              <a:extLst>
                <a:ext uri="{FF2B5EF4-FFF2-40B4-BE49-F238E27FC236}">
                  <a16:creationId xmlns:a16="http://schemas.microsoft.com/office/drawing/2014/main" id="{8E0067E3-BE80-4EED-BEDD-C3894F0F75AC}"/>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pic>
        <p:nvPicPr>
          <p:cNvPr id="11" name="image28.jpg" descr="The logo of the European Heart Project is a blue flag in the front with a heart formed by yellow stars and three flags in the background in red, orange and green. The text &quot;The European Heart Project&quot; also appears.">
            <a:extLst>
              <a:ext uri="{FF2B5EF4-FFF2-40B4-BE49-F238E27FC236}">
                <a16:creationId xmlns:a16="http://schemas.microsoft.com/office/drawing/2014/main" id="{9C4F9F48-A3EF-450A-86D2-DAFE664D7303}"/>
              </a:ext>
            </a:extLst>
          </p:cNvPr>
          <p:cNvPicPr/>
          <p:nvPr/>
        </p:nvPicPr>
        <p:blipFill>
          <a:blip r:embed="rId2"/>
          <a:srcRect/>
          <a:stretch>
            <a:fillRect/>
          </a:stretch>
        </p:blipFill>
        <p:spPr>
          <a:xfrm>
            <a:off x="202891" y="4696090"/>
            <a:ext cx="4483524" cy="1402468"/>
          </a:xfrm>
          <a:prstGeom prst="rect">
            <a:avLst/>
          </a:prstGeom>
          <a:ln/>
        </p:spPr>
      </p:pic>
      <p:sp>
        <p:nvSpPr>
          <p:cNvPr id="12" name="Ορθογώνιο 11">
            <a:extLst>
              <a:ext uri="{FF2B5EF4-FFF2-40B4-BE49-F238E27FC236}">
                <a16:creationId xmlns:a16="http://schemas.microsoft.com/office/drawing/2014/main" id="{DA16F0A8-5B04-40F9-9DFF-B1DF87B58EF5}"/>
              </a:ext>
            </a:extLst>
          </p:cNvPr>
          <p:cNvSpPr/>
          <p:nvPr/>
        </p:nvSpPr>
        <p:spPr>
          <a:xfrm>
            <a:off x="1675900" y="6380247"/>
            <a:ext cx="6960100" cy="632422"/>
          </a:xfrm>
          <a:prstGeom prst="rect">
            <a:avLst/>
          </a:prstGeom>
        </p:spPr>
        <p:txBody>
          <a:bodyPr vert="horz" lIns="91440" tIns="45720" rIns="91440" bIns="45720" rtlCol="0" anchor="ctr">
            <a:normAutofit/>
          </a:bodyPr>
          <a:lstStyle/>
          <a:p>
            <a:pPr>
              <a:lnSpc>
                <a:spcPct val="90000"/>
              </a:lnSpc>
              <a:spcAft>
                <a:spcPts val="600"/>
              </a:spcAft>
            </a:pPr>
            <a:r>
              <a:rPr lang="de-DE" sz="900" dirty="0">
                <a:solidFill>
                  <a:schemeClr val="bg1">
                    <a:lumMod val="50000"/>
                  </a:schemeClr>
                </a:solidFill>
                <a:latin typeface="+mj-lt"/>
              </a:rPr>
              <a:t>Dieses Projekt wurde mit Unterstützung der Europäischen Kommission finanziert. Die Verantwortung für den Inhalt dieser Veröffentlichung trägt allein der Verfasser; die Kommission haftet nicht für die weitere Verwendung der darin enthaltenen Angaben.</a:t>
            </a:r>
          </a:p>
        </p:txBody>
      </p:sp>
      <p:pic>
        <p:nvPicPr>
          <p:cNvPr id="13"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F7B4BC9B-B3E7-4566-834C-5E2D6FC8E0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51" y="6332226"/>
            <a:ext cx="1684020" cy="495300"/>
          </a:xfrm>
          <a:prstGeom prst="rect">
            <a:avLst/>
          </a:prstGeom>
          <a:noFill/>
          <a:ln>
            <a:noFill/>
          </a:ln>
        </p:spPr>
      </p:pic>
      <p:pic>
        <p:nvPicPr>
          <p:cNvPr id="19" name="Picture 5">
            <a:extLst>
              <a:ext uri="{FF2B5EF4-FFF2-40B4-BE49-F238E27FC236}">
                <a16:creationId xmlns:a16="http://schemas.microsoft.com/office/drawing/2014/main" id="{8D2BD124-0A50-4255-A903-30B63BACA324}"/>
              </a:ext>
            </a:extLst>
          </p:cNvPr>
          <p:cNvPicPr>
            <a:picLocks noChangeAspect="1"/>
          </p:cNvPicPr>
          <p:nvPr/>
        </p:nvPicPr>
        <p:blipFill>
          <a:blip r:embed="rId4"/>
          <a:stretch>
            <a:fillRect/>
          </a:stretch>
        </p:blipFill>
        <p:spPr>
          <a:xfrm>
            <a:off x="6476516" y="302760"/>
            <a:ext cx="3810484" cy="3810484"/>
          </a:xfrm>
          <a:prstGeom prst="rect">
            <a:avLst/>
          </a:prstGeom>
          <a:solidFill>
            <a:srgbClr val="1A7EBA"/>
          </a:solidFill>
          <a:ln>
            <a:solidFill>
              <a:srgbClr val="1A7EBA"/>
            </a:solidFill>
          </a:ln>
        </p:spPr>
      </p:pic>
      <p:sp>
        <p:nvSpPr>
          <p:cNvPr id="20" name="Τίτλος 6">
            <a:extLst>
              <a:ext uri="{FF2B5EF4-FFF2-40B4-BE49-F238E27FC236}">
                <a16:creationId xmlns:a16="http://schemas.microsoft.com/office/drawing/2014/main" id="{DB90FB95-4DF9-4AB3-89B4-4EEC3E9B82CB}"/>
              </a:ext>
            </a:extLst>
          </p:cNvPr>
          <p:cNvSpPr txBox="1">
            <a:spLocks/>
          </p:cNvSpPr>
          <p:nvPr/>
        </p:nvSpPr>
        <p:spPr>
          <a:xfrm>
            <a:off x="5607781" y="4204108"/>
            <a:ext cx="595573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spcAft>
                <a:spcPts val="600"/>
              </a:spcAft>
            </a:pPr>
            <a:r>
              <a:rPr lang="de-DE" sz="3600" b="1" dirty="0">
                <a:solidFill>
                  <a:srgbClr val="FBE82A"/>
                </a:solidFill>
                <a:effectLst>
                  <a:outerShdw blurRad="38100" dist="38100" dir="2700000" algn="tl">
                    <a:srgbClr val="000000">
                      <a:alpha val="43137"/>
                    </a:srgbClr>
                  </a:outerShdw>
                </a:effectLst>
                <a:latin typeface="+mj-lt"/>
              </a:rPr>
              <a:t>Gratulation!</a:t>
            </a:r>
            <a:br>
              <a:rPr lang="de-DE" sz="2800" dirty="0">
                <a:solidFill>
                  <a:srgbClr val="FBE82A"/>
                </a:solidFill>
                <a:effectLst>
                  <a:outerShdw blurRad="38100" dist="38100" dir="2700000" algn="tl">
                    <a:srgbClr val="000000">
                      <a:alpha val="43137"/>
                    </a:srgbClr>
                  </a:outerShdw>
                </a:effectLst>
                <a:latin typeface="+mj-lt"/>
              </a:rPr>
            </a:br>
            <a:r>
              <a:rPr lang="de-DE" sz="2800" dirty="0">
                <a:solidFill>
                  <a:srgbClr val="FBE82A"/>
                </a:solidFill>
                <a:effectLst>
                  <a:outerShdw blurRad="38100" dist="38100" dir="2700000" algn="tl">
                    <a:srgbClr val="000000">
                      <a:alpha val="43137"/>
                    </a:srgbClr>
                  </a:outerShdw>
                </a:effectLst>
                <a:latin typeface="+mj-lt"/>
              </a:rPr>
              <a:t>Sie haben dieses Modul abgeschlossen!</a:t>
            </a:r>
            <a:endParaRPr lang="de-DE" sz="2800" dirty="0">
              <a:solidFill>
                <a:schemeClr val="bg1"/>
              </a:solidFill>
              <a:effectLst>
                <a:outerShdw blurRad="38100" dist="38100" dir="2700000" algn="tl">
                  <a:srgbClr val="000000">
                    <a:alpha val="43137"/>
                  </a:srgbClr>
                </a:outerShdw>
              </a:effectLst>
              <a:latin typeface="+mj-lt"/>
            </a:endParaRPr>
          </a:p>
        </p:txBody>
      </p:sp>
      <p:pic>
        <p:nvPicPr>
          <p:cNvPr id="15" name="Picture 2">
            <a:extLst>
              <a:ext uri="{FF2B5EF4-FFF2-40B4-BE49-F238E27FC236}">
                <a16:creationId xmlns:a16="http://schemas.microsoft.com/office/drawing/2014/main" id="{E2ED367B-557F-4906-8ECD-DAD1FC68294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531210" y="630918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61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26">
            <a:extLst>
              <a:ext uri="{FF2B5EF4-FFF2-40B4-BE49-F238E27FC236}">
                <a16:creationId xmlns:a16="http://schemas.microsoft.com/office/drawing/2014/main" id="{2EA9179C-EFB6-4C8C-8408-56FC7B879B02}"/>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r="1936"/>
          <a:stretch/>
        </p:blipFill>
        <p:spPr bwMode="auto">
          <a:xfrm>
            <a:off x="271426" y="5338551"/>
            <a:ext cx="11890903" cy="559977"/>
          </a:xfrm>
          <a:prstGeom prst="rect">
            <a:avLst/>
          </a:prstGeom>
          <a:noFill/>
          <a:ln>
            <a:noFill/>
          </a:ln>
          <a:extLst>
            <a:ext uri="{53640926-AAD7-44D8-BBD7-CCE9431645EC}">
              <a14:shadowObscured xmlns:a14="http://schemas.microsoft.com/office/drawing/2010/main"/>
            </a:ext>
          </a:extLst>
        </p:spPr>
      </p:pic>
      <p:pic>
        <p:nvPicPr>
          <p:cNvPr id="7" name="Grafik 26">
            <a:extLst>
              <a:ext uri="{FF2B5EF4-FFF2-40B4-BE49-F238E27FC236}">
                <a16:creationId xmlns:a16="http://schemas.microsoft.com/office/drawing/2014/main" id="{D5C8BFD1-E7A2-41E0-AA08-CBD8FA677C60}"/>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r="2441"/>
          <a:stretch/>
        </p:blipFill>
        <p:spPr bwMode="auto">
          <a:xfrm>
            <a:off x="134319" y="3574763"/>
            <a:ext cx="12057681" cy="559977"/>
          </a:xfrm>
          <a:prstGeom prst="rect">
            <a:avLst/>
          </a:prstGeom>
          <a:noFill/>
          <a:ln>
            <a:noFill/>
          </a:ln>
          <a:extLst>
            <a:ext uri="{53640926-AAD7-44D8-BBD7-CCE9431645EC}">
              <a14:shadowObscured xmlns:a14="http://schemas.microsoft.com/office/drawing/2010/main"/>
            </a:ext>
          </a:extLst>
        </p:spPr>
      </p:pic>
      <p:pic>
        <p:nvPicPr>
          <p:cNvPr id="5" name="Grafik 26">
            <a:extLst>
              <a:ext uri="{FF2B5EF4-FFF2-40B4-BE49-F238E27FC236}">
                <a16:creationId xmlns:a16="http://schemas.microsoft.com/office/drawing/2014/main" id="{02AE26BF-6FE1-4961-AA49-48A8EDDAB394}"/>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351939" y="1730295"/>
            <a:ext cx="7740927" cy="55997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5B65C0DC-BC2A-459D-91AC-22598AD94B77}"/>
              </a:ext>
            </a:extLst>
          </p:cNvPr>
          <p:cNvSpPr>
            <a:spLocks noGrp="1"/>
          </p:cNvSpPr>
          <p:nvPr>
            <p:ph type="title"/>
          </p:nvPr>
        </p:nvSpPr>
        <p:spPr>
          <a:xfrm>
            <a:off x="838199" y="334129"/>
            <a:ext cx="11365090" cy="1325563"/>
          </a:xfrm>
        </p:spPr>
        <p:txBody>
          <a:bodyPr>
            <a:normAutofit/>
          </a:bodyPr>
          <a:lstStyle/>
          <a:p>
            <a:r>
              <a:rPr lang="de-DE" sz="3000" dirty="0"/>
              <a:t>Die einzige Person, deren Verhalten du kontrollieren kannst, bist du selbst</a:t>
            </a:r>
            <a:endParaRPr lang="en-US" sz="3000" dirty="0"/>
          </a:p>
        </p:txBody>
      </p:sp>
      <p:sp>
        <p:nvSpPr>
          <p:cNvPr id="3" name="Θέση περιεχομένου 2">
            <a:extLst>
              <a:ext uri="{FF2B5EF4-FFF2-40B4-BE49-F238E27FC236}">
                <a16:creationId xmlns:a16="http://schemas.microsoft.com/office/drawing/2014/main" id="{AAD30569-295C-4346-9826-305C1F71167D}"/>
              </a:ext>
            </a:extLst>
          </p:cNvPr>
          <p:cNvSpPr>
            <a:spLocks noGrp="1"/>
          </p:cNvSpPr>
          <p:nvPr>
            <p:ph idx="1"/>
          </p:nvPr>
        </p:nvSpPr>
        <p:spPr>
          <a:xfrm>
            <a:off x="838198" y="1825624"/>
            <a:ext cx="11445512" cy="5032375"/>
          </a:xfrm>
        </p:spPr>
        <p:txBody>
          <a:bodyPr>
            <a:normAutofit fontScale="92500"/>
          </a:bodyPr>
          <a:lstStyle/>
          <a:p>
            <a:pPr>
              <a:lnSpc>
                <a:spcPct val="107000"/>
              </a:lnSpc>
              <a:spcAft>
                <a:spcPts val="800"/>
              </a:spcAft>
              <a:buClr>
                <a:srgbClr val="F68122"/>
              </a:buClr>
              <a:tabLst>
                <a:tab pos="4380865" algn="l"/>
                <a:tab pos="4830445" algn="l"/>
              </a:tabLst>
            </a:pPr>
            <a:r>
              <a:rPr lang="de-DE" sz="2400" i="1" dirty="0">
                <a:solidFill>
                  <a:srgbClr val="0070C0"/>
                </a:solidFill>
              </a:rPr>
              <a:t>Was meinst du? Stimmt diese Aussage</a:t>
            </a:r>
            <a:r>
              <a:rPr lang="en-US" sz="2400" i="1" dirty="0">
                <a:solidFill>
                  <a:srgbClr val="0070C0"/>
                </a:solidFill>
              </a:rPr>
              <a:t>? </a:t>
            </a:r>
          </a:p>
          <a:p>
            <a:pPr marL="0" indent="0">
              <a:lnSpc>
                <a:spcPct val="107000"/>
              </a:lnSpc>
              <a:spcAft>
                <a:spcPts val="800"/>
              </a:spcAft>
              <a:buNone/>
              <a:tabLst>
                <a:tab pos="4380865" algn="l"/>
                <a:tab pos="4830445" algn="l"/>
              </a:tabLst>
            </a:pPr>
            <a:r>
              <a:rPr lang="de-DE" sz="2400" dirty="0"/>
              <a:t>Klar, das kann natürlich erst ab einem bestimmten Alter gelten, denn bei Kindern und Heranwachsenden wäre es ja richtig fahrlässig, wenn die Eltern oder Erziehungsberechtigten nicht fürsorglich und kontrollierend eingreifen würden</a:t>
            </a:r>
            <a:r>
              <a:rPr lang="en-US" sz="2400" dirty="0"/>
              <a:t>. </a:t>
            </a:r>
          </a:p>
          <a:p>
            <a:pPr>
              <a:lnSpc>
                <a:spcPct val="107000"/>
              </a:lnSpc>
              <a:spcAft>
                <a:spcPts val="800"/>
              </a:spcAft>
              <a:buClr>
                <a:srgbClr val="F68122"/>
              </a:buClr>
              <a:tabLst>
                <a:tab pos="4380865" algn="l"/>
                <a:tab pos="4830445" algn="l"/>
              </a:tabLst>
            </a:pPr>
            <a:r>
              <a:rPr lang="de-DE" sz="2400" i="1" dirty="0">
                <a:solidFill>
                  <a:srgbClr val="0070C0"/>
                </a:solidFill>
              </a:rPr>
              <a:t>Aber – was meinst du – ab welchem Alter können Jugendliche diese Kontrolle selbst übernehmen</a:t>
            </a:r>
            <a:r>
              <a:rPr lang="en-US" sz="2400" i="1" dirty="0">
                <a:solidFill>
                  <a:srgbClr val="0070C0"/>
                </a:solidFill>
              </a:rPr>
              <a:t>?</a:t>
            </a:r>
          </a:p>
          <a:p>
            <a:pPr marL="0" indent="0">
              <a:lnSpc>
                <a:spcPct val="107000"/>
              </a:lnSpc>
              <a:spcAft>
                <a:spcPts val="800"/>
              </a:spcAft>
              <a:buNone/>
              <a:tabLst>
                <a:tab pos="4380865" algn="l"/>
                <a:tab pos="4830445" algn="l"/>
              </a:tabLst>
            </a:pPr>
            <a:r>
              <a:rPr lang="de-DE" sz="2400" dirty="0"/>
              <a:t>Gibt es ein bestimmtes Alter; kann man zum Beispiel sagen: ab dem 16. Geburtstag, oder ist das ein Prozess, in dem die Jugendlichen Schritt für Schritt mehr Verantwortung für sich selbst und ihr Tun übernehmen können?</a:t>
            </a:r>
            <a:endParaRPr lang="en-US" sz="2400" dirty="0"/>
          </a:p>
          <a:p>
            <a:pPr>
              <a:lnSpc>
                <a:spcPct val="107000"/>
              </a:lnSpc>
              <a:spcAft>
                <a:spcPts val="800"/>
              </a:spcAft>
              <a:buClr>
                <a:srgbClr val="F68122"/>
              </a:buClr>
              <a:tabLst>
                <a:tab pos="4380865" algn="l"/>
                <a:tab pos="4830445" algn="l"/>
              </a:tabLst>
            </a:pPr>
            <a:r>
              <a:rPr lang="de-DE" sz="2400" i="1" dirty="0">
                <a:solidFill>
                  <a:srgbClr val="0070C0"/>
                </a:solidFill>
              </a:rPr>
              <a:t>Woran erkennt man, dass eine Person dafür bereit ist</a:t>
            </a:r>
            <a:r>
              <a:rPr lang="en-US" sz="2400" i="1" dirty="0">
                <a:solidFill>
                  <a:srgbClr val="0070C0"/>
                </a:solidFill>
              </a:rPr>
              <a:t>? </a:t>
            </a:r>
          </a:p>
          <a:p>
            <a:pPr marL="0" indent="0">
              <a:lnSpc>
                <a:spcPct val="107000"/>
              </a:lnSpc>
              <a:spcAft>
                <a:spcPts val="800"/>
              </a:spcAft>
              <a:buNone/>
              <a:tabLst>
                <a:tab pos="4380865" algn="l"/>
                <a:tab pos="4830445" algn="l"/>
              </a:tabLst>
            </a:pPr>
            <a:r>
              <a:rPr lang="de-DE" sz="2400" dirty="0"/>
              <a:t>Versuchen wir nicht alle immer wieder, andere zu beeinflussen oder auch zu kontrollieren</a:t>
            </a:r>
            <a:r>
              <a:rPr lang="el-GR" sz="2400" dirty="0"/>
              <a:t>. </a:t>
            </a:r>
            <a:r>
              <a:rPr lang="de-DE" sz="2400" dirty="0"/>
              <a:t>Vermutlich machst du auch diese Erfahrung. </a:t>
            </a:r>
            <a:endParaRPr lang="el-GR" sz="4800" dirty="0"/>
          </a:p>
        </p:txBody>
      </p:sp>
      <p:sp>
        <p:nvSpPr>
          <p:cNvPr id="6" name="TextBox 5">
            <a:extLst>
              <a:ext uri="{FF2B5EF4-FFF2-40B4-BE49-F238E27FC236}">
                <a16:creationId xmlns:a16="http://schemas.microsoft.com/office/drawing/2014/main" id="{69EE5AE9-283A-46F8-BE4A-CA6337D83ABC}"/>
              </a:ext>
            </a:extLst>
          </p:cNvPr>
          <p:cNvSpPr txBox="1"/>
          <p:nvPr/>
        </p:nvSpPr>
        <p:spPr>
          <a:xfrm>
            <a:off x="10746223" y="0"/>
            <a:ext cx="1457066"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Einleitung</a:t>
            </a:r>
            <a:endParaRPr lang="de-DE" dirty="0">
              <a:solidFill>
                <a:schemeClr val="bg1"/>
              </a:solidFill>
              <a:effectLst>
                <a:outerShdw blurRad="38100" dist="38100" dir="2700000" algn="tl">
                  <a:srgbClr val="000000">
                    <a:alpha val="43137"/>
                  </a:srgbClr>
                </a:outerShdw>
              </a:effectLst>
            </a:endParaRPr>
          </a:p>
        </p:txBody>
      </p:sp>
      <p:grpSp>
        <p:nvGrpSpPr>
          <p:cNvPr id="9" name="Ομάδα 8" descr="Think about icon.">
            <a:extLst>
              <a:ext uri="{FF2B5EF4-FFF2-40B4-BE49-F238E27FC236}">
                <a16:creationId xmlns:a16="http://schemas.microsoft.com/office/drawing/2014/main" id="{44F4F4F5-4A1C-4AB2-A7DD-A1A493397A44}"/>
              </a:ext>
            </a:extLst>
          </p:cNvPr>
          <p:cNvGrpSpPr/>
          <p:nvPr/>
        </p:nvGrpSpPr>
        <p:grpSpPr>
          <a:xfrm>
            <a:off x="7643639" y="1598216"/>
            <a:ext cx="1016000" cy="791210"/>
            <a:chOff x="0" y="0"/>
            <a:chExt cx="2142411" cy="2331445"/>
          </a:xfrm>
          <a:noFill/>
        </p:grpSpPr>
        <p:pic>
          <p:nvPicPr>
            <p:cNvPr id="10" name="Γραφικό 6" descr="Συννεφάκι σκέψης περίγραμμα">
              <a:extLst>
                <a:ext uri="{FF2B5EF4-FFF2-40B4-BE49-F238E27FC236}">
                  <a16:creationId xmlns:a16="http://schemas.microsoft.com/office/drawing/2014/main" id="{7B965D86-6A3B-4AED-89EA-B74BDAF88F3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2142411" cy="2142411"/>
            </a:xfrm>
            <a:prstGeom prst="rect">
              <a:avLst/>
            </a:prstGeom>
          </p:spPr>
        </p:pic>
        <p:sp>
          <p:nvSpPr>
            <p:cNvPr id="11" name="TextBox 7">
              <a:extLst>
                <a:ext uri="{FF2B5EF4-FFF2-40B4-BE49-F238E27FC236}">
                  <a16:creationId xmlns:a16="http://schemas.microsoft.com/office/drawing/2014/main" id="{7B45A37C-AD20-41EB-87A3-91E925D5E2CE}"/>
                </a:ext>
              </a:extLst>
            </p:cNvPr>
            <p:cNvSpPr txBox="1"/>
            <p:nvPr/>
          </p:nvSpPr>
          <p:spPr>
            <a:xfrm>
              <a:off x="749844" y="236639"/>
              <a:ext cx="618288" cy="2094806"/>
            </a:xfrm>
            <a:prstGeom prst="rect">
              <a:avLst/>
            </a:prstGeom>
            <a:noFill/>
            <a:ln>
              <a:noFill/>
            </a:ln>
          </p:spPr>
          <p:txBody>
            <a:bodyPr wrap="square" rtlCol="0">
              <a:noAutofit/>
            </a:bodyPr>
            <a:lstStyle/>
            <a:p>
              <a:pPr algn="just">
                <a:lnSpc>
                  <a:spcPct val="130000"/>
                </a:lnSpc>
              </a:pPr>
              <a:r>
                <a:rPr lang="en-US" sz="1800" kern="1200">
                  <a:solidFill>
                    <a:srgbClr val="C00000"/>
                  </a:solidFill>
                  <a:effectLst/>
                  <a:latin typeface="Calibri" panose="020F0502020204030204" pitchFamily="34" charset="0"/>
                  <a:ea typeface="MyriadPro-Regular"/>
                  <a:cs typeface="Times New Roman" panose="02020603050405020304" pitchFamily="18" charset="0"/>
                </a:rPr>
                <a:t>?</a:t>
              </a:r>
              <a:endParaRPr lang="en-GB" sz="1200">
                <a:effectLst/>
                <a:latin typeface="Calibri" panose="020F0502020204030204" pitchFamily="34" charset="0"/>
                <a:ea typeface="MyriadPro-Regular"/>
                <a:cs typeface="Arial" panose="020B0604020202020204" pitchFamily="34" charset="0"/>
              </a:endParaRPr>
            </a:p>
          </p:txBody>
        </p:sp>
      </p:grpSp>
    </p:spTree>
    <p:extLst>
      <p:ext uri="{BB962C8B-B14F-4D97-AF65-F5344CB8AC3E}">
        <p14:creationId xmlns:p14="http://schemas.microsoft.com/office/powerpoint/2010/main" val="629246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AD30569-295C-4346-9826-305C1F71167D}"/>
              </a:ext>
            </a:extLst>
          </p:cNvPr>
          <p:cNvSpPr>
            <a:spLocks noGrp="1"/>
          </p:cNvSpPr>
          <p:nvPr>
            <p:ph idx="1"/>
          </p:nvPr>
        </p:nvSpPr>
        <p:spPr>
          <a:xfrm>
            <a:off x="838199" y="1825625"/>
            <a:ext cx="11365090" cy="4667250"/>
          </a:xfrm>
        </p:spPr>
        <p:txBody>
          <a:bodyPr>
            <a:normAutofit fontScale="92500" lnSpcReduction="10000"/>
          </a:bodyPr>
          <a:lstStyle/>
          <a:p>
            <a:pPr marL="0" indent="0">
              <a:lnSpc>
                <a:spcPct val="107000"/>
              </a:lnSpc>
              <a:spcAft>
                <a:spcPts val="800"/>
              </a:spcAft>
              <a:buNone/>
              <a:tabLst>
                <a:tab pos="4380865" algn="l"/>
                <a:tab pos="4830445" algn="l"/>
              </a:tabLst>
            </a:pPr>
            <a:r>
              <a:rPr lang="de-DE" sz="2400" b="1" dirty="0"/>
              <a:t>Denke einmal an eine Situation, in der jemand anderer versucht hat, dein Verhalten zu kontrollieren </a:t>
            </a:r>
          </a:p>
          <a:p>
            <a:pPr lvl="1">
              <a:lnSpc>
                <a:spcPct val="107000"/>
              </a:lnSpc>
              <a:spcAft>
                <a:spcPts val="800"/>
              </a:spcAft>
              <a:tabLst>
                <a:tab pos="4380865" algn="l"/>
                <a:tab pos="4830445" algn="l"/>
              </a:tabLst>
            </a:pPr>
            <a:r>
              <a:rPr lang="de-DE" sz="2000" dirty="0"/>
              <a:t>z.B. als dein Freund oder deine Freundin unbedingt etwas von dir wollte, was du selbst nicht wolltest.</a:t>
            </a:r>
          </a:p>
          <a:p>
            <a:pPr lvl="1">
              <a:lnSpc>
                <a:spcPct val="107000"/>
              </a:lnSpc>
              <a:spcAft>
                <a:spcPts val="800"/>
              </a:spcAft>
              <a:tabLst>
                <a:tab pos="4380865" algn="l"/>
                <a:tab pos="4830445" algn="l"/>
              </a:tabLst>
            </a:pPr>
            <a:endParaRPr lang="de-DE" sz="2000" dirty="0"/>
          </a:p>
          <a:p>
            <a:pPr lvl="1">
              <a:lnSpc>
                <a:spcPct val="107000"/>
              </a:lnSpc>
              <a:spcAft>
                <a:spcPts val="800"/>
              </a:spcAft>
              <a:tabLst>
                <a:tab pos="4380865" algn="l"/>
                <a:tab pos="4830445" algn="l"/>
              </a:tabLst>
            </a:pPr>
            <a:endParaRPr lang="de-DE" sz="2000" dirty="0"/>
          </a:p>
          <a:p>
            <a:pPr marL="514350" indent="-514350">
              <a:lnSpc>
                <a:spcPct val="107000"/>
              </a:lnSpc>
              <a:spcAft>
                <a:spcPts val="800"/>
              </a:spcAft>
              <a:buAutoNum type="arabicPeriod"/>
              <a:tabLst>
                <a:tab pos="4380865" algn="l"/>
                <a:tab pos="4830445" algn="l"/>
              </a:tabLst>
            </a:pPr>
            <a:r>
              <a:rPr lang="de-DE" sz="2400" i="1" dirty="0"/>
              <a:t>Hast du gemacht, was die andere Person von dir wollte?</a:t>
            </a:r>
          </a:p>
          <a:p>
            <a:pPr marL="514350" indent="-514350">
              <a:lnSpc>
                <a:spcPct val="107000"/>
              </a:lnSpc>
              <a:spcAft>
                <a:spcPts val="800"/>
              </a:spcAft>
              <a:buAutoNum type="arabicPeriod"/>
              <a:tabLst>
                <a:tab pos="4380865" algn="l"/>
                <a:tab pos="4830445" algn="l"/>
              </a:tabLst>
            </a:pPr>
            <a:r>
              <a:rPr lang="de-DE" sz="2400" i="1" dirty="0"/>
              <a:t>Hast du es nicht gemacht?</a:t>
            </a:r>
          </a:p>
          <a:p>
            <a:pPr marL="514350" indent="-514350">
              <a:lnSpc>
                <a:spcPct val="107000"/>
              </a:lnSpc>
              <a:spcAft>
                <a:spcPts val="800"/>
              </a:spcAft>
              <a:buAutoNum type="arabicPeriod"/>
              <a:tabLst>
                <a:tab pos="4380865" algn="l"/>
                <a:tab pos="4830445" algn="l"/>
              </a:tabLst>
            </a:pPr>
            <a:r>
              <a:rPr lang="de-DE" sz="2400" i="1" dirty="0"/>
              <a:t>Hast du nur so getan, als würdest du es machen? </a:t>
            </a:r>
          </a:p>
          <a:p>
            <a:pPr marL="0" indent="0">
              <a:lnSpc>
                <a:spcPct val="107000"/>
              </a:lnSpc>
              <a:spcAft>
                <a:spcPts val="800"/>
              </a:spcAft>
              <a:buNone/>
              <a:tabLst>
                <a:tab pos="4380865" algn="l"/>
                <a:tab pos="4830445" algn="l"/>
              </a:tabLst>
            </a:pPr>
            <a:r>
              <a:rPr lang="de-DE" sz="2400" dirty="0"/>
              <a:t>Du siehst, im Grunde bist nur du selbst die einzige Person, die entscheidet, wie du dich verhältst. – Und so ist es bei den anderen eben auch. </a:t>
            </a:r>
          </a:p>
        </p:txBody>
      </p:sp>
      <p:pic>
        <p:nvPicPr>
          <p:cNvPr id="8" name="Grafik 107">
            <a:extLst>
              <a:ext uri="{FF2B5EF4-FFF2-40B4-BE49-F238E27FC236}">
                <a16:creationId xmlns:a16="http://schemas.microsoft.com/office/drawing/2014/main" id="{E672A5A7-1CD9-4CE9-9F25-25998475B9D4}"/>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1993001" y="3072025"/>
            <a:ext cx="3852922" cy="857250"/>
          </a:xfrm>
          <a:prstGeom prst="rect">
            <a:avLst/>
          </a:prstGeom>
          <a:noFill/>
          <a:ln>
            <a:noFill/>
          </a:ln>
          <a:extLst>
            <a:ext uri="{53640926-AAD7-44D8-BBD7-CCE9431645EC}">
              <a14:shadowObscured xmlns:a14="http://schemas.microsoft.com/office/drawing/2010/main"/>
            </a:ext>
          </a:extLst>
        </p:spPr>
      </p:pic>
      <p:pic>
        <p:nvPicPr>
          <p:cNvPr id="9" name="Grafik 107">
            <a:extLst>
              <a:ext uri="{FF2B5EF4-FFF2-40B4-BE49-F238E27FC236}">
                <a16:creationId xmlns:a16="http://schemas.microsoft.com/office/drawing/2014/main" id="{835739F3-8724-4A8C-B51F-D8F1D4F94029}"/>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6032934" y="3072025"/>
            <a:ext cx="3417740" cy="857250"/>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5B65C0DC-BC2A-459D-91AC-22598AD94B77}"/>
              </a:ext>
            </a:extLst>
          </p:cNvPr>
          <p:cNvSpPr>
            <a:spLocks noGrp="1"/>
          </p:cNvSpPr>
          <p:nvPr>
            <p:ph type="title"/>
          </p:nvPr>
        </p:nvSpPr>
        <p:spPr>
          <a:xfrm>
            <a:off x="838199" y="365125"/>
            <a:ext cx="11353801" cy="1325563"/>
          </a:xfrm>
        </p:spPr>
        <p:txBody>
          <a:bodyPr>
            <a:normAutofit/>
          </a:bodyPr>
          <a:lstStyle/>
          <a:p>
            <a:r>
              <a:rPr lang="de-DE" sz="4000" dirty="0"/>
              <a:t>Sehen wir uns dieses Verhalten doch einmal genauer an</a:t>
            </a:r>
          </a:p>
        </p:txBody>
      </p:sp>
      <p:sp>
        <p:nvSpPr>
          <p:cNvPr id="4" name="Rectangle 3">
            <a:extLst>
              <a:ext uri="{FF2B5EF4-FFF2-40B4-BE49-F238E27FC236}">
                <a16:creationId xmlns:a16="http://schemas.microsoft.com/office/drawing/2014/main" id="{CD6821EC-E8FE-4B77-9307-D42E196582A5}"/>
              </a:ext>
            </a:extLst>
          </p:cNvPr>
          <p:cNvSpPr/>
          <p:nvPr/>
        </p:nvSpPr>
        <p:spPr>
          <a:xfrm>
            <a:off x="1946654" y="3232701"/>
            <a:ext cx="4019184" cy="535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07000"/>
              </a:lnSpc>
              <a:spcAft>
                <a:spcPts val="800"/>
              </a:spcAft>
              <a:buClr>
                <a:srgbClr val="F68122"/>
              </a:buClr>
              <a:buFont typeface="Wingdings" panose="05000000000000000000" pitchFamily="2" charset="2"/>
              <a:buChar char="§"/>
              <a:tabLst>
                <a:tab pos="4380865" algn="l"/>
                <a:tab pos="4830445" algn="l"/>
              </a:tabLst>
            </a:pPr>
            <a:r>
              <a:rPr lang="de-DE" sz="2200" i="1" dirty="0">
                <a:solidFill>
                  <a:srgbClr val="0070C0"/>
                </a:solidFill>
              </a:rPr>
              <a:t>Wie hat sich das angefühlt?</a:t>
            </a:r>
          </a:p>
        </p:txBody>
      </p:sp>
      <p:sp>
        <p:nvSpPr>
          <p:cNvPr id="7" name="Rectangle 6">
            <a:extLst>
              <a:ext uri="{FF2B5EF4-FFF2-40B4-BE49-F238E27FC236}">
                <a16:creationId xmlns:a16="http://schemas.microsoft.com/office/drawing/2014/main" id="{D9C806B1-7EA3-4342-814E-63460A11978F}"/>
              </a:ext>
            </a:extLst>
          </p:cNvPr>
          <p:cNvSpPr/>
          <p:nvPr/>
        </p:nvSpPr>
        <p:spPr>
          <a:xfrm>
            <a:off x="5989219" y="3217370"/>
            <a:ext cx="3237875" cy="535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07000"/>
              </a:lnSpc>
              <a:spcAft>
                <a:spcPts val="800"/>
              </a:spcAft>
              <a:buClr>
                <a:srgbClr val="F68122"/>
              </a:buClr>
              <a:buFont typeface="Wingdings" panose="05000000000000000000" pitchFamily="2" charset="2"/>
              <a:buChar char="§"/>
              <a:tabLst>
                <a:tab pos="4380865" algn="l"/>
                <a:tab pos="4830445" algn="l"/>
              </a:tabLst>
            </a:pPr>
            <a:r>
              <a:rPr lang="de-DE" sz="2200" i="1" dirty="0">
                <a:solidFill>
                  <a:srgbClr val="0070C0"/>
                </a:solidFill>
              </a:rPr>
              <a:t>Wie hast du reagiert?</a:t>
            </a:r>
          </a:p>
        </p:txBody>
      </p:sp>
      <p:grpSp>
        <p:nvGrpSpPr>
          <p:cNvPr id="10" name="Ομάδα 9" descr="Think about icon.">
            <a:extLst>
              <a:ext uri="{FF2B5EF4-FFF2-40B4-BE49-F238E27FC236}">
                <a16:creationId xmlns:a16="http://schemas.microsoft.com/office/drawing/2014/main" id="{6966997A-EEBD-46B6-9C6A-47782905CBA7}"/>
              </a:ext>
            </a:extLst>
          </p:cNvPr>
          <p:cNvGrpSpPr/>
          <p:nvPr/>
        </p:nvGrpSpPr>
        <p:grpSpPr>
          <a:xfrm>
            <a:off x="409249" y="2925914"/>
            <a:ext cx="1016000" cy="791210"/>
            <a:chOff x="0" y="0"/>
            <a:chExt cx="2142411" cy="2331445"/>
          </a:xfrm>
          <a:noFill/>
        </p:grpSpPr>
        <p:pic>
          <p:nvPicPr>
            <p:cNvPr id="11" name="Γραφικό 6" descr="Συννεφάκι σκέψης περίγραμμα">
              <a:extLst>
                <a:ext uri="{FF2B5EF4-FFF2-40B4-BE49-F238E27FC236}">
                  <a16:creationId xmlns:a16="http://schemas.microsoft.com/office/drawing/2014/main" id="{66BD39BB-524B-4C36-9D04-EF7ACCA5816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2142411" cy="2142411"/>
            </a:xfrm>
            <a:prstGeom prst="rect">
              <a:avLst/>
            </a:prstGeom>
          </p:spPr>
        </p:pic>
        <p:sp>
          <p:nvSpPr>
            <p:cNvPr id="12" name="TextBox 7">
              <a:extLst>
                <a:ext uri="{FF2B5EF4-FFF2-40B4-BE49-F238E27FC236}">
                  <a16:creationId xmlns:a16="http://schemas.microsoft.com/office/drawing/2014/main" id="{6DB52046-49D9-4B8C-96BB-384E6A40E875}"/>
                </a:ext>
              </a:extLst>
            </p:cNvPr>
            <p:cNvSpPr txBox="1"/>
            <p:nvPr/>
          </p:nvSpPr>
          <p:spPr>
            <a:xfrm>
              <a:off x="749844" y="236639"/>
              <a:ext cx="618288" cy="2094806"/>
            </a:xfrm>
            <a:prstGeom prst="rect">
              <a:avLst/>
            </a:prstGeom>
            <a:noFill/>
            <a:ln>
              <a:noFill/>
            </a:ln>
          </p:spPr>
          <p:txBody>
            <a:bodyPr wrap="square" rtlCol="0">
              <a:noAutofit/>
            </a:bodyPr>
            <a:lstStyle/>
            <a:p>
              <a:pPr algn="just">
                <a:lnSpc>
                  <a:spcPct val="130000"/>
                </a:lnSpc>
              </a:pPr>
              <a:r>
                <a:rPr lang="de-DE" sz="1800" kern="1200" dirty="0">
                  <a:solidFill>
                    <a:srgbClr val="C00000"/>
                  </a:solidFill>
                  <a:effectLst/>
                  <a:latin typeface="Calibri" panose="020F0502020204030204" pitchFamily="34" charset="0"/>
                  <a:ea typeface="MyriadPro-Regular"/>
                  <a:cs typeface="Times New Roman" panose="02020603050405020304" pitchFamily="18" charset="0"/>
                </a:rPr>
                <a:t>?</a:t>
              </a:r>
              <a:endParaRPr lang="de-DE" sz="1200" dirty="0">
                <a:effectLst/>
                <a:latin typeface="Calibri" panose="020F0502020204030204" pitchFamily="34" charset="0"/>
                <a:ea typeface="MyriadPro-Regular"/>
                <a:cs typeface="Arial" panose="020B0604020202020204" pitchFamily="34" charset="0"/>
              </a:endParaRPr>
            </a:p>
          </p:txBody>
        </p:sp>
      </p:grpSp>
      <p:sp>
        <p:nvSpPr>
          <p:cNvPr id="14" name="TextBox 13">
            <a:extLst>
              <a:ext uri="{FF2B5EF4-FFF2-40B4-BE49-F238E27FC236}">
                <a16:creationId xmlns:a16="http://schemas.microsoft.com/office/drawing/2014/main" id="{69EE5AE9-283A-46F8-BE4A-CA6337D83ABC}"/>
              </a:ext>
            </a:extLst>
          </p:cNvPr>
          <p:cNvSpPr txBox="1"/>
          <p:nvPr/>
        </p:nvSpPr>
        <p:spPr>
          <a:xfrm>
            <a:off x="10746223" y="0"/>
            <a:ext cx="1457066"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Einleitung</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15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43" descr="Aquarell, Pinselstrich, Farbe, Abstrakt, Textur, Bürste">
            <a:extLst>
              <a:ext uri="{FF2B5EF4-FFF2-40B4-BE49-F238E27FC236}">
                <a16:creationId xmlns:a16="http://schemas.microsoft.com/office/drawing/2014/main" id="{E196F0C6-8A65-4DD5-A514-F772B111E5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400049" y="4001294"/>
            <a:ext cx="10848975" cy="2856706"/>
          </a:xfrm>
          <a:prstGeom prst="rect">
            <a:avLst/>
          </a:prstGeom>
          <a:noFill/>
          <a:ln>
            <a:noFill/>
          </a:ln>
          <a:extLst>
            <a:ext uri="{53640926-AAD7-44D8-BBD7-CCE9431645EC}">
              <a14:shadowObscured xmlns:a14="http://schemas.microsoft.com/office/drawing/2010/main"/>
            </a:ext>
          </a:extLst>
        </p:spPr>
      </p:pic>
      <p:pic>
        <p:nvPicPr>
          <p:cNvPr id="7" name="Grafik 1">
            <a:extLst>
              <a:ext uri="{FF2B5EF4-FFF2-40B4-BE49-F238E27FC236}">
                <a16:creationId xmlns:a16="http://schemas.microsoft.com/office/drawing/2014/main" id="{61CA4B1B-BA97-4BC0-8A60-D1C311B207CC}"/>
              </a:ext>
            </a:extLst>
          </p:cNvPr>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3940821" y="2895978"/>
            <a:ext cx="4784435" cy="825500"/>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5B65C0DC-BC2A-459D-91AC-22598AD94B77}"/>
              </a:ext>
            </a:extLst>
          </p:cNvPr>
          <p:cNvSpPr>
            <a:spLocks noGrp="1"/>
          </p:cNvSpPr>
          <p:nvPr>
            <p:ph type="title"/>
          </p:nvPr>
        </p:nvSpPr>
        <p:spPr>
          <a:xfrm>
            <a:off x="838200" y="365125"/>
            <a:ext cx="11353800" cy="1325563"/>
          </a:xfrm>
        </p:spPr>
        <p:txBody>
          <a:bodyPr>
            <a:normAutofit/>
          </a:bodyPr>
          <a:lstStyle/>
          <a:p>
            <a:r>
              <a:rPr lang="de-DE" sz="4000" dirty="0"/>
              <a:t>Sehen wir uns dieses Verhalten doch einmal genauer an</a:t>
            </a:r>
            <a:endParaRPr lang="el-GR" sz="4000" dirty="0"/>
          </a:p>
        </p:txBody>
      </p:sp>
      <p:sp>
        <p:nvSpPr>
          <p:cNvPr id="3" name="Θέση περιεχομένου 2">
            <a:extLst>
              <a:ext uri="{FF2B5EF4-FFF2-40B4-BE49-F238E27FC236}">
                <a16:creationId xmlns:a16="http://schemas.microsoft.com/office/drawing/2014/main" id="{AAD30569-295C-4346-9826-305C1F71167D}"/>
              </a:ext>
            </a:extLst>
          </p:cNvPr>
          <p:cNvSpPr>
            <a:spLocks noGrp="1"/>
          </p:cNvSpPr>
          <p:nvPr>
            <p:ph idx="1"/>
          </p:nvPr>
        </p:nvSpPr>
        <p:spPr>
          <a:xfrm>
            <a:off x="838199" y="1825625"/>
            <a:ext cx="11365090" cy="4351338"/>
          </a:xfrm>
        </p:spPr>
        <p:txBody>
          <a:bodyPr>
            <a:normAutofit/>
          </a:bodyPr>
          <a:lstStyle/>
          <a:p>
            <a:pPr marL="0" indent="0">
              <a:lnSpc>
                <a:spcPct val="107000"/>
              </a:lnSpc>
              <a:spcAft>
                <a:spcPts val="800"/>
              </a:spcAft>
              <a:buNone/>
              <a:tabLst>
                <a:tab pos="4380865" algn="l"/>
                <a:tab pos="4830445" algn="l"/>
              </a:tabLst>
            </a:pPr>
            <a:r>
              <a:rPr lang="de-DE" sz="2400" b="1" dirty="0"/>
              <a:t>Denke jetzt an eine Situation, in der du versucht hast, das Verhalten einer anderen Person zu kontrollieren, beziehungsweise nach deinem Willen zu beeinflussen</a:t>
            </a:r>
            <a:r>
              <a:rPr lang="en-US" sz="2400" b="1" dirty="0"/>
              <a:t>:</a:t>
            </a:r>
          </a:p>
        </p:txBody>
      </p:sp>
      <p:sp>
        <p:nvSpPr>
          <p:cNvPr id="8" name="Rectangle 7">
            <a:extLst>
              <a:ext uri="{FF2B5EF4-FFF2-40B4-BE49-F238E27FC236}">
                <a16:creationId xmlns:a16="http://schemas.microsoft.com/office/drawing/2014/main" id="{DEFA7EB6-CA49-4FC9-AF70-CC6EB52796CA}"/>
              </a:ext>
            </a:extLst>
          </p:cNvPr>
          <p:cNvSpPr/>
          <p:nvPr/>
        </p:nvSpPr>
        <p:spPr>
          <a:xfrm>
            <a:off x="3730428" y="2784890"/>
            <a:ext cx="4627640"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07000"/>
              </a:lnSpc>
              <a:spcAft>
                <a:spcPts val="800"/>
              </a:spcAft>
              <a:buClr>
                <a:srgbClr val="F68122"/>
              </a:buClr>
              <a:buFont typeface="Wingdings" panose="05000000000000000000" pitchFamily="2" charset="2"/>
              <a:buChar char="§"/>
              <a:tabLst>
                <a:tab pos="4380865" algn="l"/>
                <a:tab pos="4830445" algn="l"/>
              </a:tabLst>
            </a:pPr>
            <a:r>
              <a:rPr lang="de-DE" sz="2200" i="1" dirty="0">
                <a:solidFill>
                  <a:srgbClr val="0070C0"/>
                </a:solidFill>
              </a:rPr>
              <a:t>Warum hast du das gemacht</a:t>
            </a:r>
            <a:r>
              <a:rPr lang="en-US" sz="2200" i="1" dirty="0">
                <a:solidFill>
                  <a:srgbClr val="0070C0"/>
                </a:solidFill>
              </a:rPr>
              <a:t>?</a:t>
            </a:r>
          </a:p>
        </p:txBody>
      </p:sp>
      <p:sp>
        <p:nvSpPr>
          <p:cNvPr id="9" name="TextBox 8">
            <a:extLst>
              <a:ext uri="{FF2B5EF4-FFF2-40B4-BE49-F238E27FC236}">
                <a16:creationId xmlns:a16="http://schemas.microsoft.com/office/drawing/2014/main" id="{0686575A-60FB-4E85-9B35-C99C00C37C39}"/>
              </a:ext>
            </a:extLst>
          </p:cNvPr>
          <p:cNvSpPr txBox="1"/>
          <p:nvPr/>
        </p:nvSpPr>
        <p:spPr>
          <a:xfrm>
            <a:off x="1869260" y="4168367"/>
            <a:ext cx="8480454" cy="2308324"/>
          </a:xfrm>
          <a:prstGeom prst="rect">
            <a:avLst/>
          </a:prstGeom>
          <a:noFill/>
          <a:ln>
            <a:noFill/>
          </a:ln>
        </p:spPr>
        <p:txBody>
          <a:bodyPr wrap="square">
            <a:spAutoFit/>
          </a:bodyPr>
          <a:lstStyle/>
          <a:p>
            <a:pPr algn="ctr"/>
            <a:r>
              <a:rPr lang="de-DE" sz="2400" b="1" i="1" dirty="0">
                <a:solidFill>
                  <a:srgbClr val="FFFF00"/>
                </a:solidFill>
                <a:effectLst>
                  <a:outerShdw blurRad="38100" dist="38100" dir="2700000" algn="tl">
                    <a:srgbClr val="000000">
                      <a:alpha val="43137"/>
                    </a:srgbClr>
                  </a:outerShdw>
                </a:effectLst>
              </a:rPr>
              <a:t>Wenn du verstehen lernst, dass die Ursache von deinem Verhalten ein nicht erfülltes oder beeinträchtigtes Grundbedürfnis war, kannst du auch besser verstehen, warum du dich so verhalten hast</a:t>
            </a:r>
            <a:r>
              <a:rPr lang="en-US" sz="2400" b="1" i="1" dirty="0">
                <a:solidFill>
                  <a:srgbClr val="FFFF00"/>
                </a:solidFill>
                <a:effectLst>
                  <a:outerShdw blurRad="38100" dist="38100" dir="2700000" algn="tl">
                    <a:srgbClr val="000000">
                      <a:alpha val="43137"/>
                    </a:srgbClr>
                  </a:outerShdw>
                </a:effectLst>
              </a:rPr>
              <a:t>. </a:t>
            </a:r>
            <a:r>
              <a:rPr lang="de-DE" sz="2400" b="1" i="1" dirty="0">
                <a:solidFill>
                  <a:srgbClr val="FFFF00"/>
                </a:solidFill>
                <a:effectLst>
                  <a:outerShdw blurRad="38100" dist="38100" dir="2700000" algn="tl">
                    <a:srgbClr val="000000">
                      <a:alpha val="43137"/>
                    </a:srgbClr>
                  </a:outerShdw>
                </a:effectLst>
              </a:rPr>
              <a:t>Jetzt merkst du wahrscheinlich auch, dass es nicht darum geht, ein Verhalten zu verurteilen, sondern es geht darum, besser zu verstehen, warum wir uns so oder so verhalten</a:t>
            </a:r>
            <a:r>
              <a:rPr lang="en-US" sz="2400" b="1" i="1" dirty="0">
                <a:solidFill>
                  <a:srgbClr val="FFFF00"/>
                </a:solidFill>
                <a:effectLst>
                  <a:outerShdw blurRad="38100" dist="38100" dir="2700000" algn="tl">
                    <a:srgbClr val="000000">
                      <a:alpha val="43137"/>
                    </a:srgbClr>
                  </a:outerShdw>
                </a:effectLst>
              </a:rPr>
              <a:t>.</a:t>
            </a:r>
            <a:endParaRPr lang="el-GR" sz="2400" b="1" i="1" dirty="0">
              <a:solidFill>
                <a:srgbClr val="FFFF00"/>
              </a:solidFill>
              <a:effectLst>
                <a:outerShdw blurRad="38100" dist="38100" dir="2700000" algn="tl">
                  <a:srgbClr val="000000">
                    <a:alpha val="43137"/>
                  </a:srgbClr>
                </a:outerShdw>
              </a:effectLst>
            </a:endParaRPr>
          </a:p>
        </p:txBody>
      </p:sp>
      <p:grpSp>
        <p:nvGrpSpPr>
          <p:cNvPr id="10" name="Ομάδα 9" descr="Think about icon.">
            <a:extLst>
              <a:ext uri="{FF2B5EF4-FFF2-40B4-BE49-F238E27FC236}">
                <a16:creationId xmlns:a16="http://schemas.microsoft.com/office/drawing/2014/main" id="{1607CA65-3AA0-4D02-9822-30E639B3D452}"/>
              </a:ext>
            </a:extLst>
          </p:cNvPr>
          <p:cNvGrpSpPr/>
          <p:nvPr/>
        </p:nvGrpSpPr>
        <p:grpSpPr>
          <a:xfrm>
            <a:off x="8725256" y="2930268"/>
            <a:ext cx="1016000" cy="791210"/>
            <a:chOff x="0" y="0"/>
            <a:chExt cx="2142411" cy="2331445"/>
          </a:xfrm>
          <a:noFill/>
        </p:grpSpPr>
        <p:pic>
          <p:nvPicPr>
            <p:cNvPr id="11" name="Γραφικό 6" descr="Συννεφάκι σκέψης περίγραμμα">
              <a:extLst>
                <a:ext uri="{FF2B5EF4-FFF2-40B4-BE49-F238E27FC236}">
                  <a16:creationId xmlns:a16="http://schemas.microsoft.com/office/drawing/2014/main" id="{125F9045-2E4E-4062-9209-C74B8EA35FC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0"/>
              <a:ext cx="2142411" cy="2142411"/>
            </a:xfrm>
            <a:prstGeom prst="rect">
              <a:avLst/>
            </a:prstGeom>
          </p:spPr>
        </p:pic>
        <p:sp>
          <p:nvSpPr>
            <p:cNvPr id="12" name="TextBox 7">
              <a:extLst>
                <a:ext uri="{FF2B5EF4-FFF2-40B4-BE49-F238E27FC236}">
                  <a16:creationId xmlns:a16="http://schemas.microsoft.com/office/drawing/2014/main" id="{37F19364-C9A5-4BE6-941E-C7BD1E352063}"/>
                </a:ext>
              </a:extLst>
            </p:cNvPr>
            <p:cNvSpPr txBox="1"/>
            <p:nvPr/>
          </p:nvSpPr>
          <p:spPr>
            <a:xfrm>
              <a:off x="749844" y="236639"/>
              <a:ext cx="618288" cy="2094806"/>
            </a:xfrm>
            <a:prstGeom prst="rect">
              <a:avLst/>
            </a:prstGeom>
            <a:noFill/>
            <a:ln>
              <a:noFill/>
            </a:ln>
          </p:spPr>
          <p:txBody>
            <a:bodyPr wrap="square" rtlCol="0">
              <a:noAutofit/>
            </a:bodyPr>
            <a:lstStyle/>
            <a:p>
              <a:pPr algn="just">
                <a:lnSpc>
                  <a:spcPct val="130000"/>
                </a:lnSpc>
              </a:pPr>
              <a:r>
                <a:rPr lang="en-US" sz="1800" kern="1200">
                  <a:solidFill>
                    <a:srgbClr val="C00000"/>
                  </a:solidFill>
                  <a:effectLst/>
                  <a:latin typeface="Calibri" panose="020F0502020204030204" pitchFamily="34" charset="0"/>
                  <a:ea typeface="MyriadPro-Regular"/>
                  <a:cs typeface="Times New Roman" panose="02020603050405020304" pitchFamily="18" charset="0"/>
                </a:rPr>
                <a:t>?</a:t>
              </a:r>
              <a:endParaRPr lang="en-GB" sz="1200">
                <a:effectLst/>
                <a:latin typeface="Calibri" panose="020F0502020204030204" pitchFamily="34" charset="0"/>
                <a:ea typeface="MyriadPro-Regular"/>
                <a:cs typeface="Arial" panose="020B0604020202020204" pitchFamily="34" charset="0"/>
              </a:endParaRPr>
            </a:p>
          </p:txBody>
        </p:sp>
      </p:grpSp>
      <p:sp>
        <p:nvSpPr>
          <p:cNvPr id="14" name="TextBox 13">
            <a:extLst>
              <a:ext uri="{FF2B5EF4-FFF2-40B4-BE49-F238E27FC236}">
                <a16:creationId xmlns:a16="http://schemas.microsoft.com/office/drawing/2014/main" id="{69EE5AE9-283A-46F8-BE4A-CA6337D83ABC}"/>
              </a:ext>
            </a:extLst>
          </p:cNvPr>
          <p:cNvSpPr txBox="1"/>
          <p:nvPr/>
        </p:nvSpPr>
        <p:spPr>
          <a:xfrm>
            <a:off x="10746223" y="0"/>
            <a:ext cx="1457066"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Einleitung</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059828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AF370A2-0C57-47CB-8476-08A4328ED3A9}">
  <we:reference id="wa104381335" version="1.0.0.1" store="el-GR" storeType="OMEX"/>
  <we:alternateReferences>
    <we:reference id="WA104381335"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8389</TotalTime>
  <Words>6548</Words>
  <Application>Microsoft Office PowerPoint</Application>
  <PresentationFormat>Ευρεία οθόνη</PresentationFormat>
  <Paragraphs>560</Paragraphs>
  <Slides>65</Slides>
  <Notes>17</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65</vt:i4>
      </vt:variant>
    </vt:vector>
  </HeadingPairs>
  <TitlesOfParts>
    <vt:vector size="75" baseType="lpstr">
      <vt:lpstr>Abadi</vt:lpstr>
      <vt:lpstr>Arial</vt:lpstr>
      <vt:lpstr>Calibri</vt:lpstr>
      <vt:lpstr>Calibri Light</vt:lpstr>
      <vt:lpstr>Courier New</vt:lpstr>
      <vt:lpstr>inherit</vt:lpstr>
      <vt:lpstr>Open Sans</vt:lpstr>
      <vt:lpstr>Ubuntu</vt:lpstr>
      <vt:lpstr>Wingdings</vt:lpstr>
      <vt:lpstr>Θέμα του Office</vt:lpstr>
      <vt:lpstr>2. Strategien, sich seine Grundbedürfnisse zu erfüllen  Autoren Susanne Linde und Klaus Linde-Leimer Layout Greek Universities Network (GUnet), Blickpunkt Identität </vt:lpstr>
      <vt:lpstr>Copyright </vt:lpstr>
      <vt:lpstr>Partnerorganisationen</vt:lpstr>
      <vt:lpstr>Inhalt</vt:lpstr>
      <vt:lpstr>Παρουσίαση του PowerPoint</vt:lpstr>
      <vt:lpstr>Παρουσίαση του PowerPoint</vt:lpstr>
      <vt:lpstr>Die einzige Person, deren Verhalten du kontrollieren kannst, bist du selbst</vt:lpstr>
      <vt:lpstr>Sehen wir uns dieses Verhalten doch einmal genauer an</vt:lpstr>
      <vt:lpstr>Sehen wir uns dieses Verhalten doch einmal genauer an</vt:lpstr>
      <vt:lpstr>Παρουσίαση του PowerPoint</vt:lpstr>
      <vt:lpstr>Verstehen statt kontrollieren </vt:lpstr>
      <vt:lpstr>Παρουσίαση του PowerPoint</vt:lpstr>
      <vt:lpstr>Wie verhalten wir uns, wenn Grundbedürfnisse bedroht oder unerfüllt sind?</vt:lpstr>
      <vt:lpstr>Einflussfaktoren auf unser Verhalten   (1)</vt:lpstr>
      <vt:lpstr>Einflussfaktoren auf unser Verhalten   (2)</vt:lpstr>
      <vt:lpstr>Unterschiedliche Verhaltensweisen in einer Situation</vt:lpstr>
      <vt:lpstr>Sandra, Paul, Elias</vt:lpstr>
      <vt:lpstr>Wie würdest du dich verhalten? </vt:lpstr>
      <vt:lpstr>Παρουσίαση του PowerPoint</vt:lpstr>
      <vt:lpstr>Sandras Geschichte</vt:lpstr>
      <vt:lpstr>Pauls Geschichte </vt:lpstr>
      <vt:lpstr>Elias Geschichte</vt:lpstr>
      <vt:lpstr>Παρουσίαση του PowerPoint</vt:lpstr>
      <vt:lpstr>Positive und negative Auswirkungen auf dich und andere</vt:lpstr>
      <vt:lpstr>Beispiel Sandra:</vt:lpstr>
      <vt:lpstr>Beispiel Paul:</vt:lpstr>
      <vt:lpstr>Beispiel Elias:</vt:lpstr>
      <vt:lpstr>Der große Unterschied</vt:lpstr>
      <vt:lpstr>Παρουσίαση του PowerPoint</vt:lpstr>
      <vt:lpstr>Ist dieses Verhalten gut für Dich oder die Anderen?</vt:lpstr>
      <vt:lpstr>auch die anderen miteinzubeziehen</vt:lpstr>
      <vt:lpstr>Παρουσίαση του PowerPoint</vt:lpstr>
      <vt:lpstr>Positive Konsequenzen schaffen</vt:lpstr>
      <vt:lpstr>Was bedeutet konstruktives Handeln?</vt:lpstr>
      <vt:lpstr>Was bedeutet konstruktives Handeln?</vt:lpstr>
      <vt:lpstr>Παρουσίαση του PowerPoint</vt:lpstr>
      <vt:lpstr>Unser Handeln im Jetzt wirkt sich auch auf die Zukunft aus</vt:lpstr>
      <vt:lpstr>Sandras Geschichte - Fortsetzung</vt:lpstr>
      <vt:lpstr>Pauls Geschichte - Fortsetzung</vt:lpstr>
      <vt:lpstr>Elias Geschichte - Fortsetzung</vt:lpstr>
      <vt:lpstr>Konsequenzen von unserem Verhalten für die Zukunft und die Allgemeinheit</vt:lpstr>
      <vt:lpstr>Παρουσίαση του PowerPoint</vt:lpstr>
      <vt:lpstr>Hilfreiche Strategien anwenden</vt:lpstr>
      <vt:lpstr>Positive und negative Strategien zur Bedürfnisbefriedigung</vt:lpstr>
      <vt:lpstr>1. Liebe und Zugehörigkeit</vt:lpstr>
      <vt:lpstr>2. Power (Macht)</vt:lpstr>
      <vt:lpstr>3. Freiheit</vt:lpstr>
      <vt:lpstr>4. Spaß</vt:lpstr>
      <vt:lpstr>5. Sicherheit und Überleben</vt:lpstr>
      <vt:lpstr>Weitere Beispiele</vt:lpstr>
      <vt:lpstr>1. Grundbedürfnis: Überleben</vt:lpstr>
      <vt:lpstr>2. Grundbedürfnis: Freiheit</vt:lpstr>
      <vt:lpstr>3. Grundbedürfnis: Liebe und Zugehörigkeit </vt:lpstr>
      <vt:lpstr>4. Grundbedürfnis: Wirksamkeit, Macht, Einfluss</vt:lpstr>
      <vt:lpstr>5. Grundbedürfnis: Spaß</vt:lpstr>
      <vt:lpstr>Die einzige Person, deren Verhalten du kontrollieren kannst, bist du selbst!</vt:lpstr>
      <vt:lpstr>Παρουσίαση του PowerPoint</vt:lpstr>
      <vt:lpstr>Trainiere deine guten Gewohnheiten</vt:lpstr>
      <vt:lpstr>Das geht so</vt:lpstr>
      <vt:lpstr>Schritte 1 - 3</vt:lpstr>
      <vt:lpstr>Carinas Geschichte</vt:lpstr>
      <vt:lpstr>Pauls Geschichte</vt:lpstr>
      <vt:lpstr>Schritte 4 - 6</vt:lpstr>
      <vt:lpstr>Wie es weitergeht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pantelis balaouras</dc:creator>
  <cp:lastModifiedBy>pantelis balaouras</cp:lastModifiedBy>
  <cp:revision>466</cp:revision>
  <dcterms:created xsi:type="dcterms:W3CDTF">2021-09-21T19:32:53Z</dcterms:created>
  <dcterms:modified xsi:type="dcterms:W3CDTF">2022-11-14T14:52:43Z</dcterms:modified>
</cp:coreProperties>
</file>