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648" r:id="rId1"/>
  </p:sldMasterIdLst>
  <p:notesMasterIdLst>
    <p:notesMasterId r:id="rId37"/>
  </p:notesMasterIdLst>
  <p:sldIdLst>
    <p:sldId id="256" r:id="rId2"/>
    <p:sldId id="558" r:id="rId3"/>
    <p:sldId id="434" r:id="rId4"/>
    <p:sldId id="284" r:id="rId5"/>
    <p:sldId id="465" r:id="rId6"/>
    <p:sldId id="466" r:id="rId7"/>
    <p:sldId id="468" r:id="rId8"/>
    <p:sldId id="469" r:id="rId9"/>
    <p:sldId id="470" r:id="rId10"/>
    <p:sldId id="471" r:id="rId11"/>
    <p:sldId id="472" r:id="rId12"/>
    <p:sldId id="473" r:id="rId13"/>
    <p:sldId id="474" r:id="rId14"/>
    <p:sldId id="508" r:id="rId15"/>
    <p:sldId id="509" r:id="rId16"/>
    <p:sldId id="475" r:id="rId17"/>
    <p:sldId id="476" r:id="rId18"/>
    <p:sldId id="477" r:id="rId19"/>
    <p:sldId id="478" r:id="rId20"/>
    <p:sldId id="479" r:id="rId21"/>
    <p:sldId id="480" r:id="rId22"/>
    <p:sldId id="481" r:id="rId23"/>
    <p:sldId id="482" r:id="rId24"/>
    <p:sldId id="483" r:id="rId25"/>
    <p:sldId id="514" r:id="rId26"/>
    <p:sldId id="485" r:id="rId27"/>
    <p:sldId id="496" r:id="rId28"/>
    <p:sldId id="489" r:id="rId29"/>
    <p:sldId id="559" r:id="rId30"/>
    <p:sldId id="499" r:id="rId31"/>
    <p:sldId id="488" r:id="rId32"/>
    <p:sldId id="486" r:id="rId33"/>
    <p:sldId id="498" r:id="rId34"/>
    <p:sldId id="497" r:id="rId35"/>
    <p:sldId id="435" r:id="rId36"/>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E82A"/>
    <a:srgbClr val="1A7EBA"/>
    <a:srgbClr val="80C141"/>
    <a:srgbClr val="F68122"/>
    <a:srgbClr val="0170B3"/>
    <a:srgbClr val="2232C5"/>
    <a:srgbClr val="003B75"/>
    <a:srgbClr val="203864"/>
    <a:srgbClr val="F68121"/>
    <a:srgbClr val="6795B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Μεσαίο στυλ 2 - Έμφαση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Μεσαίο στυλ 2 - Έμφαση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1E171933-4619-4E11-9A3F-F7608DF75F80}" styleName="Μεσαίο στυλ 1 - Έμφαση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17292A2E-F333-43FB-9621-5CBBE7FDCDCB}" styleName="Φωτεινό στυλ 2 - Έμφαση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ED083AE6-46FA-4A59-8FB0-9F97EB10719F}" styleName="Φωτεινό στυλ 3 - Έμφαση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8799B23B-EC83-4686-B30A-512413B5E67A}" styleName="Φωτεινό στυλ 3 - Έμφαση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69012ECD-51FC-41F1-AA8D-1B2483CD663E}" styleName="Φωτεινό στυλ 2 - Έμφαση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395" autoAdjust="0"/>
    <p:restoredTop sz="94654" autoAdjust="0"/>
  </p:normalViewPr>
  <p:slideViewPr>
    <p:cSldViewPr snapToGrid="0">
      <p:cViewPr varScale="1">
        <p:scale>
          <a:sx n="116" d="100"/>
          <a:sy n="116" d="100"/>
        </p:scale>
        <p:origin x="120" y="61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diagrams/_rels/data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image" Target="../media/image22.png"/><Relationship Id="rId4" Type="http://schemas.openxmlformats.org/officeDocument/2006/relationships/image" Target="../media/image25.png"/></Relationships>
</file>

<file path=ppt/diagrams/_rels/drawing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image" Target="../media/image22.png"/><Relationship Id="rId4" Type="http://schemas.openxmlformats.org/officeDocument/2006/relationships/image" Target="../media/image25.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5EE14CF-76B8-433B-AED7-F6FC0D6F5F26}" type="doc">
      <dgm:prSet loTypeId="urn:microsoft.com/office/officeart/2008/layout/PictureStrips" loCatId="list" qsTypeId="urn:microsoft.com/office/officeart/2005/8/quickstyle/simple1" qsCatId="simple" csTypeId="urn:microsoft.com/office/officeart/2005/8/colors/accent1_2" csCatId="accent1" phldr="1"/>
      <dgm:spPr/>
      <dgm:t>
        <a:bodyPr/>
        <a:lstStyle/>
        <a:p>
          <a:endParaRPr lang="de-AT"/>
        </a:p>
      </dgm:t>
    </dgm:pt>
    <dgm:pt modelId="{FBDD7947-A125-492D-9D1C-B1F61109838E}">
      <dgm:prSet phldrT="[Text]"/>
      <dgm:spPr>
        <a:xfrm>
          <a:off x="2913772" y="1106150"/>
          <a:ext cx="2587227" cy="1035246"/>
        </a:xfrm>
        <a:prstGeom prst="rect">
          <a:avLst/>
        </a:prstGeom>
        <a:solidFill>
          <a:sysClr val="window" lastClr="FFFFFF">
            <a:alpha val="40000"/>
            <a:hueOff val="0"/>
            <a:satOff val="0"/>
            <a:lumOff val="0"/>
            <a:alphaOff val="0"/>
          </a:sysClr>
        </a:solidFill>
        <a:ln w="6350" cap="flat" cmpd="sng" algn="ctr">
          <a:solidFill>
            <a:srgbClr val="4472C4">
              <a:hueOff val="0"/>
              <a:satOff val="0"/>
              <a:lumOff val="0"/>
              <a:alphaOff val="0"/>
            </a:srgbClr>
          </a:solidFill>
          <a:prstDash val="solid"/>
          <a:miter lim="800000"/>
        </a:ln>
        <a:effectLst/>
      </dgm:spPr>
      <dgm:t>
        <a:bodyPr/>
        <a:lstStyle/>
        <a:p>
          <a:pPr>
            <a:buNone/>
          </a:pPr>
          <a:r>
            <a:rPr lang="de-AT" dirty="0">
              <a:solidFill>
                <a:sysClr val="windowText" lastClr="000000">
                  <a:hueOff val="0"/>
                  <a:satOff val="0"/>
                  <a:lumOff val="0"/>
                  <a:alphaOff val="0"/>
                </a:sysClr>
              </a:solidFill>
              <a:latin typeface="Calibri" panose="020F0502020204030204"/>
              <a:ea typeface="+mn-ea"/>
              <a:cs typeface="+mn-cs"/>
            </a:rPr>
            <a:t>Heinrich 31 ans, </a:t>
          </a:r>
          <a:r>
            <a:rPr lang="de-AT" dirty="0" err="1">
              <a:solidFill>
                <a:sysClr val="windowText" lastClr="000000">
                  <a:hueOff val="0"/>
                  <a:satOff val="0"/>
                  <a:lumOff val="0"/>
                  <a:alphaOff val="0"/>
                </a:sysClr>
              </a:solidFill>
              <a:latin typeface="Calibri" panose="020F0502020204030204"/>
              <a:ea typeface="+mn-ea"/>
              <a:cs typeface="+mn-cs"/>
            </a:rPr>
            <a:t>propriétaire</a:t>
          </a:r>
          <a:r>
            <a:rPr lang="de-AT" dirty="0">
              <a:solidFill>
                <a:sysClr val="windowText" lastClr="000000">
                  <a:hueOff val="0"/>
                  <a:satOff val="0"/>
                  <a:lumOff val="0"/>
                  <a:alphaOff val="0"/>
                </a:sysClr>
              </a:solidFill>
              <a:latin typeface="Calibri" panose="020F0502020204030204"/>
              <a:ea typeface="+mn-ea"/>
              <a:cs typeface="+mn-cs"/>
            </a:rPr>
            <a:t> </a:t>
          </a:r>
          <a:r>
            <a:rPr lang="de-AT" dirty="0" err="1">
              <a:solidFill>
                <a:sysClr val="windowText" lastClr="000000">
                  <a:hueOff val="0"/>
                  <a:satOff val="0"/>
                  <a:lumOff val="0"/>
                  <a:alphaOff val="0"/>
                </a:sysClr>
              </a:solidFill>
              <a:latin typeface="Calibri" panose="020F0502020204030204"/>
              <a:ea typeface="+mn-ea"/>
              <a:cs typeface="+mn-cs"/>
            </a:rPr>
            <a:t>d‘une</a:t>
          </a:r>
          <a:r>
            <a:rPr lang="de-AT" dirty="0">
              <a:solidFill>
                <a:sysClr val="windowText" lastClr="000000">
                  <a:hueOff val="0"/>
                  <a:satOff val="0"/>
                  <a:lumOff val="0"/>
                  <a:alphaOff val="0"/>
                </a:sysClr>
              </a:solidFill>
              <a:latin typeface="Calibri" panose="020F0502020204030204"/>
              <a:ea typeface="+mn-ea"/>
              <a:cs typeface="+mn-cs"/>
            </a:rPr>
            <a:t> </a:t>
          </a:r>
          <a:r>
            <a:rPr lang="de-AT" dirty="0" err="1">
              <a:solidFill>
                <a:sysClr val="windowText" lastClr="000000">
                  <a:hueOff val="0"/>
                  <a:satOff val="0"/>
                  <a:lumOff val="0"/>
                  <a:alphaOff val="0"/>
                </a:sysClr>
              </a:solidFill>
              <a:latin typeface="Calibri" panose="020F0502020204030204"/>
              <a:ea typeface="+mn-ea"/>
              <a:cs typeface="+mn-cs"/>
            </a:rPr>
            <a:t>usine</a:t>
          </a:r>
          <a:r>
            <a:rPr lang="de-AT" dirty="0">
              <a:solidFill>
                <a:sysClr val="windowText" lastClr="000000">
                  <a:hueOff val="0"/>
                  <a:satOff val="0"/>
                  <a:lumOff val="0"/>
                  <a:alphaOff val="0"/>
                </a:sysClr>
              </a:solidFill>
              <a:latin typeface="Calibri" panose="020F0502020204030204"/>
              <a:ea typeface="+mn-ea"/>
              <a:cs typeface="+mn-cs"/>
            </a:rPr>
            <a:t> de </a:t>
          </a:r>
          <a:r>
            <a:rPr lang="de-AT" dirty="0" err="1">
              <a:solidFill>
                <a:sysClr val="windowText" lastClr="000000">
                  <a:hueOff val="0"/>
                  <a:satOff val="0"/>
                  <a:lumOff val="0"/>
                  <a:alphaOff val="0"/>
                </a:sysClr>
              </a:solidFill>
              <a:latin typeface="Calibri" panose="020F0502020204030204"/>
              <a:ea typeface="+mn-ea"/>
              <a:cs typeface="+mn-cs"/>
            </a:rPr>
            <a:t>brique</a:t>
          </a:r>
          <a:r>
            <a:rPr lang="de-AT" dirty="0">
              <a:solidFill>
                <a:sysClr val="windowText" lastClr="000000">
                  <a:hueOff val="0"/>
                  <a:satOff val="0"/>
                  <a:lumOff val="0"/>
                  <a:alphaOff val="0"/>
                </a:sysClr>
              </a:solidFill>
              <a:latin typeface="Calibri" panose="020F0502020204030204"/>
              <a:ea typeface="+mn-ea"/>
              <a:cs typeface="+mn-cs"/>
            </a:rPr>
            <a:t> à Vienne</a:t>
          </a:r>
        </a:p>
      </dgm:t>
    </dgm:pt>
    <dgm:pt modelId="{959A7C9F-D505-4D76-A442-AF2316AE7164}" type="parTrans" cxnId="{5072E1BD-E24C-4A2D-9E7A-73C6B72276B0}">
      <dgm:prSet/>
      <dgm:spPr/>
      <dgm:t>
        <a:bodyPr/>
        <a:lstStyle/>
        <a:p>
          <a:endParaRPr lang="de-AT">
            <a:highlight>
              <a:srgbClr val="FFFF00"/>
            </a:highlight>
          </a:endParaRPr>
        </a:p>
      </dgm:t>
    </dgm:pt>
    <dgm:pt modelId="{76451906-A822-4304-9110-76DE0A5CA85F}" type="sibTrans" cxnId="{5072E1BD-E24C-4A2D-9E7A-73C6B72276B0}">
      <dgm:prSet/>
      <dgm:spPr/>
      <dgm:t>
        <a:bodyPr/>
        <a:lstStyle/>
        <a:p>
          <a:endParaRPr lang="de-AT">
            <a:highlight>
              <a:srgbClr val="FFFF00"/>
            </a:highlight>
          </a:endParaRPr>
        </a:p>
      </dgm:t>
    </dgm:pt>
    <dgm:pt modelId="{5FBE02A2-56D3-48BD-8770-C293386059E0}">
      <dgm:prSet phldrT="[Text]"/>
      <dgm:spPr>
        <a:xfrm>
          <a:off x="2913772" y="201697"/>
          <a:ext cx="2587227" cy="808508"/>
        </a:xfrm>
        <a:prstGeom prst="rect">
          <a:avLst/>
        </a:prstGeom>
        <a:solidFill>
          <a:sysClr val="window" lastClr="FFFFFF">
            <a:alpha val="40000"/>
            <a:hueOff val="0"/>
            <a:satOff val="0"/>
            <a:lumOff val="0"/>
            <a:alphaOff val="0"/>
          </a:sysClr>
        </a:solidFill>
        <a:ln w="6350" cap="flat" cmpd="sng" algn="ctr">
          <a:solidFill>
            <a:srgbClr val="4472C4">
              <a:hueOff val="0"/>
              <a:satOff val="0"/>
              <a:lumOff val="0"/>
              <a:alphaOff val="0"/>
            </a:srgbClr>
          </a:solidFill>
          <a:prstDash val="solid"/>
          <a:miter lim="800000"/>
        </a:ln>
        <a:effectLst/>
      </dgm:spPr>
      <dgm:t>
        <a:bodyPr/>
        <a:lstStyle/>
        <a:p>
          <a:pPr>
            <a:buNone/>
          </a:pPr>
          <a:r>
            <a:rPr lang="de-AT" dirty="0">
              <a:solidFill>
                <a:sysClr val="windowText" lastClr="000000">
                  <a:hueOff val="0"/>
                  <a:satOff val="0"/>
                  <a:lumOff val="0"/>
                  <a:alphaOff val="0"/>
                </a:sysClr>
              </a:solidFill>
              <a:latin typeface="Calibri" panose="020F0502020204030204"/>
              <a:ea typeface="+mn-ea"/>
              <a:cs typeface="+mn-cs"/>
            </a:rPr>
            <a:t>Ignaz</a:t>
          </a:r>
          <a:r>
            <a:rPr lang="de-AT" baseline="0" dirty="0">
              <a:solidFill>
                <a:sysClr val="windowText" lastClr="000000">
                  <a:hueOff val="0"/>
                  <a:satOff val="0"/>
                  <a:lumOff val="0"/>
                  <a:alphaOff val="0"/>
                </a:sysClr>
              </a:solidFill>
              <a:latin typeface="Calibri" panose="020F0502020204030204"/>
              <a:ea typeface="+mn-ea"/>
              <a:cs typeface="+mn-cs"/>
            </a:rPr>
            <a:t> Seipel, </a:t>
          </a:r>
          <a:r>
            <a:rPr lang="de-AT" b="0" i="0" dirty="0" err="1">
              <a:solidFill>
                <a:sysClr val="windowText" lastClr="000000">
                  <a:hueOff val="0"/>
                  <a:satOff val="0"/>
                  <a:lumOff val="0"/>
                  <a:alphaOff val="0"/>
                </a:sysClr>
              </a:solidFill>
              <a:latin typeface="Calibri"/>
              <a:ea typeface="+mn-ea"/>
              <a:cs typeface="+mn-cs"/>
            </a:rPr>
            <a:t>Politicien</a:t>
          </a:r>
          <a:r>
            <a:rPr lang="de-AT" b="0" i="0" dirty="0">
              <a:solidFill>
                <a:sysClr val="windowText" lastClr="000000">
                  <a:hueOff val="0"/>
                  <a:satOff val="0"/>
                  <a:lumOff val="0"/>
                  <a:alphaOff val="0"/>
                </a:sysClr>
              </a:solidFill>
              <a:latin typeface="Calibri"/>
              <a:ea typeface="+mn-ea"/>
              <a:cs typeface="+mn-cs"/>
            </a:rPr>
            <a:t> et </a:t>
          </a:r>
          <a:r>
            <a:rPr lang="de-AT" b="0" i="0" dirty="0" err="1">
              <a:solidFill>
                <a:sysClr val="windowText" lastClr="000000">
                  <a:hueOff val="0"/>
                  <a:satOff val="0"/>
                  <a:lumOff val="0"/>
                  <a:alphaOff val="0"/>
                </a:sysClr>
              </a:solidFill>
              <a:latin typeface="Calibri"/>
              <a:ea typeface="+mn-ea"/>
              <a:cs typeface="+mn-cs"/>
            </a:rPr>
            <a:t>théologien</a:t>
          </a:r>
          <a:endParaRPr lang="de-AT" b="0" i="0" dirty="0">
            <a:solidFill>
              <a:sysClr val="windowText" lastClr="000000">
                <a:hueOff val="0"/>
                <a:satOff val="0"/>
                <a:lumOff val="0"/>
                <a:alphaOff val="0"/>
              </a:sysClr>
            </a:solidFill>
            <a:latin typeface="Calibri"/>
            <a:ea typeface="+mn-ea"/>
            <a:cs typeface="+mn-cs"/>
          </a:endParaRPr>
        </a:p>
      </dgm:t>
    </dgm:pt>
    <dgm:pt modelId="{0C9157AB-B081-4108-A612-72C15E76BE89}" type="sibTrans" cxnId="{4B87E9B2-174B-42E2-BDC6-2A2FB8136100}">
      <dgm:prSet/>
      <dgm:spPr/>
      <dgm:t>
        <a:bodyPr/>
        <a:lstStyle/>
        <a:p>
          <a:endParaRPr lang="de-AT">
            <a:highlight>
              <a:srgbClr val="FFFF00"/>
            </a:highlight>
          </a:endParaRPr>
        </a:p>
      </dgm:t>
    </dgm:pt>
    <dgm:pt modelId="{FE0A7EF5-EF30-4933-928D-81DC4E2108FC}" type="parTrans" cxnId="{4B87E9B2-174B-42E2-BDC6-2A2FB8136100}">
      <dgm:prSet/>
      <dgm:spPr/>
      <dgm:t>
        <a:bodyPr/>
        <a:lstStyle/>
        <a:p>
          <a:endParaRPr lang="de-AT">
            <a:highlight>
              <a:srgbClr val="FFFF00"/>
            </a:highlight>
          </a:endParaRPr>
        </a:p>
      </dgm:t>
    </dgm:pt>
    <dgm:pt modelId="{FA51E30B-1595-4B6B-9295-7CF4A0F411E0}">
      <dgm:prSet phldrT="[Text]"/>
      <dgm:spPr>
        <a:xfrm>
          <a:off x="109711" y="201697"/>
          <a:ext cx="2587227" cy="808508"/>
        </a:xfrm>
        <a:prstGeom prst="rect">
          <a:avLst/>
        </a:prstGeom>
        <a:solidFill>
          <a:sysClr val="window" lastClr="FFFFFF">
            <a:alpha val="40000"/>
            <a:hueOff val="0"/>
            <a:satOff val="0"/>
            <a:lumOff val="0"/>
            <a:alphaOff val="0"/>
          </a:sysClr>
        </a:solidFill>
        <a:ln w="6350" cap="flat" cmpd="sng" algn="ctr">
          <a:solidFill>
            <a:srgbClr val="4472C4">
              <a:hueOff val="0"/>
              <a:satOff val="0"/>
              <a:lumOff val="0"/>
              <a:alphaOff val="0"/>
            </a:srgbClr>
          </a:solidFill>
          <a:prstDash val="solid"/>
          <a:miter lim="800000"/>
        </a:ln>
        <a:effectLst/>
      </dgm:spPr>
      <dgm:t>
        <a:bodyPr/>
        <a:lstStyle/>
        <a:p>
          <a:pPr>
            <a:buNone/>
          </a:pPr>
          <a:r>
            <a:rPr lang="de-AT" dirty="0">
              <a:solidFill>
                <a:sysClr val="windowText" lastClr="000000">
                  <a:hueOff val="0"/>
                  <a:satOff val="0"/>
                  <a:lumOff val="0"/>
                  <a:alphaOff val="0"/>
                </a:sysClr>
              </a:solidFill>
              <a:latin typeface="Calibri" panose="020F0502020204030204"/>
              <a:ea typeface="+mn-ea"/>
              <a:cs typeface="+mn-cs"/>
            </a:rPr>
            <a:t>Adelheid</a:t>
          </a:r>
          <a:r>
            <a:rPr lang="de-AT" baseline="0" dirty="0">
              <a:solidFill>
                <a:sysClr val="windowText" lastClr="000000">
                  <a:hueOff val="0"/>
                  <a:satOff val="0"/>
                  <a:lumOff val="0"/>
                  <a:alphaOff val="0"/>
                </a:sysClr>
              </a:solidFill>
              <a:latin typeface="Calibri" panose="020F0502020204030204"/>
              <a:ea typeface="+mn-ea"/>
              <a:cs typeface="+mn-cs"/>
            </a:rPr>
            <a:t> Popp, </a:t>
          </a:r>
          <a:r>
            <a:rPr lang="de-AT" baseline="0" dirty="0" err="1">
              <a:solidFill>
                <a:sysClr val="windowText" lastClr="000000">
                  <a:hueOff val="0"/>
                  <a:satOff val="0"/>
                  <a:lumOff val="0"/>
                  <a:alphaOff val="0"/>
                </a:sysClr>
              </a:solidFill>
              <a:latin typeface="Calibri" panose="020F0502020204030204"/>
              <a:ea typeface="+mn-ea"/>
              <a:cs typeface="+mn-cs"/>
            </a:rPr>
            <a:t>Journaliste</a:t>
          </a:r>
          <a:endParaRPr lang="de-AT" dirty="0">
            <a:solidFill>
              <a:sysClr val="windowText" lastClr="000000">
                <a:hueOff val="0"/>
                <a:satOff val="0"/>
                <a:lumOff val="0"/>
                <a:alphaOff val="0"/>
              </a:sysClr>
            </a:solidFill>
            <a:latin typeface="Calibri" panose="020F0502020204030204"/>
            <a:ea typeface="+mn-ea"/>
            <a:cs typeface="+mn-cs"/>
          </a:endParaRPr>
        </a:p>
      </dgm:t>
    </dgm:pt>
    <dgm:pt modelId="{75B30350-FEB6-4BB5-B7AB-E11907C7EFD1}" type="parTrans" cxnId="{07A55D14-FE86-48CE-820D-C87BD066BBD5}">
      <dgm:prSet/>
      <dgm:spPr/>
      <dgm:t>
        <a:bodyPr/>
        <a:lstStyle/>
        <a:p>
          <a:endParaRPr lang="de-AT">
            <a:highlight>
              <a:srgbClr val="FFFF00"/>
            </a:highlight>
          </a:endParaRPr>
        </a:p>
      </dgm:t>
    </dgm:pt>
    <dgm:pt modelId="{2331DF2C-2E3C-4ACB-A854-075A0AD8F20B}" type="sibTrans" cxnId="{07A55D14-FE86-48CE-820D-C87BD066BBD5}">
      <dgm:prSet/>
      <dgm:spPr/>
      <dgm:t>
        <a:bodyPr/>
        <a:lstStyle/>
        <a:p>
          <a:endParaRPr lang="de-AT">
            <a:highlight>
              <a:srgbClr val="FFFF00"/>
            </a:highlight>
          </a:endParaRPr>
        </a:p>
      </dgm:t>
    </dgm:pt>
    <dgm:pt modelId="{8AA8EEB6-778D-457F-AA1F-7CFCC16EDC90}">
      <dgm:prSet phldrT="[Text]"/>
      <dgm:spPr>
        <a:xfrm>
          <a:off x="109711" y="1276204"/>
          <a:ext cx="2587227" cy="808508"/>
        </a:xfrm>
        <a:prstGeom prst="rect">
          <a:avLst/>
        </a:prstGeom>
        <a:solidFill>
          <a:sysClr val="window" lastClr="FFFFFF">
            <a:alpha val="40000"/>
            <a:hueOff val="0"/>
            <a:satOff val="0"/>
            <a:lumOff val="0"/>
            <a:alphaOff val="0"/>
          </a:sysClr>
        </a:solidFill>
        <a:ln w="6350" cap="flat" cmpd="sng" algn="ctr">
          <a:solidFill>
            <a:srgbClr val="4472C4">
              <a:hueOff val="0"/>
              <a:satOff val="0"/>
              <a:lumOff val="0"/>
              <a:alphaOff val="0"/>
            </a:srgbClr>
          </a:solidFill>
          <a:prstDash val="solid"/>
          <a:miter lim="800000"/>
        </a:ln>
        <a:effectLst/>
      </dgm:spPr>
      <dgm:t>
        <a:bodyPr/>
        <a:lstStyle/>
        <a:p>
          <a:pPr>
            <a:buNone/>
          </a:pPr>
          <a:r>
            <a:rPr lang="de-AT" dirty="0">
              <a:solidFill>
                <a:sysClr val="windowText" lastClr="000000">
                  <a:hueOff val="0"/>
                  <a:satOff val="0"/>
                  <a:lumOff val="0"/>
                  <a:alphaOff val="0"/>
                </a:sysClr>
              </a:solidFill>
              <a:latin typeface="Calibri" panose="020F0502020204030204"/>
              <a:ea typeface="+mn-ea"/>
              <a:cs typeface="+mn-cs"/>
            </a:rPr>
            <a:t>Anna,19 ans, </a:t>
          </a:r>
          <a:r>
            <a:rPr lang="de-AT" dirty="0" err="1">
              <a:solidFill>
                <a:sysClr val="windowText" lastClr="000000">
                  <a:hueOff val="0"/>
                  <a:satOff val="0"/>
                  <a:lumOff val="0"/>
                  <a:alphaOff val="0"/>
                </a:sysClr>
              </a:solidFill>
              <a:latin typeface="Calibri" panose="020F0502020204030204"/>
              <a:ea typeface="+mn-ea"/>
              <a:cs typeface="+mn-cs"/>
            </a:rPr>
            <a:t>ouvrière</a:t>
          </a:r>
          <a:endParaRPr lang="de-AT" dirty="0">
            <a:solidFill>
              <a:sysClr val="windowText" lastClr="000000">
                <a:hueOff val="0"/>
                <a:satOff val="0"/>
                <a:lumOff val="0"/>
                <a:alphaOff val="0"/>
              </a:sysClr>
            </a:solidFill>
            <a:latin typeface="Calibri" panose="020F0502020204030204"/>
            <a:ea typeface="+mn-ea"/>
            <a:cs typeface="+mn-cs"/>
          </a:endParaRPr>
        </a:p>
      </dgm:t>
    </dgm:pt>
    <dgm:pt modelId="{9490EBD3-AAB4-4422-BD07-552BB2FC4D8F}" type="parTrans" cxnId="{928D1BF5-E595-45CF-B2F0-1AA6AE89E208}">
      <dgm:prSet/>
      <dgm:spPr/>
      <dgm:t>
        <a:bodyPr/>
        <a:lstStyle/>
        <a:p>
          <a:endParaRPr lang="de-AT">
            <a:highlight>
              <a:srgbClr val="FFFF00"/>
            </a:highlight>
          </a:endParaRPr>
        </a:p>
      </dgm:t>
    </dgm:pt>
    <dgm:pt modelId="{930E88C3-1C59-4FAE-B124-E56C52820697}" type="sibTrans" cxnId="{928D1BF5-E595-45CF-B2F0-1AA6AE89E208}">
      <dgm:prSet/>
      <dgm:spPr/>
      <dgm:t>
        <a:bodyPr/>
        <a:lstStyle/>
        <a:p>
          <a:endParaRPr lang="de-AT">
            <a:highlight>
              <a:srgbClr val="FFFF00"/>
            </a:highlight>
          </a:endParaRPr>
        </a:p>
      </dgm:t>
    </dgm:pt>
    <dgm:pt modelId="{FA0B5EFC-8F14-4A1C-A441-0905EB8AE78C}" type="pres">
      <dgm:prSet presAssocID="{D5EE14CF-76B8-433B-AED7-F6FC0D6F5F26}" presName="Name0" presStyleCnt="0">
        <dgm:presLayoutVars>
          <dgm:dir/>
          <dgm:resizeHandles val="exact"/>
        </dgm:presLayoutVars>
      </dgm:prSet>
      <dgm:spPr/>
    </dgm:pt>
    <dgm:pt modelId="{AD7482EC-92B1-41B0-90F9-0A383FB04EE0}" type="pres">
      <dgm:prSet presAssocID="{FA51E30B-1595-4B6B-9295-7CF4A0F411E0}" presName="composite" presStyleCnt="0"/>
      <dgm:spPr/>
    </dgm:pt>
    <dgm:pt modelId="{57C5EDC7-F595-4487-B4C8-D1813D6A7E95}" type="pres">
      <dgm:prSet presAssocID="{FA51E30B-1595-4B6B-9295-7CF4A0F411E0}" presName="rect1" presStyleLbl="trAlignAcc1" presStyleIdx="0" presStyleCnt="4">
        <dgm:presLayoutVars>
          <dgm:bulletEnabled val="1"/>
        </dgm:presLayoutVars>
      </dgm:prSet>
      <dgm:spPr>
        <a:prstGeom prst="rect">
          <a:avLst/>
        </a:prstGeom>
      </dgm:spPr>
    </dgm:pt>
    <dgm:pt modelId="{73E1857A-9FA7-489B-93EE-58C670C70A9E}" type="pres">
      <dgm:prSet presAssocID="{FA51E30B-1595-4B6B-9295-7CF4A0F411E0}" presName="rect2" presStyleLbl="fgImgPlace1" presStyleIdx="0" presStyleCnt="4"/>
      <dgm:spPr>
        <a:xfrm>
          <a:off x="1909" y="84912"/>
          <a:ext cx="565956" cy="848934"/>
        </a:xfrm>
        <a:prstGeom prst="rect">
          <a:avLst/>
        </a:prstGeom>
        <a:blipFill rotWithShape="0">
          <a:blip xmlns:r="http://schemas.openxmlformats.org/officeDocument/2006/relationships" r:embed="rId1"/>
          <a:stretch>
            <a:fillRect/>
          </a:stretch>
        </a:blipFill>
        <a:ln w="12700" cap="flat" cmpd="sng" algn="ctr">
          <a:solidFill>
            <a:sysClr val="window" lastClr="FFFFFF">
              <a:hueOff val="0"/>
              <a:satOff val="0"/>
              <a:lumOff val="0"/>
              <a:alphaOff val="0"/>
            </a:sysClr>
          </a:solidFill>
          <a:prstDash val="solid"/>
          <a:miter lim="800000"/>
        </a:ln>
        <a:effectLst/>
      </dgm:spPr>
    </dgm:pt>
    <dgm:pt modelId="{BC0BE641-5AF4-47D9-98B8-317771A21AEE}" type="pres">
      <dgm:prSet presAssocID="{2331DF2C-2E3C-4ACB-A854-075A0AD8F20B}" presName="sibTrans" presStyleCnt="0"/>
      <dgm:spPr/>
    </dgm:pt>
    <dgm:pt modelId="{8F2404BA-2D38-4FEB-87C8-72C8E912A222}" type="pres">
      <dgm:prSet presAssocID="{5FBE02A2-56D3-48BD-8770-C293386059E0}" presName="composite" presStyleCnt="0"/>
      <dgm:spPr/>
    </dgm:pt>
    <dgm:pt modelId="{F3B843A7-5950-4026-9774-D80CD2FB5260}" type="pres">
      <dgm:prSet presAssocID="{5FBE02A2-56D3-48BD-8770-C293386059E0}" presName="rect1" presStyleLbl="trAlignAcc1" presStyleIdx="1" presStyleCnt="4">
        <dgm:presLayoutVars>
          <dgm:bulletEnabled val="1"/>
        </dgm:presLayoutVars>
      </dgm:prSet>
      <dgm:spPr>
        <a:prstGeom prst="rect">
          <a:avLst/>
        </a:prstGeom>
      </dgm:spPr>
    </dgm:pt>
    <dgm:pt modelId="{A9E896D7-6C2C-4819-8D7D-C30154BCFCDF}" type="pres">
      <dgm:prSet presAssocID="{5FBE02A2-56D3-48BD-8770-C293386059E0}" presName="rect2" presStyleLbl="fgImgPlace1" presStyleIdx="1" presStyleCnt="4" custFlipHor="1"/>
      <dgm:spPr>
        <a:xfrm flipH="1">
          <a:off x="2805971" y="84912"/>
          <a:ext cx="565956" cy="848934"/>
        </a:xfrm>
        <a:prstGeom prst="rect">
          <a:avLst/>
        </a:prstGeom>
        <a:blipFill rotWithShape="0">
          <a:blip xmlns:r="http://schemas.openxmlformats.org/officeDocument/2006/relationships" r:embed="rId2"/>
          <a:stretch>
            <a:fillRect/>
          </a:stretch>
        </a:blipFill>
        <a:ln w="12700" cap="flat" cmpd="sng" algn="ctr">
          <a:solidFill>
            <a:sysClr val="window" lastClr="FFFFFF">
              <a:hueOff val="0"/>
              <a:satOff val="0"/>
              <a:lumOff val="0"/>
              <a:alphaOff val="0"/>
            </a:sysClr>
          </a:solidFill>
          <a:prstDash val="solid"/>
          <a:miter lim="800000"/>
        </a:ln>
        <a:effectLst/>
      </dgm:spPr>
    </dgm:pt>
    <dgm:pt modelId="{6DDC84F6-DF7F-4C95-A6DF-663D4E19D59A}" type="pres">
      <dgm:prSet presAssocID="{0C9157AB-B081-4108-A612-72C15E76BE89}" presName="sibTrans" presStyleCnt="0"/>
      <dgm:spPr/>
    </dgm:pt>
    <dgm:pt modelId="{747CF4A9-162F-4D0E-BE1A-8F23F7E8BE54}" type="pres">
      <dgm:prSet presAssocID="{8AA8EEB6-778D-457F-AA1F-7CFCC16EDC90}" presName="composite" presStyleCnt="0"/>
      <dgm:spPr/>
    </dgm:pt>
    <dgm:pt modelId="{CA7F63A5-DD06-4884-AEC0-DE23300A0286}" type="pres">
      <dgm:prSet presAssocID="{8AA8EEB6-778D-457F-AA1F-7CFCC16EDC90}" presName="rect1" presStyleLbl="trAlignAcc1" presStyleIdx="2" presStyleCnt="4">
        <dgm:presLayoutVars>
          <dgm:bulletEnabled val="1"/>
        </dgm:presLayoutVars>
      </dgm:prSet>
      <dgm:spPr>
        <a:prstGeom prst="rect">
          <a:avLst/>
        </a:prstGeom>
      </dgm:spPr>
    </dgm:pt>
    <dgm:pt modelId="{67404936-96FB-4FE4-BE5F-70BD10FE6B49}" type="pres">
      <dgm:prSet presAssocID="{8AA8EEB6-778D-457F-AA1F-7CFCC16EDC90}" presName="rect2" presStyleLbl="fgImgPlace1" presStyleIdx="2" presStyleCnt="4"/>
      <dgm:spPr>
        <a:xfrm>
          <a:off x="1909" y="1159419"/>
          <a:ext cx="565956" cy="848934"/>
        </a:xfrm>
        <a:prstGeom prst="rect">
          <a:avLst/>
        </a:prstGeom>
        <a:blipFill rotWithShape="0">
          <a:blip xmlns:r="http://schemas.openxmlformats.org/officeDocument/2006/relationships" r:embed="rId3"/>
          <a:stretch>
            <a:fillRect/>
          </a:stretch>
        </a:blipFill>
        <a:ln w="12700" cap="flat" cmpd="sng" algn="ctr">
          <a:solidFill>
            <a:sysClr val="window" lastClr="FFFFFF">
              <a:hueOff val="0"/>
              <a:satOff val="0"/>
              <a:lumOff val="0"/>
              <a:alphaOff val="0"/>
            </a:sysClr>
          </a:solidFill>
          <a:prstDash val="solid"/>
          <a:miter lim="800000"/>
        </a:ln>
        <a:effectLst/>
      </dgm:spPr>
    </dgm:pt>
    <dgm:pt modelId="{F284D5E7-CFCF-4D3C-8DE2-0CE03F50EB45}" type="pres">
      <dgm:prSet presAssocID="{930E88C3-1C59-4FAE-B124-E56C52820697}" presName="sibTrans" presStyleCnt="0"/>
      <dgm:spPr/>
    </dgm:pt>
    <dgm:pt modelId="{BD6906F9-D805-4898-B4AB-5514EB500741}" type="pres">
      <dgm:prSet presAssocID="{FBDD7947-A125-492D-9D1C-B1F61109838E}" presName="composite" presStyleCnt="0"/>
      <dgm:spPr/>
    </dgm:pt>
    <dgm:pt modelId="{08F9D9F9-B7AC-451A-B027-1139FD5900A2}" type="pres">
      <dgm:prSet presAssocID="{FBDD7947-A125-492D-9D1C-B1F61109838E}" presName="rect1" presStyleLbl="trAlignAcc1" presStyleIdx="3" presStyleCnt="4" custScaleY="128044">
        <dgm:presLayoutVars>
          <dgm:bulletEnabled val="1"/>
        </dgm:presLayoutVars>
      </dgm:prSet>
      <dgm:spPr>
        <a:prstGeom prst="rect">
          <a:avLst/>
        </a:prstGeom>
      </dgm:spPr>
    </dgm:pt>
    <dgm:pt modelId="{3E462E21-A7CA-4A52-9F9F-FB9F620C30E1}" type="pres">
      <dgm:prSet presAssocID="{FBDD7947-A125-492D-9D1C-B1F61109838E}" presName="rect2" presStyleLbl="fgImgPlace1" presStyleIdx="3" presStyleCnt="4" custLinFactNeighborX="-3376"/>
      <dgm:spPr>
        <a:xfrm>
          <a:off x="2786864" y="1102735"/>
          <a:ext cx="565956" cy="848934"/>
        </a:xfrm>
        <a:prstGeom prst="rect">
          <a:avLst/>
        </a:prstGeom>
        <a:blipFill rotWithShape="0">
          <a:blip xmlns:r="http://schemas.openxmlformats.org/officeDocument/2006/relationships" r:embed="rId4"/>
          <a:stretch>
            <a:fillRect/>
          </a:stretch>
        </a:blipFill>
        <a:ln w="12700" cap="flat" cmpd="sng" algn="ctr">
          <a:solidFill>
            <a:sysClr val="window" lastClr="FFFFFF">
              <a:hueOff val="0"/>
              <a:satOff val="0"/>
              <a:lumOff val="0"/>
              <a:alphaOff val="0"/>
            </a:sysClr>
          </a:solidFill>
          <a:prstDash val="solid"/>
          <a:miter lim="800000"/>
        </a:ln>
        <a:effectLst/>
      </dgm:spPr>
    </dgm:pt>
  </dgm:ptLst>
  <dgm:cxnLst>
    <dgm:cxn modelId="{07A55D14-FE86-48CE-820D-C87BD066BBD5}" srcId="{D5EE14CF-76B8-433B-AED7-F6FC0D6F5F26}" destId="{FA51E30B-1595-4B6B-9295-7CF4A0F411E0}" srcOrd="0" destOrd="0" parTransId="{75B30350-FEB6-4BB5-B7AB-E11907C7EFD1}" sibTransId="{2331DF2C-2E3C-4ACB-A854-075A0AD8F20B}"/>
    <dgm:cxn modelId="{CA7F035F-4465-4E8C-AC73-07FAB65E8D33}" type="presOf" srcId="{D5EE14CF-76B8-433B-AED7-F6FC0D6F5F26}" destId="{FA0B5EFC-8F14-4A1C-A441-0905EB8AE78C}" srcOrd="0" destOrd="0" presId="urn:microsoft.com/office/officeart/2008/layout/PictureStrips"/>
    <dgm:cxn modelId="{DF0C3A76-B956-4973-A1D1-69CC9544E54C}" type="presOf" srcId="{FBDD7947-A125-492D-9D1C-B1F61109838E}" destId="{08F9D9F9-B7AC-451A-B027-1139FD5900A2}" srcOrd="0" destOrd="0" presId="urn:microsoft.com/office/officeart/2008/layout/PictureStrips"/>
    <dgm:cxn modelId="{97832C7C-0E3C-49C3-90E4-FE3893C6B649}" type="presOf" srcId="{5FBE02A2-56D3-48BD-8770-C293386059E0}" destId="{F3B843A7-5950-4026-9774-D80CD2FB5260}" srcOrd="0" destOrd="0" presId="urn:microsoft.com/office/officeart/2008/layout/PictureStrips"/>
    <dgm:cxn modelId="{4B87E9B2-174B-42E2-BDC6-2A2FB8136100}" srcId="{D5EE14CF-76B8-433B-AED7-F6FC0D6F5F26}" destId="{5FBE02A2-56D3-48BD-8770-C293386059E0}" srcOrd="1" destOrd="0" parTransId="{FE0A7EF5-EF30-4933-928D-81DC4E2108FC}" sibTransId="{0C9157AB-B081-4108-A612-72C15E76BE89}"/>
    <dgm:cxn modelId="{E5A58DB5-D53D-4820-9E95-7CF8F702C822}" type="presOf" srcId="{FA51E30B-1595-4B6B-9295-7CF4A0F411E0}" destId="{57C5EDC7-F595-4487-B4C8-D1813D6A7E95}" srcOrd="0" destOrd="0" presId="urn:microsoft.com/office/officeart/2008/layout/PictureStrips"/>
    <dgm:cxn modelId="{ABAD9FB7-985B-4E7E-9BC3-D948AD3DAA11}" type="presOf" srcId="{8AA8EEB6-778D-457F-AA1F-7CFCC16EDC90}" destId="{CA7F63A5-DD06-4884-AEC0-DE23300A0286}" srcOrd="0" destOrd="0" presId="urn:microsoft.com/office/officeart/2008/layout/PictureStrips"/>
    <dgm:cxn modelId="{5072E1BD-E24C-4A2D-9E7A-73C6B72276B0}" srcId="{D5EE14CF-76B8-433B-AED7-F6FC0D6F5F26}" destId="{FBDD7947-A125-492D-9D1C-B1F61109838E}" srcOrd="3" destOrd="0" parTransId="{959A7C9F-D505-4D76-A442-AF2316AE7164}" sibTransId="{76451906-A822-4304-9110-76DE0A5CA85F}"/>
    <dgm:cxn modelId="{928D1BF5-E595-45CF-B2F0-1AA6AE89E208}" srcId="{D5EE14CF-76B8-433B-AED7-F6FC0D6F5F26}" destId="{8AA8EEB6-778D-457F-AA1F-7CFCC16EDC90}" srcOrd="2" destOrd="0" parTransId="{9490EBD3-AAB4-4422-BD07-552BB2FC4D8F}" sibTransId="{930E88C3-1C59-4FAE-B124-E56C52820697}"/>
    <dgm:cxn modelId="{C6311BD0-95FA-4250-9751-003A25B88946}" type="presParOf" srcId="{FA0B5EFC-8F14-4A1C-A441-0905EB8AE78C}" destId="{AD7482EC-92B1-41B0-90F9-0A383FB04EE0}" srcOrd="0" destOrd="0" presId="urn:microsoft.com/office/officeart/2008/layout/PictureStrips"/>
    <dgm:cxn modelId="{D7464BCD-7BCA-435F-A4CF-AEB4B70090EE}" type="presParOf" srcId="{AD7482EC-92B1-41B0-90F9-0A383FB04EE0}" destId="{57C5EDC7-F595-4487-B4C8-D1813D6A7E95}" srcOrd="0" destOrd="0" presId="urn:microsoft.com/office/officeart/2008/layout/PictureStrips"/>
    <dgm:cxn modelId="{3D7E502F-20DB-48A6-B45A-F5713A2A9A43}" type="presParOf" srcId="{AD7482EC-92B1-41B0-90F9-0A383FB04EE0}" destId="{73E1857A-9FA7-489B-93EE-58C670C70A9E}" srcOrd="1" destOrd="0" presId="urn:microsoft.com/office/officeart/2008/layout/PictureStrips"/>
    <dgm:cxn modelId="{73E72F64-1838-4382-9C9A-5570DC4D82C8}" type="presParOf" srcId="{FA0B5EFC-8F14-4A1C-A441-0905EB8AE78C}" destId="{BC0BE641-5AF4-47D9-98B8-317771A21AEE}" srcOrd="1" destOrd="0" presId="urn:microsoft.com/office/officeart/2008/layout/PictureStrips"/>
    <dgm:cxn modelId="{925D05E9-F544-4652-B736-88E0360C28F7}" type="presParOf" srcId="{FA0B5EFC-8F14-4A1C-A441-0905EB8AE78C}" destId="{8F2404BA-2D38-4FEB-87C8-72C8E912A222}" srcOrd="2" destOrd="0" presId="urn:microsoft.com/office/officeart/2008/layout/PictureStrips"/>
    <dgm:cxn modelId="{7AAD1885-51D0-4CA6-B4D9-04298B524C65}" type="presParOf" srcId="{8F2404BA-2D38-4FEB-87C8-72C8E912A222}" destId="{F3B843A7-5950-4026-9774-D80CD2FB5260}" srcOrd="0" destOrd="0" presId="urn:microsoft.com/office/officeart/2008/layout/PictureStrips"/>
    <dgm:cxn modelId="{9472CA4F-2659-4771-B20E-707280F0A888}" type="presParOf" srcId="{8F2404BA-2D38-4FEB-87C8-72C8E912A222}" destId="{A9E896D7-6C2C-4819-8D7D-C30154BCFCDF}" srcOrd="1" destOrd="0" presId="urn:microsoft.com/office/officeart/2008/layout/PictureStrips"/>
    <dgm:cxn modelId="{7817D5FD-E19C-4C60-9C11-27BD5331915C}" type="presParOf" srcId="{FA0B5EFC-8F14-4A1C-A441-0905EB8AE78C}" destId="{6DDC84F6-DF7F-4C95-A6DF-663D4E19D59A}" srcOrd="3" destOrd="0" presId="urn:microsoft.com/office/officeart/2008/layout/PictureStrips"/>
    <dgm:cxn modelId="{26D11F0D-5FD7-40C7-A7EF-64D561C8AD42}" type="presParOf" srcId="{FA0B5EFC-8F14-4A1C-A441-0905EB8AE78C}" destId="{747CF4A9-162F-4D0E-BE1A-8F23F7E8BE54}" srcOrd="4" destOrd="0" presId="urn:microsoft.com/office/officeart/2008/layout/PictureStrips"/>
    <dgm:cxn modelId="{03AAC250-C2DC-42FB-A29D-DD127F9F383E}" type="presParOf" srcId="{747CF4A9-162F-4D0E-BE1A-8F23F7E8BE54}" destId="{CA7F63A5-DD06-4884-AEC0-DE23300A0286}" srcOrd="0" destOrd="0" presId="urn:microsoft.com/office/officeart/2008/layout/PictureStrips"/>
    <dgm:cxn modelId="{697A3A1B-7CD8-42FB-90B0-425853CAA0A7}" type="presParOf" srcId="{747CF4A9-162F-4D0E-BE1A-8F23F7E8BE54}" destId="{67404936-96FB-4FE4-BE5F-70BD10FE6B49}" srcOrd="1" destOrd="0" presId="urn:microsoft.com/office/officeart/2008/layout/PictureStrips"/>
    <dgm:cxn modelId="{A01B3C5F-1405-40F3-A5E4-43D97DE4CA70}" type="presParOf" srcId="{FA0B5EFC-8F14-4A1C-A441-0905EB8AE78C}" destId="{F284D5E7-CFCF-4D3C-8DE2-0CE03F50EB45}" srcOrd="5" destOrd="0" presId="urn:microsoft.com/office/officeart/2008/layout/PictureStrips"/>
    <dgm:cxn modelId="{B045DF3A-0C8D-47F2-9373-9E7869637CB7}" type="presParOf" srcId="{FA0B5EFC-8F14-4A1C-A441-0905EB8AE78C}" destId="{BD6906F9-D805-4898-B4AB-5514EB500741}" srcOrd="6" destOrd="0" presId="urn:microsoft.com/office/officeart/2008/layout/PictureStrips"/>
    <dgm:cxn modelId="{BA61275C-2098-4CCE-AA76-23B3DA33F059}" type="presParOf" srcId="{BD6906F9-D805-4898-B4AB-5514EB500741}" destId="{08F9D9F9-B7AC-451A-B027-1139FD5900A2}" srcOrd="0" destOrd="0" presId="urn:microsoft.com/office/officeart/2008/layout/PictureStrips"/>
    <dgm:cxn modelId="{BC929F5A-C981-423F-A232-CAA868C82BAC}" type="presParOf" srcId="{BD6906F9-D805-4898-B4AB-5514EB500741}" destId="{3E462E21-A7CA-4A52-9F9F-FB9F620C30E1}" srcOrd="1" destOrd="0" presId="urn:microsoft.com/office/officeart/2008/layout/PictureStrip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C5EDC7-F595-4487-B4C8-D1813D6A7E95}">
      <dsp:nvSpPr>
        <dsp:cNvPr id="0" name=""/>
        <dsp:cNvSpPr/>
      </dsp:nvSpPr>
      <dsp:spPr>
        <a:xfrm>
          <a:off x="162913" y="672932"/>
          <a:ext cx="3872184" cy="1210057"/>
        </a:xfrm>
        <a:prstGeom prst="rect">
          <a:avLst/>
        </a:prstGeom>
        <a:solidFill>
          <a:sysClr val="window" lastClr="FFFFFF">
            <a:alpha val="40000"/>
            <a:hueOff val="0"/>
            <a:satOff val="0"/>
            <a:lumOff val="0"/>
            <a:alphaOff val="0"/>
          </a:sysClr>
        </a:solidFill>
        <a:ln w="6350" cap="flat" cmpd="sng" algn="ctr">
          <a:solidFill>
            <a:srgbClr val="4472C4">
              <a:hueOff val="0"/>
              <a:satOff val="0"/>
              <a:lumOff val="0"/>
              <a:alphaOff val="0"/>
            </a:srgb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19612" tIns="91440" rIns="91440" bIns="91440" numCol="1" spcCol="1270" anchor="ctr" anchorCtr="0">
          <a:noAutofit/>
        </a:bodyPr>
        <a:lstStyle/>
        <a:p>
          <a:pPr marL="0" lvl="0" indent="0" algn="l" defTabSz="1066800">
            <a:lnSpc>
              <a:spcPct val="90000"/>
            </a:lnSpc>
            <a:spcBef>
              <a:spcPct val="0"/>
            </a:spcBef>
            <a:spcAft>
              <a:spcPct val="35000"/>
            </a:spcAft>
            <a:buNone/>
          </a:pPr>
          <a:r>
            <a:rPr lang="de-AT" sz="2400" kern="1200" dirty="0">
              <a:solidFill>
                <a:sysClr val="windowText" lastClr="000000">
                  <a:hueOff val="0"/>
                  <a:satOff val="0"/>
                  <a:lumOff val="0"/>
                  <a:alphaOff val="0"/>
                </a:sysClr>
              </a:solidFill>
              <a:latin typeface="Calibri" panose="020F0502020204030204"/>
              <a:ea typeface="+mn-ea"/>
              <a:cs typeface="+mn-cs"/>
            </a:rPr>
            <a:t>Adelheid</a:t>
          </a:r>
          <a:r>
            <a:rPr lang="de-AT" sz="2400" kern="1200" baseline="0" dirty="0">
              <a:solidFill>
                <a:sysClr val="windowText" lastClr="000000">
                  <a:hueOff val="0"/>
                  <a:satOff val="0"/>
                  <a:lumOff val="0"/>
                  <a:alphaOff val="0"/>
                </a:sysClr>
              </a:solidFill>
              <a:latin typeface="Calibri" panose="020F0502020204030204"/>
              <a:ea typeface="+mn-ea"/>
              <a:cs typeface="+mn-cs"/>
            </a:rPr>
            <a:t> Popp, </a:t>
          </a:r>
          <a:r>
            <a:rPr lang="de-AT" sz="2400" kern="1200" baseline="0" dirty="0" err="1">
              <a:solidFill>
                <a:sysClr val="windowText" lastClr="000000">
                  <a:hueOff val="0"/>
                  <a:satOff val="0"/>
                  <a:lumOff val="0"/>
                  <a:alphaOff val="0"/>
                </a:sysClr>
              </a:solidFill>
              <a:latin typeface="Calibri" panose="020F0502020204030204"/>
              <a:ea typeface="+mn-ea"/>
              <a:cs typeface="+mn-cs"/>
            </a:rPr>
            <a:t>Journaliste</a:t>
          </a:r>
          <a:endParaRPr lang="de-AT" sz="2400" kern="1200" dirty="0">
            <a:solidFill>
              <a:sysClr val="windowText" lastClr="000000">
                <a:hueOff val="0"/>
                <a:satOff val="0"/>
                <a:lumOff val="0"/>
                <a:alphaOff val="0"/>
              </a:sysClr>
            </a:solidFill>
            <a:latin typeface="Calibri" panose="020F0502020204030204"/>
            <a:ea typeface="+mn-ea"/>
            <a:cs typeface="+mn-cs"/>
          </a:endParaRPr>
        </a:p>
      </dsp:txBody>
      <dsp:txXfrm>
        <a:off x="162913" y="672932"/>
        <a:ext cx="3872184" cy="1210057"/>
      </dsp:txXfrm>
    </dsp:sp>
    <dsp:sp modelId="{73E1857A-9FA7-489B-93EE-58C670C70A9E}">
      <dsp:nvSpPr>
        <dsp:cNvPr id="0" name=""/>
        <dsp:cNvSpPr/>
      </dsp:nvSpPr>
      <dsp:spPr>
        <a:xfrm>
          <a:off x="1572" y="498145"/>
          <a:ext cx="847040" cy="1270560"/>
        </a:xfrm>
        <a:prstGeom prst="rect">
          <a:avLst/>
        </a:prstGeom>
        <a:blipFill rotWithShape="0">
          <a:blip xmlns:r="http://schemas.openxmlformats.org/officeDocument/2006/relationships" r:embed="rId1"/>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F3B843A7-5950-4026-9774-D80CD2FB5260}">
      <dsp:nvSpPr>
        <dsp:cNvPr id="0" name=""/>
        <dsp:cNvSpPr/>
      </dsp:nvSpPr>
      <dsp:spPr>
        <a:xfrm>
          <a:off x="4395172" y="672932"/>
          <a:ext cx="3872184" cy="1210057"/>
        </a:xfrm>
        <a:prstGeom prst="rect">
          <a:avLst/>
        </a:prstGeom>
        <a:solidFill>
          <a:sysClr val="window" lastClr="FFFFFF">
            <a:alpha val="40000"/>
            <a:hueOff val="0"/>
            <a:satOff val="0"/>
            <a:lumOff val="0"/>
            <a:alphaOff val="0"/>
          </a:sysClr>
        </a:solidFill>
        <a:ln w="6350" cap="flat" cmpd="sng" algn="ctr">
          <a:solidFill>
            <a:srgbClr val="4472C4">
              <a:hueOff val="0"/>
              <a:satOff val="0"/>
              <a:lumOff val="0"/>
              <a:alphaOff val="0"/>
            </a:srgb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19612" tIns="91440" rIns="91440" bIns="91440" numCol="1" spcCol="1270" anchor="ctr" anchorCtr="0">
          <a:noAutofit/>
        </a:bodyPr>
        <a:lstStyle/>
        <a:p>
          <a:pPr marL="0" lvl="0" indent="0" algn="l" defTabSz="1066800">
            <a:lnSpc>
              <a:spcPct val="90000"/>
            </a:lnSpc>
            <a:spcBef>
              <a:spcPct val="0"/>
            </a:spcBef>
            <a:spcAft>
              <a:spcPct val="35000"/>
            </a:spcAft>
            <a:buNone/>
          </a:pPr>
          <a:r>
            <a:rPr lang="de-AT" sz="2400" kern="1200" dirty="0">
              <a:solidFill>
                <a:sysClr val="windowText" lastClr="000000">
                  <a:hueOff val="0"/>
                  <a:satOff val="0"/>
                  <a:lumOff val="0"/>
                  <a:alphaOff val="0"/>
                </a:sysClr>
              </a:solidFill>
              <a:latin typeface="Calibri" panose="020F0502020204030204"/>
              <a:ea typeface="+mn-ea"/>
              <a:cs typeface="+mn-cs"/>
            </a:rPr>
            <a:t>Ignaz</a:t>
          </a:r>
          <a:r>
            <a:rPr lang="de-AT" sz="2400" kern="1200" baseline="0" dirty="0">
              <a:solidFill>
                <a:sysClr val="windowText" lastClr="000000">
                  <a:hueOff val="0"/>
                  <a:satOff val="0"/>
                  <a:lumOff val="0"/>
                  <a:alphaOff val="0"/>
                </a:sysClr>
              </a:solidFill>
              <a:latin typeface="Calibri" panose="020F0502020204030204"/>
              <a:ea typeface="+mn-ea"/>
              <a:cs typeface="+mn-cs"/>
            </a:rPr>
            <a:t> Seipel, </a:t>
          </a:r>
          <a:r>
            <a:rPr lang="de-AT" sz="2400" b="0" i="0" kern="1200" dirty="0" err="1">
              <a:solidFill>
                <a:sysClr val="windowText" lastClr="000000">
                  <a:hueOff val="0"/>
                  <a:satOff val="0"/>
                  <a:lumOff val="0"/>
                  <a:alphaOff val="0"/>
                </a:sysClr>
              </a:solidFill>
              <a:latin typeface="Calibri" panose="020F0502020204030204"/>
              <a:ea typeface="+mn-ea"/>
              <a:cs typeface="+mn-cs"/>
            </a:rPr>
            <a:t>Politicien</a:t>
          </a:r>
          <a:r>
            <a:rPr lang="de-AT" sz="2400" b="0" i="0" kern="1200" dirty="0">
              <a:solidFill>
                <a:sysClr val="windowText" lastClr="000000">
                  <a:hueOff val="0"/>
                  <a:satOff val="0"/>
                  <a:lumOff val="0"/>
                  <a:alphaOff val="0"/>
                </a:sysClr>
              </a:solidFill>
              <a:latin typeface="Calibri" panose="020F0502020204030204"/>
              <a:ea typeface="+mn-ea"/>
              <a:cs typeface="+mn-cs"/>
            </a:rPr>
            <a:t> et </a:t>
          </a:r>
          <a:r>
            <a:rPr lang="de-AT" sz="2400" b="0" i="0" kern="1200" dirty="0" err="1">
              <a:solidFill>
                <a:sysClr val="windowText" lastClr="000000">
                  <a:hueOff val="0"/>
                  <a:satOff val="0"/>
                  <a:lumOff val="0"/>
                  <a:alphaOff val="0"/>
                </a:sysClr>
              </a:solidFill>
              <a:latin typeface="Calibri" panose="020F0502020204030204"/>
              <a:ea typeface="+mn-ea"/>
              <a:cs typeface="+mn-cs"/>
            </a:rPr>
            <a:t>théologien</a:t>
          </a:r>
          <a:endParaRPr lang="de-AT" sz="2400" b="0" i="0" kern="1200" dirty="0">
            <a:solidFill>
              <a:sysClr val="windowText" lastClr="000000">
                <a:hueOff val="0"/>
                <a:satOff val="0"/>
                <a:lumOff val="0"/>
                <a:alphaOff val="0"/>
              </a:sysClr>
            </a:solidFill>
            <a:latin typeface="Calibri" panose="020F0502020204030204"/>
            <a:ea typeface="+mn-ea"/>
            <a:cs typeface="+mn-cs"/>
          </a:endParaRPr>
        </a:p>
      </dsp:txBody>
      <dsp:txXfrm>
        <a:off x="4395172" y="672932"/>
        <a:ext cx="3872184" cy="1210057"/>
      </dsp:txXfrm>
    </dsp:sp>
    <dsp:sp modelId="{A9E896D7-6C2C-4819-8D7D-C30154BCFCDF}">
      <dsp:nvSpPr>
        <dsp:cNvPr id="0" name=""/>
        <dsp:cNvSpPr/>
      </dsp:nvSpPr>
      <dsp:spPr>
        <a:xfrm flipH="1">
          <a:off x="4233831" y="498145"/>
          <a:ext cx="847040" cy="1270560"/>
        </a:xfrm>
        <a:prstGeom prst="rect">
          <a:avLst/>
        </a:prstGeom>
        <a:blipFill rotWithShape="0">
          <a:blip xmlns:r="http://schemas.openxmlformats.org/officeDocument/2006/relationships" r:embed="rId2"/>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CA7F63A5-DD06-4884-AEC0-DE23300A0286}">
      <dsp:nvSpPr>
        <dsp:cNvPr id="0" name=""/>
        <dsp:cNvSpPr/>
      </dsp:nvSpPr>
      <dsp:spPr>
        <a:xfrm>
          <a:off x="162913" y="2281097"/>
          <a:ext cx="3872184" cy="1210057"/>
        </a:xfrm>
        <a:prstGeom prst="rect">
          <a:avLst/>
        </a:prstGeom>
        <a:solidFill>
          <a:sysClr val="window" lastClr="FFFFFF">
            <a:alpha val="40000"/>
            <a:hueOff val="0"/>
            <a:satOff val="0"/>
            <a:lumOff val="0"/>
            <a:alphaOff val="0"/>
          </a:sysClr>
        </a:solidFill>
        <a:ln w="6350" cap="flat" cmpd="sng" algn="ctr">
          <a:solidFill>
            <a:srgbClr val="4472C4">
              <a:hueOff val="0"/>
              <a:satOff val="0"/>
              <a:lumOff val="0"/>
              <a:alphaOff val="0"/>
            </a:srgb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19612" tIns="91440" rIns="91440" bIns="91440" numCol="1" spcCol="1270" anchor="ctr" anchorCtr="0">
          <a:noAutofit/>
        </a:bodyPr>
        <a:lstStyle/>
        <a:p>
          <a:pPr marL="0" lvl="0" indent="0" algn="l" defTabSz="1066800">
            <a:lnSpc>
              <a:spcPct val="90000"/>
            </a:lnSpc>
            <a:spcBef>
              <a:spcPct val="0"/>
            </a:spcBef>
            <a:spcAft>
              <a:spcPct val="35000"/>
            </a:spcAft>
            <a:buNone/>
          </a:pPr>
          <a:r>
            <a:rPr lang="de-AT" sz="2400" kern="1200" dirty="0">
              <a:solidFill>
                <a:sysClr val="windowText" lastClr="000000">
                  <a:hueOff val="0"/>
                  <a:satOff val="0"/>
                  <a:lumOff val="0"/>
                  <a:alphaOff val="0"/>
                </a:sysClr>
              </a:solidFill>
              <a:latin typeface="Calibri" panose="020F0502020204030204"/>
              <a:ea typeface="+mn-ea"/>
              <a:cs typeface="+mn-cs"/>
            </a:rPr>
            <a:t>Anna,19 ans, </a:t>
          </a:r>
          <a:r>
            <a:rPr lang="de-AT" sz="2400" kern="1200" dirty="0" err="1">
              <a:solidFill>
                <a:sysClr val="windowText" lastClr="000000">
                  <a:hueOff val="0"/>
                  <a:satOff val="0"/>
                  <a:lumOff val="0"/>
                  <a:alphaOff val="0"/>
                </a:sysClr>
              </a:solidFill>
              <a:latin typeface="Calibri" panose="020F0502020204030204"/>
              <a:ea typeface="+mn-ea"/>
              <a:cs typeface="+mn-cs"/>
            </a:rPr>
            <a:t>ouvrière</a:t>
          </a:r>
          <a:endParaRPr lang="de-AT" sz="2400" kern="1200" dirty="0">
            <a:solidFill>
              <a:sysClr val="windowText" lastClr="000000">
                <a:hueOff val="0"/>
                <a:satOff val="0"/>
                <a:lumOff val="0"/>
                <a:alphaOff val="0"/>
              </a:sysClr>
            </a:solidFill>
            <a:latin typeface="Calibri" panose="020F0502020204030204"/>
            <a:ea typeface="+mn-ea"/>
            <a:cs typeface="+mn-cs"/>
          </a:endParaRPr>
        </a:p>
      </dsp:txBody>
      <dsp:txXfrm>
        <a:off x="162913" y="2281097"/>
        <a:ext cx="3872184" cy="1210057"/>
      </dsp:txXfrm>
    </dsp:sp>
    <dsp:sp modelId="{67404936-96FB-4FE4-BE5F-70BD10FE6B49}">
      <dsp:nvSpPr>
        <dsp:cNvPr id="0" name=""/>
        <dsp:cNvSpPr/>
      </dsp:nvSpPr>
      <dsp:spPr>
        <a:xfrm>
          <a:off x="1572" y="2106311"/>
          <a:ext cx="847040" cy="1270560"/>
        </a:xfrm>
        <a:prstGeom prst="rect">
          <a:avLst/>
        </a:prstGeom>
        <a:blipFill rotWithShape="0">
          <a:blip xmlns:r="http://schemas.openxmlformats.org/officeDocument/2006/relationships" r:embed="rId3"/>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8F9D9F9-B7AC-451A-B027-1139FD5900A2}">
      <dsp:nvSpPr>
        <dsp:cNvPr id="0" name=""/>
        <dsp:cNvSpPr/>
      </dsp:nvSpPr>
      <dsp:spPr>
        <a:xfrm>
          <a:off x="4395172" y="2026585"/>
          <a:ext cx="3872184" cy="1549406"/>
        </a:xfrm>
        <a:prstGeom prst="rect">
          <a:avLst/>
        </a:prstGeom>
        <a:solidFill>
          <a:sysClr val="window" lastClr="FFFFFF">
            <a:alpha val="40000"/>
            <a:hueOff val="0"/>
            <a:satOff val="0"/>
            <a:lumOff val="0"/>
            <a:alphaOff val="0"/>
          </a:sysClr>
        </a:solidFill>
        <a:ln w="6350" cap="flat" cmpd="sng" algn="ctr">
          <a:solidFill>
            <a:srgbClr val="4472C4">
              <a:hueOff val="0"/>
              <a:satOff val="0"/>
              <a:lumOff val="0"/>
              <a:alphaOff val="0"/>
            </a:srgb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19612" tIns="91440" rIns="91440" bIns="91440" numCol="1" spcCol="1270" anchor="ctr" anchorCtr="0">
          <a:noAutofit/>
        </a:bodyPr>
        <a:lstStyle/>
        <a:p>
          <a:pPr marL="0" lvl="0" indent="0" algn="l" defTabSz="1066800">
            <a:lnSpc>
              <a:spcPct val="90000"/>
            </a:lnSpc>
            <a:spcBef>
              <a:spcPct val="0"/>
            </a:spcBef>
            <a:spcAft>
              <a:spcPct val="35000"/>
            </a:spcAft>
            <a:buNone/>
          </a:pPr>
          <a:r>
            <a:rPr lang="de-AT" sz="2400" kern="1200" dirty="0">
              <a:solidFill>
                <a:sysClr val="windowText" lastClr="000000">
                  <a:hueOff val="0"/>
                  <a:satOff val="0"/>
                  <a:lumOff val="0"/>
                  <a:alphaOff val="0"/>
                </a:sysClr>
              </a:solidFill>
              <a:latin typeface="Calibri" panose="020F0502020204030204"/>
              <a:ea typeface="+mn-ea"/>
              <a:cs typeface="+mn-cs"/>
            </a:rPr>
            <a:t>Heinrich 31 ans, </a:t>
          </a:r>
          <a:r>
            <a:rPr lang="de-AT" sz="2400" kern="1200" dirty="0" err="1">
              <a:solidFill>
                <a:sysClr val="windowText" lastClr="000000">
                  <a:hueOff val="0"/>
                  <a:satOff val="0"/>
                  <a:lumOff val="0"/>
                  <a:alphaOff val="0"/>
                </a:sysClr>
              </a:solidFill>
              <a:latin typeface="Calibri" panose="020F0502020204030204"/>
              <a:ea typeface="+mn-ea"/>
              <a:cs typeface="+mn-cs"/>
            </a:rPr>
            <a:t>propriétaire</a:t>
          </a:r>
          <a:r>
            <a:rPr lang="de-AT" sz="2400" kern="1200" dirty="0">
              <a:solidFill>
                <a:sysClr val="windowText" lastClr="000000">
                  <a:hueOff val="0"/>
                  <a:satOff val="0"/>
                  <a:lumOff val="0"/>
                  <a:alphaOff val="0"/>
                </a:sysClr>
              </a:solidFill>
              <a:latin typeface="Calibri" panose="020F0502020204030204"/>
              <a:ea typeface="+mn-ea"/>
              <a:cs typeface="+mn-cs"/>
            </a:rPr>
            <a:t> </a:t>
          </a:r>
          <a:r>
            <a:rPr lang="de-AT" sz="2400" kern="1200" dirty="0" err="1">
              <a:solidFill>
                <a:sysClr val="windowText" lastClr="000000">
                  <a:hueOff val="0"/>
                  <a:satOff val="0"/>
                  <a:lumOff val="0"/>
                  <a:alphaOff val="0"/>
                </a:sysClr>
              </a:solidFill>
              <a:latin typeface="Calibri" panose="020F0502020204030204"/>
              <a:ea typeface="+mn-ea"/>
              <a:cs typeface="+mn-cs"/>
            </a:rPr>
            <a:t>d‘une</a:t>
          </a:r>
          <a:r>
            <a:rPr lang="de-AT" sz="2400" kern="1200" dirty="0">
              <a:solidFill>
                <a:sysClr val="windowText" lastClr="000000">
                  <a:hueOff val="0"/>
                  <a:satOff val="0"/>
                  <a:lumOff val="0"/>
                  <a:alphaOff val="0"/>
                </a:sysClr>
              </a:solidFill>
              <a:latin typeface="Calibri" panose="020F0502020204030204"/>
              <a:ea typeface="+mn-ea"/>
              <a:cs typeface="+mn-cs"/>
            </a:rPr>
            <a:t> </a:t>
          </a:r>
          <a:r>
            <a:rPr lang="de-AT" sz="2400" kern="1200" dirty="0" err="1">
              <a:solidFill>
                <a:sysClr val="windowText" lastClr="000000">
                  <a:hueOff val="0"/>
                  <a:satOff val="0"/>
                  <a:lumOff val="0"/>
                  <a:alphaOff val="0"/>
                </a:sysClr>
              </a:solidFill>
              <a:latin typeface="Calibri" panose="020F0502020204030204"/>
              <a:ea typeface="+mn-ea"/>
              <a:cs typeface="+mn-cs"/>
            </a:rPr>
            <a:t>usine</a:t>
          </a:r>
          <a:r>
            <a:rPr lang="de-AT" sz="2400" kern="1200" dirty="0">
              <a:solidFill>
                <a:sysClr val="windowText" lastClr="000000">
                  <a:hueOff val="0"/>
                  <a:satOff val="0"/>
                  <a:lumOff val="0"/>
                  <a:alphaOff val="0"/>
                </a:sysClr>
              </a:solidFill>
              <a:latin typeface="Calibri" panose="020F0502020204030204"/>
              <a:ea typeface="+mn-ea"/>
              <a:cs typeface="+mn-cs"/>
            </a:rPr>
            <a:t> de </a:t>
          </a:r>
          <a:r>
            <a:rPr lang="de-AT" sz="2400" kern="1200" dirty="0" err="1">
              <a:solidFill>
                <a:sysClr val="windowText" lastClr="000000">
                  <a:hueOff val="0"/>
                  <a:satOff val="0"/>
                  <a:lumOff val="0"/>
                  <a:alphaOff val="0"/>
                </a:sysClr>
              </a:solidFill>
              <a:latin typeface="Calibri" panose="020F0502020204030204"/>
              <a:ea typeface="+mn-ea"/>
              <a:cs typeface="+mn-cs"/>
            </a:rPr>
            <a:t>brique</a:t>
          </a:r>
          <a:r>
            <a:rPr lang="de-AT" sz="2400" kern="1200" dirty="0">
              <a:solidFill>
                <a:sysClr val="windowText" lastClr="000000">
                  <a:hueOff val="0"/>
                  <a:satOff val="0"/>
                  <a:lumOff val="0"/>
                  <a:alphaOff val="0"/>
                </a:sysClr>
              </a:solidFill>
              <a:latin typeface="Calibri" panose="020F0502020204030204"/>
              <a:ea typeface="+mn-ea"/>
              <a:cs typeface="+mn-cs"/>
            </a:rPr>
            <a:t> à Vienne</a:t>
          </a:r>
        </a:p>
      </dsp:txBody>
      <dsp:txXfrm>
        <a:off x="4395172" y="2026585"/>
        <a:ext cx="3872184" cy="1549406"/>
      </dsp:txXfrm>
    </dsp:sp>
    <dsp:sp modelId="{3E462E21-A7CA-4A52-9F9F-FB9F620C30E1}">
      <dsp:nvSpPr>
        <dsp:cNvPr id="0" name=""/>
        <dsp:cNvSpPr/>
      </dsp:nvSpPr>
      <dsp:spPr>
        <a:xfrm>
          <a:off x="4205235" y="2021474"/>
          <a:ext cx="847040" cy="1270560"/>
        </a:xfrm>
        <a:prstGeom prst="rect">
          <a:avLst/>
        </a:prstGeom>
        <a:blipFill rotWithShape="0">
          <a:blip xmlns:r="http://schemas.openxmlformats.org/officeDocument/2006/relationships" r:embed="rId4"/>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E91ED3C-8A14-46CD-946C-EAB92A12F466}" type="datetimeFigureOut">
              <a:rPr lang="el-GR" smtClean="0"/>
              <a:t>14/11/2022</a:t>
            </a:fld>
            <a:endParaRPr lang="el-GR"/>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97DEEB-8577-41FC-AEC4-435E7137C480}" type="slidenum">
              <a:rPr lang="el-GR" smtClean="0"/>
              <a:t>‹#›</a:t>
            </a:fld>
            <a:endParaRPr lang="el-GR"/>
          </a:p>
        </p:txBody>
      </p:sp>
    </p:spTree>
    <p:extLst>
      <p:ext uri="{BB962C8B-B14F-4D97-AF65-F5344CB8AC3E}">
        <p14:creationId xmlns:p14="http://schemas.microsoft.com/office/powerpoint/2010/main" val="12964067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1C97DEEB-8577-41FC-AEC4-435E7137C480}" type="slidenum">
              <a:rPr lang="el-GR" smtClean="0"/>
              <a:t>1</a:t>
            </a:fld>
            <a:endParaRPr lang="el-GR"/>
          </a:p>
        </p:txBody>
      </p:sp>
    </p:spTree>
    <p:extLst>
      <p:ext uri="{BB962C8B-B14F-4D97-AF65-F5344CB8AC3E}">
        <p14:creationId xmlns:p14="http://schemas.microsoft.com/office/powerpoint/2010/main" val="21686202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1C97DEEB-8577-41FC-AEC4-435E7137C480}" type="slidenum">
              <a:rPr lang="el-GR" smtClean="0"/>
              <a:t>4</a:t>
            </a:fld>
            <a:endParaRPr lang="el-GR"/>
          </a:p>
        </p:txBody>
      </p:sp>
    </p:spTree>
    <p:extLst>
      <p:ext uri="{BB962C8B-B14F-4D97-AF65-F5344CB8AC3E}">
        <p14:creationId xmlns:p14="http://schemas.microsoft.com/office/powerpoint/2010/main" val="2014834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1C97DEEB-8577-41FC-AEC4-435E7137C480}" type="slidenum">
              <a:rPr lang="el-GR" smtClean="0"/>
              <a:t>12</a:t>
            </a:fld>
            <a:endParaRPr lang="el-GR"/>
          </a:p>
        </p:txBody>
      </p:sp>
    </p:spTree>
    <p:extLst>
      <p:ext uri="{BB962C8B-B14F-4D97-AF65-F5344CB8AC3E}">
        <p14:creationId xmlns:p14="http://schemas.microsoft.com/office/powerpoint/2010/main" val="11351829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02EA43F-CAEE-444A-A9A4-FCF0953ADBE1}"/>
              </a:ext>
            </a:extLst>
          </p:cNvPr>
          <p:cNvSpPr>
            <a:spLocks noGrp="1"/>
          </p:cNvSpPr>
          <p:nvPr>
            <p:ph type="ctrTitle"/>
          </p:nvPr>
        </p:nvSpPr>
        <p:spPr>
          <a:xfrm>
            <a:off x="1524000" y="1122363"/>
            <a:ext cx="9144000" cy="2387600"/>
          </a:xfrm>
        </p:spPr>
        <p:txBody>
          <a:bodyPr anchor="b"/>
          <a:lstStyle>
            <a:lvl1pPr algn="ctr">
              <a:defRPr sz="6000"/>
            </a:lvl1pPr>
          </a:lstStyle>
          <a:p>
            <a:r>
              <a:rPr lang="el-GR"/>
              <a:t>Κάντε κλικ για να επεξεργαστείτε τον τίτλο υποδείγματος</a:t>
            </a:r>
          </a:p>
        </p:txBody>
      </p:sp>
      <p:sp>
        <p:nvSpPr>
          <p:cNvPr id="3" name="Υπότιτλος 2">
            <a:extLst>
              <a:ext uri="{FF2B5EF4-FFF2-40B4-BE49-F238E27FC236}">
                <a16:creationId xmlns:a16="http://schemas.microsoft.com/office/drawing/2014/main" id="{790FA22B-A76F-44B3-94FE-AADD8307857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p>
        </p:txBody>
      </p:sp>
      <p:sp>
        <p:nvSpPr>
          <p:cNvPr id="4" name="Θέση ημερομηνίας 3">
            <a:extLst>
              <a:ext uri="{FF2B5EF4-FFF2-40B4-BE49-F238E27FC236}">
                <a16:creationId xmlns:a16="http://schemas.microsoft.com/office/drawing/2014/main" id="{0468F818-0EC7-4ED0-B0C4-03F60F37968D}"/>
              </a:ext>
            </a:extLst>
          </p:cNvPr>
          <p:cNvSpPr>
            <a:spLocks noGrp="1"/>
          </p:cNvSpPr>
          <p:nvPr>
            <p:ph type="dt" sz="half" idx="10"/>
          </p:nvPr>
        </p:nvSpPr>
        <p:spPr/>
        <p:txBody>
          <a:bodyPr/>
          <a:lstStyle/>
          <a:p>
            <a:fld id="{656F26E1-7269-4BEB-B8F3-2CD5FC586090}" type="datetimeFigureOut">
              <a:rPr lang="el-GR" smtClean="0"/>
              <a:t>14/11/2022</a:t>
            </a:fld>
            <a:endParaRPr lang="el-GR"/>
          </a:p>
        </p:txBody>
      </p:sp>
      <p:sp>
        <p:nvSpPr>
          <p:cNvPr id="5" name="Θέση υποσέλιδου 4">
            <a:extLst>
              <a:ext uri="{FF2B5EF4-FFF2-40B4-BE49-F238E27FC236}">
                <a16:creationId xmlns:a16="http://schemas.microsoft.com/office/drawing/2014/main" id="{89E3669C-65FB-4861-93FD-289FE0F3853E}"/>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9040F0E9-7393-42B9-84DB-1D6831D9AF6F}"/>
              </a:ext>
            </a:extLst>
          </p:cNvPr>
          <p:cNvSpPr>
            <a:spLocks noGrp="1"/>
          </p:cNvSpPr>
          <p:nvPr>
            <p:ph type="sldNum" sz="quarter" idx="12"/>
          </p:nvPr>
        </p:nvSpPr>
        <p:spPr/>
        <p:txBody>
          <a:bodyPr/>
          <a:lstStyle/>
          <a:p>
            <a:fld id="{136D7885-E889-4D13-BFCF-8FE379ADA7D9}" type="slidenum">
              <a:rPr lang="el-GR" smtClean="0"/>
              <a:t>‹#›</a:t>
            </a:fld>
            <a:endParaRPr lang="el-GR"/>
          </a:p>
        </p:txBody>
      </p:sp>
    </p:spTree>
    <p:extLst>
      <p:ext uri="{BB962C8B-B14F-4D97-AF65-F5344CB8AC3E}">
        <p14:creationId xmlns:p14="http://schemas.microsoft.com/office/powerpoint/2010/main" val="36113618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Θέση ημερομηνίας 1">
            <a:extLst>
              <a:ext uri="{FF2B5EF4-FFF2-40B4-BE49-F238E27FC236}">
                <a16:creationId xmlns:a16="http://schemas.microsoft.com/office/drawing/2014/main" id="{AB730D76-3800-4667-847E-9AB16696E12D}"/>
              </a:ext>
            </a:extLst>
          </p:cNvPr>
          <p:cNvSpPr>
            <a:spLocks noGrp="1"/>
          </p:cNvSpPr>
          <p:nvPr>
            <p:ph type="dt" sz="half" idx="10"/>
          </p:nvPr>
        </p:nvSpPr>
        <p:spPr/>
        <p:txBody>
          <a:bodyPr/>
          <a:lstStyle/>
          <a:p>
            <a:fld id="{656F26E1-7269-4BEB-B8F3-2CD5FC586090}" type="datetimeFigureOut">
              <a:rPr lang="el-GR" smtClean="0"/>
              <a:t>14/11/2022</a:t>
            </a:fld>
            <a:endParaRPr lang="el-GR"/>
          </a:p>
        </p:txBody>
      </p:sp>
      <p:sp>
        <p:nvSpPr>
          <p:cNvPr id="3" name="Θέση υποσέλιδου 2">
            <a:extLst>
              <a:ext uri="{FF2B5EF4-FFF2-40B4-BE49-F238E27FC236}">
                <a16:creationId xmlns:a16="http://schemas.microsoft.com/office/drawing/2014/main" id="{0F440438-4EEE-46CA-A9FC-28FE2D5039DC}"/>
              </a:ext>
            </a:extLst>
          </p:cNvPr>
          <p:cNvSpPr>
            <a:spLocks noGrp="1"/>
          </p:cNvSpPr>
          <p:nvPr>
            <p:ph type="ftr" sz="quarter" idx="11"/>
          </p:nvPr>
        </p:nvSpPr>
        <p:spPr/>
        <p:txBody>
          <a:bodyPr/>
          <a:lstStyle/>
          <a:p>
            <a:endParaRPr lang="el-GR"/>
          </a:p>
        </p:txBody>
      </p:sp>
      <p:sp>
        <p:nvSpPr>
          <p:cNvPr id="4" name="Θέση αριθμού διαφάνειας 3">
            <a:extLst>
              <a:ext uri="{FF2B5EF4-FFF2-40B4-BE49-F238E27FC236}">
                <a16:creationId xmlns:a16="http://schemas.microsoft.com/office/drawing/2014/main" id="{D53630AA-66F1-4157-A636-5DA63E775441}"/>
              </a:ext>
            </a:extLst>
          </p:cNvPr>
          <p:cNvSpPr>
            <a:spLocks noGrp="1"/>
          </p:cNvSpPr>
          <p:nvPr>
            <p:ph type="sldNum" sz="quarter" idx="12"/>
          </p:nvPr>
        </p:nvSpPr>
        <p:spPr/>
        <p:txBody>
          <a:bodyPr/>
          <a:lstStyle/>
          <a:p>
            <a:fld id="{136D7885-E889-4D13-BFCF-8FE379ADA7D9}" type="slidenum">
              <a:rPr lang="el-GR" smtClean="0"/>
              <a:t>‹#›</a:t>
            </a:fld>
            <a:endParaRPr lang="el-GR"/>
          </a:p>
        </p:txBody>
      </p:sp>
    </p:spTree>
    <p:extLst>
      <p:ext uri="{BB962C8B-B14F-4D97-AF65-F5344CB8AC3E}">
        <p14:creationId xmlns:p14="http://schemas.microsoft.com/office/powerpoint/2010/main" val="27666243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391C6B2-F59B-43BF-B035-D5D77FAD8EA0}"/>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4896E79E-ED14-480C-9CCE-E47BD6E7B47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κειμένου 3">
            <a:extLst>
              <a:ext uri="{FF2B5EF4-FFF2-40B4-BE49-F238E27FC236}">
                <a16:creationId xmlns:a16="http://schemas.microsoft.com/office/drawing/2014/main" id="{A9054149-251E-4E3B-9617-5259EE10F80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8BFC9B8C-DD5C-4B9B-80CC-58BCD4902E49}"/>
              </a:ext>
            </a:extLst>
          </p:cNvPr>
          <p:cNvSpPr>
            <a:spLocks noGrp="1"/>
          </p:cNvSpPr>
          <p:nvPr>
            <p:ph type="dt" sz="half" idx="10"/>
          </p:nvPr>
        </p:nvSpPr>
        <p:spPr/>
        <p:txBody>
          <a:bodyPr/>
          <a:lstStyle/>
          <a:p>
            <a:fld id="{656F26E1-7269-4BEB-B8F3-2CD5FC586090}" type="datetimeFigureOut">
              <a:rPr lang="el-GR" smtClean="0"/>
              <a:t>14/11/2022</a:t>
            </a:fld>
            <a:endParaRPr lang="el-GR"/>
          </a:p>
        </p:txBody>
      </p:sp>
      <p:sp>
        <p:nvSpPr>
          <p:cNvPr id="6" name="Θέση υποσέλιδου 5">
            <a:extLst>
              <a:ext uri="{FF2B5EF4-FFF2-40B4-BE49-F238E27FC236}">
                <a16:creationId xmlns:a16="http://schemas.microsoft.com/office/drawing/2014/main" id="{0853DD22-4941-41CF-A78E-8E209C3B4DC9}"/>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C2DF7B50-AFC8-4BD0-B02B-1CAC87577A34}"/>
              </a:ext>
            </a:extLst>
          </p:cNvPr>
          <p:cNvSpPr>
            <a:spLocks noGrp="1"/>
          </p:cNvSpPr>
          <p:nvPr>
            <p:ph type="sldNum" sz="quarter" idx="12"/>
          </p:nvPr>
        </p:nvSpPr>
        <p:spPr/>
        <p:txBody>
          <a:bodyPr/>
          <a:lstStyle/>
          <a:p>
            <a:fld id="{136D7885-E889-4D13-BFCF-8FE379ADA7D9}" type="slidenum">
              <a:rPr lang="el-GR" smtClean="0"/>
              <a:t>‹#›</a:t>
            </a:fld>
            <a:endParaRPr lang="el-GR"/>
          </a:p>
        </p:txBody>
      </p:sp>
    </p:spTree>
    <p:extLst>
      <p:ext uri="{BB962C8B-B14F-4D97-AF65-F5344CB8AC3E}">
        <p14:creationId xmlns:p14="http://schemas.microsoft.com/office/powerpoint/2010/main" val="25494148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42988FF-F6EE-4E0A-BC4D-B2E9FF9570E7}"/>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εικόνας 2">
            <a:extLst>
              <a:ext uri="{FF2B5EF4-FFF2-40B4-BE49-F238E27FC236}">
                <a16:creationId xmlns:a16="http://schemas.microsoft.com/office/drawing/2014/main" id="{5358831C-C073-4EE3-9736-C60396D0CB1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a:extLst>
              <a:ext uri="{FF2B5EF4-FFF2-40B4-BE49-F238E27FC236}">
                <a16:creationId xmlns:a16="http://schemas.microsoft.com/office/drawing/2014/main" id="{5A0E9EC4-1EA4-4C9C-96F4-E57EE9C3117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3CDE7530-6627-4DA0-9AC8-EEB2E89C9490}"/>
              </a:ext>
            </a:extLst>
          </p:cNvPr>
          <p:cNvSpPr>
            <a:spLocks noGrp="1"/>
          </p:cNvSpPr>
          <p:nvPr>
            <p:ph type="dt" sz="half" idx="10"/>
          </p:nvPr>
        </p:nvSpPr>
        <p:spPr/>
        <p:txBody>
          <a:bodyPr/>
          <a:lstStyle/>
          <a:p>
            <a:fld id="{656F26E1-7269-4BEB-B8F3-2CD5FC586090}" type="datetimeFigureOut">
              <a:rPr lang="el-GR" smtClean="0"/>
              <a:t>14/11/2022</a:t>
            </a:fld>
            <a:endParaRPr lang="el-GR"/>
          </a:p>
        </p:txBody>
      </p:sp>
      <p:sp>
        <p:nvSpPr>
          <p:cNvPr id="6" name="Θέση υποσέλιδου 5">
            <a:extLst>
              <a:ext uri="{FF2B5EF4-FFF2-40B4-BE49-F238E27FC236}">
                <a16:creationId xmlns:a16="http://schemas.microsoft.com/office/drawing/2014/main" id="{AC065C53-7DA4-4FC6-BBFA-FC0551D89BCA}"/>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A348E328-3D9A-4DE4-A260-83829A7967C0}"/>
              </a:ext>
            </a:extLst>
          </p:cNvPr>
          <p:cNvSpPr>
            <a:spLocks noGrp="1"/>
          </p:cNvSpPr>
          <p:nvPr>
            <p:ph type="sldNum" sz="quarter" idx="12"/>
          </p:nvPr>
        </p:nvSpPr>
        <p:spPr/>
        <p:txBody>
          <a:bodyPr/>
          <a:lstStyle/>
          <a:p>
            <a:fld id="{136D7885-E889-4D13-BFCF-8FE379ADA7D9}" type="slidenum">
              <a:rPr lang="el-GR" smtClean="0"/>
              <a:t>‹#›</a:t>
            </a:fld>
            <a:endParaRPr lang="el-GR"/>
          </a:p>
        </p:txBody>
      </p:sp>
    </p:spTree>
    <p:extLst>
      <p:ext uri="{BB962C8B-B14F-4D97-AF65-F5344CB8AC3E}">
        <p14:creationId xmlns:p14="http://schemas.microsoft.com/office/powerpoint/2010/main" val="7358778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2B9B398-C51F-40AC-AFB7-C86B1100EF59}"/>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7BA5EC4D-3887-4262-A38D-FE823BA621F0}"/>
              </a:ext>
            </a:extLst>
          </p:cNvPr>
          <p:cNvSpPr>
            <a:spLocks noGrp="1"/>
          </p:cNvSpPr>
          <p:nvPr>
            <p:ph type="body" orient="vert" idx="1"/>
          </p:nvPr>
        </p:nvSpPr>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0DE87393-A048-465E-97CB-727E134C1998}"/>
              </a:ext>
            </a:extLst>
          </p:cNvPr>
          <p:cNvSpPr>
            <a:spLocks noGrp="1"/>
          </p:cNvSpPr>
          <p:nvPr>
            <p:ph type="dt" sz="half" idx="10"/>
          </p:nvPr>
        </p:nvSpPr>
        <p:spPr/>
        <p:txBody>
          <a:bodyPr/>
          <a:lstStyle/>
          <a:p>
            <a:fld id="{656F26E1-7269-4BEB-B8F3-2CD5FC586090}" type="datetimeFigureOut">
              <a:rPr lang="el-GR" smtClean="0"/>
              <a:t>14/11/2022</a:t>
            </a:fld>
            <a:endParaRPr lang="el-GR"/>
          </a:p>
        </p:txBody>
      </p:sp>
      <p:sp>
        <p:nvSpPr>
          <p:cNvPr id="5" name="Θέση υποσέλιδου 4">
            <a:extLst>
              <a:ext uri="{FF2B5EF4-FFF2-40B4-BE49-F238E27FC236}">
                <a16:creationId xmlns:a16="http://schemas.microsoft.com/office/drawing/2014/main" id="{2EDA94FB-1099-44BA-A8DF-E12479917C7C}"/>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9801F65E-CF0B-4B2E-9300-A156047F8C12}"/>
              </a:ext>
            </a:extLst>
          </p:cNvPr>
          <p:cNvSpPr>
            <a:spLocks noGrp="1"/>
          </p:cNvSpPr>
          <p:nvPr>
            <p:ph type="sldNum" sz="quarter" idx="12"/>
          </p:nvPr>
        </p:nvSpPr>
        <p:spPr/>
        <p:txBody>
          <a:bodyPr/>
          <a:lstStyle/>
          <a:p>
            <a:fld id="{136D7885-E889-4D13-BFCF-8FE379ADA7D9}" type="slidenum">
              <a:rPr lang="el-GR" smtClean="0"/>
              <a:t>‹#›</a:t>
            </a:fld>
            <a:endParaRPr lang="el-GR"/>
          </a:p>
        </p:txBody>
      </p:sp>
    </p:spTree>
    <p:extLst>
      <p:ext uri="{BB962C8B-B14F-4D97-AF65-F5344CB8AC3E}">
        <p14:creationId xmlns:p14="http://schemas.microsoft.com/office/powerpoint/2010/main" val="4621415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a:extLst>
              <a:ext uri="{FF2B5EF4-FFF2-40B4-BE49-F238E27FC236}">
                <a16:creationId xmlns:a16="http://schemas.microsoft.com/office/drawing/2014/main" id="{F8936337-313B-487C-B82D-2A8F0E5F711A}"/>
              </a:ext>
            </a:extLst>
          </p:cNvPr>
          <p:cNvSpPr>
            <a:spLocks noGrp="1"/>
          </p:cNvSpPr>
          <p:nvPr>
            <p:ph type="title" orient="vert"/>
          </p:nvPr>
        </p:nvSpPr>
        <p:spPr>
          <a:xfrm>
            <a:off x="8724900" y="365125"/>
            <a:ext cx="2628900" cy="5811838"/>
          </a:xfrm>
        </p:spPr>
        <p:txBody>
          <a:bodyPr vert="eaVert"/>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38DFA7A1-3853-4F31-929F-B3CBE3094B9B}"/>
              </a:ext>
            </a:extLst>
          </p:cNvPr>
          <p:cNvSpPr>
            <a:spLocks noGrp="1"/>
          </p:cNvSpPr>
          <p:nvPr>
            <p:ph type="body" orient="vert" idx="1"/>
          </p:nvPr>
        </p:nvSpPr>
        <p:spPr>
          <a:xfrm>
            <a:off x="838200" y="365125"/>
            <a:ext cx="7734300" cy="5811838"/>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2F6C1029-0AB9-4C79-AA3B-F78C28010E8F}"/>
              </a:ext>
            </a:extLst>
          </p:cNvPr>
          <p:cNvSpPr>
            <a:spLocks noGrp="1"/>
          </p:cNvSpPr>
          <p:nvPr>
            <p:ph type="dt" sz="half" idx="10"/>
          </p:nvPr>
        </p:nvSpPr>
        <p:spPr/>
        <p:txBody>
          <a:bodyPr/>
          <a:lstStyle/>
          <a:p>
            <a:fld id="{656F26E1-7269-4BEB-B8F3-2CD5FC586090}" type="datetimeFigureOut">
              <a:rPr lang="el-GR" smtClean="0"/>
              <a:t>14/11/2022</a:t>
            </a:fld>
            <a:endParaRPr lang="el-GR"/>
          </a:p>
        </p:txBody>
      </p:sp>
      <p:sp>
        <p:nvSpPr>
          <p:cNvPr id="5" name="Θέση υποσέλιδου 4">
            <a:extLst>
              <a:ext uri="{FF2B5EF4-FFF2-40B4-BE49-F238E27FC236}">
                <a16:creationId xmlns:a16="http://schemas.microsoft.com/office/drawing/2014/main" id="{7DCA449A-8A44-43A1-BDC7-3AAC6162DF0E}"/>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E69A6C40-AED5-4E9C-8C1F-12CB5120D80B}"/>
              </a:ext>
            </a:extLst>
          </p:cNvPr>
          <p:cNvSpPr>
            <a:spLocks noGrp="1"/>
          </p:cNvSpPr>
          <p:nvPr>
            <p:ph type="sldNum" sz="quarter" idx="12"/>
          </p:nvPr>
        </p:nvSpPr>
        <p:spPr/>
        <p:txBody>
          <a:bodyPr/>
          <a:lstStyle/>
          <a:p>
            <a:fld id="{136D7885-E889-4D13-BFCF-8FE379ADA7D9}" type="slidenum">
              <a:rPr lang="el-GR" smtClean="0"/>
              <a:t>‹#›</a:t>
            </a:fld>
            <a:endParaRPr lang="el-GR"/>
          </a:p>
        </p:txBody>
      </p:sp>
    </p:spTree>
    <p:extLst>
      <p:ext uri="{BB962C8B-B14F-4D97-AF65-F5344CB8AC3E}">
        <p14:creationId xmlns:p14="http://schemas.microsoft.com/office/powerpoint/2010/main" val="5929424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5D5A3A1-8DCB-4F69-A9A3-C33C7978F5CB}"/>
              </a:ext>
            </a:extLst>
          </p:cNvPr>
          <p:cNvSpPr>
            <a:spLocks noGrp="1"/>
          </p:cNvSpPr>
          <p:nvPr>
            <p:ph type="title"/>
          </p:nvPr>
        </p:nvSpPr>
        <p:spPr/>
        <p:txBody>
          <a:bodyPr/>
          <a:lstStyle>
            <a:lvl1pPr>
              <a:defRPr b="1">
                <a:solidFill>
                  <a:srgbClr val="F68121"/>
                </a:solidFill>
              </a:defRPr>
            </a:lvl1pPr>
          </a:lstStyle>
          <a:p>
            <a:r>
              <a:rPr lang="el-GR" dirty="0"/>
              <a:t>Κάντε κλικ για να επεξεργαστείτε τον τίτλο </a:t>
            </a:r>
          </a:p>
        </p:txBody>
      </p:sp>
      <p:sp>
        <p:nvSpPr>
          <p:cNvPr id="3" name="Θέση περιεχομένου 2">
            <a:extLst>
              <a:ext uri="{FF2B5EF4-FFF2-40B4-BE49-F238E27FC236}">
                <a16:creationId xmlns:a16="http://schemas.microsoft.com/office/drawing/2014/main" id="{A534C63D-070B-4DE5-9B4E-AADE388B3ABB}"/>
              </a:ext>
            </a:extLst>
          </p:cNvPr>
          <p:cNvSpPr>
            <a:spLocks noGrp="1"/>
          </p:cNvSpPr>
          <p:nvPr>
            <p:ph idx="1"/>
          </p:nvPr>
        </p:nvSpPr>
        <p:spPr/>
        <p:txBody>
          <a:bodyPr/>
          <a:lstStyle>
            <a:lvl1pPr marL="228600" indent="-228600">
              <a:lnSpc>
                <a:spcPct val="100000"/>
              </a:lnSpc>
              <a:spcBef>
                <a:spcPts val="600"/>
              </a:spcBef>
              <a:spcAft>
                <a:spcPts val="600"/>
              </a:spcAft>
              <a:buClr>
                <a:srgbClr val="92D050"/>
              </a:buClr>
              <a:buFont typeface="Wingdings" panose="05000000000000000000" pitchFamily="2" charset="2"/>
              <a:buChar char="§"/>
              <a:defRPr/>
            </a:lvl1pPr>
            <a:lvl2pPr marL="685800" indent="-228600">
              <a:lnSpc>
                <a:spcPct val="100000"/>
              </a:lnSpc>
              <a:spcBef>
                <a:spcPts val="600"/>
              </a:spcBef>
              <a:spcAft>
                <a:spcPts val="600"/>
              </a:spcAft>
              <a:buClr>
                <a:srgbClr val="00B0F0"/>
              </a:buClr>
              <a:buFont typeface="Courier New" panose="02070309020205020404" pitchFamily="49" charset="0"/>
              <a:buChar char="o"/>
              <a:defRPr/>
            </a:lvl2pPr>
            <a:lvl3pPr marL="1143000" indent="-228600">
              <a:lnSpc>
                <a:spcPct val="100000"/>
              </a:lnSpc>
              <a:spcBef>
                <a:spcPts val="600"/>
              </a:spcBef>
              <a:spcAft>
                <a:spcPts val="600"/>
              </a:spcAft>
              <a:buClr>
                <a:srgbClr val="92D050"/>
              </a:buClr>
              <a:buFont typeface="Wingdings" panose="05000000000000000000" pitchFamily="2" charset="2"/>
              <a:buChar char="§"/>
              <a:defRPr/>
            </a:lvl3pPr>
            <a:lvl4pPr marL="1600200" indent="-228600">
              <a:lnSpc>
                <a:spcPct val="100000"/>
              </a:lnSpc>
              <a:spcBef>
                <a:spcPts val="600"/>
              </a:spcBef>
              <a:spcAft>
                <a:spcPts val="600"/>
              </a:spcAft>
              <a:buClr>
                <a:srgbClr val="92D050"/>
              </a:buClr>
              <a:buFont typeface="Wingdings" panose="05000000000000000000" pitchFamily="2" charset="2"/>
              <a:buChar char="§"/>
              <a:defRPr/>
            </a:lvl4pPr>
            <a:lvl5pPr marL="2057400" indent="-228600">
              <a:lnSpc>
                <a:spcPct val="100000"/>
              </a:lnSpc>
              <a:spcBef>
                <a:spcPts val="600"/>
              </a:spcBef>
              <a:spcAft>
                <a:spcPts val="600"/>
              </a:spcAft>
              <a:buClr>
                <a:srgbClr val="92D050"/>
              </a:buClr>
              <a:buFont typeface="Wingdings" panose="05000000000000000000" pitchFamily="2" charset="2"/>
              <a:buChar char="§"/>
              <a:defRPr/>
            </a:lvl5pPr>
          </a:lstStyle>
          <a:p>
            <a:pPr lvl="0"/>
            <a:r>
              <a:rPr lang="el-GR" dirty="0"/>
              <a:t>Στυλ κειμένου υποδείγματος</a:t>
            </a:r>
          </a:p>
          <a:p>
            <a:pPr lvl="1"/>
            <a:r>
              <a:rPr lang="el-GR" dirty="0"/>
              <a:t>Δεύτερο επίπεδο</a:t>
            </a:r>
          </a:p>
          <a:p>
            <a:pPr lvl="2"/>
            <a:r>
              <a:rPr lang="el-GR" dirty="0"/>
              <a:t>Τρίτο επίπεδο</a:t>
            </a:r>
          </a:p>
          <a:p>
            <a:pPr lvl="3"/>
            <a:r>
              <a:rPr lang="el-GR" dirty="0"/>
              <a:t>Τέταρτο επίπεδο</a:t>
            </a:r>
          </a:p>
          <a:p>
            <a:pPr lvl="4"/>
            <a:r>
              <a:rPr lang="el-GR" dirty="0"/>
              <a:t>Πέμπτο επίπεδο</a:t>
            </a:r>
          </a:p>
        </p:txBody>
      </p:sp>
      <p:sp>
        <p:nvSpPr>
          <p:cNvPr id="4" name="Θέση ημερομηνίας 3">
            <a:extLst>
              <a:ext uri="{FF2B5EF4-FFF2-40B4-BE49-F238E27FC236}">
                <a16:creationId xmlns:a16="http://schemas.microsoft.com/office/drawing/2014/main" id="{3680B6A5-E688-43C9-8AB4-50BAA62B6A9A}"/>
              </a:ext>
            </a:extLst>
          </p:cNvPr>
          <p:cNvSpPr>
            <a:spLocks noGrp="1"/>
          </p:cNvSpPr>
          <p:nvPr>
            <p:ph type="dt" sz="half" idx="10"/>
          </p:nvPr>
        </p:nvSpPr>
        <p:spPr/>
        <p:txBody>
          <a:bodyPr/>
          <a:lstStyle/>
          <a:p>
            <a:fld id="{656F26E1-7269-4BEB-B8F3-2CD5FC586090}" type="datetimeFigureOut">
              <a:rPr lang="el-GR" smtClean="0"/>
              <a:t>14/11/2022</a:t>
            </a:fld>
            <a:endParaRPr lang="el-GR"/>
          </a:p>
        </p:txBody>
      </p:sp>
      <p:sp>
        <p:nvSpPr>
          <p:cNvPr id="5" name="Θέση υποσέλιδου 4">
            <a:extLst>
              <a:ext uri="{FF2B5EF4-FFF2-40B4-BE49-F238E27FC236}">
                <a16:creationId xmlns:a16="http://schemas.microsoft.com/office/drawing/2014/main" id="{9CBB56D0-4E3C-4E0E-AC4E-3F7E8B6D9D38}"/>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5A407311-8513-4AB3-8129-24BEF2EACD35}"/>
              </a:ext>
            </a:extLst>
          </p:cNvPr>
          <p:cNvSpPr>
            <a:spLocks noGrp="1"/>
          </p:cNvSpPr>
          <p:nvPr>
            <p:ph type="sldNum" sz="quarter" idx="12"/>
          </p:nvPr>
        </p:nvSpPr>
        <p:spPr/>
        <p:txBody>
          <a:bodyPr/>
          <a:lstStyle/>
          <a:p>
            <a:fld id="{136D7885-E889-4D13-BFCF-8FE379ADA7D9}" type="slidenum">
              <a:rPr lang="el-GR" smtClean="0"/>
              <a:t>‹#›</a:t>
            </a:fld>
            <a:endParaRPr lang="el-GR"/>
          </a:p>
        </p:txBody>
      </p:sp>
      <p:pic>
        <p:nvPicPr>
          <p:cNvPr id="7" name="image28.jpg">
            <a:extLst>
              <a:ext uri="{FF2B5EF4-FFF2-40B4-BE49-F238E27FC236}">
                <a16:creationId xmlns:a16="http://schemas.microsoft.com/office/drawing/2014/main" id="{3B63FC9E-F58B-4F94-BAAF-0EC41D7B86F9}"/>
              </a:ext>
            </a:extLst>
          </p:cNvPr>
          <p:cNvPicPr/>
          <p:nvPr userDrawn="1"/>
        </p:nvPicPr>
        <p:blipFill rotWithShape="1">
          <a:blip r:embed="rId2"/>
          <a:srcRect r="53850"/>
          <a:stretch/>
        </p:blipFill>
        <p:spPr>
          <a:xfrm>
            <a:off x="11251580" y="6176963"/>
            <a:ext cx="858644" cy="602361"/>
          </a:xfrm>
          <a:prstGeom prst="rect">
            <a:avLst/>
          </a:prstGeom>
          <a:ln/>
        </p:spPr>
      </p:pic>
      <p:sp>
        <p:nvSpPr>
          <p:cNvPr id="9" name="TextBox 8">
            <a:extLst>
              <a:ext uri="{FF2B5EF4-FFF2-40B4-BE49-F238E27FC236}">
                <a16:creationId xmlns:a16="http://schemas.microsoft.com/office/drawing/2014/main" id="{F0AA95BB-4C00-4CD6-847A-4512B8C81B17}"/>
              </a:ext>
            </a:extLst>
          </p:cNvPr>
          <p:cNvSpPr txBox="1"/>
          <p:nvPr userDrawn="1"/>
        </p:nvSpPr>
        <p:spPr>
          <a:xfrm>
            <a:off x="13011" y="12069"/>
            <a:ext cx="3568389" cy="369332"/>
          </a:xfrm>
          <a:prstGeom prst="rect">
            <a:avLst/>
          </a:prstGeom>
          <a:solidFill>
            <a:schemeClr val="bg1"/>
          </a:solidFill>
        </p:spPr>
        <p:txBody>
          <a:bodyPr wrap="square">
            <a:spAutoFit/>
          </a:bodyPr>
          <a:lstStyle/>
          <a:p>
            <a:pPr algn="l"/>
            <a:r>
              <a:rPr lang="en-US" b="0" dirty="0">
                <a:solidFill>
                  <a:srgbClr val="1A7EBA"/>
                </a:solidFill>
                <a:effectLst/>
                <a:latin typeface="+mj-lt"/>
              </a:rPr>
              <a:t>Episode 2 - </a:t>
            </a:r>
            <a:r>
              <a:rPr lang="fr-FR" b="0" noProof="0" dirty="0">
                <a:solidFill>
                  <a:srgbClr val="1A7EBA"/>
                </a:solidFill>
                <a:effectLst/>
                <a:latin typeface="+mj-lt"/>
              </a:rPr>
              <a:t>Sortir de l'ombre</a:t>
            </a:r>
          </a:p>
        </p:txBody>
      </p:sp>
      <p:grpSp>
        <p:nvGrpSpPr>
          <p:cNvPr id="10" name="Group 2">
            <a:extLst>
              <a:ext uri="{FF2B5EF4-FFF2-40B4-BE49-F238E27FC236}">
                <a16:creationId xmlns:a16="http://schemas.microsoft.com/office/drawing/2014/main" id="{7B179615-FECC-467A-BD87-8EF783B01192}"/>
              </a:ext>
            </a:extLst>
          </p:cNvPr>
          <p:cNvGrpSpPr>
            <a:grpSpLocks/>
          </p:cNvGrpSpPr>
          <p:nvPr userDrawn="1"/>
        </p:nvGrpSpPr>
        <p:grpSpPr bwMode="auto">
          <a:xfrm>
            <a:off x="723590" y="410368"/>
            <a:ext cx="11163610" cy="1096963"/>
            <a:chOff x="106688099" y="105404054"/>
            <a:chExt cx="5843219" cy="30109854"/>
          </a:xfrm>
        </p:grpSpPr>
        <p:sp>
          <p:nvSpPr>
            <p:cNvPr id="11" name="Rectangle 3" hidden="1">
              <a:extLst>
                <a:ext uri="{FF2B5EF4-FFF2-40B4-BE49-F238E27FC236}">
                  <a16:creationId xmlns:a16="http://schemas.microsoft.com/office/drawing/2014/main" id="{8E2A031B-2C1C-40CD-90F9-2F059A534632}"/>
                </a:ext>
              </a:extLst>
            </p:cNvPr>
            <p:cNvSpPr>
              <a:spLocks noChangeArrowheads="1"/>
            </p:cNvSpPr>
            <p:nvPr/>
          </p:nvSpPr>
          <p:spPr bwMode="auto">
            <a:xfrm>
              <a:off x="106688099" y="105404054"/>
              <a:ext cx="5843219" cy="1935985"/>
            </a:xfrm>
            <a:prstGeom prst="rect">
              <a:avLst/>
            </a:prstGeom>
            <a:solidFill>
              <a:srgbClr val="FFFFFF"/>
            </a:solidFill>
            <a:ln>
              <a:noFill/>
            </a:ln>
            <a:effectLst/>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36576" tIns="36576" rIns="36576" bIns="36576" numCol="1" anchor="t" anchorCtr="0" compatLnSpc="1">
              <a:prstTxWarp prst="textNoShape">
                <a:avLst/>
              </a:prstTxWarp>
            </a:bodyPr>
            <a:lstStyle/>
            <a:p>
              <a:endParaRPr lang="el-GR"/>
            </a:p>
          </p:txBody>
        </p:sp>
        <p:sp>
          <p:nvSpPr>
            <p:cNvPr id="12" name="Oval 4">
              <a:extLst>
                <a:ext uri="{FF2B5EF4-FFF2-40B4-BE49-F238E27FC236}">
                  <a16:creationId xmlns:a16="http://schemas.microsoft.com/office/drawing/2014/main" id="{D2AAFC2C-CEAE-44AF-A3DD-8865B60964E3}"/>
                </a:ext>
              </a:extLst>
            </p:cNvPr>
            <p:cNvSpPr>
              <a:spLocks noChangeArrowheads="1"/>
            </p:cNvSpPr>
            <p:nvPr/>
          </p:nvSpPr>
          <p:spPr bwMode="auto">
            <a:xfrm>
              <a:off x="106749298" y="134647253"/>
              <a:ext cx="5583971" cy="866655"/>
            </a:xfrm>
            <a:prstGeom prst="ellipse">
              <a:avLst/>
            </a:prstGeom>
            <a:solidFill>
              <a:srgbClr val="7FC241"/>
            </a:solidFill>
            <a:ln>
              <a:noFill/>
            </a:ln>
            <a:effectLst/>
            <a:extLst>
              <a:ext uri="{91240B29-F687-4F45-9708-019B960494DF}">
                <a14:hiddenLine xmlns:a14="http://schemas.microsoft.com/office/drawing/2010/main" w="0" algn="in">
                  <a:solidFill>
                    <a:srgbClr val="7FC241"/>
                  </a:solidFill>
                  <a:round/>
                  <a:headEnd/>
                  <a:tailEnd/>
                </a14:hiddenLine>
              </a:ext>
              <a:ext uri="{AF507438-7753-43E0-B8FC-AC1667EBCBE1}">
                <a14:hiddenEffects xmlns:a14="http://schemas.microsoft.com/office/drawing/2010/main">
                  <a:effectLst>
                    <a:outerShdw dist="35921" dir="2700000" algn="ctr" rotWithShape="0">
                      <a:srgbClr val="FF9900"/>
                    </a:outerShdw>
                  </a:effectLst>
                </a14:hiddenEffects>
              </a:ext>
            </a:extLst>
          </p:spPr>
          <p:txBody>
            <a:bodyPr vert="horz" wrap="square" lIns="36576" tIns="36576" rIns="36576" bIns="36576" numCol="1" anchor="t" anchorCtr="0" compatLnSpc="1">
              <a:prstTxWarp prst="textNoShape">
                <a:avLst/>
              </a:prstTxWarp>
            </a:bodyPr>
            <a:lstStyle/>
            <a:p>
              <a:endParaRPr lang="el-GR"/>
            </a:p>
          </p:txBody>
        </p:sp>
      </p:grpSp>
    </p:spTree>
    <p:extLst>
      <p:ext uri="{BB962C8B-B14F-4D97-AF65-F5344CB8AC3E}">
        <p14:creationId xmlns:p14="http://schemas.microsoft.com/office/powerpoint/2010/main" val="17750668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2_Τίτλος και περιεχό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5D5A3A1-8DCB-4F69-A9A3-C33C7978F5CB}"/>
              </a:ext>
            </a:extLst>
          </p:cNvPr>
          <p:cNvSpPr>
            <a:spLocks noGrp="1"/>
          </p:cNvSpPr>
          <p:nvPr>
            <p:ph type="title"/>
          </p:nvPr>
        </p:nvSpPr>
        <p:spPr>
          <a:xfrm>
            <a:off x="838200" y="560788"/>
            <a:ext cx="10515600" cy="836809"/>
          </a:xfrm>
          <a:solidFill>
            <a:schemeClr val="bg1">
              <a:lumMod val="95000"/>
            </a:schemeClr>
          </a:solidFill>
        </p:spPr>
        <p:txBody>
          <a:bodyPr/>
          <a:lstStyle>
            <a:lvl1pPr marL="571500" indent="-571500">
              <a:buClr>
                <a:srgbClr val="F68122"/>
              </a:buClr>
              <a:buFont typeface="Wingdings" panose="05000000000000000000" pitchFamily="2" charset="2"/>
              <a:buChar char="§"/>
              <a:defRPr b="1">
                <a:solidFill>
                  <a:schemeClr val="tx1"/>
                </a:solidFill>
              </a:defRPr>
            </a:lvl1pPr>
          </a:lstStyle>
          <a:p>
            <a:r>
              <a:rPr lang="el-GR" dirty="0"/>
              <a:t>Κάντε κλικ για να επεξεργαστείτε τον τίτλο </a:t>
            </a:r>
          </a:p>
        </p:txBody>
      </p:sp>
      <p:sp>
        <p:nvSpPr>
          <p:cNvPr id="3" name="Θέση περιεχομένου 2">
            <a:extLst>
              <a:ext uri="{FF2B5EF4-FFF2-40B4-BE49-F238E27FC236}">
                <a16:creationId xmlns:a16="http://schemas.microsoft.com/office/drawing/2014/main" id="{A534C63D-070B-4DE5-9B4E-AADE388B3ABB}"/>
              </a:ext>
            </a:extLst>
          </p:cNvPr>
          <p:cNvSpPr>
            <a:spLocks noGrp="1"/>
          </p:cNvSpPr>
          <p:nvPr>
            <p:ph idx="1"/>
          </p:nvPr>
        </p:nvSpPr>
        <p:spPr>
          <a:xfrm>
            <a:off x="838200" y="1576984"/>
            <a:ext cx="10515600" cy="4599979"/>
          </a:xfrm>
        </p:spPr>
        <p:txBody>
          <a:bodyPr/>
          <a:lstStyle>
            <a:lvl1pPr marL="228600" indent="-228600">
              <a:lnSpc>
                <a:spcPct val="100000"/>
              </a:lnSpc>
              <a:spcBef>
                <a:spcPts val="600"/>
              </a:spcBef>
              <a:spcAft>
                <a:spcPts val="600"/>
              </a:spcAft>
              <a:buClr>
                <a:srgbClr val="92D050"/>
              </a:buClr>
              <a:buFont typeface="Wingdings" panose="05000000000000000000" pitchFamily="2" charset="2"/>
              <a:buChar char="§"/>
              <a:defRPr/>
            </a:lvl1pPr>
            <a:lvl2pPr marL="685800" indent="-228600">
              <a:lnSpc>
                <a:spcPct val="100000"/>
              </a:lnSpc>
              <a:spcBef>
                <a:spcPts val="600"/>
              </a:spcBef>
              <a:spcAft>
                <a:spcPts val="600"/>
              </a:spcAft>
              <a:buClr>
                <a:srgbClr val="92D050"/>
              </a:buClr>
              <a:buFont typeface="Wingdings" panose="05000000000000000000" pitchFamily="2" charset="2"/>
              <a:buChar char="§"/>
              <a:defRPr/>
            </a:lvl2pPr>
            <a:lvl3pPr marL="1143000" indent="-228600">
              <a:lnSpc>
                <a:spcPct val="100000"/>
              </a:lnSpc>
              <a:spcBef>
                <a:spcPts val="600"/>
              </a:spcBef>
              <a:spcAft>
                <a:spcPts val="600"/>
              </a:spcAft>
              <a:buClr>
                <a:srgbClr val="92D050"/>
              </a:buClr>
              <a:buFont typeface="Wingdings" panose="05000000000000000000" pitchFamily="2" charset="2"/>
              <a:buChar char="§"/>
              <a:defRPr/>
            </a:lvl3pPr>
            <a:lvl4pPr marL="1600200" indent="-228600">
              <a:lnSpc>
                <a:spcPct val="100000"/>
              </a:lnSpc>
              <a:spcBef>
                <a:spcPts val="600"/>
              </a:spcBef>
              <a:spcAft>
                <a:spcPts val="600"/>
              </a:spcAft>
              <a:buClr>
                <a:srgbClr val="92D050"/>
              </a:buClr>
              <a:buFont typeface="Wingdings" panose="05000000000000000000" pitchFamily="2" charset="2"/>
              <a:buChar char="§"/>
              <a:defRPr/>
            </a:lvl4pPr>
            <a:lvl5pPr marL="2057400" indent="-228600">
              <a:lnSpc>
                <a:spcPct val="100000"/>
              </a:lnSpc>
              <a:spcBef>
                <a:spcPts val="600"/>
              </a:spcBef>
              <a:spcAft>
                <a:spcPts val="600"/>
              </a:spcAft>
              <a:buClr>
                <a:srgbClr val="92D050"/>
              </a:buClr>
              <a:buFont typeface="Wingdings" panose="05000000000000000000" pitchFamily="2" charset="2"/>
              <a:buChar char="§"/>
              <a:defRPr/>
            </a:lvl5pPr>
          </a:lstStyle>
          <a:p>
            <a:pPr lvl="0"/>
            <a:r>
              <a:rPr lang="el-GR" dirty="0"/>
              <a:t>Στυλ κειμένου υποδείγματος</a:t>
            </a:r>
          </a:p>
          <a:p>
            <a:pPr lvl="1"/>
            <a:r>
              <a:rPr lang="el-GR" dirty="0"/>
              <a:t>Δεύτερο επίπεδο</a:t>
            </a:r>
          </a:p>
          <a:p>
            <a:pPr lvl="2"/>
            <a:r>
              <a:rPr lang="el-GR" dirty="0"/>
              <a:t>Τρίτο επίπεδο</a:t>
            </a:r>
          </a:p>
          <a:p>
            <a:pPr lvl="3"/>
            <a:r>
              <a:rPr lang="el-GR" dirty="0"/>
              <a:t>Τέταρτο επίπεδο</a:t>
            </a:r>
          </a:p>
          <a:p>
            <a:pPr lvl="4"/>
            <a:r>
              <a:rPr lang="el-GR" dirty="0"/>
              <a:t>Πέμπτο επίπεδο</a:t>
            </a:r>
          </a:p>
        </p:txBody>
      </p:sp>
      <p:sp>
        <p:nvSpPr>
          <p:cNvPr id="4" name="Θέση ημερομηνίας 3">
            <a:extLst>
              <a:ext uri="{FF2B5EF4-FFF2-40B4-BE49-F238E27FC236}">
                <a16:creationId xmlns:a16="http://schemas.microsoft.com/office/drawing/2014/main" id="{3680B6A5-E688-43C9-8AB4-50BAA62B6A9A}"/>
              </a:ext>
            </a:extLst>
          </p:cNvPr>
          <p:cNvSpPr>
            <a:spLocks noGrp="1"/>
          </p:cNvSpPr>
          <p:nvPr>
            <p:ph type="dt" sz="half" idx="10"/>
          </p:nvPr>
        </p:nvSpPr>
        <p:spPr/>
        <p:txBody>
          <a:bodyPr/>
          <a:lstStyle/>
          <a:p>
            <a:fld id="{656F26E1-7269-4BEB-B8F3-2CD5FC586090}" type="datetimeFigureOut">
              <a:rPr lang="el-GR" smtClean="0"/>
              <a:t>14/11/2022</a:t>
            </a:fld>
            <a:endParaRPr lang="el-GR"/>
          </a:p>
        </p:txBody>
      </p:sp>
      <p:sp>
        <p:nvSpPr>
          <p:cNvPr id="5" name="Θέση υποσέλιδου 4">
            <a:extLst>
              <a:ext uri="{FF2B5EF4-FFF2-40B4-BE49-F238E27FC236}">
                <a16:creationId xmlns:a16="http://schemas.microsoft.com/office/drawing/2014/main" id="{9CBB56D0-4E3C-4E0E-AC4E-3F7E8B6D9D38}"/>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5A407311-8513-4AB3-8129-24BEF2EACD35}"/>
              </a:ext>
            </a:extLst>
          </p:cNvPr>
          <p:cNvSpPr>
            <a:spLocks noGrp="1"/>
          </p:cNvSpPr>
          <p:nvPr>
            <p:ph type="sldNum" sz="quarter" idx="12"/>
          </p:nvPr>
        </p:nvSpPr>
        <p:spPr/>
        <p:txBody>
          <a:bodyPr/>
          <a:lstStyle/>
          <a:p>
            <a:fld id="{136D7885-E889-4D13-BFCF-8FE379ADA7D9}" type="slidenum">
              <a:rPr lang="el-GR" smtClean="0"/>
              <a:t>‹#›</a:t>
            </a:fld>
            <a:endParaRPr lang="el-GR"/>
          </a:p>
        </p:txBody>
      </p:sp>
      <p:pic>
        <p:nvPicPr>
          <p:cNvPr id="7" name="image28.jpg">
            <a:extLst>
              <a:ext uri="{FF2B5EF4-FFF2-40B4-BE49-F238E27FC236}">
                <a16:creationId xmlns:a16="http://schemas.microsoft.com/office/drawing/2014/main" id="{3B63FC9E-F58B-4F94-BAAF-0EC41D7B86F9}"/>
              </a:ext>
            </a:extLst>
          </p:cNvPr>
          <p:cNvPicPr/>
          <p:nvPr userDrawn="1"/>
        </p:nvPicPr>
        <p:blipFill rotWithShape="1">
          <a:blip r:embed="rId2"/>
          <a:srcRect r="53850"/>
          <a:stretch/>
        </p:blipFill>
        <p:spPr>
          <a:xfrm>
            <a:off x="11251580" y="6176963"/>
            <a:ext cx="858644" cy="602361"/>
          </a:xfrm>
          <a:prstGeom prst="rect">
            <a:avLst/>
          </a:prstGeom>
          <a:ln/>
        </p:spPr>
      </p:pic>
      <p:sp>
        <p:nvSpPr>
          <p:cNvPr id="10" name="TextBox 9">
            <a:extLst>
              <a:ext uri="{FF2B5EF4-FFF2-40B4-BE49-F238E27FC236}">
                <a16:creationId xmlns:a16="http://schemas.microsoft.com/office/drawing/2014/main" id="{DDEACB62-6BD9-4525-A15E-EA11C53064FB}"/>
              </a:ext>
            </a:extLst>
          </p:cNvPr>
          <p:cNvSpPr txBox="1"/>
          <p:nvPr userDrawn="1"/>
        </p:nvSpPr>
        <p:spPr>
          <a:xfrm>
            <a:off x="13011" y="12069"/>
            <a:ext cx="3568389" cy="369332"/>
          </a:xfrm>
          <a:prstGeom prst="rect">
            <a:avLst/>
          </a:prstGeom>
          <a:solidFill>
            <a:schemeClr val="bg1"/>
          </a:solidFill>
        </p:spPr>
        <p:txBody>
          <a:bodyPr wrap="square">
            <a:spAutoFit/>
          </a:bodyPr>
          <a:lstStyle/>
          <a:p>
            <a:pPr algn="l"/>
            <a:r>
              <a:rPr lang="en-US" b="0" dirty="0">
                <a:solidFill>
                  <a:srgbClr val="1A7EBA"/>
                </a:solidFill>
                <a:effectLst/>
                <a:latin typeface="+mj-lt"/>
              </a:rPr>
              <a:t>Episode 2 - </a:t>
            </a:r>
            <a:r>
              <a:rPr lang="fr-FR" b="0" noProof="0" dirty="0">
                <a:solidFill>
                  <a:srgbClr val="1A7EBA"/>
                </a:solidFill>
                <a:effectLst/>
                <a:latin typeface="+mj-lt"/>
              </a:rPr>
              <a:t>Sortir de l'ombre</a:t>
            </a:r>
          </a:p>
        </p:txBody>
      </p:sp>
    </p:spTree>
    <p:extLst>
      <p:ext uri="{BB962C8B-B14F-4D97-AF65-F5344CB8AC3E}">
        <p14:creationId xmlns:p14="http://schemas.microsoft.com/office/powerpoint/2010/main" val="22792242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Τίτλος και περιεχόμενο">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A534C63D-070B-4DE5-9B4E-AADE388B3ABB}"/>
              </a:ext>
            </a:extLst>
          </p:cNvPr>
          <p:cNvSpPr>
            <a:spLocks noGrp="1"/>
          </p:cNvSpPr>
          <p:nvPr>
            <p:ph idx="1"/>
          </p:nvPr>
        </p:nvSpPr>
        <p:spPr>
          <a:xfrm>
            <a:off x="442452" y="884903"/>
            <a:ext cx="11356258" cy="5292060"/>
          </a:xfrm>
          <a:solidFill>
            <a:schemeClr val="bg1">
              <a:lumMod val="95000"/>
            </a:schemeClr>
          </a:solidFill>
        </p:spPr>
        <p:txBody>
          <a:bodyPr/>
          <a:lstStyle>
            <a:lvl1pPr marL="0" indent="0">
              <a:lnSpc>
                <a:spcPct val="100000"/>
              </a:lnSpc>
              <a:spcBef>
                <a:spcPts val="600"/>
              </a:spcBef>
              <a:spcAft>
                <a:spcPts val="600"/>
              </a:spcAft>
              <a:buClr>
                <a:srgbClr val="92D050"/>
              </a:buClr>
              <a:buFont typeface="Wingdings" panose="05000000000000000000" pitchFamily="2" charset="2"/>
              <a:buNone/>
              <a:defRPr/>
            </a:lvl1pPr>
            <a:lvl2pPr marL="457200" indent="0">
              <a:lnSpc>
                <a:spcPct val="100000"/>
              </a:lnSpc>
              <a:spcBef>
                <a:spcPts val="600"/>
              </a:spcBef>
              <a:spcAft>
                <a:spcPts val="600"/>
              </a:spcAft>
              <a:buClr>
                <a:srgbClr val="92D050"/>
              </a:buClr>
              <a:buFont typeface="Wingdings" panose="05000000000000000000" pitchFamily="2" charset="2"/>
              <a:buNone/>
              <a:defRPr/>
            </a:lvl2pPr>
            <a:lvl3pPr marL="914400" indent="0">
              <a:lnSpc>
                <a:spcPct val="100000"/>
              </a:lnSpc>
              <a:spcBef>
                <a:spcPts val="600"/>
              </a:spcBef>
              <a:spcAft>
                <a:spcPts val="600"/>
              </a:spcAft>
              <a:buClr>
                <a:srgbClr val="92D050"/>
              </a:buClr>
              <a:buFont typeface="Wingdings" panose="05000000000000000000" pitchFamily="2" charset="2"/>
              <a:buNone/>
              <a:defRPr/>
            </a:lvl3pPr>
            <a:lvl4pPr marL="1371600" indent="0">
              <a:lnSpc>
                <a:spcPct val="100000"/>
              </a:lnSpc>
              <a:spcBef>
                <a:spcPts val="600"/>
              </a:spcBef>
              <a:spcAft>
                <a:spcPts val="600"/>
              </a:spcAft>
              <a:buClr>
                <a:srgbClr val="92D050"/>
              </a:buClr>
              <a:buFont typeface="Wingdings" panose="05000000000000000000" pitchFamily="2" charset="2"/>
              <a:buNone/>
              <a:defRPr/>
            </a:lvl4pPr>
            <a:lvl5pPr marL="1828800" indent="0">
              <a:lnSpc>
                <a:spcPct val="100000"/>
              </a:lnSpc>
              <a:spcBef>
                <a:spcPts val="600"/>
              </a:spcBef>
              <a:spcAft>
                <a:spcPts val="600"/>
              </a:spcAft>
              <a:buClr>
                <a:srgbClr val="92D050"/>
              </a:buClr>
              <a:buFont typeface="Wingdings" panose="05000000000000000000" pitchFamily="2" charset="2"/>
              <a:buNone/>
              <a:defRPr/>
            </a:lvl5pPr>
          </a:lstStyle>
          <a:p>
            <a:pPr lvl="0"/>
            <a:r>
              <a:rPr lang="fr-FR" noProof="0" dirty="0" err="1"/>
              <a:t>Στυλ</a:t>
            </a:r>
            <a:r>
              <a:rPr lang="fr-FR" noProof="0" dirty="0"/>
              <a:t> </a:t>
            </a:r>
            <a:r>
              <a:rPr lang="fr-FR" noProof="0" dirty="0" err="1"/>
              <a:t>κειμένου</a:t>
            </a:r>
            <a:r>
              <a:rPr lang="fr-FR" noProof="0" dirty="0"/>
              <a:t> υπ</a:t>
            </a:r>
            <a:r>
              <a:rPr lang="fr-FR" noProof="0" dirty="0" err="1"/>
              <a:t>οδείγμ</a:t>
            </a:r>
            <a:r>
              <a:rPr lang="fr-FR" noProof="0" dirty="0"/>
              <a:t>ατος</a:t>
            </a:r>
          </a:p>
          <a:p>
            <a:pPr lvl="1"/>
            <a:r>
              <a:rPr lang="fr-FR" noProof="0" dirty="0" err="1"/>
              <a:t>Δεύτερο</a:t>
            </a:r>
            <a:r>
              <a:rPr lang="fr-FR" noProof="0" dirty="0"/>
              <a:t> επίπ</a:t>
            </a:r>
            <a:r>
              <a:rPr lang="fr-FR" noProof="0" dirty="0" err="1"/>
              <a:t>εδο</a:t>
            </a:r>
            <a:endParaRPr lang="fr-FR" noProof="0" dirty="0"/>
          </a:p>
          <a:p>
            <a:pPr lvl="2"/>
            <a:r>
              <a:rPr lang="fr-FR" noProof="0" dirty="0" err="1"/>
              <a:t>Τρίτο</a:t>
            </a:r>
            <a:r>
              <a:rPr lang="fr-FR" noProof="0" dirty="0"/>
              <a:t> επίπ</a:t>
            </a:r>
            <a:r>
              <a:rPr lang="fr-FR" noProof="0" dirty="0" err="1"/>
              <a:t>εδο</a:t>
            </a:r>
            <a:endParaRPr lang="fr-FR" noProof="0" dirty="0"/>
          </a:p>
          <a:p>
            <a:pPr lvl="3"/>
            <a:r>
              <a:rPr lang="fr-FR" noProof="0" dirty="0" err="1"/>
              <a:t>Τέτ</a:t>
            </a:r>
            <a:r>
              <a:rPr lang="fr-FR" noProof="0" dirty="0"/>
              <a:t>αρτο επίπεδο</a:t>
            </a:r>
          </a:p>
          <a:p>
            <a:pPr lvl="4"/>
            <a:r>
              <a:rPr lang="fr-FR" noProof="0" dirty="0" err="1"/>
              <a:t>Πέμ</a:t>
            </a:r>
            <a:r>
              <a:rPr lang="fr-FR" noProof="0" dirty="0"/>
              <a:t>πτο επίπεδο</a:t>
            </a:r>
          </a:p>
        </p:txBody>
      </p:sp>
      <p:sp>
        <p:nvSpPr>
          <p:cNvPr id="4" name="Θέση ημερομηνίας 3">
            <a:extLst>
              <a:ext uri="{FF2B5EF4-FFF2-40B4-BE49-F238E27FC236}">
                <a16:creationId xmlns:a16="http://schemas.microsoft.com/office/drawing/2014/main" id="{3680B6A5-E688-43C9-8AB4-50BAA62B6A9A}"/>
              </a:ext>
            </a:extLst>
          </p:cNvPr>
          <p:cNvSpPr>
            <a:spLocks noGrp="1"/>
          </p:cNvSpPr>
          <p:nvPr>
            <p:ph type="dt" sz="half" idx="10"/>
          </p:nvPr>
        </p:nvSpPr>
        <p:spPr/>
        <p:txBody>
          <a:bodyPr/>
          <a:lstStyle/>
          <a:p>
            <a:fld id="{656F26E1-7269-4BEB-B8F3-2CD5FC586090}" type="datetimeFigureOut">
              <a:rPr lang="fr-FR" noProof="0" smtClean="0"/>
              <a:t>14/11/2022</a:t>
            </a:fld>
            <a:endParaRPr lang="fr-FR" noProof="0" dirty="0"/>
          </a:p>
        </p:txBody>
      </p:sp>
      <p:sp>
        <p:nvSpPr>
          <p:cNvPr id="5" name="Θέση υποσέλιδου 4">
            <a:extLst>
              <a:ext uri="{FF2B5EF4-FFF2-40B4-BE49-F238E27FC236}">
                <a16:creationId xmlns:a16="http://schemas.microsoft.com/office/drawing/2014/main" id="{9CBB56D0-4E3C-4E0E-AC4E-3F7E8B6D9D38}"/>
              </a:ext>
            </a:extLst>
          </p:cNvPr>
          <p:cNvSpPr>
            <a:spLocks noGrp="1"/>
          </p:cNvSpPr>
          <p:nvPr>
            <p:ph type="ftr" sz="quarter" idx="11"/>
          </p:nvPr>
        </p:nvSpPr>
        <p:spPr/>
        <p:txBody>
          <a:bodyPr/>
          <a:lstStyle/>
          <a:p>
            <a:endParaRPr lang="fr-FR" noProof="0" dirty="0"/>
          </a:p>
        </p:txBody>
      </p:sp>
      <p:sp>
        <p:nvSpPr>
          <p:cNvPr id="6" name="Θέση αριθμού διαφάνειας 5">
            <a:extLst>
              <a:ext uri="{FF2B5EF4-FFF2-40B4-BE49-F238E27FC236}">
                <a16:creationId xmlns:a16="http://schemas.microsoft.com/office/drawing/2014/main" id="{5A407311-8513-4AB3-8129-24BEF2EACD35}"/>
              </a:ext>
            </a:extLst>
          </p:cNvPr>
          <p:cNvSpPr>
            <a:spLocks noGrp="1"/>
          </p:cNvSpPr>
          <p:nvPr>
            <p:ph type="sldNum" sz="quarter" idx="12"/>
          </p:nvPr>
        </p:nvSpPr>
        <p:spPr/>
        <p:txBody>
          <a:bodyPr/>
          <a:lstStyle/>
          <a:p>
            <a:fld id="{136D7885-E889-4D13-BFCF-8FE379ADA7D9}" type="slidenum">
              <a:rPr lang="fr-FR" noProof="0" smtClean="0"/>
              <a:t>‹#›</a:t>
            </a:fld>
            <a:endParaRPr lang="fr-FR" noProof="0" dirty="0"/>
          </a:p>
        </p:txBody>
      </p:sp>
      <p:pic>
        <p:nvPicPr>
          <p:cNvPr id="7" name="image28.jpg">
            <a:extLst>
              <a:ext uri="{FF2B5EF4-FFF2-40B4-BE49-F238E27FC236}">
                <a16:creationId xmlns:a16="http://schemas.microsoft.com/office/drawing/2014/main" id="{3B63FC9E-F58B-4F94-BAAF-0EC41D7B86F9}"/>
              </a:ext>
            </a:extLst>
          </p:cNvPr>
          <p:cNvPicPr/>
          <p:nvPr userDrawn="1"/>
        </p:nvPicPr>
        <p:blipFill rotWithShape="1">
          <a:blip r:embed="rId2"/>
          <a:srcRect r="53850"/>
          <a:stretch/>
        </p:blipFill>
        <p:spPr>
          <a:xfrm>
            <a:off x="11251580" y="6176963"/>
            <a:ext cx="858644" cy="602361"/>
          </a:xfrm>
          <a:prstGeom prst="rect">
            <a:avLst/>
          </a:prstGeom>
          <a:ln/>
        </p:spPr>
      </p:pic>
      <p:sp>
        <p:nvSpPr>
          <p:cNvPr id="10" name="TextBox 9">
            <a:extLst>
              <a:ext uri="{FF2B5EF4-FFF2-40B4-BE49-F238E27FC236}">
                <a16:creationId xmlns:a16="http://schemas.microsoft.com/office/drawing/2014/main" id="{BA19CCD9-49C9-4D26-8BD8-22747F180ED6}"/>
              </a:ext>
            </a:extLst>
          </p:cNvPr>
          <p:cNvSpPr txBox="1"/>
          <p:nvPr userDrawn="1"/>
        </p:nvSpPr>
        <p:spPr>
          <a:xfrm>
            <a:off x="6009968" y="0"/>
            <a:ext cx="6120580" cy="423321"/>
          </a:xfrm>
          <a:prstGeom prst="rect">
            <a:avLst/>
          </a:prstGeom>
          <a:noFill/>
        </p:spPr>
        <p:txBody>
          <a:bodyPr wrap="square">
            <a:spAutoFit/>
          </a:bodyPr>
          <a:lstStyle/>
          <a:p>
            <a:pPr marL="274320" indent="-274320" algn="r">
              <a:lnSpc>
                <a:spcPct val="130000"/>
              </a:lnSpc>
              <a:spcAft>
                <a:spcPts val="2400"/>
              </a:spcAft>
            </a:pPr>
            <a:r>
              <a:rPr lang="fr-FR" sz="1800" b="0" kern="0" noProof="0" dirty="0">
                <a:solidFill>
                  <a:srgbClr val="F68121"/>
                </a:solidFill>
                <a:effectLst/>
                <a:latin typeface="Calibri Light" panose="020F0302020204030204" pitchFamily="34" charset="0"/>
                <a:ea typeface="Yu Gothic Light" panose="020B0300000000000000" pitchFamily="34" charset="-128"/>
                <a:cs typeface="Times New Roman" panose="02020603050405020304" pitchFamily="18" charset="0"/>
              </a:rPr>
              <a:t>Comment l'histoire se poursuit</a:t>
            </a:r>
          </a:p>
        </p:txBody>
      </p:sp>
      <p:sp>
        <p:nvSpPr>
          <p:cNvPr id="11" name="TextBox 10">
            <a:extLst>
              <a:ext uri="{FF2B5EF4-FFF2-40B4-BE49-F238E27FC236}">
                <a16:creationId xmlns:a16="http://schemas.microsoft.com/office/drawing/2014/main" id="{9B1A2547-AB5A-486D-8162-51BBEB677EA9}"/>
              </a:ext>
            </a:extLst>
          </p:cNvPr>
          <p:cNvSpPr txBox="1"/>
          <p:nvPr userDrawn="1"/>
        </p:nvSpPr>
        <p:spPr>
          <a:xfrm>
            <a:off x="13011" y="12069"/>
            <a:ext cx="3568389" cy="369332"/>
          </a:xfrm>
          <a:prstGeom prst="rect">
            <a:avLst/>
          </a:prstGeom>
          <a:solidFill>
            <a:schemeClr val="bg1"/>
          </a:solidFill>
        </p:spPr>
        <p:txBody>
          <a:bodyPr wrap="square">
            <a:spAutoFit/>
          </a:bodyPr>
          <a:lstStyle/>
          <a:p>
            <a:pPr algn="l"/>
            <a:r>
              <a:rPr lang="fr-FR" b="0" noProof="0" dirty="0">
                <a:solidFill>
                  <a:srgbClr val="1A7EBA"/>
                </a:solidFill>
                <a:effectLst/>
                <a:latin typeface="+mj-lt"/>
              </a:rPr>
              <a:t>Episode 2 - Sortir de l'ombre</a:t>
            </a:r>
          </a:p>
        </p:txBody>
      </p:sp>
    </p:spTree>
    <p:extLst>
      <p:ext uri="{BB962C8B-B14F-4D97-AF65-F5344CB8AC3E}">
        <p14:creationId xmlns:p14="http://schemas.microsoft.com/office/powerpoint/2010/main" val="6363339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_Τίτλος και περιεχό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5D5A3A1-8DCB-4F69-A9A3-C33C7978F5CB}"/>
              </a:ext>
            </a:extLst>
          </p:cNvPr>
          <p:cNvSpPr>
            <a:spLocks noGrp="1"/>
          </p:cNvSpPr>
          <p:nvPr>
            <p:ph type="title"/>
          </p:nvPr>
        </p:nvSpPr>
        <p:spPr/>
        <p:txBody>
          <a:bodyPr/>
          <a:lstStyle>
            <a:lvl1pPr>
              <a:defRPr b="1">
                <a:solidFill>
                  <a:srgbClr val="F68121"/>
                </a:solidFill>
              </a:defRPr>
            </a:lvl1pPr>
          </a:lstStyle>
          <a:p>
            <a:r>
              <a:rPr lang="el-GR" dirty="0"/>
              <a:t>Κάντε κλικ για να επεξεργαστείτε τον τίτλο </a:t>
            </a:r>
          </a:p>
        </p:txBody>
      </p:sp>
      <p:sp>
        <p:nvSpPr>
          <p:cNvPr id="3" name="Θέση περιεχομένου 2">
            <a:extLst>
              <a:ext uri="{FF2B5EF4-FFF2-40B4-BE49-F238E27FC236}">
                <a16:creationId xmlns:a16="http://schemas.microsoft.com/office/drawing/2014/main" id="{A534C63D-070B-4DE5-9B4E-AADE388B3ABB}"/>
              </a:ext>
            </a:extLst>
          </p:cNvPr>
          <p:cNvSpPr>
            <a:spLocks noGrp="1"/>
          </p:cNvSpPr>
          <p:nvPr>
            <p:ph idx="1"/>
          </p:nvPr>
        </p:nvSpPr>
        <p:spPr/>
        <p:txBody>
          <a:bodyPr/>
          <a:lstStyle>
            <a:lvl1pPr marL="228600" indent="-228600">
              <a:lnSpc>
                <a:spcPct val="100000"/>
              </a:lnSpc>
              <a:spcBef>
                <a:spcPts val="600"/>
              </a:spcBef>
              <a:spcAft>
                <a:spcPts val="600"/>
              </a:spcAft>
              <a:buClr>
                <a:srgbClr val="92D050"/>
              </a:buClr>
              <a:buFont typeface="Wingdings" panose="05000000000000000000" pitchFamily="2" charset="2"/>
              <a:buChar char="§"/>
              <a:defRPr/>
            </a:lvl1pPr>
            <a:lvl2pPr marL="685800" indent="-228600">
              <a:lnSpc>
                <a:spcPct val="100000"/>
              </a:lnSpc>
              <a:spcBef>
                <a:spcPts val="600"/>
              </a:spcBef>
              <a:spcAft>
                <a:spcPts val="600"/>
              </a:spcAft>
              <a:buClr>
                <a:srgbClr val="92D050"/>
              </a:buClr>
              <a:buFont typeface="Wingdings" panose="05000000000000000000" pitchFamily="2" charset="2"/>
              <a:buChar char="§"/>
              <a:defRPr/>
            </a:lvl2pPr>
            <a:lvl3pPr marL="1143000" indent="-228600">
              <a:lnSpc>
                <a:spcPct val="100000"/>
              </a:lnSpc>
              <a:spcBef>
                <a:spcPts val="600"/>
              </a:spcBef>
              <a:spcAft>
                <a:spcPts val="600"/>
              </a:spcAft>
              <a:buClr>
                <a:srgbClr val="92D050"/>
              </a:buClr>
              <a:buFont typeface="Wingdings" panose="05000000000000000000" pitchFamily="2" charset="2"/>
              <a:buChar char="§"/>
              <a:defRPr/>
            </a:lvl3pPr>
            <a:lvl4pPr marL="1600200" indent="-228600">
              <a:lnSpc>
                <a:spcPct val="100000"/>
              </a:lnSpc>
              <a:spcBef>
                <a:spcPts val="600"/>
              </a:spcBef>
              <a:spcAft>
                <a:spcPts val="600"/>
              </a:spcAft>
              <a:buClr>
                <a:srgbClr val="92D050"/>
              </a:buClr>
              <a:buFont typeface="Wingdings" panose="05000000000000000000" pitchFamily="2" charset="2"/>
              <a:buChar char="§"/>
              <a:defRPr/>
            </a:lvl4pPr>
            <a:lvl5pPr marL="2057400" indent="-228600">
              <a:lnSpc>
                <a:spcPct val="100000"/>
              </a:lnSpc>
              <a:spcBef>
                <a:spcPts val="600"/>
              </a:spcBef>
              <a:spcAft>
                <a:spcPts val="600"/>
              </a:spcAft>
              <a:buClr>
                <a:srgbClr val="92D050"/>
              </a:buClr>
              <a:buFont typeface="Wingdings" panose="05000000000000000000" pitchFamily="2" charset="2"/>
              <a:buChar char="§"/>
              <a:defRPr/>
            </a:lvl5pPr>
          </a:lstStyle>
          <a:p>
            <a:pPr lvl="0"/>
            <a:r>
              <a:rPr lang="el-GR" dirty="0"/>
              <a:t>Στυλ κειμένου υποδείγματος</a:t>
            </a:r>
          </a:p>
          <a:p>
            <a:pPr lvl="1"/>
            <a:r>
              <a:rPr lang="el-GR" dirty="0"/>
              <a:t>Δεύτερο επίπεδο</a:t>
            </a:r>
          </a:p>
          <a:p>
            <a:pPr lvl="2"/>
            <a:r>
              <a:rPr lang="el-GR" dirty="0"/>
              <a:t>Τρίτο επίπεδο</a:t>
            </a:r>
          </a:p>
          <a:p>
            <a:pPr lvl="3"/>
            <a:r>
              <a:rPr lang="el-GR" dirty="0"/>
              <a:t>Τέταρτο επίπεδο</a:t>
            </a:r>
          </a:p>
          <a:p>
            <a:pPr lvl="4"/>
            <a:r>
              <a:rPr lang="el-GR" dirty="0"/>
              <a:t>Πέμπτο επίπεδο</a:t>
            </a:r>
          </a:p>
        </p:txBody>
      </p:sp>
      <p:sp>
        <p:nvSpPr>
          <p:cNvPr id="4" name="Θέση ημερομηνίας 3">
            <a:extLst>
              <a:ext uri="{FF2B5EF4-FFF2-40B4-BE49-F238E27FC236}">
                <a16:creationId xmlns:a16="http://schemas.microsoft.com/office/drawing/2014/main" id="{3680B6A5-E688-43C9-8AB4-50BAA62B6A9A}"/>
              </a:ext>
            </a:extLst>
          </p:cNvPr>
          <p:cNvSpPr>
            <a:spLocks noGrp="1"/>
          </p:cNvSpPr>
          <p:nvPr>
            <p:ph type="dt" sz="half" idx="10"/>
          </p:nvPr>
        </p:nvSpPr>
        <p:spPr/>
        <p:txBody>
          <a:bodyPr/>
          <a:lstStyle/>
          <a:p>
            <a:fld id="{656F26E1-7269-4BEB-B8F3-2CD5FC586090}" type="datetimeFigureOut">
              <a:rPr lang="el-GR" smtClean="0"/>
              <a:t>14/11/2022</a:t>
            </a:fld>
            <a:endParaRPr lang="el-GR"/>
          </a:p>
        </p:txBody>
      </p:sp>
      <p:sp>
        <p:nvSpPr>
          <p:cNvPr id="5" name="Θέση υποσέλιδου 4">
            <a:extLst>
              <a:ext uri="{FF2B5EF4-FFF2-40B4-BE49-F238E27FC236}">
                <a16:creationId xmlns:a16="http://schemas.microsoft.com/office/drawing/2014/main" id="{9CBB56D0-4E3C-4E0E-AC4E-3F7E8B6D9D38}"/>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5A407311-8513-4AB3-8129-24BEF2EACD35}"/>
              </a:ext>
            </a:extLst>
          </p:cNvPr>
          <p:cNvSpPr>
            <a:spLocks noGrp="1"/>
          </p:cNvSpPr>
          <p:nvPr>
            <p:ph type="sldNum" sz="quarter" idx="12"/>
          </p:nvPr>
        </p:nvSpPr>
        <p:spPr/>
        <p:txBody>
          <a:bodyPr/>
          <a:lstStyle/>
          <a:p>
            <a:fld id="{136D7885-E889-4D13-BFCF-8FE379ADA7D9}" type="slidenum">
              <a:rPr lang="el-GR" smtClean="0"/>
              <a:t>‹#›</a:t>
            </a:fld>
            <a:endParaRPr lang="el-GR"/>
          </a:p>
        </p:txBody>
      </p:sp>
      <p:pic>
        <p:nvPicPr>
          <p:cNvPr id="7" name="image28.jpg">
            <a:extLst>
              <a:ext uri="{FF2B5EF4-FFF2-40B4-BE49-F238E27FC236}">
                <a16:creationId xmlns:a16="http://schemas.microsoft.com/office/drawing/2014/main" id="{3B63FC9E-F58B-4F94-BAAF-0EC41D7B86F9}"/>
              </a:ext>
            </a:extLst>
          </p:cNvPr>
          <p:cNvPicPr/>
          <p:nvPr userDrawn="1"/>
        </p:nvPicPr>
        <p:blipFill rotWithShape="1">
          <a:blip r:embed="rId2"/>
          <a:srcRect r="53850"/>
          <a:stretch/>
        </p:blipFill>
        <p:spPr>
          <a:xfrm>
            <a:off x="11251580" y="6176963"/>
            <a:ext cx="858644" cy="602361"/>
          </a:xfrm>
          <a:prstGeom prst="rect">
            <a:avLst/>
          </a:prstGeom>
          <a:ln/>
        </p:spPr>
      </p:pic>
      <p:sp>
        <p:nvSpPr>
          <p:cNvPr id="11" name="Rectangle 3" hidden="1">
            <a:extLst>
              <a:ext uri="{FF2B5EF4-FFF2-40B4-BE49-F238E27FC236}">
                <a16:creationId xmlns:a16="http://schemas.microsoft.com/office/drawing/2014/main" id="{8E2A031B-2C1C-40CD-90F9-2F059A534632}"/>
              </a:ext>
            </a:extLst>
          </p:cNvPr>
          <p:cNvSpPr>
            <a:spLocks noChangeArrowheads="1"/>
          </p:cNvSpPr>
          <p:nvPr/>
        </p:nvSpPr>
        <p:spPr bwMode="auto">
          <a:xfrm>
            <a:off x="723590" y="410376"/>
            <a:ext cx="11163610" cy="70532"/>
          </a:xfrm>
          <a:prstGeom prst="rect">
            <a:avLst/>
          </a:prstGeom>
          <a:solidFill>
            <a:srgbClr val="FFFFFF"/>
          </a:solidFill>
          <a:ln>
            <a:noFill/>
          </a:ln>
          <a:effectLst/>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36576" tIns="36576" rIns="36576" bIns="36576" numCol="1" anchor="t" anchorCtr="0" compatLnSpc="1">
            <a:prstTxWarp prst="textNoShape">
              <a:avLst/>
            </a:prstTxWarp>
          </a:bodyPr>
          <a:lstStyle/>
          <a:p>
            <a:endParaRPr lang="el-GR"/>
          </a:p>
        </p:txBody>
      </p:sp>
      <p:sp>
        <p:nvSpPr>
          <p:cNvPr id="12" name="TextBox 11">
            <a:extLst>
              <a:ext uri="{FF2B5EF4-FFF2-40B4-BE49-F238E27FC236}">
                <a16:creationId xmlns:a16="http://schemas.microsoft.com/office/drawing/2014/main" id="{CE040162-355B-439A-9FD9-B833289CD015}"/>
              </a:ext>
            </a:extLst>
          </p:cNvPr>
          <p:cNvSpPr txBox="1"/>
          <p:nvPr userDrawn="1"/>
        </p:nvSpPr>
        <p:spPr>
          <a:xfrm>
            <a:off x="13011" y="12069"/>
            <a:ext cx="3568389" cy="369332"/>
          </a:xfrm>
          <a:prstGeom prst="rect">
            <a:avLst/>
          </a:prstGeom>
          <a:solidFill>
            <a:schemeClr val="bg1"/>
          </a:solidFill>
        </p:spPr>
        <p:txBody>
          <a:bodyPr wrap="square">
            <a:spAutoFit/>
          </a:bodyPr>
          <a:lstStyle/>
          <a:p>
            <a:pPr algn="l"/>
            <a:r>
              <a:rPr lang="en-US" b="0" dirty="0">
                <a:solidFill>
                  <a:srgbClr val="1A7EBA"/>
                </a:solidFill>
                <a:effectLst/>
                <a:latin typeface="+mj-lt"/>
              </a:rPr>
              <a:t>Episode 2 - </a:t>
            </a:r>
            <a:r>
              <a:rPr lang="fr-FR" b="0" noProof="0" dirty="0">
                <a:solidFill>
                  <a:srgbClr val="1A7EBA"/>
                </a:solidFill>
                <a:effectLst/>
                <a:latin typeface="+mj-lt"/>
              </a:rPr>
              <a:t>Sortir de l'ombre</a:t>
            </a:r>
          </a:p>
        </p:txBody>
      </p:sp>
    </p:spTree>
    <p:extLst>
      <p:ext uri="{BB962C8B-B14F-4D97-AF65-F5344CB8AC3E}">
        <p14:creationId xmlns:p14="http://schemas.microsoft.com/office/powerpoint/2010/main" val="9293216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7F46B6C-2352-4CB1-8334-31516C4DC588}"/>
              </a:ext>
            </a:extLst>
          </p:cNvPr>
          <p:cNvSpPr>
            <a:spLocks noGrp="1"/>
          </p:cNvSpPr>
          <p:nvPr>
            <p:ph type="title"/>
          </p:nvPr>
        </p:nvSpPr>
        <p:spPr>
          <a:xfrm>
            <a:off x="831850" y="1709738"/>
            <a:ext cx="10515600" cy="2852737"/>
          </a:xfrm>
        </p:spPr>
        <p:txBody>
          <a:bodyPr anchor="b"/>
          <a:lstStyle>
            <a:lvl1pPr>
              <a:defRPr sz="6000"/>
            </a:lvl1p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3D6A3993-2FD9-4A63-B8C1-5EFB964120D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a:t>Στυλ κειμένου υποδείγματος</a:t>
            </a:r>
          </a:p>
        </p:txBody>
      </p:sp>
      <p:sp>
        <p:nvSpPr>
          <p:cNvPr id="4" name="Θέση ημερομηνίας 3">
            <a:extLst>
              <a:ext uri="{FF2B5EF4-FFF2-40B4-BE49-F238E27FC236}">
                <a16:creationId xmlns:a16="http://schemas.microsoft.com/office/drawing/2014/main" id="{6D30551B-0776-4F74-9F5C-8806A0B9F168}"/>
              </a:ext>
            </a:extLst>
          </p:cNvPr>
          <p:cNvSpPr>
            <a:spLocks noGrp="1"/>
          </p:cNvSpPr>
          <p:nvPr>
            <p:ph type="dt" sz="half" idx="10"/>
          </p:nvPr>
        </p:nvSpPr>
        <p:spPr/>
        <p:txBody>
          <a:bodyPr/>
          <a:lstStyle/>
          <a:p>
            <a:fld id="{656F26E1-7269-4BEB-B8F3-2CD5FC586090}" type="datetimeFigureOut">
              <a:rPr lang="el-GR" smtClean="0"/>
              <a:t>14/11/2022</a:t>
            </a:fld>
            <a:endParaRPr lang="el-GR"/>
          </a:p>
        </p:txBody>
      </p:sp>
      <p:sp>
        <p:nvSpPr>
          <p:cNvPr id="5" name="Θέση υποσέλιδου 4">
            <a:extLst>
              <a:ext uri="{FF2B5EF4-FFF2-40B4-BE49-F238E27FC236}">
                <a16:creationId xmlns:a16="http://schemas.microsoft.com/office/drawing/2014/main" id="{83E10B84-1894-490C-9EBF-55CC01676879}"/>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98E68096-FB8B-4E59-8DD2-9F6647168B6E}"/>
              </a:ext>
            </a:extLst>
          </p:cNvPr>
          <p:cNvSpPr>
            <a:spLocks noGrp="1"/>
          </p:cNvSpPr>
          <p:nvPr>
            <p:ph type="sldNum" sz="quarter" idx="12"/>
          </p:nvPr>
        </p:nvSpPr>
        <p:spPr/>
        <p:txBody>
          <a:bodyPr/>
          <a:lstStyle/>
          <a:p>
            <a:fld id="{136D7885-E889-4D13-BFCF-8FE379ADA7D9}" type="slidenum">
              <a:rPr lang="el-GR" smtClean="0"/>
              <a:t>‹#›</a:t>
            </a:fld>
            <a:endParaRPr lang="el-GR"/>
          </a:p>
        </p:txBody>
      </p:sp>
    </p:spTree>
    <p:extLst>
      <p:ext uri="{BB962C8B-B14F-4D97-AF65-F5344CB8AC3E}">
        <p14:creationId xmlns:p14="http://schemas.microsoft.com/office/powerpoint/2010/main" val="12764051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A936FD3-F260-4635-A350-A0085EAC482A}"/>
              </a:ext>
            </a:extLst>
          </p:cNvPr>
          <p:cNvSpPr>
            <a:spLocks noGrp="1"/>
          </p:cNvSpPr>
          <p:nvPr>
            <p:ph type="title"/>
          </p:nvPr>
        </p:nvSpPr>
        <p:spPr/>
        <p:txBody>
          <a:bodyPr>
            <a:normAutofit/>
          </a:bodyPr>
          <a:lstStyle>
            <a:lvl1pPr>
              <a:defRPr lang="el-GR" sz="4400" b="1" kern="1200" dirty="0">
                <a:solidFill>
                  <a:srgbClr val="F68121"/>
                </a:solidFill>
                <a:latin typeface="+mj-lt"/>
                <a:ea typeface="+mj-ea"/>
                <a:cs typeface="+mj-cs"/>
              </a:defRPr>
            </a:lvl1pPr>
          </a:lstStyle>
          <a:p>
            <a:r>
              <a:rPr lang="el-GR" dirty="0"/>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E7409BE2-7247-4796-91A1-2385930C1F71}"/>
              </a:ext>
            </a:extLst>
          </p:cNvPr>
          <p:cNvSpPr>
            <a:spLocks noGrp="1"/>
          </p:cNvSpPr>
          <p:nvPr>
            <p:ph sz="half" idx="1"/>
          </p:nvPr>
        </p:nvSpPr>
        <p:spPr>
          <a:xfrm>
            <a:off x="838200" y="1825625"/>
            <a:ext cx="5181600" cy="4351338"/>
          </a:xfrm>
        </p:spPr>
        <p:txBody>
          <a:bodyPr/>
          <a:lstStyle>
            <a:lvl1pPr marL="228600" indent="-228600">
              <a:buClr>
                <a:srgbClr val="80C141"/>
              </a:buClr>
              <a:buFont typeface="Wingdings" panose="05000000000000000000" pitchFamily="2" charset="2"/>
              <a:buChar char="§"/>
              <a:defRPr/>
            </a:lvl1pPr>
            <a:lvl2pPr marL="685800" indent="-228600">
              <a:buClr>
                <a:srgbClr val="1A7EBA"/>
              </a:buClr>
              <a:buFont typeface="Wingdings" panose="05000000000000000000" pitchFamily="2" charset="2"/>
              <a:buChar char="§"/>
              <a:defRPr sz="2800"/>
            </a:lvl2pPr>
            <a:lvl3pPr marL="1143000" indent="-228600">
              <a:buClr>
                <a:srgbClr val="80C141"/>
              </a:buClr>
              <a:buFont typeface="Wingdings" panose="05000000000000000000" pitchFamily="2" charset="2"/>
              <a:buChar char="§"/>
              <a:defRPr/>
            </a:lvl3pPr>
            <a:lvl4pPr marL="1600200" indent="-228600">
              <a:buClr>
                <a:srgbClr val="80C141"/>
              </a:buClr>
              <a:buFont typeface="Wingdings" panose="05000000000000000000" pitchFamily="2" charset="2"/>
              <a:buChar char="§"/>
              <a:defRPr/>
            </a:lvl4pPr>
            <a:lvl5pPr marL="2057400" indent="-228600">
              <a:buClr>
                <a:srgbClr val="80C141"/>
              </a:buClr>
              <a:buFont typeface="Wingdings" panose="05000000000000000000" pitchFamily="2" charset="2"/>
              <a:buChar char="§"/>
              <a:defRPr/>
            </a:lvl5pPr>
          </a:lstStyle>
          <a:p>
            <a:pPr lvl="0"/>
            <a:r>
              <a:rPr lang="el-GR" dirty="0"/>
              <a:t>Στυλ κειμένου υποδείγματος</a:t>
            </a:r>
          </a:p>
          <a:p>
            <a:pPr lvl="1"/>
            <a:r>
              <a:rPr lang="el-GR" dirty="0"/>
              <a:t>Δεύτερο επίπεδο</a:t>
            </a:r>
          </a:p>
          <a:p>
            <a:pPr lvl="2"/>
            <a:r>
              <a:rPr lang="el-GR" dirty="0"/>
              <a:t>Τρίτο επίπεδο</a:t>
            </a:r>
          </a:p>
          <a:p>
            <a:pPr lvl="3"/>
            <a:r>
              <a:rPr lang="el-GR" dirty="0"/>
              <a:t>Τέταρτο επίπεδο</a:t>
            </a:r>
          </a:p>
          <a:p>
            <a:pPr lvl="4"/>
            <a:r>
              <a:rPr lang="el-GR" dirty="0"/>
              <a:t>Πέμπτο επίπεδο</a:t>
            </a:r>
          </a:p>
        </p:txBody>
      </p:sp>
      <p:sp>
        <p:nvSpPr>
          <p:cNvPr id="4" name="Θέση περιεχομένου 3">
            <a:extLst>
              <a:ext uri="{FF2B5EF4-FFF2-40B4-BE49-F238E27FC236}">
                <a16:creationId xmlns:a16="http://schemas.microsoft.com/office/drawing/2014/main" id="{4346C2E3-D65F-42BB-8BF4-2B3F8E7958E2}"/>
              </a:ext>
            </a:extLst>
          </p:cNvPr>
          <p:cNvSpPr>
            <a:spLocks noGrp="1"/>
          </p:cNvSpPr>
          <p:nvPr>
            <p:ph sz="half" idx="2"/>
          </p:nvPr>
        </p:nvSpPr>
        <p:spPr>
          <a:xfrm>
            <a:off x="6172200" y="1825625"/>
            <a:ext cx="5181600" cy="4351338"/>
          </a:xfrm>
        </p:spPr>
        <p:txBody>
          <a:bodyPr/>
          <a:lstStyle>
            <a:lvl1pPr marL="228600" indent="-228600">
              <a:buClr>
                <a:srgbClr val="80C141"/>
              </a:buClr>
              <a:buFont typeface="Wingdings" panose="05000000000000000000" pitchFamily="2" charset="2"/>
              <a:buChar char="§"/>
              <a:defRPr/>
            </a:lvl1pPr>
            <a:lvl2pPr marL="685800" indent="-228600">
              <a:buClr>
                <a:srgbClr val="1A7EBA"/>
              </a:buClr>
              <a:buFont typeface="Wingdings" panose="05000000000000000000" pitchFamily="2" charset="2"/>
              <a:buChar char="§"/>
              <a:defRPr sz="2800"/>
            </a:lvl2pPr>
            <a:lvl3pPr marL="1143000" indent="-228600">
              <a:buClr>
                <a:srgbClr val="80C141"/>
              </a:buClr>
              <a:buFont typeface="Wingdings" panose="05000000000000000000" pitchFamily="2" charset="2"/>
              <a:buChar char="§"/>
              <a:defRPr/>
            </a:lvl3pPr>
            <a:lvl4pPr marL="1600200" indent="-228600">
              <a:buClr>
                <a:srgbClr val="80C141"/>
              </a:buClr>
              <a:buFont typeface="Wingdings" panose="05000000000000000000" pitchFamily="2" charset="2"/>
              <a:buChar char="§"/>
              <a:defRPr/>
            </a:lvl4pPr>
            <a:lvl5pPr marL="2057400" indent="-228600">
              <a:buClr>
                <a:srgbClr val="80C141"/>
              </a:buClr>
              <a:buFont typeface="Wingdings" panose="05000000000000000000" pitchFamily="2" charset="2"/>
              <a:buChar char="§"/>
              <a:defRPr/>
            </a:lvl5pPr>
          </a:lstStyle>
          <a:p>
            <a:pPr lvl="0"/>
            <a:r>
              <a:rPr lang="el-GR" dirty="0"/>
              <a:t>Στυλ κειμένου υποδείγματος</a:t>
            </a:r>
          </a:p>
          <a:p>
            <a:pPr lvl="1"/>
            <a:r>
              <a:rPr lang="el-GR" dirty="0"/>
              <a:t>Δεύτερο επίπεδο</a:t>
            </a:r>
          </a:p>
          <a:p>
            <a:pPr lvl="2"/>
            <a:r>
              <a:rPr lang="el-GR" dirty="0"/>
              <a:t>Τρίτο επίπεδο</a:t>
            </a:r>
          </a:p>
          <a:p>
            <a:pPr lvl="3"/>
            <a:r>
              <a:rPr lang="el-GR" dirty="0"/>
              <a:t>Τέταρτο επίπεδο</a:t>
            </a:r>
          </a:p>
          <a:p>
            <a:pPr lvl="4"/>
            <a:r>
              <a:rPr lang="el-GR" dirty="0"/>
              <a:t>Πέμπτο επίπεδο</a:t>
            </a:r>
          </a:p>
        </p:txBody>
      </p:sp>
      <p:sp>
        <p:nvSpPr>
          <p:cNvPr id="5" name="Θέση ημερομηνίας 4">
            <a:extLst>
              <a:ext uri="{FF2B5EF4-FFF2-40B4-BE49-F238E27FC236}">
                <a16:creationId xmlns:a16="http://schemas.microsoft.com/office/drawing/2014/main" id="{8B36BC90-3BEB-42D5-99CA-4BA1645A4BCB}"/>
              </a:ext>
            </a:extLst>
          </p:cNvPr>
          <p:cNvSpPr>
            <a:spLocks noGrp="1"/>
          </p:cNvSpPr>
          <p:nvPr>
            <p:ph type="dt" sz="half" idx="10"/>
          </p:nvPr>
        </p:nvSpPr>
        <p:spPr/>
        <p:txBody>
          <a:bodyPr/>
          <a:lstStyle/>
          <a:p>
            <a:fld id="{656F26E1-7269-4BEB-B8F3-2CD5FC586090}" type="datetimeFigureOut">
              <a:rPr lang="el-GR" smtClean="0"/>
              <a:t>14/11/2022</a:t>
            </a:fld>
            <a:endParaRPr lang="el-GR"/>
          </a:p>
        </p:txBody>
      </p:sp>
      <p:sp>
        <p:nvSpPr>
          <p:cNvPr id="6" name="Θέση υποσέλιδου 5">
            <a:extLst>
              <a:ext uri="{FF2B5EF4-FFF2-40B4-BE49-F238E27FC236}">
                <a16:creationId xmlns:a16="http://schemas.microsoft.com/office/drawing/2014/main" id="{7CCCAE44-8DAB-49EB-B97D-37EBCB1F8CC6}"/>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93A6EED3-1288-42AC-BB79-B132D2051D1A}"/>
              </a:ext>
            </a:extLst>
          </p:cNvPr>
          <p:cNvSpPr>
            <a:spLocks noGrp="1"/>
          </p:cNvSpPr>
          <p:nvPr>
            <p:ph type="sldNum" sz="quarter" idx="12"/>
          </p:nvPr>
        </p:nvSpPr>
        <p:spPr/>
        <p:txBody>
          <a:bodyPr/>
          <a:lstStyle/>
          <a:p>
            <a:fld id="{136D7885-E889-4D13-BFCF-8FE379ADA7D9}" type="slidenum">
              <a:rPr lang="el-GR" smtClean="0"/>
              <a:t>‹#›</a:t>
            </a:fld>
            <a:endParaRPr lang="el-GR"/>
          </a:p>
        </p:txBody>
      </p:sp>
      <p:grpSp>
        <p:nvGrpSpPr>
          <p:cNvPr id="8" name="Group 2">
            <a:extLst>
              <a:ext uri="{FF2B5EF4-FFF2-40B4-BE49-F238E27FC236}">
                <a16:creationId xmlns:a16="http://schemas.microsoft.com/office/drawing/2014/main" id="{2D9E6128-5EB7-4D97-B785-8CECAD1FBC70}"/>
              </a:ext>
            </a:extLst>
          </p:cNvPr>
          <p:cNvGrpSpPr>
            <a:grpSpLocks/>
          </p:cNvGrpSpPr>
          <p:nvPr userDrawn="1"/>
        </p:nvGrpSpPr>
        <p:grpSpPr bwMode="auto">
          <a:xfrm>
            <a:off x="723590" y="410368"/>
            <a:ext cx="11163610" cy="1096963"/>
            <a:chOff x="106688099" y="105404054"/>
            <a:chExt cx="5843219" cy="30109854"/>
          </a:xfrm>
        </p:grpSpPr>
        <p:sp>
          <p:nvSpPr>
            <p:cNvPr id="9" name="Rectangle 3" hidden="1">
              <a:extLst>
                <a:ext uri="{FF2B5EF4-FFF2-40B4-BE49-F238E27FC236}">
                  <a16:creationId xmlns:a16="http://schemas.microsoft.com/office/drawing/2014/main" id="{4D9B8417-ED5E-4D19-9051-8DA86C56A6E8}"/>
                </a:ext>
              </a:extLst>
            </p:cNvPr>
            <p:cNvSpPr>
              <a:spLocks noChangeArrowheads="1"/>
            </p:cNvSpPr>
            <p:nvPr/>
          </p:nvSpPr>
          <p:spPr bwMode="auto">
            <a:xfrm>
              <a:off x="106688099" y="105404054"/>
              <a:ext cx="5843219" cy="1935985"/>
            </a:xfrm>
            <a:prstGeom prst="rect">
              <a:avLst/>
            </a:prstGeom>
            <a:solidFill>
              <a:srgbClr val="FFFFFF"/>
            </a:solidFill>
            <a:ln>
              <a:noFill/>
            </a:ln>
            <a:effectLst/>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36576" tIns="36576" rIns="36576" bIns="36576" numCol="1" anchor="t" anchorCtr="0" compatLnSpc="1">
              <a:prstTxWarp prst="textNoShape">
                <a:avLst/>
              </a:prstTxWarp>
            </a:bodyPr>
            <a:lstStyle/>
            <a:p>
              <a:endParaRPr lang="el-GR"/>
            </a:p>
          </p:txBody>
        </p:sp>
        <p:sp>
          <p:nvSpPr>
            <p:cNvPr id="10" name="Oval 4">
              <a:extLst>
                <a:ext uri="{FF2B5EF4-FFF2-40B4-BE49-F238E27FC236}">
                  <a16:creationId xmlns:a16="http://schemas.microsoft.com/office/drawing/2014/main" id="{1B41188E-F32A-4AB9-8B30-00A3D45F3A42}"/>
                </a:ext>
              </a:extLst>
            </p:cNvPr>
            <p:cNvSpPr>
              <a:spLocks noChangeArrowheads="1"/>
            </p:cNvSpPr>
            <p:nvPr/>
          </p:nvSpPr>
          <p:spPr bwMode="auto">
            <a:xfrm>
              <a:off x="106749298" y="134647253"/>
              <a:ext cx="5583971" cy="866655"/>
            </a:xfrm>
            <a:prstGeom prst="ellipse">
              <a:avLst/>
            </a:prstGeom>
            <a:solidFill>
              <a:srgbClr val="7FC241"/>
            </a:solidFill>
            <a:ln>
              <a:noFill/>
            </a:ln>
            <a:effectLst/>
            <a:extLst>
              <a:ext uri="{91240B29-F687-4F45-9708-019B960494DF}">
                <a14:hiddenLine xmlns:a14="http://schemas.microsoft.com/office/drawing/2010/main" w="0" algn="in">
                  <a:solidFill>
                    <a:srgbClr val="7FC241"/>
                  </a:solidFill>
                  <a:round/>
                  <a:headEnd/>
                  <a:tailEnd/>
                </a14:hiddenLine>
              </a:ext>
              <a:ext uri="{AF507438-7753-43E0-B8FC-AC1667EBCBE1}">
                <a14:hiddenEffects xmlns:a14="http://schemas.microsoft.com/office/drawing/2010/main">
                  <a:effectLst>
                    <a:outerShdw dist="35921" dir="2700000" algn="ctr" rotWithShape="0">
                      <a:srgbClr val="FF9900"/>
                    </a:outerShdw>
                  </a:effectLst>
                </a14:hiddenEffects>
              </a:ext>
            </a:extLst>
          </p:spPr>
          <p:txBody>
            <a:bodyPr vert="horz" wrap="square" lIns="36576" tIns="36576" rIns="36576" bIns="36576" numCol="1" anchor="t" anchorCtr="0" compatLnSpc="1">
              <a:prstTxWarp prst="textNoShape">
                <a:avLst/>
              </a:prstTxWarp>
            </a:bodyPr>
            <a:lstStyle/>
            <a:p>
              <a:endParaRPr lang="el-GR"/>
            </a:p>
          </p:txBody>
        </p:sp>
      </p:grpSp>
      <p:sp>
        <p:nvSpPr>
          <p:cNvPr id="11" name="TextBox 10">
            <a:extLst>
              <a:ext uri="{FF2B5EF4-FFF2-40B4-BE49-F238E27FC236}">
                <a16:creationId xmlns:a16="http://schemas.microsoft.com/office/drawing/2014/main" id="{8124B7F4-4EAD-477B-AD46-F7DE8979E8AC}"/>
              </a:ext>
            </a:extLst>
          </p:cNvPr>
          <p:cNvSpPr txBox="1"/>
          <p:nvPr userDrawn="1"/>
        </p:nvSpPr>
        <p:spPr>
          <a:xfrm>
            <a:off x="13011" y="12069"/>
            <a:ext cx="3568389" cy="369332"/>
          </a:xfrm>
          <a:prstGeom prst="rect">
            <a:avLst/>
          </a:prstGeom>
          <a:solidFill>
            <a:schemeClr val="bg1"/>
          </a:solidFill>
        </p:spPr>
        <p:txBody>
          <a:bodyPr wrap="square">
            <a:spAutoFit/>
          </a:bodyPr>
          <a:lstStyle/>
          <a:p>
            <a:pPr algn="l"/>
            <a:r>
              <a:rPr lang="en-US" b="0" dirty="0">
                <a:solidFill>
                  <a:srgbClr val="1A7EBA"/>
                </a:solidFill>
                <a:effectLst/>
                <a:latin typeface="+mj-lt"/>
              </a:rPr>
              <a:t>Episode 2 - </a:t>
            </a:r>
            <a:r>
              <a:rPr lang="en-US" b="0" dirty="0" err="1">
                <a:solidFill>
                  <a:srgbClr val="1A7EBA"/>
                </a:solidFill>
                <a:effectLst/>
                <a:latin typeface="+mj-lt"/>
              </a:rPr>
              <a:t>Sortir</a:t>
            </a:r>
            <a:r>
              <a:rPr lang="en-US" b="0" dirty="0">
                <a:solidFill>
                  <a:srgbClr val="1A7EBA"/>
                </a:solidFill>
                <a:effectLst/>
                <a:latin typeface="+mj-lt"/>
              </a:rPr>
              <a:t> de </a:t>
            </a:r>
            <a:r>
              <a:rPr lang="en-US" b="0" dirty="0" err="1">
                <a:solidFill>
                  <a:srgbClr val="1A7EBA"/>
                </a:solidFill>
                <a:effectLst/>
                <a:latin typeface="+mj-lt"/>
              </a:rPr>
              <a:t>l'ombre</a:t>
            </a:r>
            <a:endParaRPr lang="el-GR" b="0" dirty="0">
              <a:solidFill>
                <a:srgbClr val="1A7EBA"/>
              </a:solidFill>
              <a:effectLst/>
              <a:latin typeface="+mj-lt"/>
            </a:endParaRPr>
          </a:p>
        </p:txBody>
      </p:sp>
    </p:spTree>
    <p:extLst>
      <p:ext uri="{BB962C8B-B14F-4D97-AF65-F5344CB8AC3E}">
        <p14:creationId xmlns:p14="http://schemas.microsoft.com/office/powerpoint/2010/main" val="15651014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5441CEE-BFDE-4476-9A20-5B33C93AEED7}"/>
              </a:ext>
            </a:extLst>
          </p:cNvPr>
          <p:cNvSpPr>
            <a:spLocks noGrp="1"/>
          </p:cNvSpPr>
          <p:nvPr>
            <p:ph type="title"/>
          </p:nvPr>
        </p:nvSpPr>
        <p:spPr>
          <a:xfrm>
            <a:off x="839788" y="365125"/>
            <a:ext cx="10515600" cy="1325563"/>
          </a:xfrm>
        </p:spPr>
        <p:txBody>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A6FBA56A-15D0-439B-A2B2-47FEAA203F0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Θέση περιεχομένου 3">
            <a:extLst>
              <a:ext uri="{FF2B5EF4-FFF2-40B4-BE49-F238E27FC236}">
                <a16:creationId xmlns:a16="http://schemas.microsoft.com/office/drawing/2014/main" id="{15BFD2A7-ADF2-473C-8D5C-BAF961246257}"/>
              </a:ext>
            </a:extLst>
          </p:cNvPr>
          <p:cNvSpPr>
            <a:spLocks noGrp="1"/>
          </p:cNvSpPr>
          <p:nvPr>
            <p:ph sz="half" idx="2"/>
          </p:nvPr>
        </p:nvSpPr>
        <p:spPr>
          <a:xfrm>
            <a:off x="839788" y="2505075"/>
            <a:ext cx="5157787"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κειμένου 4">
            <a:extLst>
              <a:ext uri="{FF2B5EF4-FFF2-40B4-BE49-F238E27FC236}">
                <a16:creationId xmlns:a16="http://schemas.microsoft.com/office/drawing/2014/main" id="{3B28F683-2AD7-4454-BB90-E00ED1D18B1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Θέση περιεχομένου 5">
            <a:extLst>
              <a:ext uri="{FF2B5EF4-FFF2-40B4-BE49-F238E27FC236}">
                <a16:creationId xmlns:a16="http://schemas.microsoft.com/office/drawing/2014/main" id="{20843B6F-7128-4B94-977A-240070F66F53}"/>
              </a:ext>
            </a:extLst>
          </p:cNvPr>
          <p:cNvSpPr>
            <a:spLocks noGrp="1"/>
          </p:cNvSpPr>
          <p:nvPr>
            <p:ph sz="quarter" idx="4"/>
          </p:nvPr>
        </p:nvSpPr>
        <p:spPr>
          <a:xfrm>
            <a:off x="6172200" y="2505075"/>
            <a:ext cx="5183188"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7" name="Θέση ημερομηνίας 6">
            <a:extLst>
              <a:ext uri="{FF2B5EF4-FFF2-40B4-BE49-F238E27FC236}">
                <a16:creationId xmlns:a16="http://schemas.microsoft.com/office/drawing/2014/main" id="{F111CB79-F7AF-4921-ADEC-AD7ADCAAF1F5}"/>
              </a:ext>
            </a:extLst>
          </p:cNvPr>
          <p:cNvSpPr>
            <a:spLocks noGrp="1"/>
          </p:cNvSpPr>
          <p:nvPr>
            <p:ph type="dt" sz="half" idx="10"/>
          </p:nvPr>
        </p:nvSpPr>
        <p:spPr/>
        <p:txBody>
          <a:bodyPr/>
          <a:lstStyle/>
          <a:p>
            <a:fld id="{656F26E1-7269-4BEB-B8F3-2CD5FC586090}" type="datetimeFigureOut">
              <a:rPr lang="el-GR" smtClean="0"/>
              <a:t>14/11/2022</a:t>
            </a:fld>
            <a:endParaRPr lang="el-GR"/>
          </a:p>
        </p:txBody>
      </p:sp>
      <p:sp>
        <p:nvSpPr>
          <p:cNvPr id="8" name="Θέση υποσέλιδου 7">
            <a:extLst>
              <a:ext uri="{FF2B5EF4-FFF2-40B4-BE49-F238E27FC236}">
                <a16:creationId xmlns:a16="http://schemas.microsoft.com/office/drawing/2014/main" id="{0A8A5114-393E-4FF0-ADFD-5C7D9CFE5DC7}"/>
              </a:ext>
            </a:extLst>
          </p:cNvPr>
          <p:cNvSpPr>
            <a:spLocks noGrp="1"/>
          </p:cNvSpPr>
          <p:nvPr>
            <p:ph type="ftr" sz="quarter" idx="11"/>
          </p:nvPr>
        </p:nvSpPr>
        <p:spPr/>
        <p:txBody>
          <a:bodyPr/>
          <a:lstStyle/>
          <a:p>
            <a:endParaRPr lang="el-GR"/>
          </a:p>
        </p:txBody>
      </p:sp>
      <p:sp>
        <p:nvSpPr>
          <p:cNvPr id="9" name="Θέση αριθμού διαφάνειας 8">
            <a:extLst>
              <a:ext uri="{FF2B5EF4-FFF2-40B4-BE49-F238E27FC236}">
                <a16:creationId xmlns:a16="http://schemas.microsoft.com/office/drawing/2014/main" id="{F66B026C-C378-4ECD-BF4C-AF32722C7671}"/>
              </a:ext>
            </a:extLst>
          </p:cNvPr>
          <p:cNvSpPr>
            <a:spLocks noGrp="1"/>
          </p:cNvSpPr>
          <p:nvPr>
            <p:ph type="sldNum" sz="quarter" idx="12"/>
          </p:nvPr>
        </p:nvSpPr>
        <p:spPr/>
        <p:txBody>
          <a:bodyPr/>
          <a:lstStyle/>
          <a:p>
            <a:fld id="{136D7885-E889-4D13-BFCF-8FE379ADA7D9}" type="slidenum">
              <a:rPr lang="el-GR" smtClean="0"/>
              <a:t>‹#›</a:t>
            </a:fld>
            <a:endParaRPr lang="el-GR"/>
          </a:p>
        </p:txBody>
      </p:sp>
    </p:spTree>
    <p:extLst>
      <p:ext uri="{BB962C8B-B14F-4D97-AF65-F5344CB8AC3E}">
        <p14:creationId xmlns:p14="http://schemas.microsoft.com/office/powerpoint/2010/main" val="5896409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2BF02BB-5BDE-40D9-B44A-62ACFB2EFEE6}"/>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ημερομηνίας 2">
            <a:extLst>
              <a:ext uri="{FF2B5EF4-FFF2-40B4-BE49-F238E27FC236}">
                <a16:creationId xmlns:a16="http://schemas.microsoft.com/office/drawing/2014/main" id="{E24C7629-4D26-4F6F-8932-48738AC5B341}"/>
              </a:ext>
            </a:extLst>
          </p:cNvPr>
          <p:cNvSpPr>
            <a:spLocks noGrp="1"/>
          </p:cNvSpPr>
          <p:nvPr>
            <p:ph type="dt" sz="half" idx="10"/>
          </p:nvPr>
        </p:nvSpPr>
        <p:spPr/>
        <p:txBody>
          <a:bodyPr/>
          <a:lstStyle/>
          <a:p>
            <a:fld id="{656F26E1-7269-4BEB-B8F3-2CD5FC586090}" type="datetimeFigureOut">
              <a:rPr lang="el-GR" smtClean="0"/>
              <a:t>14/11/2022</a:t>
            </a:fld>
            <a:endParaRPr lang="el-GR"/>
          </a:p>
        </p:txBody>
      </p:sp>
      <p:sp>
        <p:nvSpPr>
          <p:cNvPr id="4" name="Θέση υποσέλιδου 3">
            <a:extLst>
              <a:ext uri="{FF2B5EF4-FFF2-40B4-BE49-F238E27FC236}">
                <a16:creationId xmlns:a16="http://schemas.microsoft.com/office/drawing/2014/main" id="{7FB86711-43E0-49BE-AF35-4CFF332D2885}"/>
              </a:ext>
            </a:extLst>
          </p:cNvPr>
          <p:cNvSpPr>
            <a:spLocks noGrp="1"/>
          </p:cNvSpPr>
          <p:nvPr>
            <p:ph type="ftr" sz="quarter" idx="11"/>
          </p:nvPr>
        </p:nvSpPr>
        <p:spPr/>
        <p:txBody>
          <a:bodyPr/>
          <a:lstStyle/>
          <a:p>
            <a:endParaRPr lang="el-GR"/>
          </a:p>
        </p:txBody>
      </p:sp>
      <p:sp>
        <p:nvSpPr>
          <p:cNvPr id="5" name="Θέση αριθμού διαφάνειας 4">
            <a:extLst>
              <a:ext uri="{FF2B5EF4-FFF2-40B4-BE49-F238E27FC236}">
                <a16:creationId xmlns:a16="http://schemas.microsoft.com/office/drawing/2014/main" id="{B67CCCEC-985B-48E8-9109-9539788D796C}"/>
              </a:ext>
            </a:extLst>
          </p:cNvPr>
          <p:cNvSpPr>
            <a:spLocks noGrp="1"/>
          </p:cNvSpPr>
          <p:nvPr>
            <p:ph type="sldNum" sz="quarter" idx="12"/>
          </p:nvPr>
        </p:nvSpPr>
        <p:spPr/>
        <p:txBody>
          <a:bodyPr/>
          <a:lstStyle/>
          <a:p>
            <a:fld id="{136D7885-E889-4D13-BFCF-8FE379ADA7D9}" type="slidenum">
              <a:rPr lang="el-GR" smtClean="0"/>
              <a:t>‹#›</a:t>
            </a:fld>
            <a:endParaRPr lang="el-GR"/>
          </a:p>
        </p:txBody>
      </p:sp>
    </p:spTree>
    <p:extLst>
      <p:ext uri="{BB962C8B-B14F-4D97-AF65-F5344CB8AC3E}">
        <p14:creationId xmlns:p14="http://schemas.microsoft.com/office/powerpoint/2010/main" val="42916203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a:extLst>
              <a:ext uri="{FF2B5EF4-FFF2-40B4-BE49-F238E27FC236}">
                <a16:creationId xmlns:a16="http://schemas.microsoft.com/office/drawing/2014/main" id="{3D433F36-C3FA-4B44-91F7-14FAE8EBBE4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916D1CA1-D3D2-4A59-ADD8-DE1658A8360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B7665388-848B-4A7A-9D26-90D281D05C2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6F26E1-7269-4BEB-B8F3-2CD5FC586090}" type="datetimeFigureOut">
              <a:rPr lang="el-GR" smtClean="0"/>
              <a:t>14/11/2022</a:t>
            </a:fld>
            <a:endParaRPr lang="el-GR"/>
          </a:p>
        </p:txBody>
      </p:sp>
      <p:sp>
        <p:nvSpPr>
          <p:cNvPr id="5" name="Θέση υποσέλιδου 4">
            <a:extLst>
              <a:ext uri="{FF2B5EF4-FFF2-40B4-BE49-F238E27FC236}">
                <a16:creationId xmlns:a16="http://schemas.microsoft.com/office/drawing/2014/main" id="{05199BFD-A677-4751-BA76-3978797584B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Θέση αριθμού διαφάνειας 5">
            <a:extLst>
              <a:ext uri="{FF2B5EF4-FFF2-40B4-BE49-F238E27FC236}">
                <a16:creationId xmlns:a16="http://schemas.microsoft.com/office/drawing/2014/main" id="{B725F6A4-3F45-43AA-95DA-E3649AA96AC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6D7885-E889-4D13-BFCF-8FE379ADA7D9}" type="slidenum">
              <a:rPr lang="el-GR" smtClean="0"/>
              <a:t>‹#›</a:t>
            </a:fld>
            <a:endParaRPr lang="el-GR"/>
          </a:p>
        </p:txBody>
      </p:sp>
    </p:spTree>
    <p:extLst>
      <p:ext uri="{BB962C8B-B14F-4D97-AF65-F5344CB8AC3E}">
        <p14:creationId xmlns:p14="http://schemas.microsoft.com/office/powerpoint/2010/main" val="24469441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1" r:id="rId3"/>
    <p:sldLayoutId id="2147483662" r:id="rId4"/>
    <p:sldLayoutId id="214748366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8.sv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9.jpeg"/><Relationship Id="rId1" Type="http://schemas.openxmlformats.org/officeDocument/2006/relationships/slideLayout" Target="../slideLayouts/slideLayout2.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8.svg"/></Relationships>
</file>

<file path=ppt/slides/_rels/slide17.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1.svg"/><Relationship Id="rId7" Type="http://schemas.openxmlformats.org/officeDocument/2006/relationships/diagramColors" Target="../diagrams/colors1.xml"/><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7.png"/><Relationship Id="rId5" Type="http://schemas.openxmlformats.org/officeDocument/2006/relationships/image" Target="../media/image26.jpeg"/><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23.png"/><Relationship Id="rId5" Type="http://schemas.openxmlformats.org/officeDocument/2006/relationships/image" Target="../media/image26.jpeg"/><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28.png"/><Relationship Id="rId5" Type="http://schemas.openxmlformats.org/officeDocument/2006/relationships/image" Target="../media/image26.jpeg"/><Relationship Id="rId4" Type="http://schemas.openxmlformats.org/officeDocument/2006/relationships/image" Target="../media/image15.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29.jpeg"/><Relationship Id="rId5" Type="http://schemas.openxmlformats.org/officeDocument/2006/relationships/image" Target="../media/image26.jpeg"/><Relationship Id="rId4" Type="http://schemas.openxmlformats.org/officeDocument/2006/relationships/image" Target="../media/image15.png"/></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0.jpeg"/><Relationship Id="rId1" Type="http://schemas.openxmlformats.org/officeDocument/2006/relationships/slideLayout" Target="../slideLayouts/slideLayout2.xml"/><Relationship Id="rId4" Type="http://schemas.openxmlformats.org/officeDocument/2006/relationships/image" Target="../media/image18.svg"/></Relationships>
</file>

<file path=ppt/slides/_rels/slide24.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32.jpeg"/><Relationship Id="rId7" Type="http://schemas.openxmlformats.org/officeDocument/2006/relationships/image" Target="../media/image17.png"/><Relationship Id="rId2" Type="http://schemas.openxmlformats.org/officeDocument/2006/relationships/image" Target="../media/image31.jpeg"/><Relationship Id="rId1" Type="http://schemas.openxmlformats.org/officeDocument/2006/relationships/slideLayout" Target="../slideLayouts/slideLayout7.xml"/><Relationship Id="rId6" Type="http://schemas.openxmlformats.org/officeDocument/2006/relationships/image" Target="../media/image19.jpeg"/><Relationship Id="rId5" Type="http://schemas.openxmlformats.org/officeDocument/2006/relationships/image" Target="../media/image34.jpeg"/><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image" Target="../media/image34.jpeg"/><Relationship Id="rId7" Type="http://schemas.openxmlformats.org/officeDocument/2006/relationships/image" Target="../media/image18.svg"/><Relationship Id="rId2" Type="http://schemas.openxmlformats.org/officeDocument/2006/relationships/image" Target="../media/image31.jpe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9.jpeg"/><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36.jpeg"/><Relationship Id="rId7" Type="http://schemas.openxmlformats.org/officeDocument/2006/relationships/image" Target="../media/image27.png"/><Relationship Id="rId12" Type="http://schemas.openxmlformats.org/officeDocument/2006/relationships/image" Target="../media/image18.svg"/><Relationship Id="rId2" Type="http://schemas.openxmlformats.org/officeDocument/2006/relationships/image" Target="../media/image35.jpeg"/><Relationship Id="rId1" Type="http://schemas.openxmlformats.org/officeDocument/2006/relationships/slideLayout" Target="../slideLayouts/slideLayout2.xml"/><Relationship Id="rId6" Type="http://schemas.openxmlformats.org/officeDocument/2006/relationships/image" Target="../media/image19.jpeg"/><Relationship Id="rId11" Type="http://schemas.openxmlformats.org/officeDocument/2006/relationships/image" Target="../media/image17.png"/><Relationship Id="rId5" Type="http://schemas.openxmlformats.org/officeDocument/2006/relationships/image" Target="../media/image38.jpeg"/><Relationship Id="rId10" Type="http://schemas.openxmlformats.org/officeDocument/2006/relationships/image" Target="../media/image28.png"/><Relationship Id="rId4" Type="http://schemas.openxmlformats.org/officeDocument/2006/relationships/image" Target="../media/image37.jpeg"/><Relationship Id="rId9" Type="http://schemas.openxmlformats.org/officeDocument/2006/relationships/image" Target="../media/image23.png"/></Relationships>
</file>

<file path=ppt/slides/_rels/slide27.xml.rels><?xml version="1.0" encoding="UTF-8" standalone="yes"?>
<Relationships xmlns="http://schemas.openxmlformats.org/package/2006/relationships"><Relationship Id="rId3" Type="http://schemas.openxmlformats.org/officeDocument/2006/relationships/slide" Target="slide23.xml"/><Relationship Id="rId2" Type="http://schemas.openxmlformats.org/officeDocument/2006/relationships/image" Target="../media/image40.jpeg"/><Relationship Id="rId1" Type="http://schemas.openxmlformats.org/officeDocument/2006/relationships/slideLayout" Target="../slideLayouts/slideLayout2.xml"/><Relationship Id="rId5" Type="http://schemas.openxmlformats.org/officeDocument/2006/relationships/image" Target="../media/image18.svg"/><Relationship Id="rId4" Type="http://schemas.openxmlformats.org/officeDocument/2006/relationships/image" Target="../media/image17.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p3"/><Relationship Id="rId1" Type="http://schemas.microsoft.com/office/2007/relationships/media" Target="../media/media7.mp3"/><Relationship Id="rId4" Type="http://schemas.openxmlformats.org/officeDocument/2006/relationships/image" Target="../media/image1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hyperlink" Target="https://www.bmbwf.gv.at/Themen/schule/gd/meilensteine.html" TargetMode="Externa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www.parlament.gv.at/PERK/PARL/DEM/ENTW/" TargetMode="External"/><Relationship Id="rId2" Type="http://schemas.openxmlformats.org/officeDocument/2006/relationships/hyperlink" Target="https://de.wikipedia.org/wiki/Liste_der_Staaten_nach_Einf%C3%BChrungsjahr_des_Frauenwahlrechts" TargetMode="External"/><Relationship Id="rId1" Type="http://schemas.openxmlformats.org/officeDocument/2006/relationships/slideLayout" Target="../slideLayouts/slideLayout2.xml"/><Relationship Id="rId5" Type="http://schemas.openxmlformats.org/officeDocument/2006/relationships/hyperlink" Target="https://www.mediathek.at/der-erste-weltkrieg/der-erste-weltkrieg-ausgabe-1/oesterreich-ungarn-1914/wiener-leben/" TargetMode="External"/><Relationship Id="rId4" Type="http://schemas.openxmlformats.org/officeDocument/2006/relationships/hyperlink" Target="https://www.parlament.gv.at/PAKT/PR/JAHR_2008/PK0206/index.shtml" TargetMode="External"/></Relationships>
</file>

<file path=ppt/slides/_rels/slide34.xml.rels><?xml version="1.0" encoding="UTF-8" standalone="yes"?>
<Relationships xmlns="http://schemas.openxmlformats.org/package/2006/relationships"><Relationship Id="rId8" Type="http://schemas.openxmlformats.org/officeDocument/2006/relationships/hyperlink" Target="https://www.onb.ac.at/forschung/ariadne-frauendokumentation/frauen-waehlet/frauen-fordern-das-wahlrecht-1848-bis-1918/heraus-mit-dem-frauenwahlrecht" TargetMode="External"/><Relationship Id="rId3" Type="http://schemas.openxmlformats.org/officeDocument/2006/relationships/hyperlink" Target="https://www.fembio.org/biographie.php/frau/biographie/adelheid-popp/" TargetMode="External"/><Relationship Id="rId7" Type="http://schemas.openxmlformats.org/officeDocument/2006/relationships/hyperlink" Target="https://www.onb.ac.at/forschung/ariadne-frauendokumentation/frauen-waehlet" TargetMode="External"/><Relationship Id="rId2" Type="http://schemas.openxmlformats.org/officeDocument/2006/relationships/hyperlink" Target="https://www.zeitklicks.de/kaiserzeit/zeitklicks/zeit/54/4/viel-arbeit-und-wenig-brot-das-leben-als-dienstmaedchen/" TargetMode="External"/><Relationship Id="rId1" Type="http://schemas.openxmlformats.org/officeDocument/2006/relationships/slideLayout" Target="../slideLayouts/slideLayout2.xml"/><Relationship Id="rId6" Type="http://schemas.openxmlformats.org/officeDocument/2006/relationships/hyperlink" Target="https://frauenmachengeschichte.at/frauenwahlrecht/" TargetMode="External"/><Relationship Id="rId5" Type="http://schemas.openxmlformats.org/officeDocument/2006/relationships/hyperlink" Target="https://de.m.wikipedia.org/wiki/Datei:Lesser_Ury_Im_Cafe_Bauer_1898.JPG" TargetMode="External"/><Relationship Id="rId4" Type="http://schemas.openxmlformats.org/officeDocument/2006/relationships/hyperlink" Target="https://ww1.habsburger.net/de/personen-objekte-ereignisse/ignaz-seipel"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0.xml"/><Relationship Id="rId5" Type="http://schemas.openxmlformats.org/officeDocument/2006/relationships/image" Target="../media/image3.png"/><Relationship Id="rId4" Type="http://schemas.openxmlformats.org/officeDocument/2006/relationships/image" Target="../media/image41.emf"/></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8EED478A-B89F-461E-8262-F06FB673E8BB}"/>
              </a:ext>
            </a:extLst>
          </p:cNvPr>
          <p:cNvSpPr/>
          <p:nvPr/>
        </p:nvSpPr>
        <p:spPr>
          <a:xfrm>
            <a:off x="0" y="-249724"/>
            <a:ext cx="12192000" cy="6628049"/>
          </a:xfrm>
          <a:custGeom>
            <a:avLst/>
            <a:gdLst>
              <a:gd name="connsiteX0" fmla="*/ 0 w 12192000"/>
              <a:gd name="connsiteY0" fmla="*/ 0 h 6628049"/>
              <a:gd name="connsiteX1" fmla="*/ 12192000 w 12192000"/>
              <a:gd name="connsiteY1" fmla="*/ 0 h 6628049"/>
              <a:gd name="connsiteX2" fmla="*/ 12192000 w 12192000"/>
              <a:gd name="connsiteY2" fmla="*/ 5462319 h 6628049"/>
              <a:gd name="connsiteX3" fmla="*/ 12016697 w 12192000"/>
              <a:gd name="connsiteY3" fmla="*/ 5499119 h 6628049"/>
              <a:gd name="connsiteX4" fmla="*/ 11477362 w 12192000"/>
              <a:gd name="connsiteY4" fmla="*/ 5641801 h 6628049"/>
              <a:gd name="connsiteX5" fmla="*/ 7162679 w 12192000"/>
              <a:gd name="connsiteY5" fmla="*/ 6509770 h 6628049"/>
              <a:gd name="connsiteX6" fmla="*/ 2847996 w 12192000"/>
              <a:gd name="connsiteY6" fmla="*/ 3615635 h 6628049"/>
              <a:gd name="connsiteX7" fmla="*/ 151319 w 12192000"/>
              <a:gd name="connsiteY7" fmla="*/ 3304106 h 6628049"/>
              <a:gd name="connsiteX8" fmla="*/ 0 w 12192000"/>
              <a:gd name="connsiteY8" fmla="*/ 3341278 h 6628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628049">
                <a:moveTo>
                  <a:pt x="0" y="0"/>
                </a:moveTo>
                <a:lnTo>
                  <a:pt x="12192000" y="0"/>
                </a:lnTo>
                <a:lnTo>
                  <a:pt x="12192000" y="5462319"/>
                </a:lnTo>
                <a:lnTo>
                  <a:pt x="12016697" y="5499119"/>
                </a:lnTo>
                <a:cubicBezTo>
                  <a:pt x="11836919" y="5540086"/>
                  <a:pt x="11657141" y="5587553"/>
                  <a:pt x="11477362" y="5641801"/>
                </a:cubicBezTo>
                <a:cubicBezTo>
                  <a:pt x="10039134" y="6075786"/>
                  <a:pt x="8600906" y="6943755"/>
                  <a:pt x="7162679" y="6509770"/>
                </a:cubicBezTo>
                <a:cubicBezTo>
                  <a:pt x="5724453" y="6075786"/>
                  <a:pt x="4286224" y="4339847"/>
                  <a:pt x="2847996" y="3615635"/>
                </a:cubicBezTo>
                <a:cubicBezTo>
                  <a:pt x="1949104" y="3169783"/>
                  <a:pt x="1050211" y="3108542"/>
                  <a:pt x="151319" y="3304106"/>
                </a:cubicBezTo>
                <a:lnTo>
                  <a:pt x="0" y="3341278"/>
                </a:lnTo>
                <a:close/>
              </a:path>
            </a:pathLst>
          </a:custGeom>
          <a:solidFill>
            <a:srgbClr val="0170B3">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dirty="0">
              <a:solidFill>
                <a:schemeClr val="accent6"/>
              </a:solidFill>
            </a:endParaRPr>
          </a:p>
        </p:txBody>
      </p:sp>
      <p:sp>
        <p:nvSpPr>
          <p:cNvPr id="2" name="Τίτλος 1">
            <a:extLst>
              <a:ext uri="{FF2B5EF4-FFF2-40B4-BE49-F238E27FC236}">
                <a16:creationId xmlns:a16="http://schemas.microsoft.com/office/drawing/2014/main" id="{2D4DCFE8-514F-4099-A018-AD881563912D}"/>
              </a:ext>
            </a:extLst>
          </p:cNvPr>
          <p:cNvSpPr>
            <a:spLocks noGrp="1"/>
          </p:cNvSpPr>
          <p:nvPr>
            <p:ph type="ctrTitle"/>
          </p:nvPr>
        </p:nvSpPr>
        <p:spPr>
          <a:xfrm>
            <a:off x="3661856" y="429343"/>
            <a:ext cx="8686800" cy="2643459"/>
          </a:xfrm>
        </p:spPr>
        <p:txBody>
          <a:bodyPr>
            <a:normAutofit/>
          </a:bodyPr>
          <a:lstStyle/>
          <a:p>
            <a:r>
              <a:rPr lang="fr-FR" sz="4400" dirty="0">
                <a:solidFill>
                  <a:schemeClr val="bg1"/>
                </a:solidFill>
                <a:effectLst>
                  <a:outerShdw blurRad="38100" dist="38100" dir="2700000" algn="tl">
                    <a:srgbClr val="000000">
                      <a:alpha val="43137"/>
                    </a:srgbClr>
                  </a:outerShdw>
                </a:effectLst>
              </a:rPr>
              <a:t>Apprendre de l’Histoire ...</a:t>
            </a:r>
            <a:br>
              <a:rPr lang="fr-FR" sz="4400" dirty="0">
                <a:solidFill>
                  <a:schemeClr val="bg1"/>
                </a:solidFill>
                <a:effectLst>
                  <a:outerShdw blurRad="38100" dist="38100" dir="2700000" algn="tl">
                    <a:srgbClr val="000000">
                      <a:alpha val="43137"/>
                    </a:srgbClr>
                  </a:outerShdw>
                </a:effectLst>
              </a:rPr>
            </a:br>
            <a:br>
              <a:rPr lang="fr-FR" sz="2800" dirty="0">
                <a:solidFill>
                  <a:schemeClr val="bg1"/>
                </a:solidFill>
                <a:effectLst>
                  <a:outerShdw blurRad="38100" dist="38100" dir="2700000" algn="tl">
                    <a:srgbClr val="000000">
                      <a:alpha val="43137"/>
                    </a:srgbClr>
                  </a:outerShdw>
                </a:effectLst>
              </a:rPr>
            </a:br>
            <a:r>
              <a:rPr lang="fr-FR" sz="2800" dirty="0">
                <a:solidFill>
                  <a:schemeClr val="bg1"/>
                </a:solidFill>
                <a:effectLst>
                  <a:outerShdw blurRad="38100" dist="38100" dir="2700000" algn="tl">
                    <a:srgbClr val="000000">
                      <a:alpha val="43137"/>
                    </a:srgbClr>
                  </a:outerShdw>
                </a:effectLst>
              </a:rPr>
              <a:t>Episode 2</a:t>
            </a:r>
          </a:p>
        </p:txBody>
      </p:sp>
      <p:sp>
        <p:nvSpPr>
          <p:cNvPr id="3" name="Υπότιτλος 2">
            <a:extLst>
              <a:ext uri="{FF2B5EF4-FFF2-40B4-BE49-F238E27FC236}">
                <a16:creationId xmlns:a16="http://schemas.microsoft.com/office/drawing/2014/main" id="{C9B7AD73-6705-499C-BCDB-6BF54098BE4D}"/>
              </a:ext>
            </a:extLst>
          </p:cNvPr>
          <p:cNvSpPr>
            <a:spLocks noGrp="1"/>
          </p:cNvSpPr>
          <p:nvPr>
            <p:ph type="subTitle" idx="1"/>
          </p:nvPr>
        </p:nvSpPr>
        <p:spPr>
          <a:xfrm>
            <a:off x="4789594" y="3343026"/>
            <a:ext cx="6648184" cy="959708"/>
          </a:xfrm>
        </p:spPr>
        <p:txBody>
          <a:bodyPr>
            <a:normAutofit/>
          </a:bodyPr>
          <a:lstStyle/>
          <a:p>
            <a:r>
              <a:rPr lang="fr-FR" sz="4800" b="1" dirty="0">
                <a:solidFill>
                  <a:srgbClr val="FBE82A"/>
                </a:solidFill>
                <a:effectLst>
                  <a:outerShdw blurRad="38100" dist="38100" dir="2700000" algn="tl">
                    <a:srgbClr val="000000">
                      <a:alpha val="43137"/>
                    </a:srgbClr>
                  </a:outerShdw>
                </a:effectLst>
              </a:rPr>
              <a:t>Sortir de l'ombre</a:t>
            </a:r>
            <a:endParaRPr lang="fr-FR" sz="4800" b="1" dirty="0">
              <a:solidFill>
                <a:schemeClr val="bg1"/>
              </a:solidFill>
              <a:effectLst>
                <a:outerShdw blurRad="38100" dist="38100" dir="2700000" algn="tl">
                  <a:srgbClr val="000000">
                    <a:alpha val="43137"/>
                  </a:srgbClr>
                </a:outerShdw>
              </a:effectLst>
            </a:endParaRPr>
          </a:p>
        </p:txBody>
      </p:sp>
      <p:pic>
        <p:nvPicPr>
          <p:cNvPr id="4" name="image28.jpg" descr="The logo of the European Heart Project is a blue flag in the front with a heart formed by yellow stars and three flags in the background in red, orange and green. The text &quot;The European Heart Project&quot; also appears.">
            <a:extLst>
              <a:ext uri="{FF2B5EF4-FFF2-40B4-BE49-F238E27FC236}">
                <a16:creationId xmlns:a16="http://schemas.microsoft.com/office/drawing/2014/main" id="{B15B4768-95EB-450D-9B0A-92F1F45523B9}"/>
              </a:ext>
            </a:extLst>
          </p:cNvPr>
          <p:cNvPicPr/>
          <p:nvPr/>
        </p:nvPicPr>
        <p:blipFill>
          <a:blip r:embed="rId3"/>
          <a:srcRect/>
          <a:stretch>
            <a:fillRect/>
          </a:stretch>
        </p:blipFill>
        <p:spPr>
          <a:xfrm>
            <a:off x="203199" y="4532100"/>
            <a:ext cx="4303075" cy="1253443"/>
          </a:xfrm>
          <a:prstGeom prst="rect">
            <a:avLst/>
          </a:prstGeom>
          <a:ln/>
        </p:spPr>
      </p:pic>
      <p:sp>
        <p:nvSpPr>
          <p:cNvPr id="5" name="Ορθογώνιο 4">
            <a:extLst>
              <a:ext uri="{FF2B5EF4-FFF2-40B4-BE49-F238E27FC236}">
                <a16:creationId xmlns:a16="http://schemas.microsoft.com/office/drawing/2014/main" id="{15A7735B-53C5-4D8D-B48F-31D51270A2C1}"/>
              </a:ext>
            </a:extLst>
          </p:cNvPr>
          <p:cNvSpPr/>
          <p:nvPr/>
        </p:nvSpPr>
        <p:spPr>
          <a:xfrm>
            <a:off x="1675900" y="6380247"/>
            <a:ext cx="7334750" cy="632422"/>
          </a:xfrm>
          <a:prstGeom prst="rect">
            <a:avLst/>
          </a:prstGeom>
        </p:spPr>
        <p:txBody>
          <a:bodyPr vert="horz" lIns="91440" tIns="45720" rIns="91440" bIns="45720" rtlCol="0" anchor="ctr">
            <a:normAutofit/>
          </a:bodyPr>
          <a:lstStyle/>
          <a:p>
            <a:pPr>
              <a:lnSpc>
                <a:spcPct val="90000"/>
              </a:lnSpc>
              <a:spcAft>
                <a:spcPts val="600"/>
              </a:spcAft>
            </a:pPr>
            <a:r>
              <a:rPr lang="fr-FR" sz="900" dirty="0">
                <a:solidFill>
                  <a:schemeClr val="bg1">
                    <a:lumMod val="50000"/>
                  </a:schemeClr>
                </a:solidFill>
                <a:latin typeface="+mj-lt"/>
              </a:rPr>
              <a:t>Le soutien de la Commission européenne à la production de cette publication ne saurait constituer une approbation du contenu, lequel n’engage que les auteurs, et la Commission ne saurait être tenue pour responsable de l’usage qui pourrait être fait des informations y figurant.</a:t>
            </a:r>
          </a:p>
        </p:txBody>
      </p:sp>
      <p:pic>
        <p:nvPicPr>
          <p:cNvPr id="6" name="Picture 13" descr="C:\Users\Georgia-Work\AppData\Roaming\Skype\georgia.aristidou\media_messaging\media_cache\^DD49E969C8C275A0BF0095F3F01442BBA23C6B6D6D2A977CE4^pimgpsh_fullsize_distr.jpg">
            <a:extLst>
              <a:ext uri="{FF2B5EF4-FFF2-40B4-BE49-F238E27FC236}">
                <a16:creationId xmlns:a16="http://schemas.microsoft.com/office/drawing/2014/main" id="{1C42E41A-1449-42AB-8031-A3B3D472EB12}"/>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751" y="6332226"/>
            <a:ext cx="1684020" cy="495300"/>
          </a:xfrm>
          <a:prstGeom prst="rect">
            <a:avLst/>
          </a:prstGeom>
          <a:noFill/>
          <a:ln>
            <a:noFill/>
          </a:ln>
        </p:spPr>
      </p:pic>
      <p:grpSp>
        <p:nvGrpSpPr>
          <p:cNvPr id="12" name="Group 44">
            <a:extLst>
              <a:ext uri="{FF2B5EF4-FFF2-40B4-BE49-F238E27FC236}">
                <a16:creationId xmlns:a16="http://schemas.microsoft.com/office/drawing/2014/main" id="{E14D372D-2E79-4189-94DD-1B8E47D5A7A1}"/>
              </a:ext>
            </a:extLst>
          </p:cNvPr>
          <p:cNvGrpSpPr/>
          <p:nvPr/>
        </p:nvGrpSpPr>
        <p:grpSpPr>
          <a:xfrm>
            <a:off x="11068050" y="5728831"/>
            <a:ext cx="1806988" cy="1806988"/>
            <a:chOff x="-708484" y="229951"/>
            <a:chExt cx="1546638" cy="1546638"/>
          </a:xfrm>
          <a:solidFill>
            <a:srgbClr val="F68121"/>
          </a:solidFill>
        </p:grpSpPr>
        <p:sp>
          <p:nvSpPr>
            <p:cNvPr id="13" name="Circle: Hollow 41">
              <a:extLst>
                <a:ext uri="{FF2B5EF4-FFF2-40B4-BE49-F238E27FC236}">
                  <a16:creationId xmlns:a16="http://schemas.microsoft.com/office/drawing/2014/main" id="{C690F6DF-E04C-4745-95AB-351AFF39F3BE}"/>
                </a:ext>
              </a:extLst>
            </p:cNvPr>
            <p:cNvSpPr/>
            <p:nvPr/>
          </p:nvSpPr>
          <p:spPr>
            <a:xfrm>
              <a:off x="-708484" y="229951"/>
              <a:ext cx="1546638" cy="1546638"/>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sp>
          <p:nvSpPr>
            <p:cNvPr id="14" name="Circle: Hollow 43">
              <a:extLst>
                <a:ext uri="{FF2B5EF4-FFF2-40B4-BE49-F238E27FC236}">
                  <a16:creationId xmlns:a16="http://schemas.microsoft.com/office/drawing/2014/main" id="{78FE92A6-74D1-40DE-AE66-1AB272CB9309}"/>
                </a:ext>
              </a:extLst>
            </p:cNvPr>
            <p:cNvSpPr/>
            <p:nvPr/>
          </p:nvSpPr>
          <p:spPr>
            <a:xfrm>
              <a:off x="-392027" y="546408"/>
              <a:ext cx="913724" cy="913724"/>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grpSp>
      <p:grpSp>
        <p:nvGrpSpPr>
          <p:cNvPr id="8" name="Group 45">
            <a:extLst>
              <a:ext uri="{FF2B5EF4-FFF2-40B4-BE49-F238E27FC236}">
                <a16:creationId xmlns:a16="http://schemas.microsoft.com/office/drawing/2014/main" id="{7610D03A-AFDE-4D3A-A774-CE4F8A8D5DCC}"/>
              </a:ext>
            </a:extLst>
          </p:cNvPr>
          <p:cNvGrpSpPr/>
          <p:nvPr/>
        </p:nvGrpSpPr>
        <p:grpSpPr>
          <a:xfrm>
            <a:off x="-651582" y="-2592973"/>
            <a:ext cx="5441175" cy="5441175"/>
            <a:chOff x="-708484" y="229951"/>
            <a:chExt cx="1546638" cy="1546638"/>
          </a:xfrm>
          <a:solidFill>
            <a:srgbClr val="80C141"/>
          </a:solidFill>
        </p:grpSpPr>
        <p:sp>
          <p:nvSpPr>
            <p:cNvPr id="9" name="Circle: Hollow 46">
              <a:extLst>
                <a:ext uri="{FF2B5EF4-FFF2-40B4-BE49-F238E27FC236}">
                  <a16:creationId xmlns:a16="http://schemas.microsoft.com/office/drawing/2014/main" id="{AC6ABB33-74F4-46E9-8B0F-6AA74C096BF3}"/>
                </a:ext>
              </a:extLst>
            </p:cNvPr>
            <p:cNvSpPr/>
            <p:nvPr/>
          </p:nvSpPr>
          <p:spPr>
            <a:xfrm>
              <a:off x="-708484" y="229951"/>
              <a:ext cx="1546638" cy="1546638"/>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sp>
          <p:nvSpPr>
            <p:cNvPr id="10" name="Circle: Hollow 47">
              <a:extLst>
                <a:ext uri="{FF2B5EF4-FFF2-40B4-BE49-F238E27FC236}">
                  <a16:creationId xmlns:a16="http://schemas.microsoft.com/office/drawing/2014/main" id="{CA71D338-7957-4F01-BC23-11266DB5E78E}"/>
                </a:ext>
              </a:extLst>
            </p:cNvPr>
            <p:cNvSpPr/>
            <p:nvPr/>
          </p:nvSpPr>
          <p:spPr>
            <a:xfrm>
              <a:off x="-392027" y="546408"/>
              <a:ext cx="913724" cy="913724"/>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grpSp>
      <p:sp>
        <p:nvSpPr>
          <p:cNvPr id="16" name="TextBox 15">
            <a:extLst>
              <a:ext uri="{FF2B5EF4-FFF2-40B4-BE49-F238E27FC236}">
                <a16:creationId xmlns:a16="http://schemas.microsoft.com/office/drawing/2014/main" id="{BEADD489-5C9C-4BB5-8781-C601699A1E78}"/>
              </a:ext>
            </a:extLst>
          </p:cNvPr>
          <p:cNvSpPr txBox="1"/>
          <p:nvPr/>
        </p:nvSpPr>
        <p:spPr>
          <a:xfrm>
            <a:off x="8010555" y="4464626"/>
            <a:ext cx="2434275" cy="1949316"/>
          </a:xfrm>
          <a:prstGeom prst="rect">
            <a:avLst/>
          </a:prstGeom>
          <a:noFill/>
        </p:spPr>
        <p:txBody>
          <a:bodyPr wrap="square">
            <a:spAutoFit/>
          </a:bodyPr>
          <a:lstStyle/>
          <a:p>
            <a:pPr>
              <a:lnSpc>
                <a:spcPct val="130000"/>
              </a:lnSpc>
            </a:pPr>
            <a:r>
              <a:rPr lang="fr-FR" sz="1600" b="1" dirty="0">
                <a:solidFill>
                  <a:schemeClr val="bg1">
                    <a:lumMod val="65000"/>
                  </a:schemeClr>
                </a:solidFill>
                <a:latin typeface="Calibri" panose="020F0502020204030204" pitchFamily="34" charset="0"/>
                <a:ea typeface="MyriadPro-Regular"/>
                <a:cs typeface="Arial" panose="020B0604020202020204" pitchFamily="34" charset="0"/>
              </a:rPr>
              <a:t>Auteurs</a:t>
            </a:r>
            <a:endParaRPr lang="fr-FR" sz="1200" dirty="0">
              <a:solidFill>
                <a:schemeClr val="bg1">
                  <a:lumMod val="65000"/>
                </a:schemeClr>
              </a:solidFill>
              <a:effectLst/>
              <a:latin typeface="Calibri" panose="020F0502020204030204" pitchFamily="34" charset="0"/>
              <a:ea typeface="MyriadPro-Regular"/>
              <a:cs typeface="Arial" panose="020B0604020202020204" pitchFamily="34" charset="0"/>
            </a:endParaRPr>
          </a:p>
          <a:p>
            <a:pPr>
              <a:lnSpc>
                <a:spcPct val="107000"/>
              </a:lnSpc>
              <a:spcAft>
                <a:spcPts val="800"/>
              </a:spcAft>
            </a:pPr>
            <a:r>
              <a:rPr lang="fr-FR" sz="1400" dirty="0">
                <a:solidFill>
                  <a:schemeClr val="bg1"/>
                </a:solidFill>
                <a:effectLst/>
                <a:latin typeface="Calibri" panose="020F0502020204030204" pitchFamily="34" charset="0"/>
                <a:ea typeface="MyriadPro-Regular"/>
                <a:cs typeface="Arial" panose="020B0604020202020204" pitchFamily="34" charset="0"/>
              </a:rPr>
              <a:t>Ruth </a:t>
            </a:r>
            <a:r>
              <a:rPr lang="fr-FR" sz="1400" dirty="0" err="1">
                <a:solidFill>
                  <a:schemeClr val="bg1"/>
                </a:solidFill>
                <a:effectLst/>
                <a:latin typeface="Calibri" panose="020F0502020204030204" pitchFamily="34" charset="0"/>
                <a:ea typeface="MyriadPro-Regular"/>
                <a:cs typeface="Arial" panose="020B0604020202020204" pitchFamily="34" charset="0"/>
              </a:rPr>
              <a:t>Rembart</a:t>
            </a:r>
            <a:r>
              <a:rPr lang="fr-FR" sz="1400" dirty="0">
                <a:solidFill>
                  <a:schemeClr val="bg1"/>
                </a:solidFill>
                <a:effectLst/>
                <a:latin typeface="Calibri" panose="020F0502020204030204" pitchFamily="34" charset="0"/>
                <a:ea typeface="MyriadPro-Regular"/>
                <a:cs typeface="Arial" panose="020B0604020202020204" pitchFamily="34" charset="0"/>
              </a:rPr>
              <a:t>, PH Steiermark</a:t>
            </a:r>
            <a:endParaRPr lang="fr-FR" sz="1200" dirty="0">
              <a:solidFill>
                <a:schemeClr val="bg1"/>
              </a:solidFill>
              <a:effectLst/>
              <a:latin typeface="Calibri" panose="020F0502020204030204" pitchFamily="34" charset="0"/>
              <a:ea typeface="MyriadPro-Regular"/>
              <a:cs typeface="Arial" panose="020B0604020202020204" pitchFamily="34" charset="0"/>
            </a:endParaRPr>
          </a:p>
          <a:p>
            <a:pPr>
              <a:lnSpc>
                <a:spcPct val="130000"/>
              </a:lnSpc>
            </a:pPr>
            <a:r>
              <a:rPr lang="fr-FR" sz="1600" b="1" dirty="0">
                <a:solidFill>
                  <a:schemeClr val="bg1">
                    <a:lumMod val="65000"/>
                  </a:schemeClr>
                </a:solidFill>
                <a:latin typeface="Calibri" panose="020F0502020204030204" pitchFamily="34" charset="0"/>
                <a:cs typeface="Arial" panose="020B0604020202020204" pitchFamily="34" charset="0"/>
              </a:rPr>
              <a:t>Traduction</a:t>
            </a:r>
          </a:p>
          <a:p>
            <a:pPr>
              <a:lnSpc>
                <a:spcPct val="107000"/>
              </a:lnSpc>
              <a:spcAft>
                <a:spcPts val="800"/>
              </a:spcAft>
            </a:pPr>
            <a:r>
              <a:rPr lang="fr-FR" sz="1400" dirty="0">
                <a:solidFill>
                  <a:schemeClr val="bg1"/>
                </a:solidFill>
                <a:effectLst/>
                <a:latin typeface="Calibri" panose="020F0502020204030204" pitchFamily="34" charset="0"/>
                <a:ea typeface="MyriadPro-Regular"/>
                <a:cs typeface="Arial" panose="020B0604020202020204" pitchFamily="34" charset="0"/>
              </a:rPr>
              <a:t>Marlene </a:t>
            </a:r>
            <a:r>
              <a:rPr lang="fr-FR" sz="1400" dirty="0" err="1">
                <a:solidFill>
                  <a:schemeClr val="bg1"/>
                </a:solidFill>
                <a:effectLst/>
                <a:latin typeface="Calibri" panose="020F0502020204030204" pitchFamily="34" charset="0"/>
                <a:ea typeface="MyriadPro-Regular"/>
                <a:cs typeface="Arial" panose="020B0604020202020204" pitchFamily="34" charset="0"/>
              </a:rPr>
              <a:t>Grabner</a:t>
            </a:r>
            <a:endParaRPr lang="fr-FR" sz="1200" dirty="0">
              <a:solidFill>
                <a:schemeClr val="bg1"/>
              </a:solidFill>
              <a:effectLst/>
              <a:latin typeface="Calibri" panose="020F0502020204030204" pitchFamily="34" charset="0"/>
              <a:ea typeface="MyriadPro-Regular"/>
              <a:cs typeface="Arial" panose="020B0604020202020204" pitchFamily="34" charset="0"/>
            </a:endParaRPr>
          </a:p>
          <a:p>
            <a:pPr>
              <a:lnSpc>
                <a:spcPct val="130000"/>
              </a:lnSpc>
            </a:pPr>
            <a:r>
              <a:rPr lang="fr-FR" sz="1600" b="1" dirty="0">
                <a:solidFill>
                  <a:schemeClr val="bg1">
                    <a:lumMod val="65000"/>
                  </a:schemeClr>
                </a:solidFill>
                <a:latin typeface="Calibri" panose="020F0502020204030204" pitchFamily="34" charset="0"/>
                <a:cs typeface="Arial" panose="020B0604020202020204" pitchFamily="34" charset="0"/>
              </a:rPr>
              <a:t>Dessin</a:t>
            </a:r>
          </a:p>
          <a:p>
            <a:pPr>
              <a:lnSpc>
                <a:spcPct val="107000"/>
              </a:lnSpc>
              <a:spcAft>
                <a:spcPts val="800"/>
              </a:spcAft>
            </a:pPr>
            <a:r>
              <a:rPr lang="fr-FR" sz="1400" dirty="0">
                <a:solidFill>
                  <a:schemeClr val="bg1"/>
                </a:solidFill>
                <a:effectLst/>
                <a:latin typeface="Calibri" panose="020F0502020204030204" pitchFamily="34" charset="0"/>
                <a:ea typeface="MyriadPro-Regular"/>
                <a:cs typeface="Arial" panose="020B0604020202020204" pitchFamily="34" charset="0"/>
              </a:rPr>
              <a:t>GUnet</a:t>
            </a:r>
            <a:endParaRPr lang="fr-FR" sz="1200" dirty="0">
              <a:solidFill>
                <a:schemeClr val="bg1"/>
              </a:solidFill>
              <a:effectLst/>
              <a:latin typeface="Calibri" panose="020F0502020204030204" pitchFamily="34" charset="0"/>
              <a:ea typeface="MyriadPro-Regular"/>
              <a:cs typeface="Arial" panose="020B0604020202020204" pitchFamily="34" charset="0"/>
            </a:endParaRPr>
          </a:p>
        </p:txBody>
      </p:sp>
      <p:pic>
        <p:nvPicPr>
          <p:cNvPr id="17" name="Picture 2">
            <a:extLst>
              <a:ext uri="{FF2B5EF4-FFF2-40B4-BE49-F238E27FC236}">
                <a16:creationId xmlns:a16="http://schemas.microsoft.com/office/drawing/2014/main" id="{E2ED367B-557F-4906-8ECD-DAD1FC68294E}"/>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9505381" y="6294424"/>
            <a:ext cx="1406013" cy="4921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38770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EB59BFD-3506-4F63-870C-7A064B71E151}"/>
              </a:ext>
            </a:extLst>
          </p:cNvPr>
          <p:cNvSpPr>
            <a:spLocks noGrp="1"/>
          </p:cNvSpPr>
          <p:nvPr>
            <p:ph type="title"/>
          </p:nvPr>
        </p:nvSpPr>
        <p:spPr/>
        <p:txBody>
          <a:bodyPr/>
          <a:lstStyle/>
          <a:p>
            <a:r>
              <a:rPr lang="fr-FR" dirty="0"/>
              <a:t>Comment utiliser ce </a:t>
            </a:r>
            <a:r>
              <a:rPr lang="fr-CA" dirty="0"/>
              <a:t>document</a:t>
            </a:r>
            <a:r>
              <a:rPr lang="en-US" dirty="0"/>
              <a:t> </a:t>
            </a:r>
            <a:r>
              <a:rPr lang="en-US" sz="3200" dirty="0"/>
              <a:t>(3)</a:t>
            </a:r>
            <a:endParaRPr lang="en-GB" dirty="0"/>
          </a:p>
        </p:txBody>
      </p:sp>
      <p:sp>
        <p:nvSpPr>
          <p:cNvPr id="3" name="Θέση περιεχομένου 2">
            <a:extLst>
              <a:ext uri="{FF2B5EF4-FFF2-40B4-BE49-F238E27FC236}">
                <a16:creationId xmlns:a16="http://schemas.microsoft.com/office/drawing/2014/main" id="{8D4F1556-6234-4179-BCA9-EFA62D73A647}"/>
              </a:ext>
            </a:extLst>
          </p:cNvPr>
          <p:cNvSpPr>
            <a:spLocks noGrp="1"/>
          </p:cNvSpPr>
          <p:nvPr>
            <p:ph idx="1"/>
          </p:nvPr>
        </p:nvSpPr>
        <p:spPr/>
        <p:txBody>
          <a:bodyPr>
            <a:normAutofit fontScale="85000" lnSpcReduction="10000"/>
          </a:bodyPr>
          <a:lstStyle/>
          <a:p>
            <a:pPr algn="just">
              <a:lnSpc>
                <a:spcPct val="130000"/>
              </a:lnSpc>
              <a:tabLst>
                <a:tab pos="4380865" algn="l"/>
                <a:tab pos="4830445" algn="l"/>
              </a:tabLst>
            </a:pPr>
            <a:r>
              <a:rPr lang="fr-FR" dirty="0">
                <a:latin typeface="Calibri" panose="020F0502020204030204" pitchFamily="34" charset="0"/>
                <a:ea typeface="MyriadPro-Regular"/>
                <a:cs typeface="Arial" panose="020B0604020202020204" pitchFamily="34" charset="0"/>
              </a:rPr>
              <a:t>Bien entendu, vous apprendrez également </a:t>
            </a:r>
            <a:r>
              <a:rPr lang="fr-FR" b="1" dirty="0">
                <a:latin typeface="Calibri" panose="020F0502020204030204" pitchFamily="34" charset="0"/>
                <a:ea typeface="MyriadPro-Regular"/>
                <a:cs typeface="Arial" panose="020B0604020202020204" pitchFamily="34" charset="0"/>
              </a:rPr>
              <a:t>comment l'histoire s'est poursuivie </a:t>
            </a:r>
            <a:r>
              <a:rPr lang="fr-FR" dirty="0">
                <a:latin typeface="Calibri" panose="020F0502020204030204" pitchFamily="34" charset="0"/>
                <a:ea typeface="MyriadPro-Regular"/>
                <a:cs typeface="Arial" panose="020B0604020202020204" pitchFamily="34" charset="0"/>
              </a:rPr>
              <a:t>selon les récits historiques, mais pour cela, </a:t>
            </a:r>
            <a:r>
              <a:rPr lang="fr-FR" i="1" dirty="0">
                <a:latin typeface="Calibri" panose="020F0502020204030204" pitchFamily="34" charset="0"/>
                <a:ea typeface="MyriadPro-Regular"/>
                <a:cs typeface="Arial" panose="020B0604020202020204" pitchFamily="34" charset="0"/>
              </a:rPr>
              <a:t>nous vous demandons d'être patient</a:t>
            </a:r>
            <a:r>
              <a:rPr lang="fr-FR" dirty="0">
                <a:latin typeface="Calibri" panose="020F0502020204030204" pitchFamily="34" charset="0"/>
                <a:ea typeface="MyriadPro-Regular"/>
                <a:cs typeface="Arial" panose="020B0604020202020204" pitchFamily="34" charset="0"/>
              </a:rPr>
              <a:t>. </a:t>
            </a:r>
          </a:p>
          <a:p>
            <a:pPr algn="just">
              <a:lnSpc>
                <a:spcPct val="130000"/>
              </a:lnSpc>
              <a:tabLst>
                <a:tab pos="4380865" algn="l"/>
                <a:tab pos="4830445" algn="l"/>
              </a:tabLst>
            </a:pPr>
            <a:r>
              <a:rPr lang="fr-FR" dirty="0">
                <a:latin typeface="Calibri" panose="020F0502020204030204" pitchFamily="34" charset="0"/>
                <a:ea typeface="MyriadPro-Regular"/>
                <a:cs typeface="Arial" panose="020B0604020202020204" pitchFamily="34" charset="0"/>
              </a:rPr>
              <a:t>Après tout, ce serait deux fois moins amusant si vous saviez tout à l'avance. </a:t>
            </a:r>
          </a:p>
          <a:p>
            <a:pPr algn="just">
              <a:lnSpc>
                <a:spcPct val="130000"/>
              </a:lnSpc>
              <a:tabLst>
                <a:tab pos="4380865" algn="l"/>
                <a:tab pos="4830445" algn="l"/>
              </a:tabLst>
            </a:pPr>
            <a:r>
              <a:rPr lang="fr-FR" dirty="0">
                <a:latin typeface="Calibri" panose="020F0502020204030204" pitchFamily="34" charset="0"/>
                <a:ea typeface="MyriadPro-Regular"/>
                <a:cs typeface="Arial" panose="020B0604020202020204" pitchFamily="34" charset="0"/>
              </a:rPr>
              <a:t>Passez plutôt à la deuxième partie de ce livret, </a:t>
            </a:r>
          </a:p>
          <a:p>
            <a:pPr lvl="1" algn="just">
              <a:lnSpc>
                <a:spcPct val="130000"/>
              </a:lnSpc>
              <a:tabLst>
                <a:tab pos="4380865" algn="l"/>
                <a:tab pos="4830445" algn="l"/>
              </a:tabLst>
            </a:pPr>
            <a:r>
              <a:rPr lang="fr-FR" sz="2800" b="1" dirty="0">
                <a:latin typeface="Calibri" panose="020F0502020204030204" pitchFamily="34" charset="0"/>
                <a:ea typeface="MyriadPro-Regular"/>
                <a:cs typeface="Arial" panose="020B0604020202020204" pitchFamily="34" charset="0"/>
              </a:rPr>
              <a:t>jouez le rôle de la personne que vous avez choisie et vivez l'histoire de son point de vue. </a:t>
            </a:r>
          </a:p>
          <a:p>
            <a:pPr marL="228600" lvl="2" algn="ctr">
              <a:lnSpc>
                <a:spcPct val="130000"/>
              </a:lnSpc>
              <a:buFont typeface="Calibri" panose="020F0502020204030204" pitchFamily="34" charset="0"/>
              <a:buChar char="₋"/>
              <a:tabLst>
                <a:tab pos="4380865" algn="l"/>
                <a:tab pos="4830445" algn="l"/>
              </a:tabLst>
            </a:pPr>
            <a:r>
              <a:rPr lang="fr-FR" sz="2700" i="1" dirty="0">
                <a:latin typeface="Calibri" panose="020F0502020204030204" pitchFamily="34" charset="0"/>
                <a:cs typeface="Arial" panose="020B0604020202020204" pitchFamily="34" charset="0"/>
              </a:rPr>
              <a:t>A quoi pensez-vous lorsque vous êtes dans ce rôle ? </a:t>
            </a:r>
          </a:p>
          <a:p>
            <a:pPr marL="228600" lvl="2" algn="ctr">
              <a:lnSpc>
                <a:spcPct val="130000"/>
              </a:lnSpc>
              <a:buFont typeface="Calibri" panose="020F0502020204030204" pitchFamily="34" charset="0"/>
              <a:buChar char="₋"/>
              <a:tabLst>
                <a:tab pos="4380865" algn="l"/>
                <a:tab pos="4830445" algn="l"/>
              </a:tabLst>
            </a:pPr>
            <a:r>
              <a:rPr lang="fr-FR" sz="2700" i="1" dirty="0">
                <a:latin typeface="Calibri" panose="020F0502020204030204" pitchFamily="34" charset="0"/>
                <a:cs typeface="Arial" panose="020B0604020202020204" pitchFamily="34" charset="0"/>
              </a:rPr>
              <a:t>Comment agirais-tu ?</a:t>
            </a:r>
          </a:p>
        </p:txBody>
      </p:sp>
    </p:spTree>
    <p:extLst>
      <p:ext uri="{BB962C8B-B14F-4D97-AF65-F5344CB8AC3E}">
        <p14:creationId xmlns:p14="http://schemas.microsoft.com/office/powerpoint/2010/main" val="2901172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EB59BFD-3506-4F63-870C-7A064B71E151}"/>
              </a:ext>
            </a:extLst>
          </p:cNvPr>
          <p:cNvSpPr>
            <a:spLocks noGrp="1"/>
          </p:cNvSpPr>
          <p:nvPr>
            <p:ph type="title"/>
          </p:nvPr>
        </p:nvSpPr>
        <p:spPr/>
        <p:txBody>
          <a:bodyPr/>
          <a:lstStyle/>
          <a:p>
            <a:r>
              <a:rPr lang="fr-FR" dirty="0"/>
              <a:t>Comment utiliser </a:t>
            </a:r>
            <a:r>
              <a:rPr lang="fr-CA" dirty="0"/>
              <a:t>ce document </a:t>
            </a:r>
            <a:r>
              <a:rPr lang="en-US" sz="3200" dirty="0"/>
              <a:t>(4)</a:t>
            </a:r>
            <a:endParaRPr lang="en-GB" dirty="0"/>
          </a:p>
        </p:txBody>
      </p:sp>
      <p:sp>
        <p:nvSpPr>
          <p:cNvPr id="3" name="Θέση περιεχομένου 2">
            <a:extLst>
              <a:ext uri="{FF2B5EF4-FFF2-40B4-BE49-F238E27FC236}">
                <a16:creationId xmlns:a16="http://schemas.microsoft.com/office/drawing/2014/main" id="{8D4F1556-6234-4179-BCA9-EFA62D73A647}"/>
              </a:ext>
            </a:extLst>
          </p:cNvPr>
          <p:cNvSpPr>
            <a:spLocks noGrp="1"/>
          </p:cNvSpPr>
          <p:nvPr>
            <p:ph idx="1"/>
          </p:nvPr>
        </p:nvSpPr>
        <p:spPr/>
        <p:txBody>
          <a:bodyPr>
            <a:normAutofit/>
          </a:bodyPr>
          <a:lstStyle/>
          <a:p>
            <a:pPr algn="just">
              <a:lnSpc>
                <a:spcPct val="130000"/>
              </a:lnSpc>
              <a:tabLst>
                <a:tab pos="4380865" algn="l"/>
                <a:tab pos="4830445" algn="l"/>
              </a:tabLst>
            </a:pPr>
            <a:r>
              <a:rPr lang="fr-FR" sz="2400" dirty="0">
                <a:latin typeface="Calibri" panose="020F0502020204030204" pitchFamily="34" charset="0"/>
                <a:ea typeface="MyriadPro-Regular"/>
                <a:cs typeface="Arial" panose="020B0604020202020204" pitchFamily="34" charset="0"/>
              </a:rPr>
              <a:t>Suivez </a:t>
            </a:r>
            <a:r>
              <a:rPr lang="fr-FR" sz="2400" b="1" dirty="0">
                <a:latin typeface="Calibri" panose="020F0502020204030204" pitchFamily="34" charset="0"/>
                <a:ea typeface="MyriadPro-Regular"/>
                <a:cs typeface="Arial" panose="020B0604020202020204" pitchFamily="34" charset="0"/>
              </a:rPr>
              <a:t>les différentes étapes</a:t>
            </a:r>
            <a:r>
              <a:rPr lang="fr-FR" sz="2400" dirty="0">
                <a:latin typeface="Calibri" panose="020F0502020204030204" pitchFamily="34" charset="0"/>
                <a:ea typeface="MyriadPro-Regular"/>
                <a:cs typeface="Arial" panose="020B0604020202020204" pitchFamily="34" charset="0"/>
              </a:rPr>
              <a:t>, et seulement à la toute fin, voyez comment l'histoire s'est réellement déroulée. </a:t>
            </a:r>
          </a:p>
          <a:p>
            <a:pPr algn="just">
              <a:lnSpc>
                <a:spcPct val="130000"/>
              </a:lnSpc>
              <a:tabLst>
                <a:tab pos="4380865" algn="l"/>
                <a:tab pos="4830445" algn="l"/>
              </a:tabLst>
            </a:pPr>
            <a:r>
              <a:rPr lang="fr-FR" sz="2400" dirty="0">
                <a:latin typeface="Calibri" panose="020F0502020204030204" pitchFamily="34" charset="0"/>
                <a:ea typeface="MyriadPro-Regular"/>
                <a:cs typeface="Arial" panose="020B0604020202020204" pitchFamily="34" charset="0"/>
              </a:rPr>
              <a:t>Si vous voulez en savoir plus, demandez à votre professeur d'histoire, il ou elle sera heureux(se) de votre intérêt et vous en dira plus.</a:t>
            </a:r>
          </a:p>
        </p:txBody>
      </p:sp>
    </p:spTree>
    <p:extLst>
      <p:ext uri="{BB962C8B-B14F-4D97-AF65-F5344CB8AC3E}">
        <p14:creationId xmlns:p14="http://schemas.microsoft.com/office/powerpoint/2010/main" val="33330389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Shape 1">
            <a:extLst>
              <a:ext uri="{FF2B5EF4-FFF2-40B4-BE49-F238E27FC236}">
                <a16:creationId xmlns:a16="http://schemas.microsoft.com/office/drawing/2014/main" id="{FCE594E9-7133-4CB6-B5A4-2DA458A9FA4E}"/>
              </a:ext>
            </a:extLst>
          </p:cNvPr>
          <p:cNvSpPr/>
          <p:nvPr/>
        </p:nvSpPr>
        <p:spPr>
          <a:xfrm rot="10800000">
            <a:off x="-3" y="3429000"/>
            <a:ext cx="12192001" cy="3429000"/>
          </a:xfrm>
          <a:custGeom>
            <a:avLst/>
            <a:gdLst>
              <a:gd name="connsiteX0" fmla="*/ 0 w 12192000"/>
              <a:gd name="connsiteY0" fmla="*/ 0 h 6628049"/>
              <a:gd name="connsiteX1" fmla="*/ 12192000 w 12192000"/>
              <a:gd name="connsiteY1" fmla="*/ 0 h 6628049"/>
              <a:gd name="connsiteX2" fmla="*/ 12192000 w 12192000"/>
              <a:gd name="connsiteY2" fmla="*/ 5462319 h 6628049"/>
              <a:gd name="connsiteX3" fmla="*/ 12016697 w 12192000"/>
              <a:gd name="connsiteY3" fmla="*/ 5499119 h 6628049"/>
              <a:gd name="connsiteX4" fmla="*/ 11477362 w 12192000"/>
              <a:gd name="connsiteY4" fmla="*/ 5641801 h 6628049"/>
              <a:gd name="connsiteX5" fmla="*/ 7162679 w 12192000"/>
              <a:gd name="connsiteY5" fmla="*/ 6509770 h 6628049"/>
              <a:gd name="connsiteX6" fmla="*/ 2847996 w 12192000"/>
              <a:gd name="connsiteY6" fmla="*/ 3615635 h 6628049"/>
              <a:gd name="connsiteX7" fmla="*/ 151319 w 12192000"/>
              <a:gd name="connsiteY7" fmla="*/ 3304106 h 6628049"/>
              <a:gd name="connsiteX8" fmla="*/ 0 w 12192000"/>
              <a:gd name="connsiteY8" fmla="*/ 3341278 h 6628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628049">
                <a:moveTo>
                  <a:pt x="0" y="0"/>
                </a:moveTo>
                <a:lnTo>
                  <a:pt x="12192000" y="0"/>
                </a:lnTo>
                <a:lnTo>
                  <a:pt x="12192000" y="5462319"/>
                </a:lnTo>
                <a:lnTo>
                  <a:pt x="12016697" y="5499119"/>
                </a:lnTo>
                <a:cubicBezTo>
                  <a:pt x="11836919" y="5540086"/>
                  <a:pt x="11657141" y="5587553"/>
                  <a:pt x="11477362" y="5641801"/>
                </a:cubicBezTo>
                <a:cubicBezTo>
                  <a:pt x="10039134" y="6075786"/>
                  <a:pt x="8600906" y="6943755"/>
                  <a:pt x="7162679" y="6509770"/>
                </a:cubicBezTo>
                <a:cubicBezTo>
                  <a:pt x="5724453" y="6075786"/>
                  <a:pt x="4286224" y="4339847"/>
                  <a:pt x="2847996" y="3615635"/>
                </a:cubicBezTo>
                <a:cubicBezTo>
                  <a:pt x="1949104" y="3169783"/>
                  <a:pt x="1050211" y="3108542"/>
                  <a:pt x="151319" y="3304106"/>
                </a:cubicBezTo>
                <a:lnTo>
                  <a:pt x="0" y="3341278"/>
                </a:lnTo>
                <a:close/>
              </a:path>
            </a:pathLst>
          </a:custGeom>
          <a:solidFill>
            <a:srgbClr val="1A7EB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accent6"/>
              </a:solidFill>
            </a:endParaRPr>
          </a:p>
        </p:txBody>
      </p:sp>
      <p:sp>
        <p:nvSpPr>
          <p:cNvPr id="5" name="Θέση κειμένου 4">
            <a:extLst>
              <a:ext uri="{FF2B5EF4-FFF2-40B4-BE49-F238E27FC236}">
                <a16:creationId xmlns:a16="http://schemas.microsoft.com/office/drawing/2014/main" id="{66473777-F090-41F5-9FC8-8962CF40C8E1}"/>
              </a:ext>
            </a:extLst>
          </p:cNvPr>
          <p:cNvSpPr>
            <a:spLocks noGrp="1"/>
          </p:cNvSpPr>
          <p:nvPr>
            <p:ph type="body" idx="1"/>
          </p:nvPr>
        </p:nvSpPr>
        <p:spPr/>
        <p:txBody>
          <a:bodyPr>
            <a:normAutofit/>
          </a:bodyPr>
          <a:lstStyle/>
          <a:p>
            <a:r>
              <a:rPr lang="fr-FR" sz="5400" dirty="0">
                <a:solidFill>
                  <a:srgbClr val="FBE82A"/>
                </a:solidFill>
                <a:effectLst>
                  <a:outerShdw blurRad="38100" dist="38100" dir="2700000" algn="tl">
                    <a:srgbClr val="000000">
                      <a:alpha val="43137"/>
                    </a:srgbClr>
                  </a:outerShdw>
                </a:effectLst>
              </a:rPr>
              <a:t>Les différentes étapes</a:t>
            </a:r>
            <a:endParaRPr lang="el-GR" sz="5400" dirty="0">
              <a:solidFill>
                <a:srgbClr val="FBE82A"/>
              </a:solidFill>
              <a:effectLst>
                <a:outerShdw blurRad="38100" dist="38100" dir="2700000" algn="tl">
                  <a:srgbClr val="000000">
                    <a:alpha val="43137"/>
                  </a:srgbClr>
                </a:outerShdw>
              </a:effectLst>
            </a:endParaRPr>
          </a:p>
        </p:txBody>
      </p:sp>
      <p:grpSp>
        <p:nvGrpSpPr>
          <p:cNvPr id="6" name="Group 19">
            <a:extLst>
              <a:ext uri="{FF2B5EF4-FFF2-40B4-BE49-F238E27FC236}">
                <a16:creationId xmlns:a16="http://schemas.microsoft.com/office/drawing/2014/main" id="{43BAD698-D4E7-441E-9C31-C13F89E78980}"/>
              </a:ext>
            </a:extLst>
          </p:cNvPr>
          <p:cNvGrpSpPr/>
          <p:nvPr/>
        </p:nvGrpSpPr>
        <p:grpSpPr>
          <a:xfrm>
            <a:off x="4787654" y="-1223804"/>
            <a:ext cx="2586642" cy="2586642"/>
            <a:chOff x="-708484" y="229951"/>
            <a:chExt cx="1546638" cy="1546638"/>
          </a:xfrm>
          <a:solidFill>
            <a:srgbClr val="F68121"/>
          </a:solidFill>
        </p:grpSpPr>
        <p:sp>
          <p:nvSpPr>
            <p:cNvPr id="7" name="Circle: Hollow 20">
              <a:extLst>
                <a:ext uri="{FF2B5EF4-FFF2-40B4-BE49-F238E27FC236}">
                  <a16:creationId xmlns:a16="http://schemas.microsoft.com/office/drawing/2014/main" id="{1B5570FA-AE59-43AE-8974-399DA405A1E9}"/>
                </a:ext>
              </a:extLst>
            </p:cNvPr>
            <p:cNvSpPr/>
            <p:nvPr/>
          </p:nvSpPr>
          <p:spPr>
            <a:xfrm>
              <a:off x="-708484" y="229951"/>
              <a:ext cx="1546638" cy="1546638"/>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Circle: Hollow 21">
              <a:extLst>
                <a:ext uri="{FF2B5EF4-FFF2-40B4-BE49-F238E27FC236}">
                  <a16:creationId xmlns:a16="http://schemas.microsoft.com/office/drawing/2014/main" id="{3C4D5B12-2454-4F27-AF06-A75D2D301E8E}"/>
                </a:ext>
              </a:extLst>
            </p:cNvPr>
            <p:cNvSpPr/>
            <p:nvPr/>
          </p:nvSpPr>
          <p:spPr>
            <a:xfrm>
              <a:off x="-392027" y="546408"/>
              <a:ext cx="913724" cy="913724"/>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9" name="Oval 31">
            <a:extLst>
              <a:ext uri="{FF2B5EF4-FFF2-40B4-BE49-F238E27FC236}">
                <a16:creationId xmlns:a16="http://schemas.microsoft.com/office/drawing/2014/main" id="{1572ED79-2BE7-46AA-A148-F85F21C7B954}"/>
              </a:ext>
            </a:extLst>
          </p:cNvPr>
          <p:cNvSpPr/>
          <p:nvPr/>
        </p:nvSpPr>
        <p:spPr>
          <a:xfrm>
            <a:off x="4880378" y="6167948"/>
            <a:ext cx="1203986" cy="1203986"/>
          </a:xfrm>
          <a:prstGeom prst="ellipse">
            <a:avLst/>
          </a:prstGeom>
          <a:solidFill>
            <a:srgbClr val="80C14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latin typeface="Open Sans" panose="020B0606030504020204" pitchFamily="34" charset="0"/>
              <a:ea typeface="Open Sans" panose="020B0606030504020204" pitchFamily="34" charset="0"/>
              <a:cs typeface="Open Sans" panose="020B0606030504020204" pitchFamily="34" charset="0"/>
            </a:endParaRPr>
          </a:p>
        </p:txBody>
      </p:sp>
      <p:sp>
        <p:nvSpPr>
          <p:cNvPr id="10" name="Oval 32">
            <a:extLst>
              <a:ext uri="{FF2B5EF4-FFF2-40B4-BE49-F238E27FC236}">
                <a16:creationId xmlns:a16="http://schemas.microsoft.com/office/drawing/2014/main" id="{9D51609C-649A-4AD5-804B-08F80C3A1575}"/>
              </a:ext>
            </a:extLst>
          </p:cNvPr>
          <p:cNvSpPr/>
          <p:nvPr/>
        </p:nvSpPr>
        <p:spPr>
          <a:xfrm>
            <a:off x="4671990" y="5937030"/>
            <a:ext cx="1620762" cy="1665824"/>
          </a:xfrm>
          <a:prstGeom prst="ellipse">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latin typeface="Open Sans" panose="020B0606030504020204" pitchFamily="34" charset="0"/>
              <a:ea typeface="Open Sans" panose="020B0606030504020204" pitchFamily="34" charset="0"/>
              <a:cs typeface="Open Sans" panose="020B0606030504020204" pitchFamily="34" charset="0"/>
            </a:endParaRPr>
          </a:p>
        </p:txBody>
      </p:sp>
      <p:sp>
        <p:nvSpPr>
          <p:cNvPr id="11" name="Oval 33">
            <a:extLst>
              <a:ext uri="{FF2B5EF4-FFF2-40B4-BE49-F238E27FC236}">
                <a16:creationId xmlns:a16="http://schemas.microsoft.com/office/drawing/2014/main" id="{BEA3909E-A158-4CE2-BAE8-A1E84EB274BD}"/>
              </a:ext>
            </a:extLst>
          </p:cNvPr>
          <p:cNvSpPr/>
          <p:nvPr/>
        </p:nvSpPr>
        <p:spPr>
          <a:xfrm>
            <a:off x="11654741" y="-270806"/>
            <a:ext cx="1074518" cy="1104392"/>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8940515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pisode-2-What-FR">
            <a:hlinkClick r:id="" action="ppaction://media"/>
            <a:extLst>
              <a:ext uri="{FF2B5EF4-FFF2-40B4-BE49-F238E27FC236}">
                <a16:creationId xmlns:a16="http://schemas.microsoft.com/office/drawing/2014/main" id="{703F479A-7535-8314-65DA-C7DE252ACD4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159624" y="1617234"/>
            <a:ext cx="1168829" cy="1168829"/>
          </a:xfrm>
          <a:prstGeom prst="rect">
            <a:avLst/>
          </a:prstGeom>
        </p:spPr>
      </p:pic>
      <p:sp>
        <p:nvSpPr>
          <p:cNvPr id="3" name="Θέση περιεχομένου 2">
            <a:extLst>
              <a:ext uri="{FF2B5EF4-FFF2-40B4-BE49-F238E27FC236}">
                <a16:creationId xmlns:a16="http://schemas.microsoft.com/office/drawing/2014/main" id="{F83E545D-0EDF-433D-BE8B-F545B5360A05}"/>
              </a:ext>
            </a:extLst>
          </p:cNvPr>
          <p:cNvSpPr>
            <a:spLocks noGrp="1"/>
          </p:cNvSpPr>
          <p:nvPr>
            <p:ph idx="1"/>
          </p:nvPr>
        </p:nvSpPr>
        <p:spPr>
          <a:noFill/>
        </p:spPr>
        <p:txBody>
          <a:bodyPr/>
          <a:lstStyle/>
          <a:p>
            <a:r>
              <a:rPr lang="fr-FR" sz="2000" b="1" dirty="0">
                <a:latin typeface="Calibri" panose="020F0502020204030204" pitchFamily="34" charset="0"/>
                <a:ea typeface="MyriadPro-Regular"/>
                <a:cs typeface="Arial" panose="020B0604020202020204" pitchFamily="34" charset="0"/>
              </a:rPr>
              <a:t>Lis attentivement </a:t>
            </a:r>
            <a:endParaRPr lang="fr-FR" sz="2000" b="1" dirty="0">
              <a:effectLst/>
              <a:latin typeface="Calibri" panose="020F0502020204030204" pitchFamily="34" charset="0"/>
              <a:ea typeface="MyriadPro-Regular"/>
              <a:cs typeface="Arial" panose="020B0604020202020204" pitchFamily="34" charset="0"/>
            </a:endParaRPr>
          </a:p>
          <a:p>
            <a:pPr lvl="1"/>
            <a:r>
              <a:rPr lang="fr-FR" sz="2000" dirty="0">
                <a:latin typeface="Calibri" panose="020F0502020204030204" pitchFamily="34" charset="0"/>
                <a:ea typeface="MyriadPro-Regular"/>
                <a:cs typeface="Arial" panose="020B0604020202020204" pitchFamily="34" charset="0"/>
              </a:rPr>
              <a:t>la description de l'épisode </a:t>
            </a:r>
          </a:p>
          <a:p>
            <a:pPr lvl="1"/>
            <a:r>
              <a:rPr lang="fr-FR" sz="2000" dirty="0">
                <a:latin typeface="Calibri" panose="020F0502020204030204" pitchFamily="34" charset="0"/>
                <a:ea typeface="MyriadPro-Regular"/>
                <a:cs typeface="Arial" panose="020B0604020202020204" pitchFamily="34" charset="0"/>
              </a:rPr>
              <a:t>et de la situation</a:t>
            </a:r>
            <a:r>
              <a:rPr lang="fr-FR" sz="2000" dirty="0">
                <a:effectLst/>
                <a:latin typeface="Calibri" panose="020F0502020204030204" pitchFamily="34" charset="0"/>
                <a:ea typeface="MyriadPro-Regular"/>
                <a:cs typeface="Arial" panose="020B0604020202020204" pitchFamily="34" charset="0"/>
              </a:rPr>
              <a:t>.</a:t>
            </a:r>
          </a:p>
          <a:p>
            <a:endParaRPr lang="fr-FR" sz="2000" dirty="0">
              <a:effectLst/>
              <a:latin typeface="Calibri" panose="020F0502020204030204" pitchFamily="34" charset="0"/>
              <a:ea typeface="MyriadPro-Regular"/>
              <a:cs typeface="Arial" panose="020B0604020202020204" pitchFamily="34" charset="0"/>
            </a:endParaRPr>
          </a:p>
          <a:p>
            <a:r>
              <a:rPr lang="fr-FR" sz="2000" dirty="0">
                <a:latin typeface="Calibri" panose="020F0502020204030204" pitchFamily="34" charset="0"/>
                <a:ea typeface="MyriadPro-Regular"/>
                <a:cs typeface="Arial" panose="020B0604020202020204" pitchFamily="34" charset="0"/>
              </a:rPr>
              <a:t>N'hésite pas à demander à ton professeur si tu ne sais pas de quoi il s'agit ou si tu as d'autres questions de compréhension. Tu peux aussi faire des recherches complémentaires sur Internet si un sujet t'intéresse particulièrement</a:t>
            </a:r>
            <a:r>
              <a:rPr lang="fr-FR" sz="1800" dirty="0">
                <a:effectLst/>
                <a:latin typeface="Calibri" panose="020F0502020204030204" pitchFamily="34" charset="0"/>
                <a:ea typeface="MyriadPro-Regular"/>
                <a:cs typeface="Arial" panose="020B0604020202020204" pitchFamily="34" charset="0"/>
              </a:rPr>
              <a:t>.</a:t>
            </a:r>
          </a:p>
          <a:p>
            <a:endParaRPr lang="fr-FR" dirty="0"/>
          </a:p>
          <a:p>
            <a:endParaRPr lang="fr-FR" dirty="0"/>
          </a:p>
        </p:txBody>
      </p:sp>
      <p:pic>
        <p:nvPicPr>
          <p:cNvPr id="11" name="Grafik 617" descr="Aquarell, Pinselstrich, Farbe, Abstrakt, Textur, Bürste">
            <a:extLst>
              <a:ext uri="{FF2B5EF4-FFF2-40B4-BE49-F238E27FC236}">
                <a16:creationId xmlns:a16="http://schemas.microsoft.com/office/drawing/2014/main" id="{DC6636AE-69A9-4759-B06B-4902B838E9FA}"/>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a:stretch/>
        </p:blipFill>
        <p:spPr bwMode="auto">
          <a:xfrm>
            <a:off x="580103" y="722145"/>
            <a:ext cx="2025445" cy="657225"/>
          </a:xfrm>
          <a:prstGeom prst="rect">
            <a:avLst/>
          </a:prstGeom>
          <a:noFill/>
          <a:ln>
            <a:noFill/>
          </a:ln>
          <a:extLst>
            <a:ext uri="{53640926-AAD7-44D8-BBD7-CCE9431645EC}">
              <a14:shadowObscured xmlns:a14="http://schemas.microsoft.com/office/drawing/2010/main"/>
            </a:ext>
          </a:extLst>
        </p:spPr>
      </p:pic>
      <p:sp>
        <p:nvSpPr>
          <p:cNvPr id="2" name="Τίτλος 1">
            <a:extLst>
              <a:ext uri="{FF2B5EF4-FFF2-40B4-BE49-F238E27FC236}">
                <a16:creationId xmlns:a16="http://schemas.microsoft.com/office/drawing/2014/main" id="{B410F75F-F13A-46E6-A56C-C2DD65F4D687}"/>
              </a:ext>
            </a:extLst>
          </p:cNvPr>
          <p:cNvSpPr>
            <a:spLocks noGrp="1"/>
          </p:cNvSpPr>
          <p:nvPr>
            <p:ph type="title"/>
          </p:nvPr>
        </p:nvSpPr>
        <p:spPr/>
        <p:txBody>
          <a:bodyPr/>
          <a:lstStyle/>
          <a:p>
            <a:r>
              <a:rPr lang="fr-FR" dirty="0"/>
              <a:t>Étape 1 : </a:t>
            </a:r>
            <a:r>
              <a:rPr lang="fr-FR" b="0" dirty="0"/>
              <a:t>Familiarise toi avec la situation</a:t>
            </a:r>
          </a:p>
        </p:txBody>
      </p:sp>
      <p:sp>
        <p:nvSpPr>
          <p:cNvPr id="5" name="pop-up" descr="Click here for pop up information.">
            <a:extLst>
              <a:ext uri="{FF2B5EF4-FFF2-40B4-BE49-F238E27FC236}">
                <a16:creationId xmlns:a16="http://schemas.microsoft.com/office/drawing/2014/main" id="{825D7A9B-EDDB-4D15-B48A-77871CA8921D}"/>
              </a:ext>
            </a:extLst>
          </p:cNvPr>
          <p:cNvSpPr/>
          <p:nvPr/>
        </p:nvSpPr>
        <p:spPr>
          <a:xfrm>
            <a:off x="5402225" y="1579637"/>
            <a:ext cx="1048862" cy="334109"/>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rgbClr val="E12A3C"/>
                </a:solidFill>
              </a:rPr>
              <a:t>Cliquez B</a:t>
            </a:r>
          </a:p>
        </p:txBody>
      </p:sp>
      <p:sp>
        <p:nvSpPr>
          <p:cNvPr id="8" name="pop-up" descr="Click here for pop up information.">
            <a:extLst>
              <a:ext uri="{FF2B5EF4-FFF2-40B4-BE49-F238E27FC236}">
                <a16:creationId xmlns:a16="http://schemas.microsoft.com/office/drawing/2014/main" id="{E719C528-810B-43F1-89C4-12ECABA414C9}"/>
              </a:ext>
            </a:extLst>
          </p:cNvPr>
          <p:cNvSpPr/>
          <p:nvPr/>
        </p:nvSpPr>
        <p:spPr>
          <a:xfrm>
            <a:off x="3560885" y="1579637"/>
            <a:ext cx="1291920" cy="334109"/>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rgbClr val="E12A3C"/>
                </a:solidFill>
              </a:rPr>
              <a:t>Cliquez A</a:t>
            </a:r>
          </a:p>
        </p:txBody>
      </p:sp>
      <p:pic>
        <p:nvPicPr>
          <p:cNvPr id="12" name="Γραφικό 11" descr="Ίχνη παπουτσιών περίγραμμα">
            <a:extLst>
              <a:ext uri="{FF2B5EF4-FFF2-40B4-BE49-F238E27FC236}">
                <a16:creationId xmlns:a16="http://schemas.microsoft.com/office/drawing/2014/main" id="{84132E11-CB3E-4F8F-ADB8-75D8799066FF}"/>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2549570">
            <a:off x="-46891" y="654996"/>
            <a:ext cx="914400" cy="914400"/>
          </a:xfrm>
          <a:prstGeom prst="rect">
            <a:avLst/>
          </a:prstGeom>
        </p:spPr>
      </p:pic>
      <p:sp>
        <p:nvSpPr>
          <p:cNvPr id="17" name="TextBox 16">
            <a:extLst>
              <a:ext uri="{FF2B5EF4-FFF2-40B4-BE49-F238E27FC236}">
                <a16:creationId xmlns:a16="http://schemas.microsoft.com/office/drawing/2014/main" id="{94390D60-CCE9-49AD-B7F1-61573F79CBB1}"/>
              </a:ext>
            </a:extLst>
          </p:cNvPr>
          <p:cNvSpPr txBox="1"/>
          <p:nvPr/>
        </p:nvSpPr>
        <p:spPr>
          <a:xfrm>
            <a:off x="172996" y="1859267"/>
            <a:ext cx="11961339" cy="4801314"/>
          </a:xfrm>
          <a:custGeom>
            <a:avLst/>
            <a:gdLst>
              <a:gd name="connsiteX0" fmla="*/ 0 w 11961339"/>
              <a:gd name="connsiteY0" fmla="*/ 0 h 4801314"/>
              <a:gd name="connsiteX1" fmla="*/ 837294 w 11961339"/>
              <a:gd name="connsiteY1" fmla="*/ 0 h 4801314"/>
              <a:gd name="connsiteX2" fmla="*/ 1315747 w 11961339"/>
              <a:gd name="connsiteY2" fmla="*/ 0 h 4801314"/>
              <a:gd name="connsiteX3" fmla="*/ 1554974 w 11961339"/>
              <a:gd name="connsiteY3" fmla="*/ 0 h 4801314"/>
              <a:gd name="connsiteX4" fmla="*/ 2033428 w 11961339"/>
              <a:gd name="connsiteY4" fmla="*/ 0 h 4801314"/>
              <a:gd name="connsiteX5" fmla="*/ 2631495 w 11961339"/>
              <a:gd name="connsiteY5" fmla="*/ 0 h 4801314"/>
              <a:gd name="connsiteX6" fmla="*/ 2870721 w 11961339"/>
              <a:gd name="connsiteY6" fmla="*/ 0 h 4801314"/>
              <a:gd name="connsiteX7" fmla="*/ 3349175 w 11961339"/>
              <a:gd name="connsiteY7" fmla="*/ 0 h 4801314"/>
              <a:gd name="connsiteX8" fmla="*/ 4186469 w 11961339"/>
              <a:gd name="connsiteY8" fmla="*/ 0 h 4801314"/>
              <a:gd name="connsiteX9" fmla="*/ 4784536 w 11961339"/>
              <a:gd name="connsiteY9" fmla="*/ 0 h 4801314"/>
              <a:gd name="connsiteX10" fmla="*/ 5143376 w 11961339"/>
              <a:gd name="connsiteY10" fmla="*/ 0 h 4801314"/>
              <a:gd name="connsiteX11" fmla="*/ 5741443 w 11961339"/>
              <a:gd name="connsiteY11" fmla="*/ 0 h 4801314"/>
              <a:gd name="connsiteX12" fmla="*/ 6339510 w 11961339"/>
              <a:gd name="connsiteY12" fmla="*/ 0 h 4801314"/>
              <a:gd name="connsiteX13" fmla="*/ 6578736 w 11961339"/>
              <a:gd name="connsiteY13" fmla="*/ 0 h 4801314"/>
              <a:gd name="connsiteX14" fmla="*/ 7296417 w 11961339"/>
              <a:gd name="connsiteY14" fmla="*/ 0 h 4801314"/>
              <a:gd name="connsiteX15" fmla="*/ 7535644 w 11961339"/>
              <a:gd name="connsiteY15" fmla="*/ 0 h 4801314"/>
              <a:gd name="connsiteX16" fmla="*/ 8253324 w 11961339"/>
              <a:gd name="connsiteY16" fmla="*/ 0 h 4801314"/>
              <a:gd name="connsiteX17" fmla="*/ 8492551 w 11961339"/>
              <a:gd name="connsiteY17" fmla="*/ 0 h 4801314"/>
              <a:gd name="connsiteX18" fmla="*/ 9090618 w 11961339"/>
              <a:gd name="connsiteY18" fmla="*/ 0 h 4801314"/>
              <a:gd name="connsiteX19" fmla="*/ 9927911 w 11961339"/>
              <a:gd name="connsiteY19" fmla="*/ 0 h 4801314"/>
              <a:gd name="connsiteX20" fmla="*/ 10167138 w 11961339"/>
              <a:gd name="connsiteY20" fmla="*/ 0 h 4801314"/>
              <a:gd name="connsiteX21" fmla="*/ 10645592 w 11961339"/>
              <a:gd name="connsiteY21" fmla="*/ 0 h 4801314"/>
              <a:gd name="connsiteX22" fmla="*/ 11243659 w 11961339"/>
              <a:gd name="connsiteY22" fmla="*/ 0 h 4801314"/>
              <a:gd name="connsiteX23" fmla="*/ 11961339 w 11961339"/>
              <a:gd name="connsiteY23" fmla="*/ 0 h 4801314"/>
              <a:gd name="connsiteX24" fmla="*/ 11961339 w 11961339"/>
              <a:gd name="connsiteY24" fmla="*/ 389440 h 4801314"/>
              <a:gd name="connsiteX25" fmla="*/ 11961339 w 11961339"/>
              <a:gd name="connsiteY25" fmla="*/ 922919 h 4801314"/>
              <a:gd name="connsiteX26" fmla="*/ 11961339 w 11961339"/>
              <a:gd name="connsiteY26" fmla="*/ 1552425 h 4801314"/>
              <a:gd name="connsiteX27" fmla="*/ 11961339 w 11961339"/>
              <a:gd name="connsiteY27" fmla="*/ 2037891 h 4801314"/>
              <a:gd name="connsiteX28" fmla="*/ 11961339 w 11961339"/>
              <a:gd name="connsiteY28" fmla="*/ 2571370 h 4801314"/>
              <a:gd name="connsiteX29" fmla="*/ 11961339 w 11961339"/>
              <a:gd name="connsiteY29" fmla="*/ 3200876 h 4801314"/>
              <a:gd name="connsiteX30" fmla="*/ 11961339 w 11961339"/>
              <a:gd name="connsiteY30" fmla="*/ 3734355 h 4801314"/>
              <a:gd name="connsiteX31" fmla="*/ 11961339 w 11961339"/>
              <a:gd name="connsiteY31" fmla="*/ 4171808 h 4801314"/>
              <a:gd name="connsiteX32" fmla="*/ 11961339 w 11961339"/>
              <a:gd name="connsiteY32" fmla="*/ 4801314 h 4801314"/>
              <a:gd name="connsiteX33" fmla="*/ 11124045 w 11961339"/>
              <a:gd name="connsiteY33" fmla="*/ 4801314 h 4801314"/>
              <a:gd name="connsiteX34" fmla="*/ 10884818 w 11961339"/>
              <a:gd name="connsiteY34" fmla="*/ 4801314 h 4801314"/>
              <a:gd name="connsiteX35" fmla="*/ 10525978 w 11961339"/>
              <a:gd name="connsiteY35" fmla="*/ 4801314 h 4801314"/>
              <a:gd name="connsiteX36" fmla="*/ 9927911 w 11961339"/>
              <a:gd name="connsiteY36" fmla="*/ 4801314 h 4801314"/>
              <a:gd name="connsiteX37" fmla="*/ 9569071 w 11961339"/>
              <a:gd name="connsiteY37" fmla="*/ 4801314 h 4801314"/>
              <a:gd name="connsiteX38" fmla="*/ 9210231 w 11961339"/>
              <a:gd name="connsiteY38" fmla="*/ 4801314 h 4801314"/>
              <a:gd name="connsiteX39" fmla="*/ 8971004 w 11961339"/>
              <a:gd name="connsiteY39" fmla="*/ 4801314 h 4801314"/>
              <a:gd name="connsiteX40" fmla="*/ 8372937 w 11961339"/>
              <a:gd name="connsiteY40" fmla="*/ 4801314 h 4801314"/>
              <a:gd name="connsiteX41" fmla="*/ 7774870 w 11961339"/>
              <a:gd name="connsiteY41" fmla="*/ 4801314 h 4801314"/>
              <a:gd name="connsiteX42" fmla="*/ 7296417 w 11961339"/>
              <a:gd name="connsiteY42" fmla="*/ 4801314 h 4801314"/>
              <a:gd name="connsiteX43" fmla="*/ 6817963 w 11961339"/>
              <a:gd name="connsiteY43" fmla="*/ 4801314 h 4801314"/>
              <a:gd name="connsiteX44" fmla="*/ 5980670 w 11961339"/>
              <a:gd name="connsiteY44" fmla="*/ 4801314 h 4801314"/>
              <a:gd name="connsiteX45" fmla="*/ 5382603 w 11961339"/>
              <a:gd name="connsiteY45" fmla="*/ 4801314 h 4801314"/>
              <a:gd name="connsiteX46" fmla="*/ 5143376 w 11961339"/>
              <a:gd name="connsiteY46" fmla="*/ 4801314 h 4801314"/>
              <a:gd name="connsiteX47" fmla="*/ 4784536 w 11961339"/>
              <a:gd name="connsiteY47" fmla="*/ 4801314 h 4801314"/>
              <a:gd name="connsiteX48" fmla="*/ 3947242 w 11961339"/>
              <a:gd name="connsiteY48" fmla="*/ 4801314 h 4801314"/>
              <a:gd name="connsiteX49" fmla="*/ 3349175 w 11961339"/>
              <a:gd name="connsiteY49" fmla="*/ 4801314 h 4801314"/>
              <a:gd name="connsiteX50" fmla="*/ 2990335 w 11961339"/>
              <a:gd name="connsiteY50" fmla="*/ 4801314 h 4801314"/>
              <a:gd name="connsiteX51" fmla="*/ 2392268 w 11961339"/>
              <a:gd name="connsiteY51" fmla="*/ 4801314 h 4801314"/>
              <a:gd name="connsiteX52" fmla="*/ 1913814 w 11961339"/>
              <a:gd name="connsiteY52" fmla="*/ 4801314 h 4801314"/>
              <a:gd name="connsiteX53" fmla="*/ 1554974 w 11961339"/>
              <a:gd name="connsiteY53" fmla="*/ 4801314 h 4801314"/>
              <a:gd name="connsiteX54" fmla="*/ 1315747 w 11961339"/>
              <a:gd name="connsiteY54" fmla="*/ 4801314 h 4801314"/>
              <a:gd name="connsiteX55" fmla="*/ 0 w 11961339"/>
              <a:gd name="connsiteY55" fmla="*/ 4801314 h 4801314"/>
              <a:gd name="connsiteX56" fmla="*/ 0 w 11961339"/>
              <a:gd name="connsiteY56" fmla="*/ 4315848 h 4801314"/>
              <a:gd name="connsiteX57" fmla="*/ 0 w 11961339"/>
              <a:gd name="connsiteY57" fmla="*/ 3830382 h 4801314"/>
              <a:gd name="connsiteX58" fmla="*/ 0 w 11961339"/>
              <a:gd name="connsiteY58" fmla="*/ 3440942 h 4801314"/>
              <a:gd name="connsiteX59" fmla="*/ 0 w 11961339"/>
              <a:gd name="connsiteY59" fmla="*/ 3051502 h 4801314"/>
              <a:gd name="connsiteX60" fmla="*/ 0 w 11961339"/>
              <a:gd name="connsiteY60" fmla="*/ 2566036 h 4801314"/>
              <a:gd name="connsiteX61" fmla="*/ 0 w 11961339"/>
              <a:gd name="connsiteY61" fmla="*/ 2080569 h 4801314"/>
              <a:gd name="connsiteX62" fmla="*/ 0 w 11961339"/>
              <a:gd name="connsiteY62" fmla="*/ 1595103 h 4801314"/>
              <a:gd name="connsiteX63" fmla="*/ 0 w 11961339"/>
              <a:gd name="connsiteY63" fmla="*/ 965598 h 4801314"/>
              <a:gd name="connsiteX64" fmla="*/ 0 w 11961339"/>
              <a:gd name="connsiteY64" fmla="*/ 576158 h 4801314"/>
              <a:gd name="connsiteX65" fmla="*/ 0 w 11961339"/>
              <a:gd name="connsiteY65" fmla="*/ 0 h 4801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1961339" h="4801314" fill="none" extrusionOk="0">
                <a:moveTo>
                  <a:pt x="0" y="0"/>
                </a:moveTo>
                <a:cubicBezTo>
                  <a:pt x="381234" y="-62528"/>
                  <a:pt x="546178" y="51060"/>
                  <a:pt x="837294" y="0"/>
                </a:cubicBezTo>
                <a:cubicBezTo>
                  <a:pt x="1128410" y="-51060"/>
                  <a:pt x="1106512" y="51685"/>
                  <a:pt x="1315747" y="0"/>
                </a:cubicBezTo>
                <a:cubicBezTo>
                  <a:pt x="1524982" y="-51685"/>
                  <a:pt x="1506793" y="6916"/>
                  <a:pt x="1554974" y="0"/>
                </a:cubicBezTo>
                <a:cubicBezTo>
                  <a:pt x="1603155" y="-6916"/>
                  <a:pt x="1919417" y="51571"/>
                  <a:pt x="2033428" y="0"/>
                </a:cubicBezTo>
                <a:cubicBezTo>
                  <a:pt x="2147439" y="-51571"/>
                  <a:pt x="2388129" y="68141"/>
                  <a:pt x="2631495" y="0"/>
                </a:cubicBezTo>
                <a:cubicBezTo>
                  <a:pt x="2874861" y="-68141"/>
                  <a:pt x="2772500" y="26362"/>
                  <a:pt x="2870721" y="0"/>
                </a:cubicBezTo>
                <a:cubicBezTo>
                  <a:pt x="2968942" y="-26362"/>
                  <a:pt x="3143187" y="7725"/>
                  <a:pt x="3349175" y="0"/>
                </a:cubicBezTo>
                <a:cubicBezTo>
                  <a:pt x="3555163" y="-7725"/>
                  <a:pt x="3808629" y="24020"/>
                  <a:pt x="4186469" y="0"/>
                </a:cubicBezTo>
                <a:cubicBezTo>
                  <a:pt x="4564309" y="-24020"/>
                  <a:pt x="4515212" y="55988"/>
                  <a:pt x="4784536" y="0"/>
                </a:cubicBezTo>
                <a:cubicBezTo>
                  <a:pt x="5053860" y="-55988"/>
                  <a:pt x="4981403" y="15326"/>
                  <a:pt x="5143376" y="0"/>
                </a:cubicBezTo>
                <a:cubicBezTo>
                  <a:pt x="5305349" y="-15326"/>
                  <a:pt x="5560023" y="6962"/>
                  <a:pt x="5741443" y="0"/>
                </a:cubicBezTo>
                <a:cubicBezTo>
                  <a:pt x="5922863" y="-6962"/>
                  <a:pt x="6044284" y="7934"/>
                  <a:pt x="6339510" y="0"/>
                </a:cubicBezTo>
                <a:cubicBezTo>
                  <a:pt x="6634736" y="-7934"/>
                  <a:pt x="6530382" y="13477"/>
                  <a:pt x="6578736" y="0"/>
                </a:cubicBezTo>
                <a:cubicBezTo>
                  <a:pt x="6627090" y="-13477"/>
                  <a:pt x="7003983" y="60722"/>
                  <a:pt x="7296417" y="0"/>
                </a:cubicBezTo>
                <a:cubicBezTo>
                  <a:pt x="7588851" y="-60722"/>
                  <a:pt x="7447559" y="2736"/>
                  <a:pt x="7535644" y="0"/>
                </a:cubicBezTo>
                <a:cubicBezTo>
                  <a:pt x="7623729" y="-2736"/>
                  <a:pt x="8034851" y="15479"/>
                  <a:pt x="8253324" y="0"/>
                </a:cubicBezTo>
                <a:cubicBezTo>
                  <a:pt x="8471797" y="-15479"/>
                  <a:pt x="8435672" y="18424"/>
                  <a:pt x="8492551" y="0"/>
                </a:cubicBezTo>
                <a:cubicBezTo>
                  <a:pt x="8549430" y="-18424"/>
                  <a:pt x="8812176" y="60464"/>
                  <a:pt x="9090618" y="0"/>
                </a:cubicBezTo>
                <a:cubicBezTo>
                  <a:pt x="9369060" y="-60464"/>
                  <a:pt x="9630258" y="20583"/>
                  <a:pt x="9927911" y="0"/>
                </a:cubicBezTo>
                <a:cubicBezTo>
                  <a:pt x="10225564" y="-20583"/>
                  <a:pt x="10071742" y="3924"/>
                  <a:pt x="10167138" y="0"/>
                </a:cubicBezTo>
                <a:cubicBezTo>
                  <a:pt x="10262534" y="-3924"/>
                  <a:pt x="10490783" y="31178"/>
                  <a:pt x="10645592" y="0"/>
                </a:cubicBezTo>
                <a:cubicBezTo>
                  <a:pt x="10800401" y="-31178"/>
                  <a:pt x="10993161" y="43206"/>
                  <a:pt x="11243659" y="0"/>
                </a:cubicBezTo>
                <a:cubicBezTo>
                  <a:pt x="11494157" y="-43206"/>
                  <a:pt x="11731393" y="44889"/>
                  <a:pt x="11961339" y="0"/>
                </a:cubicBezTo>
                <a:cubicBezTo>
                  <a:pt x="11982576" y="97865"/>
                  <a:pt x="11931364" y="265864"/>
                  <a:pt x="11961339" y="389440"/>
                </a:cubicBezTo>
                <a:cubicBezTo>
                  <a:pt x="11991314" y="513016"/>
                  <a:pt x="11909573" y="778301"/>
                  <a:pt x="11961339" y="922919"/>
                </a:cubicBezTo>
                <a:cubicBezTo>
                  <a:pt x="12013105" y="1067537"/>
                  <a:pt x="11924992" y="1349203"/>
                  <a:pt x="11961339" y="1552425"/>
                </a:cubicBezTo>
                <a:cubicBezTo>
                  <a:pt x="11997686" y="1755647"/>
                  <a:pt x="11960212" y="1888127"/>
                  <a:pt x="11961339" y="2037891"/>
                </a:cubicBezTo>
                <a:cubicBezTo>
                  <a:pt x="11962466" y="2187655"/>
                  <a:pt x="11952352" y="2344962"/>
                  <a:pt x="11961339" y="2571370"/>
                </a:cubicBezTo>
                <a:cubicBezTo>
                  <a:pt x="11970326" y="2797778"/>
                  <a:pt x="11895876" y="2943829"/>
                  <a:pt x="11961339" y="3200876"/>
                </a:cubicBezTo>
                <a:cubicBezTo>
                  <a:pt x="12026802" y="3457923"/>
                  <a:pt x="11936600" y="3576872"/>
                  <a:pt x="11961339" y="3734355"/>
                </a:cubicBezTo>
                <a:cubicBezTo>
                  <a:pt x="11986078" y="3891838"/>
                  <a:pt x="11947358" y="3994944"/>
                  <a:pt x="11961339" y="4171808"/>
                </a:cubicBezTo>
                <a:cubicBezTo>
                  <a:pt x="11975320" y="4348672"/>
                  <a:pt x="11925103" y="4492714"/>
                  <a:pt x="11961339" y="4801314"/>
                </a:cubicBezTo>
                <a:cubicBezTo>
                  <a:pt x="11715192" y="4811234"/>
                  <a:pt x="11315326" y="4763479"/>
                  <a:pt x="11124045" y="4801314"/>
                </a:cubicBezTo>
                <a:cubicBezTo>
                  <a:pt x="10932764" y="4839149"/>
                  <a:pt x="10993279" y="4786187"/>
                  <a:pt x="10884818" y="4801314"/>
                </a:cubicBezTo>
                <a:cubicBezTo>
                  <a:pt x="10776357" y="4816441"/>
                  <a:pt x="10627289" y="4764880"/>
                  <a:pt x="10525978" y="4801314"/>
                </a:cubicBezTo>
                <a:cubicBezTo>
                  <a:pt x="10424667" y="4837748"/>
                  <a:pt x="10178331" y="4784683"/>
                  <a:pt x="9927911" y="4801314"/>
                </a:cubicBezTo>
                <a:cubicBezTo>
                  <a:pt x="9677491" y="4817945"/>
                  <a:pt x="9682963" y="4787327"/>
                  <a:pt x="9569071" y="4801314"/>
                </a:cubicBezTo>
                <a:cubicBezTo>
                  <a:pt x="9455179" y="4815301"/>
                  <a:pt x="9299822" y="4789557"/>
                  <a:pt x="9210231" y="4801314"/>
                </a:cubicBezTo>
                <a:cubicBezTo>
                  <a:pt x="9120640" y="4813071"/>
                  <a:pt x="9070273" y="4774787"/>
                  <a:pt x="8971004" y="4801314"/>
                </a:cubicBezTo>
                <a:cubicBezTo>
                  <a:pt x="8871735" y="4827841"/>
                  <a:pt x="8575530" y="4786129"/>
                  <a:pt x="8372937" y="4801314"/>
                </a:cubicBezTo>
                <a:cubicBezTo>
                  <a:pt x="8170344" y="4816499"/>
                  <a:pt x="8001165" y="4736349"/>
                  <a:pt x="7774870" y="4801314"/>
                </a:cubicBezTo>
                <a:cubicBezTo>
                  <a:pt x="7548575" y="4866279"/>
                  <a:pt x="7435940" y="4794737"/>
                  <a:pt x="7296417" y="4801314"/>
                </a:cubicBezTo>
                <a:cubicBezTo>
                  <a:pt x="7156894" y="4807891"/>
                  <a:pt x="6945068" y="4778260"/>
                  <a:pt x="6817963" y="4801314"/>
                </a:cubicBezTo>
                <a:cubicBezTo>
                  <a:pt x="6690858" y="4824368"/>
                  <a:pt x="6170115" y="4788343"/>
                  <a:pt x="5980670" y="4801314"/>
                </a:cubicBezTo>
                <a:cubicBezTo>
                  <a:pt x="5791225" y="4814285"/>
                  <a:pt x="5624746" y="4788652"/>
                  <a:pt x="5382603" y="4801314"/>
                </a:cubicBezTo>
                <a:cubicBezTo>
                  <a:pt x="5140460" y="4813976"/>
                  <a:pt x="5237288" y="4779123"/>
                  <a:pt x="5143376" y="4801314"/>
                </a:cubicBezTo>
                <a:cubicBezTo>
                  <a:pt x="5049464" y="4823505"/>
                  <a:pt x="4873545" y="4778478"/>
                  <a:pt x="4784536" y="4801314"/>
                </a:cubicBezTo>
                <a:cubicBezTo>
                  <a:pt x="4695527" y="4824150"/>
                  <a:pt x="4247406" y="4716511"/>
                  <a:pt x="3947242" y="4801314"/>
                </a:cubicBezTo>
                <a:cubicBezTo>
                  <a:pt x="3647078" y="4886117"/>
                  <a:pt x="3540307" y="4760207"/>
                  <a:pt x="3349175" y="4801314"/>
                </a:cubicBezTo>
                <a:cubicBezTo>
                  <a:pt x="3158043" y="4842421"/>
                  <a:pt x="3143886" y="4792046"/>
                  <a:pt x="2990335" y="4801314"/>
                </a:cubicBezTo>
                <a:cubicBezTo>
                  <a:pt x="2836784" y="4810582"/>
                  <a:pt x="2555645" y="4767506"/>
                  <a:pt x="2392268" y="4801314"/>
                </a:cubicBezTo>
                <a:cubicBezTo>
                  <a:pt x="2228891" y="4835122"/>
                  <a:pt x="2057126" y="4800329"/>
                  <a:pt x="1913814" y="4801314"/>
                </a:cubicBezTo>
                <a:cubicBezTo>
                  <a:pt x="1770502" y="4802299"/>
                  <a:pt x="1640291" y="4762102"/>
                  <a:pt x="1554974" y="4801314"/>
                </a:cubicBezTo>
                <a:cubicBezTo>
                  <a:pt x="1469657" y="4840526"/>
                  <a:pt x="1393223" y="4788473"/>
                  <a:pt x="1315747" y="4801314"/>
                </a:cubicBezTo>
                <a:cubicBezTo>
                  <a:pt x="1238271" y="4814155"/>
                  <a:pt x="643471" y="4789125"/>
                  <a:pt x="0" y="4801314"/>
                </a:cubicBezTo>
                <a:cubicBezTo>
                  <a:pt x="-5590" y="4582344"/>
                  <a:pt x="10307" y="4417598"/>
                  <a:pt x="0" y="4315848"/>
                </a:cubicBezTo>
                <a:cubicBezTo>
                  <a:pt x="-10307" y="4214098"/>
                  <a:pt x="39108" y="3977734"/>
                  <a:pt x="0" y="3830382"/>
                </a:cubicBezTo>
                <a:cubicBezTo>
                  <a:pt x="-39108" y="3683030"/>
                  <a:pt x="32691" y="3635560"/>
                  <a:pt x="0" y="3440942"/>
                </a:cubicBezTo>
                <a:cubicBezTo>
                  <a:pt x="-32691" y="3246324"/>
                  <a:pt x="12952" y="3185338"/>
                  <a:pt x="0" y="3051502"/>
                </a:cubicBezTo>
                <a:cubicBezTo>
                  <a:pt x="-12952" y="2917666"/>
                  <a:pt x="57303" y="2694273"/>
                  <a:pt x="0" y="2566036"/>
                </a:cubicBezTo>
                <a:cubicBezTo>
                  <a:pt x="-57303" y="2437799"/>
                  <a:pt x="30009" y="2280142"/>
                  <a:pt x="0" y="2080569"/>
                </a:cubicBezTo>
                <a:cubicBezTo>
                  <a:pt x="-30009" y="1880996"/>
                  <a:pt x="23835" y="1781041"/>
                  <a:pt x="0" y="1595103"/>
                </a:cubicBezTo>
                <a:cubicBezTo>
                  <a:pt x="-23835" y="1409165"/>
                  <a:pt x="1631" y="1203150"/>
                  <a:pt x="0" y="965598"/>
                </a:cubicBezTo>
                <a:cubicBezTo>
                  <a:pt x="-1631" y="728047"/>
                  <a:pt x="39597" y="720952"/>
                  <a:pt x="0" y="576158"/>
                </a:cubicBezTo>
                <a:cubicBezTo>
                  <a:pt x="-39597" y="431364"/>
                  <a:pt x="54274" y="189690"/>
                  <a:pt x="0" y="0"/>
                </a:cubicBezTo>
                <a:close/>
              </a:path>
              <a:path w="11961339" h="4801314" stroke="0" extrusionOk="0">
                <a:moveTo>
                  <a:pt x="0" y="0"/>
                </a:moveTo>
                <a:cubicBezTo>
                  <a:pt x="210735" y="-81158"/>
                  <a:pt x="497672" y="63227"/>
                  <a:pt x="717680" y="0"/>
                </a:cubicBezTo>
                <a:cubicBezTo>
                  <a:pt x="937688" y="-63227"/>
                  <a:pt x="851755" y="12931"/>
                  <a:pt x="956907" y="0"/>
                </a:cubicBezTo>
                <a:cubicBezTo>
                  <a:pt x="1062059" y="-12931"/>
                  <a:pt x="1249265" y="8268"/>
                  <a:pt x="1435361" y="0"/>
                </a:cubicBezTo>
                <a:cubicBezTo>
                  <a:pt x="1621457" y="-8268"/>
                  <a:pt x="1650864" y="32054"/>
                  <a:pt x="1794201" y="0"/>
                </a:cubicBezTo>
                <a:cubicBezTo>
                  <a:pt x="1937538" y="-32054"/>
                  <a:pt x="2282195" y="56321"/>
                  <a:pt x="2511881" y="0"/>
                </a:cubicBezTo>
                <a:cubicBezTo>
                  <a:pt x="2741567" y="-56321"/>
                  <a:pt x="2845023" y="31087"/>
                  <a:pt x="2990335" y="0"/>
                </a:cubicBezTo>
                <a:cubicBezTo>
                  <a:pt x="3135647" y="-31087"/>
                  <a:pt x="3460004" y="63238"/>
                  <a:pt x="3588402" y="0"/>
                </a:cubicBezTo>
                <a:cubicBezTo>
                  <a:pt x="3716800" y="-63238"/>
                  <a:pt x="4092298" y="52404"/>
                  <a:pt x="4425695" y="0"/>
                </a:cubicBezTo>
                <a:cubicBezTo>
                  <a:pt x="4759092" y="-52404"/>
                  <a:pt x="4557992" y="24690"/>
                  <a:pt x="4664922" y="0"/>
                </a:cubicBezTo>
                <a:cubicBezTo>
                  <a:pt x="4771852" y="-24690"/>
                  <a:pt x="5212848" y="66475"/>
                  <a:pt x="5382603" y="0"/>
                </a:cubicBezTo>
                <a:cubicBezTo>
                  <a:pt x="5552358" y="-66475"/>
                  <a:pt x="5572541" y="24841"/>
                  <a:pt x="5621829" y="0"/>
                </a:cubicBezTo>
                <a:cubicBezTo>
                  <a:pt x="5671117" y="-24841"/>
                  <a:pt x="5800926" y="14710"/>
                  <a:pt x="5861056" y="0"/>
                </a:cubicBezTo>
                <a:cubicBezTo>
                  <a:pt x="5921186" y="-14710"/>
                  <a:pt x="6110226" y="53290"/>
                  <a:pt x="6339510" y="0"/>
                </a:cubicBezTo>
                <a:cubicBezTo>
                  <a:pt x="6568794" y="-53290"/>
                  <a:pt x="6462499" y="2960"/>
                  <a:pt x="6578736" y="0"/>
                </a:cubicBezTo>
                <a:cubicBezTo>
                  <a:pt x="6694973" y="-2960"/>
                  <a:pt x="6732170" y="16570"/>
                  <a:pt x="6817963" y="0"/>
                </a:cubicBezTo>
                <a:cubicBezTo>
                  <a:pt x="6903756" y="-16570"/>
                  <a:pt x="6992532" y="15382"/>
                  <a:pt x="7057190" y="0"/>
                </a:cubicBezTo>
                <a:cubicBezTo>
                  <a:pt x="7121848" y="-15382"/>
                  <a:pt x="7198441" y="3178"/>
                  <a:pt x="7296417" y="0"/>
                </a:cubicBezTo>
                <a:cubicBezTo>
                  <a:pt x="7394393" y="-3178"/>
                  <a:pt x="7593849" y="23087"/>
                  <a:pt x="7774870" y="0"/>
                </a:cubicBezTo>
                <a:cubicBezTo>
                  <a:pt x="7955891" y="-23087"/>
                  <a:pt x="8188530" y="34555"/>
                  <a:pt x="8372937" y="0"/>
                </a:cubicBezTo>
                <a:cubicBezTo>
                  <a:pt x="8557344" y="-34555"/>
                  <a:pt x="8904407" y="53056"/>
                  <a:pt x="9210231" y="0"/>
                </a:cubicBezTo>
                <a:cubicBezTo>
                  <a:pt x="9516055" y="-53056"/>
                  <a:pt x="9615760" y="28911"/>
                  <a:pt x="9927911" y="0"/>
                </a:cubicBezTo>
                <a:cubicBezTo>
                  <a:pt x="10240062" y="-28911"/>
                  <a:pt x="10355709" y="35820"/>
                  <a:pt x="10525978" y="0"/>
                </a:cubicBezTo>
                <a:cubicBezTo>
                  <a:pt x="10696247" y="-35820"/>
                  <a:pt x="10995019" y="21448"/>
                  <a:pt x="11243659" y="0"/>
                </a:cubicBezTo>
                <a:cubicBezTo>
                  <a:pt x="11492299" y="-21448"/>
                  <a:pt x="11746574" y="61242"/>
                  <a:pt x="11961339" y="0"/>
                </a:cubicBezTo>
                <a:cubicBezTo>
                  <a:pt x="11973209" y="133984"/>
                  <a:pt x="11948425" y="286294"/>
                  <a:pt x="11961339" y="485466"/>
                </a:cubicBezTo>
                <a:cubicBezTo>
                  <a:pt x="11974253" y="684638"/>
                  <a:pt x="11949836" y="884632"/>
                  <a:pt x="11961339" y="1114972"/>
                </a:cubicBezTo>
                <a:cubicBezTo>
                  <a:pt x="11972842" y="1345312"/>
                  <a:pt x="11956414" y="1457084"/>
                  <a:pt x="11961339" y="1648451"/>
                </a:cubicBezTo>
                <a:cubicBezTo>
                  <a:pt x="11966264" y="1839818"/>
                  <a:pt x="11915220" y="1954430"/>
                  <a:pt x="11961339" y="2085904"/>
                </a:cubicBezTo>
                <a:cubicBezTo>
                  <a:pt x="12007458" y="2217378"/>
                  <a:pt x="11930640" y="2394722"/>
                  <a:pt x="11961339" y="2619384"/>
                </a:cubicBezTo>
                <a:cubicBezTo>
                  <a:pt x="11992038" y="2844046"/>
                  <a:pt x="11938835" y="3078243"/>
                  <a:pt x="11961339" y="3200876"/>
                </a:cubicBezTo>
                <a:cubicBezTo>
                  <a:pt x="11983843" y="3323509"/>
                  <a:pt x="11936039" y="3421447"/>
                  <a:pt x="11961339" y="3590316"/>
                </a:cubicBezTo>
                <a:cubicBezTo>
                  <a:pt x="11986639" y="3759185"/>
                  <a:pt x="11933265" y="3974542"/>
                  <a:pt x="11961339" y="4171808"/>
                </a:cubicBezTo>
                <a:cubicBezTo>
                  <a:pt x="11989413" y="4369074"/>
                  <a:pt x="11939056" y="4551947"/>
                  <a:pt x="11961339" y="4801314"/>
                </a:cubicBezTo>
                <a:cubicBezTo>
                  <a:pt x="11907550" y="4822784"/>
                  <a:pt x="11793061" y="4794649"/>
                  <a:pt x="11722112" y="4801314"/>
                </a:cubicBezTo>
                <a:cubicBezTo>
                  <a:pt x="11651163" y="4807979"/>
                  <a:pt x="11540324" y="4794910"/>
                  <a:pt x="11482885" y="4801314"/>
                </a:cubicBezTo>
                <a:cubicBezTo>
                  <a:pt x="11425446" y="4807718"/>
                  <a:pt x="11299765" y="4785969"/>
                  <a:pt x="11124045" y="4801314"/>
                </a:cubicBezTo>
                <a:cubicBezTo>
                  <a:pt x="10948325" y="4816659"/>
                  <a:pt x="10979278" y="4799778"/>
                  <a:pt x="10884818" y="4801314"/>
                </a:cubicBezTo>
                <a:cubicBezTo>
                  <a:pt x="10790358" y="4802850"/>
                  <a:pt x="10704582" y="4800286"/>
                  <a:pt x="10645592" y="4801314"/>
                </a:cubicBezTo>
                <a:cubicBezTo>
                  <a:pt x="10586602" y="4802342"/>
                  <a:pt x="10171353" y="4795208"/>
                  <a:pt x="9927911" y="4801314"/>
                </a:cubicBezTo>
                <a:cubicBezTo>
                  <a:pt x="9684469" y="4807420"/>
                  <a:pt x="9425396" y="4776613"/>
                  <a:pt x="9210231" y="4801314"/>
                </a:cubicBezTo>
                <a:cubicBezTo>
                  <a:pt x="8995066" y="4826015"/>
                  <a:pt x="8872656" y="4753157"/>
                  <a:pt x="8731777" y="4801314"/>
                </a:cubicBezTo>
                <a:cubicBezTo>
                  <a:pt x="8590898" y="4849471"/>
                  <a:pt x="8202588" y="4778740"/>
                  <a:pt x="8014097" y="4801314"/>
                </a:cubicBezTo>
                <a:cubicBezTo>
                  <a:pt x="7825606" y="4823888"/>
                  <a:pt x="7753797" y="4791599"/>
                  <a:pt x="7655257" y="4801314"/>
                </a:cubicBezTo>
                <a:cubicBezTo>
                  <a:pt x="7556717" y="4811029"/>
                  <a:pt x="7395273" y="4769298"/>
                  <a:pt x="7296417" y="4801314"/>
                </a:cubicBezTo>
                <a:cubicBezTo>
                  <a:pt x="7197561" y="4833330"/>
                  <a:pt x="6703406" y="4797967"/>
                  <a:pt x="6459123" y="4801314"/>
                </a:cubicBezTo>
                <a:cubicBezTo>
                  <a:pt x="6214840" y="4804661"/>
                  <a:pt x="6242682" y="4784057"/>
                  <a:pt x="6100283" y="4801314"/>
                </a:cubicBezTo>
                <a:cubicBezTo>
                  <a:pt x="5957884" y="4818571"/>
                  <a:pt x="5924720" y="4789778"/>
                  <a:pt x="5861056" y="4801314"/>
                </a:cubicBezTo>
                <a:cubicBezTo>
                  <a:pt x="5797392" y="4812850"/>
                  <a:pt x="5351087" y="4736726"/>
                  <a:pt x="5143376" y="4801314"/>
                </a:cubicBezTo>
                <a:cubicBezTo>
                  <a:pt x="4935665" y="4865902"/>
                  <a:pt x="4517781" y="4701170"/>
                  <a:pt x="4306082" y="4801314"/>
                </a:cubicBezTo>
                <a:cubicBezTo>
                  <a:pt x="4094383" y="4901458"/>
                  <a:pt x="3746873" y="4735753"/>
                  <a:pt x="3588402" y="4801314"/>
                </a:cubicBezTo>
                <a:cubicBezTo>
                  <a:pt x="3429931" y="4866875"/>
                  <a:pt x="3031772" y="4751625"/>
                  <a:pt x="2751108" y="4801314"/>
                </a:cubicBezTo>
                <a:cubicBezTo>
                  <a:pt x="2470444" y="4851003"/>
                  <a:pt x="2164138" y="4733116"/>
                  <a:pt x="1913814" y="4801314"/>
                </a:cubicBezTo>
                <a:cubicBezTo>
                  <a:pt x="1663490" y="4869512"/>
                  <a:pt x="1564371" y="4777076"/>
                  <a:pt x="1315747" y="4801314"/>
                </a:cubicBezTo>
                <a:cubicBezTo>
                  <a:pt x="1067123" y="4825552"/>
                  <a:pt x="815976" y="4769339"/>
                  <a:pt x="598067" y="4801314"/>
                </a:cubicBezTo>
                <a:cubicBezTo>
                  <a:pt x="380158" y="4833289"/>
                  <a:pt x="161983" y="4777227"/>
                  <a:pt x="0" y="4801314"/>
                </a:cubicBezTo>
                <a:cubicBezTo>
                  <a:pt x="-24294" y="4572748"/>
                  <a:pt x="23404" y="4452941"/>
                  <a:pt x="0" y="4315848"/>
                </a:cubicBezTo>
                <a:cubicBezTo>
                  <a:pt x="-23404" y="4178755"/>
                  <a:pt x="1948" y="3880964"/>
                  <a:pt x="0" y="3734355"/>
                </a:cubicBezTo>
                <a:cubicBezTo>
                  <a:pt x="-1948" y="3587746"/>
                  <a:pt x="37356" y="3405677"/>
                  <a:pt x="0" y="3296902"/>
                </a:cubicBezTo>
                <a:cubicBezTo>
                  <a:pt x="-37356" y="3188127"/>
                  <a:pt x="5161" y="2915155"/>
                  <a:pt x="0" y="2763423"/>
                </a:cubicBezTo>
                <a:cubicBezTo>
                  <a:pt x="-5161" y="2611691"/>
                  <a:pt x="2969" y="2359887"/>
                  <a:pt x="0" y="2229944"/>
                </a:cubicBezTo>
                <a:cubicBezTo>
                  <a:pt x="-2969" y="2100001"/>
                  <a:pt x="40992" y="1891968"/>
                  <a:pt x="0" y="1792491"/>
                </a:cubicBezTo>
                <a:cubicBezTo>
                  <a:pt x="-40992" y="1693014"/>
                  <a:pt x="33630" y="1410558"/>
                  <a:pt x="0" y="1162985"/>
                </a:cubicBezTo>
                <a:cubicBezTo>
                  <a:pt x="-33630" y="915412"/>
                  <a:pt x="9283" y="900388"/>
                  <a:pt x="0" y="677519"/>
                </a:cubicBezTo>
                <a:cubicBezTo>
                  <a:pt x="-9283" y="454650"/>
                  <a:pt x="74791" y="197713"/>
                  <a:pt x="0" y="0"/>
                </a:cubicBezTo>
                <a:close/>
              </a:path>
            </a:pathLst>
          </a:custGeom>
          <a:solidFill>
            <a:schemeClr val="bg1">
              <a:lumMod val="95000"/>
            </a:schemeClr>
          </a:solidFill>
          <a:ln w="28575">
            <a:solidFill>
              <a:schemeClr val="bg1">
                <a:lumMod val="75000"/>
              </a:schemeClr>
            </a:solidFill>
            <a:extLst>
              <a:ext uri="{C807C97D-BFC1-408E-A445-0C87EB9F89A2}">
                <ask:lineSketchStyleProps xmlns:ask="http://schemas.microsoft.com/office/drawing/2018/sketchyshapes" sd="244376859">
                  <a:prstGeom prst="rect">
                    <a:avLst/>
                  </a:prstGeom>
                  <ask:type>
                    <ask:lineSketchScribble/>
                  </ask:type>
                </ask:lineSketchStyleProps>
              </a:ext>
            </a:extLst>
          </a:ln>
        </p:spPr>
        <p:txBody>
          <a:bodyPr wrap="square">
            <a:spAutoFit/>
          </a:bodyPr>
          <a:lstStyle/>
          <a:p>
            <a:r>
              <a:rPr lang="fr-FR" dirty="0"/>
              <a:t>Au milieu du XIXe siècle, les premières associations représentant les intérêts des femmes ont été fondées. Jusqu'au début du XXe siècle, les femmes n'étaient pas officiellement autorisées à être membres d'associations (politiques) ou à participer à des réunions politiques. Malgré cette interdiction, elles se sont organisées dans diverses associations de femmes. Un exemple est l'Association viennoise pour l'emploi des femmes, qui a été fondée en 1866. Un premier mouvement pour les droits des femmes est né en Autriche. Les objectifs de ces mouvements féminins étaient principalement d'améliorer les conditions de vie des femmes qui travaillent et de parvenir à une participation égale à la vie publique, sociale et culturelle. Outre le droit au travail, le droit de gagner leur propre argent et le droit à une éducation scolaire et universitaire, les femmes voulaient également obtenir le droit à la participation politique - le droit de vote.</a:t>
            </a:r>
            <a:endParaRPr lang="en-GB" dirty="0"/>
          </a:p>
          <a:p>
            <a:r>
              <a:rPr lang="fr-FR" dirty="0"/>
              <a:t>En 1907, tous les citoyens de sexe masculin se voient enfin accorder le suffrage universel et égal, indépendamment de leur classe de richesse. Cette réforme abolit le "système des curies" et, par conséquent, le droit de vote des quelques femmes riches. La discrimination à l'égard des femmes en termes politiques atteint ainsi son apogée. Les femmes de toutes les classes sociales font désormais de plus en plus campagne pour leur droit à la codétermination. Les femmes sociales-démocrates, qui sont surtout influencées par le mouvement international socialiste pour le droit de vote des femmes, organisent de plus en plus de manifestations. Le 19 mars 1911, la plus grande manifestation de femmes de l'histoire de l'Autriche défile le long de la </a:t>
            </a:r>
            <a:r>
              <a:rPr lang="fr-FR" dirty="0" err="1"/>
              <a:t>Ringstrasse</a:t>
            </a:r>
            <a:r>
              <a:rPr lang="fr-FR" dirty="0"/>
              <a:t> de Vienne : 20 000 femmes et hommes réclament : - Le suffrage des femmes ! </a:t>
            </a:r>
            <a:endParaRPr lang="en-GB" dirty="0"/>
          </a:p>
          <a:p>
            <a:r>
              <a:rPr lang="fr-FR" dirty="0"/>
              <a:t>Le mouvement pour les droits des femmes est alors à son apogée et pénètre toutes les couches sociales. Même les femmes de la classe moyenne s'impliquent dans le mouvement pour le suffrage, principalement par le biais de pétitions et d'écrits.</a:t>
            </a:r>
            <a:endParaRPr lang="en-GB" dirty="0"/>
          </a:p>
        </p:txBody>
      </p:sp>
      <p:sp>
        <p:nvSpPr>
          <p:cNvPr id="7" name="TextBox 6">
            <a:extLst>
              <a:ext uri="{FF2B5EF4-FFF2-40B4-BE49-F238E27FC236}">
                <a16:creationId xmlns:a16="http://schemas.microsoft.com/office/drawing/2014/main" id="{CD9AC42D-679B-4B3C-A8A8-71517BB10085}"/>
              </a:ext>
            </a:extLst>
          </p:cNvPr>
          <p:cNvSpPr txBox="1"/>
          <p:nvPr/>
        </p:nvSpPr>
        <p:spPr>
          <a:xfrm>
            <a:off x="172995" y="1825625"/>
            <a:ext cx="11961339" cy="5078313"/>
          </a:xfrm>
          <a:custGeom>
            <a:avLst/>
            <a:gdLst>
              <a:gd name="connsiteX0" fmla="*/ 0 w 11961339"/>
              <a:gd name="connsiteY0" fmla="*/ 0 h 5078313"/>
              <a:gd name="connsiteX1" fmla="*/ 478454 w 11961339"/>
              <a:gd name="connsiteY1" fmla="*/ 0 h 5078313"/>
              <a:gd name="connsiteX2" fmla="*/ 1076521 w 11961339"/>
              <a:gd name="connsiteY2" fmla="*/ 0 h 5078313"/>
              <a:gd name="connsiteX3" fmla="*/ 1315747 w 11961339"/>
              <a:gd name="connsiteY3" fmla="*/ 0 h 5078313"/>
              <a:gd name="connsiteX4" fmla="*/ 2153041 w 11961339"/>
              <a:gd name="connsiteY4" fmla="*/ 0 h 5078313"/>
              <a:gd name="connsiteX5" fmla="*/ 2392268 w 11961339"/>
              <a:gd name="connsiteY5" fmla="*/ 0 h 5078313"/>
              <a:gd name="connsiteX6" fmla="*/ 2870721 w 11961339"/>
              <a:gd name="connsiteY6" fmla="*/ 0 h 5078313"/>
              <a:gd name="connsiteX7" fmla="*/ 3708015 w 11961339"/>
              <a:gd name="connsiteY7" fmla="*/ 0 h 5078313"/>
              <a:gd name="connsiteX8" fmla="*/ 4545309 w 11961339"/>
              <a:gd name="connsiteY8" fmla="*/ 0 h 5078313"/>
              <a:gd name="connsiteX9" fmla="*/ 5143376 w 11961339"/>
              <a:gd name="connsiteY9" fmla="*/ 0 h 5078313"/>
              <a:gd name="connsiteX10" fmla="*/ 5621829 w 11961339"/>
              <a:gd name="connsiteY10" fmla="*/ 0 h 5078313"/>
              <a:gd name="connsiteX11" fmla="*/ 5980670 w 11961339"/>
              <a:gd name="connsiteY11" fmla="*/ 0 h 5078313"/>
              <a:gd name="connsiteX12" fmla="*/ 6219896 w 11961339"/>
              <a:gd name="connsiteY12" fmla="*/ 0 h 5078313"/>
              <a:gd name="connsiteX13" fmla="*/ 6698350 w 11961339"/>
              <a:gd name="connsiteY13" fmla="*/ 0 h 5078313"/>
              <a:gd name="connsiteX14" fmla="*/ 7416030 w 11961339"/>
              <a:gd name="connsiteY14" fmla="*/ 0 h 5078313"/>
              <a:gd name="connsiteX15" fmla="*/ 7894484 w 11961339"/>
              <a:gd name="connsiteY15" fmla="*/ 0 h 5078313"/>
              <a:gd name="connsiteX16" fmla="*/ 8253324 w 11961339"/>
              <a:gd name="connsiteY16" fmla="*/ 0 h 5078313"/>
              <a:gd name="connsiteX17" fmla="*/ 9090618 w 11961339"/>
              <a:gd name="connsiteY17" fmla="*/ 0 h 5078313"/>
              <a:gd name="connsiteX18" fmla="*/ 9569071 w 11961339"/>
              <a:gd name="connsiteY18" fmla="*/ 0 h 5078313"/>
              <a:gd name="connsiteX19" fmla="*/ 9808298 w 11961339"/>
              <a:gd name="connsiteY19" fmla="*/ 0 h 5078313"/>
              <a:gd name="connsiteX20" fmla="*/ 10167138 w 11961339"/>
              <a:gd name="connsiteY20" fmla="*/ 0 h 5078313"/>
              <a:gd name="connsiteX21" fmla="*/ 10525978 w 11961339"/>
              <a:gd name="connsiteY21" fmla="*/ 0 h 5078313"/>
              <a:gd name="connsiteX22" fmla="*/ 11124045 w 11961339"/>
              <a:gd name="connsiteY22" fmla="*/ 0 h 5078313"/>
              <a:gd name="connsiteX23" fmla="*/ 11961339 w 11961339"/>
              <a:gd name="connsiteY23" fmla="*/ 0 h 5078313"/>
              <a:gd name="connsiteX24" fmla="*/ 11961339 w 11961339"/>
              <a:gd name="connsiteY24" fmla="*/ 513474 h 5078313"/>
              <a:gd name="connsiteX25" fmla="*/ 11961339 w 11961339"/>
              <a:gd name="connsiteY25" fmla="*/ 1179297 h 5078313"/>
              <a:gd name="connsiteX26" fmla="*/ 11961339 w 11961339"/>
              <a:gd name="connsiteY26" fmla="*/ 1692771 h 5078313"/>
              <a:gd name="connsiteX27" fmla="*/ 11961339 w 11961339"/>
              <a:gd name="connsiteY27" fmla="*/ 2257028 h 5078313"/>
              <a:gd name="connsiteX28" fmla="*/ 11961339 w 11961339"/>
              <a:gd name="connsiteY28" fmla="*/ 2668936 h 5078313"/>
              <a:gd name="connsiteX29" fmla="*/ 11961339 w 11961339"/>
              <a:gd name="connsiteY29" fmla="*/ 3182409 h 5078313"/>
              <a:gd name="connsiteX30" fmla="*/ 11961339 w 11961339"/>
              <a:gd name="connsiteY30" fmla="*/ 3797450 h 5078313"/>
              <a:gd name="connsiteX31" fmla="*/ 11961339 w 11961339"/>
              <a:gd name="connsiteY31" fmla="*/ 4361707 h 5078313"/>
              <a:gd name="connsiteX32" fmla="*/ 11961339 w 11961339"/>
              <a:gd name="connsiteY32" fmla="*/ 5078313 h 5078313"/>
              <a:gd name="connsiteX33" fmla="*/ 11124045 w 11961339"/>
              <a:gd name="connsiteY33" fmla="*/ 5078313 h 5078313"/>
              <a:gd name="connsiteX34" fmla="*/ 10406365 w 11961339"/>
              <a:gd name="connsiteY34" fmla="*/ 5078313 h 5078313"/>
              <a:gd name="connsiteX35" fmla="*/ 10047525 w 11961339"/>
              <a:gd name="connsiteY35" fmla="*/ 5078313 h 5078313"/>
              <a:gd name="connsiteX36" fmla="*/ 9688685 w 11961339"/>
              <a:gd name="connsiteY36" fmla="*/ 5078313 h 5078313"/>
              <a:gd name="connsiteX37" fmla="*/ 9210231 w 11961339"/>
              <a:gd name="connsiteY37" fmla="*/ 5078313 h 5078313"/>
              <a:gd name="connsiteX38" fmla="*/ 8851391 w 11961339"/>
              <a:gd name="connsiteY38" fmla="*/ 5078313 h 5078313"/>
              <a:gd name="connsiteX39" fmla="*/ 8492551 w 11961339"/>
              <a:gd name="connsiteY39" fmla="*/ 5078313 h 5078313"/>
              <a:gd name="connsiteX40" fmla="*/ 8133711 w 11961339"/>
              <a:gd name="connsiteY40" fmla="*/ 5078313 h 5078313"/>
              <a:gd name="connsiteX41" fmla="*/ 7655257 w 11961339"/>
              <a:gd name="connsiteY41" fmla="*/ 5078313 h 5078313"/>
              <a:gd name="connsiteX42" fmla="*/ 6817963 w 11961339"/>
              <a:gd name="connsiteY42" fmla="*/ 5078313 h 5078313"/>
              <a:gd name="connsiteX43" fmla="*/ 6100283 w 11961339"/>
              <a:gd name="connsiteY43" fmla="*/ 5078313 h 5078313"/>
              <a:gd name="connsiteX44" fmla="*/ 5262989 w 11961339"/>
              <a:gd name="connsiteY44" fmla="*/ 5078313 h 5078313"/>
              <a:gd name="connsiteX45" fmla="*/ 5023762 w 11961339"/>
              <a:gd name="connsiteY45" fmla="*/ 5078313 h 5078313"/>
              <a:gd name="connsiteX46" fmla="*/ 4306082 w 11961339"/>
              <a:gd name="connsiteY46" fmla="*/ 5078313 h 5078313"/>
              <a:gd name="connsiteX47" fmla="*/ 3588402 w 11961339"/>
              <a:gd name="connsiteY47" fmla="*/ 5078313 h 5078313"/>
              <a:gd name="connsiteX48" fmla="*/ 2990335 w 11961339"/>
              <a:gd name="connsiteY48" fmla="*/ 5078313 h 5078313"/>
              <a:gd name="connsiteX49" fmla="*/ 2511881 w 11961339"/>
              <a:gd name="connsiteY49" fmla="*/ 5078313 h 5078313"/>
              <a:gd name="connsiteX50" fmla="*/ 2153041 w 11961339"/>
              <a:gd name="connsiteY50" fmla="*/ 5078313 h 5078313"/>
              <a:gd name="connsiteX51" fmla="*/ 1435361 w 11961339"/>
              <a:gd name="connsiteY51" fmla="*/ 5078313 h 5078313"/>
              <a:gd name="connsiteX52" fmla="*/ 717680 w 11961339"/>
              <a:gd name="connsiteY52" fmla="*/ 5078313 h 5078313"/>
              <a:gd name="connsiteX53" fmla="*/ 0 w 11961339"/>
              <a:gd name="connsiteY53" fmla="*/ 5078313 h 5078313"/>
              <a:gd name="connsiteX54" fmla="*/ 0 w 11961339"/>
              <a:gd name="connsiteY54" fmla="*/ 4412490 h 5078313"/>
              <a:gd name="connsiteX55" fmla="*/ 0 w 11961339"/>
              <a:gd name="connsiteY55" fmla="*/ 3949799 h 5078313"/>
              <a:gd name="connsiteX56" fmla="*/ 0 w 11961339"/>
              <a:gd name="connsiteY56" fmla="*/ 3283976 h 5078313"/>
              <a:gd name="connsiteX57" fmla="*/ 0 w 11961339"/>
              <a:gd name="connsiteY57" fmla="*/ 2872068 h 5078313"/>
              <a:gd name="connsiteX58" fmla="*/ 0 w 11961339"/>
              <a:gd name="connsiteY58" fmla="*/ 2409377 h 5078313"/>
              <a:gd name="connsiteX59" fmla="*/ 0 w 11961339"/>
              <a:gd name="connsiteY59" fmla="*/ 1743554 h 5078313"/>
              <a:gd name="connsiteX60" fmla="*/ 0 w 11961339"/>
              <a:gd name="connsiteY60" fmla="*/ 1077731 h 5078313"/>
              <a:gd name="connsiteX61" fmla="*/ 0 w 11961339"/>
              <a:gd name="connsiteY61" fmla="*/ 0 h 5078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1961339" h="5078313" fill="none" extrusionOk="0">
                <a:moveTo>
                  <a:pt x="0" y="0"/>
                </a:moveTo>
                <a:cubicBezTo>
                  <a:pt x="167682" y="-576"/>
                  <a:pt x="263302" y="55678"/>
                  <a:pt x="478454" y="0"/>
                </a:cubicBezTo>
                <a:cubicBezTo>
                  <a:pt x="693606" y="-55678"/>
                  <a:pt x="832304" y="31841"/>
                  <a:pt x="1076521" y="0"/>
                </a:cubicBezTo>
                <a:cubicBezTo>
                  <a:pt x="1320738" y="-31841"/>
                  <a:pt x="1218437" y="15606"/>
                  <a:pt x="1315747" y="0"/>
                </a:cubicBezTo>
                <a:cubicBezTo>
                  <a:pt x="1413057" y="-15606"/>
                  <a:pt x="1791198" y="66085"/>
                  <a:pt x="2153041" y="0"/>
                </a:cubicBezTo>
                <a:cubicBezTo>
                  <a:pt x="2514884" y="-66085"/>
                  <a:pt x="2277548" y="15523"/>
                  <a:pt x="2392268" y="0"/>
                </a:cubicBezTo>
                <a:cubicBezTo>
                  <a:pt x="2506988" y="-15523"/>
                  <a:pt x="2634224" y="39626"/>
                  <a:pt x="2870721" y="0"/>
                </a:cubicBezTo>
                <a:cubicBezTo>
                  <a:pt x="3107218" y="-39626"/>
                  <a:pt x="3479893" y="67057"/>
                  <a:pt x="3708015" y="0"/>
                </a:cubicBezTo>
                <a:cubicBezTo>
                  <a:pt x="3936137" y="-67057"/>
                  <a:pt x="4256444" y="85657"/>
                  <a:pt x="4545309" y="0"/>
                </a:cubicBezTo>
                <a:cubicBezTo>
                  <a:pt x="4834174" y="-85657"/>
                  <a:pt x="4997974" y="14997"/>
                  <a:pt x="5143376" y="0"/>
                </a:cubicBezTo>
                <a:cubicBezTo>
                  <a:pt x="5288778" y="-14997"/>
                  <a:pt x="5383475" y="44613"/>
                  <a:pt x="5621829" y="0"/>
                </a:cubicBezTo>
                <a:cubicBezTo>
                  <a:pt x="5860183" y="-44613"/>
                  <a:pt x="5873820" y="5500"/>
                  <a:pt x="5980670" y="0"/>
                </a:cubicBezTo>
                <a:cubicBezTo>
                  <a:pt x="6087520" y="-5500"/>
                  <a:pt x="6128418" y="16446"/>
                  <a:pt x="6219896" y="0"/>
                </a:cubicBezTo>
                <a:cubicBezTo>
                  <a:pt x="6311374" y="-16446"/>
                  <a:pt x="6493909" y="48283"/>
                  <a:pt x="6698350" y="0"/>
                </a:cubicBezTo>
                <a:cubicBezTo>
                  <a:pt x="6902791" y="-48283"/>
                  <a:pt x="7244822" y="63483"/>
                  <a:pt x="7416030" y="0"/>
                </a:cubicBezTo>
                <a:cubicBezTo>
                  <a:pt x="7587238" y="-63483"/>
                  <a:pt x="7774857" y="30691"/>
                  <a:pt x="7894484" y="0"/>
                </a:cubicBezTo>
                <a:cubicBezTo>
                  <a:pt x="8014111" y="-30691"/>
                  <a:pt x="8111282" y="21574"/>
                  <a:pt x="8253324" y="0"/>
                </a:cubicBezTo>
                <a:cubicBezTo>
                  <a:pt x="8395366" y="-21574"/>
                  <a:pt x="8908659" y="65113"/>
                  <a:pt x="9090618" y="0"/>
                </a:cubicBezTo>
                <a:cubicBezTo>
                  <a:pt x="9272577" y="-65113"/>
                  <a:pt x="9448504" y="21063"/>
                  <a:pt x="9569071" y="0"/>
                </a:cubicBezTo>
                <a:cubicBezTo>
                  <a:pt x="9689638" y="-21063"/>
                  <a:pt x="9749738" y="18214"/>
                  <a:pt x="9808298" y="0"/>
                </a:cubicBezTo>
                <a:cubicBezTo>
                  <a:pt x="9866858" y="-18214"/>
                  <a:pt x="10068049" y="4813"/>
                  <a:pt x="10167138" y="0"/>
                </a:cubicBezTo>
                <a:cubicBezTo>
                  <a:pt x="10266227" y="-4813"/>
                  <a:pt x="10356459" y="34398"/>
                  <a:pt x="10525978" y="0"/>
                </a:cubicBezTo>
                <a:cubicBezTo>
                  <a:pt x="10695497" y="-34398"/>
                  <a:pt x="10990255" y="68508"/>
                  <a:pt x="11124045" y="0"/>
                </a:cubicBezTo>
                <a:cubicBezTo>
                  <a:pt x="11257835" y="-68508"/>
                  <a:pt x="11550965" y="16427"/>
                  <a:pt x="11961339" y="0"/>
                </a:cubicBezTo>
                <a:cubicBezTo>
                  <a:pt x="12004711" y="232664"/>
                  <a:pt x="11932908" y="380439"/>
                  <a:pt x="11961339" y="513474"/>
                </a:cubicBezTo>
                <a:cubicBezTo>
                  <a:pt x="11989770" y="646509"/>
                  <a:pt x="11934297" y="945892"/>
                  <a:pt x="11961339" y="1179297"/>
                </a:cubicBezTo>
                <a:cubicBezTo>
                  <a:pt x="11988381" y="1412702"/>
                  <a:pt x="11901958" y="1564817"/>
                  <a:pt x="11961339" y="1692771"/>
                </a:cubicBezTo>
                <a:cubicBezTo>
                  <a:pt x="12020720" y="1820725"/>
                  <a:pt x="11926647" y="2140241"/>
                  <a:pt x="11961339" y="2257028"/>
                </a:cubicBezTo>
                <a:cubicBezTo>
                  <a:pt x="11996031" y="2373815"/>
                  <a:pt x="11912090" y="2527634"/>
                  <a:pt x="11961339" y="2668936"/>
                </a:cubicBezTo>
                <a:cubicBezTo>
                  <a:pt x="12010588" y="2810238"/>
                  <a:pt x="11922521" y="3016159"/>
                  <a:pt x="11961339" y="3182409"/>
                </a:cubicBezTo>
                <a:cubicBezTo>
                  <a:pt x="12000157" y="3348659"/>
                  <a:pt x="11928866" y="3635313"/>
                  <a:pt x="11961339" y="3797450"/>
                </a:cubicBezTo>
                <a:cubicBezTo>
                  <a:pt x="11993812" y="3959587"/>
                  <a:pt x="11917431" y="4194769"/>
                  <a:pt x="11961339" y="4361707"/>
                </a:cubicBezTo>
                <a:cubicBezTo>
                  <a:pt x="12005247" y="4528645"/>
                  <a:pt x="11905966" y="4737004"/>
                  <a:pt x="11961339" y="5078313"/>
                </a:cubicBezTo>
                <a:cubicBezTo>
                  <a:pt x="11587780" y="5167729"/>
                  <a:pt x="11302678" y="5038732"/>
                  <a:pt x="11124045" y="5078313"/>
                </a:cubicBezTo>
                <a:cubicBezTo>
                  <a:pt x="10945412" y="5117894"/>
                  <a:pt x="10570910" y="5053473"/>
                  <a:pt x="10406365" y="5078313"/>
                </a:cubicBezTo>
                <a:cubicBezTo>
                  <a:pt x="10241820" y="5103153"/>
                  <a:pt x="10208539" y="5057130"/>
                  <a:pt x="10047525" y="5078313"/>
                </a:cubicBezTo>
                <a:cubicBezTo>
                  <a:pt x="9886511" y="5099496"/>
                  <a:pt x="9798409" y="5071494"/>
                  <a:pt x="9688685" y="5078313"/>
                </a:cubicBezTo>
                <a:cubicBezTo>
                  <a:pt x="9578961" y="5085132"/>
                  <a:pt x="9369634" y="5053319"/>
                  <a:pt x="9210231" y="5078313"/>
                </a:cubicBezTo>
                <a:cubicBezTo>
                  <a:pt x="9050828" y="5103307"/>
                  <a:pt x="8948557" y="5039202"/>
                  <a:pt x="8851391" y="5078313"/>
                </a:cubicBezTo>
                <a:cubicBezTo>
                  <a:pt x="8754225" y="5117424"/>
                  <a:pt x="8613100" y="5069931"/>
                  <a:pt x="8492551" y="5078313"/>
                </a:cubicBezTo>
                <a:cubicBezTo>
                  <a:pt x="8372002" y="5086695"/>
                  <a:pt x="8289261" y="5068159"/>
                  <a:pt x="8133711" y="5078313"/>
                </a:cubicBezTo>
                <a:cubicBezTo>
                  <a:pt x="7978161" y="5088467"/>
                  <a:pt x="7811893" y="5059699"/>
                  <a:pt x="7655257" y="5078313"/>
                </a:cubicBezTo>
                <a:cubicBezTo>
                  <a:pt x="7498621" y="5096927"/>
                  <a:pt x="7056089" y="5067070"/>
                  <a:pt x="6817963" y="5078313"/>
                </a:cubicBezTo>
                <a:cubicBezTo>
                  <a:pt x="6579837" y="5089556"/>
                  <a:pt x="6344269" y="5020157"/>
                  <a:pt x="6100283" y="5078313"/>
                </a:cubicBezTo>
                <a:cubicBezTo>
                  <a:pt x="5856297" y="5136469"/>
                  <a:pt x="5527901" y="5001990"/>
                  <a:pt x="5262989" y="5078313"/>
                </a:cubicBezTo>
                <a:cubicBezTo>
                  <a:pt x="4998077" y="5154636"/>
                  <a:pt x="5074797" y="5051050"/>
                  <a:pt x="5023762" y="5078313"/>
                </a:cubicBezTo>
                <a:cubicBezTo>
                  <a:pt x="4972727" y="5105576"/>
                  <a:pt x="4494236" y="5028494"/>
                  <a:pt x="4306082" y="5078313"/>
                </a:cubicBezTo>
                <a:cubicBezTo>
                  <a:pt x="4117928" y="5128132"/>
                  <a:pt x="3879997" y="4998291"/>
                  <a:pt x="3588402" y="5078313"/>
                </a:cubicBezTo>
                <a:cubicBezTo>
                  <a:pt x="3296807" y="5158335"/>
                  <a:pt x="3158145" y="5036616"/>
                  <a:pt x="2990335" y="5078313"/>
                </a:cubicBezTo>
                <a:cubicBezTo>
                  <a:pt x="2822525" y="5120010"/>
                  <a:pt x="2730270" y="5049984"/>
                  <a:pt x="2511881" y="5078313"/>
                </a:cubicBezTo>
                <a:cubicBezTo>
                  <a:pt x="2293492" y="5106642"/>
                  <a:pt x="2309341" y="5064140"/>
                  <a:pt x="2153041" y="5078313"/>
                </a:cubicBezTo>
                <a:cubicBezTo>
                  <a:pt x="1996741" y="5092486"/>
                  <a:pt x="1723452" y="5069149"/>
                  <a:pt x="1435361" y="5078313"/>
                </a:cubicBezTo>
                <a:cubicBezTo>
                  <a:pt x="1147270" y="5087477"/>
                  <a:pt x="995022" y="5002201"/>
                  <a:pt x="717680" y="5078313"/>
                </a:cubicBezTo>
                <a:cubicBezTo>
                  <a:pt x="440338" y="5154425"/>
                  <a:pt x="357679" y="5054885"/>
                  <a:pt x="0" y="5078313"/>
                </a:cubicBezTo>
                <a:cubicBezTo>
                  <a:pt x="-28660" y="4903937"/>
                  <a:pt x="25465" y="4662881"/>
                  <a:pt x="0" y="4412490"/>
                </a:cubicBezTo>
                <a:cubicBezTo>
                  <a:pt x="-25465" y="4162099"/>
                  <a:pt x="3396" y="4080360"/>
                  <a:pt x="0" y="3949799"/>
                </a:cubicBezTo>
                <a:cubicBezTo>
                  <a:pt x="-3396" y="3819238"/>
                  <a:pt x="60388" y="3489899"/>
                  <a:pt x="0" y="3283976"/>
                </a:cubicBezTo>
                <a:cubicBezTo>
                  <a:pt x="-60388" y="3078053"/>
                  <a:pt x="12080" y="3050925"/>
                  <a:pt x="0" y="2872068"/>
                </a:cubicBezTo>
                <a:cubicBezTo>
                  <a:pt x="-12080" y="2693211"/>
                  <a:pt x="42338" y="2594602"/>
                  <a:pt x="0" y="2409377"/>
                </a:cubicBezTo>
                <a:cubicBezTo>
                  <a:pt x="-42338" y="2224152"/>
                  <a:pt x="56716" y="2056221"/>
                  <a:pt x="0" y="1743554"/>
                </a:cubicBezTo>
                <a:cubicBezTo>
                  <a:pt x="-56716" y="1430887"/>
                  <a:pt x="68119" y="1333818"/>
                  <a:pt x="0" y="1077731"/>
                </a:cubicBezTo>
                <a:cubicBezTo>
                  <a:pt x="-68119" y="821644"/>
                  <a:pt x="85377" y="242742"/>
                  <a:pt x="0" y="0"/>
                </a:cubicBezTo>
                <a:close/>
              </a:path>
              <a:path w="11961339" h="5078313" stroke="0" extrusionOk="0">
                <a:moveTo>
                  <a:pt x="0" y="0"/>
                </a:moveTo>
                <a:cubicBezTo>
                  <a:pt x="161811" y="-23140"/>
                  <a:pt x="262736" y="23700"/>
                  <a:pt x="358840" y="0"/>
                </a:cubicBezTo>
                <a:cubicBezTo>
                  <a:pt x="454944" y="-23700"/>
                  <a:pt x="700557" y="21053"/>
                  <a:pt x="837294" y="0"/>
                </a:cubicBezTo>
                <a:cubicBezTo>
                  <a:pt x="974031" y="-21053"/>
                  <a:pt x="1240142" y="50455"/>
                  <a:pt x="1435361" y="0"/>
                </a:cubicBezTo>
                <a:cubicBezTo>
                  <a:pt x="1630580" y="-50455"/>
                  <a:pt x="1875311" y="41087"/>
                  <a:pt x="2272654" y="0"/>
                </a:cubicBezTo>
                <a:cubicBezTo>
                  <a:pt x="2669997" y="-41087"/>
                  <a:pt x="2628802" y="48701"/>
                  <a:pt x="2751108" y="0"/>
                </a:cubicBezTo>
                <a:cubicBezTo>
                  <a:pt x="2873414" y="-48701"/>
                  <a:pt x="3100894" y="42579"/>
                  <a:pt x="3349175" y="0"/>
                </a:cubicBezTo>
                <a:cubicBezTo>
                  <a:pt x="3597456" y="-42579"/>
                  <a:pt x="3600094" y="7414"/>
                  <a:pt x="3827628" y="0"/>
                </a:cubicBezTo>
                <a:cubicBezTo>
                  <a:pt x="4055162" y="-7414"/>
                  <a:pt x="4206513" y="47782"/>
                  <a:pt x="4306082" y="0"/>
                </a:cubicBezTo>
                <a:cubicBezTo>
                  <a:pt x="4405651" y="-47782"/>
                  <a:pt x="4638093" y="14836"/>
                  <a:pt x="4784536" y="0"/>
                </a:cubicBezTo>
                <a:cubicBezTo>
                  <a:pt x="4930979" y="-14836"/>
                  <a:pt x="5375952" y="55709"/>
                  <a:pt x="5621829" y="0"/>
                </a:cubicBezTo>
                <a:cubicBezTo>
                  <a:pt x="5867706" y="-55709"/>
                  <a:pt x="5988724" y="6335"/>
                  <a:pt x="6219896" y="0"/>
                </a:cubicBezTo>
                <a:cubicBezTo>
                  <a:pt x="6451068" y="-6335"/>
                  <a:pt x="6680427" y="2018"/>
                  <a:pt x="6817963" y="0"/>
                </a:cubicBezTo>
                <a:cubicBezTo>
                  <a:pt x="6955499" y="-2018"/>
                  <a:pt x="7060233" y="25309"/>
                  <a:pt x="7176803" y="0"/>
                </a:cubicBezTo>
                <a:cubicBezTo>
                  <a:pt x="7293373" y="-25309"/>
                  <a:pt x="7453715" y="27114"/>
                  <a:pt x="7535644" y="0"/>
                </a:cubicBezTo>
                <a:cubicBezTo>
                  <a:pt x="7617573" y="-27114"/>
                  <a:pt x="7750472" y="18751"/>
                  <a:pt x="7894484" y="0"/>
                </a:cubicBezTo>
                <a:cubicBezTo>
                  <a:pt x="8038496" y="-18751"/>
                  <a:pt x="8171771" y="4572"/>
                  <a:pt x="8253324" y="0"/>
                </a:cubicBezTo>
                <a:cubicBezTo>
                  <a:pt x="8334877" y="-4572"/>
                  <a:pt x="8524567" y="27166"/>
                  <a:pt x="8731777" y="0"/>
                </a:cubicBezTo>
                <a:cubicBezTo>
                  <a:pt x="8938987" y="-27166"/>
                  <a:pt x="9181053" y="91935"/>
                  <a:pt x="9569071" y="0"/>
                </a:cubicBezTo>
                <a:cubicBezTo>
                  <a:pt x="9957089" y="-91935"/>
                  <a:pt x="9845944" y="33908"/>
                  <a:pt x="10047525" y="0"/>
                </a:cubicBezTo>
                <a:cubicBezTo>
                  <a:pt x="10249106" y="-33908"/>
                  <a:pt x="10425621" y="38707"/>
                  <a:pt x="10765205" y="0"/>
                </a:cubicBezTo>
                <a:cubicBezTo>
                  <a:pt x="11104789" y="-38707"/>
                  <a:pt x="11566243" y="152"/>
                  <a:pt x="11961339" y="0"/>
                </a:cubicBezTo>
                <a:cubicBezTo>
                  <a:pt x="11974518" y="158102"/>
                  <a:pt x="11937530" y="323717"/>
                  <a:pt x="11961339" y="462691"/>
                </a:cubicBezTo>
                <a:cubicBezTo>
                  <a:pt x="11985148" y="601665"/>
                  <a:pt x="11913320" y="810705"/>
                  <a:pt x="11961339" y="976165"/>
                </a:cubicBezTo>
                <a:cubicBezTo>
                  <a:pt x="12009358" y="1141625"/>
                  <a:pt x="11911529" y="1339345"/>
                  <a:pt x="11961339" y="1540422"/>
                </a:cubicBezTo>
                <a:cubicBezTo>
                  <a:pt x="12011149" y="1741499"/>
                  <a:pt x="11937918" y="1873667"/>
                  <a:pt x="11961339" y="2104679"/>
                </a:cubicBezTo>
                <a:cubicBezTo>
                  <a:pt x="11984760" y="2335691"/>
                  <a:pt x="11934154" y="2319396"/>
                  <a:pt x="11961339" y="2516586"/>
                </a:cubicBezTo>
                <a:cubicBezTo>
                  <a:pt x="11988524" y="2713776"/>
                  <a:pt x="11935663" y="2881433"/>
                  <a:pt x="11961339" y="3030060"/>
                </a:cubicBezTo>
                <a:cubicBezTo>
                  <a:pt x="11987015" y="3178687"/>
                  <a:pt x="11928709" y="3265170"/>
                  <a:pt x="11961339" y="3492751"/>
                </a:cubicBezTo>
                <a:cubicBezTo>
                  <a:pt x="11993969" y="3720332"/>
                  <a:pt x="11898827" y="3907660"/>
                  <a:pt x="11961339" y="4057008"/>
                </a:cubicBezTo>
                <a:cubicBezTo>
                  <a:pt x="12023851" y="4206356"/>
                  <a:pt x="11940079" y="4333358"/>
                  <a:pt x="11961339" y="4468915"/>
                </a:cubicBezTo>
                <a:cubicBezTo>
                  <a:pt x="11982599" y="4604472"/>
                  <a:pt x="11905103" y="4888457"/>
                  <a:pt x="11961339" y="5078313"/>
                </a:cubicBezTo>
                <a:cubicBezTo>
                  <a:pt x="11651698" y="5082515"/>
                  <a:pt x="11573504" y="5057037"/>
                  <a:pt x="11243659" y="5078313"/>
                </a:cubicBezTo>
                <a:cubicBezTo>
                  <a:pt x="10913814" y="5099589"/>
                  <a:pt x="10928497" y="5029590"/>
                  <a:pt x="10765205" y="5078313"/>
                </a:cubicBezTo>
                <a:cubicBezTo>
                  <a:pt x="10601913" y="5127036"/>
                  <a:pt x="10491651" y="5059184"/>
                  <a:pt x="10406365" y="5078313"/>
                </a:cubicBezTo>
                <a:cubicBezTo>
                  <a:pt x="10321079" y="5097442"/>
                  <a:pt x="9972487" y="5030217"/>
                  <a:pt x="9808298" y="5078313"/>
                </a:cubicBezTo>
                <a:cubicBezTo>
                  <a:pt x="9644109" y="5126409"/>
                  <a:pt x="9499781" y="5035642"/>
                  <a:pt x="9210231" y="5078313"/>
                </a:cubicBezTo>
                <a:cubicBezTo>
                  <a:pt x="8920681" y="5120984"/>
                  <a:pt x="8959146" y="5068499"/>
                  <a:pt x="8851391" y="5078313"/>
                </a:cubicBezTo>
                <a:cubicBezTo>
                  <a:pt x="8743636" y="5088127"/>
                  <a:pt x="8569403" y="5047390"/>
                  <a:pt x="8492551" y="5078313"/>
                </a:cubicBezTo>
                <a:cubicBezTo>
                  <a:pt x="8415699" y="5109236"/>
                  <a:pt x="8067400" y="5061089"/>
                  <a:pt x="7655257" y="5078313"/>
                </a:cubicBezTo>
                <a:cubicBezTo>
                  <a:pt x="7243114" y="5095537"/>
                  <a:pt x="7100767" y="5069392"/>
                  <a:pt x="6817963" y="5078313"/>
                </a:cubicBezTo>
                <a:cubicBezTo>
                  <a:pt x="6535159" y="5087234"/>
                  <a:pt x="6455340" y="5035449"/>
                  <a:pt x="6219896" y="5078313"/>
                </a:cubicBezTo>
                <a:cubicBezTo>
                  <a:pt x="5984452" y="5121177"/>
                  <a:pt x="6013316" y="5040928"/>
                  <a:pt x="5861056" y="5078313"/>
                </a:cubicBezTo>
                <a:cubicBezTo>
                  <a:pt x="5708796" y="5115698"/>
                  <a:pt x="5727985" y="5063882"/>
                  <a:pt x="5621829" y="5078313"/>
                </a:cubicBezTo>
                <a:cubicBezTo>
                  <a:pt x="5515673" y="5092744"/>
                  <a:pt x="5430004" y="5061848"/>
                  <a:pt x="5262989" y="5078313"/>
                </a:cubicBezTo>
                <a:cubicBezTo>
                  <a:pt x="5095974" y="5094778"/>
                  <a:pt x="4605426" y="4994543"/>
                  <a:pt x="4425695" y="5078313"/>
                </a:cubicBezTo>
                <a:cubicBezTo>
                  <a:pt x="4245964" y="5162083"/>
                  <a:pt x="3865363" y="5025696"/>
                  <a:pt x="3708015" y="5078313"/>
                </a:cubicBezTo>
                <a:cubicBezTo>
                  <a:pt x="3550667" y="5130930"/>
                  <a:pt x="3332157" y="5030758"/>
                  <a:pt x="3109948" y="5078313"/>
                </a:cubicBezTo>
                <a:cubicBezTo>
                  <a:pt x="2887739" y="5125868"/>
                  <a:pt x="2495975" y="5013275"/>
                  <a:pt x="2272654" y="5078313"/>
                </a:cubicBezTo>
                <a:cubicBezTo>
                  <a:pt x="2049333" y="5143351"/>
                  <a:pt x="2061487" y="5038957"/>
                  <a:pt x="1913814" y="5078313"/>
                </a:cubicBezTo>
                <a:cubicBezTo>
                  <a:pt x="1766141" y="5117669"/>
                  <a:pt x="1717856" y="5074308"/>
                  <a:pt x="1554974" y="5078313"/>
                </a:cubicBezTo>
                <a:cubicBezTo>
                  <a:pt x="1392092" y="5082318"/>
                  <a:pt x="1415334" y="5068958"/>
                  <a:pt x="1315747" y="5078313"/>
                </a:cubicBezTo>
                <a:cubicBezTo>
                  <a:pt x="1216160" y="5087668"/>
                  <a:pt x="753657" y="5005037"/>
                  <a:pt x="598067" y="5078313"/>
                </a:cubicBezTo>
                <a:cubicBezTo>
                  <a:pt x="442477" y="5151589"/>
                  <a:pt x="119689" y="5054612"/>
                  <a:pt x="0" y="5078313"/>
                </a:cubicBezTo>
                <a:cubicBezTo>
                  <a:pt x="-11278" y="4949487"/>
                  <a:pt x="1542" y="4730025"/>
                  <a:pt x="0" y="4463273"/>
                </a:cubicBezTo>
                <a:cubicBezTo>
                  <a:pt x="-1542" y="4196521"/>
                  <a:pt x="65954" y="4059445"/>
                  <a:pt x="0" y="3899016"/>
                </a:cubicBezTo>
                <a:cubicBezTo>
                  <a:pt x="-65954" y="3738587"/>
                  <a:pt x="2314" y="3594666"/>
                  <a:pt x="0" y="3385542"/>
                </a:cubicBezTo>
                <a:cubicBezTo>
                  <a:pt x="-2314" y="3176418"/>
                  <a:pt x="10135" y="2923098"/>
                  <a:pt x="0" y="2719719"/>
                </a:cubicBezTo>
                <a:cubicBezTo>
                  <a:pt x="-10135" y="2516340"/>
                  <a:pt x="46276" y="2404187"/>
                  <a:pt x="0" y="2206245"/>
                </a:cubicBezTo>
                <a:cubicBezTo>
                  <a:pt x="-46276" y="2008303"/>
                  <a:pt x="8525" y="1881174"/>
                  <a:pt x="0" y="1641988"/>
                </a:cubicBezTo>
                <a:cubicBezTo>
                  <a:pt x="-8525" y="1402802"/>
                  <a:pt x="33013" y="1352696"/>
                  <a:pt x="0" y="1230080"/>
                </a:cubicBezTo>
                <a:cubicBezTo>
                  <a:pt x="-33013" y="1107464"/>
                  <a:pt x="13214" y="701226"/>
                  <a:pt x="0" y="564257"/>
                </a:cubicBezTo>
                <a:cubicBezTo>
                  <a:pt x="-13214" y="427288"/>
                  <a:pt x="65161" y="198230"/>
                  <a:pt x="0" y="0"/>
                </a:cubicBezTo>
                <a:close/>
              </a:path>
            </a:pathLst>
          </a:custGeom>
          <a:solidFill>
            <a:schemeClr val="bg1">
              <a:lumMod val="95000"/>
            </a:schemeClr>
          </a:solidFill>
          <a:ln w="28575">
            <a:solidFill>
              <a:schemeClr val="bg1">
                <a:lumMod val="75000"/>
              </a:schemeClr>
            </a:solidFill>
            <a:extLst>
              <a:ext uri="{C807C97D-BFC1-408E-A445-0C87EB9F89A2}">
                <ask:lineSketchStyleProps xmlns:ask="http://schemas.microsoft.com/office/drawing/2018/sketchyshapes" sd="1691075481">
                  <a:prstGeom prst="rect">
                    <a:avLst/>
                  </a:prstGeom>
                  <ask:type>
                    <ask:lineSketchScribble/>
                  </ask:type>
                </ask:lineSketchStyleProps>
              </a:ext>
            </a:extLst>
          </a:ln>
        </p:spPr>
        <p:txBody>
          <a:bodyPr wrap="square">
            <a:spAutoFit/>
          </a:bodyPr>
          <a:lstStyle/>
          <a:p>
            <a:r>
              <a:rPr lang="fr-FR" b="1" dirty="0"/>
              <a:t>Ce que vous devez savoir sur cette période</a:t>
            </a:r>
          </a:p>
          <a:p>
            <a:r>
              <a:rPr lang="fr-FR" dirty="0"/>
              <a:t>Aujourd'hui, il va de soi que chaque Autrichien, homme ou femme, peut participer aux décisions politiques dès l'âge de 16 ans. Pendant longtemps, cependant, ce droit a été refusé à la moitié de la population, les femmes. Les femmes ont dû se battre pendant très longtemps pour obtenir ce droit à la participation politique.</a:t>
            </a:r>
          </a:p>
          <a:p>
            <a:r>
              <a:rPr lang="fr-FR" dirty="0"/>
              <a:t>Dans ce premier exercice, vous pouvez utiliser des citations sélectionnées qui vous renseignent sur l'histoire des femmes, leur rôle dans la société et la façon dont il a évolué, pour esquisser et enregistrer les développements les plus importants sur une période de temps donnée.</a:t>
            </a:r>
          </a:p>
          <a:p>
            <a:r>
              <a:rPr lang="fr-FR" dirty="0"/>
              <a:t>Les historiens voient l'étincelle initiale pour que les femmes représentent leurs droits en public en 1848, lors de la "révolution bourgeoise", lorsque les classes moyennes autrichiennes ont commencé à réclamer des droits politiques. Avant cela, un mouvement uni et cohérent de femmes pour représenter leurs intérêts était impensable. Mais une éducation croissante et une participation accrue des femmes à la vie économique (crise économique après les guerres napoléoniennes, industrialisation,...) ont également favorisé l'intérêt politique.</a:t>
            </a:r>
          </a:p>
          <a:p>
            <a:r>
              <a:rPr lang="fr-FR" dirty="0"/>
              <a:t>À partir de 1861, l'Empire d'Autriche dispose d'un parlement (Reichsrat) composé de deux chambres, la </a:t>
            </a:r>
            <a:r>
              <a:rPr lang="fr-FR" dirty="0" err="1"/>
              <a:t>Herrenhaus</a:t>
            </a:r>
            <a:r>
              <a:rPr lang="fr-FR" dirty="0"/>
              <a:t> et l'</a:t>
            </a:r>
            <a:r>
              <a:rPr lang="fr-FR" dirty="0" err="1"/>
              <a:t>Abgeordnetenhaus</a:t>
            </a:r>
            <a:r>
              <a:rPr lang="fr-FR" dirty="0"/>
              <a:t>. Le peuple n'avait pas son mot à dire dans la composition de la </a:t>
            </a:r>
            <a:r>
              <a:rPr lang="fr-FR" dirty="0" err="1"/>
              <a:t>Herrenhaus</a:t>
            </a:r>
            <a:r>
              <a:rPr lang="fr-FR" dirty="0"/>
              <a:t> car tous les membres étaient nommés par l'empereur. Dans la Chambre des députés siégeaient des représentants qui étaient élus indirectement par des votes électoraux (système de la curie). Le droit de vote n'était pas lié au sexe, mais à l'éducation et à la richesse. Ainsi, si une femme fournissait la contribution fiscale directe nécessaire, elle pouvait voter par l'intermédiaire d'un représentant ou d'une procuration. Toutefois, ces derniers étaient très peu nombreux.</a:t>
            </a:r>
          </a:p>
        </p:txBody>
      </p:sp>
    </p:spTree>
    <p:extLst>
      <p:ext uri="{BB962C8B-B14F-4D97-AF65-F5344CB8AC3E}">
        <p14:creationId xmlns:p14="http://schemas.microsoft.com/office/powerpoint/2010/main" val="4113668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1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23496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8"/>
                    </p:tgtEl>
                  </p:cond>
                </p:stCondLst>
                <p:endSync evt="end" delay="0">
                  <p:rtn val="all"/>
                </p:endSync>
                <p:childTnLst>
                  <p:par>
                    <p:cTn id="16" fill="hold">
                      <p:stCondLst>
                        <p:cond delay="0"/>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xit" presetSubtype="0" fill="hold" grpId="1" nodeType="clickEffect">
                                  <p:stCondLst>
                                    <p:cond delay="0"/>
                                  </p:stCondLst>
                                  <p:childTnLst>
                                    <p:set>
                                      <p:cBhvr>
                                        <p:cTn id="23"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8"/>
                  </p:tgtEl>
                </p:cond>
              </p:nextCondLst>
            </p:seq>
            <p:audio>
              <p:cMediaNode vol="80000">
                <p:cTn id="24" fill="hold" display="0">
                  <p:stCondLst>
                    <p:cond delay="indefinite"/>
                  </p:stCondLst>
                  <p:endCondLst>
                    <p:cond evt="onStopAudio" delay="0">
                      <p:tgtEl>
                        <p:sldTgt/>
                      </p:tgtEl>
                    </p:cond>
                  </p:endCondLst>
                </p:cTn>
                <p:tgtEl>
                  <p:spTgt spid="4"/>
                </p:tgtEl>
              </p:cMediaNode>
            </p:audio>
          </p:childTnLst>
        </p:cTn>
      </p:par>
    </p:tnLst>
    <p:bldLst>
      <p:bldP spid="17" grpId="0" animBg="1"/>
      <p:bldP spid="17" grpId="1" animBg="1"/>
      <p:bldP spid="7" grpId="0" animBg="1"/>
      <p:bldP spid="7"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a:extLst>
              <a:ext uri="{FF2B5EF4-FFF2-40B4-BE49-F238E27FC236}">
                <a16:creationId xmlns:a16="http://schemas.microsoft.com/office/drawing/2014/main" id="{A91B1680-EDB0-439B-9889-130206AC510C}"/>
              </a:ext>
            </a:extLst>
          </p:cNvPr>
          <p:cNvSpPr>
            <a:spLocks noGrp="1"/>
          </p:cNvSpPr>
          <p:nvPr>
            <p:ph type="title"/>
          </p:nvPr>
        </p:nvSpPr>
        <p:spPr>
          <a:xfrm>
            <a:off x="602226" y="236537"/>
            <a:ext cx="10515600" cy="1325563"/>
          </a:xfrm>
        </p:spPr>
        <p:txBody>
          <a:bodyPr/>
          <a:lstStyle/>
          <a:p>
            <a:r>
              <a:rPr lang="en-GB" dirty="0"/>
              <a:t>La situation</a:t>
            </a:r>
          </a:p>
        </p:txBody>
      </p:sp>
      <p:sp>
        <p:nvSpPr>
          <p:cNvPr id="5" name="Θέση περιεχομένου 4">
            <a:extLst>
              <a:ext uri="{FF2B5EF4-FFF2-40B4-BE49-F238E27FC236}">
                <a16:creationId xmlns:a16="http://schemas.microsoft.com/office/drawing/2014/main" id="{89149B6C-C19C-42DE-A793-F06CC98137A5}"/>
              </a:ext>
            </a:extLst>
          </p:cNvPr>
          <p:cNvSpPr>
            <a:spLocks noGrp="1"/>
          </p:cNvSpPr>
          <p:nvPr>
            <p:ph idx="1"/>
          </p:nvPr>
        </p:nvSpPr>
        <p:spPr>
          <a:xfrm>
            <a:off x="366251" y="1671965"/>
            <a:ext cx="11586851" cy="4780796"/>
          </a:xfrm>
          <a:custGeom>
            <a:avLst/>
            <a:gdLst>
              <a:gd name="connsiteX0" fmla="*/ 0 w 11586851"/>
              <a:gd name="connsiteY0" fmla="*/ 0 h 4780796"/>
              <a:gd name="connsiteX1" fmla="*/ 463474 w 11586851"/>
              <a:gd name="connsiteY1" fmla="*/ 0 h 4780796"/>
              <a:gd name="connsiteX2" fmla="*/ 1158685 w 11586851"/>
              <a:gd name="connsiteY2" fmla="*/ 0 h 4780796"/>
              <a:gd name="connsiteX3" fmla="*/ 1738028 w 11586851"/>
              <a:gd name="connsiteY3" fmla="*/ 0 h 4780796"/>
              <a:gd name="connsiteX4" fmla="*/ 2549107 w 11586851"/>
              <a:gd name="connsiteY4" fmla="*/ 0 h 4780796"/>
              <a:gd name="connsiteX5" fmla="*/ 3244318 w 11586851"/>
              <a:gd name="connsiteY5" fmla="*/ 0 h 4780796"/>
              <a:gd name="connsiteX6" fmla="*/ 3476055 w 11586851"/>
              <a:gd name="connsiteY6" fmla="*/ 0 h 4780796"/>
              <a:gd name="connsiteX7" fmla="*/ 4287135 w 11586851"/>
              <a:gd name="connsiteY7" fmla="*/ 0 h 4780796"/>
              <a:gd name="connsiteX8" fmla="*/ 5098214 w 11586851"/>
              <a:gd name="connsiteY8" fmla="*/ 0 h 4780796"/>
              <a:gd name="connsiteX9" fmla="*/ 5329951 w 11586851"/>
              <a:gd name="connsiteY9" fmla="*/ 0 h 4780796"/>
              <a:gd name="connsiteX10" fmla="*/ 5561688 w 11586851"/>
              <a:gd name="connsiteY10" fmla="*/ 0 h 4780796"/>
              <a:gd name="connsiteX11" fmla="*/ 5793426 w 11586851"/>
              <a:gd name="connsiteY11" fmla="*/ 0 h 4780796"/>
              <a:gd name="connsiteX12" fmla="*/ 6488637 w 11586851"/>
              <a:gd name="connsiteY12" fmla="*/ 0 h 4780796"/>
              <a:gd name="connsiteX13" fmla="*/ 6720374 w 11586851"/>
              <a:gd name="connsiteY13" fmla="*/ 0 h 4780796"/>
              <a:gd name="connsiteX14" fmla="*/ 7299716 w 11586851"/>
              <a:gd name="connsiteY14" fmla="*/ 0 h 4780796"/>
              <a:gd name="connsiteX15" fmla="*/ 7994927 w 11586851"/>
              <a:gd name="connsiteY15" fmla="*/ 0 h 4780796"/>
              <a:gd name="connsiteX16" fmla="*/ 8806007 w 11586851"/>
              <a:gd name="connsiteY16" fmla="*/ 0 h 4780796"/>
              <a:gd name="connsiteX17" fmla="*/ 9501218 w 11586851"/>
              <a:gd name="connsiteY17" fmla="*/ 0 h 4780796"/>
              <a:gd name="connsiteX18" fmla="*/ 9964692 w 11586851"/>
              <a:gd name="connsiteY18" fmla="*/ 0 h 4780796"/>
              <a:gd name="connsiteX19" fmla="*/ 10428166 w 11586851"/>
              <a:gd name="connsiteY19" fmla="*/ 0 h 4780796"/>
              <a:gd name="connsiteX20" fmla="*/ 10891640 w 11586851"/>
              <a:gd name="connsiteY20" fmla="*/ 0 h 4780796"/>
              <a:gd name="connsiteX21" fmla="*/ 11586851 w 11586851"/>
              <a:gd name="connsiteY21" fmla="*/ 0 h 4780796"/>
              <a:gd name="connsiteX22" fmla="*/ 11586851 w 11586851"/>
              <a:gd name="connsiteY22" fmla="*/ 454176 h 4780796"/>
              <a:gd name="connsiteX23" fmla="*/ 11586851 w 11586851"/>
              <a:gd name="connsiteY23" fmla="*/ 1147391 h 4780796"/>
              <a:gd name="connsiteX24" fmla="*/ 11586851 w 11586851"/>
              <a:gd name="connsiteY24" fmla="*/ 1840606 h 4780796"/>
              <a:gd name="connsiteX25" fmla="*/ 11586851 w 11586851"/>
              <a:gd name="connsiteY25" fmla="*/ 2438206 h 4780796"/>
              <a:gd name="connsiteX26" fmla="*/ 11586851 w 11586851"/>
              <a:gd name="connsiteY26" fmla="*/ 2940190 h 4780796"/>
              <a:gd name="connsiteX27" fmla="*/ 11586851 w 11586851"/>
              <a:gd name="connsiteY27" fmla="*/ 3489981 h 4780796"/>
              <a:gd name="connsiteX28" fmla="*/ 11586851 w 11586851"/>
              <a:gd name="connsiteY28" fmla="*/ 4183197 h 4780796"/>
              <a:gd name="connsiteX29" fmla="*/ 11586851 w 11586851"/>
              <a:gd name="connsiteY29" fmla="*/ 4780796 h 4780796"/>
              <a:gd name="connsiteX30" fmla="*/ 11355114 w 11586851"/>
              <a:gd name="connsiteY30" fmla="*/ 4780796 h 4780796"/>
              <a:gd name="connsiteX31" fmla="*/ 10891640 w 11586851"/>
              <a:gd name="connsiteY31" fmla="*/ 4780796 h 4780796"/>
              <a:gd name="connsiteX32" fmla="*/ 10544034 w 11586851"/>
              <a:gd name="connsiteY32" fmla="*/ 4780796 h 4780796"/>
              <a:gd name="connsiteX33" fmla="*/ 9732955 w 11586851"/>
              <a:gd name="connsiteY33" fmla="*/ 4780796 h 4780796"/>
              <a:gd name="connsiteX34" fmla="*/ 8921875 w 11586851"/>
              <a:gd name="connsiteY34" fmla="*/ 4780796 h 4780796"/>
              <a:gd name="connsiteX35" fmla="*/ 8110796 w 11586851"/>
              <a:gd name="connsiteY35" fmla="*/ 4780796 h 4780796"/>
              <a:gd name="connsiteX36" fmla="*/ 7299716 w 11586851"/>
              <a:gd name="connsiteY36" fmla="*/ 4780796 h 4780796"/>
              <a:gd name="connsiteX37" fmla="*/ 6488637 w 11586851"/>
              <a:gd name="connsiteY37" fmla="*/ 4780796 h 4780796"/>
              <a:gd name="connsiteX38" fmla="*/ 5677557 w 11586851"/>
              <a:gd name="connsiteY38" fmla="*/ 4780796 h 4780796"/>
              <a:gd name="connsiteX39" fmla="*/ 4982346 w 11586851"/>
              <a:gd name="connsiteY39" fmla="*/ 4780796 h 4780796"/>
              <a:gd name="connsiteX40" fmla="*/ 4634740 w 11586851"/>
              <a:gd name="connsiteY40" fmla="*/ 4780796 h 4780796"/>
              <a:gd name="connsiteX41" fmla="*/ 4055398 w 11586851"/>
              <a:gd name="connsiteY41" fmla="*/ 4780796 h 4780796"/>
              <a:gd name="connsiteX42" fmla="*/ 3244318 w 11586851"/>
              <a:gd name="connsiteY42" fmla="*/ 4780796 h 4780796"/>
              <a:gd name="connsiteX43" fmla="*/ 2664976 w 11586851"/>
              <a:gd name="connsiteY43" fmla="*/ 4780796 h 4780796"/>
              <a:gd name="connsiteX44" fmla="*/ 2317370 w 11586851"/>
              <a:gd name="connsiteY44" fmla="*/ 4780796 h 4780796"/>
              <a:gd name="connsiteX45" fmla="*/ 1738028 w 11586851"/>
              <a:gd name="connsiteY45" fmla="*/ 4780796 h 4780796"/>
              <a:gd name="connsiteX46" fmla="*/ 1390422 w 11586851"/>
              <a:gd name="connsiteY46" fmla="*/ 4780796 h 4780796"/>
              <a:gd name="connsiteX47" fmla="*/ 695211 w 11586851"/>
              <a:gd name="connsiteY47" fmla="*/ 4780796 h 4780796"/>
              <a:gd name="connsiteX48" fmla="*/ 0 w 11586851"/>
              <a:gd name="connsiteY48" fmla="*/ 4780796 h 4780796"/>
              <a:gd name="connsiteX49" fmla="*/ 0 w 11586851"/>
              <a:gd name="connsiteY49" fmla="*/ 4135389 h 4780796"/>
              <a:gd name="connsiteX50" fmla="*/ 0 w 11586851"/>
              <a:gd name="connsiteY50" fmla="*/ 3633405 h 4780796"/>
              <a:gd name="connsiteX51" fmla="*/ 0 w 11586851"/>
              <a:gd name="connsiteY51" fmla="*/ 2940190 h 4780796"/>
              <a:gd name="connsiteX52" fmla="*/ 0 w 11586851"/>
              <a:gd name="connsiteY52" fmla="*/ 2438206 h 4780796"/>
              <a:gd name="connsiteX53" fmla="*/ 0 w 11586851"/>
              <a:gd name="connsiteY53" fmla="*/ 1744991 h 4780796"/>
              <a:gd name="connsiteX54" fmla="*/ 0 w 11586851"/>
              <a:gd name="connsiteY54" fmla="*/ 1099583 h 4780796"/>
              <a:gd name="connsiteX55" fmla="*/ 0 w 11586851"/>
              <a:gd name="connsiteY55" fmla="*/ 645407 h 4780796"/>
              <a:gd name="connsiteX56" fmla="*/ 0 w 11586851"/>
              <a:gd name="connsiteY56" fmla="*/ 0 h 4780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1586851" h="4780796" fill="none" extrusionOk="0">
                <a:moveTo>
                  <a:pt x="0" y="0"/>
                </a:moveTo>
                <a:cubicBezTo>
                  <a:pt x="147664" y="-46688"/>
                  <a:pt x="289926" y="29123"/>
                  <a:pt x="463474" y="0"/>
                </a:cubicBezTo>
                <a:cubicBezTo>
                  <a:pt x="637022" y="-29123"/>
                  <a:pt x="879325" y="61365"/>
                  <a:pt x="1158685" y="0"/>
                </a:cubicBezTo>
                <a:cubicBezTo>
                  <a:pt x="1438045" y="-61365"/>
                  <a:pt x="1478154" y="22208"/>
                  <a:pt x="1738028" y="0"/>
                </a:cubicBezTo>
                <a:cubicBezTo>
                  <a:pt x="1997902" y="-22208"/>
                  <a:pt x="2232289" y="20981"/>
                  <a:pt x="2549107" y="0"/>
                </a:cubicBezTo>
                <a:cubicBezTo>
                  <a:pt x="2865925" y="-20981"/>
                  <a:pt x="2932494" y="69841"/>
                  <a:pt x="3244318" y="0"/>
                </a:cubicBezTo>
                <a:cubicBezTo>
                  <a:pt x="3556142" y="-69841"/>
                  <a:pt x="3390266" y="11613"/>
                  <a:pt x="3476055" y="0"/>
                </a:cubicBezTo>
                <a:cubicBezTo>
                  <a:pt x="3561844" y="-11613"/>
                  <a:pt x="4030681" y="32135"/>
                  <a:pt x="4287135" y="0"/>
                </a:cubicBezTo>
                <a:cubicBezTo>
                  <a:pt x="4543589" y="-32135"/>
                  <a:pt x="4886864" y="17235"/>
                  <a:pt x="5098214" y="0"/>
                </a:cubicBezTo>
                <a:cubicBezTo>
                  <a:pt x="5309564" y="-17235"/>
                  <a:pt x="5247239" y="26089"/>
                  <a:pt x="5329951" y="0"/>
                </a:cubicBezTo>
                <a:cubicBezTo>
                  <a:pt x="5412663" y="-26089"/>
                  <a:pt x="5501888" y="27210"/>
                  <a:pt x="5561688" y="0"/>
                </a:cubicBezTo>
                <a:cubicBezTo>
                  <a:pt x="5621488" y="-27210"/>
                  <a:pt x="5700416" y="12571"/>
                  <a:pt x="5793426" y="0"/>
                </a:cubicBezTo>
                <a:cubicBezTo>
                  <a:pt x="5886436" y="-12571"/>
                  <a:pt x="6287525" y="67681"/>
                  <a:pt x="6488637" y="0"/>
                </a:cubicBezTo>
                <a:cubicBezTo>
                  <a:pt x="6689749" y="-67681"/>
                  <a:pt x="6645945" y="23516"/>
                  <a:pt x="6720374" y="0"/>
                </a:cubicBezTo>
                <a:cubicBezTo>
                  <a:pt x="6794803" y="-23516"/>
                  <a:pt x="7093998" y="59972"/>
                  <a:pt x="7299716" y="0"/>
                </a:cubicBezTo>
                <a:cubicBezTo>
                  <a:pt x="7505434" y="-59972"/>
                  <a:pt x="7685703" y="47580"/>
                  <a:pt x="7994927" y="0"/>
                </a:cubicBezTo>
                <a:cubicBezTo>
                  <a:pt x="8304151" y="-47580"/>
                  <a:pt x="8476433" y="19215"/>
                  <a:pt x="8806007" y="0"/>
                </a:cubicBezTo>
                <a:cubicBezTo>
                  <a:pt x="9135581" y="-19215"/>
                  <a:pt x="9180001" y="42611"/>
                  <a:pt x="9501218" y="0"/>
                </a:cubicBezTo>
                <a:cubicBezTo>
                  <a:pt x="9822435" y="-42611"/>
                  <a:pt x="9839774" y="12118"/>
                  <a:pt x="9964692" y="0"/>
                </a:cubicBezTo>
                <a:cubicBezTo>
                  <a:pt x="10089610" y="-12118"/>
                  <a:pt x="10295313" y="16779"/>
                  <a:pt x="10428166" y="0"/>
                </a:cubicBezTo>
                <a:cubicBezTo>
                  <a:pt x="10561019" y="-16779"/>
                  <a:pt x="10755195" y="31201"/>
                  <a:pt x="10891640" y="0"/>
                </a:cubicBezTo>
                <a:cubicBezTo>
                  <a:pt x="11028085" y="-31201"/>
                  <a:pt x="11350764" y="31069"/>
                  <a:pt x="11586851" y="0"/>
                </a:cubicBezTo>
                <a:cubicBezTo>
                  <a:pt x="11632714" y="194807"/>
                  <a:pt x="11585046" y="337267"/>
                  <a:pt x="11586851" y="454176"/>
                </a:cubicBezTo>
                <a:cubicBezTo>
                  <a:pt x="11588656" y="571085"/>
                  <a:pt x="11562429" y="863132"/>
                  <a:pt x="11586851" y="1147391"/>
                </a:cubicBezTo>
                <a:cubicBezTo>
                  <a:pt x="11611273" y="1431651"/>
                  <a:pt x="11515882" y="1560694"/>
                  <a:pt x="11586851" y="1840606"/>
                </a:cubicBezTo>
                <a:cubicBezTo>
                  <a:pt x="11657820" y="2120518"/>
                  <a:pt x="11573789" y="2287172"/>
                  <a:pt x="11586851" y="2438206"/>
                </a:cubicBezTo>
                <a:cubicBezTo>
                  <a:pt x="11599913" y="2589240"/>
                  <a:pt x="11536377" y="2755929"/>
                  <a:pt x="11586851" y="2940190"/>
                </a:cubicBezTo>
                <a:cubicBezTo>
                  <a:pt x="11637325" y="3124451"/>
                  <a:pt x="11570596" y="3292153"/>
                  <a:pt x="11586851" y="3489981"/>
                </a:cubicBezTo>
                <a:cubicBezTo>
                  <a:pt x="11603106" y="3687809"/>
                  <a:pt x="11518547" y="3986482"/>
                  <a:pt x="11586851" y="4183197"/>
                </a:cubicBezTo>
                <a:cubicBezTo>
                  <a:pt x="11655155" y="4379912"/>
                  <a:pt x="11577691" y="4559703"/>
                  <a:pt x="11586851" y="4780796"/>
                </a:cubicBezTo>
                <a:cubicBezTo>
                  <a:pt x="11510997" y="4803995"/>
                  <a:pt x="11418426" y="4758771"/>
                  <a:pt x="11355114" y="4780796"/>
                </a:cubicBezTo>
                <a:cubicBezTo>
                  <a:pt x="11291802" y="4802821"/>
                  <a:pt x="11103022" y="4750836"/>
                  <a:pt x="10891640" y="4780796"/>
                </a:cubicBezTo>
                <a:cubicBezTo>
                  <a:pt x="10680258" y="4810756"/>
                  <a:pt x="10681407" y="4742713"/>
                  <a:pt x="10544034" y="4780796"/>
                </a:cubicBezTo>
                <a:cubicBezTo>
                  <a:pt x="10406661" y="4818879"/>
                  <a:pt x="10047203" y="4746757"/>
                  <a:pt x="9732955" y="4780796"/>
                </a:cubicBezTo>
                <a:cubicBezTo>
                  <a:pt x="9418707" y="4814835"/>
                  <a:pt x="9199377" y="4754989"/>
                  <a:pt x="8921875" y="4780796"/>
                </a:cubicBezTo>
                <a:cubicBezTo>
                  <a:pt x="8644373" y="4806603"/>
                  <a:pt x="8306560" y="4767307"/>
                  <a:pt x="8110796" y="4780796"/>
                </a:cubicBezTo>
                <a:cubicBezTo>
                  <a:pt x="7915032" y="4794285"/>
                  <a:pt x="7599511" y="4695865"/>
                  <a:pt x="7299716" y="4780796"/>
                </a:cubicBezTo>
                <a:cubicBezTo>
                  <a:pt x="6999921" y="4865727"/>
                  <a:pt x="6678910" y="4749188"/>
                  <a:pt x="6488637" y="4780796"/>
                </a:cubicBezTo>
                <a:cubicBezTo>
                  <a:pt x="6298364" y="4812404"/>
                  <a:pt x="5985390" y="4759680"/>
                  <a:pt x="5677557" y="4780796"/>
                </a:cubicBezTo>
                <a:cubicBezTo>
                  <a:pt x="5369724" y="4801912"/>
                  <a:pt x="5281398" y="4756169"/>
                  <a:pt x="4982346" y="4780796"/>
                </a:cubicBezTo>
                <a:cubicBezTo>
                  <a:pt x="4683294" y="4805423"/>
                  <a:pt x="4709980" y="4755415"/>
                  <a:pt x="4634740" y="4780796"/>
                </a:cubicBezTo>
                <a:cubicBezTo>
                  <a:pt x="4559500" y="4806177"/>
                  <a:pt x="4278569" y="4763890"/>
                  <a:pt x="4055398" y="4780796"/>
                </a:cubicBezTo>
                <a:cubicBezTo>
                  <a:pt x="3832227" y="4797702"/>
                  <a:pt x="3615871" y="4754540"/>
                  <a:pt x="3244318" y="4780796"/>
                </a:cubicBezTo>
                <a:cubicBezTo>
                  <a:pt x="2872765" y="4807052"/>
                  <a:pt x="2881526" y="4719031"/>
                  <a:pt x="2664976" y="4780796"/>
                </a:cubicBezTo>
                <a:cubicBezTo>
                  <a:pt x="2448426" y="4842561"/>
                  <a:pt x="2488379" y="4749111"/>
                  <a:pt x="2317370" y="4780796"/>
                </a:cubicBezTo>
                <a:cubicBezTo>
                  <a:pt x="2146361" y="4812481"/>
                  <a:pt x="1860824" y="4767025"/>
                  <a:pt x="1738028" y="4780796"/>
                </a:cubicBezTo>
                <a:cubicBezTo>
                  <a:pt x="1615232" y="4794567"/>
                  <a:pt x="1552628" y="4739488"/>
                  <a:pt x="1390422" y="4780796"/>
                </a:cubicBezTo>
                <a:cubicBezTo>
                  <a:pt x="1228216" y="4822104"/>
                  <a:pt x="890786" y="4753961"/>
                  <a:pt x="695211" y="4780796"/>
                </a:cubicBezTo>
                <a:cubicBezTo>
                  <a:pt x="499636" y="4807631"/>
                  <a:pt x="248092" y="4750231"/>
                  <a:pt x="0" y="4780796"/>
                </a:cubicBezTo>
                <a:cubicBezTo>
                  <a:pt x="-4557" y="4550147"/>
                  <a:pt x="50616" y="4444151"/>
                  <a:pt x="0" y="4135389"/>
                </a:cubicBezTo>
                <a:cubicBezTo>
                  <a:pt x="-50616" y="3826627"/>
                  <a:pt x="20003" y="3802980"/>
                  <a:pt x="0" y="3633405"/>
                </a:cubicBezTo>
                <a:cubicBezTo>
                  <a:pt x="-20003" y="3463830"/>
                  <a:pt x="28376" y="3253904"/>
                  <a:pt x="0" y="2940190"/>
                </a:cubicBezTo>
                <a:cubicBezTo>
                  <a:pt x="-28376" y="2626476"/>
                  <a:pt x="9275" y="2570610"/>
                  <a:pt x="0" y="2438206"/>
                </a:cubicBezTo>
                <a:cubicBezTo>
                  <a:pt x="-9275" y="2305802"/>
                  <a:pt x="20842" y="2021468"/>
                  <a:pt x="0" y="1744991"/>
                </a:cubicBezTo>
                <a:cubicBezTo>
                  <a:pt x="-20842" y="1468515"/>
                  <a:pt x="12452" y="1320580"/>
                  <a:pt x="0" y="1099583"/>
                </a:cubicBezTo>
                <a:cubicBezTo>
                  <a:pt x="-12452" y="878586"/>
                  <a:pt x="23392" y="862024"/>
                  <a:pt x="0" y="645407"/>
                </a:cubicBezTo>
                <a:cubicBezTo>
                  <a:pt x="-23392" y="428790"/>
                  <a:pt x="66626" y="195231"/>
                  <a:pt x="0" y="0"/>
                </a:cubicBezTo>
                <a:close/>
              </a:path>
              <a:path w="11586851" h="4780796" stroke="0" extrusionOk="0">
                <a:moveTo>
                  <a:pt x="0" y="0"/>
                </a:moveTo>
                <a:cubicBezTo>
                  <a:pt x="136910" y="-1674"/>
                  <a:pt x="295847" y="38109"/>
                  <a:pt x="463474" y="0"/>
                </a:cubicBezTo>
                <a:cubicBezTo>
                  <a:pt x="631101" y="-38109"/>
                  <a:pt x="1016432" y="34839"/>
                  <a:pt x="1158685" y="0"/>
                </a:cubicBezTo>
                <a:cubicBezTo>
                  <a:pt x="1300938" y="-34839"/>
                  <a:pt x="1552239" y="48691"/>
                  <a:pt x="1738028" y="0"/>
                </a:cubicBezTo>
                <a:cubicBezTo>
                  <a:pt x="1923817" y="-48691"/>
                  <a:pt x="2047994" y="24878"/>
                  <a:pt x="2317370" y="0"/>
                </a:cubicBezTo>
                <a:cubicBezTo>
                  <a:pt x="2586746" y="-24878"/>
                  <a:pt x="2723597" y="35421"/>
                  <a:pt x="3012581" y="0"/>
                </a:cubicBezTo>
                <a:cubicBezTo>
                  <a:pt x="3301565" y="-35421"/>
                  <a:pt x="3515044" y="75268"/>
                  <a:pt x="3707792" y="0"/>
                </a:cubicBezTo>
                <a:cubicBezTo>
                  <a:pt x="3900540" y="-75268"/>
                  <a:pt x="3862643" y="23464"/>
                  <a:pt x="3939529" y="0"/>
                </a:cubicBezTo>
                <a:cubicBezTo>
                  <a:pt x="4016415" y="-23464"/>
                  <a:pt x="4115202" y="26631"/>
                  <a:pt x="4171266" y="0"/>
                </a:cubicBezTo>
                <a:cubicBezTo>
                  <a:pt x="4227330" y="-26631"/>
                  <a:pt x="4774274" y="66775"/>
                  <a:pt x="4982346" y="0"/>
                </a:cubicBezTo>
                <a:cubicBezTo>
                  <a:pt x="5190418" y="-66775"/>
                  <a:pt x="5352839" y="68989"/>
                  <a:pt x="5677557" y="0"/>
                </a:cubicBezTo>
                <a:cubicBezTo>
                  <a:pt x="6002275" y="-68989"/>
                  <a:pt x="5909839" y="3336"/>
                  <a:pt x="6025163" y="0"/>
                </a:cubicBezTo>
                <a:cubicBezTo>
                  <a:pt x="6140487" y="-3336"/>
                  <a:pt x="6358956" y="2106"/>
                  <a:pt x="6488637" y="0"/>
                </a:cubicBezTo>
                <a:cubicBezTo>
                  <a:pt x="6618318" y="-2106"/>
                  <a:pt x="6876529" y="69491"/>
                  <a:pt x="7183848" y="0"/>
                </a:cubicBezTo>
                <a:cubicBezTo>
                  <a:pt x="7491167" y="-69491"/>
                  <a:pt x="7343822" y="221"/>
                  <a:pt x="7415585" y="0"/>
                </a:cubicBezTo>
                <a:cubicBezTo>
                  <a:pt x="7487348" y="-221"/>
                  <a:pt x="7792192" y="1173"/>
                  <a:pt x="7994927" y="0"/>
                </a:cubicBezTo>
                <a:cubicBezTo>
                  <a:pt x="8197662" y="-1173"/>
                  <a:pt x="8531238" y="52597"/>
                  <a:pt x="8690138" y="0"/>
                </a:cubicBezTo>
                <a:cubicBezTo>
                  <a:pt x="8849038" y="-52597"/>
                  <a:pt x="9059750" y="68322"/>
                  <a:pt x="9269481" y="0"/>
                </a:cubicBezTo>
                <a:cubicBezTo>
                  <a:pt x="9479212" y="-68322"/>
                  <a:pt x="9825254" y="65878"/>
                  <a:pt x="9964692" y="0"/>
                </a:cubicBezTo>
                <a:cubicBezTo>
                  <a:pt x="10104130" y="-65878"/>
                  <a:pt x="10105328" y="2374"/>
                  <a:pt x="10196429" y="0"/>
                </a:cubicBezTo>
                <a:cubicBezTo>
                  <a:pt x="10287530" y="-2374"/>
                  <a:pt x="10740022" y="56344"/>
                  <a:pt x="10891640" y="0"/>
                </a:cubicBezTo>
                <a:cubicBezTo>
                  <a:pt x="11043258" y="-56344"/>
                  <a:pt x="11396292" y="22269"/>
                  <a:pt x="11586851" y="0"/>
                </a:cubicBezTo>
                <a:cubicBezTo>
                  <a:pt x="11602048" y="175407"/>
                  <a:pt x="11581450" y="310212"/>
                  <a:pt x="11586851" y="597600"/>
                </a:cubicBezTo>
                <a:cubicBezTo>
                  <a:pt x="11592252" y="884988"/>
                  <a:pt x="11522315" y="960198"/>
                  <a:pt x="11586851" y="1147391"/>
                </a:cubicBezTo>
                <a:cubicBezTo>
                  <a:pt x="11651387" y="1334584"/>
                  <a:pt x="11542436" y="1472340"/>
                  <a:pt x="11586851" y="1649375"/>
                </a:cubicBezTo>
                <a:cubicBezTo>
                  <a:pt x="11631266" y="1826410"/>
                  <a:pt x="11583130" y="1945046"/>
                  <a:pt x="11586851" y="2151358"/>
                </a:cubicBezTo>
                <a:cubicBezTo>
                  <a:pt x="11590572" y="2357670"/>
                  <a:pt x="11570250" y="2389548"/>
                  <a:pt x="11586851" y="2605534"/>
                </a:cubicBezTo>
                <a:cubicBezTo>
                  <a:pt x="11603452" y="2821520"/>
                  <a:pt x="11578903" y="2864085"/>
                  <a:pt x="11586851" y="3107517"/>
                </a:cubicBezTo>
                <a:cubicBezTo>
                  <a:pt x="11594799" y="3350949"/>
                  <a:pt x="11563960" y="3386641"/>
                  <a:pt x="11586851" y="3609501"/>
                </a:cubicBezTo>
                <a:cubicBezTo>
                  <a:pt x="11609742" y="3832361"/>
                  <a:pt x="11471779" y="4450683"/>
                  <a:pt x="11586851" y="4780796"/>
                </a:cubicBezTo>
                <a:cubicBezTo>
                  <a:pt x="11488569" y="4781811"/>
                  <a:pt x="11368888" y="4771456"/>
                  <a:pt x="11239245" y="4780796"/>
                </a:cubicBezTo>
                <a:cubicBezTo>
                  <a:pt x="11109602" y="4790136"/>
                  <a:pt x="10749443" y="4701172"/>
                  <a:pt x="10428166" y="4780796"/>
                </a:cubicBezTo>
                <a:cubicBezTo>
                  <a:pt x="10106889" y="4860420"/>
                  <a:pt x="10056759" y="4769232"/>
                  <a:pt x="9732955" y="4780796"/>
                </a:cubicBezTo>
                <a:cubicBezTo>
                  <a:pt x="9409151" y="4792360"/>
                  <a:pt x="9476498" y="4754809"/>
                  <a:pt x="9269481" y="4780796"/>
                </a:cubicBezTo>
                <a:cubicBezTo>
                  <a:pt x="9062464" y="4806783"/>
                  <a:pt x="8715026" y="4740569"/>
                  <a:pt x="8458401" y="4780796"/>
                </a:cubicBezTo>
                <a:cubicBezTo>
                  <a:pt x="8201776" y="4821023"/>
                  <a:pt x="8244831" y="4757374"/>
                  <a:pt x="8110796" y="4780796"/>
                </a:cubicBezTo>
                <a:cubicBezTo>
                  <a:pt x="7976762" y="4804218"/>
                  <a:pt x="7685157" y="4775818"/>
                  <a:pt x="7299716" y="4780796"/>
                </a:cubicBezTo>
                <a:cubicBezTo>
                  <a:pt x="6914275" y="4785774"/>
                  <a:pt x="6953403" y="4754374"/>
                  <a:pt x="6720374" y="4780796"/>
                </a:cubicBezTo>
                <a:cubicBezTo>
                  <a:pt x="6487345" y="4807218"/>
                  <a:pt x="6546026" y="4759187"/>
                  <a:pt x="6488637" y="4780796"/>
                </a:cubicBezTo>
                <a:cubicBezTo>
                  <a:pt x="6431248" y="4802405"/>
                  <a:pt x="6247002" y="4775277"/>
                  <a:pt x="6025163" y="4780796"/>
                </a:cubicBezTo>
                <a:cubicBezTo>
                  <a:pt x="5803324" y="4786315"/>
                  <a:pt x="5841317" y="4764853"/>
                  <a:pt x="5677557" y="4780796"/>
                </a:cubicBezTo>
                <a:cubicBezTo>
                  <a:pt x="5513797" y="4796739"/>
                  <a:pt x="5121964" y="4754066"/>
                  <a:pt x="4982346" y="4780796"/>
                </a:cubicBezTo>
                <a:cubicBezTo>
                  <a:pt x="4842728" y="4807526"/>
                  <a:pt x="4488476" y="4698880"/>
                  <a:pt x="4171266" y="4780796"/>
                </a:cubicBezTo>
                <a:cubicBezTo>
                  <a:pt x="3854056" y="4862712"/>
                  <a:pt x="3931348" y="4749026"/>
                  <a:pt x="3707792" y="4780796"/>
                </a:cubicBezTo>
                <a:cubicBezTo>
                  <a:pt x="3484236" y="4812566"/>
                  <a:pt x="3372578" y="4729601"/>
                  <a:pt x="3244318" y="4780796"/>
                </a:cubicBezTo>
                <a:cubicBezTo>
                  <a:pt x="3116058" y="4831991"/>
                  <a:pt x="2909543" y="4765591"/>
                  <a:pt x="2780844" y="4780796"/>
                </a:cubicBezTo>
                <a:cubicBezTo>
                  <a:pt x="2652145" y="4796001"/>
                  <a:pt x="2633823" y="4760563"/>
                  <a:pt x="2549107" y="4780796"/>
                </a:cubicBezTo>
                <a:cubicBezTo>
                  <a:pt x="2464391" y="4801029"/>
                  <a:pt x="2409540" y="4775120"/>
                  <a:pt x="2317370" y="4780796"/>
                </a:cubicBezTo>
                <a:cubicBezTo>
                  <a:pt x="2225200" y="4786472"/>
                  <a:pt x="2084232" y="4766553"/>
                  <a:pt x="1969765" y="4780796"/>
                </a:cubicBezTo>
                <a:cubicBezTo>
                  <a:pt x="1855299" y="4795039"/>
                  <a:pt x="1559257" y="4700068"/>
                  <a:pt x="1158685" y="4780796"/>
                </a:cubicBezTo>
                <a:cubicBezTo>
                  <a:pt x="758113" y="4861524"/>
                  <a:pt x="908745" y="4775945"/>
                  <a:pt x="811080" y="4780796"/>
                </a:cubicBezTo>
                <a:cubicBezTo>
                  <a:pt x="713416" y="4785647"/>
                  <a:pt x="383792" y="4692843"/>
                  <a:pt x="0" y="4780796"/>
                </a:cubicBezTo>
                <a:cubicBezTo>
                  <a:pt x="-44805" y="4650083"/>
                  <a:pt x="70338" y="4437547"/>
                  <a:pt x="0" y="4135389"/>
                </a:cubicBezTo>
                <a:cubicBezTo>
                  <a:pt x="-70338" y="3833231"/>
                  <a:pt x="45686" y="3704668"/>
                  <a:pt x="0" y="3489981"/>
                </a:cubicBezTo>
                <a:cubicBezTo>
                  <a:pt x="-45686" y="3275294"/>
                  <a:pt x="31358" y="2994596"/>
                  <a:pt x="0" y="2844574"/>
                </a:cubicBezTo>
                <a:cubicBezTo>
                  <a:pt x="-31358" y="2694552"/>
                  <a:pt x="16374" y="2543156"/>
                  <a:pt x="0" y="2390398"/>
                </a:cubicBezTo>
                <a:cubicBezTo>
                  <a:pt x="-16374" y="2237640"/>
                  <a:pt x="53802" y="2093873"/>
                  <a:pt x="0" y="1888414"/>
                </a:cubicBezTo>
                <a:cubicBezTo>
                  <a:pt x="-53802" y="1682955"/>
                  <a:pt x="35258" y="1548305"/>
                  <a:pt x="0" y="1338623"/>
                </a:cubicBezTo>
                <a:cubicBezTo>
                  <a:pt x="-35258" y="1128941"/>
                  <a:pt x="3329" y="959157"/>
                  <a:pt x="0" y="741023"/>
                </a:cubicBezTo>
                <a:cubicBezTo>
                  <a:pt x="-3329" y="522889"/>
                  <a:pt x="61294" y="264367"/>
                  <a:pt x="0" y="0"/>
                </a:cubicBezTo>
                <a:close/>
              </a:path>
            </a:pathLst>
          </a:custGeom>
          <a:solidFill>
            <a:schemeClr val="bg1">
              <a:lumMod val="95000"/>
            </a:schemeClr>
          </a:solidFill>
          <a:ln w="38100">
            <a:solidFill>
              <a:schemeClr val="bg1">
                <a:lumMod val="85000"/>
              </a:schemeClr>
            </a:solidFill>
            <a:extLst>
              <a:ext uri="{C807C97D-BFC1-408E-A445-0C87EB9F89A2}">
                <ask:lineSketchStyleProps xmlns:ask="http://schemas.microsoft.com/office/drawing/2018/sketchyshapes" sd="1305812681">
                  <ask:type>
                    <ask:lineSketchScribble/>
                  </ask:type>
                </ask:lineSketchStyleProps>
              </a:ext>
            </a:extLst>
          </a:ln>
        </p:spPr>
        <p:txBody>
          <a:bodyPr vert="horz" wrap="square" lIns="91440" tIns="45720" rIns="91440" bIns="45720" rtlCol="0">
            <a:spAutoFit/>
          </a:bodyPr>
          <a:lstStyle/>
          <a:p>
            <a:pPr marL="0" indent="0" algn="just">
              <a:spcBef>
                <a:spcPts val="500"/>
              </a:spcBef>
              <a:spcAft>
                <a:spcPts val="0"/>
              </a:spcAft>
              <a:buNone/>
            </a:pPr>
            <a:r>
              <a:rPr lang="fr-FR" sz="1800" b="1" dirty="0">
                <a:latin typeface="Calibri" panose="020F0502020204030204" pitchFamily="34" charset="0"/>
                <a:cs typeface="Arial" panose="020B0604020202020204" pitchFamily="34" charset="0"/>
              </a:rPr>
              <a:t>Et c'est ici que nous entrons dans notre histoire</a:t>
            </a:r>
            <a:r>
              <a:rPr lang="en-GB" sz="1800" b="1" dirty="0">
                <a:latin typeface="Calibri" panose="020F0502020204030204" pitchFamily="34" charset="0"/>
                <a:cs typeface="Arial" panose="020B0604020202020204" pitchFamily="34" charset="0"/>
              </a:rPr>
              <a:t>... </a:t>
            </a:r>
          </a:p>
          <a:p>
            <a:pPr marL="0" indent="0" algn="just">
              <a:spcBef>
                <a:spcPts val="500"/>
              </a:spcBef>
              <a:spcAft>
                <a:spcPts val="0"/>
              </a:spcAft>
              <a:buNone/>
            </a:pPr>
            <a:r>
              <a:rPr lang="fr-FR" sz="1800" dirty="0">
                <a:latin typeface="Calibri" panose="020F0502020204030204" pitchFamily="34" charset="0"/>
                <a:cs typeface="Arial" panose="020B0604020202020204" pitchFamily="34" charset="0"/>
              </a:rPr>
              <a:t>Nous sommes à Vienne, en mars 1911. Avec plus de deux millions d'habitants, Vienne est la quatrième plus grande ville du monde après New York, Londres et Paris. Avec Budapest, Vienne est la capitale du deuxième plus grand empire d'Europe et est considérée comme une ville cosmopolite avec sa riche vie culturelle et sociale, ses scientifiques, ses artistes et ses hommes de lettres.</a:t>
            </a:r>
          </a:p>
          <a:p>
            <a:pPr marL="0" indent="0" algn="just">
              <a:spcBef>
                <a:spcPts val="500"/>
              </a:spcBef>
              <a:spcAft>
                <a:spcPts val="0"/>
              </a:spcAft>
              <a:buNone/>
            </a:pPr>
            <a:r>
              <a:rPr lang="fr-FR" sz="1800" dirty="0">
                <a:latin typeface="Calibri" panose="020F0502020204030204" pitchFamily="34" charset="0"/>
                <a:cs typeface="Arial" panose="020B0604020202020204" pitchFamily="34" charset="0"/>
              </a:rPr>
              <a:t>Au début du XXe siècle, Vienne présente deux facettes différentes. D'une part, elle est caractérisée par la modernisation et l'épanouissement culturel ; d'autre part, la misère des masses est omniprésente. Il y a un manque de logements décents et abordables. De nombreuses familles doivent vivre dans des logements très exigus et ne peuvent payer leur loyer qu'avec ce que l'on appelle des "</a:t>
            </a:r>
            <a:r>
              <a:rPr lang="fr-FR" sz="1800" dirty="0" err="1">
                <a:latin typeface="Calibri" panose="020F0502020204030204" pitchFamily="34" charset="0"/>
                <a:cs typeface="Arial" panose="020B0604020202020204" pitchFamily="34" charset="0"/>
              </a:rPr>
              <a:t>bed-riders</a:t>
            </a:r>
            <a:r>
              <a:rPr lang="fr-FR" sz="1800" dirty="0">
                <a:latin typeface="Calibri" panose="020F0502020204030204" pitchFamily="34" charset="0"/>
                <a:cs typeface="Arial" panose="020B0604020202020204" pitchFamily="34" charset="0"/>
              </a:rPr>
              <a:t>". À l'heure actuelle, il y a environ 66 000 "</a:t>
            </a:r>
            <a:r>
              <a:rPr lang="fr-FR" sz="1800" dirty="0" err="1">
                <a:latin typeface="Calibri" panose="020F0502020204030204" pitchFamily="34" charset="0"/>
                <a:cs typeface="Arial" panose="020B0604020202020204" pitchFamily="34" charset="0"/>
              </a:rPr>
              <a:t>bed-riders</a:t>
            </a:r>
            <a:r>
              <a:rPr lang="fr-FR" sz="1800" dirty="0">
                <a:latin typeface="Calibri" panose="020F0502020204030204" pitchFamily="34" charset="0"/>
                <a:cs typeface="Arial" panose="020B0604020202020204" pitchFamily="34" charset="0"/>
              </a:rPr>
              <a:t>" à Vienne. Ces personnes ne disposent pas de leur propre appartement et ne sont autorisées à utiliser le lit de quelqu'un d'autre que pour dormir pendant quelques heures, moyennant paiement. Il n'est pas question d'un salaire équitable pour le travail effectué. Les femmes servent de main-d'œuvre bon marché dans l'industrie textile et alimentaire, ainsi que dans les usines de briques. </a:t>
            </a:r>
          </a:p>
          <a:p>
            <a:pPr marL="0" indent="0" algn="just">
              <a:spcBef>
                <a:spcPts val="500"/>
              </a:spcBef>
              <a:spcAft>
                <a:spcPts val="0"/>
              </a:spcAft>
              <a:buNone/>
            </a:pPr>
            <a:r>
              <a:rPr lang="fr-FR" sz="1800" dirty="0">
                <a:latin typeface="Calibri" panose="020F0502020204030204" pitchFamily="34" charset="0"/>
                <a:cs typeface="Arial" panose="020B0604020202020204" pitchFamily="34" charset="0"/>
              </a:rPr>
              <a:t>Un ouvrier gagne environ 20-24 couronnes par mois, les femmes moins de la moitié. Un appartement de banlieue de bonne qualité (chambre, cuisine, armoire) coûte environ 28 couronnes par mois.</a:t>
            </a:r>
          </a:p>
          <a:p>
            <a:pPr marL="0" indent="0" algn="just">
              <a:spcBef>
                <a:spcPts val="500"/>
              </a:spcBef>
              <a:spcAft>
                <a:spcPts val="0"/>
              </a:spcAft>
              <a:buNone/>
            </a:pPr>
            <a:r>
              <a:rPr lang="fr-FR" sz="1800" dirty="0">
                <a:latin typeface="Calibri" panose="020F0502020204030204" pitchFamily="34" charset="0"/>
                <a:cs typeface="Arial" panose="020B0604020202020204" pitchFamily="34" charset="0"/>
              </a:rPr>
              <a:t>Il n'existe pratiquement aucune protection juridique pour les travailleurs, ni aucun filet de sécurité sociale en cas de maladie ou de chômage. Les maladies telles que le rachitisme et la tuberculose sont très répandues</a:t>
            </a:r>
            <a:r>
              <a:rPr lang="en-GB" sz="1800" dirty="0">
                <a:latin typeface="Calibri" panose="020F0502020204030204" pitchFamily="34" charset="0"/>
                <a:cs typeface="Arial" panose="020B0604020202020204" pitchFamily="34" charset="0"/>
              </a:rPr>
              <a:t>.</a:t>
            </a:r>
          </a:p>
        </p:txBody>
      </p:sp>
      <p:pic>
        <p:nvPicPr>
          <p:cNvPr id="2" name="Episode-2-Situation-FR">
            <a:hlinkClick r:id="" action="ppaction://media"/>
            <a:extLst>
              <a:ext uri="{FF2B5EF4-FFF2-40B4-BE49-F238E27FC236}">
                <a16:creationId xmlns:a16="http://schemas.microsoft.com/office/drawing/2014/main" id="{AF2DC8C3-6436-A560-1725-67B19A56FAB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135395" y="19050"/>
            <a:ext cx="1343755" cy="1343755"/>
          </a:xfrm>
          <a:prstGeom prst="rect">
            <a:avLst/>
          </a:prstGeom>
        </p:spPr>
      </p:pic>
    </p:spTree>
    <p:extLst>
      <p:ext uri="{BB962C8B-B14F-4D97-AF65-F5344CB8AC3E}">
        <p14:creationId xmlns:p14="http://schemas.microsoft.com/office/powerpoint/2010/main" val="206262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963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EF8B811-2DB7-457C-8B0D-22482F809FB8}"/>
              </a:ext>
            </a:extLst>
          </p:cNvPr>
          <p:cNvSpPr>
            <a:spLocks noGrp="1"/>
          </p:cNvSpPr>
          <p:nvPr>
            <p:ph type="title"/>
          </p:nvPr>
        </p:nvSpPr>
        <p:spPr/>
        <p:txBody>
          <a:bodyPr/>
          <a:lstStyle/>
          <a:p>
            <a:r>
              <a:rPr lang="en-GB" dirty="0"/>
              <a:t>La situation (cont.)</a:t>
            </a:r>
          </a:p>
        </p:txBody>
      </p:sp>
      <p:sp>
        <p:nvSpPr>
          <p:cNvPr id="3" name="Θέση περιεχομένου 2">
            <a:extLst>
              <a:ext uri="{FF2B5EF4-FFF2-40B4-BE49-F238E27FC236}">
                <a16:creationId xmlns:a16="http://schemas.microsoft.com/office/drawing/2014/main" id="{2E2FE1A9-C66B-4D82-AF8E-BD21148E6698}"/>
              </a:ext>
            </a:extLst>
          </p:cNvPr>
          <p:cNvSpPr>
            <a:spLocks noGrp="1"/>
          </p:cNvSpPr>
          <p:nvPr>
            <p:ph idx="1"/>
          </p:nvPr>
        </p:nvSpPr>
        <p:spPr>
          <a:xfrm>
            <a:off x="838200" y="1825625"/>
            <a:ext cx="10383175" cy="4852995"/>
          </a:xfrm>
          <a:custGeom>
            <a:avLst/>
            <a:gdLst>
              <a:gd name="connsiteX0" fmla="*/ 0 w 10515600"/>
              <a:gd name="connsiteY0" fmla="*/ 0 h 4125873"/>
              <a:gd name="connsiteX1" fmla="*/ 689356 w 10515600"/>
              <a:gd name="connsiteY1" fmla="*/ 0 h 4125873"/>
              <a:gd name="connsiteX2" fmla="*/ 1063244 w 10515600"/>
              <a:gd name="connsiteY2" fmla="*/ 0 h 4125873"/>
              <a:gd name="connsiteX3" fmla="*/ 1542288 w 10515600"/>
              <a:gd name="connsiteY3" fmla="*/ 0 h 4125873"/>
              <a:gd name="connsiteX4" fmla="*/ 1811020 w 10515600"/>
              <a:gd name="connsiteY4" fmla="*/ 0 h 4125873"/>
              <a:gd name="connsiteX5" fmla="*/ 2500376 w 10515600"/>
              <a:gd name="connsiteY5" fmla="*/ 0 h 4125873"/>
              <a:gd name="connsiteX6" fmla="*/ 3189732 w 10515600"/>
              <a:gd name="connsiteY6" fmla="*/ 0 h 4125873"/>
              <a:gd name="connsiteX7" fmla="*/ 3563620 w 10515600"/>
              <a:gd name="connsiteY7" fmla="*/ 0 h 4125873"/>
              <a:gd name="connsiteX8" fmla="*/ 3937508 w 10515600"/>
              <a:gd name="connsiteY8" fmla="*/ 0 h 4125873"/>
              <a:gd name="connsiteX9" fmla="*/ 4311396 w 10515600"/>
              <a:gd name="connsiteY9" fmla="*/ 0 h 4125873"/>
              <a:gd name="connsiteX10" fmla="*/ 4895596 w 10515600"/>
              <a:gd name="connsiteY10" fmla="*/ 0 h 4125873"/>
              <a:gd name="connsiteX11" fmla="*/ 5479796 w 10515600"/>
              <a:gd name="connsiteY11" fmla="*/ 0 h 4125873"/>
              <a:gd name="connsiteX12" fmla="*/ 6274308 w 10515600"/>
              <a:gd name="connsiteY12" fmla="*/ 0 h 4125873"/>
              <a:gd name="connsiteX13" fmla="*/ 6963664 w 10515600"/>
              <a:gd name="connsiteY13" fmla="*/ 0 h 4125873"/>
              <a:gd name="connsiteX14" fmla="*/ 7758176 w 10515600"/>
              <a:gd name="connsiteY14" fmla="*/ 0 h 4125873"/>
              <a:gd name="connsiteX15" fmla="*/ 8552688 w 10515600"/>
              <a:gd name="connsiteY15" fmla="*/ 0 h 4125873"/>
              <a:gd name="connsiteX16" fmla="*/ 9347200 w 10515600"/>
              <a:gd name="connsiteY16" fmla="*/ 0 h 4125873"/>
              <a:gd name="connsiteX17" fmla="*/ 9931400 w 10515600"/>
              <a:gd name="connsiteY17" fmla="*/ 0 h 4125873"/>
              <a:gd name="connsiteX18" fmla="*/ 10515600 w 10515600"/>
              <a:gd name="connsiteY18" fmla="*/ 0 h 4125873"/>
              <a:gd name="connsiteX19" fmla="*/ 10515600 w 10515600"/>
              <a:gd name="connsiteY19" fmla="*/ 506893 h 4125873"/>
              <a:gd name="connsiteX20" fmla="*/ 10515600 w 10515600"/>
              <a:gd name="connsiteY20" fmla="*/ 1178821 h 4125873"/>
              <a:gd name="connsiteX21" fmla="*/ 10515600 w 10515600"/>
              <a:gd name="connsiteY21" fmla="*/ 1768231 h 4125873"/>
              <a:gd name="connsiteX22" fmla="*/ 10515600 w 10515600"/>
              <a:gd name="connsiteY22" fmla="*/ 2440159 h 4125873"/>
              <a:gd name="connsiteX23" fmla="*/ 10515600 w 10515600"/>
              <a:gd name="connsiteY23" fmla="*/ 3070828 h 4125873"/>
              <a:gd name="connsiteX24" fmla="*/ 10515600 w 10515600"/>
              <a:gd name="connsiteY24" fmla="*/ 3536463 h 4125873"/>
              <a:gd name="connsiteX25" fmla="*/ 10515600 w 10515600"/>
              <a:gd name="connsiteY25" fmla="*/ 4125873 h 4125873"/>
              <a:gd name="connsiteX26" fmla="*/ 9931400 w 10515600"/>
              <a:gd name="connsiteY26" fmla="*/ 4125873 h 4125873"/>
              <a:gd name="connsiteX27" fmla="*/ 9242044 w 10515600"/>
              <a:gd name="connsiteY27" fmla="*/ 4125873 h 4125873"/>
              <a:gd name="connsiteX28" fmla="*/ 8763000 w 10515600"/>
              <a:gd name="connsiteY28" fmla="*/ 4125873 h 4125873"/>
              <a:gd name="connsiteX29" fmla="*/ 8494268 w 10515600"/>
              <a:gd name="connsiteY29" fmla="*/ 4125873 h 4125873"/>
              <a:gd name="connsiteX30" fmla="*/ 8225536 w 10515600"/>
              <a:gd name="connsiteY30" fmla="*/ 4125873 h 4125873"/>
              <a:gd name="connsiteX31" fmla="*/ 7641336 w 10515600"/>
              <a:gd name="connsiteY31" fmla="*/ 4125873 h 4125873"/>
              <a:gd name="connsiteX32" fmla="*/ 6951980 w 10515600"/>
              <a:gd name="connsiteY32" fmla="*/ 4125873 h 4125873"/>
              <a:gd name="connsiteX33" fmla="*/ 6472936 w 10515600"/>
              <a:gd name="connsiteY33" fmla="*/ 4125873 h 4125873"/>
              <a:gd name="connsiteX34" fmla="*/ 6204204 w 10515600"/>
              <a:gd name="connsiteY34" fmla="*/ 4125873 h 4125873"/>
              <a:gd name="connsiteX35" fmla="*/ 5830316 w 10515600"/>
              <a:gd name="connsiteY35" fmla="*/ 4125873 h 4125873"/>
              <a:gd name="connsiteX36" fmla="*/ 5035804 w 10515600"/>
              <a:gd name="connsiteY36" fmla="*/ 4125873 h 4125873"/>
              <a:gd name="connsiteX37" fmla="*/ 4346448 w 10515600"/>
              <a:gd name="connsiteY37" fmla="*/ 4125873 h 4125873"/>
              <a:gd name="connsiteX38" fmla="*/ 3972560 w 10515600"/>
              <a:gd name="connsiteY38" fmla="*/ 4125873 h 4125873"/>
              <a:gd name="connsiteX39" fmla="*/ 3388360 w 10515600"/>
              <a:gd name="connsiteY39" fmla="*/ 4125873 h 4125873"/>
              <a:gd name="connsiteX40" fmla="*/ 2804160 w 10515600"/>
              <a:gd name="connsiteY40" fmla="*/ 4125873 h 4125873"/>
              <a:gd name="connsiteX41" fmla="*/ 2219960 w 10515600"/>
              <a:gd name="connsiteY41" fmla="*/ 4125873 h 4125873"/>
              <a:gd name="connsiteX42" fmla="*/ 1740916 w 10515600"/>
              <a:gd name="connsiteY42" fmla="*/ 4125873 h 4125873"/>
              <a:gd name="connsiteX43" fmla="*/ 1156716 w 10515600"/>
              <a:gd name="connsiteY43" fmla="*/ 4125873 h 4125873"/>
              <a:gd name="connsiteX44" fmla="*/ 0 w 10515600"/>
              <a:gd name="connsiteY44" fmla="*/ 4125873 h 4125873"/>
              <a:gd name="connsiteX45" fmla="*/ 0 w 10515600"/>
              <a:gd name="connsiteY45" fmla="*/ 3618980 h 4125873"/>
              <a:gd name="connsiteX46" fmla="*/ 0 w 10515600"/>
              <a:gd name="connsiteY46" fmla="*/ 3112087 h 4125873"/>
              <a:gd name="connsiteX47" fmla="*/ 0 w 10515600"/>
              <a:gd name="connsiteY47" fmla="*/ 2563935 h 4125873"/>
              <a:gd name="connsiteX48" fmla="*/ 0 w 10515600"/>
              <a:gd name="connsiteY48" fmla="*/ 1892007 h 4125873"/>
              <a:gd name="connsiteX49" fmla="*/ 0 w 10515600"/>
              <a:gd name="connsiteY49" fmla="*/ 1302597 h 4125873"/>
              <a:gd name="connsiteX50" fmla="*/ 0 w 10515600"/>
              <a:gd name="connsiteY50" fmla="*/ 795704 h 4125873"/>
              <a:gd name="connsiteX51" fmla="*/ 0 w 10515600"/>
              <a:gd name="connsiteY51" fmla="*/ 0 h 4125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0515600" h="4125873" extrusionOk="0">
                <a:moveTo>
                  <a:pt x="0" y="0"/>
                </a:moveTo>
                <a:cubicBezTo>
                  <a:pt x="159871" y="-45649"/>
                  <a:pt x="442684" y="12145"/>
                  <a:pt x="689356" y="0"/>
                </a:cubicBezTo>
                <a:cubicBezTo>
                  <a:pt x="936028" y="-12145"/>
                  <a:pt x="893665" y="44035"/>
                  <a:pt x="1063244" y="0"/>
                </a:cubicBezTo>
                <a:cubicBezTo>
                  <a:pt x="1232823" y="-44035"/>
                  <a:pt x="1338959" y="12533"/>
                  <a:pt x="1542288" y="0"/>
                </a:cubicBezTo>
                <a:cubicBezTo>
                  <a:pt x="1745617" y="-12533"/>
                  <a:pt x="1723453" y="17439"/>
                  <a:pt x="1811020" y="0"/>
                </a:cubicBezTo>
                <a:cubicBezTo>
                  <a:pt x="1898587" y="-17439"/>
                  <a:pt x="2176259" y="23824"/>
                  <a:pt x="2500376" y="0"/>
                </a:cubicBezTo>
                <a:cubicBezTo>
                  <a:pt x="2824493" y="-23824"/>
                  <a:pt x="3008120" y="52905"/>
                  <a:pt x="3189732" y="0"/>
                </a:cubicBezTo>
                <a:cubicBezTo>
                  <a:pt x="3371344" y="-52905"/>
                  <a:pt x="3441592" y="28643"/>
                  <a:pt x="3563620" y="0"/>
                </a:cubicBezTo>
                <a:cubicBezTo>
                  <a:pt x="3685648" y="-28643"/>
                  <a:pt x="3782192" y="6824"/>
                  <a:pt x="3937508" y="0"/>
                </a:cubicBezTo>
                <a:cubicBezTo>
                  <a:pt x="4092824" y="-6824"/>
                  <a:pt x="4186760" y="43303"/>
                  <a:pt x="4311396" y="0"/>
                </a:cubicBezTo>
                <a:cubicBezTo>
                  <a:pt x="4436032" y="-43303"/>
                  <a:pt x="4648118" y="53056"/>
                  <a:pt x="4895596" y="0"/>
                </a:cubicBezTo>
                <a:cubicBezTo>
                  <a:pt x="5143074" y="-53056"/>
                  <a:pt x="5233547" y="41761"/>
                  <a:pt x="5479796" y="0"/>
                </a:cubicBezTo>
                <a:cubicBezTo>
                  <a:pt x="5726045" y="-41761"/>
                  <a:pt x="6087883" y="23403"/>
                  <a:pt x="6274308" y="0"/>
                </a:cubicBezTo>
                <a:cubicBezTo>
                  <a:pt x="6460733" y="-23403"/>
                  <a:pt x="6707054" y="66396"/>
                  <a:pt x="6963664" y="0"/>
                </a:cubicBezTo>
                <a:cubicBezTo>
                  <a:pt x="7220274" y="-66396"/>
                  <a:pt x="7408778" y="66053"/>
                  <a:pt x="7758176" y="0"/>
                </a:cubicBezTo>
                <a:cubicBezTo>
                  <a:pt x="8107574" y="-66053"/>
                  <a:pt x="8382254" y="30508"/>
                  <a:pt x="8552688" y="0"/>
                </a:cubicBezTo>
                <a:cubicBezTo>
                  <a:pt x="8723122" y="-30508"/>
                  <a:pt x="9038201" y="23460"/>
                  <a:pt x="9347200" y="0"/>
                </a:cubicBezTo>
                <a:cubicBezTo>
                  <a:pt x="9656199" y="-23460"/>
                  <a:pt x="9669731" y="1864"/>
                  <a:pt x="9931400" y="0"/>
                </a:cubicBezTo>
                <a:cubicBezTo>
                  <a:pt x="10193069" y="-1864"/>
                  <a:pt x="10282084" y="19552"/>
                  <a:pt x="10515600" y="0"/>
                </a:cubicBezTo>
                <a:cubicBezTo>
                  <a:pt x="10523151" y="205533"/>
                  <a:pt x="10478625" y="310398"/>
                  <a:pt x="10515600" y="506893"/>
                </a:cubicBezTo>
                <a:cubicBezTo>
                  <a:pt x="10552575" y="703388"/>
                  <a:pt x="10487656" y="977861"/>
                  <a:pt x="10515600" y="1178821"/>
                </a:cubicBezTo>
                <a:cubicBezTo>
                  <a:pt x="10543544" y="1379781"/>
                  <a:pt x="10467179" y="1626637"/>
                  <a:pt x="10515600" y="1768231"/>
                </a:cubicBezTo>
                <a:cubicBezTo>
                  <a:pt x="10564021" y="1909825"/>
                  <a:pt x="10514569" y="2244419"/>
                  <a:pt x="10515600" y="2440159"/>
                </a:cubicBezTo>
                <a:cubicBezTo>
                  <a:pt x="10516631" y="2635899"/>
                  <a:pt x="10497020" y="2857048"/>
                  <a:pt x="10515600" y="3070828"/>
                </a:cubicBezTo>
                <a:cubicBezTo>
                  <a:pt x="10534180" y="3284608"/>
                  <a:pt x="10506954" y="3365563"/>
                  <a:pt x="10515600" y="3536463"/>
                </a:cubicBezTo>
                <a:cubicBezTo>
                  <a:pt x="10524246" y="3707363"/>
                  <a:pt x="10512882" y="3913945"/>
                  <a:pt x="10515600" y="4125873"/>
                </a:cubicBezTo>
                <a:cubicBezTo>
                  <a:pt x="10264829" y="4126721"/>
                  <a:pt x="10183170" y="4102178"/>
                  <a:pt x="9931400" y="4125873"/>
                </a:cubicBezTo>
                <a:cubicBezTo>
                  <a:pt x="9679630" y="4149568"/>
                  <a:pt x="9508134" y="4061674"/>
                  <a:pt x="9242044" y="4125873"/>
                </a:cubicBezTo>
                <a:cubicBezTo>
                  <a:pt x="8975954" y="4190072"/>
                  <a:pt x="8887077" y="4083345"/>
                  <a:pt x="8763000" y="4125873"/>
                </a:cubicBezTo>
                <a:cubicBezTo>
                  <a:pt x="8638923" y="4168401"/>
                  <a:pt x="8555705" y="4094660"/>
                  <a:pt x="8494268" y="4125873"/>
                </a:cubicBezTo>
                <a:cubicBezTo>
                  <a:pt x="8432831" y="4157086"/>
                  <a:pt x="8352647" y="4094705"/>
                  <a:pt x="8225536" y="4125873"/>
                </a:cubicBezTo>
                <a:cubicBezTo>
                  <a:pt x="8098425" y="4157041"/>
                  <a:pt x="7865127" y="4102361"/>
                  <a:pt x="7641336" y="4125873"/>
                </a:cubicBezTo>
                <a:cubicBezTo>
                  <a:pt x="7417545" y="4149385"/>
                  <a:pt x="7185568" y="4125399"/>
                  <a:pt x="6951980" y="4125873"/>
                </a:cubicBezTo>
                <a:cubicBezTo>
                  <a:pt x="6718392" y="4126347"/>
                  <a:pt x="6674812" y="4076202"/>
                  <a:pt x="6472936" y="4125873"/>
                </a:cubicBezTo>
                <a:cubicBezTo>
                  <a:pt x="6271060" y="4175544"/>
                  <a:pt x="6309670" y="4118993"/>
                  <a:pt x="6204204" y="4125873"/>
                </a:cubicBezTo>
                <a:cubicBezTo>
                  <a:pt x="6098738" y="4132753"/>
                  <a:pt x="5969125" y="4112141"/>
                  <a:pt x="5830316" y="4125873"/>
                </a:cubicBezTo>
                <a:cubicBezTo>
                  <a:pt x="5691507" y="4139605"/>
                  <a:pt x="5201238" y="4094681"/>
                  <a:pt x="5035804" y="4125873"/>
                </a:cubicBezTo>
                <a:cubicBezTo>
                  <a:pt x="4870370" y="4157065"/>
                  <a:pt x="4590324" y="4098813"/>
                  <a:pt x="4346448" y="4125873"/>
                </a:cubicBezTo>
                <a:cubicBezTo>
                  <a:pt x="4102572" y="4152933"/>
                  <a:pt x="4050260" y="4101582"/>
                  <a:pt x="3972560" y="4125873"/>
                </a:cubicBezTo>
                <a:cubicBezTo>
                  <a:pt x="3894860" y="4150164"/>
                  <a:pt x="3583866" y="4067944"/>
                  <a:pt x="3388360" y="4125873"/>
                </a:cubicBezTo>
                <a:cubicBezTo>
                  <a:pt x="3192854" y="4183802"/>
                  <a:pt x="3025990" y="4117647"/>
                  <a:pt x="2804160" y="4125873"/>
                </a:cubicBezTo>
                <a:cubicBezTo>
                  <a:pt x="2582330" y="4134099"/>
                  <a:pt x="2414216" y="4081812"/>
                  <a:pt x="2219960" y="4125873"/>
                </a:cubicBezTo>
                <a:cubicBezTo>
                  <a:pt x="2025704" y="4169934"/>
                  <a:pt x="1922542" y="4071357"/>
                  <a:pt x="1740916" y="4125873"/>
                </a:cubicBezTo>
                <a:cubicBezTo>
                  <a:pt x="1559290" y="4180389"/>
                  <a:pt x="1314200" y="4097246"/>
                  <a:pt x="1156716" y="4125873"/>
                </a:cubicBezTo>
                <a:cubicBezTo>
                  <a:pt x="999232" y="4154500"/>
                  <a:pt x="461754" y="4018480"/>
                  <a:pt x="0" y="4125873"/>
                </a:cubicBezTo>
                <a:cubicBezTo>
                  <a:pt x="-37939" y="3954335"/>
                  <a:pt x="10360" y="3830683"/>
                  <a:pt x="0" y="3618980"/>
                </a:cubicBezTo>
                <a:cubicBezTo>
                  <a:pt x="-10360" y="3407277"/>
                  <a:pt x="47592" y="3299516"/>
                  <a:pt x="0" y="3112087"/>
                </a:cubicBezTo>
                <a:cubicBezTo>
                  <a:pt x="-47592" y="2924658"/>
                  <a:pt x="15156" y="2783195"/>
                  <a:pt x="0" y="2563935"/>
                </a:cubicBezTo>
                <a:cubicBezTo>
                  <a:pt x="-15156" y="2344675"/>
                  <a:pt x="44304" y="2159424"/>
                  <a:pt x="0" y="1892007"/>
                </a:cubicBezTo>
                <a:cubicBezTo>
                  <a:pt x="-44304" y="1624590"/>
                  <a:pt x="17639" y="1533359"/>
                  <a:pt x="0" y="1302597"/>
                </a:cubicBezTo>
                <a:cubicBezTo>
                  <a:pt x="-17639" y="1071835"/>
                  <a:pt x="43025" y="942629"/>
                  <a:pt x="0" y="795704"/>
                </a:cubicBezTo>
                <a:cubicBezTo>
                  <a:pt x="-43025" y="648779"/>
                  <a:pt x="61501" y="356747"/>
                  <a:pt x="0" y="0"/>
                </a:cubicBezTo>
                <a:close/>
              </a:path>
            </a:pathLst>
          </a:custGeom>
          <a:solidFill>
            <a:schemeClr val="bg1">
              <a:lumMod val="95000"/>
            </a:schemeClr>
          </a:solidFill>
          <a:ln w="38100">
            <a:solidFill>
              <a:schemeClr val="bg1">
                <a:lumMod val="85000"/>
              </a:schemeClr>
            </a:solidFill>
            <a:extLst>
              <a:ext uri="{C807C97D-BFC1-408E-A445-0C87EB9F89A2}">
                <ask:lineSketchStyleProps xmlns:ask="http://schemas.microsoft.com/office/drawing/2018/sketchyshapes" sd="3937295118">
                  <ask:type>
                    <ask:lineSketchScribble/>
                  </ask:type>
                </ask:lineSketchStyleProps>
              </a:ext>
            </a:extLst>
          </a:ln>
        </p:spPr>
        <p:txBody>
          <a:bodyPr wrap="square">
            <a:spAutoFit/>
          </a:bodyPr>
          <a:lstStyle/>
          <a:p>
            <a:pPr marL="0" indent="0" algn="just">
              <a:lnSpc>
                <a:spcPct val="120000"/>
              </a:lnSpc>
              <a:buNone/>
            </a:pPr>
            <a:r>
              <a:rPr lang="fr-FR" sz="1800" dirty="0">
                <a:latin typeface="Calibri" panose="020F0502020204030204" pitchFamily="34" charset="0"/>
                <a:cs typeface="Arial" panose="020B0604020202020204" pitchFamily="34" charset="0"/>
              </a:rPr>
              <a:t>Au cours de l'été 1910, lors de la deuxième conférence internationale des femmes socialistes à Copenhague, les représentantes sociales-démocrates autrichiennes, ainsi que des camarades d'autres pays, décident d'organiser une "Journée des femmes" annuelle afin de lutter pour le droit de vote des femmes</a:t>
            </a:r>
            <a:r>
              <a:rPr lang="en-US" sz="1800" dirty="0">
                <a:latin typeface="Calibri" panose="020F0502020204030204" pitchFamily="34" charset="0"/>
                <a:cs typeface="Arial" panose="020B0604020202020204" pitchFamily="34" charset="0"/>
              </a:rPr>
              <a:t>.</a:t>
            </a:r>
          </a:p>
          <a:p>
            <a:pPr marL="0" indent="0" algn="just">
              <a:lnSpc>
                <a:spcPct val="120000"/>
              </a:lnSpc>
              <a:buNone/>
            </a:pPr>
            <a:r>
              <a:rPr lang="fr-FR" sz="1800" dirty="0">
                <a:latin typeface="Calibri" panose="020F0502020204030204" pitchFamily="34" charset="0"/>
                <a:cs typeface="Arial" panose="020B0604020202020204" pitchFamily="34" charset="0"/>
              </a:rPr>
              <a:t>Initiée par Clara Zetkin, une Journée internationale des femmes est célébrée pour la première fois en 1911. La date est destinée à souligner le caractère révolutionnaire de la Journée de la femme. Le 18 mars est le jour du souvenir des personnes tuées lors de la révolution de mars 1848, et la Commune de Paris de 1871 avait également débuté en mars.</a:t>
            </a:r>
          </a:p>
          <a:p>
            <a:pPr marL="0" indent="0" algn="just">
              <a:lnSpc>
                <a:spcPct val="120000"/>
              </a:lnSpc>
              <a:buNone/>
            </a:pPr>
            <a:r>
              <a:rPr lang="fr-FR" sz="1800" dirty="0">
                <a:latin typeface="Calibri" panose="020F0502020204030204" pitchFamily="34" charset="0"/>
                <a:cs typeface="Arial" panose="020B0604020202020204" pitchFamily="34" charset="0"/>
              </a:rPr>
              <a:t>La Journée internationale de la femme, le 19 mars 1911, devient un rassemblement de masse à Vienne pour l'égalité des femmes et constitue l'un des plus grands événements de l'époque, avec plus de 20 000 participants.</a:t>
            </a:r>
          </a:p>
          <a:p>
            <a:pPr marL="0" indent="0" algn="just">
              <a:lnSpc>
                <a:spcPct val="120000"/>
              </a:lnSpc>
              <a:buNone/>
            </a:pPr>
            <a:r>
              <a:rPr lang="fr-FR" sz="1800" dirty="0">
                <a:latin typeface="Calibri" panose="020F0502020204030204" pitchFamily="34" charset="0"/>
                <a:cs typeface="Arial" panose="020B0604020202020204" pitchFamily="34" charset="0"/>
              </a:rPr>
              <a:t>C'est un dimanche matin frisquet de mars. Des milliers de personnes, hommes et femmes, se sont rassemblées dans le centre-ville de Vienne pour participer au rassemblement suivi d'une procession de démonstration le long de la </a:t>
            </a:r>
            <a:r>
              <a:rPr lang="fr-FR" sz="1800" dirty="0" err="1">
                <a:latin typeface="Calibri" panose="020F0502020204030204" pitchFamily="34" charset="0"/>
                <a:cs typeface="Arial" panose="020B0604020202020204" pitchFamily="34" charset="0"/>
              </a:rPr>
              <a:t>Ringstrasse</a:t>
            </a:r>
            <a:r>
              <a:rPr lang="fr-FR" sz="1800" dirty="0">
                <a:latin typeface="Calibri" panose="020F0502020204030204" pitchFamily="34" charset="0"/>
                <a:cs typeface="Arial" panose="020B0604020202020204" pitchFamily="34" charset="0"/>
              </a:rPr>
              <a:t> de Vienne</a:t>
            </a:r>
            <a:r>
              <a:rPr lang="en-GB" sz="1800" dirty="0">
                <a:latin typeface="Calibri" panose="020F0502020204030204" pitchFamily="34" charset="0"/>
                <a:cs typeface="Arial" panose="020B0604020202020204" pitchFamily="34" charset="0"/>
              </a:rPr>
              <a:t>.</a:t>
            </a:r>
          </a:p>
        </p:txBody>
      </p:sp>
    </p:spTree>
    <p:extLst>
      <p:ext uri="{BB962C8B-B14F-4D97-AF65-F5344CB8AC3E}">
        <p14:creationId xmlns:p14="http://schemas.microsoft.com/office/powerpoint/2010/main" val="11941927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617" descr="Aquarell, Pinselstrich, Farbe, Abstrakt, Textur, Bürste">
            <a:extLst>
              <a:ext uri="{FF2B5EF4-FFF2-40B4-BE49-F238E27FC236}">
                <a16:creationId xmlns:a16="http://schemas.microsoft.com/office/drawing/2014/main" id="{FC22ECEA-F29B-4943-8E0C-3F0600C80AAA}"/>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a:stretch/>
        </p:blipFill>
        <p:spPr bwMode="auto">
          <a:xfrm>
            <a:off x="580103" y="722145"/>
            <a:ext cx="1550017" cy="657225"/>
          </a:xfrm>
          <a:prstGeom prst="rect">
            <a:avLst/>
          </a:prstGeom>
          <a:noFill/>
          <a:ln>
            <a:noFill/>
          </a:ln>
          <a:extLst>
            <a:ext uri="{53640926-AAD7-44D8-BBD7-CCE9431645EC}">
              <a14:shadowObscured xmlns:a14="http://schemas.microsoft.com/office/drawing/2010/main"/>
            </a:ext>
          </a:extLst>
        </p:spPr>
      </p:pic>
      <p:sp>
        <p:nvSpPr>
          <p:cNvPr id="2" name="Τίτλος 1">
            <a:extLst>
              <a:ext uri="{FF2B5EF4-FFF2-40B4-BE49-F238E27FC236}">
                <a16:creationId xmlns:a16="http://schemas.microsoft.com/office/drawing/2014/main" id="{B00DA80B-EA82-4D6A-BA6B-AA50DBDEDBAB}"/>
              </a:ext>
            </a:extLst>
          </p:cNvPr>
          <p:cNvSpPr>
            <a:spLocks noGrp="1"/>
          </p:cNvSpPr>
          <p:nvPr>
            <p:ph type="title"/>
          </p:nvPr>
        </p:nvSpPr>
        <p:spPr>
          <a:xfrm>
            <a:off x="838199" y="365125"/>
            <a:ext cx="11515725" cy="1325563"/>
          </a:xfrm>
        </p:spPr>
        <p:txBody>
          <a:bodyPr>
            <a:normAutofit/>
          </a:bodyPr>
          <a:lstStyle/>
          <a:p>
            <a:r>
              <a:rPr lang="fr-FR" sz="3600" dirty="0"/>
              <a:t>Étape 2 : </a:t>
            </a:r>
            <a:r>
              <a:rPr lang="fr-FR" sz="3600" b="0" dirty="0"/>
              <a:t>Choisissez une personne que vous voudriez incarner</a:t>
            </a:r>
            <a:endParaRPr lang="en-GB" sz="3600" b="0" dirty="0"/>
          </a:p>
        </p:txBody>
      </p:sp>
      <p:sp>
        <p:nvSpPr>
          <p:cNvPr id="3" name="Θέση περιεχομένου 2">
            <a:extLst>
              <a:ext uri="{FF2B5EF4-FFF2-40B4-BE49-F238E27FC236}">
                <a16:creationId xmlns:a16="http://schemas.microsoft.com/office/drawing/2014/main" id="{77C891F0-EEA4-4588-84F0-AD058E6945FB}"/>
              </a:ext>
            </a:extLst>
          </p:cNvPr>
          <p:cNvSpPr>
            <a:spLocks noGrp="1"/>
          </p:cNvSpPr>
          <p:nvPr>
            <p:ph idx="1"/>
          </p:nvPr>
        </p:nvSpPr>
        <p:spPr>
          <a:xfrm>
            <a:off x="739469" y="1695282"/>
            <a:ext cx="7319963" cy="4440573"/>
          </a:xfrm>
        </p:spPr>
        <p:txBody>
          <a:bodyPr>
            <a:noAutofit/>
          </a:bodyPr>
          <a:lstStyle/>
          <a:p>
            <a:pPr algn="just">
              <a:lnSpc>
                <a:spcPct val="130000"/>
              </a:lnSpc>
            </a:pPr>
            <a:r>
              <a:rPr lang="fr-CA" sz="2000" dirty="0">
                <a:effectLst/>
                <a:latin typeface="Calibri" panose="020F0502020204030204" pitchFamily="34" charset="0"/>
                <a:ea typeface="MyriadPro-Regular"/>
                <a:cs typeface="Arial" panose="020B0604020202020204" pitchFamily="34" charset="0"/>
              </a:rPr>
              <a:t>Dans la section suivante, nous avons sélectionné pour vous quatre personnages qui peuvent vous donner un aperçu de l'univers émotionnel et psychologique des gens à l'époque du premier mouvement des femmes. </a:t>
            </a:r>
          </a:p>
          <a:p>
            <a:pPr algn="just">
              <a:lnSpc>
                <a:spcPct val="130000"/>
              </a:lnSpc>
            </a:pPr>
            <a:r>
              <a:rPr lang="fr-CA" sz="2000" dirty="0">
                <a:effectLst/>
                <a:latin typeface="Calibri" panose="020F0502020204030204" pitchFamily="34" charset="0"/>
                <a:ea typeface="MyriadPro-Regular"/>
                <a:cs typeface="Arial" panose="020B0604020202020204" pitchFamily="34" charset="0"/>
              </a:rPr>
              <a:t>Glissez-vous dans la peau de l'un de ces quatre personnages le 19 mars 1911, à Vienne. Quelles étaient les pensées, les espoirs, les craintes de ces personnages ? Aussi différentes que soient leurs circonstances, leurs univers de sentiments et de pensées le sont aussi. Bien sûr, ces personnages (deux d'entre eux sont historiquement documentés, deux acteurs sont fictifs) ne donnent qu'un extrait des besoins et des sensibilités les plus divers, mais ils peuvent néanmoins nous aider à mieux comprendre cette époque.</a:t>
            </a:r>
          </a:p>
        </p:txBody>
      </p:sp>
      <p:pic>
        <p:nvPicPr>
          <p:cNvPr id="5" name="Γραφικό 4" descr="Ίχνη παπουτσιών περίγραμμα">
            <a:extLst>
              <a:ext uri="{FF2B5EF4-FFF2-40B4-BE49-F238E27FC236}">
                <a16:creationId xmlns:a16="http://schemas.microsoft.com/office/drawing/2014/main" id="{936F1F66-254E-4A47-881D-70FEB2D96A58}"/>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2549570">
            <a:off x="-46891" y="654996"/>
            <a:ext cx="914400" cy="914400"/>
          </a:xfrm>
          <a:prstGeom prst="rect">
            <a:avLst/>
          </a:prstGeom>
        </p:spPr>
      </p:pic>
      <p:pic>
        <p:nvPicPr>
          <p:cNvPr id="9" name="Γραφικό 8" descr="Χρήστες περίγραμμα">
            <a:extLst>
              <a:ext uri="{FF2B5EF4-FFF2-40B4-BE49-F238E27FC236}">
                <a16:creationId xmlns:a16="http://schemas.microsoft.com/office/drawing/2014/main" id="{0241EDF6-F4B4-4EA9-864E-F42148291AA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793265" y="2513682"/>
            <a:ext cx="2975224" cy="2975224"/>
          </a:xfrm>
          <a:prstGeom prst="rect">
            <a:avLst/>
          </a:prstGeom>
        </p:spPr>
      </p:pic>
    </p:spTree>
    <p:extLst>
      <p:ext uri="{BB962C8B-B14F-4D97-AF65-F5344CB8AC3E}">
        <p14:creationId xmlns:p14="http://schemas.microsoft.com/office/powerpoint/2010/main" val="17318734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4D3F1F5-3D3A-408D-9FEB-361CB1B9D3CA}"/>
              </a:ext>
            </a:extLst>
          </p:cNvPr>
          <p:cNvSpPr>
            <a:spLocks noGrp="1"/>
          </p:cNvSpPr>
          <p:nvPr>
            <p:ph type="title"/>
          </p:nvPr>
        </p:nvSpPr>
        <p:spPr/>
        <p:txBody>
          <a:bodyPr/>
          <a:lstStyle/>
          <a:p>
            <a:r>
              <a:rPr lang="fr-FR" dirty="0"/>
              <a:t>Les personnages dans cette l’histoire</a:t>
            </a:r>
            <a:endParaRPr lang="en-GB" dirty="0"/>
          </a:p>
        </p:txBody>
      </p:sp>
      <p:pic>
        <p:nvPicPr>
          <p:cNvPr id="5" name="Γραφικό 4" descr="Χρήστες περίγραμμα">
            <a:extLst>
              <a:ext uri="{FF2B5EF4-FFF2-40B4-BE49-F238E27FC236}">
                <a16:creationId xmlns:a16="http://schemas.microsoft.com/office/drawing/2014/main" id="{B53F3DD4-9976-408F-84AD-7964E267CEF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312635" y="70157"/>
            <a:ext cx="1725562" cy="1725562"/>
          </a:xfrm>
          <a:prstGeom prst="rect">
            <a:avLst/>
          </a:prstGeom>
        </p:spPr>
      </p:pic>
      <p:graphicFrame>
        <p:nvGraphicFramePr>
          <p:cNvPr id="6" name="Diagramm 3">
            <a:extLst>
              <a:ext uri="{FF2B5EF4-FFF2-40B4-BE49-F238E27FC236}">
                <a16:creationId xmlns:a16="http://schemas.microsoft.com/office/drawing/2014/main" id="{46F5BC30-9722-4989-89D4-0E758C0D4792}"/>
              </a:ext>
            </a:extLst>
          </p:cNvPr>
          <p:cNvGraphicFramePr/>
          <p:nvPr>
            <p:extLst>
              <p:ext uri="{D42A27DB-BD31-4B8C-83A1-F6EECF244321}">
                <p14:modId xmlns:p14="http://schemas.microsoft.com/office/powerpoint/2010/main" val="3521848189"/>
              </p:ext>
            </p:extLst>
          </p:nvPr>
        </p:nvGraphicFramePr>
        <p:xfrm>
          <a:off x="1750142" y="1985656"/>
          <a:ext cx="8268929" cy="40741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9221733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59619E42-1FCB-46A3-A3A0-948346FE065B}"/>
              </a:ext>
            </a:extLst>
          </p:cNvPr>
          <p:cNvSpPr>
            <a:spLocks noGrp="1"/>
          </p:cNvSpPr>
          <p:nvPr>
            <p:ph type="title"/>
          </p:nvPr>
        </p:nvSpPr>
        <p:spPr>
          <a:xfrm>
            <a:off x="640080" y="325369"/>
            <a:ext cx="4908464" cy="1956841"/>
          </a:xfrm>
        </p:spPr>
        <p:txBody>
          <a:bodyPr anchor="b">
            <a:normAutofit/>
          </a:bodyPr>
          <a:lstStyle/>
          <a:p>
            <a:r>
              <a:rPr lang="fr-FR" sz="4200" dirty="0"/>
              <a:t>Choisissez l'une de ces quatre personnes</a:t>
            </a:r>
            <a:r>
              <a:rPr lang="en-US" sz="4200" dirty="0"/>
              <a:t> </a:t>
            </a:r>
            <a:endParaRPr lang="en-GB" sz="4200" dirty="0"/>
          </a:p>
        </p:txBody>
      </p:sp>
      <p:sp>
        <p:nvSpPr>
          <p:cNvPr id="19"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Θέση περιεχομένου 2">
            <a:extLst>
              <a:ext uri="{FF2B5EF4-FFF2-40B4-BE49-F238E27FC236}">
                <a16:creationId xmlns:a16="http://schemas.microsoft.com/office/drawing/2014/main" id="{79E1266E-D571-4EDB-A52F-A58C725C2993}"/>
              </a:ext>
            </a:extLst>
          </p:cNvPr>
          <p:cNvSpPr>
            <a:spLocks noGrp="1"/>
          </p:cNvSpPr>
          <p:nvPr>
            <p:ph idx="1"/>
          </p:nvPr>
        </p:nvSpPr>
        <p:spPr>
          <a:xfrm>
            <a:off x="216568" y="2872898"/>
            <a:ext cx="5221706" cy="3985102"/>
          </a:xfrm>
        </p:spPr>
        <p:txBody>
          <a:bodyPr>
            <a:normAutofit/>
          </a:bodyPr>
          <a:lstStyle/>
          <a:p>
            <a:pPr marL="0" indent="0">
              <a:lnSpc>
                <a:spcPct val="90000"/>
              </a:lnSpc>
              <a:buNone/>
            </a:pPr>
            <a:r>
              <a:rPr lang="fr-FR" sz="2000" i="1" dirty="0">
                <a:latin typeface="Calibri" panose="020F0502020204030204" pitchFamily="34" charset="0"/>
                <a:ea typeface="Calibri" panose="020F0502020204030204" pitchFamily="34" charset="0"/>
                <a:cs typeface="Times New Roman" panose="02020603050405020304" pitchFamily="18" charset="0"/>
              </a:rPr>
              <a:t>Dans les pas de qui aimeriez-vous marcher </a:t>
            </a:r>
            <a:r>
              <a:rPr lang="en-US" sz="2000" i="1" dirty="0">
                <a:effectLst/>
                <a:latin typeface="Calibri" panose="020F0502020204030204" pitchFamily="34" charset="0"/>
                <a:ea typeface="Calibri" panose="020F0502020204030204" pitchFamily="34" charset="0"/>
                <a:cs typeface="Times New Roman" panose="02020603050405020304" pitchFamily="18" charset="0"/>
              </a:rPr>
              <a:t>?</a:t>
            </a:r>
          </a:p>
          <a:p>
            <a:pPr marL="457200" indent="-457200">
              <a:lnSpc>
                <a:spcPct val="90000"/>
              </a:lnSpc>
              <a:buFont typeface="+mj-lt"/>
              <a:buAutoNum type="arabicPeriod"/>
            </a:pPr>
            <a:r>
              <a:rPr lang="fr-FR" sz="2000" b="1" dirty="0">
                <a:solidFill>
                  <a:srgbClr val="0070C0"/>
                </a:solidFill>
                <a:latin typeface="Calibri" panose="020F0502020204030204" pitchFamily="34" charset="0"/>
                <a:ea typeface="MyriadPro-Regular"/>
                <a:cs typeface="Arial" panose="020B0604020202020204" pitchFamily="34" charset="0"/>
              </a:rPr>
              <a:t>Choisissez l'une de ces quatre personnes et lisez le texte ci-dessous pendant qu'elle décrit sa situation</a:t>
            </a:r>
            <a:r>
              <a:rPr lang="en-US" sz="2000" b="1" dirty="0">
                <a:solidFill>
                  <a:srgbClr val="0070C0"/>
                </a:solidFill>
                <a:effectLst/>
                <a:latin typeface="Calibri" panose="020F0502020204030204" pitchFamily="34" charset="0"/>
                <a:ea typeface="MyriadPro-Regular"/>
                <a:cs typeface="Arial" panose="020B0604020202020204" pitchFamily="34" charset="0"/>
              </a:rPr>
              <a:t>. </a:t>
            </a:r>
          </a:p>
          <a:p>
            <a:pPr marL="457200" indent="-457200">
              <a:lnSpc>
                <a:spcPct val="90000"/>
              </a:lnSpc>
              <a:buFont typeface="+mj-lt"/>
              <a:buAutoNum type="arabicPeriod"/>
            </a:pPr>
            <a:r>
              <a:rPr lang="fr-CA" sz="1800" b="1" i="1" dirty="0">
                <a:solidFill>
                  <a:srgbClr val="0070C0"/>
                </a:solidFill>
                <a:effectLst/>
                <a:latin typeface="Calibri" panose="020F0502020204030204" pitchFamily="34" charset="0"/>
                <a:ea typeface="MyriadPro-Regular"/>
                <a:cs typeface="Arial" panose="020B0604020202020204" pitchFamily="34" charset="0"/>
              </a:rPr>
              <a:t>Après avoir lu la carte de rôle, remplissez les bulles de pensée avec tous les adjectifs possibles qui pourraient décrire la situation, les sentiments et les pensées de la personne.</a:t>
            </a:r>
          </a:p>
          <a:p>
            <a:pPr marL="457200" indent="-457200">
              <a:lnSpc>
                <a:spcPct val="90000"/>
              </a:lnSpc>
              <a:buFont typeface="+mj-lt"/>
              <a:buAutoNum type="arabicPeriod"/>
            </a:pPr>
            <a:r>
              <a:rPr lang="fr-CA" sz="1800" b="1" i="1" dirty="0">
                <a:solidFill>
                  <a:srgbClr val="0070C0"/>
                </a:solidFill>
                <a:effectLst/>
                <a:latin typeface="Calibri" panose="020F0502020204030204" pitchFamily="34" charset="0"/>
                <a:ea typeface="MyriadPro-Regular"/>
                <a:cs typeface="Arial" panose="020B0604020202020204" pitchFamily="34" charset="0"/>
              </a:rPr>
              <a:t> </a:t>
            </a:r>
            <a:r>
              <a:rPr lang="fr-FR" sz="2000" b="1" dirty="0">
                <a:latin typeface="Calibri" panose="020F0502020204030204" pitchFamily="34" charset="0"/>
                <a:ea typeface="Calibri" panose="020F0502020204030204" pitchFamily="34" charset="0"/>
                <a:cs typeface="Times New Roman" panose="02020603050405020304" pitchFamily="18" charset="0"/>
              </a:rPr>
              <a:t>Attention ! Ne lisez que le texte correspondant à la personne que vous avez choisie et passez ensuite à l'étape 3</a:t>
            </a:r>
            <a:r>
              <a:rPr lang="en-GB" sz="2000" b="1" dirty="0">
                <a:effectLst/>
                <a:latin typeface="Calibri" panose="020F0502020204030204" pitchFamily="34" charset="0"/>
                <a:ea typeface="Calibri" panose="020F0502020204030204" pitchFamily="34" charset="0"/>
                <a:cs typeface="Times New Roman" panose="02020603050405020304" pitchFamily="18" charset="0"/>
              </a:rPr>
              <a:t>.</a:t>
            </a:r>
            <a:endParaRPr lang="en-GB" sz="2000" dirty="0"/>
          </a:p>
        </p:txBody>
      </p:sp>
      <p:pic>
        <p:nvPicPr>
          <p:cNvPr id="4" name="Grafik 4137">
            <a:extLst>
              <a:ext uri="{FF2B5EF4-FFF2-40B4-BE49-F238E27FC236}">
                <a16:creationId xmlns:a16="http://schemas.microsoft.com/office/drawing/2014/main" id="{8A0B680B-8123-4A96-A607-A1D32E9E5345}"/>
              </a:ext>
            </a:extLst>
          </p:cNvPr>
          <p:cNvPicPr>
            <a:picLocks noChangeAspect="1"/>
          </p:cNvPicPr>
          <p:nvPr/>
        </p:nvPicPr>
        <p:blipFill rotWithShape="1">
          <a:blip r:embed="rId2">
            <a:extLst>
              <a:ext uri="{28A0092B-C50C-407E-A947-70E740481C1C}">
                <a14:useLocalDpi xmlns:a14="http://schemas.microsoft.com/office/drawing/2010/main" val="0"/>
              </a:ext>
            </a:extLst>
          </a:blip>
          <a:srcRect l="21664" r="21664"/>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blipFill>
            <a:blip r:embed="rId3"/>
            <a:stretch>
              <a:fillRect/>
            </a:stretch>
          </a:blipFill>
          <a:extLst>
            <a:ext uri="{53640926-AAD7-44D8-BBD7-CCE9431645EC}">
              <a14:shadowObscured xmlns:a14="http://schemas.microsoft.com/office/drawing/2010/main"/>
            </a:ext>
          </a:extLst>
        </p:spPr>
      </p:pic>
    </p:spTree>
    <p:extLst>
      <p:ext uri="{BB962C8B-B14F-4D97-AF65-F5344CB8AC3E}">
        <p14:creationId xmlns:p14="http://schemas.microsoft.com/office/powerpoint/2010/main" val="21625133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E2-Popp-FR ">
            <a:hlinkClick r:id="" action="ppaction://media"/>
            <a:extLst>
              <a:ext uri="{FF2B5EF4-FFF2-40B4-BE49-F238E27FC236}">
                <a16:creationId xmlns:a16="http://schemas.microsoft.com/office/drawing/2014/main" id="{C5D403DE-E83F-D74E-A9EB-938E70C1FED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282898" y="3884729"/>
            <a:ext cx="1990777" cy="1990777"/>
          </a:xfrm>
          <a:prstGeom prst="rect">
            <a:avLst/>
          </a:prstGeom>
        </p:spPr>
      </p:pic>
      <p:pic>
        <p:nvPicPr>
          <p:cNvPr id="11" name="Grafik 633" descr="Aquarell, Pinselstrich, Farbe, Abstrakt, Textur, Bürste">
            <a:extLst>
              <a:ext uri="{FF2B5EF4-FFF2-40B4-BE49-F238E27FC236}">
                <a16:creationId xmlns:a16="http://schemas.microsoft.com/office/drawing/2014/main" id="{860C48D8-8B92-4937-B23B-D0F3A5E73A69}"/>
              </a:ext>
            </a:extLst>
          </p:cNvPr>
          <p:cNvPicPr>
            <a:picLocks noChangeAspect="1"/>
          </p:cNvPicPr>
          <p:nvPr/>
        </p:nvPicPr>
        <p:blipFill rotWithShape="1">
          <a:blip r:embed="rId5">
            <a:duotone>
              <a:schemeClr val="bg2">
                <a:shade val="45000"/>
                <a:satMod val="135000"/>
              </a:schemeClr>
              <a:prstClr val="white"/>
            </a:duotone>
            <a:extLst>
              <a:ext uri="{28A0092B-C50C-407E-A947-70E740481C1C}">
                <a14:useLocalDpi xmlns:a14="http://schemas.microsoft.com/office/drawing/2010/main" val="0"/>
              </a:ext>
            </a:extLst>
          </a:blip>
          <a:srcRect/>
          <a:stretch/>
        </p:blipFill>
        <p:spPr bwMode="auto">
          <a:xfrm>
            <a:off x="24219" y="502005"/>
            <a:ext cx="11628164" cy="1080990"/>
          </a:xfrm>
          <a:prstGeom prst="rect">
            <a:avLst/>
          </a:prstGeom>
          <a:noFill/>
          <a:ln>
            <a:noFill/>
          </a:ln>
          <a:extLst>
            <a:ext uri="{53640926-AAD7-44D8-BBD7-CCE9431645EC}">
              <a14:shadowObscured xmlns:a14="http://schemas.microsoft.com/office/drawing/2010/main"/>
            </a:ext>
          </a:extLst>
        </p:spPr>
      </p:pic>
      <p:pic>
        <p:nvPicPr>
          <p:cNvPr id="9" name="Εικόνα 8">
            <a:extLst>
              <a:ext uri="{FF2B5EF4-FFF2-40B4-BE49-F238E27FC236}">
                <a16:creationId xmlns:a16="http://schemas.microsoft.com/office/drawing/2014/main" id="{DAC5AB60-C56A-40D0-96C4-8DF758F917D0}"/>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0417457" y="117629"/>
            <a:ext cx="1312427" cy="1746136"/>
          </a:xfrm>
          <a:prstGeom prst="rect">
            <a:avLst/>
          </a:prstGeom>
          <a:noFill/>
        </p:spPr>
      </p:pic>
      <p:sp>
        <p:nvSpPr>
          <p:cNvPr id="4" name="Τίτλος 3">
            <a:extLst>
              <a:ext uri="{FF2B5EF4-FFF2-40B4-BE49-F238E27FC236}">
                <a16:creationId xmlns:a16="http://schemas.microsoft.com/office/drawing/2014/main" id="{7063FF32-E3FD-4B21-B2DD-08C030F1628A}"/>
              </a:ext>
            </a:extLst>
          </p:cNvPr>
          <p:cNvSpPr>
            <a:spLocks noGrp="1"/>
          </p:cNvSpPr>
          <p:nvPr>
            <p:ph type="title"/>
          </p:nvPr>
        </p:nvSpPr>
        <p:spPr>
          <a:noFill/>
        </p:spPr>
        <p:txBody>
          <a:bodyPr>
            <a:normAutofit/>
          </a:bodyPr>
          <a:lstStyle/>
          <a:p>
            <a:r>
              <a:rPr lang="en-GB" dirty="0" err="1"/>
              <a:t>Personne</a:t>
            </a:r>
            <a:r>
              <a:rPr lang="en-GB" dirty="0"/>
              <a:t>  1: </a:t>
            </a:r>
            <a:r>
              <a:rPr lang="en-GB" dirty="0" err="1"/>
              <a:t>Adelheid</a:t>
            </a:r>
            <a:r>
              <a:rPr lang="en-GB" dirty="0"/>
              <a:t> Popp – </a:t>
            </a:r>
            <a:r>
              <a:rPr lang="en-GB" dirty="0" err="1"/>
              <a:t>Politicien</a:t>
            </a:r>
            <a:endParaRPr lang="en-GB" dirty="0"/>
          </a:p>
        </p:txBody>
      </p:sp>
      <p:sp>
        <p:nvSpPr>
          <p:cNvPr id="5" name="Θέση περιεχομένου 4">
            <a:extLst>
              <a:ext uri="{FF2B5EF4-FFF2-40B4-BE49-F238E27FC236}">
                <a16:creationId xmlns:a16="http://schemas.microsoft.com/office/drawing/2014/main" id="{79C6DE5D-98D8-4F3A-AC62-5A2CA0E96C33}"/>
              </a:ext>
            </a:extLst>
          </p:cNvPr>
          <p:cNvSpPr>
            <a:spLocks noGrp="1"/>
          </p:cNvSpPr>
          <p:nvPr>
            <p:ph idx="1"/>
          </p:nvPr>
        </p:nvSpPr>
        <p:spPr>
          <a:xfrm>
            <a:off x="838200" y="1825624"/>
            <a:ext cx="11128022" cy="4796401"/>
          </a:xfrm>
        </p:spPr>
        <p:txBody>
          <a:bodyPr>
            <a:noAutofit/>
          </a:bodyPr>
          <a:lstStyle/>
          <a:p>
            <a:pPr marL="0" indent="0">
              <a:lnSpc>
                <a:spcPct val="110000"/>
              </a:lnSpc>
              <a:spcBef>
                <a:spcPts val="0"/>
              </a:spcBef>
              <a:spcAft>
                <a:spcPts val="300"/>
              </a:spcAft>
              <a:buNone/>
            </a:pPr>
            <a:r>
              <a:rPr lang="fr-FR" sz="2400" b="1" i="1" dirty="0">
                <a:latin typeface="Calibri" panose="020F0502020204030204" pitchFamily="34" charset="0"/>
                <a:ea typeface="Calibri" panose="020F0502020204030204" pitchFamily="34" charset="0"/>
                <a:cs typeface="Times New Roman" panose="02020603050405020304" pitchFamily="18" charset="0"/>
              </a:rPr>
              <a:t>Je m'appelle </a:t>
            </a:r>
            <a:r>
              <a:rPr lang="fr-FR" sz="2400" b="1" i="1" dirty="0" err="1">
                <a:latin typeface="Calibri" panose="020F0502020204030204" pitchFamily="34" charset="0"/>
                <a:ea typeface="Calibri" panose="020F0502020204030204" pitchFamily="34" charset="0"/>
                <a:cs typeface="Times New Roman" panose="02020603050405020304" pitchFamily="18" charset="0"/>
              </a:rPr>
              <a:t>Adelheid</a:t>
            </a:r>
            <a:r>
              <a:rPr lang="fr-FR" sz="2400" b="1" i="1" dirty="0">
                <a:latin typeface="Calibri" panose="020F0502020204030204" pitchFamily="34" charset="0"/>
                <a:ea typeface="Calibri" panose="020F0502020204030204" pitchFamily="34" charset="0"/>
                <a:cs typeface="Times New Roman" panose="02020603050405020304" pitchFamily="18" charset="0"/>
              </a:rPr>
              <a:t> </a:t>
            </a:r>
            <a:r>
              <a:rPr lang="fr-FR" sz="2400" b="1" i="1" dirty="0" err="1">
                <a:latin typeface="Calibri" panose="020F0502020204030204" pitchFamily="34" charset="0"/>
                <a:ea typeface="Calibri" panose="020F0502020204030204" pitchFamily="34" charset="0"/>
                <a:cs typeface="Times New Roman" panose="02020603050405020304" pitchFamily="18" charset="0"/>
              </a:rPr>
              <a:t>Popp</a:t>
            </a:r>
            <a:r>
              <a:rPr lang="fr-FR" sz="2400" b="1" i="1" dirty="0">
                <a:latin typeface="Calibri" panose="020F0502020204030204" pitchFamily="34" charset="0"/>
                <a:ea typeface="Calibri" panose="020F0502020204030204" pitchFamily="34" charset="0"/>
                <a:cs typeface="Times New Roman" panose="02020603050405020304" pitchFamily="18" charset="0"/>
              </a:rPr>
              <a:t> </a:t>
            </a:r>
            <a:r>
              <a:rPr lang="fr-FR" sz="2400" i="1" dirty="0">
                <a:latin typeface="Calibri" panose="020F0502020204030204" pitchFamily="34" charset="0"/>
                <a:ea typeface="Calibri" panose="020F0502020204030204" pitchFamily="34" charset="0"/>
                <a:cs typeface="Times New Roman" panose="02020603050405020304" pitchFamily="18" charset="0"/>
              </a:rPr>
              <a:t>et je suis une sociale-démocrate autrichienne. Depuis des décennies, je fais campagne pour le droit de vote des femmes et pour la justice sociale et la démocratie, en particulier pour les femmes défavorisées et socialement vulnérables. Ma jeune vie a été marquée par une pauvreté amère, la faim, l'exploitation et l'humiliation</a:t>
            </a:r>
            <a:r>
              <a:rPr lang="en-US" sz="2400" i="1" dirty="0">
                <a:effectLst/>
                <a:latin typeface="Calibri" panose="020F0502020204030204" pitchFamily="34" charset="0"/>
                <a:ea typeface="Calibri" panose="020F0502020204030204" pitchFamily="34" charset="0"/>
                <a:cs typeface="Times New Roman" panose="02020603050405020304" pitchFamily="18" charset="0"/>
              </a:rPr>
              <a:t>. …</a:t>
            </a:r>
            <a:endParaRPr lang="en-GB" sz="2400" i="1" dirty="0">
              <a:latin typeface="Calibri" panose="020F0502020204030204" pitchFamily="34" charset="0"/>
              <a:cs typeface="Times New Roman" panose="02020603050405020304" pitchFamily="18" charset="0"/>
            </a:endParaRPr>
          </a:p>
        </p:txBody>
      </p:sp>
      <p:sp>
        <p:nvSpPr>
          <p:cNvPr id="8" name="pop-up" descr="Click here for pop up information.">
            <a:extLst>
              <a:ext uri="{FF2B5EF4-FFF2-40B4-BE49-F238E27FC236}">
                <a16:creationId xmlns:a16="http://schemas.microsoft.com/office/drawing/2014/main" id="{C5011CD4-3440-49EF-BB9D-B1B1FA8B3329}"/>
              </a:ext>
            </a:extLst>
          </p:cNvPr>
          <p:cNvSpPr/>
          <p:nvPr/>
        </p:nvSpPr>
        <p:spPr>
          <a:xfrm>
            <a:off x="11353800" y="3404705"/>
            <a:ext cx="838200" cy="334109"/>
          </a:xfrm>
          <a:prstGeom prst="borderCallout1">
            <a:avLst>
              <a:gd name="adj1" fmla="val 18750"/>
              <a:gd name="adj2" fmla="val -8333"/>
              <a:gd name="adj3" fmla="val 133100"/>
              <a:gd name="adj4" fmla="val -18657"/>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srgbClr val="E12A3C"/>
                </a:solidFill>
              </a:rPr>
              <a:t>cliquez</a:t>
            </a:r>
            <a:endParaRPr lang="el-GR" b="1" dirty="0">
              <a:solidFill>
                <a:srgbClr val="E12A3C"/>
              </a:solidFill>
            </a:endParaRPr>
          </a:p>
        </p:txBody>
      </p:sp>
      <p:sp>
        <p:nvSpPr>
          <p:cNvPr id="7" name="TextBox 6">
            <a:extLst>
              <a:ext uri="{FF2B5EF4-FFF2-40B4-BE49-F238E27FC236}">
                <a16:creationId xmlns:a16="http://schemas.microsoft.com/office/drawing/2014/main" id="{05EEBCD6-A48C-4A5F-87F0-D61331D5EEFF}"/>
              </a:ext>
            </a:extLst>
          </p:cNvPr>
          <p:cNvSpPr txBox="1"/>
          <p:nvPr/>
        </p:nvSpPr>
        <p:spPr>
          <a:xfrm>
            <a:off x="88634" y="142530"/>
            <a:ext cx="11117462" cy="6555641"/>
          </a:xfrm>
          <a:custGeom>
            <a:avLst/>
            <a:gdLst>
              <a:gd name="connsiteX0" fmla="*/ 0 w 11117462"/>
              <a:gd name="connsiteY0" fmla="*/ 0 h 6555641"/>
              <a:gd name="connsiteX1" fmla="*/ 251606 w 11117462"/>
              <a:gd name="connsiteY1" fmla="*/ 0 h 6555641"/>
              <a:gd name="connsiteX2" fmla="*/ 836735 w 11117462"/>
              <a:gd name="connsiteY2" fmla="*/ 0 h 6555641"/>
              <a:gd name="connsiteX3" fmla="*/ 1533039 w 11117462"/>
              <a:gd name="connsiteY3" fmla="*/ 0 h 6555641"/>
              <a:gd name="connsiteX4" fmla="*/ 1784645 w 11117462"/>
              <a:gd name="connsiteY4" fmla="*/ 0 h 6555641"/>
              <a:gd name="connsiteX5" fmla="*/ 2147426 w 11117462"/>
              <a:gd name="connsiteY5" fmla="*/ 0 h 6555641"/>
              <a:gd name="connsiteX6" fmla="*/ 2399031 w 11117462"/>
              <a:gd name="connsiteY6" fmla="*/ 0 h 6555641"/>
              <a:gd name="connsiteX7" fmla="*/ 3206510 w 11117462"/>
              <a:gd name="connsiteY7" fmla="*/ 0 h 6555641"/>
              <a:gd name="connsiteX8" fmla="*/ 3458116 w 11117462"/>
              <a:gd name="connsiteY8" fmla="*/ 0 h 6555641"/>
              <a:gd name="connsiteX9" fmla="*/ 4043245 w 11117462"/>
              <a:gd name="connsiteY9" fmla="*/ 0 h 6555641"/>
              <a:gd name="connsiteX10" fmla="*/ 4739550 w 11117462"/>
              <a:gd name="connsiteY10" fmla="*/ 0 h 6555641"/>
              <a:gd name="connsiteX11" fmla="*/ 5324679 w 11117462"/>
              <a:gd name="connsiteY11" fmla="*/ 0 h 6555641"/>
              <a:gd name="connsiteX12" fmla="*/ 5909809 w 11117462"/>
              <a:gd name="connsiteY12" fmla="*/ 0 h 6555641"/>
              <a:gd name="connsiteX13" fmla="*/ 6494938 w 11117462"/>
              <a:gd name="connsiteY13" fmla="*/ 0 h 6555641"/>
              <a:gd name="connsiteX14" fmla="*/ 6746544 w 11117462"/>
              <a:gd name="connsiteY14" fmla="*/ 0 h 6555641"/>
              <a:gd name="connsiteX15" fmla="*/ 7220499 w 11117462"/>
              <a:gd name="connsiteY15" fmla="*/ 0 h 6555641"/>
              <a:gd name="connsiteX16" fmla="*/ 7805629 w 11117462"/>
              <a:gd name="connsiteY16" fmla="*/ 0 h 6555641"/>
              <a:gd name="connsiteX17" fmla="*/ 8279584 w 11117462"/>
              <a:gd name="connsiteY17" fmla="*/ 0 h 6555641"/>
              <a:gd name="connsiteX18" fmla="*/ 8975888 w 11117462"/>
              <a:gd name="connsiteY18" fmla="*/ 0 h 6555641"/>
              <a:gd name="connsiteX19" fmla="*/ 9561017 w 11117462"/>
              <a:gd name="connsiteY19" fmla="*/ 0 h 6555641"/>
              <a:gd name="connsiteX20" fmla="*/ 10146147 w 11117462"/>
              <a:gd name="connsiteY20" fmla="*/ 0 h 6555641"/>
              <a:gd name="connsiteX21" fmla="*/ 11117462 w 11117462"/>
              <a:gd name="connsiteY21" fmla="*/ 0 h 6555641"/>
              <a:gd name="connsiteX22" fmla="*/ 11117462 w 11117462"/>
              <a:gd name="connsiteY22" fmla="*/ 661524 h 6555641"/>
              <a:gd name="connsiteX23" fmla="*/ 11117462 w 11117462"/>
              <a:gd name="connsiteY23" fmla="*/ 1323048 h 6555641"/>
              <a:gd name="connsiteX24" fmla="*/ 11117462 w 11117462"/>
              <a:gd name="connsiteY24" fmla="*/ 1787902 h 6555641"/>
              <a:gd name="connsiteX25" fmla="*/ 11117462 w 11117462"/>
              <a:gd name="connsiteY25" fmla="*/ 2318313 h 6555641"/>
              <a:gd name="connsiteX26" fmla="*/ 11117462 w 11117462"/>
              <a:gd name="connsiteY26" fmla="*/ 2848724 h 6555641"/>
              <a:gd name="connsiteX27" fmla="*/ 11117462 w 11117462"/>
              <a:gd name="connsiteY27" fmla="*/ 3379135 h 6555641"/>
              <a:gd name="connsiteX28" fmla="*/ 11117462 w 11117462"/>
              <a:gd name="connsiteY28" fmla="*/ 3843989 h 6555641"/>
              <a:gd name="connsiteX29" fmla="*/ 11117462 w 11117462"/>
              <a:gd name="connsiteY29" fmla="*/ 4308844 h 6555641"/>
              <a:gd name="connsiteX30" fmla="*/ 11117462 w 11117462"/>
              <a:gd name="connsiteY30" fmla="*/ 4773699 h 6555641"/>
              <a:gd name="connsiteX31" fmla="*/ 11117462 w 11117462"/>
              <a:gd name="connsiteY31" fmla="*/ 5304110 h 6555641"/>
              <a:gd name="connsiteX32" fmla="*/ 11117462 w 11117462"/>
              <a:gd name="connsiteY32" fmla="*/ 5768964 h 6555641"/>
              <a:gd name="connsiteX33" fmla="*/ 11117462 w 11117462"/>
              <a:gd name="connsiteY33" fmla="*/ 6555641 h 6555641"/>
              <a:gd name="connsiteX34" fmla="*/ 10421158 w 11117462"/>
              <a:gd name="connsiteY34" fmla="*/ 6555641 h 6555641"/>
              <a:gd name="connsiteX35" fmla="*/ 9836028 w 11117462"/>
              <a:gd name="connsiteY35" fmla="*/ 6555641 h 6555641"/>
              <a:gd name="connsiteX36" fmla="*/ 9139724 w 11117462"/>
              <a:gd name="connsiteY36" fmla="*/ 6555641 h 6555641"/>
              <a:gd name="connsiteX37" fmla="*/ 8665769 w 11117462"/>
              <a:gd name="connsiteY37" fmla="*/ 6555641 h 6555641"/>
              <a:gd name="connsiteX38" fmla="*/ 7858290 w 11117462"/>
              <a:gd name="connsiteY38" fmla="*/ 6555641 h 6555641"/>
              <a:gd name="connsiteX39" fmla="*/ 7606685 w 11117462"/>
              <a:gd name="connsiteY39" fmla="*/ 6555641 h 6555641"/>
              <a:gd name="connsiteX40" fmla="*/ 6799206 w 11117462"/>
              <a:gd name="connsiteY40" fmla="*/ 6555641 h 6555641"/>
              <a:gd name="connsiteX41" fmla="*/ 5991727 w 11117462"/>
              <a:gd name="connsiteY41" fmla="*/ 6555641 h 6555641"/>
              <a:gd name="connsiteX42" fmla="*/ 5740121 w 11117462"/>
              <a:gd name="connsiteY42" fmla="*/ 6555641 h 6555641"/>
              <a:gd name="connsiteX43" fmla="*/ 5043817 w 11117462"/>
              <a:gd name="connsiteY43" fmla="*/ 6555641 h 6555641"/>
              <a:gd name="connsiteX44" fmla="*/ 4681037 w 11117462"/>
              <a:gd name="connsiteY44" fmla="*/ 6555641 h 6555641"/>
              <a:gd name="connsiteX45" fmla="*/ 4429431 w 11117462"/>
              <a:gd name="connsiteY45" fmla="*/ 6555641 h 6555641"/>
              <a:gd name="connsiteX46" fmla="*/ 4066651 w 11117462"/>
              <a:gd name="connsiteY46" fmla="*/ 6555641 h 6555641"/>
              <a:gd name="connsiteX47" fmla="*/ 3703870 w 11117462"/>
              <a:gd name="connsiteY47" fmla="*/ 6555641 h 6555641"/>
              <a:gd name="connsiteX48" fmla="*/ 3452265 w 11117462"/>
              <a:gd name="connsiteY48" fmla="*/ 6555641 h 6555641"/>
              <a:gd name="connsiteX49" fmla="*/ 3089484 w 11117462"/>
              <a:gd name="connsiteY49" fmla="*/ 6555641 h 6555641"/>
              <a:gd name="connsiteX50" fmla="*/ 2726704 w 11117462"/>
              <a:gd name="connsiteY50" fmla="*/ 6555641 h 6555641"/>
              <a:gd name="connsiteX51" fmla="*/ 2363923 w 11117462"/>
              <a:gd name="connsiteY51" fmla="*/ 6555641 h 6555641"/>
              <a:gd name="connsiteX52" fmla="*/ 2001143 w 11117462"/>
              <a:gd name="connsiteY52" fmla="*/ 6555641 h 6555641"/>
              <a:gd name="connsiteX53" fmla="*/ 1749537 w 11117462"/>
              <a:gd name="connsiteY53" fmla="*/ 6555641 h 6555641"/>
              <a:gd name="connsiteX54" fmla="*/ 1275582 w 11117462"/>
              <a:gd name="connsiteY54" fmla="*/ 6555641 h 6555641"/>
              <a:gd name="connsiteX55" fmla="*/ 579278 w 11117462"/>
              <a:gd name="connsiteY55" fmla="*/ 6555641 h 6555641"/>
              <a:gd name="connsiteX56" fmla="*/ 0 w 11117462"/>
              <a:gd name="connsiteY56" fmla="*/ 6555641 h 6555641"/>
              <a:gd name="connsiteX57" fmla="*/ 0 w 11117462"/>
              <a:gd name="connsiteY57" fmla="*/ 5894117 h 6555641"/>
              <a:gd name="connsiteX58" fmla="*/ 0 w 11117462"/>
              <a:gd name="connsiteY58" fmla="*/ 5429263 h 6555641"/>
              <a:gd name="connsiteX59" fmla="*/ 0 w 11117462"/>
              <a:gd name="connsiteY59" fmla="*/ 5029965 h 6555641"/>
              <a:gd name="connsiteX60" fmla="*/ 0 w 11117462"/>
              <a:gd name="connsiteY60" fmla="*/ 4368441 h 6555641"/>
              <a:gd name="connsiteX61" fmla="*/ 0 w 11117462"/>
              <a:gd name="connsiteY61" fmla="*/ 3903586 h 6555641"/>
              <a:gd name="connsiteX62" fmla="*/ 0 w 11117462"/>
              <a:gd name="connsiteY62" fmla="*/ 3504288 h 6555641"/>
              <a:gd name="connsiteX63" fmla="*/ 0 w 11117462"/>
              <a:gd name="connsiteY63" fmla="*/ 2908321 h 6555641"/>
              <a:gd name="connsiteX64" fmla="*/ 0 w 11117462"/>
              <a:gd name="connsiteY64" fmla="*/ 2246797 h 6555641"/>
              <a:gd name="connsiteX65" fmla="*/ 0 w 11117462"/>
              <a:gd name="connsiteY65" fmla="*/ 1650830 h 6555641"/>
              <a:gd name="connsiteX66" fmla="*/ 0 w 11117462"/>
              <a:gd name="connsiteY66" fmla="*/ 1120419 h 6555641"/>
              <a:gd name="connsiteX67" fmla="*/ 0 w 11117462"/>
              <a:gd name="connsiteY67" fmla="*/ 524451 h 6555641"/>
              <a:gd name="connsiteX68" fmla="*/ 0 w 11117462"/>
              <a:gd name="connsiteY68" fmla="*/ 0 h 6555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11117462" h="6555641" fill="none" extrusionOk="0">
                <a:moveTo>
                  <a:pt x="0" y="0"/>
                </a:moveTo>
                <a:cubicBezTo>
                  <a:pt x="58613" y="-16012"/>
                  <a:pt x="171133" y="24158"/>
                  <a:pt x="251606" y="0"/>
                </a:cubicBezTo>
                <a:cubicBezTo>
                  <a:pt x="332079" y="-24158"/>
                  <a:pt x="654168" y="61762"/>
                  <a:pt x="836735" y="0"/>
                </a:cubicBezTo>
                <a:cubicBezTo>
                  <a:pt x="1019302" y="-61762"/>
                  <a:pt x="1209803" y="14988"/>
                  <a:pt x="1533039" y="0"/>
                </a:cubicBezTo>
                <a:cubicBezTo>
                  <a:pt x="1856275" y="-14988"/>
                  <a:pt x="1707183" y="7007"/>
                  <a:pt x="1784645" y="0"/>
                </a:cubicBezTo>
                <a:cubicBezTo>
                  <a:pt x="1862107" y="-7007"/>
                  <a:pt x="1985287" y="4494"/>
                  <a:pt x="2147426" y="0"/>
                </a:cubicBezTo>
                <a:cubicBezTo>
                  <a:pt x="2309565" y="-4494"/>
                  <a:pt x="2296703" y="26349"/>
                  <a:pt x="2399031" y="0"/>
                </a:cubicBezTo>
                <a:cubicBezTo>
                  <a:pt x="2501359" y="-26349"/>
                  <a:pt x="2848924" y="38807"/>
                  <a:pt x="3206510" y="0"/>
                </a:cubicBezTo>
                <a:cubicBezTo>
                  <a:pt x="3564096" y="-38807"/>
                  <a:pt x="3388246" y="27576"/>
                  <a:pt x="3458116" y="0"/>
                </a:cubicBezTo>
                <a:cubicBezTo>
                  <a:pt x="3527986" y="-27576"/>
                  <a:pt x="3829673" y="27756"/>
                  <a:pt x="4043245" y="0"/>
                </a:cubicBezTo>
                <a:cubicBezTo>
                  <a:pt x="4256817" y="-27756"/>
                  <a:pt x="4474431" y="9485"/>
                  <a:pt x="4739550" y="0"/>
                </a:cubicBezTo>
                <a:cubicBezTo>
                  <a:pt x="5004669" y="-9485"/>
                  <a:pt x="5068888" y="25353"/>
                  <a:pt x="5324679" y="0"/>
                </a:cubicBezTo>
                <a:cubicBezTo>
                  <a:pt x="5580470" y="-25353"/>
                  <a:pt x="5707830" y="2933"/>
                  <a:pt x="5909809" y="0"/>
                </a:cubicBezTo>
                <a:cubicBezTo>
                  <a:pt x="6111788" y="-2933"/>
                  <a:pt x="6305733" y="66702"/>
                  <a:pt x="6494938" y="0"/>
                </a:cubicBezTo>
                <a:cubicBezTo>
                  <a:pt x="6684143" y="-66702"/>
                  <a:pt x="6664080" y="11085"/>
                  <a:pt x="6746544" y="0"/>
                </a:cubicBezTo>
                <a:cubicBezTo>
                  <a:pt x="6829008" y="-11085"/>
                  <a:pt x="7124419" y="35213"/>
                  <a:pt x="7220499" y="0"/>
                </a:cubicBezTo>
                <a:cubicBezTo>
                  <a:pt x="7316579" y="-35213"/>
                  <a:pt x="7593344" y="4582"/>
                  <a:pt x="7805629" y="0"/>
                </a:cubicBezTo>
                <a:cubicBezTo>
                  <a:pt x="8017914" y="-4582"/>
                  <a:pt x="8074415" y="34857"/>
                  <a:pt x="8279584" y="0"/>
                </a:cubicBezTo>
                <a:cubicBezTo>
                  <a:pt x="8484753" y="-34857"/>
                  <a:pt x="8744971" y="62216"/>
                  <a:pt x="8975888" y="0"/>
                </a:cubicBezTo>
                <a:cubicBezTo>
                  <a:pt x="9206805" y="-62216"/>
                  <a:pt x="9430091" y="52476"/>
                  <a:pt x="9561017" y="0"/>
                </a:cubicBezTo>
                <a:cubicBezTo>
                  <a:pt x="9691943" y="-52476"/>
                  <a:pt x="10013847" y="117"/>
                  <a:pt x="10146147" y="0"/>
                </a:cubicBezTo>
                <a:cubicBezTo>
                  <a:pt x="10278447" y="-117"/>
                  <a:pt x="10915209" y="49609"/>
                  <a:pt x="11117462" y="0"/>
                </a:cubicBezTo>
                <a:cubicBezTo>
                  <a:pt x="11172671" y="235958"/>
                  <a:pt x="11050577" y="334522"/>
                  <a:pt x="11117462" y="661524"/>
                </a:cubicBezTo>
                <a:cubicBezTo>
                  <a:pt x="11184347" y="988526"/>
                  <a:pt x="11100547" y="1053641"/>
                  <a:pt x="11117462" y="1323048"/>
                </a:cubicBezTo>
                <a:cubicBezTo>
                  <a:pt x="11134377" y="1592455"/>
                  <a:pt x="11115523" y="1652128"/>
                  <a:pt x="11117462" y="1787902"/>
                </a:cubicBezTo>
                <a:cubicBezTo>
                  <a:pt x="11119401" y="1923676"/>
                  <a:pt x="11076714" y="2154669"/>
                  <a:pt x="11117462" y="2318313"/>
                </a:cubicBezTo>
                <a:cubicBezTo>
                  <a:pt x="11158210" y="2481957"/>
                  <a:pt x="11080584" y="2622554"/>
                  <a:pt x="11117462" y="2848724"/>
                </a:cubicBezTo>
                <a:cubicBezTo>
                  <a:pt x="11154340" y="3074894"/>
                  <a:pt x="11114047" y="3128277"/>
                  <a:pt x="11117462" y="3379135"/>
                </a:cubicBezTo>
                <a:cubicBezTo>
                  <a:pt x="11120877" y="3629993"/>
                  <a:pt x="11076174" y="3638176"/>
                  <a:pt x="11117462" y="3843989"/>
                </a:cubicBezTo>
                <a:cubicBezTo>
                  <a:pt x="11158750" y="4049802"/>
                  <a:pt x="11115183" y="4085262"/>
                  <a:pt x="11117462" y="4308844"/>
                </a:cubicBezTo>
                <a:cubicBezTo>
                  <a:pt x="11119741" y="4532427"/>
                  <a:pt x="11063188" y="4659453"/>
                  <a:pt x="11117462" y="4773699"/>
                </a:cubicBezTo>
                <a:cubicBezTo>
                  <a:pt x="11171736" y="4887945"/>
                  <a:pt x="11102138" y="5126022"/>
                  <a:pt x="11117462" y="5304110"/>
                </a:cubicBezTo>
                <a:cubicBezTo>
                  <a:pt x="11132786" y="5482198"/>
                  <a:pt x="11070072" y="5591878"/>
                  <a:pt x="11117462" y="5768964"/>
                </a:cubicBezTo>
                <a:cubicBezTo>
                  <a:pt x="11164852" y="5946050"/>
                  <a:pt x="11042961" y="6372077"/>
                  <a:pt x="11117462" y="6555641"/>
                </a:cubicBezTo>
                <a:cubicBezTo>
                  <a:pt x="10954117" y="6598861"/>
                  <a:pt x="10619856" y="6548062"/>
                  <a:pt x="10421158" y="6555641"/>
                </a:cubicBezTo>
                <a:cubicBezTo>
                  <a:pt x="10222460" y="6563220"/>
                  <a:pt x="10056741" y="6497358"/>
                  <a:pt x="9836028" y="6555641"/>
                </a:cubicBezTo>
                <a:cubicBezTo>
                  <a:pt x="9615315" y="6613924"/>
                  <a:pt x="9393435" y="6535249"/>
                  <a:pt x="9139724" y="6555641"/>
                </a:cubicBezTo>
                <a:cubicBezTo>
                  <a:pt x="8886013" y="6576033"/>
                  <a:pt x="8768887" y="6516248"/>
                  <a:pt x="8665769" y="6555641"/>
                </a:cubicBezTo>
                <a:cubicBezTo>
                  <a:pt x="8562652" y="6595034"/>
                  <a:pt x="8075430" y="6481045"/>
                  <a:pt x="7858290" y="6555641"/>
                </a:cubicBezTo>
                <a:cubicBezTo>
                  <a:pt x="7641150" y="6630237"/>
                  <a:pt x="7729498" y="6527831"/>
                  <a:pt x="7606685" y="6555641"/>
                </a:cubicBezTo>
                <a:cubicBezTo>
                  <a:pt x="7483873" y="6583451"/>
                  <a:pt x="7094168" y="6505160"/>
                  <a:pt x="6799206" y="6555641"/>
                </a:cubicBezTo>
                <a:cubicBezTo>
                  <a:pt x="6504244" y="6606122"/>
                  <a:pt x="6330917" y="6552236"/>
                  <a:pt x="5991727" y="6555641"/>
                </a:cubicBezTo>
                <a:cubicBezTo>
                  <a:pt x="5652537" y="6559046"/>
                  <a:pt x="5861460" y="6551182"/>
                  <a:pt x="5740121" y="6555641"/>
                </a:cubicBezTo>
                <a:cubicBezTo>
                  <a:pt x="5618782" y="6560100"/>
                  <a:pt x="5315918" y="6554283"/>
                  <a:pt x="5043817" y="6555641"/>
                </a:cubicBezTo>
                <a:cubicBezTo>
                  <a:pt x="4771716" y="6556999"/>
                  <a:pt x="4828727" y="6539135"/>
                  <a:pt x="4681037" y="6555641"/>
                </a:cubicBezTo>
                <a:cubicBezTo>
                  <a:pt x="4533347" y="6572147"/>
                  <a:pt x="4526199" y="6550455"/>
                  <a:pt x="4429431" y="6555641"/>
                </a:cubicBezTo>
                <a:cubicBezTo>
                  <a:pt x="4332663" y="6560827"/>
                  <a:pt x="4141059" y="6553132"/>
                  <a:pt x="4066651" y="6555641"/>
                </a:cubicBezTo>
                <a:cubicBezTo>
                  <a:pt x="3992243" y="6558150"/>
                  <a:pt x="3862031" y="6522152"/>
                  <a:pt x="3703870" y="6555641"/>
                </a:cubicBezTo>
                <a:cubicBezTo>
                  <a:pt x="3545709" y="6589130"/>
                  <a:pt x="3558215" y="6533433"/>
                  <a:pt x="3452265" y="6555641"/>
                </a:cubicBezTo>
                <a:cubicBezTo>
                  <a:pt x="3346316" y="6577849"/>
                  <a:pt x="3194819" y="6535912"/>
                  <a:pt x="3089484" y="6555641"/>
                </a:cubicBezTo>
                <a:cubicBezTo>
                  <a:pt x="2984149" y="6575370"/>
                  <a:pt x="2864377" y="6520838"/>
                  <a:pt x="2726704" y="6555641"/>
                </a:cubicBezTo>
                <a:cubicBezTo>
                  <a:pt x="2589031" y="6590444"/>
                  <a:pt x="2468785" y="6521988"/>
                  <a:pt x="2363923" y="6555641"/>
                </a:cubicBezTo>
                <a:cubicBezTo>
                  <a:pt x="2259061" y="6589294"/>
                  <a:pt x="2146674" y="6542116"/>
                  <a:pt x="2001143" y="6555641"/>
                </a:cubicBezTo>
                <a:cubicBezTo>
                  <a:pt x="1855612" y="6569166"/>
                  <a:pt x="1844804" y="6532791"/>
                  <a:pt x="1749537" y="6555641"/>
                </a:cubicBezTo>
                <a:cubicBezTo>
                  <a:pt x="1654270" y="6578491"/>
                  <a:pt x="1469264" y="6513450"/>
                  <a:pt x="1275582" y="6555641"/>
                </a:cubicBezTo>
                <a:cubicBezTo>
                  <a:pt x="1081901" y="6597832"/>
                  <a:pt x="775467" y="6494221"/>
                  <a:pt x="579278" y="6555641"/>
                </a:cubicBezTo>
                <a:cubicBezTo>
                  <a:pt x="383089" y="6617061"/>
                  <a:pt x="283102" y="6513310"/>
                  <a:pt x="0" y="6555641"/>
                </a:cubicBezTo>
                <a:cubicBezTo>
                  <a:pt x="-32540" y="6410671"/>
                  <a:pt x="58004" y="6103729"/>
                  <a:pt x="0" y="5894117"/>
                </a:cubicBezTo>
                <a:cubicBezTo>
                  <a:pt x="-58004" y="5684505"/>
                  <a:pt x="3456" y="5529478"/>
                  <a:pt x="0" y="5429263"/>
                </a:cubicBezTo>
                <a:cubicBezTo>
                  <a:pt x="-3456" y="5329048"/>
                  <a:pt x="20866" y="5177031"/>
                  <a:pt x="0" y="5029965"/>
                </a:cubicBezTo>
                <a:cubicBezTo>
                  <a:pt x="-20866" y="4882899"/>
                  <a:pt x="33886" y="4503344"/>
                  <a:pt x="0" y="4368441"/>
                </a:cubicBezTo>
                <a:cubicBezTo>
                  <a:pt x="-33886" y="4233538"/>
                  <a:pt x="53529" y="4099442"/>
                  <a:pt x="0" y="3903586"/>
                </a:cubicBezTo>
                <a:cubicBezTo>
                  <a:pt x="-53529" y="3707731"/>
                  <a:pt x="23012" y="3586287"/>
                  <a:pt x="0" y="3504288"/>
                </a:cubicBezTo>
                <a:cubicBezTo>
                  <a:pt x="-23012" y="3422289"/>
                  <a:pt x="46391" y="3183997"/>
                  <a:pt x="0" y="2908321"/>
                </a:cubicBezTo>
                <a:cubicBezTo>
                  <a:pt x="-46391" y="2632645"/>
                  <a:pt x="61323" y="2539978"/>
                  <a:pt x="0" y="2246797"/>
                </a:cubicBezTo>
                <a:cubicBezTo>
                  <a:pt x="-61323" y="1953616"/>
                  <a:pt x="63824" y="1877986"/>
                  <a:pt x="0" y="1650830"/>
                </a:cubicBezTo>
                <a:cubicBezTo>
                  <a:pt x="-63824" y="1423674"/>
                  <a:pt x="3274" y="1275902"/>
                  <a:pt x="0" y="1120419"/>
                </a:cubicBezTo>
                <a:cubicBezTo>
                  <a:pt x="-3274" y="964936"/>
                  <a:pt x="13475" y="800195"/>
                  <a:pt x="0" y="524451"/>
                </a:cubicBezTo>
                <a:cubicBezTo>
                  <a:pt x="-13475" y="248707"/>
                  <a:pt x="60145" y="192024"/>
                  <a:pt x="0" y="0"/>
                </a:cubicBezTo>
                <a:close/>
              </a:path>
              <a:path w="11117462" h="6555641" stroke="0" extrusionOk="0">
                <a:moveTo>
                  <a:pt x="0" y="0"/>
                </a:moveTo>
                <a:cubicBezTo>
                  <a:pt x="90678" y="-4472"/>
                  <a:pt x="169525" y="26679"/>
                  <a:pt x="251606" y="0"/>
                </a:cubicBezTo>
                <a:cubicBezTo>
                  <a:pt x="333687" y="-26679"/>
                  <a:pt x="691471" y="13044"/>
                  <a:pt x="947910" y="0"/>
                </a:cubicBezTo>
                <a:cubicBezTo>
                  <a:pt x="1204349" y="-13044"/>
                  <a:pt x="1444990" y="19831"/>
                  <a:pt x="1644214" y="0"/>
                </a:cubicBezTo>
                <a:cubicBezTo>
                  <a:pt x="1843438" y="-19831"/>
                  <a:pt x="2059533" y="72312"/>
                  <a:pt x="2340518" y="0"/>
                </a:cubicBezTo>
                <a:cubicBezTo>
                  <a:pt x="2621503" y="-72312"/>
                  <a:pt x="2798502" y="54503"/>
                  <a:pt x="3147997" y="0"/>
                </a:cubicBezTo>
                <a:cubicBezTo>
                  <a:pt x="3497492" y="-54503"/>
                  <a:pt x="3511949" y="31835"/>
                  <a:pt x="3621952" y="0"/>
                </a:cubicBezTo>
                <a:cubicBezTo>
                  <a:pt x="3731955" y="-31835"/>
                  <a:pt x="4047233" y="30189"/>
                  <a:pt x="4318256" y="0"/>
                </a:cubicBezTo>
                <a:cubicBezTo>
                  <a:pt x="4589279" y="-30189"/>
                  <a:pt x="4663539" y="3373"/>
                  <a:pt x="4903386" y="0"/>
                </a:cubicBezTo>
                <a:cubicBezTo>
                  <a:pt x="5143233" y="-3373"/>
                  <a:pt x="5136149" y="7403"/>
                  <a:pt x="5266166" y="0"/>
                </a:cubicBezTo>
                <a:cubicBezTo>
                  <a:pt x="5396183" y="-7403"/>
                  <a:pt x="5747304" y="756"/>
                  <a:pt x="5962470" y="0"/>
                </a:cubicBezTo>
                <a:cubicBezTo>
                  <a:pt x="6177636" y="-756"/>
                  <a:pt x="6155951" y="22291"/>
                  <a:pt x="6214076" y="0"/>
                </a:cubicBezTo>
                <a:cubicBezTo>
                  <a:pt x="6272201" y="-22291"/>
                  <a:pt x="6590906" y="46280"/>
                  <a:pt x="6688031" y="0"/>
                </a:cubicBezTo>
                <a:cubicBezTo>
                  <a:pt x="6785156" y="-46280"/>
                  <a:pt x="7141062" y="66135"/>
                  <a:pt x="7273161" y="0"/>
                </a:cubicBezTo>
                <a:cubicBezTo>
                  <a:pt x="7405260" y="-66135"/>
                  <a:pt x="7824563" y="65300"/>
                  <a:pt x="7969465" y="0"/>
                </a:cubicBezTo>
                <a:cubicBezTo>
                  <a:pt x="8114367" y="-65300"/>
                  <a:pt x="8095596" y="15451"/>
                  <a:pt x="8221071" y="0"/>
                </a:cubicBezTo>
                <a:cubicBezTo>
                  <a:pt x="8346546" y="-15451"/>
                  <a:pt x="8454680" y="6405"/>
                  <a:pt x="8583851" y="0"/>
                </a:cubicBezTo>
                <a:cubicBezTo>
                  <a:pt x="8713022" y="-6405"/>
                  <a:pt x="9029375" y="2384"/>
                  <a:pt x="9391330" y="0"/>
                </a:cubicBezTo>
                <a:cubicBezTo>
                  <a:pt x="9753285" y="-2384"/>
                  <a:pt x="9587050" y="6038"/>
                  <a:pt x="9642935" y="0"/>
                </a:cubicBezTo>
                <a:cubicBezTo>
                  <a:pt x="9698820" y="-6038"/>
                  <a:pt x="9951615" y="6142"/>
                  <a:pt x="10116890" y="0"/>
                </a:cubicBezTo>
                <a:cubicBezTo>
                  <a:pt x="10282165" y="-6142"/>
                  <a:pt x="10395791" y="16224"/>
                  <a:pt x="10479671" y="0"/>
                </a:cubicBezTo>
                <a:cubicBezTo>
                  <a:pt x="10563551" y="-16224"/>
                  <a:pt x="10809197" y="40764"/>
                  <a:pt x="11117462" y="0"/>
                </a:cubicBezTo>
                <a:cubicBezTo>
                  <a:pt x="11151736" y="239791"/>
                  <a:pt x="11084518" y="403460"/>
                  <a:pt x="11117462" y="727080"/>
                </a:cubicBezTo>
                <a:cubicBezTo>
                  <a:pt x="11150406" y="1050700"/>
                  <a:pt x="11065165" y="1044151"/>
                  <a:pt x="11117462" y="1323048"/>
                </a:cubicBezTo>
                <a:cubicBezTo>
                  <a:pt x="11169759" y="1601945"/>
                  <a:pt x="11099925" y="1545746"/>
                  <a:pt x="11117462" y="1722346"/>
                </a:cubicBezTo>
                <a:cubicBezTo>
                  <a:pt x="11134999" y="1898946"/>
                  <a:pt x="11092319" y="2126005"/>
                  <a:pt x="11117462" y="2318313"/>
                </a:cubicBezTo>
                <a:cubicBezTo>
                  <a:pt x="11142605" y="2510621"/>
                  <a:pt x="11057337" y="2699372"/>
                  <a:pt x="11117462" y="2848724"/>
                </a:cubicBezTo>
                <a:cubicBezTo>
                  <a:pt x="11177587" y="2998076"/>
                  <a:pt x="11090746" y="3376406"/>
                  <a:pt x="11117462" y="3510248"/>
                </a:cubicBezTo>
                <a:cubicBezTo>
                  <a:pt x="11144178" y="3644090"/>
                  <a:pt x="11083661" y="3893159"/>
                  <a:pt x="11117462" y="4237328"/>
                </a:cubicBezTo>
                <a:cubicBezTo>
                  <a:pt x="11151263" y="4581497"/>
                  <a:pt x="11104411" y="4512550"/>
                  <a:pt x="11117462" y="4767739"/>
                </a:cubicBezTo>
                <a:cubicBezTo>
                  <a:pt x="11130513" y="5022928"/>
                  <a:pt x="11103598" y="5080737"/>
                  <a:pt x="11117462" y="5298150"/>
                </a:cubicBezTo>
                <a:cubicBezTo>
                  <a:pt x="11131326" y="5515563"/>
                  <a:pt x="11111516" y="5577906"/>
                  <a:pt x="11117462" y="5763004"/>
                </a:cubicBezTo>
                <a:cubicBezTo>
                  <a:pt x="11123408" y="5948102"/>
                  <a:pt x="11042968" y="6256186"/>
                  <a:pt x="11117462" y="6555641"/>
                </a:cubicBezTo>
                <a:cubicBezTo>
                  <a:pt x="11044652" y="6586959"/>
                  <a:pt x="10856184" y="6526810"/>
                  <a:pt x="10754682" y="6555641"/>
                </a:cubicBezTo>
                <a:cubicBezTo>
                  <a:pt x="10653180" y="6584472"/>
                  <a:pt x="10289898" y="6503320"/>
                  <a:pt x="10058377" y="6555641"/>
                </a:cubicBezTo>
                <a:cubicBezTo>
                  <a:pt x="9826857" y="6607962"/>
                  <a:pt x="9750485" y="6494677"/>
                  <a:pt x="9473248" y="6555641"/>
                </a:cubicBezTo>
                <a:cubicBezTo>
                  <a:pt x="9196011" y="6616605"/>
                  <a:pt x="9248081" y="6545512"/>
                  <a:pt x="9110468" y="6555641"/>
                </a:cubicBezTo>
                <a:cubicBezTo>
                  <a:pt x="8972855" y="6565770"/>
                  <a:pt x="8855561" y="6540116"/>
                  <a:pt x="8636513" y="6555641"/>
                </a:cubicBezTo>
                <a:cubicBezTo>
                  <a:pt x="8417466" y="6571166"/>
                  <a:pt x="8352145" y="6528073"/>
                  <a:pt x="8273732" y="6555641"/>
                </a:cubicBezTo>
                <a:cubicBezTo>
                  <a:pt x="8195319" y="6583209"/>
                  <a:pt x="7981634" y="6515160"/>
                  <a:pt x="7799777" y="6555641"/>
                </a:cubicBezTo>
                <a:cubicBezTo>
                  <a:pt x="7617921" y="6596122"/>
                  <a:pt x="7480579" y="6512228"/>
                  <a:pt x="7325822" y="6555641"/>
                </a:cubicBezTo>
                <a:cubicBezTo>
                  <a:pt x="7171066" y="6599054"/>
                  <a:pt x="7066986" y="6529773"/>
                  <a:pt x="6963042" y="6555641"/>
                </a:cubicBezTo>
                <a:cubicBezTo>
                  <a:pt x="6859098" y="6581509"/>
                  <a:pt x="6331093" y="6524406"/>
                  <a:pt x="6155563" y="6555641"/>
                </a:cubicBezTo>
                <a:cubicBezTo>
                  <a:pt x="5980033" y="6586876"/>
                  <a:pt x="5686574" y="6545767"/>
                  <a:pt x="5459259" y="6555641"/>
                </a:cubicBezTo>
                <a:cubicBezTo>
                  <a:pt x="5231944" y="6565515"/>
                  <a:pt x="5240572" y="6513787"/>
                  <a:pt x="5096479" y="6555641"/>
                </a:cubicBezTo>
                <a:cubicBezTo>
                  <a:pt x="4952386" y="6597495"/>
                  <a:pt x="4667792" y="6474610"/>
                  <a:pt x="4289000" y="6555641"/>
                </a:cubicBezTo>
                <a:cubicBezTo>
                  <a:pt x="3910208" y="6636672"/>
                  <a:pt x="3876464" y="6477619"/>
                  <a:pt x="3481521" y="6555641"/>
                </a:cubicBezTo>
                <a:cubicBezTo>
                  <a:pt x="3086578" y="6633663"/>
                  <a:pt x="3011381" y="6520436"/>
                  <a:pt x="2785217" y="6555641"/>
                </a:cubicBezTo>
                <a:cubicBezTo>
                  <a:pt x="2559053" y="6590846"/>
                  <a:pt x="2537157" y="6549668"/>
                  <a:pt x="2311262" y="6555641"/>
                </a:cubicBezTo>
                <a:cubicBezTo>
                  <a:pt x="2085368" y="6561614"/>
                  <a:pt x="2121326" y="6527807"/>
                  <a:pt x="1948481" y="6555641"/>
                </a:cubicBezTo>
                <a:cubicBezTo>
                  <a:pt x="1775636" y="6583475"/>
                  <a:pt x="1437092" y="6473756"/>
                  <a:pt x="1141003" y="6555641"/>
                </a:cubicBezTo>
                <a:cubicBezTo>
                  <a:pt x="844914" y="6637526"/>
                  <a:pt x="991914" y="6530701"/>
                  <a:pt x="889397" y="6555641"/>
                </a:cubicBezTo>
                <a:cubicBezTo>
                  <a:pt x="786880" y="6580581"/>
                  <a:pt x="286411" y="6545644"/>
                  <a:pt x="0" y="6555641"/>
                </a:cubicBezTo>
                <a:cubicBezTo>
                  <a:pt x="-19600" y="6405008"/>
                  <a:pt x="73258" y="6136374"/>
                  <a:pt x="0" y="5828561"/>
                </a:cubicBezTo>
                <a:cubicBezTo>
                  <a:pt x="-73258" y="5520748"/>
                  <a:pt x="56832" y="5513924"/>
                  <a:pt x="0" y="5298150"/>
                </a:cubicBezTo>
                <a:cubicBezTo>
                  <a:pt x="-56832" y="5082376"/>
                  <a:pt x="3995" y="4885331"/>
                  <a:pt x="0" y="4702182"/>
                </a:cubicBezTo>
                <a:cubicBezTo>
                  <a:pt x="-3995" y="4519033"/>
                  <a:pt x="7210" y="4357187"/>
                  <a:pt x="0" y="4040659"/>
                </a:cubicBezTo>
                <a:cubicBezTo>
                  <a:pt x="-7210" y="3724131"/>
                  <a:pt x="1150" y="3652762"/>
                  <a:pt x="0" y="3444691"/>
                </a:cubicBezTo>
                <a:cubicBezTo>
                  <a:pt x="-1150" y="3236620"/>
                  <a:pt x="24586" y="3106801"/>
                  <a:pt x="0" y="2979837"/>
                </a:cubicBezTo>
                <a:cubicBezTo>
                  <a:pt x="-24586" y="2852873"/>
                  <a:pt x="45655" y="2671435"/>
                  <a:pt x="0" y="2580539"/>
                </a:cubicBezTo>
                <a:cubicBezTo>
                  <a:pt x="-45655" y="2489643"/>
                  <a:pt x="10937" y="2063327"/>
                  <a:pt x="0" y="1853459"/>
                </a:cubicBezTo>
                <a:cubicBezTo>
                  <a:pt x="-10937" y="1643591"/>
                  <a:pt x="33813" y="1610374"/>
                  <a:pt x="0" y="1454160"/>
                </a:cubicBezTo>
                <a:cubicBezTo>
                  <a:pt x="-33813" y="1297946"/>
                  <a:pt x="51685" y="1113555"/>
                  <a:pt x="0" y="923749"/>
                </a:cubicBezTo>
                <a:cubicBezTo>
                  <a:pt x="-51685" y="733943"/>
                  <a:pt x="97481" y="248192"/>
                  <a:pt x="0" y="0"/>
                </a:cubicBezTo>
                <a:close/>
              </a:path>
            </a:pathLst>
          </a:custGeom>
          <a:solidFill>
            <a:schemeClr val="bg1">
              <a:lumMod val="95000"/>
            </a:schemeClr>
          </a:solidFill>
          <a:ln>
            <a:solidFill>
              <a:srgbClr val="00B0F0"/>
            </a:solidFill>
            <a:extLst>
              <a:ext uri="{C807C97D-BFC1-408E-A445-0C87EB9F89A2}">
                <ask:lineSketchStyleProps xmlns:ask="http://schemas.microsoft.com/office/drawing/2018/sketchyshapes" sd="2512279573">
                  <a:prstGeom prst="rect">
                    <a:avLst/>
                  </a:prstGeom>
                  <ask:type>
                    <ask:lineSketchScribble/>
                  </ask:type>
                </ask:lineSketchStyleProps>
              </a:ext>
            </a:extLst>
          </a:ln>
        </p:spPr>
        <p:txBody>
          <a:bodyPr wrap="square">
            <a:spAutoFit/>
          </a:bodyPr>
          <a:lstStyle/>
          <a:p>
            <a:pPr algn="just">
              <a:spcAft>
                <a:spcPts val="300"/>
              </a:spcAft>
            </a:pPr>
            <a:r>
              <a:rPr lang="fr-FR" sz="1660" b="1" i="1" dirty="0">
                <a:latin typeface="Calibri" panose="020F0502020204030204" pitchFamily="34" charset="0"/>
                <a:ea typeface="Calibri" panose="020F0502020204030204" pitchFamily="34" charset="0"/>
                <a:cs typeface="Times New Roman" panose="02020603050405020304" pitchFamily="18" charset="0"/>
              </a:rPr>
              <a:t>Je m'appelle </a:t>
            </a:r>
            <a:r>
              <a:rPr lang="fr-FR" sz="1660" b="1" i="1" dirty="0" err="1">
                <a:latin typeface="Calibri" panose="020F0502020204030204" pitchFamily="34" charset="0"/>
                <a:ea typeface="Calibri" panose="020F0502020204030204" pitchFamily="34" charset="0"/>
                <a:cs typeface="Times New Roman" panose="02020603050405020304" pitchFamily="18" charset="0"/>
              </a:rPr>
              <a:t>Adelheid</a:t>
            </a:r>
            <a:r>
              <a:rPr lang="fr-FR" sz="1660" b="1" i="1" dirty="0">
                <a:latin typeface="Calibri" panose="020F0502020204030204" pitchFamily="34" charset="0"/>
                <a:ea typeface="Calibri" panose="020F0502020204030204" pitchFamily="34" charset="0"/>
                <a:cs typeface="Times New Roman" panose="02020603050405020304" pitchFamily="18" charset="0"/>
              </a:rPr>
              <a:t> </a:t>
            </a:r>
            <a:r>
              <a:rPr lang="fr-FR" sz="1660" b="1" i="1" dirty="0" err="1">
                <a:latin typeface="Calibri" panose="020F0502020204030204" pitchFamily="34" charset="0"/>
                <a:ea typeface="Calibri" panose="020F0502020204030204" pitchFamily="34" charset="0"/>
                <a:cs typeface="Times New Roman" panose="02020603050405020304" pitchFamily="18" charset="0"/>
              </a:rPr>
              <a:t>Popp</a:t>
            </a:r>
            <a:r>
              <a:rPr lang="fr-FR" sz="1660" b="1" i="1" dirty="0">
                <a:latin typeface="Calibri" panose="020F0502020204030204" pitchFamily="34" charset="0"/>
                <a:ea typeface="Calibri" panose="020F0502020204030204" pitchFamily="34" charset="0"/>
                <a:cs typeface="Times New Roman" panose="02020603050405020304" pitchFamily="18" charset="0"/>
              </a:rPr>
              <a:t> </a:t>
            </a:r>
            <a:r>
              <a:rPr lang="fr-FR" sz="1660" i="1" dirty="0">
                <a:latin typeface="Calibri" panose="020F0502020204030204" pitchFamily="34" charset="0"/>
                <a:ea typeface="Calibri" panose="020F0502020204030204" pitchFamily="34" charset="0"/>
                <a:cs typeface="Times New Roman" panose="02020603050405020304" pitchFamily="18" charset="0"/>
              </a:rPr>
              <a:t>et je suis une sociale-démocrate autrichienne. Depuis des décennies, je fais campagne pour le droit de vote des femmes et pour la justice sociale et la démocratie, en particulier pour les femmes défavorisées et socialement vulnérables. Ma jeune vie a été marquée par une pauvreté amère, la faim, l'exploitation et l'humiliation. Mon père avait l'habitude de gaspiller tout l'argent à la taverne, puis de rentrer ivre à la maison, où il battait ma mère et nous, les enfants. Par conséquent, à l'âge de 10 ans, après seulement trois ans, j'ai dû quitter l'école et commencer à travailler pour soutenir financièrement ma famille. Chaque jour, je faisais 12 heures de dur labeur dans une usine, ce qui a conduit un jour à ma dépression. J'avais une maladie nerveuse, m'a-t-on dit à l'époque - c'était, bien sûr, une excuse pour ma malnutrition et mon anémie. En conséquence, on m'a prescrit de l'air frais, de la bonne nourriture et du repos, un luxe que je ne pouvais malheureusement pas me permettre, de sorte que ma vie quotidienne à l'usine a continué sans changement. Grâce à des articles de journaux, je suis entré en contact pour la première fois avec les idées socialistes, ce qui m'a donné le courage de sortir de cette dépendance indigne et de prendre ma vie en main. J'ai commencé à participer à des réunions de travailleurs et à travailler pour l'amélioration de la situation de la classe ouvrière et surtout pour les droits des femmes. Parler en public devant les autres était quelque chose pour lequel j'étais très douée ! Je suis donc rapidement devenue une conférencière très demandée et on m'a demandé d'écrire des articles. Mais c'était difficile pour moi, car je n'avais été à l'école que pendant trois ans et je ne connaissais ni l'orthographe ni la grammaire. Mais grâce au soutien de mon mari Julius </a:t>
            </a:r>
            <a:r>
              <a:rPr lang="fr-FR" sz="1660" i="1" dirty="0" err="1">
                <a:latin typeface="Calibri" panose="020F0502020204030204" pitchFamily="34" charset="0"/>
                <a:ea typeface="Calibri" panose="020F0502020204030204" pitchFamily="34" charset="0"/>
                <a:cs typeface="Times New Roman" panose="02020603050405020304" pitchFamily="18" charset="0"/>
              </a:rPr>
              <a:t>Popp</a:t>
            </a:r>
            <a:r>
              <a:rPr lang="fr-FR" sz="1660" i="1" dirty="0">
                <a:latin typeface="Calibri" panose="020F0502020204030204" pitchFamily="34" charset="0"/>
                <a:ea typeface="Calibri" panose="020F0502020204030204" pitchFamily="34" charset="0"/>
                <a:cs typeface="Times New Roman" panose="02020603050405020304" pitchFamily="18" charset="0"/>
              </a:rPr>
              <a:t> et de mes parrains Emma et Victor Adler, j'ai tout rattrapé. En épousant Julius, j'ai pu renoncer au travail en usine et me consacrer entièrement à la publication de l'</a:t>
            </a:r>
            <a:r>
              <a:rPr lang="fr-FR" sz="1660" i="1" dirty="0" err="1">
                <a:latin typeface="Calibri" panose="020F0502020204030204" pitchFamily="34" charset="0"/>
                <a:ea typeface="Calibri" panose="020F0502020204030204" pitchFamily="34" charset="0"/>
                <a:cs typeface="Times New Roman" panose="02020603050405020304" pitchFamily="18" charset="0"/>
              </a:rPr>
              <a:t>Arbeiterinnen</a:t>
            </a:r>
            <a:r>
              <a:rPr lang="fr-FR" sz="1660" i="1" dirty="0">
                <a:latin typeface="Calibri" panose="020F0502020204030204" pitchFamily="34" charset="0"/>
                <a:ea typeface="Calibri" panose="020F0502020204030204" pitchFamily="34" charset="0"/>
                <a:cs typeface="Times New Roman" panose="02020603050405020304" pitchFamily="18" charset="0"/>
              </a:rPr>
              <a:t>-Zeitung, dont je suis devenue cofondatrice et rédactrice en chef en 1892. Ce fut une grande chance pour moi !</a:t>
            </a:r>
          </a:p>
          <a:p>
            <a:pPr algn="just">
              <a:spcAft>
                <a:spcPts val="300"/>
              </a:spcAft>
            </a:pPr>
            <a:r>
              <a:rPr lang="fr-FR" sz="1660" i="1" dirty="0">
                <a:latin typeface="Calibri" panose="020F0502020204030204" pitchFamily="34" charset="0"/>
                <a:ea typeface="Calibri" panose="020F0502020204030204" pitchFamily="34" charset="0"/>
                <a:cs typeface="Times New Roman" panose="02020603050405020304" pitchFamily="18" charset="0"/>
              </a:rPr>
              <a:t>J'espère vraiment que nos efforts seront enfin couronnés de succès et que les femmes pourront alors non seulement voter mais aussi exercer des fonctions politiques !</a:t>
            </a:r>
          </a:p>
          <a:p>
            <a:pPr algn="just">
              <a:spcAft>
                <a:spcPts val="300"/>
              </a:spcAft>
            </a:pPr>
            <a:r>
              <a:rPr lang="fr-FR" sz="1660" i="1" dirty="0">
                <a:latin typeface="Calibri" panose="020F0502020204030204" pitchFamily="34" charset="0"/>
                <a:ea typeface="Calibri" panose="020F0502020204030204" pitchFamily="34" charset="0"/>
                <a:cs typeface="Times New Roman" panose="02020603050405020304" pitchFamily="18" charset="0"/>
              </a:rPr>
              <a:t>Car alors, je pourrai peut-être enfin atteindre mon objectif de participer activement à la politique, par exemple en tant que membre du Conseil national. Et je pourrais alors enfin me mettre correctement au service d'autres intérêts politiques importants pour les femmes et la famille. Car il y a encore beaucoup à faire sur la voie d'une société égalitaire.</a:t>
            </a:r>
          </a:p>
          <a:p>
            <a:pPr algn="just">
              <a:spcAft>
                <a:spcPts val="300"/>
              </a:spcAft>
            </a:pPr>
            <a:r>
              <a:rPr lang="fr-FR" sz="1660" i="1" dirty="0">
                <a:latin typeface="Calibri" panose="020F0502020204030204" pitchFamily="34" charset="0"/>
                <a:ea typeface="Calibri" panose="020F0502020204030204" pitchFamily="34" charset="0"/>
                <a:cs typeface="Times New Roman" panose="02020603050405020304" pitchFamily="18" charset="0"/>
              </a:rPr>
              <a:t>Aujourd'hui est un jour historique ! Je suis très fière ! Enfin, nous sommes entendus ! Il y a quelques années, une manifestation aussi importante, avec autant de femmes, aurait été totalement impensable. Le chemin a été dur, rocailleux, mais il en vaut la peine</a:t>
            </a:r>
            <a:r>
              <a:rPr lang="en-US" sz="1660" i="1" dirty="0">
                <a:latin typeface="Calibri" panose="020F0502020204030204" pitchFamily="34" charset="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412660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934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grpId="1" nodeType="clickEffect">
                                  <p:stCondLst>
                                    <p:cond delay="0"/>
                                  </p:stCondLst>
                                  <p:childTnLst>
                                    <p:set>
                                      <p:cBhvr>
                                        <p:cTn id="15"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8"/>
                  </p:tgtEl>
                </p:cond>
              </p:nextCondLst>
            </p:seq>
            <p:audio>
              <p:cMediaNode vol="80000">
                <p:cTn id="16" fill="hold" display="0">
                  <p:stCondLst>
                    <p:cond delay="indefinite"/>
                  </p:stCondLst>
                  <p:endCondLst>
                    <p:cond evt="onStopAudio" delay="0">
                      <p:tgtEl>
                        <p:sldTgt/>
                      </p:tgtEl>
                    </p:cond>
                  </p:endCondLst>
                </p:cTn>
                <p:tgtEl>
                  <p:spTgt spid="2"/>
                </p:tgtEl>
              </p:cMediaNode>
            </p:audio>
          </p:childTnLst>
        </p:cTn>
      </p:par>
    </p:tnLst>
    <p:bldLst>
      <p:bldP spid="7" grpId="0" animBg="1"/>
      <p:bldP spid="7"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A7140FA-5B08-B571-B33B-3F886B4556A0}"/>
              </a:ext>
            </a:extLst>
          </p:cNvPr>
          <p:cNvSpPr>
            <a:spLocks noGrp="1"/>
          </p:cNvSpPr>
          <p:nvPr>
            <p:ph type="title" idx="4294967295"/>
          </p:nvPr>
        </p:nvSpPr>
        <p:spPr>
          <a:xfrm>
            <a:off x="7639653" y="160453"/>
            <a:ext cx="4840287" cy="1806575"/>
          </a:xfrm>
        </p:spPr>
        <p:txBody>
          <a:bodyPr>
            <a:normAutofit/>
          </a:bodyPr>
          <a:lstStyle/>
          <a:p>
            <a:r>
              <a:rPr lang="en-US" sz="3600" dirty="0">
                <a:solidFill>
                  <a:srgbClr val="F68122"/>
                </a:solidFill>
              </a:rPr>
              <a:t>Droits </a:t>
            </a:r>
            <a:r>
              <a:rPr lang="en-US" sz="3600" dirty="0" err="1">
                <a:solidFill>
                  <a:srgbClr val="F68122"/>
                </a:solidFill>
              </a:rPr>
              <a:t>d'auteur</a:t>
            </a:r>
            <a:br>
              <a:rPr lang="en-US" sz="3600" dirty="0"/>
            </a:br>
            <a:endParaRPr lang="en-GB" sz="3600" dirty="0"/>
          </a:p>
        </p:txBody>
      </p:sp>
      <p:sp>
        <p:nvSpPr>
          <p:cNvPr id="3" name="Θέση περιεχομένου 2">
            <a:extLst>
              <a:ext uri="{FF2B5EF4-FFF2-40B4-BE49-F238E27FC236}">
                <a16:creationId xmlns:a16="http://schemas.microsoft.com/office/drawing/2014/main" id="{894114E7-EFBD-F05B-7CE9-83BAEE168317}"/>
              </a:ext>
            </a:extLst>
          </p:cNvPr>
          <p:cNvSpPr>
            <a:spLocks noGrp="1"/>
          </p:cNvSpPr>
          <p:nvPr>
            <p:ph idx="4294967295"/>
          </p:nvPr>
        </p:nvSpPr>
        <p:spPr>
          <a:xfrm>
            <a:off x="6729414" y="1019503"/>
            <a:ext cx="5367336" cy="5171090"/>
          </a:xfrm>
        </p:spPr>
        <p:txBody>
          <a:bodyPr>
            <a:noAutofit/>
          </a:bodyPr>
          <a:lstStyle/>
          <a:p>
            <a:pPr marL="0" indent="0">
              <a:lnSpc>
                <a:spcPct val="130000"/>
              </a:lnSpc>
              <a:buNone/>
            </a:pPr>
            <a:r>
              <a:rPr lang="fr-FR" sz="1200" dirty="0">
                <a:effectLst/>
                <a:latin typeface="Calibri" panose="020F0502020204030204" pitchFamily="34" charset="0"/>
                <a:ea typeface="MyriadPro-Regular"/>
                <a:cs typeface="Arial" panose="020B0604020202020204" pitchFamily="34" charset="0"/>
              </a:rPr>
              <a:t>Ce travail est concédé sous une licence </a:t>
            </a:r>
            <a:r>
              <a:rPr lang="fr-FR" sz="1200" b="1" dirty="0">
                <a:effectLst/>
                <a:latin typeface="Calibri" panose="020F0502020204030204" pitchFamily="34" charset="0"/>
                <a:ea typeface="MyriadPro-Regular"/>
                <a:cs typeface="Arial" panose="020B0604020202020204" pitchFamily="34" charset="0"/>
              </a:rPr>
              <a:t>Creative Commons Attribution - Pas d’Utilisation Commerciale - Partage dans les Mêmes Conditions 4.0 International License</a:t>
            </a:r>
            <a:r>
              <a:rPr lang="fr-FR" sz="1200" dirty="0">
                <a:effectLst/>
                <a:latin typeface="Calibri" panose="020F0502020204030204" pitchFamily="34" charset="0"/>
                <a:ea typeface="MyriadPro-Regular"/>
                <a:cs typeface="Arial" panose="020B0604020202020204" pitchFamily="34" charset="0"/>
              </a:rPr>
              <a:t>. Vous êtes autorisé à:</a:t>
            </a:r>
            <a:endParaRPr lang="en-GB" sz="1200" dirty="0">
              <a:effectLst/>
              <a:latin typeface="Calibri" panose="020F0502020204030204" pitchFamily="34" charset="0"/>
              <a:ea typeface="MyriadPro-Regular"/>
              <a:cs typeface="Arial" panose="020B0604020202020204" pitchFamily="34" charset="0"/>
            </a:endParaRPr>
          </a:p>
          <a:p>
            <a:pPr lvl="0">
              <a:lnSpc>
                <a:spcPct val="130000"/>
              </a:lnSpc>
              <a:spcBef>
                <a:spcPts val="500"/>
              </a:spcBef>
              <a:buClr>
                <a:srgbClr val="80C141"/>
              </a:buClr>
              <a:buFont typeface="Wingdings" panose="05000000000000000000" pitchFamily="2" charset="2"/>
              <a:buChar char="§"/>
            </a:pPr>
            <a:r>
              <a:rPr lang="fr-FR" sz="1200" b="1" dirty="0">
                <a:effectLst/>
                <a:latin typeface="Calibri" panose="020F0502020204030204" pitchFamily="34" charset="0"/>
                <a:ea typeface="Calibri" panose="020F0502020204030204" pitchFamily="34" charset="0"/>
                <a:cs typeface="Arial" panose="020B0604020202020204" pitchFamily="34" charset="0"/>
              </a:rPr>
              <a:t>Partager </a:t>
            </a:r>
            <a:r>
              <a:rPr lang="fr-FR" sz="1200" dirty="0">
                <a:effectLst/>
                <a:latin typeface="Calibri" panose="020F0502020204030204" pitchFamily="34" charset="0"/>
                <a:ea typeface="Calibri" panose="020F0502020204030204" pitchFamily="34" charset="0"/>
                <a:cs typeface="Arial" panose="020B0604020202020204" pitchFamily="34" charset="0"/>
              </a:rPr>
              <a:t>— copier, distribuer et communiquer le matériel par tous moyens et sous tous formats</a:t>
            </a:r>
            <a:endParaRPr lang="en-GB" sz="1200" dirty="0">
              <a:effectLst/>
              <a:latin typeface="Calibri" panose="020F0502020204030204" pitchFamily="34" charset="0"/>
              <a:ea typeface="Calibri" panose="020F0502020204030204" pitchFamily="34" charset="0"/>
              <a:cs typeface="Arial" panose="020B0604020202020204" pitchFamily="34" charset="0"/>
            </a:endParaRPr>
          </a:p>
          <a:p>
            <a:pPr lvl="0">
              <a:lnSpc>
                <a:spcPct val="130000"/>
              </a:lnSpc>
              <a:spcBef>
                <a:spcPts val="500"/>
              </a:spcBef>
              <a:spcAft>
                <a:spcPts val="1000"/>
              </a:spcAft>
              <a:buClr>
                <a:srgbClr val="80C141"/>
              </a:buClr>
              <a:buFont typeface="Wingdings" panose="05000000000000000000" pitchFamily="2" charset="2"/>
              <a:buChar char="§"/>
            </a:pPr>
            <a:r>
              <a:rPr lang="fr-FR" sz="1200" b="1" dirty="0">
                <a:effectLst/>
                <a:latin typeface="Calibri" panose="020F0502020204030204" pitchFamily="34" charset="0"/>
                <a:ea typeface="Calibri" panose="020F0502020204030204" pitchFamily="34" charset="0"/>
                <a:cs typeface="Arial" panose="020B0604020202020204" pitchFamily="34" charset="0"/>
              </a:rPr>
              <a:t>Adapter</a:t>
            </a:r>
            <a:r>
              <a:rPr lang="fr-FR" sz="1200" dirty="0">
                <a:effectLst/>
                <a:latin typeface="Calibri" panose="020F0502020204030204" pitchFamily="34" charset="0"/>
                <a:ea typeface="Calibri" panose="020F0502020204030204" pitchFamily="34" charset="0"/>
                <a:cs typeface="Arial" panose="020B0604020202020204" pitchFamily="34" charset="0"/>
              </a:rPr>
              <a:t> — remixer, transformer et créer à partir du matériel</a:t>
            </a:r>
            <a:endParaRPr lang="en-GB" sz="1200" dirty="0">
              <a:effectLst/>
              <a:latin typeface="Calibri" panose="020F0502020204030204" pitchFamily="34" charset="0"/>
              <a:ea typeface="Calibri" panose="020F0502020204030204" pitchFamily="34" charset="0"/>
              <a:cs typeface="Arial" panose="020B0604020202020204" pitchFamily="34" charset="0"/>
            </a:endParaRPr>
          </a:p>
          <a:p>
            <a:pPr marL="0" indent="0">
              <a:lnSpc>
                <a:spcPct val="130000"/>
              </a:lnSpc>
              <a:buNone/>
            </a:pPr>
            <a:r>
              <a:rPr lang="fr-FR" sz="1200" dirty="0">
                <a:effectLst/>
                <a:latin typeface="Calibri" panose="020F0502020204030204" pitchFamily="34" charset="0"/>
                <a:ea typeface="MyriadPro-Regular"/>
                <a:cs typeface="Arial" panose="020B0604020202020204" pitchFamily="34" charset="0"/>
              </a:rPr>
              <a:t>selon les conditions suivantes:</a:t>
            </a:r>
            <a:endParaRPr lang="en-GB" sz="1200" dirty="0">
              <a:effectLst/>
              <a:latin typeface="Calibri" panose="020F0502020204030204" pitchFamily="34" charset="0"/>
              <a:ea typeface="MyriadPro-Regular"/>
              <a:cs typeface="Arial" panose="020B0604020202020204" pitchFamily="34" charset="0"/>
            </a:endParaRPr>
          </a:p>
          <a:p>
            <a:pPr>
              <a:lnSpc>
                <a:spcPct val="130000"/>
              </a:lnSpc>
              <a:spcBef>
                <a:spcPts val="500"/>
              </a:spcBef>
              <a:buClr>
                <a:srgbClr val="80C141"/>
              </a:buClr>
              <a:buFont typeface="Wingdings" panose="05000000000000000000" pitchFamily="2" charset="2"/>
              <a:buChar char="§"/>
            </a:pPr>
            <a:r>
              <a:rPr lang="fr-FR" sz="1200" b="1" dirty="0">
                <a:effectLst/>
                <a:latin typeface="Calibri" panose="020F0502020204030204" pitchFamily="34" charset="0"/>
                <a:ea typeface="Calibri" panose="020F0502020204030204" pitchFamily="34" charset="0"/>
                <a:cs typeface="Arial" panose="020B0604020202020204" pitchFamily="34" charset="0"/>
              </a:rPr>
              <a:t>Attribution</a:t>
            </a:r>
            <a:r>
              <a:rPr lang="fr-FR" sz="1200" dirty="0">
                <a:effectLst/>
                <a:latin typeface="Calibri" panose="020F0502020204030204" pitchFamily="34" charset="0"/>
                <a:ea typeface="Calibri" panose="020F0502020204030204" pitchFamily="34" charset="0"/>
                <a:cs typeface="Arial" panose="020B0604020202020204" pitchFamily="34" charset="0"/>
              </a:rPr>
              <a:t> — Vous devez créditer l'Œuvre, intégrer un lien vers la licence et indiquer si des modifications ont été effectuées à l'</a:t>
            </a:r>
            <a:r>
              <a:rPr lang="fr-FR" sz="1200" dirty="0" err="1">
                <a:effectLst/>
                <a:latin typeface="Calibri" panose="020F0502020204030204" pitchFamily="34" charset="0"/>
                <a:ea typeface="Calibri" panose="020F0502020204030204" pitchFamily="34" charset="0"/>
                <a:cs typeface="Arial" panose="020B0604020202020204" pitchFamily="34" charset="0"/>
              </a:rPr>
              <a:t>Oeuvre</a:t>
            </a:r>
            <a:r>
              <a:rPr lang="fr-FR" sz="1200" dirty="0">
                <a:effectLst/>
                <a:latin typeface="Calibri" panose="020F0502020204030204" pitchFamily="34" charset="0"/>
                <a:ea typeface="Calibri" panose="020F0502020204030204" pitchFamily="34" charset="0"/>
                <a:cs typeface="Arial" panose="020B0604020202020204" pitchFamily="34" charset="0"/>
              </a:rPr>
              <a:t>. Vous devez indiquer ces informations par tous les moyens raisonnables, sans toutefois suggérer que l'Offrant vous soutient ou soutient la façon dont vous avez utilisé son </a:t>
            </a:r>
            <a:r>
              <a:rPr lang="fr-FR" sz="1200" dirty="0" err="1">
                <a:effectLst/>
                <a:latin typeface="Calibri" panose="020F0502020204030204" pitchFamily="34" charset="0"/>
                <a:ea typeface="Calibri" panose="020F0502020204030204" pitchFamily="34" charset="0"/>
                <a:cs typeface="Arial" panose="020B0604020202020204" pitchFamily="34" charset="0"/>
              </a:rPr>
              <a:t>Oeuvre</a:t>
            </a:r>
            <a:r>
              <a:rPr lang="fr-FR" sz="1200" dirty="0">
                <a:effectLst/>
                <a:latin typeface="Calibri" panose="020F0502020204030204" pitchFamily="34" charset="0"/>
                <a:ea typeface="Calibri" panose="020F0502020204030204" pitchFamily="34" charset="0"/>
                <a:cs typeface="Arial" panose="020B0604020202020204" pitchFamily="34" charset="0"/>
              </a:rPr>
              <a:t>.</a:t>
            </a:r>
            <a:endParaRPr lang="en-GB" sz="1200" dirty="0">
              <a:effectLst/>
              <a:latin typeface="Calibri" panose="020F0502020204030204" pitchFamily="34" charset="0"/>
              <a:ea typeface="Calibri" panose="020F0502020204030204" pitchFamily="34" charset="0"/>
              <a:cs typeface="Arial" panose="020B0604020202020204" pitchFamily="34" charset="0"/>
            </a:endParaRPr>
          </a:p>
          <a:p>
            <a:pPr>
              <a:lnSpc>
                <a:spcPct val="130000"/>
              </a:lnSpc>
              <a:spcBef>
                <a:spcPts val="500"/>
              </a:spcBef>
              <a:buClr>
                <a:srgbClr val="80C141"/>
              </a:buClr>
              <a:buFont typeface="Wingdings" panose="05000000000000000000" pitchFamily="2" charset="2"/>
              <a:buChar char="§"/>
            </a:pPr>
            <a:r>
              <a:rPr lang="fr-FR" sz="1200" b="1" dirty="0">
                <a:effectLst/>
                <a:latin typeface="Calibri" panose="020F0502020204030204" pitchFamily="34" charset="0"/>
                <a:ea typeface="Calibri" panose="020F0502020204030204" pitchFamily="34" charset="0"/>
                <a:cs typeface="Arial" panose="020B0604020202020204" pitchFamily="34" charset="0"/>
              </a:rPr>
              <a:t>Pas d’Utilisation Commerciale </a:t>
            </a:r>
            <a:r>
              <a:rPr lang="fr-FR" sz="1200" dirty="0">
                <a:effectLst/>
                <a:latin typeface="Calibri" panose="020F0502020204030204" pitchFamily="34" charset="0"/>
                <a:ea typeface="Calibri" panose="020F0502020204030204" pitchFamily="34" charset="0"/>
                <a:cs typeface="Arial" panose="020B0604020202020204" pitchFamily="34" charset="0"/>
              </a:rPr>
              <a:t>— Vous n'êtes pas autorisé à faire un usage commercial de cette </a:t>
            </a:r>
            <a:r>
              <a:rPr lang="fr-FR" sz="1200" dirty="0" err="1">
                <a:effectLst/>
                <a:latin typeface="Calibri" panose="020F0502020204030204" pitchFamily="34" charset="0"/>
                <a:ea typeface="Calibri" panose="020F0502020204030204" pitchFamily="34" charset="0"/>
                <a:cs typeface="Arial" panose="020B0604020202020204" pitchFamily="34" charset="0"/>
              </a:rPr>
              <a:t>Oeuvre</a:t>
            </a:r>
            <a:r>
              <a:rPr lang="fr-FR" sz="1200" dirty="0">
                <a:effectLst/>
                <a:latin typeface="Calibri" panose="020F0502020204030204" pitchFamily="34" charset="0"/>
                <a:ea typeface="Calibri" panose="020F0502020204030204" pitchFamily="34" charset="0"/>
                <a:cs typeface="Arial" panose="020B0604020202020204" pitchFamily="34" charset="0"/>
              </a:rPr>
              <a:t>, tout ou partie du matériel la composant.</a:t>
            </a:r>
            <a:endParaRPr lang="en-GB" sz="1200" dirty="0">
              <a:effectLst/>
              <a:latin typeface="Calibri" panose="020F0502020204030204" pitchFamily="34" charset="0"/>
              <a:ea typeface="Calibri" panose="020F0502020204030204" pitchFamily="34" charset="0"/>
              <a:cs typeface="Arial" panose="020B0604020202020204" pitchFamily="34" charset="0"/>
            </a:endParaRPr>
          </a:p>
          <a:p>
            <a:pPr>
              <a:lnSpc>
                <a:spcPct val="130000"/>
              </a:lnSpc>
              <a:spcBef>
                <a:spcPts val="500"/>
              </a:spcBef>
              <a:spcAft>
                <a:spcPts val="1000"/>
              </a:spcAft>
              <a:buClr>
                <a:srgbClr val="80C141"/>
              </a:buClr>
              <a:buFont typeface="Wingdings" panose="05000000000000000000" pitchFamily="2" charset="2"/>
              <a:buChar char="§"/>
            </a:pPr>
            <a:r>
              <a:rPr lang="fr-FR" sz="1200" b="1" dirty="0">
                <a:effectLst/>
                <a:latin typeface="Calibri" panose="020F0502020204030204" pitchFamily="34" charset="0"/>
                <a:ea typeface="Calibri" panose="020F0502020204030204" pitchFamily="34" charset="0"/>
                <a:cs typeface="Arial" panose="020B0604020202020204" pitchFamily="34" charset="0"/>
              </a:rPr>
              <a:t>Partage dans les Mêmes Conditions </a:t>
            </a:r>
            <a:r>
              <a:rPr lang="fr-FR" sz="1200" dirty="0">
                <a:effectLst/>
                <a:latin typeface="Calibri" panose="020F0502020204030204" pitchFamily="34" charset="0"/>
                <a:ea typeface="Calibri" panose="020F0502020204030204" pitchFamily="34" charset="0"/>
                <a:cs typeface="Arial" panose="020B0604020202020204" pitchFamily="34" charset="0"/>
              </a:rPr>
              <a:t>— Dans le cas où vous effectuez un remix, que vous transformez, ou créez à partir du matériel composant l'</a:t>
            </a:r>
            <a:r>
              <a:rPr lang="fr-FR" sz="1200" dirty="0" err="1">
                <a:effectLst/>
                <a:latin typeface="Calibri" panose="020F0502020204030204" pitchFamily="34" charset="0"/>
                <a:ea typeface="Calibri" panose="020F0502020204030204" pitchFamily="34" charset="0"/>
                <a:cs typeface="Arial" panose="020B0604020202020204" pitchFamily="34" charset="0"/>
              </a:rPr>
              <a:t>Oeuvre</a:t>
            </a:r>
            <a:r>
              <a:rPr lang="fr-FR" sz="1200" dirty="0">
                <a:effectLst/>
                <a:latin typeface="Calibri" panose="020F0502020204030204" pitchFamily="34" charset="0"/>
                <a:ea typeface="Calibri" panose="020F0502020204030204" pitchFamily="34" charset="0"/>
                <a:cs typeface="Arial" panose="020B0604020202020204" pitchFamily="34" charset="0"/>
              </a:rPr>
              <a:t> originale, vous devez diffuser l'</a:t>
            </a:r>
            <a:r>
              <a:rPr lang="fr-FR" sz="1200" dirty="0" err="1">
                <a:effectLst/>
                <a:latin typeface="Calibri" panose="020F0502020204030204" pitchFamily="34" charset="0"/>
                <a:ea typeface="Calibri" panose="020F0502020204030204" pitchFamily="34" charset="0"/>
                <a:cs typeface="Arial" panose="020B0604020202020204" pitchFamily="34" charset="0"/>
              </a:rPr>
              <a:t>Oeuvre</a:t>
            </a:r>
            <a:r>
              <a:rPr lang="fr-FR" sz="1200" dirty="0">
                <a:effectLst/>
                <a:latin typeface="Calibri" panose="020F0502020204030204" pitchFamily="34" charset="0"/>
                <a:ea typeface="Calibri" panose="020F0502020204030204" pitchFamily="34" charset="0"/>
                <a:cs typeface="Arial" panose="020B0604020202020204" pitchFamily="34" charset="0"/>
              </a:rPr>
              <a:t> modifiée dans les même conditions, c'est à dire avec la même licence avec laquelle l'</a:t>
            </a:r>
            <a:r>
              <a:rPr lang="fr-FR" sz="1200" dirty="0" err="1">
                <a:effectLst/>
                <a:latin typeface="Calibri" panose="020F0502020204030204" pitchFamily="34" charset="0"/>
                <a:ea typeface="Calibri" panose="020F0502020204030204" pitchFamily="34" charset="0"/>
                <a:cs typeface="Arial" panose="020B0604020202020204" pitchFamily="34" charset="0"/>
              </a:rPr>
              <a:t>Oeuvre</a:t>
            </a:r>
            <a:r>
              <a:rPr lang="fr-FR" sz="1200" dirty="0">
                <a:effectLst/>
                <a:latin typeface="Calibri" panose="020F0502020204030204" pitchFamily="34" charset="0"/>
                <a:ea typeface="Calibri" panose="020F0502020204030204" pitchFamily="34" charset="0"/>
                <a:cs typeface="Arial" panose="020B0604020202020204" pitchFamily="34" charset="0"/>
              </a:rPr>
              <a:t> originale a été diffusée.</a:t>
            </a:r>
            <a:endParaRPr lang="en-GB" sz="1200" dirty="0">
              <a:effectLst/>
              <a:latin typeface="Calibri" panose="020F0502020204030204" pitchFamily="34" charset="0"/>
              <a:ea typeface="Calibri" panose="020F0502020204030204" pitchFamily="34" charset="0"/>
              <a:cs typeface="Arial" panose="020B0604020202020204" pitchFamily="34" charset="0"/>
            </a:endParaRPr>
          </a:p>
          <a:p>
            <a:pPr>
              <a:buClr>
                <a:srgbClr val="80C141"/>
              </a:buClr>
              <a:buFont typeface="Wingdings" panose="05000000000000000000" pitchFamily="2" charset="2"/>
              <a:buChar char="§"/>
            </a:pPr>
            <a:endParaRPr lang="en-US" sz="1200" dirty="0"/>
          </a:p>
          <a:p>
            <a:pPr marL="0" indent="0">
              <a:buNone/>
            </a:pPr>
            <a:endParaRPr lang="en-GB" sz="1200" dirty="0"/>
          </a:p>
        </p:txBody>
      </p:sp>
      <p:pic>
        <p:nvPicPr>
          <p:cNvPr id="4" name="Εικόνα 3" descr="Εικόνα που περιέχει κείμενο&#10;&#10;Περιγραφή που δημιουργήθηκε αυτόματα">
            <a:extLst>
              <a:ext uri="{FF2B5EF4-FFF2-40B4-BE49-F238E27FC236}">
                <a16:creationId xmlns:a16="http://schemas.microsoft.com/office/drawing/2014/main" id="{7D2B3D59-C316-BD5E-9D12-A86A22E3E6DA}"/>
              </a:ext>
            </a:extLst>
          </p:cNvPr>
          <p:cNvPicPr>
            <a:picLocks noChangeAspect="1"/>
          </p:cNvPicPr>
          <p:nvPr/>
        </p:nvPicPr>
        <p:blipFill rotWithShape="1">
          <a:blip r:embed="rId2">
            <a:extLst>
              <a:ext uri="{28A0092B-C50C-407E-A947-70E740481C1C}">
                <a14:useLocalDpi xmlns:a14="http://schemas.microsoft.com/office/drawing/2010/main" val="0"/>
              </a:ext>
            </a:extLst>
          </a:blip>
          <a:srcRect l="11244" r="21864"/>
          <a:stretch/>
        </p:blipFill>
        <p:spPr>
          <a:xfrm>
            <a:off x="20" y="-687121"/>
            <a:ext cx="6729393" cy="7545122"/>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pic>
        <p:nvPicPr>
          <p:cNvPr id="14" name="Picture 2">
            <a:extLst>
              <a:ext uri="{FF2B5EF4-FFF2-40B4-BE49-F238E27FC236}">
                <a16:creationId xmlns:a16="http://schemas.microsoft.com/office/drawing/2014/main" id="{C38DBCBE-7345-CC1B-4B95-8225078CFC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46687" y="6278445"/>
            <a:ext cx="1406013" cy="49210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D01AEA02-7C13-2930-410A-66EB85373B95}"/>
              </a:ext>
            </a:extLst>
          </p:cNvPr>
          <p:cNvSpPr txBox="1"/>
          <p:nvPr/>
        </p:nvSpPr>
        <p:spPr>
          <a:xfrm>
            <a:off x="4109953" y="6657945"/>
            <a:ext cx="2930610" cy="200055"/>
          </a:xfrm>
          <a:prstGeom prst="rect">
            <a:avLst/>
          </a:prstGeom>
          <a:noFill/>
        </p:spPr>
        <p:txBody>
          <a:bodyPr wrap="none" rtlCol="0">
            <a:spAutoFit/>
          </a:bodyPr>
          <a:lstStyle/>
          <a:p>
            <a:r>
              <a:rPr lang="fr-FR" sz="700" dirty="0">
                <a:solidFill>
                  <a:schemeClr val="bg1">
                    <a:lumMod val="50000"/>
                  </a:schemeClr>
                </a:solidFill>
              </a:rPr>
              <a:t>Photo prise par Pantelis Balaouras, CC-BY-NC-SA. Graffiti de </a:t>
            </a:r>
            <a:r>
              <a:rPr lang="fr-FR" sz="700" dirty="0" err="1">
                <a:solidFill>
                  <a:schemeClr val="bg1">
                    <a:lumMod val="50000"/>
                  </a:schemeClr>
                </a:solidFill>
              </a:rPr>
              <a:t>Dream</a:t>
            </a:r>
            <a:r>
              <a:rPr lang="fr-FR" sz="700" dirty="0">
                <a:solidFill>
                  <a:schemeClr val="bg1">
                    <a:lumMod val="50000"/>
                  </a:schemeClr>
                </a:solidFill>
              </a:rPr>
              <a:t> </a:t>
            </a:r>
            <a:r>
              <a:rPr lang="fr-FR" sz="700" dirty="0" err="1">
                <a:solidFill>
                  <a:schemeClr val="bg1">
                    <a:lumMod val="50000"/>
                  </a:schemeClr>
                </a:solidFill>
              </a:rPr>
              <a:t>Victim</a:t>
            </a:r>
            <a:r>
              <a:rPr lang="fr-FR" sz="700" dirty="0">
                <a:solidFill>
                  <a:schemeClr val="bg1">
                    <a:lumMod val="50000"/>
                  </a:schemeClr>
                </a:solidFill>
              </a:rPr>
              <a:t>.</a:t>
            </a:r>
            <a:endParaRPr lang="en-GB" sz="700" dirty="0">
              <a:solidFill>
                <a:schemeClr val="bg1">
                  <a:lumMod val="50000"/>
                </a:schemeClr>
              </a:solidFill>
            </a:endParaRPr>
          </a:p>
        </p:txBody>
      </p:sp>
    </p:spTree>
    <p:extLst>
      <p:ext uri="{BB962C8B-B14F-4D97-AF65-F5344CB8AC3E}">
        <p14:creationId xmlns:p14="http://schemas.microsoft.com/office/powerpoint/2010/main" val="40412835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E2-Seipel-FR ">
            <a:hlinkClick r:id="" action="ppaction://media"/>
            <a:extLst>
              <a:ext uri="{FF2B5EF4-FFF2-40B4-BE49-F238E27FC236}">
                <a16:creationId xmlns:a16="http://schemas.microsoft.com/office/drawing/2014/main" id="{463DCE01-D28D-815E-73F0-55A869D962C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0615" y="3673544"/>
            <a:ext cx="2154439" cy="2154439"/>
          </a:xfrm>
          <a:prstGeom prst="rect">
            <a:avLst/>
          </a:prstGeom>
        </p:spPr>
      </p:pic>
      <p:pic>
        <p:nvPicPr>
          <p:cNvPr id="10" name="Grafik 633" descr="Aquarell, Pinselstrich, Farbe, Abstrakt, Textur, Bürste">
            <a:extLst>
              <a:ext uri="{FF2B5EF4-FFF2-40B4-BE49-F238E27FC236}">
                <a16:creationId xmlns:a16="http://schemas.microsoft.com/office/drawing/2014/main" id="{F9ED252B-0E69-4538-B57F-61F9D8AD5010}"/>
              </a:ext>
            </a:extLst>
          </p:cNvPr>
          <p:cNvPicPr>
            <a:picLocks noChangeAspect="1"/>
          </p:cNvPicPr>
          <p:nvPr/>
        </p:nvPicPr>
        <p:blipFill rotWithShape="1">
          <a:blip r:embed="rId5">
            <a:duotone>
              <a:schemeClr val="bg2">
                <a:shade val="45000"/>
                <a:satMod val="135000"/>
              </a:schemeClr>
              <a:prstClr val="white"/>
            </a:duotone>
            <a:extLst>
              <a:ext uri="{28A0092B-C50C-407E-A947-70E740481C1C}">
                <a14:useLocalDpi xmlns:a14="http://schemas.microsoft.com/office/drawing/2010/main" val="0"/>
              </a:ext>
            </a:extLst>
          </a:blip>
          <a:srcRect/>
          <a:stretch/>
        </p:blipFill>
        <p:spPr bwMode="auto">
          <a:xfrm>
            <a:off x="24219" y="502005"/>
            <a:ext cx="11628164" cy="1080990"/>
          </a:xfrm>
          <a:prstGeom prst="rect">
            <a:avLst/>
          </a:prstGeom>
          <a:noFill/>
          <a:ln>
            <a:noFill/>
          </a:ln>
          <a:extLst>
            <a:ext uri="{53640926-AAD7-44D8-BBD7-CCE9431645EC}">
              <a14:shadowObscured xmlns:a14="http://schemas.microsoft.com/office/drawing/2010/main"/>
            </a:ext>
          </a:extLst>
        </p:spPr>
      </p:pic>
      <p:sp>
        <p:nvSpPr>
          <p:cNvPr id="4" name="Τίτλος 3">
            <a:extLst>
              <a:ext uri="{FF2B5EF4-FFF2-40B4-BE49-F238E27FC236}">
                <a16:creationId xmlns:a16="http://schemas.microsoft.com/office/drawing/2014/main" id="{7063FF32-E3FD-4B21-B2DD-08C030F1628A}"/>
              </a:ext>
            </a:extLst>
          </p:cNvPr>
          <p:cNvSpPr>
            <a:spLocks noGrp="1"/>
          </p:cNvSpPr>
          <p:nvPr>
            <p:ph type="title"/>
          </p:nvPr>
        </p:nvSpPr>
        <p:spPr>
          <a:noFill/>
        </p:spPr>
        <p:txBody>
          <a:bodyPr>
            <a:normAutofit/>
          </a:bodyPr>
          <a:lstStyle/>
          <a:p>
            <a:r>
              <a:rPr lang="en-US" dirty="0" err="1"/>
              <a:t>Personne</a:t>
            </a:r>
            <a:r>
              <a:rPr lang="en-US" dirty="0"/>
              <a:t> 2: Ignaz </a:t>
            </a:r>
            <a:r>
              <a:rPr lang="en-US" dirty="0" err="1"/>
              <a:t>Seipel</a:t>
            </a:r>
            <a:r>
              <a:rPr lang="en-US" dirty="0"/>
              <a:t>, </a:t>
            </a:r>
            <a:r>
              <a:rPr lang="en-US" sz="2800" dirty="0" err="1"/>
              <a:t>Théologien</a:t>
            </a:r>
            <a:r>
              <a:rPr lang="en-US" sz="2800" dirty="0"/>
              <a:t> et </a:t>
            </a:r>
            <a:r>
              <a:rPr lang="en-US" sz="2800" dirty="0" err="1"/>
              <a:t>Politicien</a:t>
            </a:r>
            <a:endParaRPr lang="en-GB" dirty="0"/>
          </a:p>
        </p:txBody>
      </p:sp>
      <p:sp>
        <p:nvSpPr>
          <p:cNvPr id="5" name="Θέση περιεχομένου 4">
            <a:extLst>
              <a:ext uri="{FF2B5EF4-FFF2-40B4-BE49-F238E27FC236}">
                <a16:creationId xmlns:a16="http://schemas.microsoft.com/office/drawing/2014/main" id="{79C6DE5D-98D8-4F3A-AC62-5A2CA0E96C33}"/>
              </a:ext>
            </a:extLst>
          </p:cNvPr>
          <p:cNvSpPr>
            <a:spLocks noGrp="1"/>
          </p:cNvSpPr>
          <p:nvPr>
            <p:ph idx="1"/>
          </p:nvPr>
        </p:nvSpPr>
        <p:spPr>
          <a:xfrm>
            <a:off x="813076" y="1546907"/>
            <a:ext cx="10565848" cy="4796401"/>
          </a:xfrm>
        </p:spPr>
        <p:txBody>
          <a:bodyPr>
            <a:noAutofit/>
          </a:bodyPr>
          <a:lstStyle/>
          <a:p>
            <a:pPr marL="0" indent="0">
              <a:lnSpc>
                <a:spcPct val="110000"/>
              </a:lnSpc>
              <a:spcBef>
                <a:spcPts val="0"/>
              </a:spcBef>
              <a:spcAft>
                <a:spcPts val="300"/>
              </a:spcAft>
              <a:buNone/>
            </a:pPr>
            <a:r>
              <a:rPr lang="fr-FR" sz="2400" i="1" dirty="0">
                <a:latin typeface="Calibri" panose="020F0502020204030204" pitchFamily="34" charset="0"/>
                <a:cs typeface="Times New Roman" panose="02020603050405020304" pitchFamily="18" charset="0"/>
              </a:rPr>
              <a:t>Quel vacarme ! Je suis à la fenêtre de mon bureau dans la </a:t>
            </a:r>
            <a:r>
              <a:rPr lang="fr-FR" sz="2400" i="1" dirty="0" err="1">
                <a:latin typeface="Calibri" panose="020F0502020204030204" pitchFamily="34" charset="0"/>
                <a:cs typeface="Times New Roman" panose="02020603050405020304" pitchFamily="18" charset="0"/>
              </a:rPr>
              <a:t>Ringstrasse</a:t>
            </a:r>
            <a:r>
              <a:rPr lang="fr-FR" sz="2400" i="1" dirty="0">
                <a:latin typeface="Calibri" panose="020F0502020204030204" pitchFamily="34" charset="0"/>
                <a:cs typeface="Times New Roman" panose="02020603050405020304" pitchFamily="18" charset="0"/>
              </a:rPr>
              <a:t> de Vienne, et dans la rue, des milliers de personnes passent. Ils réclament apparemment le suffrage universel pour les femmes aussi, la journée de travail de huit heures et la légalisation de l'avortement. Incroyable ! Quel malaise, quelle foule ! L'ordre de l'État et de la société, voulu par Dieu, est en danger </a:t>
            </a:r>
            <a:r>
              <a:rPr lang="en-GB" sz="2400" i="1" dirty="0">
                <a:latin typeface="Calibri" panose="020F0502020204030204" pitchFamily="34" charset="0"/>
                <a:cs typeface="Times New Roman" panose="02020603050405020304" pitchFamily="18" charset="0"/>
              </a:rPr>
              <a:t>!</a:t>
            </a:r>
          </a:p>
        </p:txBody>
      </p:sp>
      <p:sp>
        <p:nvSpPr>
          <p:cNvPr id="8" name="pop-up" descr="Click here for pop up information.">
            <a:extLst>
              <a:ext uri="{FF2B5EF4-FFF2-40B4-BE49-F238E27FC236}">
                <a16:creationId xmlns:a16="http://schemas.microsoft.com/office/drawing/2014/main" id="{C5011CD4-3440-49EF-BB9D-B1B1FA8B3329}"/>
              </a:ext>
            </a:extLst>
          </p:cNvPr>
          <p:cNvSpPr/>
          <p:nvPr/>
        </p:nvSpPr>
        <p:spPr>
          <a:xfrm>
            <a:off x="11353798" y="2190284"/>
            <a:ext cx="838201" cy="334109"/>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srgbClr val="E12A3C"/>
                </a:solidFill>
              </a:rPr>
              <a:t>cliquez</a:t>
            </a:r>
            <a:endParaRPr lang="el-GR" b="1" dirty="0">
              <a:solidFill>
                <a:srgbClr val="E12A3C"/>
              </a:solidFill>
            </a:endParaRPr>
          </a:p>
        </p:txBody>
      </p:sp>
      <p:sp>
        <p:nvSpPr>
          <p:cNvPr id="9" name="Rechteck 12">
            <a:extLst>
              <a:ext uri="{FF2B5EF4-FFF2-40B4-BE49-F238E27FC236}">
                <a16:creationId xmlns:a16="http://schemas.microsoft.com/office/drawing/2014/main" id="{0BD80503-8D45-4FD6-8B24-473ED8FB8223}"/>
              </a:ext>
            </a:extLst>
          </p:cNvPr>
          <p:cNvSpPr>
            <a:spLocks noChangeArrowheads="1"/>
          </p:cNvSpPr>
          <p:nvPr/>
        </p:nvSpPr>
        <p:spPr bwMode="auto">
          <a:xfrm flipH="1">
            <a:off x="10874567" y="41796"/>
            <a:ext cx="1266825" cy="1718310"/>
          </a:xfrm>
          <a:prstGeom prst="rect">
            <a:avLst/>
          </a:prstGeom>
          <a:blipFill dpi="0" rotWithShape="0">
            <a:blip r:embed="rId6"/>
            <a:srcRect/>
            <a:stretch>
              <a:fillRect/>
            </a:stretch>
          </a:blipFill>
          <a:ln w="12700">
            <a:solidFill>
              <a:srgbClr val="FFFFFF"/>
            </a:solidFill>
            <a:miter lim="800000"/>
            <a:headEnd/>
            <a:tailEnd/>
          </a:ln>
        </p:spPr>
        <p:txBody>
          <a:bodyPr rot="0" vert="horz" wrap="square" lIns="91440" tIns="45720" rIns="91440" bIns="45720" anchor="t" anchorCtr="0" upright="1">
            <a:noAutofit/>
          </a:bodyPr>
          <a:lstStyle/>
          <a:p>
            <a:endParaRPr lang="en-GB"/>
          </a:p>
        </p:txBody>
      </p:sp>
      <p:sp>
        <p:nvSpPr>
          <p:cNvPr id="7" name="TextBox 6">
            <a:extLst>
              <a:ext uri="{FF2B5EF4-FFF2-40B4-BE49-F238E27FC236}">
                <a16:creationId xmlns:a16="http://schemas.microsoft.com/office/drawing/2014/main" id="{05EEBCD6-A48C-4A5F-87F0-D61331D5EEFF}"/>
              </a:ext>
            </a:extLst>
          </p:cNvPr>
          <p:cNvSpPr txBox="1"/>
          <p:nvPr/>
        </p:nvSpPr>
        <p:spPr>
          <a:xfrm>
            <a:off x="188205" y="53829"/>
            <a:ext cx="11300191" cy="6555641"/>
          </a:xfrm>
          <a:custGeom>
            <a:avLst/>
            <a:gdLst>
              <a:gd name="connsiteX0" fmla="*/ 0 w 11300191"/>
              <a:gd name="connsiteY0" fmla="*/ 0 h 6555641"/>
              <a:gd name="connsiteX1" fmla="*/ 368743 w 11300191"/>
              <a:gd name="connsiteY1" fmla="*/ 0 h 6555641"/>
              <a:gd name="connsiteX2" fmla="*/ 737486 w 11300191"/>
              <a:gd name="connsiteY2" fmla="*/ 0 h 6555641"/>
              <a:gd name="connsiteX3" fmla="*/ 1106229 w 11300191"/>
              <a:gd name="connsiteY3" fmla="*/ 0 h 6555641"/>
              <a:gd name="connsiteX4" fmla="*/ 1813978 w 11300191"/>
              <a:gd name="connsiteY4" fmla="*/ 0 h 6555641"/>
              <a:gd name="connsiteX5" fmla="*/ 2295723 w 11300191"/>
              <a:gd name="connsiteY5" fmla="*/ 0 h 6555641"/>
              <a:gd name="connsiteX6" fmla="*/ 2551464 w 11300191"/>
              <a:gd name="connsiteY6" fmla="*/ 0 h 6555641"/>
              <a:gd name="connsiteX7" fmla="*/ 3033209 w 11300191"/>
              <a:gd name="connsiteY7" fmla="*/ 0 h 6555641"/>
              <a:gd name="connsiteX8" fmla="*/ 3853960 w 11300191"/>
              <a:gd name="connsiteY8" fmla="*/ 0 h 6555641"/>
              <a:gd name="connsiteX9" fmla="*/ 4335705 w 11300191"/>
              <a:gd name="connsiteY9" fmla="*/ 0 h 6555641"/>
              <a:gd name="connsiteX10" fmla="*/ 5043454 w 11300191"/>
              <a:gd name="connsiteY10" fmla="*/ 0 h 6555641"/>
              <a:gd name="connsiteX11" fmla="*/ 5412197 w 11300191"/>
              <a:gd name="connsiteY11" fmla="*/ 0 h 6555641"/>
              <a:gd name="connsiteX12" fmla="*/ 5667938 w 11300191"/>
              <a:gd name="connsiteY12" fmla="*/ 0 h 6555641"/>
              <a:gd name="connsiteX13" fmla="*/ 6488689 w 11300191"/>
              <a:gd name="connsiteY13" fmla="*/ 0 h 6555641"/>
              <a:gd name="connsiteX14" fmla="*/ 7196437 w 11300191"/>
              <a:gd name="connsiteY14" fmla="*/ 0 h 6555641"/>
              <a:gd name="connsiteX15" fmla="*/ 8017188 w 11300191"/>
              <a:gd name="connsiteY15" fmla="*/ 0 h 6555641"/>
              <a:gd name="connsiteX16" fmla="*/ 8837939 w 11300191"/>
              <a:gd name="connsiteY16" fmla="*/ 0 h 6555641"/>
              <a:gd name="connsiteX17" fmla="*/ 9658690 w 11300191"/>
              <a:gd name="connsiteY17" fmla="*/ 0 h 6555641"/>
              <a:gd name="connsiteX18" fmla="*/ 10479440 w 11300191"/>
              <a:gd name="connsiteY18" fmla="*/ 0 h 6555641"/>
              <a:gd name="connsiteX19" fmla="*/ 11300191 w 11300191"/>
              <a:gd name="connsiteY19" fmla="*/ 0 h 6555641"/>
              <a:gd name="connsiteX20" fmla="*/ 11300191 w 11300191"/>
              <a:gd name="connsiteY20" fmla="*/ 464855 h 6555641"/>
              <a:gd name="connsiteX21" fmla="*/ 11300191 w 11300191"/>
              <a:gd name="connsiteY21" fmla="*/ 929709 h 6555641"/>
              <a:gd name="connsiteX22" fmla="*/ 11300191 w 11300191"/>
              <a:gd name="connsiteY22" fmla="*/ 1460120 h 6555641"/>
              <a:gd name="connsiteX23" fmla="*/ 11300191 w 11300191"/>
              <a:gd name="connsiteY23" fmla="*/ 2121644 h 6555641"/>
              <a:gd name="connsiteX24" fmla="*/ 11300191 w 11300191"/>
              <a:gd name="connsiteY24" fmla="*/ 2848724 h 6555641"/>
              <a:gd name="connsiteX25" fmla="*/ 11300191 w 11300191"/>
              <a:gd name="connsiteY25" fmla="*/ 3248022 h 6555641"/>
              <a:gd name="connsiteX26" fmla="*/ 11300191 w 11300191"/>
              <a:gd name="connsiteY26" fmla="*/ 3909546 h 6555641"/>
              <a:gd name="connsiteX27" fmla="*/ 11300191 w 11300191"/>
              <a:gd name="connsiteY27" fmla="*/ 4505513 h 6555641"/>
              <a:gd name="connsiteX28" fmla="*/ 11300191 w 11300191"/>
              <a:gd name="connsiteY28" fmla="*/ 5101481 h 6555641"/>
              <a:gd name="connsiteX29" fmla="*/ 11300191 w 11300191"/>
              <a:gd name="connsiteY29" fmla="*/ 5631892 h 6555641"/>
              <a:gd name="connsiteX30" fmla="*/ 11300191 w 11300191"/>
              <a:gd name="connsiteY30" fmla="*/ 6555641 h 6555641"/>
              <a:gd name="connsiteX31" fmla="*/ 10592442 w 11300191"/>
              <a:gd name="connsiteY31" fmla="*/ 6555641 h 6555641"/>
              <a:gd name="connsiteX32" fmla="*/ 9771691 w 11300191"/>
              <a:gd name="connsiteY32" fmla="*/ 6555641 h 6555641"/>
              <a:gd name="connsiteX33" fmla="*/ 9063943 w 11300191"/>
              <a:gd name="connsiteY33" fmla="*/ 6555641 h 6555641"/>
              <a:gd name="connsiteX34" fmla="*/ 8243192 w 11300191"/>
              <a:gd name="connsiteY34" fmla="*/ 6555641 h 6555641"/>
              <a:gd name="connsiteX35" fmla="*/ 7535443 w 11300191"/>
              <a:gd name="connsiteY35" fmla="*/ 6555641 h 6555641"/>
              <a:gd name="connsiteX36" fmla="*/ 6827694 w 11300191"/>
              <a:gd name="connsiteY36" fmla="*/ 6555641 h 6555641"/>
              <a:gd name="connsiteX37" fmla="*/ 6571953 w 11300191"/>
              <a:gd name="connsiteY37" fmla="*/ 6555641 h 6555641"/>
              <a:gd name="connsiteX38" fmla="*/ 5977206 w 11300191"/>
              <a:gd name="connsiteY38" fmla="*/ 6555641 h 6555641"/>
              <a:gd name="connsiteX39" fmla="*/ 5608463 w 11300191"/>
              <a:gd name="connsiteY39" fmla="*/ 6555641 h 6555641"/>
              <a:gd name="connsiteX40" fmla="*/ 5239720 w 11300191"/>
              <a:gd name="connsiteY40" fmla="*/ 6555641 h 6555641"/>
              <a:gd name="connsiteX41" fmla="*/ 4757975 w 11300191"/>
              <a:gd name="connsiteY41" fmla="*/ 6555641 h 6555641"/>
              <a:gd name="connsiteX42" fmla="*/ 3937224 w 11300191"/>
              <a:gd name="connsiteY42" fmla="*/ 6555641 h 6555641"/>
              <a:gd name="connsiteX43" fmla="*/ 3342478 w 11300191"/>
              <a:gd name="connsiteY43" fmla="*/ 6555641 h 6555641"/>
              <a:gd name="connsiteX44" fmla="*/ 2747731 w 11300191"/>
              <a:gd name="connsiteY44" fmla="*/ 6555641 h 6555641"/>
              <a:gd name="connsiteX45" fmla="*/ 2039982 w 11300191"/>
              <a:gd name="connsiteY45" fmla="*/ 6555641 h 6555641"/>
              <a:gd name="connsiteX46" fmla="*/ 1671239 w 11300191"/>
              <a:gd name="connsiteY46" fmla="*/ 6555641 h 6555641"/>
              <a:gd name="connsiteX47" fmla="*/ 1415498 w 11300191"/>
              <a:gd name="connsiteY47" fmla="*/ 6555641 h 6555641"/>
              <a:gd name="connsiteX48" fmla="*/ 1046755 w 11300191"/>
              <a:gd name="connsiteY48" fmla="*/ 6555641 h 6555641"/>
              <a:gd name="connsiteX49" fmla="*/ 0 w 11300191"/>
              <a:gd name="connsiteY49" fmla="*/ 6555641 h 6555641"/>
              <a:gd name="connsiteX50" fmla="*/ 0 w 11300191"/>
              <a:gd name="connsiteY50" fmla="*/ 5894117 h 6555641"/>
              <a:gd name="connsiteX51" fmla="*/ 0 w 11300191"/>
              <a:gd name="connsiteY51" fmla="*/ 5167037 h 6555641"/>
              <a:gd name="connsiteX52" fmla="*/ 0 w 11300191"/>
              <a:gd name="connsiteY52" fmla="*/ 4636626 h 6555641"/>
              <a:gd name="connsiteX53" fmla="*/ 0 w 11300191"/>
              <a:gd name="connsiteY53" fmla="*/ 4106215 h 6555641"/>
              <a:gd name="connsiteX54" fmla="*/ 0 w 11300191"/>
              <a:gd name="connsiteY54" fmla="*/ 3444691 h 6555641"/>
              <a:gd name="connsiteX55" fmla="*/ 0 w 11300191"/>
              <a:gd name="connsiteY55" fmla="*/ 2783168 h 6555641"/>
              <a:gd name="connsiteX56" fmla="*/ 0 w 11300191"/>
              <a:gd name="connsiteY56" fmla="*/ 2056087 h 6555641"/>
              <a:gd name="connsiteX57" fmla="*/ 0 w 11300191"/>
              <a:gd name="connsiteY57" fmla="*/ 1329007 h 6555641"/>
              <a:gd name="connsiteX58" fmla="*/ 0 w 11300191"/>
              <a:gd name="connsiteY58" fmla="*/ 667483 h 6555641"/>
              <a:gd name="connsiteX59" fmla="*/ 0 w 11300191"/>
              <a:gd name="connsiteY59" fmla="*/ 0 h 6555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1300191" h="6555641" fill="none" extrusionOk="0">
                <a:moveTo>
                  <a:pt x="0" y="0"/>
                </a:moveTo>
                <a:cubicBezTo>
                  <a:pt x="86601" y="-4337"/>
                  <a:pt x="217050" y="22458"/>
                  <a:pt x="368743" y="0"/>
                </a:cubicBezTo>
                <a:cubicBezTo>
                  <a:pt x="520436" y="-22458"/>
                  <a:pt x="554835" y="24052"/>
                  <a:pt x="737486" y="0"/>
                </a:cubicBezTo>
                <a:cubicBezTo>
                  <a:pt x="920137" y="-24052"/>
                  <a:pt x="965926" y="28082"/>
                  <a:pt x="1106229" y="0"/>
                </a:cubicBezTo>
                <a:cubicBezTo>
                  <a:pt x="1246532" y="-28082"/>
                  <a:pt x="1484642" y="79391"/>
                  <a:pt x="1813978" y="0"/>
                </a:cubicBezTo>
                <a:cubicBezTo>
                  <a:pt x="2143314" y="-79391"/>
                  <a:pt x="2163941" y="42351"/>
                  <a:pt x="2295723" y="0"/>
                </a:cubicBezTo>
                <a:cubicBezTo>
                  <a:pt x="2427505" y="-42351"/>
                  <a:pt x="2451343" y="28036"/>
                  <a:pt x="2551464" y="0"/>
                </a:cubicBezTo>
                <a:cubicBezTo>
                  <a:pt x="2651585" y="-28036"/>
                  <a:pt x="2920127" y="29082"/>
                  <a:pt x="3033209" y="0"/>
                </a:cubicBezTo>
                <a:cubicBezTo>
                  <a:pt x="3146291" y="-29082"/>
                  <a:pt x="3676351" y="65934"/>
                  <a:pt x="3853960" y="0"/>
                </a:cubicBezTo>
                <a:cubicBezTo>
                  <a:pt x="4031569" y="-65934"/>
                  <a:pt x="4096589" y="48019"/>
                  <a:pt x="4335705" y="0"/>
                </a:cubicBezTo>
                <a:cubicBezTo>
                  <a:pt x="4574822" y="-48019"/>
                  <a:pt x="4777307" y="52395"/>
                  <a:pt x="5043454" y="0"/>
                </a:cubicBezTo>
                <a:cubicBezTo>
                  <a:pt x="5309601" y="-52395"/>
                  <a:pt x="5277227" y="11166"/>
                  <a:pt x="5412197" y="0"/>
                </a:cubicBezTo>
                <a:cubicBezTo>
                  <a:pt x="5547167" y="-11166"/>
                  <a:pt x="5545318" y="12323"/>
                  <a:pt x="5667938" y="0"/>
                </a:cubicBezTo>
                <a:cubicBezTo>
                  <a:pt x="5790558" y="-12323"/>
                  <a:pt x="6145384" y="9123"/>
                  <a:pt x="6488689" y="0"/>
                </a:cubicBezTo>
                <a:cubicBezTo>
                  <a:pt x="6831994" y="-9123"/>
                  <a:pt x="6904994" y="44917"/>
                  <a:pt x="7196437" y="0"/>
                </a:cubicBezTo>
                <a:cubicBezTo>
                  <a:pt x="7487880" y="-44917"/>
                  <a:pt x="7807719" y="46493"/>
                  <a:pt x="8017188" y="0"/>
                </a:cubicBezTo>
                <a:cubicBezTo>
                  <a:pt x="8226657" y="-46493"/>
                  <a:pt x="8512567" y="59430"/>
                  <a:pt x="8837939" y="0"/>
                </a:cubicBezTo>
                <a:cubicBezTo>
                  <a:pt x="9163311" y="-59430"/>
                  <a:pt x="9480084" y="20291"/>
                  <a:pt x="9658690" y="0"/>
                </a:cubicBezTo>
                <a:cubicBezTo>
                  <a:pt x="9837296" y="-20291"/>
                  <a:pt x="10234483" y="15564"/>
                  <a:pt x="10479440" y="0"/>
                </a:cubicBezTo>
                <a:cubicBezTo>
                  <a:pt x="10724397" y="-15564"/>
                  <a:pt x="10929329" y="51281"/>
                  <a:pt x="11300191" y="0"/>
                </a:cubicBezTo>
                <a:cubicBezTo>
                  <a:pt x="11315978" y="206737"/>
                  <a:pt x="11265272" y="248006"/>
                  <a:pt x="11300191" y="464855"/>
                </a:cubicBezTo>
                <a:cubicBezTo>
                  <a:pt x="11335110" y="681705"/>
                  <a:pt x="11269492" y="804857"/>
                  <a:pt x="11300191" y="929709"/>
                </a:cubicBezTo>
                <a:cubicBezTo>
                  <a:pt x="11330890" y="1054561"/>
                  <a:pt x="11295827" y="1230580"/>
                  <a:pt x="11300191" y="1460120"/>
                </a:cubicBezTo>
                <a:cubicBezTo>
                  <a:pt x="11304555" y="1689660"/>
                  <a:pt x="11248348" y="1886572"/>
                  <a:pt x="11300191" y="2121644"/>
                </a:cubicBezTo>
                <a:cubicBezTo>
                  <a:pt x="11352034" y="2356716"/>
                  <a:pt x="11296092" y="2507632"/>
                  <a:pt x="11300191" y="2848724"/>
                </a:cubicBezTo>
                <a:cubicBezTo>
                  <a:pt x="11304290" y="3189816"/>
                  <a:pt x="11286126" y="3160543"/>
                  <a:pt x="11300191" y="3248022"/>
                </a:cubicBezTo>
                <a:cubicBezTo>
                  <a:pt x="11314256" y="3335501"/>
                  <a:pt x="11236008" y="3629638"/>
                  <a:pt x="11300191" y="3909546"/>
                </a:cubicBezTo>
                <a:cubicBezTo>
                  <a:pt x="11364374" y="4189454"/>
                  <a:pt x="11249987" y="4351982"/>
                  <a:pt x="11300191" y="4505513"/>
                </a:cubicBezTo>
                <a:cubicBezTo>
                  <a:pt x="11350395" y="4659044"/>
                  <a:pt x="11276885" y="4901302"/>
                  <a:pt x="11300191" y="5101481"/>
                </a:cubicBezTo>
                <a:cubicBezTo>
                  <a:pt x="11323497" y="5301660"/>
                  <a:pt x="11294064" y="5514473"/>
                  <a:pt x="11300191" y="5631892"/>
                </a:cubicBezTo>
                <a:cubicBezTo>
                  <a:pt x="11306318" y="5749311"/>
                  <a:pt x="11191121" y="6144518"/>
                  <a:pt x="11300191" y="6555641"/>
                </a:cubicBezTo>
                <a:cubicBezTo>
                  <a:pt x="10982988" y="6595429"/>
                  <a:pt x="10934607" y="6503337"/>
                  <a:pt x="10592442" y="6555641"/>
                </a:cubicBezTo>
                <a:cubicBezTo>
                  <a:pt x="10250277" y="6607945"/>
                  <a:pt x="9940082" y="6537363"/>
                  <a:pt x="9771691" y="6555641"/>
                </a:cubicBezTo>
                <a:cubicBezTo>
                  <a:pt x="9603300" y="6573919"/>
                  <a:pt x="9379648" y="6521937"/>
                  <a:pt x="9063943" y="6555641"/>
                </a:cubicBezTo>
                <a:cubicBezTo>
                  <a:pt x="8748238" y="6589345"/>
                  <a:pt x="8591338" y="6485811"/>
                  <a:pt x="8243192" y="6555641"/>
                </a:cubicBezTo>
                <a:cubicBezTo>
                  <a:pt x="7895046" y="6625471"/>
                  <a:pt x="7790725" y="6472835"/>
                  <a:pt x="7535443" y="6555641"/>
                </a:cubicBezTo>
                <a:cubicBezTo>
                  <a:pt x="7280161" y="6638447"/>
                  <a:pt x="6981330" y="6553987"/>
                  <a:pt x="6827694" y="6555641"/>
                </a:cubicBezTo>
                <a:cubicBezTo>
                  <a:pt x="6674058" y="6557295"/>
                  <a:pt x="6653104" y="6539873"/>
                  <a:pt x="6571953" y="6555641"/>
                </a:cubicBezTo>
                <a:cubicBezTo>
                  <a:pt x="6490802" y="6571409"/>
                  <a:pt x="6194201" y="6538625"/>
                  <a:pt x="5977206" y="6555641"/>
                </a:cubicBezTo>
                <a:cubicBezTo>
                  <a:pt x="5760211" y="6572657"/>
                  <a:pt x="5789065" y="6524654"/>
                  <a:pt x="5608463" y="6555641"/>
                </a:cubicBezTo>
                <a:cubicBezTo>
                  <a:pt x="5427861" y="6586628"/>
                  <a:pt x="5356191" y="6519068"/>
                  <a:pt x="5239720" y="6555641"/>
                </a:cubicBezTo>
                <a:cubicBezTo>
                  <a:pt x="5123249" y="6592214"/>
                  <a:pt x="4994901" y="6528216"/>
                  <a:pt x="4757975" y="6555641"/>
                </a:cubicBezTo>
                <a:cubicBezTo>
                  <a:pt x="4521050" y="6583066"/>
                  <a:pt x="4170524" y="6468685"/>
                  <a:pt x="3937224" y="6555641"/>
                </a:cubicBezTo>
                <a:cubicBezTo>
                  <a:pt x="3703924" y="6642597"/>
                  <a:pt x="3592598" y="6507352"/>
                  <a:pt x="3342478" y="6555641"/>
                </a:cubicBezTo>
                <a:cubicBezTo>
                  <a:pt x="3092358" y="6603930"/>
                  <a:pt x="2987784" y="6503712"/>
                  <a:pt x="2747731" y="6555641"/>
                </a:cubicBezTo>
                <a:cubicBezTo>
                  <a:pt x="2507678" y="6607570"/>
                  <a:pt x="2229923" y="6519711"/>
                  <a:pt x="2039982" y="6555641"/>
                </a:cubicBezTo>
                <a:cubicBezTo>
                  <a:pt x="1850041" y="6591571"/>
                  <a:pt x="1759908" y="6555039"/>
                  <a:pt x="1671239" y="6555641"/>
                </a:cubicBezTo>
                <a:cubicBezTo>
                  <a:pt x="1582570" y="6556243"/>
                  <a:pt x="1524078" y="6527840"/>
                  <a:pt x="1415498" y="6555641"/>
                </a:cubicBezTo>
                <a:cubicBezTo>
                  <a:pt x="1306918" y="6583442"/>
                  <a:pt x="1166605" y="6549334"/>
                  <a:pt x="1046755" y="6555641"/>
                </a:cubicBezTo>
                <a:cubicBezTo>
                  <a:pt x="926905" y="6561948"/>
                  <a:pt x="210941" y="6436244"/>
                  <a:pt x="0" y="6555641"/>
                </a:cubicBezTo>
                <a:cubicBezTo>
                  <a:pt x="-46943" y="6334615"/>
                  <a:pt x="39349" y="6187808"/>
                  <a:pt x="0" y="5894117"/>
                </a:cubicBezTo>
                <a:cubicBezTo>
                  <a:pt x="-39349" y="5600426"/>
                  <a:pt x="38938" y="5402949"/>
                  <a:pt x="0" y="5167037"/>
                </a:cubicBezTo>
                <a:cubicBezTo>
                  <a:pt x="-38938" y="4931125"/>
                  <a:pt x="41158" y="4862170"/>
                  <a:pt x="0" y="4636626"/>
                </a:cubicBezTo>
                <a:cubicBezTo>
                  <a:pt x="-41158" y="4411082"/>
                  <a:pt x="5658" y="4238027"/>
                  <a:pt x="0" y="4106215"/>
                </a:cubicBezTo>
                <a:cubicBezTo>
                  <a:pt x="-5658" y="3974403"/>
                  <a:pt x="61298" y="3672537"/>
                  <a:pt x="0" y="3444691"/>
                </a:cubicBezTo>
                <a:cubicBezTo>
                  <a:pt x="-61298" y="3216845"/>
                  <a:pt x="22283" y="3073077"/>
                  <a:pt x="0" y="2783168"/>
                </a:cubicBezTo>
                <a:cubicBezTo>
                  <a:pt x="-22283" y="2493259"/>
                  <a:pt x="2733" y="2214809"/>
                  <a:pt x="0" y="2056087"/>
                </a:cubicBezTo>
                <a:cubicBezTo>
                  <a:pt x="-2733" y="1897365"/>
                  <a:pt x="74333" y="1600334"/>
                  <a:pt x="0" y="1329007"/>
                </a:cubicBezTo>
                <a:cubicBezTo>
                  <a:pt x="-74333" y="1057680"/>
                  <a:pt x="65860" y="853339"/>
                  <a:pt x="0" y="667483"/>
                </a:cubicBezTo>
                <a:cubicBezTo>
                  <a:pt x="-65860" y="481627"/>
                  <a:pt x="72955" y="281123"/>
                  <a:pt x="0" y="0"/>
                </a:cubicBezTo>
                <a:close/>
              </a:path>
              <a:path w="11300191" h="6555641" stroke="0" extrusionOk="0">
                <a:moveTo>
                  <a:pt x="0" y="0"/>
                </a:moveTo>
                <a:cubicBezTo>
                  <a:pt x="393148" y="-47837"/>
                  <a:pt x="522140" y="15636"/>
                  <a:pt x="820751" y="0"/>
                </a:cubicBezTo>
                <a:cubicBezTo>
                  <a:pt x="1119362" y="-15636"/>
                  <a:pt x="1070029" y="33430"/>
                  <a:pt x="1189494" y="0"/>
                </a:cubicBezTo>
                <a:cubicBezTo>
                  <a:pt x="1308959" y="-33430"/>
                  <a:pt x="1524392" y="10750"/>
                  <a:pt x="1671239" y="0"/>
                </a:cubicBezTo>
                <a:cubicBezTo>
                  <a:pt x="1818087" y="-10750"/>
                  <a:pt x="1914101" y="32315"/>
                  <a:pt x="2152984" y="0"/>
                </a:cubicBezTo>
                <a:cubicBezTo>
                  <a:pt x="2391867" y="-32315"/>
                  <a:pt x="2522501" y="42536"/>
                  <a:pt x="2634729" y="0"/>
                </a:cubicBezTo>
                <a:cubicBezTo>
                  <a:pt x="2746957" y="-42536"/>
                  <a:pt x="2838437" y="37245"/>
                  <a:pt x="3003472" y="0"/>
                </a:cubicBezTo>
                <a:cubicBezTo>
                  <a:pt x="3168507" y="-37245"/>
                  <a:pt x="3502973" y="66170"/>
                  <a:pt x="3711221" y="0"/>
                </a:cubicBezTo>
                <a:cubicBezTo>
                  <a:pt x="3919469" y="-66170"/>
                  <a:pt x="3927116" y="6481"/>
                  <a:pt x="4079964" y="0"/>
                </a:cubicBezTo>
                <a:cubicBezTo>
                  <a:pt x="4232812" y="-6481"/>
                  <a:pt x="4350544" y="24371"/>
                  <a:pt x="4448707" y="0"/>
                </a:cubicBezTo>
                <a:cubicBezTo>
                  <a:pt x="4546870" y="-24371"/>
                  <a:pt x="4958110" y="32654"/>
                  <a:pt x="5269457" y="0"/>
                </a:cubicBezTo>
                <a:cubicBezTo>
                  <a:pt x="5580804" y="-32654"/>
                  <a:pt x="5614585" y="35678"/>
                  <a:pt x="5864204" y="0"/>
                </a:cubicBezTo>
                <a:cubicBezTo>
                  <a:pt x="6113823" y="-35678"/>
                  <a:pt x="6241029" y="58016"/>
                  <a:pt x="6571953" y="0"/>
                </a:cubicBezTo>
                <a:cubicBezTo>
                  <a:pt x="6902877" y="-58016"/>
                  <a:pt x="6863162" y="47366"/>
                  <a:pt x="7053698" y="0"/>
                </a:cubicBezTo>
                <a:cubicBezTo>
                  <a:pt x="7244235" y="-47366"/>
                  <a:pt x="7619445" y="21363"/>
                  <a:pt x="7874449" y="0"/>
                </a:cubicBezTo>
                <a:cubicBezTo>
                  <a:pt x="8129453" y="-21363"/>
                  <a:pt x="8289559" y="54304"/>
                  <a:pt x="8582198" y="0"/>
                </a:cubicBezTo>
                <a:cubicBezTo>
                  <a:pt x="8874837" y="-54304"/>
                  <a:pt x="9145871" y="7366"/>
                  <a:pt x="9402948" y="0"/>
                </a:cubicBezTo>
                <a:cubicBezTo>
                  <a:pt x="9660025" y="-7366"/>
                  <a:pt x="9888711" y="43034"/>
                  <a:pt x="10110697" y="0"/>
                </a:cubicBezTo>
                <a:cubicBezTo>
                  <a:pt x="10332683" y="-43034"/>
                  <a:pt x="10391487" y="54137"/>
                  <a:pt x="10592442" y="0"/>
                </a:cubicBezTo>
                <a:cubicBezTo>
                  <a:pt x="10793397" y="-54137"/>
                  <a:pt x="11047485" y="78425"/>
                  <a:pt x="11300191" y="0"/>
                </a:cubicBezTo>
                <a:cubicBezTo>
                  <a:pt x="11303487" y="213730"/>
                  <a:pt x="11279017" y="382175"/>
                  <a:pt x="11300191" y="530411"/>
                </a:cubicBezTo>
                <a:cubicBezTo>
                  <a:pt x="11321365" y="678647"/>
                  <a:pt x="11271942" y="818797"/>
                  <a:pt x="11300191" y="929709"/>
                </a:cubicBezTo>
                <a:cubicBezTo>
                  <a:pt x="11328440" y="1040621"/>
                  <a:pt x="11253548" y="1267977"/>
                  <a:pt x="11300191" y="1460120"/>
                </a:cubicBezTo>
                <a:cubicBezTo>
                  <a:pt x="11346834" y="1652263"/>
                  <a:pt x="11254286" y="1911357"/>
                  <a:pt x="11300191" y="2121644"/>
                </a:cubicBezTo>
                <a:cubicBezTo>
                  <a:pt x="11346096" y="2331931"/>
                  <a:pt x="11251067" y="2462872"/>
                  <a:pt x="11300191" y="2717611"/>
                </a:cubicBezTo>
                <a:cubicBezTo>
                  <a:pt x="11349315" y="2972350"/>
                  <a:pt x="11265973" y="3186583"/>
                  <a:pt x="11300191" y="3379135"/>
                </a:cubicBezTo>
                <a:cubicBezTo>
                  <a:pt x="11334409" y="3571687"/>
                  <a:pt x="11249879" y="3835890"/>
                  <a:pt x="11300191" y="4106215"/>
                </a:cubicBezTo>
                <a:cubicBezTo>
                  <a:pt x="11350503" y="4376540"/>
                  <a:pt x="11255376" y="4353154"/>
                  <a:pt x="11300191" y="4571070"/>
                </a:cubicBezTo>
                <a:cubicBezTo>
                  <a:pt x="11345006" y="4788986"/>
                  <a:pt x="11275971" y="4821222"/>
                  <a:pt x="11300191" y="4970368"/>
                </a:cubicBezTo>
                <a:cubicBezTo>
                  <a:pt x="11324411" y="5119514"/>
                  <a:pt x="11263417" y="5322219"/>
                  <a:pt x="11300191" y="5435222"/>
                </a:cubicBezTo>
                <a:cubicBezTo>
                  <a:pt x="11336965" y="5548225"/>
                  <a:pt x="11262533" y="5853912"/>
                  <a:pt x="11300191" y="6031190"/>
                </a:cubicBezTo>
                <a:cubicBezTo>
                  <a:pt x="11337849" y="6208468"/>
                  <a:pt x="11257298" y="6317895"/>
                  <a:pt x="11300191" y="6555641"/>
                </a:cubicBezTo>
                <a:cubicBezTo>
                  <a:pt x="11071343" y="6609256"/>
                  <a:pt x="10994601" y="6549518"/>
                  <a:pt x="10818446" y="6555641"/>
                </a:cubicBezTo>
                <a:cubicBezTo>
                  <a:pt x="10642291" y="6561764"/>
                  <a:pt x="10323897" y="6495091"/>
                  <a:pt x="9997695" y="6555641"/>
                </a:cubicBezTo>
                <a:cubicBezTo>
                  <a:pt x="9671493" y="6616191"/>
                  <a:pt x="9777497" y="6513361"/>
                  <a:pt x="9628952" y="6555641"/>
                </a:cubicBezTo>
                <a:cubicBezTo>
                  <a:pt x="9480407" y="6597921"/>
                  <a:pt x="9153158" y="6494441"/>
                  <a:pt x="9034205" y="6555641"/>
                </a:cubicBezTo>
                <a:cubicBezTo>
                  <a:pt x="8915252" y="6616841"/>
                  <a:pt x="8693687" y="6516375"/>
                  <a:pt x="8552460" y="6555641"/>
                </a:cubicBezTo>
                <a:cubicBezTo>
                  <a:pt x="8411233" y="6594907"/>
                  <a:pt x="8239728" y="6531259"/>
                  <a:pt x="8070715" y="6555641"/>
                </a:cubicBezTo>
                <a:cubicBezTo>
                  <a:pt x="7901703" y="6580023"/>
                  <a:pt x="7813229" y="6544459"/>
                  <a:pt x="7701972" y="6555641"/>
                </a:cubicBezTo>
                <a:cubicBezTo>
                  <a:pt x="7590715" y="6566823"/>
                  <a:pt x="7273983" y="6546041"/>
                  <a:pt x="6881222" y="6555641"/>
                </a:cubicBezTo>
                <a:cubicBezTo>
                  <a:pt x="6488461" y="6565241"/>
                  <a:pt x="6523792" y="6538231"/>
                  <a:pt x="6173473" y="6555641"/>
                </a:cubicBezTo>
                <a:cubicBezTo>
                  <a:pt x="5823154" y="6573051"/>
                  <a:pt x="5923244" y="6536094"/>
                  <a:pt x="5804730" y="6555641"/>
                </a:cubicBezTo>
                <a:cubicBezTo>
                  <a:pt x="5686216" y="6575188"/>
                  <a:pt x="5646190" y="6534610"/>
                  <a:pt x="5548989" y="6555641"/>
                </a:cubicBezTo>
                <a:cubicBezTo>
                  <a:pt x="5451788" y="6576672"/>
                  <a:pt x="5391403" y="6547029"/>
                  <a:pt x="5293247" y="6555641"/>
                </a:cubicBezTo>
                <a:cubicBezTo>
                  <a:pt x="5195091" y="6564253"/>
                  <a:pt x="4976104" y="6489443"/>
                  <a:pt x="4698500" y="6555641"/>
                </a:cubicBezTo>
                <a:cubicBezTo>
                  <a:pt x="4420896" y="6621839"/>
                  <a:pt x="4422728" y="6554654"/>
                  <a:pt x="4329757" y="6555641"/>
                </a:cubicBezTo>
                <a:cubicBezTo>
                  <a:pt x="4236786" y="6556628"/>
                  <a:pt x="4056950" y="6510440"/>
                  <a:pt x="3848012" y="6555641"/>
                </a:cubicBezTo>
                <a:cubicBezTo>
                  <a:pt x="3639074" y="6600842"/>
                  <a:pt x="3294154" y="6494566"/>
                  <a:pt x="3140264" y="6555641"/>
                </a:cubicBezTo>
                <a:cubicBezTo>
                  <a:pt x="2986374" y="6616716"/>
                  <a:pt x="2783073" y="6539016"/>
                  <a:pt x="2545517" y="6555641"/>
                </a:cubicBezTo>
                <a:cubicBezTo>
                  <a:pt x="2307961" y="6572266"/>
                  <a:pt x="2385640" y="6541850"/>
                  <a:pt x="2289776" y="6555641"/>
                </a:cubicBezTo>
                <a:cubicBezTo>
                  <a:pt x="2193912" y="6569432"/>
                  <a:pt x="2015767" y="6539738"/>
                  <a:pt x="1808031" y="6555641"/>
                </a:cubicBezTo>
                <a:cubicBezTo>
                  <a:pt x="1600296" y="6571544"/>
                  <a:pt x="1509224" y="6531219"/>
                  <a:pt x="1326286" y="6555641"/>
                </a:cubicBezTo>
                <a:cubicBezTo>
                  <a:pt x="1143348" y="6580063"/>
                  <a:pt x="1132775" y="6527153"/>
                  <a:pt x="1070544" y="6555641"/>
                </a:cubicBezTo>
                <a:cubicBezTo>
                  <a:pt x="1008313" y="6584129"/>
                  <a:pt x="871537" y="6546015"/>
                  <a:pt x="814803" y="6555641"/>
                </a:cubicBezTo>
                <a:cubicBezTo>
                  <a:pt x="758069" y="6565267"/>
                  <a:pt x="184138" y="6498582"/>
                  <a:pt x="0" y="6555641"/>
                </a:cubicBezTo>
                <a:cubicBezTo>
                  <a:pt x="-52511" y="6442163"/>
                  <a:pt x="23858" y="6202932"/>
                  <a:pt x="0" y="6025230"/>
                </a:cubicBezTo>
                <a:cubicBezTo>
                  <a:pt x="-23858" y="5847528"/>
                  <a:pt x="75201" y="5479658"/>
                  <a:pt x="0" y="5298150"/>
                </a:cubicBezTo>
                <a:cubicBezTo>
                  <a:pt x="-75201" y="5116642"/>
                  <a:pt x="19549" y="4942861"/>
                  <a:pt x="0" y="4636626"/>
                </a:cubicBezTo>
                <a:cubicBezTo>
                  <a:pt x="-19549" y="4330391"/>
                  <a:pt x="4275" y="4319157"/>
                  <a:pt x="0" y="4237328"/>
                </a:cubicBezTo>
                <a:cubicBezTo>
                  <a:pt x="-4275" y="4155499"/>
                  <a:pt x="54869" y="3668531"/>
                  <a:pt x="0" y="3510248"/>
                </a:cubicBezTo>
                <a:cubicBezTo>
                  <a:pt x="-54869" y="3351965"/>
                  <a:pt x="39022" y="3085494"/>
                  <a:pt x="0" y="2914280"/>
                </a:cubicBezTo>
                <a:cubicBezTo>
                  <a:pt x="-39022" y="2743066"/>
                  <a:pt x="52726" y="2404530"/>
                  <a:pt x="0" y="2187200"/>
                </a:cubicBezTo>
                <a:cubicBezTo>
                  <a:pt x="-52726" y="1969870"/>
                  <a:pt x="35052" y="1828940"/>
                  <a:pt x="0" y="1656789"/>
                </a:cubicBezTo>
                <a:cubicBezTo>
                  <a:pt x="-35052" y="1484638"/>
                  <a:pt x="36837" y="1199993"/>
                  <a:pt x="0" y="1060822"/>
                </a:cubicBezTo>
                <a:cubicBezTo>
                  <a:pt x="-36837" y="921651"/>
                  <a:pt x="79299" y="404832"/>
                  <a:pt x="0" y="0"/>
                </a:cubicBezTo>
                <a:close/>
              </a:path>
            </a:pathLst>
          </a:custGeom>
          <a:solidFill>
            <a:schemeClr val="bg1">
              <a:lumMod val="95000"/>
            </a:schemeClr>
          </a:solidFill>
          <a:ln>
            <a:solidFill>
              <a:srgbClr val="00B0F0"/>
            </a:solidFill>
            <a:extLst>
              <a:ext uri="{C807C97D-BFC1-408E-A445-0C87EB9F89A2}">
                <ask:lineSketchStyleProps xmlns:ask="http://schemas.microsoft.com/office/drawing/2018/sketchyshapes" sd="2847899199">
                  <a:prstGeom prst="rect">
                    <a:avLst/>
                  </a:prstGeom>
                  <ask:type>
                    <ask:lineSketchScribble/>
                  </ask:type>
                </ask:lineSketchStyleProps>
              </a:ext>
            </a:extLst>
          </a:ln>
        </p:spPr>
        <p:txBody>
          <a:bodyPr wrap="square">
            <a:spAutoFit/>
          </a:bodyPr>
          <a:lstStyle>
            <a:defPPr>
              <a:defRPr lang="el-GR"/>
            </a:defPPr>
            <a:lvl1pPr algn="just">
              <a:lnSpc>
                <a:spcPct val="110000"/>
              </a:lnSpc>
              <a:spcAft>
                <a:spcPts val="300"/>
              </a:spcAft>
              <a:defRPr sz="1700" b="1" i="1">
                <a:latin typeface="Calibri" panose="020F0502020204030204" pitchFamily="34" charset="0"/>
                <a:ea typeface="Calibri" panose="020F0502020204030204" pitchFamily="34" charset="0"/>
                <a:cs typeface="Times New Roman" panose="02020603050405020304" pitchFamily="18" charset="0"/>
              </a:defRPr>
            </a:lvl1pPr>
          </a:lstStyle>
          <a:p>
            <a:pPr>
              <a:lnSpc>
                <a:spcPct val="100000"/>
              </a:lnSpc>
            </a:pPr>
            <a:r>
              <a:rPr lang="fr-FR" sz="1660" b="0" dirty="0"/>
              <a:t>Quel vacarme ! Je suis à la fenêtre de mon bureau dans la </a:t>
            </a:r>
            <a:r>
              <a:rPr lang="fr-FR" sz="1660" b="0" dirty="0" err="1"/>
              <a:t>Ringstrasse</a:t>
            </a:r>
            <a:r>
              <a:rPr lang="fr-FR" sz="1660" b="0" dirty="0"/>
              <a:t> de Vienne, et dans la rue, des milliers de personnes passent. Ils réclament apparemment le suffrage universel pour les femmes aussi, la journée de travail de huit heures et la légalisation de l'avortement. Incroyable ! Quel malaise, quelle foule ! L'ordre de l'État et de la société, voulu par Dieu, est en danger !</a:t>
            </a:r>
          </a:p>
          <a:p>
            <a:pPr>
              <a:lnSpc>
                <a:spcPct val="100000"/>
              </a:lnSpc>
            </a:pPr>
            <a:r>
              <a:rPr lang="fr-FR" sz="1660" b="0" dirty="0"/>
              <a:t>Salutations ! </a:t>
            </a:r>
            <a:r>
              <a:rPr lang="fr-FR" sz="1660" dirty="0"/>
              <a:t>Je suis </a:t>
            </a:r>
            <a:r>
              <a:rPr lang="fr-FR" sz="1660" dirty="0" err="1"/>
              <a:t>Ignaz</a:t>
            </a:r>
            <a:r>
              <a:rPr lang="fr-FR" sz="1660" dirty="0"/>
              <a:t> Seipel</a:t>
            </a:r>
            <a:r>
              <a:rPr lang="fr-FR" sz="1660" b="0" dirty="0"/>
              <a:t>, prélat autrichien, théologien et politicien social chrétien. Nous vivons des temps difficiles en Autriche. Partout l'agitation augmente, partout notre ordre social et politique est ébranlé. Le parti social-démocrate obtient de plus en plus de voix, une évolution très inquiétante ! C'est pourquoi je me consacre maintenant davantage à la lutte contre les dangereux courants athées dans le pays et à la préservation de notre ordre chrétien ordonné par Dieu de l'État et de la société. Déjà dans ma thèse d'habilitation, que j'ai présentée à l'Université de Vienne en 1907, j'ai fait remarquer que l'éthique chrétienne peut et doit être appliquée à toutes les branches de la société. Car ce n'est qu'ainsi qu'une cohabitation harmonieuse est concevable ! En ce moment, nous n'avons pas le temps de discuter de sujets ridicules comme l'introduction du "suffrage universel et égal sans distinction de sexe". Je ne vois pas non plus la nécessité de passer au suffrage des femmes. Au contraire, ce serait un grand mal si le suffrage était étendu à toutes les femmes. Cela appellerait beaucoup plus de personnes sans formation dans l'arène politique que ce n'est déjà le cas. En outre, il est du devoir de l'homme de protéger la femme et de ne pas la charger de fardeaux et de devoirs inutiles, tels que des programmes politiques. Tout comme il est du devoir de la femme de soulager les hommes de leurs soucis domestiques. Le genre féminin est inférieur au genre masculin, rationnel et actif, en raison de son caractère émotionnel et passif. Cet "ordre établi par Dieu" ne doit pas être bouleversé. En outre, je suis convaincu que la majorité des femmes ne s'intéressent pas ou peu aux questions politiques. Par conséquent, la plupart des femmes - en particulier nos partisans socialistes chrétiens - se tiendront à l'écart des élections, ce qui ferait le jeu des socialistes. Un désastre politique dont nous n'avons tout simplement pas besoin par les temps qui courent. Le suffrage universel n'apporte donc pas seulement des difficultés, il comporte aussi le danger supplémentaire d'introduire une dichotomie politique dans la famille. Mais si la femme a les mêmes opinions politiques que son mari, le droit de vote est superflu. Alors pourquoi s'en préoccuper ? Nous devrions plutôt nous concentrer sur la nomination des femmes à des fonctions plus conformes à leur nature. Elles devraient d'abord travailler dans les conseils des pauvres, les conseils des orphelins, les bureaux d'aide sociale ou les bureaux de nutrition. Nous verrons alors quels autres besoins deviennent inutiles.</a:t>
            </a:r>
          </a:p>
          <a:p>
            <a:pPr>
              <a:lnSpc>
                <a:spcPct val="100000"/>
              </a:lnSpc>
            </a:pPr>
            <a:r>
              <a:rPr lang="fr-FR" sz="1660" b="0" dirty="0"/>
              <a:t>Mon Dieu, il y a de plus en plus de gens dans la rue ! Je me demande si je dois aussi descendre pour avoir une meilleure image</a:t>
            </a:r>
            <a:r>
              <a:rPr lang="en-US" sz="1660" b="0" dirty="0"/>
              <a:t>!</a:t>
            </a:r>
            <a:endParaRPr lang="fr-FR" sz="1660" b="0" dirty="0"/>
          </a:p>
        </p:txBody>
      </p:sp>
    </p:spTree>
    <p:extLst>
      <p:ext uri="{BB962C8B-B14F-4D97-AF65-F5344CB8AC3E}">
        <p14:creationId xmlns:p14="http://schemas.microsoft.com/office/powerpoint/2010/main" val="2455279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253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grpId="1" nodeType="clickEffect">
                                  <p:stCondLst>
                                    <p:cond delay="0"/>
                                  </p:stCondLst>
                                  <p:childTnLst>
                                    <p:set>
                                      <p:cBhvr>
                                        <p:cTn id="15"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8"/>
                  </p:tgtEl>
                </p:cond>
              </p:nextCondLst>
            </p:seq>
            <p:audio>
              <p:cMediaNode vol="80000">
                <p:cTn id="16" fill="hold" display="0">
                  <p:stCondLst>
                    <p:cond delay="indefinite"/>
                  </p:stCondLst>
                  <p:endCondLst>
                    <p:cond evt="onStopAudio" delay="0">
                      <p:tgtEl>
                        <p:sldTgt/>
                      </p:tgtEl>
                    </p:cond>
                  </p:endCondLst>
                </p:cTn>
                <p:tgtEl>
                  <p:spTgt spid="2"/>
                </p:tgtEl>
              </p:cMediaNode>
            </p:audio>
          </p:childTnLst>
        </p:cTn>
      </p:par>
    </p:tnLst>
    <p:bldLst>
      <p:bldP spid="7" grpId="0" animBg="1"/>
      <p:bldP spid="7"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E2-Anna-FR">
            <a:hlinkClick r:id="" action="ppaction://media"/>
            <a:extLst>
              <a:ext uri="{FF2B5EF4-FFF2-40B4-BE49-F238E27FC236}">
                <a16:creationId xmlns:a16="http://schemas.microsoft.com/office/drawing/2014/main" id="{FC220CCE-F518-5AC1-7103-A499B05634A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16465" y="4480399"/>
            <a:ext cx="1405748" cy="1405748"/>
          </a:xfrm>
          <a:prstGeom prst="rect">
            <a:avLst/>
          </a:prstGeom>
        </p:spPr>
      </p:pic>
      <p:pic>
        <p:nvPicPr>
          <p:cNvPr id="10" name="Grafik 633" descr="Aquarell, Pinselstrich, Farbe, Abstrakt, Textur, Bürste">
            <a:extLst>
              <a:ext uri="{FF2B5EF4-FFF2-40B4-BE49-F238E27FC236}">
                <a16:creationId xmlns:a16="http://schemas.microsoft.com/office/drawing/2014/main" id="{70F2DCAF-292E-4648-8F7A-A48DEC0F8CF0}"/>
              </a:ext>
            </a:extLst>
          </p:cNvPr>
          <p:cNvPicPr>
            <a:picLocks noChangeAspect="1"/>
          </p:cNvPicPr>
          <p:nvPr/>
        </p:nvPicPr>
        <p:blipFill rotWithShape="1">
          <a:blip r:embed="rId5">
            <a:duotone>
              <a:schemeClr val="bg2">
                <a:shade val="45000"/>
                <a:satMod val="135000"/>
              </a:schemeClr>
              <a:prstClr val="white"/>
            </a:duotone>
            <a:extLst>
              <a:ext uri="{28A0092B-C50C-407E-A947-70E740481C1C}">
                <a14:useLocalDpi xmlns:a14="http://schemas.microsoft.com/office/drawing/2010/main" val="0"/>
              </a:ext>
            </a:extLst>
          </a:blip>
          <a:srcRect/>
          <a:stretch/>
        </p:blipFill>
        <p:spPr bwMode="auto">
          <a:xfrm>
            <a:off x="24219" y="502005"/>
            <a:ext cx="11628164" cy="1080990"/>
          </a:xfrm>
          <a:prstGeom prst="rect">
            <a:avLst/>
          </a:prstGeom>
          <a:noFill/>
          <a:ln>
            <a:noFill/>
          </a:ln>
          <a:extLst>
            <a:ext uri="{53640926-AAD7-44D8-BBD7-CCE9431645EC}">
              <a14:shadowObscured xmlns:a14="http://schemas.microsoft.com/office/drawing/2010/main"/>
            </a:ext>
          </a:extLst>
        </p:spPr>
      </p:pic>
      <p:sp>
        <p:nvSpPr>
          <p:cNvPr id="4" name="Τίτλος 3">
            <a:extLst>
              <a:ext uri="{FF2B5EF4-FFF2-40B4-BE49-F238E27FC236}">
                <a16:creationId xmlns:a16="http://schemas.microsoft.com/office/drawing/2014/main" id="{7063FF32-E3FD-4B21-B2DD-08C030F1628A}"/>
              </a:ext>
            </a:extLst>
          </p:cNvPr>
          <p:cNvSpPr>
            <a:spLocks noGrp="1"/>
          </p:cNvSpPr>
          <p:nvPr>
            <p:ph type="title"/>
          </p:nvPr>
        </p:nvSpPr>
        <p:spPr>
          <a:noFill/>
        </p:spPr>
        <p:txBody>
          <a:bodyPr>
            <a:normAutofit/>
          </a:bodyPr>
          <a:lstStyle/>
          <a:p>
            <a:r>
              <a:rPr lang="en-US" dirty="0" err="1"/>
              <a:t>Personne</a:t>
            </a:r>
            <a:r>
              <a:rPr lang="en-US" dirty="0"/>
              <a:t> 3: Anna, </a:t>
            </a:r>
            <a:r>
              <a:rPr lang="en-US" sz="3200" dirty="0"/>
              <a:t>Factory worker </a:t>
            </a:r>
            <a:endParaRPr lang="en-GB" dirty="0"/>
          </a:p>
        </p:txBody>
      </p:sp>
      <p:sp>
        <p:nvSpPr>
          <p:cNvPr id="9" name="Rechteck 6">
            <a:extLst>
              <a:ext uri="{FF2B5EF4-FFF2-40B4-BE49-F238E27FC236}">
                <a16:creationId xmlns:a16="http://schemas.microsoft.com/office/drawing/2014/main" id="{7816DDCF-7CC3-4A98-B181-E2FC38FAD45F}"/>
              </a:ext>
            </a:extLst>
          </p:cNvPr>
          <p:cNvSpPr>
            <a:spLocks noChangeArrowheads="1"/>
          </p:cNvSpPr>
          <p:nvPr/>
        </p:nvSpPr>
        <p:spPr bwMode="auto">
          <a:xfrm>
            <a:off x="10902817" y="189634"/>
            <a:ext cx="1151890" cy="1728470"/>
          </a:xfrm>
          <a:prstGeom prst="rect">
            <a:avLst/>
          </a:prstGeom>
          <a:blipFill dpi="0" rotWithShape="0">
            <a:blip r:embed="rId6"/>
            <a:srcRect/>
            <a:stretch>
              <a:fillRect/>
            </a:stretch>
          </a:blipFill>
          <a:ln w="12700">
            <a:solidFill>
              <a:srgbClr val="FFFFFF"/>
            </a:solidFill>
            <a:miter lim="800000"/>
            <a:headEnd/>
            <a:tailEnd/>
          </a:ln>
        </p:spPr>
        <p:txBody>
          <a:bodyPr rot="0" vert="horz" wrap="square" lIns="91440" tIns="45720" rIns="91440" bIns="45720" anchor="t" anchorCtr="0" upright="1">
            <a:noAutofit/>
          </a:bodyPr>
          <a:lstStyle/>
          <a:p>
            <a:endParaRPr lang="en-GB"/>
          </a:p>
        </p:txBody>
      </p:sp>
      <p:sp>
        <p:nvSpPr>
          <p:cNvPr id="5" name="Θέση περιεχομένου 4">
            <a:extLst>
              <a:ext uri="{FF2B5EF4-FFF2-40B4-BE49-F238E27FC236}">
                <a16:creationId xmlns:a16="http://schemas.microsoft.com/office/drawing/2014/main" id="{79C6DE5D-98D8-4F3A-AC62-5A2CA0E96C33}"/>
              </a:ext>
            </a:extLst>
          </p:cNvPr>
          <p:cNvSpPr>
            <a:spLocks noGrp="1"/>
          </p:cNvSpPr>
          <p:nvPr>
            <p:ph idx="1"/>
          </p:nvPr>
        </p:nvSpPr>
        <p:spPr>
          <a:xfrm>
            <a:off x="838200" y="1825624"/>
            <a:ext cx="10422699" cy="4796401"/>
          </a:xfrm>
        </p:spPr>
        <p:txBody>
          <a:bodyPr>
            <a:noAutofit/>
          </a:bodyPr>
          <a:lstStyle/>
          <a:p>
            <a:pPr marL="0" indent="0">
              <a:lnSpc>
                <a:spcPct val="110000"/>
              </a:lnSpc>
              <a:spcBef>
                <a:spcPts val="0"/>
              </a:spcBef>
              <a:spcAft>
                <a:spcPts val="300"/>
              </a:spcAft>
              <a:buNone/>
            </a:pPr>
            <a:r>
              <a:rPr lang="fr-FR" sz="2400" b="1" i="1" dirty="0">
                <a:latin typeface="Calibri" panose="020F0502020204030204" pitchFamily="34" charset="0"/>
                <a:ea typeface="Calibri" panose="020F0502020204030204" pitchFamily="34" charset="0"/>
                <a:cs typeface="Times New Roman" panose="02020603050405020304" pitchFamily="18" charset="0"/>
              </a:rPr>
              <a:t>Bonjour, je m'appelle Anna. </a:t>
            </a:r>
            <a:r>
              <a:rPr lang="fr-FR" sz="2400" i="1" dirty="0">
                <a:latin typeface="Calibri" panose="020F0502020204030204" pitchFamily="34" charset="0"/>
                <a:ea typeface="Calibri" panose="020F0502020204030204" pitchFamily="34" charset="0"/>
                <a:cs typeface="Times New Roman" panose="02020603050405020304" pitchFamily="18" charset="0"/>
              </a:rPr>
              <a:t>J'ai 19 ans et je vis à Vienne. D'aussi loin que je me souvienne, j'ai toujours lutté pour survivre. J'ai grandi dans un milieu pauvre et nous n'avions jamais assez d'argent pour manger. Lorsque mon père est mort, ma mère a dû se prostituer, en plus de son travail de blanchisseuse viennoise, pour nous nourrir, moi et mes trois frères et sœurs</a:t>
            </a:r>
            <a:r>
              <a:rPr lang="en-US" sz="2400" i="1" dirty="0">
                <a:effectLst/>
                <a:latin typeface="Calibri" panose="020F0502020204030204" pitchFamily="34" charset="0"/>
                <a:ea typeface="Calibri" panose="020F0502020204030204" pitchFamily="34" charset="0"/>
                <a:cs typeface="Times New Roman" panose="02020603050405020304" pitchFamily="18" charset="0"/>
              </a:rPr>
              <a:t>. </a:t>
            </a:r>
            <a:endParaRPr lang="en-GB" sz="2400" i="1" dirty="0">
              <a:latin typeface="Calibri" panose="020F0502020204030204" pitchFamily="34" charset="0"/>
              <a:cs typeface="Times New Roman" panose="02020603050405020304" pitchFamily="18" charset="0"/>
            </a:endParaRPr>
          </a:p>
        </p:txBody>
      </p:sp>
      <p:sp>
        <p:nvSpPr>
          <p:cNvPr id="8" name="pop-up" descr="Click here for pop up information.">
            <a:extLst>
              <a:ext uri="{FF2B5EF4-FFF2-40B4-BE49-F238E27FC236}">
                <a16:creationId xmlns:a16="http://schemas.microsoft.com/office/drawing/2014/main" id="{C5011CD4-3440-49EF-BB9D-B1B1FA8B3329}"/>
              </a:ext>
            </a:extLst>
          </p:cNvPr>
          <p:cNvSpPr/>
          <p:nvPr/>
        </p:nvSpPr>
        <p:spPr>
          <a:xfrm>
            <a:off x="11353800" y="2113553"/>
            <a:ext cx="838200" cy="351409"/>
          </a:xfrm>
          <a:prstGeom prst="borderCallout1">
            <a:avLst>
              <a:gd name="adj1" fmla="val 18750"/>
              <a:gd name="adj2" fmla="val -8333"/>
              <a:gd name="adj3" fmla="val 120894"/>
              <a:gd name="adj4" fmla="val -12098"/>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srgbClr val="E12A3C"/>
                </a:solidFill>
              </a:rPr>
              <a:t>cliquez</a:t>
            </a:r>
            <a:endParaRPr lang="el-GR" b="1" dirty="0">
              <a:solidFill>
                <a:srgbClr val="E12A3C"/>
              </a:solidFill>
            </a:endParaRPr>
          </a:p>
        </p:txBody>
      </p:sp>
      <p:sp>
        <p:nvSpPr>
          <p:cNvPr id="7" name="TextBox 6">
            <a:extLst>
              <a:ext uri="{FF2B5EF4-FFF2-40B4-BE49-F238E27FC236}">
                <a16:creationId xmlns:a16="http://schemas.microsoft.com/office/drawing/2014/main" id="{05EEBCD6-A48C-4A5F-87F0-D61331D5EEFF}"/>
              </a:ext>
            </a:extLst>
          </p:cNvPr>
          <p:cNvSpPr txBox="1"/>
          <p:nvPr/>
        </p:nvSpPr>
        <p:spPr>
          <a:xfrm>
            <a:off x="112998" y="342203"/>
            <a:ext cx="11628164" cy="6515797"/>
          </a:xfrm>
          <a:custGeom>
            <a:avLst/>
            <a:gdLst>
              <a:gd name="connsiteX0" fmla="*/ 0 w 11628164"/>
              <a:gd name="connsiteY0" fmla="*/ 0 h 6515797"/>
              <a:gd name="connsiteX1" fmla="*/ 567728 w 11628164"/>
              <a:gd name="connsiteY1" fmla="*/ 0 h 6515797"/>
              <a:gd name="connsiteX2" fmla="*/ 1251738 w 11628164"/>
              <a:gd name="connsiteY2" fmla="*/ 0 h 6515797"/>
              <a:gd name="connsiteX3" fmla="*/ 1935747 w 11628164"/>
              <a:gd name="connsiteY3" fmla="*/ 0 h 6515797"/>
              <a:gd name="connsiteX4" fmla="*/ 2736039 w 11628164"/>
              <a:gd name="connsiteY4" fmla="*/ 0 h 6515797"/>
              <a:gd name="connsiteX5" fmla="*/ 3303767 w 11628164"/>
              <a:gd name="connsiteY5" fmla="*/ 0 h 6515797"/>
              <a:gd name="connsiteX6" fmla="*/ 4220340 w 11628164"/>
              <a:gd name="connsiteY6" fmla="*/ 0 h 6515797"/>
              <a:gd name="connsiteX7" fmla="*/ 4788068 w 11628164"/>
              <a:gd name="connsiteY7" fmla="*/ 0 h 6515797"/>
              <a:gd name="connsiteX8" fmla="*/ 5355796 w 11628164"/>
              <a:gd name="connsiteY8" fmla="*/ 0 h 6515797"/>
              <a:gd name="connsiteX9" fmla="*/ 6156087 w 11628164"/>
              <a:gd name="connsiteY9" fmla="*/ 0 h 6515797"/>
              <a:gd name="connsiteX10" fmla="*/ 6956378 w 11628164"/>
              <a:gd name="connsiteY10" fmla="*/ 0 h 6515797"/>
              <a:gd name="connsiteX11" fmla="*/ 7756669 w 11628164"/>
              <a:gd name="connsiteY11" fmla="*/ 0 h 6515797"/>
              <a:gd name="connsiteX12" fmla="*/ 8324397 w 11628164"/>
              <a:gd name="connsiteY12" fmla="*/ 0 h 6515797"/>
              <a:gd name="connsiteX13" fmla="*/ 8775844 w 11628164"/>
              <a:gd name="connsiteY13" fmla="*/ 0 h 6515797"/>
              <a:gd name="connsiteX14" fmla="*/ 9692417 w 11628164"/>
              <a:gd name="connsiteY14" fmla="*/ 0 h 6515797"/>
              <a:gd name="connsiteX15" fmla="*/ 10143863 w 11628164"/>
              <a:gd name="connsiteY15" fmla="*/ 0 h 6515797"/>
              <a:gd name="connsiteX16" fmla="*/ 10711591 w 11628164"/>
              <a:gd name="connsiteY16" fmla="*/ 0 h 6515797"/>
              <a:gd name="connsiteX17" fmla="*/ 11628164 w 11628164"/>
              <a:gd name="connsiteY17" fmla="*/ 0 h 6515797"/>
              <a:gd name="connsiteX18" fmla="*/ 11628164 w 11628164"/>
              <a:gd name="connsiteY18" fmla="*/ 521264 h 6515797"/>
              <a:gd name="connsiteX19" fmla="*/ 11628164 w 11628164"/>
              <a:gd name="connsiteY19" fmla="*/ 1172843 h 6515797"/>
              <a:gd name="connsiteX20" fmla="*/ 11628164 w 11628164"/>
              <a:gd name="connsiteY20" fmla="*/ 1889581 h 6515797"/>
              <a:gd name="connsiteX21" fmla="*/ 11628164 w 11628164"/>
              <a:gd name="connsiteY21" fmla="*/ 2476003 h 6515797"/>
              <a:gd name="connsiteX22" fmla="*/ 11628164 w 11628164"/>
              <a:gd name="connsiteY22" fmla="*/ 2932109 h 6515797"/>
              <a:gd name="connsiteX23" fmla="*/ 11628164 w 11628164"/>
              <a:gd name="connsiteY23" fmla="*/ 3583688 h 6515797"/>
              <a:gd name="connsiteX24" fmla="*/ 11628164 w 11628164"/>
              <a:gd name="connsiteY24" fmla="*/ 4170110 h 6515797"/>
              <a:gd name="connsiteX25" fmla="*/ 11628164 w 11628164"/>
              <a:gd name="connsiteY25" fmla="*/ 4952006 h 6515797"/>
              <a:gd name="connsiteX26" fmla="*/ 11628164 w 11628164"/>
              <a:gd name="connsiteY26" fmla="*/ 5668743 h 6515797"/>
              <a:gd name="connsiteX27" fmla="*/ 11628164 w 11628164"/>
              <a:gd name="connsiteY27" fmla="*/ 6515797 h 6515797"/>
              <a:gd name="connsiteX28" fmla="*/ 10711591 w 11628164"/>
              <a:gd name="connsiteY28" fmla="*/ 6515797 h 6515797"/>
              <a:gd name="connsiteX29" fmla="*/ 10143863 w 11628164"/>
              <a:gd name="connsiteY29" fmla="*/ 6515797 h 6515797"/>
              <a:gd name="connsiteX30" fmla="*/ 9692417 w 11628164"/>
              <a:gd name="connsiteY30" fmla="*/ 6515797 h 6515797"/>
              <a:gd name="connsiteX31" fmla="*/ 8892125 w 11628164"/>
              <a:gd name="connsiteY31" fmla="*/ 6515797 h 6515797"/>
              <a:gd name="connsiteX32" fmla="*/ 8440679 w 11628164"/>
              <a:gd name="connsiteY32" fmla="*/ 6515797 h 6515797"/>
              <a:gd name="connsiteX33" fmla="*/ 7756669 w 11628164"/>
              <a:gd name="connsiteY33" fmla="*/ 6515797 h 6515797"/>
              <a:gd name="connsiteX34" fmla="*/ 7421505 w 11628164"/>
              <a:gd name="connsiteY34" fmla="*/ 6515797 h 6515797"/>
              <a:gd name="connsiteX35" fmla="*/ 6621213 w 11628164"/>
              <a:gd name="connsiteY35" fmla="*/ 6515797 h 6515797"/>
              <a:gd name="connsiteX36" fmla="*/ 5820922 w 11628164"/>
              <a:gd name="connsiteY36" fmla="*/ 6515797 h 6515797"/>
              <a:gd name="connsiteX37" fmla="*/ 5136912 w 11628164"/>
              <a:gd name="connsiteY37" fmla="*/ 6515797 h 6515797"/>
              <a:gd name="connsiteX38" fmla="*/ 4452903 w 11628164"/>
              <a:gd name="connsiteY38" fmla="*/ 6515797 h 6515797"/>
              <a:gd name="connsiteX39" fmla="*/ 3885175 w 11628164"/>
              <a:gd name="connsiteY39" fmla="*/ 6515797 h 6515797"/>
              <a:gd name="connsiteX40" fmla="*/ 3550010 w 11628164"/>
              <a:gd name="connsiteY40" fmla="*/ 6515797 h 6515797"/>
              <a:gd name="connsiteX41" fmla="*/ 3214845 w 11628164"/>
              <a:gd name="connsiteY41" fmla="*/ 6515797 h 6515797"/>
              <a:gd name="connsiteX42" fmla="*/ 2763399 w 11628164"/>
              <a:gd name="connsiteY42" fmla="*/ 6515797 h 6515797"/>
              <a:gd name="connsiteX43" fmla="*/ 2428234 w 11628164"/>
              <a:gd name="connsiteY43" fmla="*/ 6515797 h 6515797"/>
              <a:gd name="connsiteX44" fmla="*/ 1744225 w 11628164"/>
              <a:gd name="connsiteY44" fmla="*/ 6515797 h 6515797"/>
              <a:gd name="connsiteX45" fmla="*/ 1176497 w 11628164"/>
              <a:gd name="connsiteY45" fmla="*/ 6515797 h 6515797"/>
              <a:gd name="connsiteX46" fmla="*/ 725050 w 11628164"/>
              <a:gd name="connsiteY46" fmla="*/ 6515797 h 6515797"/>
              <a:gd name="connsiteX47" fmla="*/ 0 w 11628164"/>
              <a:gd name="connsiteY47" fmla="*/ 6515797 h 6515797"/>
              <a:gd name="connsiteX48" fmla="*/ 0 w 11628164"/>
              <a:gd name="connsiteY48" fmla="*/ 5799059 h 6515797"/>
              <a:gd name="connsiteX49" fmla="*/ 0 w 11628164"/>
              <a:gd name="connsiteY49" fmla="*/ 5277796 h 6515797"/>
              <a:gd name="connsiteX50" fmla="*/ 0 w 11628164"/>
              <a:gd name="connsiteY50" fmla="*/ 4626216 h 6515797"/>
              <a:gd name="connsiteX51" fmla="*/ 0 w 11628164"/>
              <a:gd name="connsiteY51" fmla="*/ 3844320 h 6515797"/>
              <a:gd name="connsiteX52" fmla="*/ 0 w 11628164"/>
              <a:gd name="connsiteY52" fmla="*/ 3192741 h 6515797"/>
              <a:gd name="connsiteX53" fmla="*/ 0 w 11628164"/>
              <a:gd name="connsiteY53" fmla="*/ 2410845 h 6515797"/>
              <a:gd name="connsiteX54" fmla="*/ 0 w 11628164"/>
              <a:gd name="connsiteY54" fmla="*/ 1954739 h 6515797"/>
              <a:gd name="connsiteX55" fmla="*/ 0 w 11628164"/>
              <a:gd name="connsiteY55" fmla="*/ 1172843 h 6515797"/>
              <a:gd name="connsiteX56" fmla="*/ 0 w 11628164"/>
              <a:gd name="connsiteY56" fmla="*/ 0 h 6515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1628164" h="6515797" fill="none" extrusionOk="0">
                <a:moveTo>
                  <a:pt x="0" y="0"/>
                </a:moveTo>
                <a:cubicBezTo>
                  <a:pt x="283192" y="22553"/>
                  <a:pt x="337998" y="18659"/>
                  <a:pt x="567728" y="0"/>
                </a:cubicBezTo>
                <a:cubicBezTo>
                  <a:pt x="797458" y="-18659"/>
                  <a:pt x="1103677" y="20230"/>
                  <a:pt x="1251738" y="0"/>
                </a:cubicBezTo>
                <a:cubicBezTo>
                  <a:pt x="1399799" y="-20230"/>
                  <a:pt x="1606150" y="26600"/>
                  <a:pt x="1935747" y="0"/>
                </a:cubicBezTo>
                <a:cubicBezTo>
                  <a:pt x="2265344" y="-26600"/>
                  <a:pt x="2350294" y="35052"/>
                  <a:pt x="2736039" y="0"/>
                </a:cubicBezTo>
                <a:cubicBezTo>
                  <a:pt x="3121784" y="-35052"/>
                  <a:pt x="3184697" y="26329"/>
                  <a:pt x="3303767" y="0"/>
                </a:cubicBezTo>
                <a:cubicBezTo>
                  <a:pt x="3422837" y="-26329"/>
                  <a:pt x="4015153" y="-3108"/>
                  <a:pt x="4220340" y="0"/>
                </a:cubicBezTo>
                <a:cubicBezTo>
                  <a:pt x="4425527" y="3108"/>
                  <a:pt x="4586460" y="21190"/>
                  <a:pt x="4788068" y="0"/>
                </a:cubicBezTo>
                <a:cubicBezTo>
                  <a:pt x="4989676" y="-21190"/>
                  <a:pt x="5158593" y="-19489"/>
                  <a:pt x="5355796" y="0"/>
                </a:cubicBezTo>
                <a:cubicBezTo>
                  <a:pt x="5552999" y="19489"/>
                  <a:pt x="5865837" y="38426"/>
                  <a:pt x="6156087" y="0"/>
                </a:cubicBezTo>
                <a:cubicBezTo>
                  <a:pt x="6446337" y="-38426"/>
                  <a:pt x="6654491" y="-14093"/>
                  <a:pt x="6956378" y="0"/>
                </a:cubicBezTo>
                <a:cubicBezTo>
                  <a:pt x="7258265" y="14093"/>
                  <a:pt x="7443451" y="-17111"/>
                  <a:pt x="7756669" y="0"/>
                </a:cubicBezTo>
                <a:cubicBezTo>
                  <a:pt x="8069887" y="17111"/>
                  <a:pt x="8191609" y="-11852"/>
                  <a:pt x="8324397" y="0"/>
                </a:cubicBezTo>
                <a:cubicBezTo>
                  <a:pt x="8457185" y="11852"/>
                  <a:pt x="8598940" y="16975"/>
                  <a:pt x="8775844" y="0"/>
                </a:cubicBezTo>
                <a:cubicBezTo>
                  <a:pt x="8952748" y="-16975"/>
                  <a:pt x="9355507" y="-13517"/>
                  <a:pt x="9692417" y="0"/>
                </a:cubicBezTo>
                <a:cubicBezTo>
                  <a:pt x="10029327" y="13517"/>
                  <a:pt x="9968449" y="19723"/>
                  <a:pt x="10143863" y="0"/>
                </a:cubicBezTo>
                <a:cubicBezTo>
                  <a:pt x="10319277" y="-19723"/>
                  <a:pt x="10581394" y="-11003"/>
                  <a:pt x="10711591" y="0"/>
                </a:cubicBezTo>
                <a:cubicBezTo>
                  <a:pt x="10841788" y="11003"/>
                  <a:pt x="11269032" y="13199"/>
                  <a:pt x="11628164" y="0"/>
                </a:cubicBezTo>
                <a:cubicBezTo>
                  <a:pt x="11626448" y="257181"/>
                  <a:pt x="11614925" y="347445"/>
                  <a:pt x="11628164" y="521264"/>
                </a:cubicBezTo>
                <a:cubicBezTo>
                  <a:pt x="11641403" y="695083"/>
                  <a:pt x="11606711" y="941024"/>
                  <a:pt x="11628164" y="1172843"/>
                </a:cubicBezTo>
                <a:cubicBezTo>
                  <a:pt x="11649617" y="1404662"/>
                  <a:pt x="11619550" y="1532126"/>
                  <a:pt x="11628164" y="1889581"/>
                </a:cubicBezTo>
                <a:cubicBezTo>
                  <a:pt x="11636778" y="2247036"/>
                  <a:pt x="11620565" y="2284209"/>
                  <a:pt x="11628164" y="2476003"/>
                </a:cubicBezTo>
                <a:cubicBezTo>
                  <a:pt x="11635763" y="2667797"/>
                  <a:pt x="11618403" y="2797706"/>
                  <a:pt x="11628164" y="2932109"/>
                </a:cubicBezTo>
                <a:cubicBezTo>
                  <a:pt x="11637925" y="3066512"/>
                  <a:pt x="11601471" y="3370593"/>
                  <a:pt x="11628164" y="3583688"/>
                </a:cubicBezTo>
                <a:cubicBezTo>
                  <a:pt x="11654857" y="3796783"/>
                  <a:pt x="11614169" y="3900226"/>
                  <a:pt x="11628164" y="4170110"/>
                </a:cubicBezTo>
                <a:cubicBezTo>
                  <a:pt x="11642159" y="4439994"/>
                  <a:pt x="11637780" y="4777619"/>
                  <a:pt x="11628164" y="4952006"/>
                </a:cubicBezTo>
                <a:cubicBezTo>
                  <a:pt x="11618548" y="5126393"/>
                  <a:pt x="11632114" y="5461291"/>
                  <a:pt x="11628164" y="5668743"/>
                </a:cubicBezTo>
                <a:cubicBezTo>
                  <a:pt x="11624214" y="5876195"/>
                  <a:pt x="11662786" y="6124329"/>
                  <a:pt x="11628164" y="6515797"/>
                </a:cubicBezTo>
                <a:cubicBezTo>
                  <a:pt x="11284515" y="6494600"/>
                  <a:pt x="11028771" y="6479443"/>
                  <a:pt x="10711591" y="6515797"/>
                </a:cubicBezTo>
                <a:cubicBezTo>
                  <a:pt x="10394411" y="6552151"/>
                  <a:pt x="10347797" y="6536743"/>
                  <a:pt x="10143863" y="6515797"/>
                </a:cubicBezTo>
                <a:cubicBezTo>
                  <a:pt x="9939929" y="6494851"/>
                  <a:pt x="9886644" y="6532710"/>
                  <a:pt x="9692417" y="6515797"/>
                </a:cubicBezTo>
                <a:cubicBezTo>
                  <a:pt x="9498190" y="6498884"/>
                  <a:pt x="9174132" y="6478638"/>
                  <a:pt x="8892125" y="6515797"/>
                </a:cubicBezTo>
                <a:cubicBezTo>
                  <a:pt x="8610118" y="6552956"/>
                  <a:pt x="8574191" y="6532506"/>
                  <a:pt x="8440679" y="6515797"/>
                </a:cubicBezTo>
                <a:cubicBezTo>
                  <a:pt x="8307167" y="6499088"/>
                  <a:pt x="7949429" y="6533465"/>
                  <a:pt x="7756669" y="6515797"/>
                </a:cubicBezTo>
                <a:cubicBezTo>
                  <a:pt x="7563909" y="6498130"/>
                  <a:pt x="7524108" y="6519957"/>
                  <a:pt x="7421505" y="6515797"/>
                </a:cubicBezTo>
                <a:cubicBezTo>
                  <a:pt x="7318902" y="6511637"/>
                  <a:pt x="6934020" y="6529494"/>
                  <a:pt x="6621213" y="6515797"/>
                </a:cubicBezTo>
                <a:cubicBezTo>
                  <a:pt x="6308406" y="6502100"/>
                  <a:pt x="6145163" y="6532491"/>
                  <a:pt x="5820922" y="6515797"/>
                </a:cubicBezTo>
                <a:cubicBezTo>
                  <a:pt x="5496681" y="6499103"/>
                  <a:pt x="5329895" y="6516638"/>
                  <a:pt x="5136912" y="6515797"/>
                </a:cubicBezTo>
                <a:cubicBezTo>
                  <a:pt x="4943929" y="6514957"/>
                  <a:pt x="4703004" y="6502189"/>
                  <a:pt x="4452903" y="6515797"/>
                </a:cubicBezTo>
                <a:cubicBezTo>
                  <a:pt x="4202802" y="6529405"/>
                  <a:pt x="4013159" y="6505413"/>
                  <a:pt x="3885175" y="6515797"/>
                </a:cubicBezTo>
                <a:cubicBezTo>
                  <a:pt x="3757191" y="6526181"/>
                  <a:pt x="3648255" y="6526940"/>
                  <a:pt x="3550010" y="6515797"/>
                </a:cubicBezTo>
                <a:cubicBezTo>
                  <a:pt x="3451765" y="6504654"/>
                  <a:pt x="3353500" y="6507978"/>
                  <a:pt x="3214845" y="6515797"/>
                </a:cubicBezTo>
                <a:cubicBezTo>
                  <a:pt x="3076191" y="6523616"/>
                  <a:pt x="2979215" y="6497126"/>
                  <a:pt x="2763399" y="6515797"/>
                </a:cubicBezTo>
                <a:cubicBezTo>
                  <a:pt x="2547583" y="6534468"/>
                  <a:pt x="2546173" y="6505455"/>
                  <a:pt x="2428234" y="6515797"/>
                </a:cubicBezTo>
                <a:cubicBezTo>
                  <a:pt x="2310296" y="6526139"/>
                  <a:pt x="2005661" y="6543526"/>
                  <a:pt x="1744225" y="6515797"/>
                </a:cubicBezTo>
                <a:cubicBezTo>
                  <a:pt x="1482789" y="6488068"/>
                  <a:pt x="1403852" y="6496165"/>
                  <a:pt x="1176497" y="6515797"/>
                </a:cubicBezTo>
                <a:cubicBezTo>
                  <a:pt x="949142" y="6535429"/>
                  <a:pt x="849476" y="6509066"/>
                  <a:pt x="725050" y="6515797"/>
                </a:cubicBezTo>
                <a:cubicBezTo>
                  <a:pt x="600624" y="6522528"/>
                  <a:pt x="261660" y="6501398"/>
                  <a:pt x="0" y="6515797"/>
                </a:cubicBezTo>
                <a:cubicBezTo>
                  <a:pt x="25919" y="6269974"/>
                  <a:pt x="-5199" y="5953023"/>
                  <a:pt x="0" y="5799059"/>
                </a:cubicBezTo>
                <a:cubicBezTo>
                  <a:pt x="5199" y="5645095"/>
                  <a:pt x="-16356" y="5514692"/>
                  <a:pt x="0" y="5277796"/>
                </a:cubicBezTo>
                <a:cubicBezTo>
                  <a:pt x="16356" y="5040900"/>
                  <a:pt x="30706" y="4911647"/>
                  <a:pt x="0" y="4626216"/>
                </a:cubicBezTo>
                <a:cubicBezTo>
                  <a:pt x="-30706" y="4340785"/>
                  <a:pt x="3427" y="4103349"/>
                  <a:pt x="0" y="3844320"/>
                </a:cubicBezTo>
                <a:cubicBezTo>
                  <a:pt x="-3427" y="3585291"/>
                  <a:pt x="-1667" y="3369182"/>
                  <a:pt x="0" y="3192741"/>
                </a:cubicBezTo>
                <a:cubicBezTo>
                  <a:pt x="1667" y="3016300"/>
                  <a:pt x="-24911" y="2677480"/>
                  <a:pt x="0" y="2410845"/>
                </a:cubicBezTo>
                <a:cubicBezTo>
                  <a:pt x="24911" y="2144210"/>
                  <a:pt x="-18092" y="2152484"/>
                  <a:pt x="0" y="1954739"/>
                </a:cubicBezTo>
                <a:cubicBezTo>
                  <a:pt x="18092" y="1756994"/>
                  <a:pt x="25721" y="1373437"/>
                  <a:pt x="0" y="1172843"/>
                </a:cubicBezTo>
                <a:cubicBezTo>
                  <a:pt x="-25721" y="972249"/>
                  <a:pt x="-8190" y="435169"/>
                  <a:pt x="0" y="0"/>
                </a:cubicBezTo>
                <a:close/>
              </a:path>
              <a:path w="11628164" h="6515797" stroke="0" extrusionOk="0">
                <a:moveTo>
                  <a:pt x="0" y="0"/>
                </a:moveTo>
                <a:cubicBezTo>
                  <a:pt x="161965" y="-6714"/>
                  <a:pt x="260116" y="7365"/>
                  <a:pt x="335165" y="0"/>
                </a:cubicBezTo>
                <a:cubicBezTo>
                  <a:pt x="410215" y="-7365"/>
                  <a:pt x="918030" y="31557"/>
                  <a:pt x="1135456" y="0"/>
                </a:cubicBezTo>
                <a:cubicBezTo>
                  <a:pt x="1352882" y="-31557"/>
                  <a:pt x="1389750" y="3794"/>
                  <a:pt x="1586902" y="0"/>
                </a:cubicBezTo>
                <a:cubicBezTo>
                  <a:pt x="1784054" y="-3794"/>
                  <a:pt x="1841103" y="-18762"/>
                  <a:pt x="2038349" y="0"/>
                </a:cubicBezTo>
                <a:cubicBezTo>
                  <a:pt x="2235595" y="18762"/>
                  <a:pt x="2457491" y="-3425"/>
                  <a:pt x="2838640" y="0"/>
                </a:cubicBezTo>
                <a:cubicBezTo>
                  <a:pt x="3219789" y="3425"/>
                  <a:pt x="3329034" y="26905"/>
                  <a:pt x="3755213" y="0"/>
                </a:cubicBezTo>
                <a:cubicBezTo>
                  <a:pt x="4181392" y="-26905"/>
                  <a:pt x="4122841" y="19771"/>
                  <a:pt x="4322941" y="0"/>
                </a:cubicBezTo>
                <a:cubicBezTo>
                  <a:pt x="4523041" y="-19771"/>
                  <a:pt x="4563636" y="16202"/>
                  <a:pt x="4774387" y="0"/>
                </a:cubicBezTo>
                <a:cubicBezTo>
                  <a:pt x="4985138" y="-16202"/>
                  <a:pt x="5100097" y="18380"/>
                  <a:pt x="5342115" y="0"/>
                </a:cubicBezTo>
                <a:cubicBezTo>
                  <a:pt x="5584133" y="-18380"/>
                  <a:pt x="5837731" y="-27857"/>
                  <a:pt x="6258688" y="0"/>
                </a:cubicBezTo>
                <a:cubicBezTo>
                  <a:pt x="6679645" y="27857"/>
                  <a:pt x="6632526" y="-12296"/>
                  <a:pt x="6942698" y="0"/>
                </a:cubicBezTo>
                <a:cubicBezTo>
                  <a:pt x="7252870" y="12296"/>
                  <a:pt x="7292702" y="-27773"/>
                  <a:pt x="7510426" y="0"/>
                </a:cubicBezTo>
                <a:cubicBezTo>
                  <a:pt x="7728150" y="27773"/>
                  <a:pt x="7887097" y="-13538"/>
                  <a:pt x="8078154" y="0"/>
                </a:cubicBezTo>
                <a:cubicBezTo>
                  <a:pt x="8269211" y="13538"/>
                  <a:pt x="8567368" y="382"/>
                  <a:pt x="8762164" y="0"/>
                </a:cubicBezTo>
                <a:cubicBezTo>
                  <a:pt x="8956960" y="-382"/>
                  <a:pt x="9289727" y="7726"/>
                  <a:pt x="9562455" y="0"/>
                </a:cubicBezTo>
                <a:cubicBezTo>
                  <a:pt x="9835183" y="-7726"/>
                  <a:pt x="9953260" y="-28903"/>
                  <a:pt x="10246465" y="0"/>
                </a:cubicBezTo>
                <a:cubicBezTo>
                  <a:pt x="10539670" y="28903"/>
                  <a:pt x="10999458" y="-43954"/>
                  <a:pt x="11628164" y="0"/>
                </a:cubicBezTo>
                <a:cubicBezTo>
                  <a:pt x="11655364" y="124136"/>
                  <a:pt x="11625555" y="415023"/>
                  <a:pt x="11628164" y="586422"/>
                </a:cubicBezTo>
                <a:cubicBezTo>
                  <a:pt x="11630773" y="757821"/>
                  <a:pt x="11609616" y="934357"/>
                  <a:pt x="11628164" y="1107685"/>
                </a:cubicBezTo>
                <a:cubicBezTo>
                  <a:pt x="11646712" y="1281013"/>
                  <a:pt x="11604015" y="1600769"/>
                  <a:pt x="11628164" y="1824423"/>
                </a:cubicBezTo>
                <a:cubicBezTo>
                  <a:pt x="11652313" y="2048077"/>
                  <a:pt x="11641099" y="2221140"/>
                  <a:pt x="11628164" y="2345687"/>
                </a:cubicBezTo>
                <a:cubicBezTo>
                  <a:pt x="11615229" y="2470234"/>
                  <a:pt x="11662859" y="2748321"/>
                  <a:pt x="11628164" y="3062425"/>
                </a:cubicBezTo>
                <a:cubicBezTo>
                  <a:pt x="11593469" y="3376529"/>
                  <a:pt x="11636807" y="3434821"/>
                  <a:pt x="11628164" y="3583688"/>
                </a:cubicBezTo>
                <a:cubicBezTo>
                  <a:pt x="11619521" y="3732555"/>
                  <a:pt x="11613440" y="4010906"/>
                  <a:pt x="11628164" y="4365584"/>
                </a:cubicBezTo>
                <a:cubicBezTo>
                  <a:pt x="11642888" y="4720262"/>
                  <a:pt x="11622756" y="4630213"/>
                  <a:pt x="11628164" y="4821690"/>
                </a:cubicBezTo>
                <a:cubicBezTo>
                  <a:pt x="11633572" y="5013167"/>
                  <a:pt x="11625574" y="5257037"/>
                  <a:pt x="11628164" y="5538427"/>
                </a:cubicBezTo>
                <a:cubicBezTo>
                  <a:pt x="11630754" y="5819817"/>
                  <a:pt x="11658157" y="6252787"/>
                  <a:pt x="11628164" y="6515797"/>
                </a:cubicBezTo>
                <a:cubicBezTo>
                  <a:pt x="11494481" y="6524542"/>
                  <a:pt x="11366518" y="6536275"/>
                  <a:pt x="11176718" y="6515797"/>
                </a:cubicBezTo>
                <a:cubicBezTo>
                  <a:pt x="10986918" y="6495319"/>
                  <a:pt x="10916400" y="6537626"/>
                  <a:pt x="10725271" y="6515797"/>
                </a:cubicBezTo>
                <a:cubicBezTo>
                  <a:pt x="10534142" y="6493968"/>
                  <a:pt x="10151782" y="6520473"/>
                  <a:pt x="9924980" y="6515797"/>
                </a:cubicBezTo>
                <a:cubicBezTo>
                  <a:pt x="9698178" y="6511121"/>
                  <a:pt x="9458441" y="6539392"/>
                  <a:pt x="9124689" y="6515797"/>
                </a:cubicBezTo>
                <a:cubicBezTo>
                  <a:pt x="8790937" y="6492202"/>
                  <a:pt x="8640521" y="6503056"/>
                  <a:pt x="8208116" y="6515797"/>
                </a:cubicBezTo>
                <a:cubicBezTo>
                  <a:pt x="7775711" y="6528538"/>
                  <a:pt x="7847204" y="6510181"/>
                  <a:pt x="7524106" y="6515797"/>
                </a:cubicBezTo>
                <a:cubicBezTo>
                  <a:pt x="7201008" y="6521414"/>
                  <a:pt x="7271556" y="6526934"/>
                  <a:pt x="7188941" y="6515797"/>
                </a:cubicBezTo>
                <a:cubicBezTo>
                  <a:pt x="7106327" y="6504660"/>
                  <a:pt x="6727597" y="6514923"/>
                  <a:pt x="6504932" y="6515797"/>
                </a:cubicBezTo>
                <a:cubicBezTo>
                  <a:pt x="6282267" y="6516671"/>
                  <a:pt x="6306704" y="6526266"/>
                  <a:pt x="6169767" y="6515797"/>
                </a:cubicBezTo>
                <a:cubicBezTo>
                  <a:pt x="6032830" y="6505328"/>
                  <a:pt x="5813523" y="6485944"/>
                  <a:pt x="5485757" y="6515797"/>
                </a:cubicBezTo>
                <a:cubicBezTo>
                  <a:pt x="5157991" y="6545651"/>
                  <a:pt x="5248386" y="6519212"/>
                  <a:pt x="5150593" y="6515797"/>
                </a:cubicBezTo>
                <a:cubicBezTo>
                  <a:pt x="5052800" y="6512382"/>
                  <a:pt x="4524213" y="6498118"/>
                  <a:pt x="4234020" y="6515797"/>
                </a:cubicBezTo>
                <a:cubicBezTo>
                  <a:pt x="3943827" y="6533476"/>
                  <a:pt x="3808997" y="6533622"/>
                  <a:pt x="3433728" y="6515797"/>
                </a:cubicBezTo>
                <a:cubicBezTo>
                  <a:pt x="3058459" y="6497972"/>
                  <a:pt x="3116326" y="6532189"/>
                  <a:pt x="2866000" y="6515797"/>
                </a:cubicBezTo>
                <a:cubicBezTo>
                  <a:pt x="2615674" y="6499405"/>
                  <a:pt x="2560005" y="6512026"/>
                  <a:pt x="2414554" y="6515797"/>
                </a:cubicBezTo>
                <a:cubicBezTo>
                  <a:pt x="2269103" y="6519568"/>
                  <a:pt x="2061190" y="6531023"/>
                  <a:pt x="1730544" y="6515797"/>
                </a:cubicBezTo>
                <a:cubicBezTo>
                  <a:pt x="1399898" y="6500572"/>
                  <a:pt x="1438453" y="6529910"/>
                  <a:pt x="1279098" y="6515797"/>
                </a:cubicBezTo>
                <a:cubicBezTo>
                  <a:pt x="1119743" y="6501684"/>
                  <a:pt x="569699" y="6506828"/>
                  <a:pt x="0" y="6515797"/>
                </a:cubicBezTo>
                <a:cubicBezTo>
                  <a:pt x="-1075" y="6257296"/>
                  <a:pt x="-23209" y="6169104"/>
                  <a:pt x="0" y="5994533"/>
                </a:cubicBezTo>
                <a:cubicBezTo>
                  <a:pt x="23209" y="5819962"/>
                  <a:pt x="30351" y="5657961"/>
                  <a:pt x="0" y="5342954"/>
                </a:cubicBezTo>
                <a:cubicBezTo>
                  <a:pt x="-30351" y="5027947"/>
                  <a:pt x="-5353" y="5006992"/>
                  <a:pt x="0" y="4821690"/>
                </a:cubicBezTo>
                <a:cubicBezTo>
                  <a:pt x="5353" y="4636388"/>
                  <a:pt x="-23580" y="4524685"/>
                  <a:pt x="0" y="4300426"/>
                </a:cubicBezTo>
                <a:cubicBezTo>
                  <a:pt x="23580" y="4076167"/>
                  <a:pt x="172" y="3911239"/>
                  <a:pt x="0" y="3583688"/>
                </a:cubicBezTo>
                <a:cubicBezTo>
                  <a:pt x="-172" y="3256137"/>
                  <a:pt x="-19060" y="3154406"/>
                  <a:pt x="0" y="2801793"/>
                </a:cubicBezTo>
                <a:cubicBezTo>
                  <a:pt x="19060" y="2449181"/>
                  <a:pt x="30211" y="2281326"/>
                  <a:pt x="0" y="2150213"/>
                </a:cubicBezTo>
                <a:cubicBezTo>
                  <a:pt x="-30211" y="2019100"/>
                  <a:pt x="-26897" y="1595894"/>
                  <a:pt x="0" y="1368317"/>
                </a:cubicBezTo>
                <a:cubicBezTo>
                  <a:pt x="26897" y="1140740"/>
                  <a:pt x="5010" y="896025"/>
                  <a:pt x="0" y="716738"/>
                </a:cubicBezTo>
                <a:cubicBezTo>
                  <a:pt x="-5010" y="537451"/>
                  <a:pt x="27526" y="306513"/>
                  <a:pt x="0" y="0"/>
                </a:cubicBezTo>
                <a:close/>
              </a:path>
            </a:pathLst>
          </a:custGeom>
          <a:solidFill>
            <a:schemeClr val="bg1">
              <a:lumMod val="95000"/>
            </a:schemeClr>
          </a:solidFill>
          <a:ln>
            <a:solidFill>
              <a:srgbClr val="00B0F0"/>
            </a:solidFill>
            <a:extLst>
              <a:ext uri="{C807C97D-BFC1-408E-A445-0C87EB9F89A2}">
                <ask:lineSketchStyleProps xmlns:ask="http://schemas.microsoft.com/office/drawing/2018/sketchyshapes" sd="3357407804">
                  <a:prstGeom prst="rect">
                    <a:avLst/>
                  </a:prstGeom>
                  <ask:type>
                    <ask:lineSketchFreehand/>
                  </ask:type>
                </ask:lineSketchStyleProps>
              </a:ext>
            </a:extLst>
          </a:ln>
        </p:spPr>
        <p:txBody>
          <a:bodyPr wrap="square">
            <a:spAutoFit/>
          </a:bodyPr>
          <a:lstStyle/>
          <a:p>
            <a:pPr algn="just">
              <a:spcAft>
                <a:spcPts val="300"/>
              </a:spcAft>
            </a:pPr>
            <a:r>
              <a:rPr lang="fr-FR" sz="1600" b="1" i="1" dirty="0">
                <a:latin typeface="Calibri" panose="020F0502020204030204" pitchFamily="34" charset="0"/>
                <a:ea typeface="Calibri" panose="020F0502020204030204" pitchFamily="34" charset="0"/>
                <a:cs typeface="Times New Roman" panose="02020603050405020304" pitchFamily="18" charset="0"/>
              </a:rPr>
              <a:t>Bonjour, je m'appelle Anna. </a:t>
            </a:r>
            <a:r>
              <a:rPr lang="fr-FR" sz="1600" i="1" dirty="0">
                <a:latin typeface="Calibri" panose="020F0502020204030204" pitchFamily="34" charset="0"/>
                <a:ea typeface="Calibri" panose="020F0502020204030204" pitchFamily="34" charset="0"/>
                <a:cs typeface="Times New Roman" panose="02020603050405020304" pitchFamily="18" charset="0"/>
              </a:rPr>
              <a:t>J'ai 19 ans et je vis à Vienne. D'aussi loin que je me souvienne, j'ai toujours lutté pour survivre. J'ai grandi dans un milieu pauvre et nous n'avions jamais assez d'argent pour manger. Lorsque mon père est mort, ma mère a dû se prostituer, en plus de son travail de blanchisseuse viennoise, pour nous nourrir, moi et mes trois frères et sœurs. Je n'ai jamais pu aller à l'école, ni bénéficier d'aucune autre éducation, car même enfant, je devais contribuer aux revenus pour que nous puissions joindre les deux bouts. À l'âge de 6 ans, j'ai commencé à travailler dans l'usine de bougies Apollo à </a:t>
            </a:r>
            <a:r>
              <a:rPr lang="fr-FR" sz="1600" i="1" dirty="0" err="1">
                <a:latin typeface="Calibri" panose="020F0502020204030204" pitchFamily="34" charset="0"/>
                <a:ea typeface="Calibri" panose="020F0502020204030204" pitchFamily="34" charset="0"/>
                <a:cs typeface="Times New Roman" panose="02020603050405020304" pitchFamily="18" charset="0"/>
              </a:rPr>
              <a:t>Simmering</a:t>
            </a:r>
            <a:r>
              <a:rPr lang="fr-FR" sz="1600" i="1" dirty="0">
                <a:latin typeface="Calibri" panose="020F0502020204030204" pitchFamily="34" charset="0"/>
                <a:ea typeface="Calibri" panose="020F0502020204030204" pitchFamily="34" charset="0"/>
                <a:cs typeface="Times New Roman" panose="02020603050405020304" pitchFamily="18" charset="0"/>
              </a:rPr>
              <a:t>. Malheureusement, le travail était non seulement dur, mais aussi dangereux à cause du feu ouvert et des fumées. À l'âge de 15 ans, suite à une erreur lors de l'entretien de la chaudière à vapeur, je me suis brûlé les avant-bras, ce qui a limité ma capacité à travailler. Mais j'ai eu de la chance, le propriétaire de l'usine a eu pitié de moi et maintenant je suis autorisé à travailler dans l'usine 2 jours par semaine au lieu de 7. Je pense que le propriétaire est conscient qu'il est responsable de mon accident et que mon emploi continu est une sorte de réparation. Bien sûr, l'argent que je gagne en travaillant à l'usine est bien trop faible pour vivre, mais au moins ce travail est un travail respecté. Cela me permet de dissimuler un peu plus facilement le fait que je travaille aussi comme prostituée. Même si la plupart des gens me méprisent et me considèrent comme un mal social, je peux gagner plus d'argent de cette façon et soutenir ma famille. Nous sommes cinq à vivre dans un appartement de 20 m², que nous devons partager avec des sous-locataires ou des marchands de sommeil, car sinon nous ne pouvons pas payer le loyer. L'appartement est humide et les sacs de paille qui servent de matelas sont moisis. Ma petite sœur Martha, 12 ans, est toujours malade à cause de cela et ne peut donc pas trouver de travail. Petite fille, j'ai toujours voulu devenir sage-femme, mais mon milieu social ne me le permet pas. Pour devenir sage-femme, il faut avoir "une bonne réputation et de bonnes mains", mais ma bonne réputation n'existe plus depuis longtemps..... </a:t>
            </a:r>
          </a:p>
          <a:p>
            <a:pPr algn="just">
              <a:spcAft>
                <a:spcPts val="300"/>
              </a:spcAft>
            </a:pPr>
            <a:r>
              <a:rPr lang="fr-FR" sz="1600" i="1" dirty="0">
                <a:latin typeface="Calibri" panose="020F0502020204030204" pitchFamily="34" charset="0"/>
                <a:ea typeface="Calibri" panose="020F0502020204030204" pitchFamily="34" charset="0"/>
                <a:cs typeface="Times New Roman" panose="02020603050405020304" pitchFamily="18" charset="0"/>
              </a:rPr>
              <a:t>Je suis en train de me rendre à mon travail à l'usine, et soudain, il y a tellement de monde ! Ils portent des pancartes, tiennent des bouts de papier et crient quelque chose à propos de la "justice". Je ne sais pas exactement ce qui est écrit sur les pancartes et les tracts, malheureusement je ne sais pas bien lire. Étonnamment, il y a aussi beaucoup de femmes dans ce cortège humain. Je m'interroge à ce sujet. Ne doivent-elles pas aller travailler ? C'est peut-être la, comment dire, "manifestation", ou quelque chose comme ça, dont mon amie </a:t>
            </a:r>
            <a:r>
              <a:rPr lang="fr-FR" sz="1600" i="1" dirty="0" err="1">
                <a:latin typeface="Calibri" panose="020F0502020204030204" pitchFamily="34" charset="0"/>
                <a:ea typeface="Calibri" panose="020F0502020204030204" pitchFamily="34" charset="0"/>
                <a:cs typeface="Times New Roman" panose="02020603050405020304" pitchFamily="18" charset="0"/>
              </a:rPr>
              <a:t>Käthe</a:t>
            </a:r>
            <a:r>
              <a:rPr lang="fr-FR" sz="1600" i="1" dirty="0">
                <a:latin typeface="Calibri" panose="020F0502020204030204" pitchFamily="34" charset="0"/>
                <a:ea typeface="Calibri" panose="020F0502020204030204" pitchFamily="34" charset="0"/>
                <a:cs typeface="Times New Roman" panose="02020603050405020304" pitchFamily="18" charset="0"/>
              </a:rPr>
              <a:t> m'a parlé l'autre jour. Elle m'a dit qu'une telle réunion et un tel rassemblement sont prévus par les sociaux-démocrates. Vous voyez, ils veulent faire campagne pour un meilleur traitement des travailleurs et aussi pour l'égalité de traitement entre les hommes et les femmes. Ils demandent également le droit de vote pour tous et l'introduction d'une assurance sociale qui protège les travailleurs en cas de maladie ou d'accident du travail, m'a dit </a:t>
            </a:r>
            <a:r>
              <a:rPr lang="fr-FR" sz="1600" i="1" dirty="0" err="1">
                <a:latin typeface="Calibri" panose="020F0502020204030204" pitchFamily="34" charset="0"/>
                <a:ea typeface="Calibri" panose="020F0502020204030204" pitchFamily="34" charset="0"/>
                <a:cs typeface="Times New Roman" panose="02020603050405020304" pitchFamily="18" charset="0"/>
              </a:rPr>
              <a:t>Käthe</a:t>
            </a:r>
            <a:r>
              <a:rPr lang="fr-FR" sz="1600" i="1" dirty="0">
                <a:latin typeface="Calibri" panose="020F0502020204030204" pitchFamily="34" charset="0"/>
                <a:ea typeface="Calibri" panose="020F0502020204030204" pitchFamily="34" charset="0"/>
                <a:cs typeface="Times New Roman" panose="02020603050405020304" pitchFamily="18" charset="0"/>
              </a:rPr>
              <a:t>. Tout cela a l'air tellement génial, et j'aimerais bien y participer, parce que cela a quelque chose à voir avec ma situation, je pense. Mais je ne suis pas sûre que de telles revendications aient vraiment un avenir. Devrais-je simplement me joindre à ces gens avec leurs pancartes ? Ne pas aller travailler ? Je ne sais pas vraiment ! Que dois-je faire maintenant ?</a:t>
            </a:r>
          </a:p>
        </p:txBody>
      </p:sp>
    </p:spTree>
    <p:extLst>
      <p:ext uri="{BB962C8B-B14F-4D97-AF65-F5344CB8AC3E}">
        <p14:creationId xmlns:p14="http://schemas.microsoft.com/office/powerpoint/2010/main" val="3496396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870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grpId="1" nodeType="clickEffect">
                                  <p:stCondLst>
                                    <p:cond delay="0"/>
                                  </p:stCondLst>
                                  <p:childTnLst>
                                    <p:set>
                                      <p:cBhvr>
                                        <p:cTn id="15"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8"/>
                  </p:tgtEl>
                </p:cond>
              </p:nextCondLst>
            </p:seq>
            <p:audio>
              <p:cMediaNode vol="80000">
                <p:cTn id="16" fill="hold" display="0">
                  <p:stCondLst>
                    <p:cond delay="indefinite"/>
                  </p:stCondLst>
                  <p:endCondLst>
                    <p:cond evt="onStopAudio" delay="0">
                      <p:tgtEl>
                        <p:sldTgt/>
                      </p:tgtEl>
                    </p:cond>
                  </p:endCondLst>
                </p:cTn>
                <p:tgtEl>
                  <p:spTgt spid="2"/>
                </p:tgtEl>
              </p:cMediaNode>
            </p:audio>
          </p:childTnLst>
        </p:cTn>
      </p:par>
    </p:tnLst>
    <p:bldLst>
      <p:bldP spid="7" grpId="0" animBg="1"/>
      <p:bldP spid="7"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E2-Heinrich-FR">
            <a:hlinkClick r:id="" action="ppaction://media"/>
            <a:extLst>
              <a:ext uri="{FF2B5EF4-FFF2-40B4-BE49-F238E27FC236}">
                <a16:creationId xmlns:a16="http://schemas.microsoft.com/office/drawing/2014/main" id="{80DD68BE-217E-92A9-BF69-C5E1519BAB6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99094" y="4488992"/>
            <a:ext cx="1644015" cy="1644015"/>
          </a:xfrm>
          <a:prstGeom prst="rect">
            <a:avLst/>
          </a:prstGeom>
        </p:spPr>
      </p:pic>
      <p:pic>
        <p:nvPicPr>
          <p:cNvPr id="10" name="Grafik 633" descr="Aquarell, Pinselstrich, Farbe, Abstrakt, Textur, Bürste">
            <a:extLst>
              <a:ext uri="{FF2B5EF4-FFF2-40B4-BE49-F238E27FC236}">
                <a16:creationId xmlns:a16="http://schemas.microsoft.com/office/drawing/2014/main" id="{B1EE6523-97E6-4B5B-99F6-2225536E0663}"/>
              </a:ext>
            </a:extLst>
          </p:cNvPr>
          <p:cNvPicPr>
            <a:picLocks noChangeAspect="1"/>
          </p:cNvPicPr>
          <p:nvPr/>
        </p:nvPicPr>
        <p:blipFill rotWithShape="1">
          <a:blip r:embed="rId5">
            <a:duotone>
              <a:schemeClr val="bg2">
                <a:shade val="45000"/>
                <a:satMod val="135000"/>
              </a:schemeClr>
              <a:prstClr val="white"/>
            </a:duotone>
            <a:extLst>
              <a:ext uri="{28A0092B-C50C-407E-A947-70E740481C1C}">
                <a14:useLocalDpi xmlns:a14="http://schemas.microsoft.com/office/drawing/2010/main" val="0"/>
              </a:ext>
            </a:extLst>
          </a:blip>
          <a:srcRect/>
          <a:stretch/>
        </p:blipFill>
        <p:spPr bwMode="auto">
          <a:xfrm>
            <a:off x="24219" y="502005"/>
            <a:ext cx="11628164" cy="1080990"/>
          </a:xfrm>
          <a:prstGeom prst="rect">
            <a:avLst/>
          </a:prstGeom>
          <a:noFill/>
          <a:ln>
            <a:noFill/>
          </a:ln>
          <a:extLst>
            <a:ext uri="{53640926-AAD7-44D8-BBD7-CCE9431645EC}">
              <a14:shadowObscured xmlns:a14="http://schemas.microsoft.com/office/drawing/2010/main"/>
            </a:ext>
          </a:extLst>
        </p:spPr>
      </p:pic>
      <p:sp>
        <p:nvSpPr>
          <p:cNvPr id="4" name="Τίτλος 3">
            <a:extLst>
              <a:ext uri="{FF2B5EF4-FFF2-40B4-BE49-F238E27FC236}">
                <a16:creationId xmlns:a16="http://schemas.microsoft.com/office/drawing/2014/main" id="{7063FF32-E3FD-4B21-B2DD-08C030F1628A}"/>
              </a:ext>
            </a:extLst>
          </p:cNvPr>
          <p:cNvSpPr>
            <a:spLocks noGrp="1"/>
          </p:cNvSpPr>
          <p:nvPr>
            <p:ph type="title"/>
          </p:nvPr>
        </p:nvSpPr>
        <p:spPr>
          <a:noFill/>
        </p:spPr>
        <p:txBody>
          <a:bodyPr>
            <a:normAutofit/>
          </a:bodyPr>
          <a:lstStyle/>
          <a:p>
            <a:r>
              <a:rPr lang="fr-FR" dirty="0"/>
              <a:t>Personne 4: </a:t>
            </a:r>
            <a:r>
              <a:rPr lang="en-GB" dirty="0"/>
              <a:t>Heinrich, Brickmaker</a:t>
            </a:r>
          </a:p>
        </p:txBody>
      </p:sp>
      <p:pic>
        <p:nvPicPr>
          <p:cNvPr id="9" name="Bild 8">
            <a:extLst>
              <a:ext uri="{FF2B5EF4-FFF2-40B4-BE49-F238E27FC236}">
                <a16:creationId xmlns:a16="http://schemas.microsoft.com/office/drawing/2014/main" id="{E3B0282F-6B8E-498B-9B72-890F6A8A6DDC}"/>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455592" y="184625"/>
            <a:ext cx="1644015" cy="2073910"/>
          </a:xfrm>
          <a:prstGeom prst="rect">
            <a:avLst/>
          </a:prstGeom>
          <a:noFill/>
          <a:ln>
            <a:noFill/>
          </a:ln>
        </p:spPr>
      </p:pic>
      <p:sp>
        <p:nvSpPr>
          <p:cNvPr id="5" name="Θέση περιεχομένου 4">
            <a:extLst>
              <a:ext uri="{FF2B5EF4-FFF2-40B4-BE49-F238E27FC236}">
                <a16:creationId xmlns:a16="http://schemas.microsoft.com/office/drawing/2014/main" id="{79C6DE5D-98D8-4F3A-AC62-5A2CA0E96C33}"/>
              </a:ext>
            </a:extLst>
          </p:cNvPr>
          <p:cNvSpPr>
            <a:spLocks noGrp="1"/>
          </p:cNvSpPr>
          <p:nvPr>
            <p:ph idx="1"/>
          </p:nvPr>
        </p:nvSpPr>
        <p:spPr>
          <a:xfrm>
            <a:off x="704158" y="1547000"/>
            <a:ext cx="9751434" cy="4796401"/>
          </a:xfrm>
        </p:spPr>
        <p:txBody>
          <a:bodyPr>
            <a:noAutofit/>
          </a:bodyPr>
          <a:lstStyle/>
          <a:p>
            <a:pPr marL="0" indent="0">
              <a:lnSpc>
                <a:spcPct val="110000"/>
              </a:lnSpc>
              <a:spcBef>
                <a:spcPts val="0"/>
              </a:spcBef>
              <a:spcAft>
                <a:spcPts val="300"/>
              </a:spcAft>
              <a:buNone/>
            </a:pPr>
            <a:r>
              <a:rPr lang="fr-FR" sz="2400" i="1" dirty="0">
                <a:latin typeface="Calibri" panose="020F0502020204030204" pitchFamily="34" charset="0"/>
                <a:ea typeface="Calibri" panose="020F0502020204030204" pitchFamily="34" charset="0"/>
                <a:cs typeface="Times New Roman" panose="02020603050405020304" pitchFamily="18" charset="0"/>
              </a:rPr>
              <a:t>Qu'est-ce qu'ils écrivent ici dans le journal ? Un grand rassemblement le 19 mars dans le centre de Vienne ? Ils demandent le droit de vote pour les femmes, la journée de travail de huit heures, la légalisation de l'avortement et un salaire égal pour un travail égal pour les hommes et les femmes ?! C'est là que tout s'arrête ! Maintenant, ces socialistes effrontés essaient même de gagner plus de voix pour eux-mêmes par le biais des femmes, scandaleux ! Ce sera néanmoins, je l'espère, pas la réunion, qui a mentionné ma femme hier et où elle aimerait aller volontiers </a:t>
            </a:r>
            <a:r>
              <a:rPr lang="en-US" sz="2400" i="1" dirty="0">
                <a:effectLst/>
                <a:latin typeface="Calibri" panose="020F0502020204030204" pitchFamily="34" charset="0"/>
                <a:ea typeface="Calibri" panose="020F0502020204030204" pitchFamily="34" charset="0"/>
                <a:cs typeface="Times New Roman" panose="02020603050405020304" pitchFamily="18" charset="0"/>
              </a:rPr>
              <a:t>...</a:t>
            </a:r>
          </a:p>
        </p:txBody>
      </p:sp>
      <p:sp>
        <p:nvSpPr>
          <p:cNvPr id="8" name="pop-up" descr="Click here for pop up information.">
            <a:extLst>
              <a:ext uri="{FF2B5EF4-FFF2-40B4-BE49-F238E27FC236}">
                <a16:creationId xmlns:a16="http://schemas.microsoft.com/office/drawing/2014/main" id="{C5011CD4-3440-49EF-BB9D-B1B1FA8B3329}"/>
              </a:ext>
            </a:extLst>
          </p:cNvPr>
          <p:cNvSpPr/>
          <p:nvPr/>
        </p:nvSpPr>
        <p:spPr>
          <a:xfrm>
            <a:off x="11274641" y="2866232"/>
            <a:ext cx="868053" cy="376163"/>
          </a:xfrm>
          <a:prstGeom prst="borderCallout1">
            <a:avLst/>
          </a:prstGeom>
          <a:no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srgbClr val="E12A3C"/>
                </a:solidFill>
              </a:rPr>
              <a:t>cliquez</a:t>
            </a:r>
            <a:endParaRPr lang="el-GR" b="1" dirty="0">
              <a:solidFill>
                <a:srgbClr val="E12A3C"/>
              </a:solidFill>
            </a:endParaRPr>
          </a:p>
        </p:txBody>
      </p:sp>
      <p:sp>
        <p:nvSpPr>
          <p:cNvPr id="7" name="TextBox 6">
            <a:extLst>
              <a:ext uri="{FF2B5EF4-FFF2-40B4-BE49-F238E27FC236}">
                <a16:creationId xmlns:a16="http://schemas.microsoft.com/office/drawing/2014/main" id="{05EEBCD6-A48C-4A5F-87F0-D61331D5EEFF}"/>
              </a:ext>
            </a:extLst>
          </p:cNvPr>
          <p:cNvSpPr txBox="1"/>
          <p:nvPr/>
        </p:nvSpPr>
        <p:spPr>
          <a:xfrm>
            <a:off x="150920" y="344513"/>
            <a:ext cx="11736280" cy="6465873"/>
          </a:xfrm>
          <a:custGeom>
            <a:avLst/>
            <a:gdLst>
              <a:gd name="connsiteX0" fmla="*/ 0 w 11736280"/>
              <a:gd name="connsiteY0" fmla="*/ 0 h 6465873"/>
              <a:gd name="connsiteX1" fmla="*/ 338281 w 11736280"/>
              <a:gd name="connsiteY1" fmla="*/ 0 h 6465873"/>
              <a:gd name="connsiteX2" fmla="*/ 911288 w 11736280"/>
              <a:gd name="connsiteY2" fmla="*/ 0 h 6465873"/>
              <a:gd name="connsiteX3" fmla="*/ 1719020 w 11736280"/>
              <a:gd name="connsiteY3" fmla="*/ 0 h 6465873"/>
              <a:gd name="connsiteX4" fmla="*/ 2057301 w 11736280"/>
              <a:gd name="connsiteY4" fmla="*/ 0 h 6465873"/>
              <a:gd name="connsiteX5" fmla="*/ 2982396 w 11736280"/>
              <a:gd name="connsiteY5" fmla="*/ 0 h 6465873"/>
              <a:gd name="connsiteX6" fmla="*/ 3555402 w 11736280"/>
              <a:gd name="connsiteY6" fmla="*/ 0 h 6465873"/>
              <a:gd name="connsiteX7" fmla="*/ 4011046 w 11736280"/>
              <a:gd name="connsiteY7" fmla="*/ 0 h 6465873"/>
              <a:gd name="connsiteX8" fmla="*/ 4818778 w 11736280"/>
              <a:gd name="connsiteY8" fmla="*/ 0 h 6465873"/>
              <a:gd name="connsiteX9" fmla="*/ 5509148 w 11736280"/>
              <a:gd name="connsiteY9" fmla="*/ 0 h 6465873"/>
              <a:gd name="connsiteX10" fmla="*/ 6199517 w 11736280"/>
              <a:gd name="connsiteY10" fmla="*/ 0 h 6465873"/>
              <a:gd name="connsiteX11" fmla="*/ 6772524 w 11736280"/>
              <a:gd name="connsiteY11" fmla="*/ 0 h 6465873"/>
              <a:gd name="connsiteX12" fmla="*/ 7462893 w 11736280"/>
              <a:gd name="connsiteY12" fmla="*/ 0 h 6465873"/>
              <a:gd name="connsiteX13" fmla="*/ 7918537 w 11736280"/>
              <a:gd name="connsiteY13" fmla="*/ 0 h 6465873"/>
              <a:gd name="connsiteX14" fmla="*/ 8256818 w 11736280"/>
              <a:gd name="connsiteY14" fmla="*/ 0 h 6465873"/>
              <a:gd name="connsiteX15" fmla="*/ 8947188 w 11736280"/>
              <a:gd name="connsiteY15" fmla="*/ 0 h 6465873"/>
              <a:gd name="connsiteX16" fmla="*/ 9285469 w 11736280"/>
              <a:gd name="connsiteY16" fmla="*/ 0 h 6465873"/>
              <a:gd name="connsiteX17" fmla="*/ 9858475 w 11736280"/>
              <a:gd name="connsiteY17" fmla="*/ 0 h 6465873"/>
              <a:gd name="connsiteX18" fmla="*/ 10666207 w 11736280"/>
              <a:gd name="connsiteY18" fmla="*/ 0 h 6465873"/>
              <a:gd name="connsiteX19" fmla="*/ 11736280 w 11736280"/>
              <a:gd name="connsiteY19" fmla="*/ 0 h 6465873"/>
              <a:gd name="connsiteX20" fmla="*/ 11736280 w 11736280"/>
              <a:gd name="connsiteY20" fmla="*/ 581929 h 6465873"/>
              <a:gd name="connsiteX21" fmla="*/ 11736280 w 11736280"/>
              <a:gd name="connsiteY21" fmla="*/ 1099198 h 6465873"/>
              <a:gd name="connsiteX22" fmla="*/ 11736280 w 11736280"/>
              <a:gd name="connsiteY22" fmla="*/ 1745786 h 6465873"/>
              <a:gd name="connsiteX23" fmla="*/ 11736280 w 11736280"/>
              <a:gd name="connsiteY23" fmla="*/ 2327714 h 6465873"/>
              <a:gd name="connsiteX24" fmla="*/ 11736280 w 11736280"/>
              <a:gd name="connsiteY24" fmla="*/ 3103619 h 6465873"/>
              <a:gd name="connsiteX25" fmla="*/ 11736280 w 11736280"/>
              <a:gd name="connsiteY25" fmla="*/ 3685548 h 6465873"/>
              <a:gd name="connsiteX26" fmla="*/ 11736280 w 11736280"/>
              <a:gd name="connsiteY26" fmla="*/ 4202817 h 6465873"/>
              <a:gd name="connsiteX27" fmla="*/ 11736280 w 11736280"/>
              <a:gd name="connsiteY27" fmla="*/ 4849405 h 6465873"/>
              <a:gd name="connsiteX28" fmla="*/ 11736280 w 11736280"/>
              <a:gd name="connsiteY28" fmla="*/ 5625310 h 6465873"/>
              <a:gd name="connsiteX29" fmla="*/ 11736280 w 11736280"/>
              <a:gd name="connsiteY29" fmla="*/ 6465873 h 6465873"/>
              <a:gd name="connsiteX30" fmla="*/ 11280636 w 11736280"/>
              <a:gd name="connsiteY30" fmla="*/ 6465873 h 6465873"/>
              <a:gd name="connsiteX31" fmla="*/ 10707630 w 11736280"/>
              <a:gd name="connsiteY31" fmla="*/ 6465873 h 6465873"/>
              <a:gd name="connsiteX32" fmla="*/ 9899897 w 11736280"/>
              <a:gd name="connsiteY32" fmla="*/ 6465873 h 6465873"/>
              <a:gd name="connsiteX33" fmla="*/ 9444254 w 11736280"/>
              <a:gd name="connsiteY33" fmla="*/ 6465873 h 6465873"/>
              <a:gd name="connsiteX34" fmla="*/ 8988610 w 11736280"/>
              <a:gd name="connsiteY34" fmla="*/ 6465873 h 6465873"/>
              <a:gd name="connsiteX35" fmla="*/ 8180878 w 11736280"/>
              <a:gd name="connsiteY35" fmla="*/ 6465873 h 6465873"/>
              <a:gd name="connsiteX36" fmla="*/ 7607871 w 11736280"/>
              <a:gd name="connsiteY36" fmla="*/ 6465873 h 6465873"/>
              <a:gd name="connsiteX37" fmla="*/ 7152227 w 11736280"/>
              <a:gd name="connsiteY37" fmla="*/ 6465873 h 6465873"/>
              <a:gd name="connsiteX38" fmla="*/ 6461858 w 11736280"/>
              <a:gd name="connsiteY38" fmla="*/ 6465873 h 6465873"/>
              <a:gd name="connsiteX39" fmla="*/ 6123577 w 11736280"/>
              <a:gd name="connsiteY39" fmla="*/ 6465873 h 6465873"/>
              <a:gd name="connsiteX40" fmla="*/ 5785296 w 11736280"/>
              <a:gd name="connsiteY40" fmla="*/ 6465873 h 6465873"/>
              <a:gd name="connsiteX41" fmla="*/ 4977563 w 11736280"/>
              <a:gd name="connsiteY41" fmla="*/ 6465873 h 6465873"/>
              <a:gd name="connsiteX42" fmla="*/ 4169831 w 11736280"/>
              <a:gd name="connsiteY42" fmla="*/ 6465873 h 6465873"/>
              <a:gd name="connsiteX43" fmla="*/ 3479462 w 11736280"/>
              <a:gd name="connsiteY43" fmla="*/ 6465873 h 6465873"/>
              <a:gd name="connsiteX44" fmla="*/ 3023818 w 11736280"/>
              <a:gd name="connsiteY44" fmla="*/ 6465873 h 6465873"/>
              <a:gd name="connsiteX45" fmla="*/ 2450811 w 11736280"/>
              <a:gd name="connsiteY45" fmla="*/ 6465873 h 6465873"/>
              <a:gd name="connsiteX46" fmla="*/ 1995168 w 11736280"/>
              <a:gd name="connsiteY46" fmla="*/ 6465873 h 6465873"/>
              <a:gd name="connsiteX47" fmla="*/ 1422161 w 11736280"/>
              <a:gd name="connsiteY47" fmla="*/ 6465873 h 6465873"/>
              <a:gd name="connsiteX48" fmla="*/ 731792 w 11736280"/>
              <a:gd name="connsiteY48" fmla="*/ 6465873 h 6465873"/>
              <a:gd name="connsiteX49" fmla="*/ 0 w 11736280"/>
              <a:gd name="connsiteY49" fmla="*/ 6465873 h 6465873"/>
              <a:gd name="connsiteX50" fmla="*/ 0 w 11736280"/>
              <a:gd name="connsiteY50" fmla="*/ 5883944 h 6465873"/>
              <a:gd name="connsiteX51" fmla="*/ 0 w 11736280"/>
              <a:gd name="connsiteY51" fmla="*/ 5172698 h 6465873"/>
              <a:gd name="connsiteX52" fmla="*/ 0 w 11736280"/>
              <a:gd name="connsiteY52" fmla="*/ 4461452 h 6465873"/>
              <a:gd name="connsiteX53" fmla="*/ 0 w 11736280"/>
              <a:gd name="connsiteY53" fmla="*/ 3685548 h 6465873"/>
              <a:gd name="connsiteX54" fmla="*/ 0 w 11736280"/>
              <a:gd name="connsiteY54" fmla="*/ 3168278 h 6465873"/>
              <a:gd name="connsiteX55" fmla="*/ 0 w 11736280"/>
              <a:gd name="connsiteY55" fmla="*/ 2651008 h 6465873"/>
              <a:gd name="connsiteX56" fmla="*/ 0 w 11736280"/>
              <a:gd name="connsiteY56" fmla="*/ 2198397 h 6465873"/>
              <a:gd name="connsiteX57" fmla="*/ 0 w 11736280"/>
              <a:gd name="connsiteY57" fmla="*/ 1681127 h 6465873"/>
              <a:gd name="connsiteX58" fmla="*/ 0 w 11736280"/>
              <a:gd name="connsiteY58" fmla="*/ 1034540 h 6465873"/>
              <a:gd name="connsiteX59" fmla="*/ 0 w 11736280"/>
              <a:gd name="connsiteY59" fmla="*/ 0 h 6465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1736280" h="6465873" fill="none" extrusionOk="0">
                <a:moveTo>
                  <a:pt x="0" y="0"/>
                </a:moveTo>
                <a:cubicBezTo>
                  <a:pt x="132984" y="7184"/>
                  <a:pt x="200710" y="9285"/>
                  <a:pt x="338281" y="0"/>
                </a:cubicBezTo>
                <a:cubicBezTo>
                  <a:pt x="475852" y="-9285"/>
                  <a:pt x="659304" y="-16889"/>
                  <a:pt x="911288" y="0"/>
                </a:cubicBezTo>
                <a:cubicBezTo>
                  <a:pt x="1163272" y="16889"/>
                  <a:pt x="1518017" y="-13963"/>
                  <a:pt x="1719020" y="0"/>
                </a:cubicBezTo>
                <a:cubicBezTo>
                  <a:pt x="1920023" y="13963"/>
                  <a:pt x="1978497" y="-2151"/>
                  <a:pt x="2057301" y="0"/>
                </a:cubicBezTo>
                <a:cubicBezTo>
                  <a:pt x="2136105" y="2151"/>
                  <a:pt x="2751164" y="-36264"/>
                  <a:pt x="2982396" y="0"/>
                </a:cubicBezTo>
                <a:cubicBezTo>
                  <a:pt x="3213629" y="36264"/>
                  <a:pt x="3409925" y="27117"/>
                  <a:pt x="3555402" y="0"/>
                </a:cubicBezTo>
                <a:cubicBezTo>
                  <a:pt x="3700879" y="-27117"/>
                  <a:pt x="3867237" y="21600"/>
                  <a:pt x="4011046" y="0"/>
                </a:cubicBezTo>
                <a:cubicBezTo>
                  <a:pt x="4154855" y="-21600"/>
                  <a:pt x="4449769" y="-11949"/>
                  <a:pt x="4818778" y="0"/>
                </a:cubicBezTo>
                <a:cubicBezTo>
                  <a:pt x="5187787" y="11949"/>
                  <a:pt x="5261712" y="-4461"/>
                  <a:pt x="5509148" y="0"/>
                </a:cubicBezTo>
                <a:cubicBezTo>
                  <a:pt x="5756584" y="4461"/>
                  <a:pt x="6055440" y="-32575"/>
                  <a:pt x="6199517" y="0"/>
                </a:cubicBezTo>
                <a:cubicBezTo>
                  <a:pt x="6343594" y="32575"/>
                  <a:pt x="6617389" y="25407"/>
                  <a:pt x="6772524" y="0"/>
                </a:cubicBezTo>
                <a:cubicBezTo>
                  <a:pt x="6927659" y="-25407"/>
                  <a:pt x="7133841" y="21842"/>
                  <a:pt x="7462893" y="0"/>
                </a:cubicBezTo>
                <a:cubicBezTo>
                  <a:pt x="7791945" y="-21842"/>
                  <a:pt x="7728468" y="-16705"/>
                  <a:pt x="7918537" y="0"/>
                </a:cubicBezTo>
                <a:cubicBezTo>
                  <a:pt x="8108606" y="16705"/>
                  <a:pt x="8130813" y="11305"/>
                  <a:pt x="8256818" y="0"/>
                </a:cubicBezTo>
                <a:cubicBezTo>
                  <a:pt x="8382823" y="-11305"/>
                  <a:pt x="8717668" y="-15327"/>
                  <a:pt x="8947188" y="0"/>
                </a:cubicBezTo>
                <a:cubicBezTo>
                  <a:pt x="9176708" y="15327"/>
                  <a:pt x="9214778" y="16392"/>
                  <a:pt x="9285469" y="0"/>
                </a:cubicBezTo>
                <a:cubicBezTo>
                  <a:pt x="9356160" y="-16392"/>
                  <a:pt x="9571986" y="2355"/>
                  <a:pt x="9858475" y="0"/>
                </a:cubicBezTo>
                <a:cubicBezTo>
                  <a:pt x="10144964" y="-2355"/>
                  <a:pt x="10314843" y="39838"/>
                  <a:pt x="10666207" y="0"/>
                </a:cubicBezTo>
                <a:cubicBezTo>
                  <a:pt x="11017571" y="-39838"/>
                  <a:pt x="11401285" y="-47603"/>
                  <a:pt x="11736280" y="0"/>
                </a:cubicBezTo>
                <a:cubicBezTo>
                  <a:pt x="11753596" y="120069"/>
                  <a:pt x="11753553" y="346891"/>
                  <a:pt x="11736280" y="581929"/>
                </a:cubicBezTo>
                <a:cubicBezTo>
                  <a:pt x="11719007" y="816967"/>
                  <a:pt x="11727150" y="984123"/>
                  <a:pt x="11736280" y="1099198"/>
                </a:cubicBezTo>
                <a:cubicBezTo>
                  <a:pt x="11745410" y="1214273"/>
                  <a:pt x="11725986" y="1591481"/>
                  <a:pt x="11736280" y="1745786"/>
                </a:cubicBezTo>
                <a:cubicBezTo>
                  <a:pt x="11746574" y="1900091"/>
                  <a:pt x="11747031" y="2037759"/>
                  <a:pt x="11736280" y="2327714"/>
                </a:cubicBezTo>
                <a:cubicBezTo>
                  <a:pt x="11725529" y="2617669"/>
                  <a:pt x="11703983" y="2741624"/>
                  <a:pt x="11736280" y="3103619"/>
                </a:cubicBezTo>
                <a:cubicBezTo>
                  <a:pt x="11768577" y="3465614"/>
                  <a:pt x="11753963" y="3484973"/>
                  <a:pt x="11736280" y="3685548"/>
                </a:cubicBezTo>
                <a:cubicBezTo>
                  <a:pt x="11718597" y="3886123"/>
                  <a:pt x="11712479" y="4021120"/>
                  <a:pt x="11736280" y="4202817"/>
                </a:cubicBezTo>
                <a:cubicBezTo>
                  <a:pt x="11760081" y="4384514"/>
                  <a:pt x="11746710" y="4573055"/>
                  <a:pt x="11736280" y="4849405"/>
                </a:cubicBezTo>
                <a:cubicBezTo>
                  <a:pt x="11725850" y="5125755"/>
                  <a:pt x="11743098" y="5413851"/>
                  <a:pt x="11736280" y="5625310"/>
                </a:cubicBezTo>
                <a:cubicBezTo>
                  <a:pt x="11729462" y="5836769"/>
                  <a:pt x="11763581" y="6148866"/>
                  <a:pt x="11736280" y="6465873"/>
                </a:cubicBezTo>
                <a:cubicBezTo>
                  <a:pt x="11529611" y="6462426"/>
                  <a:pt x="11461280" y="6444698"/>
                  <a:pt x="11280636" y="6465873"/>
                </a:cubicBezTo>
                <a:cubicBezTo>
                  <a:pt x="11099992" y="6487048"/>
                  <a:pt x="10971860" y="6448921"/>
                  <a:pt x="10707630" y="6465873"/>
                </a:cubicBezTo>
                <a:cubicBezTo>
                  <a:pt x="10443400" y="6482825"/>
                  <a:pt x="10180273" y="6503889"/>
                  <a:pt x="9899897" y="6465873"/>
                </a:cubicBezTo>
                <a:cubicBezTo>
                  <a:pt x="9619521" y="6427857"/>
                  <a:pt x="9603028" y="6454706"/>
                  <a:pt x="9444254" y="6465873"/>
                </a:cubicBezTo>
                <a:cubicBezTo>
                  <a:pt x="9285480" y="6477040"/>
                  <a:pt x="9168342" y="6448870"/>
                  <a:pt x="8988610" y="6465873"/>
                </a:cubicBezTo>
                <a:cubicBezTo>
                  <a:pt x="8808878" y="6482876"/>
                  <a:pt x="8509435" y="6498797"/>
                  <a:pt x="8180878" y="6465873"/>
                </a:cubicBezTo>
                <a:cubicBezTo>
                  <a:pt x="7852321" y="6432949"/>
                  <a:pt x="7735018" y="6440516"/>
                  <a:pt x="7607871" y="6465873"/>
                </a:cubicBezTo>
                <a:cubicBezTo>
                  <a:pt x="7480724" y="6491230"/>
                  <a:pt x="7320918" y="6449544"/>
                  <a:pt x="7152227" y="6465873"/>
                </a:cubicBezTo>
                <a:cubicBezTo>
                  <a:pt x="6983536" y="6482202"/>
                  <a:pt x="6648593" y="6475300"/>
                  <a:pt x="6461858" y="6465873"/>
                </a:cubicBezTo>
                <a:cubicBezTo>
                  <a:pt x="6275123" y="6456446"/>
                  <a:pt x="6268745" y="6476278"/>
                  <a:pt x="6123577" y="6465873"/>
                </a:cubicBezTo>
                <a:cubicBezTo>
                  <a:pt x="5978409" y="6455468"/>
                  <a:pt x="5888750" y="6457384"/>
                  <a:pt x="5785296" y="6465873"/>
                </a:cubicBezTo>
                <a:cubicBezTo>
                  <a:pt x="5681842" y="6474362"/>
                  <a:pt x="5279196" y="6437552"/>
                  <a:pt x="4977563" y="6465873"/>
                </a:cubicBezTo>
                <a:cubicBezTo>
                  <a:pt x="4675930" y="6494194"/>
                  <a:pt x="4339259" y="6429553"/>
                  <a:pt x="4169831" y="6465873"/>
                </a:cubicBezTo>
                <a:cubicBezTo>
                  <a:pt x="4000403" y="6502193"/>
                  <a:pt x="3696148" y="6468913"/>
                  <a:pt x="3479462" y="6465873"/>
                </a:cubicBezTo>
                <a:cubicBezTo>
                  <a:pt x="3262776" y="6462833"/>
                  <a:pt x="3219332" y="6467993"/>
                  <a:pt x="3023818" y="6465873"/>
                </a:cubicBezTo>
                <a:cubicBezTo>
                  <a:pt x="2828304" y="6463753"/>
                  <a:pt x="2703088" y="6441418"/>
                  <a:pt x="2450811" y="6465873"/>
                </a:cubicBezTo>
                <a:cubicBezTo>
                  <a:pt x="2198534" y="6490328"/>
                  <a:pt x="2110124" y="6446576"/>
                  <a:pt x="1995168" y="6465873"/>
                </a:cubicBezTo>
                <a:cubicBezTo>
                  <a:pt x="1880212" y="6485170"/>
                  <a:pt x="1575246" y="6493464"/>
                  <a:pt x="1422161" y="6465873"/>
                </a:cubicBezTo>
                <a:cubicBezTo>
                  <a:pt x="1269076" y="6438282"/>
                  <a:pt x="1027866" y="6452004"/>
                  <a:pt x="731792" y="6465873"/>
                </a:cubicBezTo>
                <a:cubicBezTo>
                  <a:pt x="435718" y="6479742"/>
                  <a:pt x="192346" y="6475744"/>
                  <a:pt x="0" y="6465873"/>
                </a:cubicBezTo>
                <a:cubicBezTo>
                  <a:pt x="-3948" y="6271698"/>
                  <a:pt x="26206" y="6165345"/>
                  <a:pt x="0" y="5883944"/>
                </a:cubicBezTo>
                <a:cubicBezTo>
                  <a:pt x="-26206" y="5602543"/>
                  <a:pt x="-9749" y="5469801"/>
                  <a:pt x="0" y="5172698"/>
                </a:cubicBezTo>
                <a:cubicBezTo>
                  <a:pt x="9749" y="4875595"/>
                  <a:pt x="-32578" y="4695286"/>
                  <a:pt x="0" y="4461452"/>
                </a:cubicBezTo>
                <a:cubicBezTo>
                  <a:pt x="32578" y="4227618"/>
                  <a:pt x="-9992" y="3850786"/>
                  <a:pt x="0" y="3685548"/>
                </a:cubicBezTo>
                <a:cubicBezTo>
                  <a:pt x="9992" y="3520310"/>
                  <a:pt x="-18083" y="3339092"/>
                  <a:pt x="0" y="3168278"/>
                </a:cubicBezTo>
                <a:cubicBezTo>
                  <a:pt x="18083" y="2997464"/>
                  <a:pt x="-16625" y="2872550"/>
                  <a:pt x="0" y="2651008"/>
                </a:cubicBezTo>
                <a:cubicBezTo>
                  <a:pt x="16625" y="2429466"/>
                  <a:pt x="16658" y="2335060"/>
                  <a:pt x="0" y="2198397"/>
                </a:cubicBezTo>
                <a:cubicBezTo>
                  <a:pt x="-16658" y="2061734"/>
                  <a:pt x="-21360" y="1930166"/>
                  <a:pt x="0" y="1681127"/>
                </a:cubicBezTo>
                <a:cubicBezTo>
                  <a:pt x="21360" y="1432088"/>
                  <a:pt x="5279" y="1327759"/>
                  <a:pt x="0" y="1034540"/>
                </a:cubicBezTo>
                <a:cubicBezTo>
                  <a:pt x="-5279" y="741321"/>
                  <a:pt x="21213" y="270854"/>
                  <a:pt x="0" y="0"/>
                </a:cubicBezTo>
                <a:close/>
              </a:path>
              <a:path w="11736280" h="6465873" stroke="0" extrusionOk="0">
                <a:moveTo>
                  <a:pt x="0" y="0"/>
                </a:moveTo>
                <a:cubicBezTo>
                  <a:pt x="338715" y="6396"/>
                  <a:pt x="558814" y="23365"/>
                  <a:pt x="807732" y="0"/>
                </a:cubicBezTo>
                <a:cubicBezTo>
                  <a:pt x="1056650" y="-23365"/>
                  <a:pt x="1221798" y="31707"/>
                  <a:pt x="1615464" y="0"/>
                </a:cubicBezTo>
                <a:cubicBezTo>
                  <a:pt x="2009130" y="-31707"/>
                  <a:pt x="2139307" y="-17103"/>
                  <a:pt x="2305834" y="0"/>
                </a:cubicBezTo>
                <a:cubicBezTo>
                  <a:pt x="2472361" y="17103"/>
                  <a:pt x="2613540" y="-14514"/>
                  <a:pt x="2761478" y="0"/>
                </a:cubicBezTo>
                <a:cubicBezTo>
                  <a:pt x="2909416" y="14514"/>
                  <a:pt x="3105462" y="-25217"/>
                  <a:pt x="3334484" y="0"/>
                </a:cubicBezTo>
                <a:cubicBezTo>
                  <a:pt x="3563506" y="25217"/>
                  <a:pt x="3780518" y="9862"/>
                  <a:pt x="3907491" y="0"/>
                </a:cubicBezTo>
                <a:cubicBezTo>
                  <a:pt x="4034464" y="-9862"/>
                  <a:pt x="4082793" y="-10087"/>
                  <a:pt x="4245772" y="0"/>
                </a:cubicBezTo>
                <a:cubicBezTo>
                  <a:pt x="4408751" y="10087"/>
                  <a:pt x="4696220" y="-22898"/>
                  <a:pt x="5053504" y="0"/>
                </a:cubicBezTo>
                <a:cubicBezTo>
                  <a:pt x="5410788" y="22898"/>
                  <a:pt x="5590963" y="30818"/>
                  <a:pt x="5743874" y="0"/>
                </a:cubicBezTo>
                <a:cubicBezTo>
                  <a:pt x="5896785" y="-30818"/>
                  <a:pt x="6202812" y="-7364"/>
                  <a:pt x="6551606" y="0"/>
                </a:cubicBezTo>
                <a:cubicBezTo>
                  <a:pt x="6900400" y="7364"/>
                  <a:pt x="7251055" y="29275"/>
                  <a:pt x="7476701" y="0"/>
                </a:cubicBezTo>
                <a:cubicBezTo>
                  <a:pt x="7702347" y="-29275"/>
                  <a:pt x="8087432" y="-4268"/>
                  <a:pt x="8284433" y="0"/>
                </a:cubicBezTo>
                <a:cubicBezTo>
                  <a:pt x="8481434" y="4268"/>
                  <a:pt x="8539719" y="10639"/>
                  <a:pt x="8740077" y="0"/>
                </a:cubicBezTo>
                <a:cubicBezTo>
                  <a:pt x="8940435" y="-10639"/>
                  <a:pt x="9003974" y="-15007"/>
                  <a:pt x="9195721" y="0"/>
                </a:cubicBezTo>
                <a:cubicBezTo>
                  <a:pt x="9387468" y="15007"/>
                  <a:pt x="9569165" y="-12005"/>
                  <a:pt x="9768727" y="0"/>
                </a:cubicBezTo>
                <a:cubicBezTo>
                  <a:pt x="9968289" y="12005"/>
                  <a:pt x="10057195" y="-18171"/>
                  <a:pt x="10341734" y="0"/>
                </a:cubicBezTo>
                <a:cubicBezTo>
                  <a:pt x="10626273" y="18171"/>
                  <a:pt x="11428062" y="56645"/>
                  <a:pt x="11736280" y="0"/>
                </a:cubicBezTo>
                <a:cubicBezTo>
                  <a:pt x="11747351" y="189202"/>
                  <a:pt x="11733780" y="313770"/>
                  <a:pt x="11736280" y="581929"/>
                </a:cubicBezTo>
                <a:cubicBezTo>
                  <a:pt x="11738780" y="850088"/>
                  <a:pt x="11753620" y="935651"/>
                  <a:pt x="11736280" y="1034540"/>
                </a:cubicBezTo>
                <a:cubicBezTo>
                  <a:pt x="11718940" y="1133429"/>
                  <a:pt x="11736830" y="1552198"/>
                  <a:pt x="11736280" y="1745786"/>
                </a:cubicBezTo>
                <a:cubicBezTo>
                  <a:pt x="11735730" y="1939374"/>
                  <a:pt x="11733713" y="2063991"/>
                  <a:pt x="11736280" y="2263056"/>
                </a:cubicBezTo>
                <a:cubicBezTo>
                  <a:pt x="11738848" y="2462121"/>
                  <a:pt x="11719347" y="2564804"/>
                  <a:pt x="11736280" y="2715667"/>
                </a:cubicBezTo>
                <a:cubicBezTo>
                  <a:pt x="11753213" y="2866530"/>
                  <a:pt x="11754342" y="3195876"/>
                  <a:pt x="11736280" y="3362254"/>
                </a:cubicBezTo>
                <a:cubicBezTo>
                  <a:pt x="11718218" y="3528632"/>
                  <a:pt x="11770853" y="3817993"/>
                  <a:pt x="11736280" y="4073500"/>
                </a:cubicBezTo>
                <a:cubicBezTo>
                  <a:pt x="11701707" y="4329007"/>
                  <a:pt x="11761146" y="4512157"/>
                  <a:pt x="11736280" y="4655429"/>
                </a:cubicBezTo>
                <a:cubicBezTo>
                  <a:pt x="11711414" y="4798701"/>
                  <a:pt x="11715752" y="5179940"/>
                  <a:pt x="11736280" y="5431333"/>
                </a:cubicBezTo>
                <a:cubicBezTo>
                  <a:pt x="11756808" y="5682726"/>
                  <a:pt x="11717816" y="5708209"/>
                  <a:pt x="11736280" y="5883944"/>
                </a:cubicBezTo>
                <a:cubicBezTo>
                  <a:pt x="11754744" y="6059679"/>
                  <a:pt x="11716500" y="6204026"/>
                  <a:pt x="11736280" y="6465873"/>
                </a:cubicBezTo>
                <a:cubicBezTo>
                  <a:pt x="11591553" y="6488591"/>
                  <a:pt x="11381957" y="6455649"/>
                  <a:pt x="11280636" y="6465873"/>
                </a:cubicBezTo>
                <a:cubicBezTo>
                  <a:pt x="11179315" y="6476097"/>
                  <a:pt x="10952173" y="6475680"/>
                  <a:pt x="10824992" y="6465873"/>
                </a:cubicBezTo>
                <a:cubicBezTo>
                  <a:pt x="10697811" y="6456066"/>
                  <a:pt x="10640928" y="6475441"/>
                  <a:pt x="10486711" y="6465873"/>
                </a:cubicBezTo>
                <a:cubicBezTo>
                  <a:pt x="10332494" y="6456305"/>
                  <a:pt x="9991898" y="6475154"/>
                  <a:pt x="9561616" y="6465873"/>
                </a:cubicBezTo>
                <a:cubicBezTo>
                  <a:pt x="9131334" y="6456592"/>
                  <a:pt x="9249799" y="6470277"/>
                  <a:pt x="8988610" y="6465873"/>
                </a:cubicBezTo>
                <a:cubicBezTo>
                  <a:pt x="8727421" y="6461469"/>
                  <a:pt x="8434047" y="6500189"/>
                  <a:pt x="8180878" y="6465873"/>
                </a:cubicBezTo>
                <a:cubicBezTo>
                  <a:pt x="7927709" y="6431557"/>
                  <a:pt x="7490819" y="6433711"/>
                  <a:pt x="7255783" y="6465873"/>
                </a:cubicBezTo>
                <a:cubicBezTo>
                  <a:pt x="7020748" y="6498035"/>
                  <a:pt x="7086374" y="6476967"/>
                  <a:pt x="6917502" y="6465873"/>
                </a:cubicBezTo>
                <a:cubicBezTo>
                  <a:pt x="6748630" y="6454779"/>
                  <a:pt x="6437862" y="6448556"/>
                  <a:pt x="6227132" y="6465873"/>
                </a:cubicBezTo>
                <a:cubicBezTo>
                  <a:pt x="6016402" y="6483191"/>
                  <a:pt x="5585088" y="6436210"/>
                  <a:pt x="5419400" y="6465873"/>
                </a:cubicBezTo>
                <a:cubicBezTo>
                  <a:pt x="5253712" y="6495536"/>
                  <a:pt x="5010085" y="6490767"/>
                  <a:pt x="4611668" y="6465873"/>
                </a:cubicBezTo>
                <a:cubicBezTo>
                  <a:pt x="4213251" y="6440979"/>
                  <a:pt x="4274234" y="6466066"/>
                  <a:pt x="4156024" y="6465873"/>
                </a:cubicBezTo>
                <a:cubicBezTo>
                  <a:pt x="4037814" y="6465680"/>
                  <a:pt x="3706770" y="6488341"/>
                  <a:pt x="3465654" y="6465873"/>
                </a:cubicBezTo>
                <a:cubicBezTo>
                  <a:pt x="3224538" y="6443406"/>
                  <a:pt x="3148115" y="6474308"/>
                  <a:pt x="3010011" y="6465873"/>
                </a:cubicBezTo>
                <a:cubicBezTo>
                  <a:pt x="2871907" y="6457438"/>
                  <a:pt x="2616214" y="6432575"/>
                  <a:pt x="2319641" y="6465873"/>
                </a:cubicBezTo>
                <a:cubicBezTo>
                  <a:pt x="2023068" y="6499172"/>
                  <a:pt x="1826502" y="6479753"/>
                  <a:pt x="1511909" y="6465873"/>
                </a:cubicBezTo>
                <a:cubicBezTo>
                  <a:pt x="1197316" y="6451993"/>
                  <a:pt x="1011582" y="6439481"/>
                  <a:pt x="821540" y="6465873"/>
                </a:cubicBezTo>
                <a:cubicBezTo>
                  <a:pt x="631498" y="6492265"/>
                  <a:pt x="327675" y="6476446"/>
                  <a:pt x="0" y="6465873"/>
                </a:cubicBezTo>
                <a:cubicBezTo>
                  <a:pt x="-167" y="6104634"/>
                  <a:pt x="22546" y="5929523"/>
                  <a:pt x="0" y="5689968"/>
                </a:cubicBezTo>
                <a:cubicBezTo>
                  <a:pt x="-22546" y="5450413"/>
                  <a:pt x="6058" y="5451951"/>
                  <a:pt x="0" y="5237357"/>
                </a:cubicBezTo>
                <a:cubicBezTo>
                  <a:pt x="-6058" y="5022763"/>
                  <a:pt x="20046" y="4793396"/>
                  <a:pt x="0" y="4590770"/>
                </a:cubicBezTo>
                <a:cubicBezTo>
                  <a:pt x="-20046" y="4388144"/>
                  <a:pt x="-13779" y="4269986"/>
                  <a:pt x="0" y="4008841"/>
                </a:cubicBezTo>
                <a:cubicBezTo>
                  <a:pt x="13779" y="3747696"/>
                  <a:pt x="-24444" y="3590312"/>
                  <a:pt x="0" y="3232936"/>
                </a:cubicBezTo>
                <a:cubicBezTo>
                  <a:pt x="24444" y="2875560"/>
                  <a:pt x="13350" y="2937017"/>
                  <a:pt x="0" y="2780325"/>
                </a:cubicBezTo>
                <a:cubicBezTo>
                  <a:pt x="-13350" y="2623633"/>
                  <a:pt x="-146" y="2542627"/>
                  <a:pt x="0" y="2327714"/>
                </a:cubicBezTo>
                <a:cubicBezTo>
                  <a:pt x="146" y="2112801"/>
                  <a:pt x="5986" y="1834650"/>
                  <a:pt x="0" y="1681127"/>
                </a:cubicBezTo>
                <a:cubicBezTo>
                  <a:pt x="-5986" y="1527604"/>
                  <a:pt x="2160" y="1205247"/>
                  <a:pt x="0" y="905222"/>
                </a:cubicBezTo>
                <a:cubicBezTo>
                  <a:pt x="-2160" y="605197"/>
                  <a:pt x="24436" y="213250"/>
                  <a:pt x="0" y="0"/>
                </a:cubicBezTo>
                <a:close/>
              </a:path>
            </a:pathLst>
          </a:custGeom>
          <a:solidFill>
            <a:schemeClr val="bg1">
              <a:lumMod val="95000"/>
            </a:schemeClr>
          </a:solidFill>
          <a:ln>
            <a:solidFill>
              <a:srgbClr val="00B0F0"/>
            </a:solidFill>
            <a:extLst>
              <a:ext uri="{C807C97D-BFC1-408E-A445-0C87EB9F89A2}">
                <ask:lineSketchStyleProps xmlns:ask="http://schemas.microsoft.com/office/drawing/2018/sketchyshapes" sd="2636963687">
                  <a:prstGeom prst="rect">
                    <a:avLst/>
                  </a:prstGeom>
                  <ask:type>
                    <ask:lineSketchFreehand/>
                  </ask:type>
                </ask:lineSketchStyleProps>
              </a:ext>
            </a:extLst>
          </a:ln>
        </p:spPr>
        <p:txBody>
          <a:bodyPr wrap="square">
            <a:spAutoFit/>
          </a:bodyPr>
          <a:lstStyle>
            <a:defPPr>
              <a:defRPr lang="el-GR"/>
            </a:defPPr>
            <a:lvl1pPr algn="just">
              <a:spcAft>
                <a:spcPts val="200"/>
              </a:spcAft>
              <a:defRPr sz="1700" b="1" i="1">
                <a:latin typeface="Calibri" panose="020F0502020204030204" pitchFamily="34" charset="0"/>
                <a:ea typeface="Calibri" panose="020F0502020204030204" pitchFamily="34" charset="0"/>
                <a:cs typeface="Times New Roman" panose="02020603050405020304" pitchFamily="18" charset="0"/>
              </a:defRPr>
            </a:lvl1pPr>
          </a:lstStyle>
          <a:p>
            <a:r>
              <a:rPr lang="fr-FR" sz="1650" b="0" dirty="0"/>
              <a:t>Qu'est-ce qu'ils écrivent ici dans le journal ? Un grand rassemblement le 19 mars dans le centre de Vienne ? Ils demandent le droit de vote pour les femmes, la journée de travail de huit heures, la légalisation de l'avortement et un salaire égal pour un travail égal pour les hommes et les femmes ?! C'est là que tout s'arrête ! Maintenant, ces socialistes effrontés essaient même de gagner plus de voix pour eux-mêmes par le biais des femmes, scandaleux ! Ce sera néanmoins, je l'espère, pas la réunion, qui a mentionné ma femme hier et où elle aimerait aller volontiers ....</a:t>
            </a:r>
          </a:p>
          <a:p>
            <a:r>
              <a:rPr lang="fr-FR" sz="1650" b="0" dirty="0"/>
              <a:t>Ayez l'honneur ! </a:t>
            </a:r>
            <a:r>
              <a:rPr lang="fr-FR" sz="1650" dirty="0"/>
              <a:t>Je m'appelle Heinrich</a:t>
            </a:r>
            <a:r>
              <a:rPr lang="fr-FR" sz="1650" b="0" dirty="0"/>
              <a:t>, j'ai 31 ans et je suis propriétaire d'une usine de briques. Je vis à Vienne avec ma femme Marie et nos deux enfants et financièrement nous n'avons pas à nous inquiéter. Ce qui m'inquiète de plus en plus ces derniers temps, c'est ma femme. Ces derniers temps, elle rencontre souvent cette femme qui est une sociale-démocrate pour les droits des femmes et qui met des idées dans la tête de ma femme. Ces derniers temps, ma femme se plaint d'être souvent seule et de ne presque jamais sortir de chez elle. Marie veut même rejoindre le nouveau mouvement des femmes et aller aux manifestations. Mais je lui ai immédiatement interdit cela, une femme décente ne traîne pas dans les rues ! Jeune fille, dit-elle, elle a toujours beaucoup lu et avait aussi de nombreux centres d'intérêt. Adolescente, elle voulait même faire des études, mais, heureusement, dis-je, ce n'était pas possible pour les femmes. D'ailleurs, son père ne l'aurait jamais permis à l'époque. Aujourd'hui, elle a repris l'idée, car elle a entendu parler d'une certaine Gabriele </a:t>
            </a:r>
            <a:r>
              <a:rPr lang="fr-FR" sz="1650" b="0" dirty="0" err="1"/>
              <a:t>Possaner</a:t>
            </a:r>
            <a:r>
              <a:rPr lang="fr-FR" sz="1650" b="0" dirty="0"/>
              <a:t>, qui est devenue il y a quelques années la première femme en Autriche à être admise à l'école de médecine. Pouvez-vous imaginer cela ? Ma femme veut maintenant elle aussi aller à l'université. Mais j'ai immédiatement mis un terme à cette absurdité. La femme doit être aux côtés de l'homme, et la maternité et la vie de famille doivent être ses seuls devoirs. Ici, j'adhère complètement à l'antiféministe Helene Hummel : "La maison appartient à la femme, c'est son royaume et son monde, c'est là qu'elle se constitue en personnalité, c'est là qu'elle rend les plus grands services à son peuple, c'est là qu'elle crée sa part dans l'œuvre culturelle de l'humanité ! Et Mme Hummel est une femme, après tout, elle sait de quoi elle parle. En outre, il existe une séparation naturelle des domaines de responsabilité des hommes et des femmes. Les femmes sont physiquement, mais surtout mentalement inférieures aux hommes. Par conséquent, elles ne parviendront jamais à aller aussi loin que les hommes. Pas seulement à l'université, mais en général. Elles ne sont pas non plus du tout capables de comprendre, et encore moins de décider, des choses qui ne concernent pas le foyer. Et d'ailleurs, qui devrait prendre en charge leurs tâches à la maison ? Qui devrait s'occuper de nos deux enfants ? L'occupation des femmes en général est un mal fondamental. Une baisse drastique du taux de natalité en serait la conséquence, ce serait un "suicide" national ! Comment ces militants des droits de la femme peuvent-ils imaginer cela ? J'espère que cette absurdité de l'égalité des droits sera bientôt terminée</a:t>
            </a:r>
            <a:r>
              <a:rPr lang="en-US" sz="1650" b="0" dirty="0"/>
              <a:t>!</a:t>
            </a:r>
            <a:endParaRPr lang="fr-FR" sz="1650" b="0" dirty="0"/>
          </a:p>
        </p:txBody>
      </p:sp>
    </p:spTree>
    <p:extLst>
      <p:ext uri="{BB962C8B-B14F-4D97-AF65-F5344CB8AC3E}">
        <p14:creationId xmlns:p14="http://schemas.microsoft.com/office/powerpoint/2010/main" val="679991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464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grpId="1" nodeType="clickEffect">
                                  <p:stCondLst>
                                    <p:cond delay="0"/>
                                  </p:stCondLst>
                                  <p:childTnLst>
                                    <p:set>
                                      <p:cBhvr>
                                        <p:cTn id="15"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8"/>
                  </p:tgtEl>
                </p:cond>
              </p:nextCondLst>
            </p:seq>
            <p:audio>
              <p:cMediaNode vol="80000">
                <p:cTn id="16" fill="hold" display="0">
                  <p:stCondLst>
                    <p:cond delay="indefinite"/>
                  </p:stCondLst>
                  <p:endCondLst>
                    <p:cond evt="onStopAudio" delay="0">
                      <p:tgtEl>
                        <p:sldTgt/>
                      </p:tgtEl>
                    </p:cond>
                  </p:endCondLst>
                </p:cTn>
                <p:tgtEl>
                  <p:spTgt spid="2"/>
                </p:tgtEl>
              </p:cMediaNode>
            </p:audio>
          </p:childTnLst>
        </p:cTn>
      </p:par>
    </p:tnLst>
    <p:bldLst>
      <p:bldP spid="7" grpId="0" animBg="1"/>
      <p:bldP spid="7"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F83E545D-0EDF-433D-BE8B-F545B5360A05}"/>
              </a:ext>
            </a:extLst>
          </p:cNvPr>
          <p:cNvSpPr>
            <a:spLocks noGrp="1"/>
          </p:cNvSpPr>
          <p:nvPr>
            <p:ph idx="1"/>
          </p:nvPr>
        </p:nvSpPr>
        <p:spPr>
          <a:xfrm>
            <a:off x="838200" y="1825625"/>
            <a:ext cx="10951346" cy="4351338"/>
          </a:xfrm>
          <a:noFill/>
        </p:spPr>
        <p:txBody>
          <a:bodyPr>
            <a:normAutofit/>
          </a:bodyPr>
          <a:lstStyle/>
          <a:p>
            <a:pPr marL="0" indent="0">
              <a:lnSpc>
                <a:spcPct val="130000"/>
              </a:lnSpc>
              <a:buNone/>
            </a:pPr>
            <a:r>
              <a:rPr lang="en-GB" sz="1800" b="1" i="1" dirty="0" err="1">
                <a:latin typeface="Calibri" panose="020F0502020204030204" pitchFamily="34" charset="0"/>
                <a:ea typeface="MyriadPro-Regular"/>
                <a:cs typeface="Arial" panose="020B0604020202020204" pitchFamily="34" charset="0"/>
              </a:rPr>
              <a:t>C'est</a:t>
            </a:r>
            <a:r>
              <a:rPr lang="en-GB" sz="1800" b="1" i="1" dirty="0">
                <a:latin typeface="Calibri" panose="020F0502020204030204" pitchFamily="34" charset="0"/>
                <a:ea typeface="MyriadPro-Regular"/>
                <a:cs typeface="Arial" panose="020B0604020202020204" pitchFamily="34" charset="0"/>
              </a:rPr>
              <a:t> </a:t>
            </a:r>
            <a:r>
              <a:rPr lang="en-GB" sz="1800" b="1" i="1" dirty="0" err="1">
                <a:latin typeface="Calibri" panose="020F0502020204030204" pitchFamily="34" charset="0"/>
                <a:ea typeface="MyriadPro-Regular"/>
                <a:cs typeface="Arial" panose="020B0604020202020204" pitchFamily="34" charset="0"/>
              </a:rPr>
              <a:t>maintenant</a:t>
            </a:r>
            <a:r>
              <a:rPr lang="en-GB" sz="1800" b="1" i="1" dirty="0">
                <a:latin typeface="Calibri" panose="020F0502020204030204" pitchFamily="34" charset="0"/>
                <a:ea typeface="MyriadPro-Regular"/>
                <a:cs typeface="Arial" panose="020B0604020202020204" pitchFamily="34" charset="0"/>
              </a:rPr>
              <a:t> </a:t>
            </a:r>
            <a:r>
              <a:rPr lang="en-GB" sz="1800" b="1" i="1" dirty="0" err="1">
                <a:latin typeface="Calibri" panose="020F0502020204030204" pitchFamily="34" charset="0"/>
                <a:ea typeface="MyriadPro-Regular"/>
                <a:cs typeface="Arial" panose="020B0604020202020204" pitchFamily="34" charset="0"/>
              </a:rPr>
              <a:t>votre</a:t>
            </a:r>
            <a:r>
              <a:rPr lang="en-GB" sz="1800" b="1" i="1" dirty="0">
                <a:latin typeface="Calibri" panose="020F0502020204030204" pitchFamily="34" charset="0"/>
                <a:ea typeface="MyriadPro-Regular"/>
                <a:cs typeface="Arial" panose="020B0604020202020204" pitchFamily="34" charset="0"/>
              </a:rPr>
              <a:t> tour!</a:t>
            </a:r>
            <a:endParaRPr lang="en-GB" sz="1800" dirty="0">
              <a:effectLst/>
              <a:latin typeface="Calibri" panose="020F0502020204030204" pitchFamily="34" charset="0"/>
              <a:ea typeface="MyriadPro-Regular"/>
              <a:cs typeface="Arial" panose="020B0604020202020204" pitchFamily="34" charset="0"/>
            </a:endParaRPr>
          </a:p>
          <a:p>
            <a:pPr algn="l">
              <a:lnSpc>
                <a:spcPct val="130000"/>
              </a:lnSpc>
            </a:pPr>
            <a:endParaRPr lang="en-GB" sz="1800" dirty="0">
              <a:effectLst/>
              <a:latin typeface="Calibri" panose="020F0502020204030204" pitchFamily="34" charset="0"/>
              <a:ea typeface="MyriadPro-Regular"/>
              <a:cs typeface="Arial" panose="020B0604020202020204" pitchFamily="34" charset="0"/>
            </a:endParaRPr>
          </a:p>
          <a:p>
            <a:pPr>
              <a:lnSpc>
                <a:spcPct val="130000"/>
              </a:lnSpc>
            </a:pPr>
            <a:r>
              <a:rPr lang="fr-FR" sz="1800" dirty="0">
                <a:latin typeface="Calibri" panose="020F0502020204030204" pitchFamily="34" charset="0"/>
                <a:ea typeface="MyriadPro-Regular"/>
                <a:cs typeface="Arial" panose="020B0604020202020204" pitchFamily="34" charset="0"/>
              </a:rPr>
              <a:t>Mettez-vous dans la peau de la personne que vous avez choisie du mieux que vous pouvez et imaginez que vous êtes cette personne pour cette expérience historique à l'époque du premier mouvement des femmes.</a:t>
            </a:r>
          </a:p>
          <a:p>
            <a:pPr>
              <a:lnSpc>
                <a:spcPct val="130000"/>
              </a:lnSpc>
            </a:pPr>
            <a:r>
              <a:rPr lang="fr-FR" sz="1800" dirty="0">
                <a:latin typeface="Calibri" panose="020F0502020204030204" pitchFamily="34" charset="0"/>
                <a:ea typeface="MyriadPro-Regular"/>
                <a:cs typeface="Arial" panose="020B0604020202020204" pitchFamily="34" charset="0"/>
              </a:rPr>
              <a:t>Répondez maintenant aux questions suivantes</a:t>
            </a:r>
            <a:r>
              <a:rPr lang="en-GB" sz="1800" dirty="0">
                <a:effectLst/>
                <a:latin typeface="Calibri" panose="020F0502020204030204" pitchFamily="34" charset="0"/>
                <a:ea typeface="MyriadPro-Regular"/>
                <a:cs typeface="Arial" panose="020B0604020202020204" pitchFamily="34" charset="0"/>
              </a:rPr>
              <a:t>:</a:t>
            </a:r>
          </a:p>
          <a:p>
            <a:pPr marL="800100" lvl="1" indent="-342900">
              <a:lnSpc>
                <a:spcPct val="130000"/>
              </a:lnSpc>
              <a:spcBef>
                <a:spcPts val="500"/>
              </a:spcBef>
              <a:buClr>
                <a:srgbClr val="ED7D31"/>
              </a:buClr>
              <a:buSzPts val="1600"/>
              <a:buFont typeface="Wingdings" panose="05000000000000000000" pitchFamily="2" charset="2"/>
              <a:buChar char=""/>
            </a:pPr>
            <a:r>
              <a:rPr lang="fr-FR" sz="1800" i="1" dirty="0">
                <a:solidFill>
                  <a:srgbClr val="000000"/>
                </a:solidFill>
                <a:latin typeface="Calibri" panose="020F0502020204030204" pitchFamily="34" charset="0"/>
                <a:ea typeface="Calibri" panose="020F0502020204030204" pitchFamily="34" charset="0"/>
                <a:cs typeface="Arial" panose="020B0604020202020204" pitchFamily="34" charset="0"/>
              </a:rPr>
              <a:t>À quoi ressemble la situation de votre point de vue ?</a:t>
            </a:r>
            <a:br>
              <a:rPr lang="fr-FR" sz="1800" i="1" dirty="0">
                <a:solidFill>
                  <a:srgbClr val="000000"/>
                </a:solidFill>
                <a:latin typeface="Calibri" panose="020F0502020204030204" pitchFamily="34" charset="0"/>
                <a:ea typeface="Calibri" panose="020F0502020204030204" pitchFamily="34" charset="0"/>
                <a:cs typeface="Arial" panose="020B0604020202020204" pitchFamily="34" charset="0"/>
              </a:rPr>
            </a:br>
            <a:r>
              <a:rPr lang="fr-FR" sz="1800" i="1" dirty="0">
                <a:solidFill>
                  <a:srgbClr val="000000"/>
                </a:solidFill>
                <a:latin typeface="Calibri" panose="020F0502020204030204" pitchFamily="34" charset="0"/>
                <a:ea typeface="Calibri" panose="020F0502020204030204" pitchFamily="34" charset="0"/>
                <a:cs typeface="Arial" panose="020B0604020202020204" pitchFamily="34" charset="0"/>
              </a:rPr>
              <a:t>Décrivez à la première personne ce que vous pensez/ressentez en ce moment.</a:t>
            </a:r>
            <a:br>
              <a:rPr lang="fr-FR" sz="1800" i="1" dirty="0">
                <a:solidFill>
                  <a:srgbClr val="000000"/>
                </a:solidFill>
                <a:latin typeface="Calibri" panose="020F0502020204030204" pitchFamily="34" charset="0"/>
                <a:ea typeface="Calibri" panose="020F0502020204030204" pitchFamily="34" charset="0"/>
                <a:cs typeface="Arial" panose="020B0604020202020204" pitchFamily="34" charset="0"/>
              </a:rPr>
            </a:br>
            <a:r>
              <a:rPr lang="fr-FR" sz="1800" i="1" dirty="0">
                <a:solidFill>
                  <a:srgbClr val="000000"/>
                </a:solidFill>
                <a:latin typeface="Calibri" panose="020F0502020204030204" pitchFamily="34" charset="0"/>
                <a:ea typeface="Calibri" panose="020F0502020204030204" pitchFamily="34" charset="0"/>
                <a:cs typeface="Arial" panose="020B0604020202020204" pitchFamily="34" charset="0"/>
              </a:rPr>
              <a:t>Commencez par "Je suis (par exemple, Anna, une "fille facile" de Vienne,...)".</a:t>
            </a:r>
          </a:p>
          <a:p>
            <a:pPr marL="800100" lvl="1" indent="-342900">
              <a:lnSpc>
                <a:spcPct val="130000"/>
              </a:lnSpc>
              <a:spcBef>
                <a:spcPts val="500"/>
              </a:spcBef>
              <a:buClr>
                <a:srgbClr val="ED7D31"/>
              </a:buClr>
              <a:buSzPts val="1600"/>
              <a:buFont typeface="Wingdings" panose="05000000000000000000" pitchFamily="2" charset="2"/>
              <a:buChar char=""/>
            </a:pPr>
            <a:r>
              <a:rPr lang="fr-FR" sz="1800" i="1" dirty="0">
                <a:solidFill>
                  <a:srgbClr val="000000"/>
                </a:solidFill>
                <a:latin typeface="Calibri" panose="020F0502020204030204" pitchFamily="34" charset="0"/>
                <a:ea typeface="Calibri" panose="020F0502020204030204" pitchFamily="34" charset="0"/>
                <a:cs typeface="Arial" panose="020B0604020202020204" pitchFamily="34" charset="0"/>
              </a:rPr>
              <a:t>Quelles personnes de votre entourage se trouvent dans la même situation ou dans une situation similaire </a:t>
            </a:r>
            <a:r>
              <a:rPr lang="en-GB" sz="1800" i="1" dirty="0">
                <a:solidFill>
                  <a:srgbClr val="000000"/>
                </a:solidFill>
                <a:effectLst/>
                <a:latin typeface="Calibri" panose="020F0502020204030204" pitchFamily="34" charset="0"/>
                <a:ea typeface="Calibri" panose="020F0502020204030204" pitchFamily="34" charset="0"/>
                <a:cs typeface="Arial" panose="020B0604020202020204" pitchFamily="34" charset="0"/>
              </a:rPr>
              <a:t>?</a:t>
            </a:r>
            <a:endParaRPr lang="en-GB" sz="1800" dirty="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p>
            <a:pPr marL="0" indent="0">
              <a:buNone/>
            </a:pPr>
            <a:endParaRPr lang="en-GB" dirty="0"/>
          </a:p>
        </p:txBody>
      </p:sp>
      <p:pic>
        <p:nvPicPr>
          <p:cNvPr id="8" name="Grafik 617" descr="Aquarell, Pinselstrich, Farbe, Abstrakt, Textur, Bürste">
            <a:extLst>
              <a:ext uri="{FF2B5EF4-FFF2-40B4-BE49-F238E27FC236}">
                <a16:creationId xmlns:a16="http://schemas.microsoft.com/office/drawing/2014/main" id="{E226AF46-C175-4755-934A-458C741F3653}"/>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a:stretch/>
        </p:blipFill>
        <p:spPr bwMode="auto">
          <a:xfrm>
            <a:off x="580103" y="722145"/>
            <a:ext cx="2042781" cy="657225"/>
          </a:xfrm>
          <a:prstGeom prst="rect">
            <a:avLst/>
          </a:prstGeom>
          <a:noFill/>
          <a:ln>
            <a:noFill/>
          </a:ln>
          <a:extLst>
            <a:ext uri="{53640926-AAD7-44D8-BBD7-CCE9431645EC}">
              <a14:shadowObscured xmlns:a14="http://schemas.microsoft.com/office/drawing/2010/main"/>
            </a:ext>
          </a:extLst>
        </p:spPr>
      </p:pic>
      <p:sp>
        <p:nvSpPr>
          <p:cNvPr id="2" name="Τίτλος 1">
            <a:extLst>
              <a:ext uri="{FF2B5EF4-FFF2-40B4-BE49-F238E27FC236}">
                <a16:creationId xmlns:a16="http://schemas.microsoft.com/office/drawing/2014/main" id="{B410F75F-F13A-46E6-A56C-C2DD65F4D687}"/>
              </a:ext>
            </a:extLst>
          </p:cNvPr>
          <p:cNvSpPr>
            <a:spLocks noGrp="1"/>
          </p:cNvSpPr>
          <p:nvPr>
            <p:ph type="title"/>
          </p:nvPr>
        </p:nvSpPr>
        <p:spPr>
          <a:xfrm>
            <a:off x="838199" y="365125"/>
            <a:ext cx="11226553" cy="1325563"/>
          </a:xfrm>
        </p:spPr>
        <p:txBody>
          <a:bodyPr/>
          <a:lstStyle/>
          <a:p>
            <a:r>
              <a:rPr lang="fr-FR" dirty="0"/>
              <a:t>Étape 3 : Histoire instantanée - Soyez la personne</a:t>
            </a:r>
            <a:endParaRPr lang="en-GB" dirty="0"/>
          </a:p>
        </p:txBody>
      </p:sp>
      <p:sp>
        <p:nvSpPr>
          <p:cNvPr id="4" name="TextBox 3">
            <a:extLst>
              <a:ext uri="{FF2B5EF4-FFF2-40B4-BE49-F238E27FC236}">
                <a16:creationId xmlns:a16="http://schemas.microsoft.com/office/drawing/2014/main" id="{7AFF9359-DA11-4BDE-AE1D-089FDCF2368C}"/>
              </a:ext>
            </a:extLst>
          </p:cNvPr>
          <p:cNvSpPr txBox="1"/>
          <p:nvPr/>
        </p:nvSpPr>
        <p:spPr>
          <a:xfrm>
            <a:off x="4375353" y="1806508"/>
            <a:ext cx="7511847" cy="3924151"/>
          </a:xfrm>
          <a:prstGeom prst="rect">
            <a:avLst/>
          </a:prstGeom>
          <a:solidFill>
            <a:schemeClr val="bg1">
              <a:lumMod val="95000"/>
            </a:schemeClr>
          </a:solidFill>
          <a:ln>
            <a:solidFill>
              <a:srgbClr val="E12A3C"/>
            </a:solidFill>
          </a:ln>
        </p:spPr>
        <p:txBody>
          <a:bodyPr wrap="square">
            <a:spAutoFit/>
          </a:bodyPr>
          <a:lstStyle/>
          <a:p>
            <a:pPr>
              <a:spcAft>
                <a:spcPts val="600"/>
              </a:spcAft>
            </a:pPr>
            <a:r>
              <a:rPr lang="en-GB" b="1" i="1" dirty="0" err="1"/>
              <a:t>C'est</a:t>
            </a:r>
            <a:r>
              <a:rPr lang="en-GB" b="1" i="1" dirty="0"/>
              <a:t> </a:t>
            </a:r>
            <a:r>
              <a:rPr lang="en-GB" b="1" i="1" dirty="0" err="1"/>
              <a:t>maintenant</a:t>
            </a:r>
            <a:r>
              <a:rPr lang="en-GB" b="1" i="1" dirty="0"/>
              <a:t> </a:t>
            </a:r>
            <a:r>
              <a:rPr lang="en-GB" b="1" i="1" dirty="0" err="1"/>
              <a:t>votre</a:t>
            </a:r>
            <a:r>
              <a:rPr lang="en-GB" b="1" i="1" dirty="0"/>
              <a:t> tour!</a:t>
            </a:r>
            <a:endParaRPr lang="en-GB" dirty="0"/>
          </a:p>
          <a:p>
            <a:pPr>
              <a:spcAft>
                <a:spcPts val="600"/>
              </a:spcAft>
            </a:pPr>
            <a:r>
              <a:rPr lang="fr-FR" dirty="0"/>
              <a:t>Vous avez déjà fait l'expérience des cinq besoins fondamentaux, et il s'agit maintenant de vous mettre à la place des personnes qui étaient là à l'époque et qui étaient impliquées d'une manière ou d'une autre. Si tous les êtres humains du monde entier ont ces besoins fondamentaux, nous pouvons supposer que ces personnes les avaient aussi à l'époque. Êtes-vous d'accord ?</a:t>
            </a:r>
          </a:p>
          <a:p>
            <a:pPr>
              <a:spcAft>
                <a:spcPts val="600"/>
              </a:spcAft>
            </a:pPr>
            <a:r>
              <a:rPr lang="fr-FR" dirty="0"/>
              <a:t>Vous avez maintenant la possibilité de contribuer à façonner l'histoire en tant que l'un des acteurs de cette époque ! Plus vous vous serez familiarisé avec les circonstances de l'époque dans le chapitre précédent, mieux vous pourrez maintenant vous mettre à la place de la personne que vous avez choisie et de ses circonstances.</a:t>
            </a:r>
          </a:p>
          <a:p>
            <a:pPr>
              <a:spcAft>
                <a:spcPts val="600"/>
              </a:spcAft>
            </a:pPr>
            <a:r>
              <a:rPr lang="fr-FR" dirty="0"/>
              <a:t>Si vous faites cela maintenant, suivez simplement les instructions de ce chapitre. Il vous guidera pas à pas dans votre expérience historique</a:t>
            </a:r>
            <a:r>
              <a:rPr lang="en-US" dirty="0"/>
              <a:t>.</a:t>
            </a:r>
          </a:p>
        </p:txBody>
      </p:sp>
      <p:sp>
        <p:nvSpPr>
          <p:cNvPr id="5" name="pop-up" descr="Click here for pop up information.">
            <a:extLst>
              <a:ext uri="{FF2B5EF4-FFF2-40B4-BE49-F238E27FC236}">
                <a16:creationId xmlns:a16="http://schemas.microsoft.com/office/drawing/2014/main" id="{ED956010-2704-4ED8-92C8-7D7E228E4855}"/>
              </a:ext>
            </a:extLst>
          </p:cNvPr>
          <p:cNvSpPr/>
          <p:nvPr/>
        </p:nvSpPr>
        <p:spPr>
          <a:xfrm>
            <a:off x="3112955" y="2300493"/>
            <a:ext cx="902097" cy="334109"/>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srgbClr val="E12A3C"/>
                </a:solidFill>
              </a:rPr>
              <a:t>cliquez</a:t>
            </a:r>
            <a:endParaRPr lang="el-GR" b="1" dirty="0">
              <a:solidFill>
                <a:srgbClr val="E12A3C"/>
              </a:solidFill>
            </a:endParaRPr>
          </a:p>
        </p:txBody>
      </p:sp>
      <p:pic>
        <p:nvPicPr>
          <p:cNvPr id="7" name="Γραφικό 6" descr="Ίχνη παπουτσιών περίγραμμα">
            <a:extLst>
              <a:ext uri="{FF2B5EF4-FFF2-40B4-BE49-F238E27FC236}">
                <a16:creationId xmlns:a16="http://schemas.microsoft.com/office/drawing/2014/main" id="{07CC6338-873E-469C-B28A-66B5972A32FD}"/>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2549570">
            <a:off x="-46891" y="654996"/>
            <a:ext cx="914400" cy="914400"/>
          </a:xfrm>
          <a:prstGeom prst="rect">
            <a:avLst/>
          </a:prstGeom>
        </p:spPr>
      </p:pic>
    </p:spTree>
    <p:extLst>
      <p:ext uri="{BB962C8B-B14F-4D97-AF65-F5344CB8AC3E}">
        <p14:creationId xmlns:p14="http://schemas.microsoft.com/office/powerpoint/2010/main" val="128574835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4" grpId="0" animBg="1"/>
      <p:bldP spid="4"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4156" descr="Aquarell, Pinselstrich, Farbe, Abstrakt, Textur, Bürste">
            <a:extLst>
              <a:ext uri="{FF2B5EF4-FFF2-40B4-BE49-F238E27FC236}">
                <a16:creationId xmlns:a16="http://schemas.microsoft.com/office/drawing/2014/main" id="{CCBE3CB5-CF7C-4E23-BB4B-A5753DAEBA26}"/>
              </a:ext>
            </a:extLst>
          </p:cNvPr>
          <p:cNvPicPr>
            <a:picLocks noChangeAspect="1"/>
          </p:cNvPicPr>
          <p:nvPr/>
        </p:nvPicPr>
        <p:blipFill rotWithShape="1">
          <a:blip r:embed="rId2" cstate="hqprint">
            <a:duotone>
              <a:schemeClr val="accent2">
                <a:shade val="45000"/>
                <a:satMod val="135000"/>
              </a:schemeClr>
              <a:prstClr val="white"/>
            </a:duotone>
            <a:extLst>
              <a:ext uri="{28A0092B-C50C-407E-A947-70E740481C1C}">
                <a14:useLocalDpi xmlns:a14="http://schemas.microsoft.com/office/drawing/2010/main" val="0"/>
              </a:ext>
            </a:extLst>
          </a:blip>
          <a:srcRect/>
          <a:stretch/>
        </p:blipFill>
        <p:spPr bwMode="auto">
          <a:xfrm>
            <a:off x="0" y="3074689"/>
            <a:ext cx="1291920" cy="655354"/>
          </a:xfrm>
          <a:prstGeom prst="rect">
            <a:avLst/>
          </a:prstGeom>
          <a:noFill/>
          <a:ln>
            <a:noFill/>
          </a:ln>
          <a:extLst>
            <a:ext uri="{53640926-AAD7-44D8-BBD7-CCE9431645EC}">
              <a14:shadowObscured xmlns:a14="http://schemas.microsoft.com/office/drawing/2010/main"/>
            </a:ext>
          </a:extLst>
        </p:spPr>
      </p:pic>
      <p:pic>
        <p:nvPicPr>
          <p:cNvPr id="8" name="Grafik 41" descr="Aquarell, Pinselstrich, Farbe, Abstrakt, Textur, Bürste">
            <a:extLst>
              <a:ext uri="{FF2B5EF4-FFF2-40B4-BE49-F238E27FC236}">
                <a16:creationId xmlns:a16="http://schemas.microsoft.com/office/drawing/2014/main" id="{54DE67F1-65D6-4EB3-B8CC-ECB1A4384B6D}"/>
              </a:ext>
            </a:extLst>
          </p:cNvPr>
          <p:cNvPicPr>
            <a:picLocks noChangeAspect="1"/>
          </p:cNvPicPr>
          <p:nvPr/>
        </p:nvPicPr>
        <p:blipFill rotWithShape="1">
          <a:blip r:embed="rId3" cstate="hqprint">
            <a:duotone>
              <a:schemeClr val="accent3">
                <a:shade val="45000"/>
                <a:satMod val="135000"/>
              </a:schemeClr>
              <a:prstClr val="white"/>
            </a:duotone>
            <a:extLst>
              <a:ext uri="{28A0092B-C50C-407E-A947-70E740481C1C}">
                <a14:useLocalDpi xmlns:a14="http://schemas.microsoft.com/office/drawing/2010/main" val="0"/>
              </a:ext>
            </a:extLst>
          </a:blip>
          <a:srcRect/>
          <a:stretch/>
        </p:blipFill>
        <p:spPr bwMode="auto">
          <a:xfrm>
            <a:off x="5919479" y="4883224"/>
            <a:ext cx="2026035" cy="609600"/>
          </a:xfrm>
          <a:prstGeom prst="rect">
            <a:avLst/>
          </a:prstGeom>
          <a:noFill/>
          <a:ln>
            <a:noFill/>
          </a:ln>
          <a:extLst>
            <a:ext uri="{53640926-AAD7-44D8-BBD7-CCE9431645EC}">
              <a14:shadowObscured xmlns:a14="http://schemas.microsoft.com/office/drawing/2010/main"/>
            </a:ext>
          </a:extLst>
        </p:spPr>
      </p:pic>
      <p:pic>
        <p:nvPicPr>
          <p:cNvPr id="9" name="Εικόνα 8" descr="Εικόνα που περιέχει κομμάτι, φέτα, σνακ&#10;&#10;Περιγραφή που δημιουργήθηκε αυτόματα">
            <a:extLst>
              <a:ext uri="{FF2B5EF4-FFF2-40B4-BE49-F238E27FC236}">
                <a16:creationId xmlns:a16="http://schemas.microsoft.com/office/drawing/2014/main" id="{D6873CFB-4E2E-45E4-83A2-0186F5A72C4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674795" y="395070"/>
            <a:ext cx="1863428" cy="676275"/>
          </a:xfrm>
          <a:prstGeom prst="rect">
            <a:avLst/>
          </a:prstGeom>
          <a:noFill/>
        </p:spPr>
      </p:pic>
      <p:pic>
        <p:nvPicPr>
          <p:cNvPr id="10" name="Grafik 4113" descr="Aquarell, Pinselstrich, Farbe, Abstrakt, Textur, Bürste">
            <a:extLst>
              <a:ext uri="{FF2B5EF4-FFF2-40B4-BE49-F238E27FC236}">
                <a16:creationId xmlns:a16="http://schemas.microsoft.com/office/drawing/2014/main" id="{4C87CCCD-8597-43AB-AFC7-6B6E637671FB}"/>
              </a:ext>
            </a:extLst>
          </p:cNvPr>
          <p:cNvPicPr>
            <a:picLocks noChangeAspect="1"/>
          </p:cNvPicPr>
          <p:nvPr/>
        </p:nvPicPr>
        <p:blipFill rotWithShape="1">
          <a:blip r:embed="rId5" cstate="print">
            <a:duotone>
              <a:schemeClr val="accent1">
                <a:shade val="45000"/>
                <a:satMod val="135000"/>
              </a:schemeClr>
              <a:prstClr val="white"/>
            </a:duotone>
            <a:extLst>
              <a:ext uri="{28A0092B-C50C-407E-A947-70E740481C1C}">
                <a14:useLocalDpi xmlns:a14="http://schemas.microsoft.com/office/drawing/2010/main" val="0"/>
              </a:ext>
            </a:extLst>
          </a:blip>
          <a:srcRect/>
          <a:stretch/>
        </p:blipFill>
        <p:spPr bwMode="auto">
          <a:xfrm>
            <a:off x="49491" y="4926176"/>
            <a:ext cx="2320083" cy="530686"/>
          </a:xfrm>
          <a:prstGeom prst="rect">
            <a:avLst/>
          </a:prstGeom>
          <a:noFill/>
          <a:ln>
            <a:noFill/>
          </a:ln>
          <a:extLst>
            <a:ext uri="{53640926-AAD7-44D8-BBD7-CCE9431645EC}">
              <a14:shadowObscured xmlns:a14="http://schemas.microsoft.com/office/drawing/2010/main"/>
            </a:ext>
          </a:extLst>
        </p:spPr>
      </p:pic>
      <p:pic>
        <p:nvPicPr>
          <p:cNvPr id="11" name="Grafik 48" descr="Aquarell, Pinselstrich, Farbe, Abstrakt, Textur, Bürste">
            <a:extLst>
              <a:ext uri="{FF2B5EF4-FFF2-40B4-BE49-F238E27FC236}">
                <a16:creationId xmlns:a16="http://schemas.microsoft.com/office/drawing/2014/main" id="{69F0460D-B997-4638-BE77-F6BE4B143243}"/>
              </a:ext>
            </a:extLst>
          </p:cNvPr>
          <p:cNvPicPr>
            <a:picLocks noChangeAspect="1"/>
          </p:cNvPicPr>
          <p:nvPr/>
        </p:nvPicPr>
        <p:blipFill rotWithShape="1">
          <a:blip r:embed="rId5" cstate="print">
            <a:duotone>
              <a:schemeClr val="accent6">
                <a:shade val="45000"/>
                <a:satMod val="135000"/>
              </a:schemeClr>
              <a:prstClr val="white"/>
            </a:duotone>
            <a:extLst>
              <a:ext uri="{28A0092B-C50C-407E-A947-70E740481C1C}">
                <a14:useLocalDpi xmlns:a14="http://schemas.microsoft.com/office/drawing/2010/main" val="0"/>
              </a:ext>
            </a:extLst>
          </a:blip>
          <a:srcRect/>
          <a:stretch/>
        </p:blipFill>
        <p:spPr bwMode="auto">
          <a:xfrm>
            <a:off x="5674796" y="2914449"/>
            <a:ext cx="1863428" cy="677545"/>
          </a:xfrm>
          <a:prstGeom prst="rect">
            <a:avLst/>
          </a:prstGeom>
          <a:noFill/>
          <a:ln>
            <a:noFill/>
          </a:ln>
          <a:extLst>
            <a:ext uri="{53640926-AAD7-44D8-BBD7-CCE9431645EC}">
              <a14:shadowObscured xmlns:a14="http://schemas.microsoft.com/office/drawing/2010/main"/>
            </a:ext>
          </a:extLst>
        </p:spPr>
      </p:pic>
      <p:pic>
        <p:nvPicPr>
          <p:cNvPr id="6" name="Grafik 617" descr="Aquarell, Pinselstrich, Farbe, Abstrakt, Textur, Bürste">
            <a:extLst>
              <a:ext uri="{FF2B5EF4-FFF2-40B4-BE49-F238E27FC236}">
                <a16:creationId xmlns:a16="http://schemas.microsoft.com/office/drawing/2014/main" id="{5CE31A8F-4B39-4FC2-93C8-AE71D64A2481}"/>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a:stretch/>
        </p:blipFill>
        <p:spPr bwMode="auto">
          <a:xfrm>
            <a:off x="580103" y="722145"/>
            <a:ext cx="1550017" cy="657225"/>
          </a:xfrm>
          <a:prstGeom prst="rect">
            <a:avLst/>
          </a:prstGeom>
          <a:noFill/>
          <a:ln>
            <a:noFill/>
          </a:ln>
          <a:extLst>
            <a:ext uri="{53640926-AAD7-44D8-BBD7-CCE9431645EC}">
              <a14:shadowObscured xmlns:a14="http://schemas.microsoft.com/office/drawing/2010/main"/>
            </a:ext>
          </a:extLst>
        </p:spPr>
      </p:pic>
      <p:sp>
        <p:nvSpPr>
          <p:cNvPr id="2" name="Τίτλος 1">
            <a:extLst>
              <a:ext uri="{FF2B5EF4-FFF2-40B4-BE49-F238E27FC236}">
                <a16:creationId xmlns:a16="http://schemas.microsoft.com/office/drawing/2014/main" id="{B00DA80B-EA82-4D6A-BA6B-AA50DBDEDBAB}"/>
              </a:ext>
            </a:extLst>
          </p:cNvPr>
          <p:cNvSpPr>
            <a:spLocks noGrp="1"/>
          </p:cNvSpPr>
          <p:nvPr>
            <p:ph type="title"/>
          </p:nvPr>
        </p:nvSpPr>
        <p:spPr/>
        <p:txBody>
          <a:bodyPr>
            <a:normAutofit/>
          </a:bodyPr>
          <a:lstStyle/>
          <a:p>
            <a:r>
              <a:rPr lang="en-US" sz="3200" dirty="0" err="1"/>
              <a:t>Étape</a:t>
            </a:r>
            <a:r>
              <a:rPr lang="en-US" sz="3200" dirty="0"/>
              <a:t> 4 : </a:t>
            </a:r>
            <a:r>
              <a:rPr lang="en-US" sz="3200" b="0" dirty="0"/>
              <a:t>Comment </a:t>
            </a:r>
            <a:r>
              <a:rPr lang="en-US" sz="3200" b="0" dirty="0" err="1"/>
              <a:t>allez-vous</a:t>
            </a:r>
            <a:r>
              <a:rPr lang="en-US" sz="3200" b="0" dirty="0"/>
              <a:t> ?</a:t>
            </a:r>
            <a:endParaRPr lang="en-GB" sz="3200" b="0" dirty="0"/>
          </a:p>
        </p:txBody>
      </p:sp>
      <p:sp>
        <p:nvSpPr>
          <p:cNvPr id="3" name="Θέση περιεχομένου 2">
            <a:extLst>
              <a:ext uri="{FF2B5EF4-FFF2-40B4-BE49-F238E27FC236}">
                <a16:creationId xmlns:a16="http://schemas.microsoft.com/office/drawing/2014/main" id="{77C891F0-EEA4-4588-84F0-AD058E6945FB}"/>
              </a:ext>
            </a:extLst>
          </p:cNvPr>
          <p:cNvSpPr>
            <a:spLocks noGrp="1"/>
          </p:cNvSpPr>
          <p:nvPr>
            <p:ph sz="half" idx="1"/>
          </p:nvPr>
        </p:nvSpPr>
        <p:spPr>
          <a:xfrm>
            <a:off x="154858" y="1791799"/>
            <a:ext cx="5941142" cy="4742323"/>
          </a:xfrm>
        </p:spPr>
        <p:txBody>
          <a:bodyPr>
            <a:noAutofit/>
          </a:bodyPr>
          <a:lstStyle/>
          <a:p>
            <a:pPr marL="0" indent="0" algn="just">
              <a:lnSpc>
                <a:spcPct val="130000"/>
              </a:lnSpc>
              <a:buNone/>
            </a:pPr>
            <a:r>
              <a:rPr lang="fr-FR" sz="1600" dirty="0">
                <a:solidFill>
                  <a:schemeClr val="accent1"/>
                </a:solidFill>
                <a:latin typeface="Calibri" panose="020F0502020204030204" pitchFamily="34" charset="0"/>
                <a:ea typeface="MyriadPro-Regular"/>
                <a:cs typeface="Arial" panose="020B0604020202020204" pitchFamily="34" charset="0"/>
              </a:rPr>
              <a:t>Vous êtes toujours dans le rôle de la personne que vous avez choisie</a:t>
            </a:r>
            <a:r>
              <a:rPr lang="en-US" sz="1600" dirty="0">
                <a:solidFill>
                  <a:schemeClr val="accent1"/>
                </a:solidFill>
                <a:effectLst/>
                <a:latin typeface="Calibri" panose="020F0502020204030204" pitchFamily="34" charset="0"/>
                <a:ea typeface="MyriadPro-Regular"/>
                <a:cs typeface="Arial" panose="020B0604020202020204" pitchFamily="34" charset="0"/>
              </a:rPr>
              <a:t>. </a:t>
            </a:r>
          </a:p>
          <a:p>
            <a:pPr>
              <a:lnSpc>
                <a:spcPct val="130000"/>
              </a:lnSpc>
              <a:buClr>
                <a:srgbClr val="FFC000"/>
              </a:buClr>
              <a:buFont typeface="Calibri" panose="020F0502020204030204" pitchFamily="34" charset="0"/>
              <a:buChar char="₋"/>
            </a:pPr>
            <a:r>
              <a:rPr lang="fr-FR" sz="1600" b="1" dirty="0">
                <a:latin typeface="Calibri" panose="020F0502020204030204" pitchFamily="34" charset="0"/>
                <a:ea typeface="MyriadPro-Regular"/>
                <a:cs typeface="Arial" panose="020B0604020202020204" pitchFamily="34" charset="0"/>
              </a:rPr>
              <a:t>Parlez-nous maintenant de vos besoins</a:t>
            </a:r>
            <a:r>
              <a:rPr lang="fr-FR" sz="1600" dirty="0">
                <a:latin typeface="Calibri" panose="020F0502020204030204" pitchFamily="34" charset="0"/>
                <a:ea typeface="MyriadPro-Regular"/>
                <a:cs typeface="Arial" panose="020B0604020202020204" pitchFamily="34" charset="0"/>
              </a:rPr>
              <a:t>. </a:t>
            </a:r>
          </a:p>
          <a:p>
            <a:pPr>
              <a:lnSpc>
                <a:spcPct val="130000"/>
              </a:lnSpc>
              <a:buClr>
                <a:srgbClr val="FFC000"/>
              </a:buClr>
              <a:buFont typeface="Calibri" panose="020F0502020204030204" pitchFamily="34" charset="0"/>
              <a:buChar char="₋"/>
            </a:pPr>
            <a:r>
              <a:rPr lang="fr-FR" sz="1600" dirty="0">
                <a:latin typeface="Calibri" panose="020F0502020204030204" pitchFamily="34" charset="0"/>
                <a:ea typeface="MyriadPro-Regular"/>
                <a:cs typeface="Arial" panose="020B0604020202020204" pitchFamily="34" charset="0"/>
              </a:rPr>
              <a:t>Prenez le temps de </a:t>
            </a:r>
            <a:r>
              <a:rPr lang="fr-FR" sz="1600" b="1" dirty="0">
                <a:latin typeface="Calibri" panose="020F0502020204030204" pitchFamily="34" charset="0"/>
                <a:ea typeface="MyriadPro-Regular"/>
                <a:cs typeface="Arial" panose="020B0604020202020204" pitchFamily="34" charset="0"/>
              </a:rPr>
              <a:t>répondre aux questions suivantes</a:t>
            </a:r>
            <a:r>
              <a:rPr lang="en-US" sz="1600" dirty="0">
                <a:effectLst/>
                <a:latin typeface="Calibri" panose="020F0502020204030204" pitchFamily="34" charset="0"/>
                <a:ea typeface="MyriadPro-Regular"/>
                <a:cs typeface="Arial" panose="020B0604020202020204" pitchFamily="34" charset="0"/>
              </a:rPr>
              <a:t>:</a:t>
            </a:r>
          </a:p>
          <a:p>
            <a:pPr marL="0" indent="0" algn="just">
              <a:lnSpc>
                <a:spcPct val="130000"/>
              </a:lnSpc>
              <a:buNone/>
            </a:pPr>
            <a:r>
              <a:rPr lang="en-US" sz="1600" b="1" dirty="0" err="1">
                <a:solidFill>
                  <a:schemeClr val="bg1"/>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t>Survie</a:t>
            </a:r>
            <a:r>
              <a:rPr lang="en-US" sz="1600" b="1" dirty="0">
                <a:solidFill>
                  <a:schemeClr val="bg1"/>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t>:</a:t>
            </a:r>
          </a:p>
          <a:p>
            <a:pPr lvl="1" algn="just">
              <a:lnSpc>
                <a:spcPct val="130000"/>
              </a:lnSpc>
            </a:pPr>
            <a:r>
              <a:rPr lang="fr-FR" sz="1600" i="1" dirty="0">
                <a:latin typeface="Calibri" panose="020F0502020204030204" pitchFamily="34" charset="0"/>
                <a:ea typeface="MyriadPro-Regular"/>
                <a:cs typeface="Arial" panose="020B0604020202020204" pitchFamily="34" charset="0"/>
              </a:rPr>
              <a:t>Votre besoin de sécurité et de survie est-il menacé quelque part ? Par quoi ?</a:t>
            </a:r>
          </a:p>
          <a:p>
            <a:pPr lvl="1" algn="just">
              <a:lnSpc>
                <a:spcPct val="130000"/>
              </a:lnSpc>
            </a:pPr>
            <a:r>
              <a:rPr lang="fr-FR" sz="1600" i="1" dirty="0">
                <a:latin typeface="Calibri" panose="020F0502020204030204" pitchFamily="34" charset="0"/>
                <a:ea typeface="MyriadPro-Regular"/>
                <a:cs typeface="Arial" panose="020B0604020202020204" pitchFamily="34" charset="0"/>
              </a:rPr>
              <a:t>Votre besoin de sécurité et de survie est-il satisfait quelque part ? –Où ?</a:t>
            </a:r>
          </a:p>
          <a:p>
            <a:pPr marL="0" indent="0" algn="just">
              <a:lnSpc>
                <a:spcPct val="130000"/>
              </a:lnSpc>
              <a:buNone/>
            </a:pPr>
            <a:r>
              <a:rPr lang="en-US" sz="1600" b="1" dirty="0">
                <a:solidFill>
                  <a:schemeClr val="bg1"/>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t>Amour et </a:t>
            </a:r>
            <a:r>
              <a:rPr lang="en-US" sz="1600" b="1" dirty="0" err="1">
                <a:solidFill>
                  <a:schemeClr val="bg1"/>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t>appartenance</a:t>
            </a:r>
            <a:r>
              <a:rPr lang="en-US" sz="1600" b="1" dirty="0">
                <a:solidFill>
                  <a:schemeClr val="bg1"/>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t>:</a:t>
            </a:r>
          </a:p>
          <a:p>
            <a:pPr lvl="1" algn="just">
              <a:lnSpc>
                <a:spcPct val="130000"/>
              </a:lnSpc>
            </a:pPr>
            <a:r>
              <a:rPr lang="fr-FR" sz="1600" i="1" dirty="0">
                <a:latin typeface="Calibri" panose="020F0502020204030204" pitchFamily="34" charset="0"/>
                <a:cs typeface="Arial" panose="020B0604020202020204" pitchFamily="34" charset="0"/>
              </a:rPr>
              <a:t>Y </a:t>
            </a:r>
            <a:r>
              <a:rPr lang="fr-FR" sz="1600" i="1" dirty="0" err="1">
                <a:latin typeface="Calibri" panose="020F0502020204030204" pitchFamily="34" charset="0"/>
                <a:cs typeface="Arial" panose="020B0604020202020204" pitchFamily="34" charset="0"/>
              </a:rPr>
              <a:t>a-t-il</a:t>
            </a:r>
            <a:r>
              <a:rPr lang="fr-FR" sz="1600" i="1" dirty="0">
                <a:latin typeface="Calibri" panose="020F0502020204030204" pitchFamily="34" charset="0"/>
                <a:cs typeface="Arial" panose="020B0604020202020204" pitchFamily="34" charset="0"/>
              </a:rPr>
              <a:t> quelqu'un pour qui vous éprouvez actuellement un sentiment d'appartenance? De qui s'agit-il ?</a:t>
            </a:r>
          </a:p>
          <a:p>
            <a:pPr lvl="1" algn="just">
              <a:lnSpc>
                <a:spcPct val="130000"/>
              </a:lnSpc>
            </a:pPr>
            <a:r>
              <a:rPr lang="fr-FR" sz="1600" i="1" dirty="0">
                <a:latin typeface="Calibri" panose="020F0502020204030204" pitchFamily="34" charset="0"/>
                <a:cs typeface="Arial" panose="020B0604020202020204" pitchFamily="34" charset="0"/>
              </a:rPr>
              <a:t>Qui avez-vous envie de défendre ?</a:t>
            </a:r>
          </a:p>
          <a:p>
            <a:pPr marL="0" indent="0">
              <a:buNone/>
            </a:pPr>
            <a:endParaRPr lang="en-GB" sz="1600" dirty="0"/>
          </a:p>
        </p:txBody>
      </p:sp>
      <p:sp>
        <p:nvSpPr>
          <p:cNvPr id="4" name="Θέση περιεχομένου 3">
            <a:extLst>
              <a:ext uri="{FF2B5EF4-FFF2-40B4-BE49-F238E27FC236}">
                <a16:creationId xmlns:a16="http://schemas.microsoft.com/office/drawing/2014/main" id="{B0CC7C63-6472-4947-BE94-3AF453FD9569}"/>
              </a:ext>
            </a:extLst>
          </p:cNvPr>
          <p:cNvSpPr>
            <a:spLocks noGrp="1"/>
          </p:cNvSpPr>
          <p:nvPr>
            <p:ph sz="half" idx="2"/>
          </p:nvPr>
        </p:nvSpPr>
        <p:spPr>
          <a:xfrm>
            <a:off x="6132873" y="464418"/>
            <a:ext cx="5980469" cy="4351338"/>
          </a:xfrm>
          <a:noFill/>
        </p:spPr>
        <p:txBody>
          <a:bodyPr>
            <a:noAutofit/>
          </a:bodyPr>
          <a:lstStyle/>
          <a:p>
            <a:pPr marL="0" indent="0" algn="just">
              <a:lnSpc>
                <a:spcPct val="130000"/>
              </a:lnSpc>
              <a:buNone/>
            </a:pPr>
            <a:r>
              <a:rPr lang="en-US" sz="1600" b="1" dirty="0">
                <a:solidFill>
                  <a:schemeClr val="bg1"/>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t>Plaisir:</a:t>
            </a:r>
          </a:p>
          <a:p>
            <a:pPr lvl="1" algn="just">
              <a:lnSpc>
                <a:spcPct val="130000"/>
              </a:lnSpc>
            </a:pPr>
            <a:r>
              <a:rPr lang="fr-FR" sz="1600" i="1" dirty="0">
                <a:latin typeface="Calibri" panose="020F0502020204030204" pitchFamily="34" charset="0"/>
                <a:ea typeface="MyriadPro-Regular"/>
                <a:cs typeface="Arial" panose="020B0604020202020204" pitchFamily="34" charset="0"/>
              </a:rPr>
              <a:t>Trouvez-vous la situation plutôt ennuyeuse ou plutôt excitante en ce moment - pourquoi ?</a:t>
            </a:r>
          </a:p>
          <a:p>
            <a:pPr lvl="1" algn="just">
              <a:lnSpc>
                <a:spcPct val="130000"/>
              </a:lnSpc>
            </a:pPr>
            <a:r>
              <a:rPr lang="fr-FR" sz="1600" i="1" dirty="0">
                <a:latin typeface="Calibri" panose="020F0502020204030204" pitchFamily="34" charset="0"/>
                <a:ea typeface="MyriadPro-Regular"/>
                <a:cs typeface="Arial" panose="020B0604020202020204" pitchFamily="34" charset="0"/>
              </a:rPr>
              <a:t>Quelles possibilités cette situation vous offre-t-elle de découvrir quelque chose de nouveau ?</a:t>
            </a:r>
          </a:p>
          <a:p>
            <a:pPr lvl="1" algn="just">
              <a:lnSpc>
                <a:spcPct val="130000"/>
              </a:lnSpc>
            </a:pPr>
            <a:r>
              <a:rPr lang="fr-FR" sz="1600" i="1" dirty="0">
                <a:latin typeface="Calibri" panose="020F0502020204030204" pitchFamily="34" charset="0"/>
                <a:ea typeface="MyriadPro-Regular"/>
                <a:cs typeface="Arial" panose="020B0604020202020204" pitchFamily="34" charset="0"/>
              </a:rPr>
              <a:t>De quoi êtes-vous curieux en ce moment ? Comment pourriez-vous satisfaire votre curiosité ?</a:t>
            </a:r>
            <a:r>
              <a:rPr lang="en-US" sz="1600" b="1" dirty="0">
                <a:latin typeface="Calibri" panose="020F0502020204030204" pitchFamily="34" charset="0"/>
                <a:ea typeface="MyriadPro-Regular"/>
                <a:cs typeface="Arial" panose="020B0604020202020204" pitchFamily="34" charset="0"/>
              </a:rPr>
              <a:t> </a:t>
            </a:r>
          </a:p>
          <a:p>
            <a:pPr marL="0" indent="0" algn="just">
              <a:lnSpc>
                <a:spcPct val="130000"/>
              </a:lnSpc>
              <a:buNone/>
            </a:pPr>
            <a:r>
              <a:rPr lang="en-US" sz="1600" b="1" dirty="0">
                <a:solidFill>
                  <a:schemeClr val="bg1"/>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t>Freedom:</a:t>
            </a:r>
          </a:p>
          <a:p>
            <a:pPr lvl="1" algn="just">
              <a:lnSpc>
                <a:spcPct val="130000"/>
              </a:lnSpc>
            </a:pPr>
            <a:r>
              <a:rPr lang="fr-FR" sz="1600" i="1" dirty="0">
                <a:latin typeface="Calibri" panose="020F0502020204030204" pitchFamily="34" charset="0"/>
                <a:ea typeface="MyriadPro-Regular"/>
                <a:cs typeface="Arial" panose="020B0604020202020204" pitchFamily="34" charset="0"/>
              </a:rPr>
              <a:t>Dans quels domaines vous sentez-vous libre ?</a:t>
            </a:r>
          </a:p>
          <a:p>
            <a:pPr lvl="1" algn="just">
              <a:lnSpc>
                <a:spcPct val="130000"/>
              </a:lnSpc>
            </a:pPr>
            <a:r>
              <a:rPr lang="fr-FR" sz="1600" i="1" dirty="0">
                <a:latin typeface="Calibri" panose="020F0502020204030204" pitchFamily="34" charset="0"/>
                <a:ea typeface="MyriadPro-Regular"/>
                <a:cs typeface="Arial" panose="020B0604020202020204" pitchFamily="34" charset="0"/>
              </a:rPr>
              <a:t>Dans quels domaines quelqu'un d'autre vous domine-t-il ?</a:t>
            </a:r>
          </a:p>
          <a:p>
            <a:pPr lvl="1" algn="just">
              <a:lnSpc>
                <a:spcPct val="130000"/>
              </a:lnSpc>
            </a:pPr>
            <a:r>
              <a:rPr lang="fr-FR" sz="1600" i="1" dirty="0">
                <a:latin typeface="Calibri" panose="020F0502020204030204" pitchFamily="34" charset="0"/>
                <a:ea typeface="MyriadPro-Regular"/>
                <a:cs typeface="Arial" panose="020B0604020202020204" pitchFamily="34" charset="0"/>
              </a:rPr>
              <a:t>Pour qui avez-vous des responsabilités ?</a:t>
            </a:r>
          </a:p>
          <a:p>
            <a:pPr lvl="1" algn="just">
              <a:lnSpc>
                <a:spcPct val="130000"/>
              </a:lnSpc>
            </a:pPr>
            <a:r>
              <a:rPr lang="fr-FR" sz="1600" i="1" dirty="0">
                <a:latin typeface="Calibri" panose="020F0502020204030204" pitchFamily="34" charset="0"/>
                <a:ea typeface="MyriadPro-Regular"/>
                <a:cs typeface="Arial" panose="020B0604020202020204" pitchFamily="34" charset="0"/>
              </a:rPr>
              <a:t>Pour qui vous sentez-vous responsable ?</a:t>
            </a:r>
          </a:p>
          <a:p>
            <a:pPr marL="0" indent="0" algn="just">
              <a:lnSpc>
                <a:spcPct val="130000"/>
              </a:lnSpc>
              <a:buNone/>
            </a:pPr>
            <a:r>
              <a:rPr lang="en-US" sz="1600" b="1" dirty="0" err="1">
                <a:solidFill>
                  <a:schemeClr val="bg1"/>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t>Pouvoir</a:t>
            </a:r>
            <a:r>
              <a:rPr lang="en-US" sz="1600" b="1" dirty="0">
                <a:solidFill>
                  <a:schemeClr val="bg1"/>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t>/Influence:</a:t>
            </a:r>
          </a:p>
          <a:p>
            <a:pPr lvl="1" algn="just">
              <a:lnSpc>
                <a:spcPct val="130000"/>
              </a:lnSpc>
            </a:pPr>
            <a:r>
              <a:rPr lang="fr-FR" sz="1600" i="1" dirty="0">
                <a:latin typeface="Calibri" panose="020F0502020204030204" pitchFamily="34" charset="0"/>
                <a:ea typeface="MyriadPro-Regular"/>
                <a:cs typeface="Arial" panose="020B0604020202020204" pitchFamily="34" charset="0"/>
              </a:rPr>
              <a:t>Vous sentez-vous actuellement plus puissant ou impuissant ?</a:t>
            </a:r>
          </a:p>
          <a:p>
            <a:pPr lvl="1" algn="just">
              <a:lnSpc>
                <a:spcPct val="130000"/>
              </a:lnSpc>
            </a:pPr>
            <a:r>
              <a:rPr lang="fr-FR" sz="1600" i="1" dirty="0">
                <a:latin typeface="Calibri" panose="020F0502020204030204" pitchFamily="34" charset="0"/>
                <a:ea typeface="MyriadPro-Regular"/>
                <a:cs typeface="Arial" panose="020B0604020202020204" pitchFamily="34" charset="0"/>
              </a:rPr>
              <a:t>Sur quels aspects de la situation avez-vous de l'influence ?</a:t>
            </a:r>
          </a:p>
          <a:p>
            <a:pPr lvl="1" algn="just">
              <a:lnSpc>
                <a:spcPct val="130000"/>
              </a:lnSpc>
            </a:pPr>
            <a:r>
              <a:rPr lang="fr-FR" sz="1600" i="1" dirty="0">
                <a:latin typeface="Calibri" panose="020F0502020204030204" pitchFamily="34" charset="0"/>
                <a:ea typeface="MyriadPro-Regular"/>
                <a:cs typeface="Arial" panose="020B0604020202020204" pitchFamily="34" charset="0"/>
              </a:rPr>
              <a:t>Quels sont les aspects de la situation sur lesquels vous n'avez aucune influence ?</a:t>
            </a:r>
          </a:p>
        </p:txBody>
      </p:sp>
      <p:pic>
        <p:nvPicPr>
          <p:cNvPr id="5" name="Γραφικό 4" descr="Ίχνη παπουτσιών περίγραμμα">
            <a:extLst>
              <a:ext uri="{FF2B5EF4-FFF2-40B4-BE49-F238E27FC236}">
                <a16:creationId xmlns:a16="http://schemas.microsoft.com/office/drawing/2014/main" id="{BE6EFDAA-22ED-4705-B211-377C66560BCB}"/>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2549570">
            <a:off x="-46891" y="654996"/>
            <a:ext cx="914400" cy="914400"/>
          </a:xfrm>
          <a:prstGeom prst="rect">
            <a:avLst/>
          </a:prstGeom>
        </p:spPr>
      </p:pic>
    </p:spTree>
    <p:extLst>
      <p:ext uri="{BB962C8B-B14F-4D97-AF65-F5344CB8AC3E}">
        <p14:creationId xmlns:p14="http://schemas.microsoft.com/office/powerpoint/2010/main" val="571776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4156" descr="Aquarell, Pinselstrich, Farbe, Abstrakt, Textur, Bürste">
            <a:extLst>
              <a:ext uri="{FF2B5EF4-FFF2-40B4-BE49-F238E27FC236}">
                <a16:creationId xmlns:a16="http://schemas.microsoft.com/office/drawing/2014/main" id="{5AAE6394-C706-48EC-A7A7-1F58E9AC042C}"/>
              </a:ext>
            </a:extLst>
          </p:cNvPr>
          <p:cNvPicPr>
            <a:picLocks noChangeAspect="1"/>
          </p:cNvPicPr>
          <p:nvPr/>
        </p:nvPicPr>
        <p:blipFill rotWithShape="1">
          <a:blip r:embed="rId2" cstate="hqprint">
            <a:duotone>
              <a:schemeClr val="accent2">
                <a:shade val="45000"/>
                <a:satMod val="135000"/>
              </a:schemeClr>
              <a:prstClr val="white"/>
            </a:duotone>
            <a:extLst>
              <a:ext uri="{28A0092B-C50C-407E-A947-70E740481C1C}">
                <a14:useLocalDpi xmlns:a14="http://schemas.microsoft.com/office/drawing/2010/main" val="0"/>
              </a:ext>
            </a:extLst>
          </a:blip>
          <a:srcRect/>
          <a:stretch/>
        </p:blipFill>
        <p:spPr bwMode="auto">
          <a:xfrm>
            <a:off x="0" y="2949160"/>
            <a:ext cx="1291920" cy="655354"/>
          </a:xfrm>
          <a:prstGeom prst="rect">
            <a:avLst/>
          </a:prstGeom>
          <a:noFill/>
          <a:ln>
            <a:noFill/>
          </a:ln>
          <a:extLst>
            <a:ext uri="{53640926-AAD7-44D8-BBD7-CCE9431645EC}">
              <a14:shadowObscured xmlns:a14="http://schemas.microsoft.com/office/drawing/2010/main"/>
            </a:ext>
          </a:extLst>
        </p:spPr>
      </p:pic>
      <p:pic>
        <p:nvPicPr>
          <p:cNvPr id="9" name="Grafik 41" descr="Aquarell, Pinselstrich, Farbe, Abstrakt, Textur, Bürste">
            <a:extLst>
              <a:ext uri="{FF2B5EF4-FFF2-40B4-BE49-F238E27FC236}">
                <a16:creationId xmlns:a16="http://schemas.microsoft.com/office/drawing/2014/main" id="{AACFB8B7-B4BE-4889-B72B-57CF922E1517}"/>
              </a:ext>
            </a:extLst>
          </p:cNvPr>
          <p:cNvPicPr>
            <a:picLocks noChangeAspect="1"/>
          </p:cNvPicPr>
          <p:nvPr/>
        </p:nvPicPr>
        <p:blipFill rotWithShape="1">
          <a:blip r:embed="rId3" cstate="print">
            <a:duotone>
              <a:schemeClr val="accent3">
                <a:shade val="45000"/>
                <a:satMod val="135000"/>
              </a:schemeClr>
              <a:prstClr val="white"/>
            </a:duotone>
            <a:extLst>
              <a:ext uri="{28A0092B-C50C-407E-A947-70E740481C1C}">
                <a14:useLocalDpi xmlns:a14="http://schemas.microsoft.com/office/drawing/2010/main" val="0"/>
              </a:ext>
            </a:extLst>
          </a:blip>
          <a:srcRect/>
          <a:stretch/>
        </p:blipFill>
        <p:spPr bwMode="auto">
          <a:xfrm>
            <a:off x="5494015" y="4252074"/>
            <a:ext cx="2009906" cy="609600"/>
          </a:xfrm>
          <a:prstGeom prst="rect">
            <a:avLst/>
          </a:prstGeom>
          <a:noFill/>
          <a:ln>
            <a:noFill/>
          </a:ln>
          <a:extLst>
            <a:ext uri="{53640926-AAD7-44D8-BBD7-CCE9431645EC}">
              <a14:shadowObscured xmlns:a14="http://schemas.microsoft.com/office/drawing/2010/main"/>
            </a:ext>
          </a:extLst>
        </p:spPr>
      </p:pic>
      <p:pic>
        <p:nvPicPr>
          <p:cNvPr id="10" name="Εικόνα 9" descr="Εικόνα που περιέχει κομμάτι, φέτα, σνακ&#10;&#10;Περιγραφή που δημιουργήθηκε αυτόματα">
            <a:extLst>
              <a:ext uri="{FF2B5EF4-FFF2-40B4-BE49-F238E27FC236}">
                <a16:creationId xmlns:a16="http://schemas.microsoft.com/office/drawing/2014/main" id="{0BF44936-8830-4A7E-AC2C-8A600CBDC5A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426353" y="1505883"/>
            <a:ext cx="1480473" cy="676275"/>
          </a:xfrm>
          <a:prstGeom prst="rect">
            <a:avLst/>
          </a:prstGeom>
          <a:noFill/>
        </p:spPr>
      </p:pic>
      <p:pic>
        <p:nvPicPr>
          <p:cNvPr id="11" name="Grafik 4113" descr="Aquarell, Pinselstrich, Farbe, Abstrakt, Textur, Bürste">
            <a:extLst>
              <a:ext uri="{FF2B5EF4-FFF2-40B4-BE49-F238E27FC236}">
                <a16:creationId xmlns:a16="http://schemas.microsoft.com/office/drawing/2014/main" id="{0017B9C3-FB60-431D-93E3-70334A435504}"/>
              </a:ext>
            </a:extLst>
          </p:cNvPr>
          <p:cNvPicPr>
            <a:picLocks noChangeAspect="1"/>
          </p:cNvPicPr>
          <p:nvPr/>
        </p:nvPicPr>
        <p:blipFill rotWithShape="1">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a:stretch/>
        </p:blipFill>
        <p:spPr bwMode="auto">
          <a:xfrm>
            <a:off x="49491" y="4304354"/>
            <a:ext cx="2462890" cy="530686"/>
          </a:xfrm>
          <a:prstGeom prst="rect">
            <a:avLst/>
          </a:prstGeom>
          <a:noFill/>
          <a:ln>
            <a:noFill/>
          </a:ln>
          <a:extLst>
            <a:ext uri="{53640926-AAD7-44D8-BBD7-CCE9431645EC}">
              <a14:shadowObscured xmlns:a14="http://schemas.microsoft.com/office/drawing/2010/main"/>
            </a:ext>
          </a:extLst>
        </p:spPr>
      </p:pic>
      <p:pic>
        <p:nvPicPr>
          <p:cNvPr id="12" name="Grafik 48" descr="Aquarell, Pinselstrich, Farbe, Abstrakt, Textur, Bürste">
            <a:extLst>
              <a:ext uri="{FF2B5EF4-FFF2-40B4-BE49-F238E27FC236}">
                <a16:creationId xmlns:a16="http://schemas.microsoft.com/office/drawing/2014/main" id="{668250C8-3C9A-4C02-937F-8C8C69946E56}"/>
              </a:ext>
            </a:extLst>
          </p:cNvPr>
          <p:cNvPicPr>
            <a:picLocks noChangeAspect="1"/>
          </p:cNvPicPr>
          <p:nvPr/>
        </p:nvPicPr>
        <p:blipFill rotWithShape="1">
          <a:blip r:embed="rId3" cstate="print">
            <a:duotone>
              <a:schemeClr val="accent6">
                <a:shade val="45000"/>
                <a:satMod val="135000"/>
              </a:schemeClr>
              <a:prstClr val="white"/>
            </a:duotone>
            <a:extLst>
              <a:ext uri="{28A0092B-C50C-407E-A947-70E740481C1C}">
                <a14:useLocalDpi xmlns:a14="http://schemas.microsoft.com/office/drawing/2010/main" val="0"/>
              </a:ext>
            </a:extLst>
          </a:blip>
          <a:srcRect/>
          <a:stretch/>
        </p:blipFill>
        <p:spPr bwMode="auto">
          <a:xfrm>
            <a:off x="5428645" y="2597218"/>
            <a:ext cx="1863428" cy="655354"/>
          </a:xfrm>
          <a:prstGeom prst="rect">
            <a:avLst/>
          </a:prstGeom>
          <a:noFill/>
          <a:ln>
            <a:noFill/>
          </a:ln>
          <a:extLst>
            <a:ext uri="{53640926-AAD7-44D8-BBD7-CCE9431645EC}">
              <a14:shadowObscured xmlns:a14="http://schemas.microsoft.com/office/drawing/2010/main"/>
            </a:ext>
          </a:extLst>
        </p:spPr>
      </p:pic>
      <p:pic>
        <p:nvPicPr>
          <p:cNvPr id="7" name="Grafik 617" descr="Aquarell, Pinselstrich, Farbe, Abstrakt, Textur, Bürste">
            <a:extLst>
              <a:ext uri="{FF2B5EF4-FFF2-40B4-BE49-F238E27FC236}">
                <a16:creationId xmlns:a16="http://schemas.microsoft.com/office/drawing/2014/main" id="{CAE003A1-8C4B-40F4-A11B-D7C803AAEC48}"/>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a:stretch/>
        </p:blipFill>
        <p:spPr bwMode="auto">
          <a:xfrm>
            <a:off x="580103" y="722145"/>
            <a:ext cx="1550017" cy="657225"/>
          </a:xfrm>
          <a:prstGeom prst="rect">
            <a:avLst/>
          </a:prstGeom>
          <a:noFill/>
          <a:ln>
            <a:noFill/>
          </a:ln>
          <a:extLst>
            <a:ext uri="{53640926-AAD7-44D8-BBD7-CCE9431645EC}">
              <a14:shadowObscured xmlns:a14="http://schemas.microsoft.com/office/drawing/2010/main"/>
            </a:ext>
          </a:extLst>
        </p:spPr>
      </p:pic>
      <p:sp>
        <p:nvSpPr>
          <p:cNvPr id="2" name="Τίτλος 1">
            <a:extLst>
              <a:ext uri="{FF2B5EF4-FFF2-40B4-BE49-F238E27FC236}">
                <a16:creationId xmlns:a16="http://schemas.microsoft.com/office/drawing/2014/main" id="{B00DA80B-EA82-4D6A-BA6B-AA50DBDEDBAB}"/>
              </a:ext>
            </a:extLst>
          </p:cNvPr>
          <p:cNvSpPr>
            <a:spLocks noGrp="1"/>
          </p:cNvSpPr>
          <p:nvPr>
            <p:ph type="title"/>
          </p:nvPr>
        </p:nvSpPr>
        <p:spPr/>
        <p:txBody>
          <a:bodyPr>
            <a:normAutofit/>
          </a:bodyPr>
          <a:lstStyle/>
          <a:p>
            <a:r>
              <a:rPr lang="en-US" sz="3200" dirty="0" err="1"/>
              <a:t>Étape</a:t>
            </a:r>
            <a:r>
              <a:rPr lang="en-US" sz="3200" dirty="0"/>
              <a:t> 5 : </a:t>
            </a:r>
            <a:r>
              <a:rPr lang="en-US" sz="3200" b="0" dirty="0"/>
              <a:t>Que </a:t>
            </a:r>
            <a:r>
              <a:rPr lang="en-US" sz="3200" b="0" dirty="0" err="1"/>
              <a:t>feriez-vous</a:t>
            </a:r>
            <a:r>
              <a:rPr lang="en-US" sz="3200" b="0" dirty="0"/>
              <a:t> ?</a:t>
            </a:r>
            <a:endParaRPr lang="en-GB" sz="3200" b="0" dirty="0"/>
          </a:p>
        </p:txBody>
      </p:sp>
      <p:sp>
        <p:nvSpPr>
          <p:cNvPr id="3" name="Θέση περιεχομένου 2">
            <a:extLst>
              <a:ext uri="{FF2B5EF4-FFF2-40B4-BE49-F238E27FC236}">
                <a16:creationId xmlns:a16="http://schemas.microsoft.com/office/drawing/2014/main" id="{77C891F0-EEA4-4588-84F0-AD058E6945FB}"/>
              </a:ext>
            </a:extLst>
          </p:cNvPr>
          <p:cNvSpPr>
            <a:spLocks noGrp="1"/>
          </p:cNvSpPr>
          <p:nvPr>
            <p:ph sz="half" idx="1"/>
          </p:nvPr>
        </p:nvSpPr>
        <p:spPr>
          <a:xfrm>
            <a:off x="108156" y="1693016"/>
            <a:ext cx="5475898" cy="4963423"/>
          </a:xfrm>
        </p:spPr>
        <p:txBody>
          <a:bodyPr>
            <a:normAutofit fontScale="77500" lnSpcReduction="20000"/>
          </a:bodyPr>
          <a:lstStyle/>
          <a:p>
            <a:pPr marL="0" indent="0" algn="just">
              <a:lnSpc>
                <a:spcPct val="130000"/>
              </a:lnSpc>
              <a:buNone/>
            </a:pPr>
            <a:r>
              <a:rPr lang="fr-FR" sz="2100" i="1" dirty="0">
                <a:solidFill>
                  <a:schemeClr val="accent1"/>
                </a:solidFill>
                <a:latin typeface="Calibri" panose="020F0502020204030204" pitchFamily="34" charset="0"/>
                <a:ea typeface="MyriadPro-Regular"/>
                <a:cs typeface="Arial" panose="020B0604020202020204" pitchFamily="34" charset="0"/>
              </a:rPr>
              <a:t>Comment agiriez-vous maintenant ? Lequel de vos besoins aimeriez-vous le plus satisfaire dans cette situation?</a:t>
            </a:r>
            <a:r>
              <a:rPr lang="en-US" sz="2100" i="1" dirty="0">
                <a:solidFill>
                  <a:schemeClr val="accent1"/>
                </a:solidFill>
                <a:effectLst/>
                <a:latin typeface="Calibri" panose="020F0502020204030204" pitchFamily="34" charset="0"/>
                <a:ea typeface="MyriadPro-Regular"/>
                <a:cs typeface="Arial" panose="020B0604020202020204" pitchFamily="34" charset="0"/>
              </a:rPr>
              <a:t> </a:t>
            </a:r>
          </a:p>
          <a:p>
            <a:pPr marL="0" indent="0" algn="just">
              <a:lnSpc>
                <a:spcPct val="130000"/>
              </a:lnSpc>
              <a:buNone/>
            </a:pPr>
            <a:r>
              <a:rPr lang="fr-FR" sz="2100" b="1" dirty="0">
                <a:latin typeface="Calibri" panose="020F0502020204030204" pitchFamily="34" charset="0"/>
                <a:ea typeface="MyriadPro-Regular"/>
                <a:cs typeface="Arial" panose="020B0604020202020204" pitchFamily="34" charset="0"/>
              </a:rPr>
              <a:t>Choisissez deux besoins </a:t>
            </a:r>
            <a:r>
              <a:rPr lang="fr-FR" sz="2100" dirty="0">
                <a:latin typeface="Calibri" panose="020F0502020204030204" pitchFamily="34" charset="0"/>
                <a:ea typeface="MyriadPro-Regular"/>
                <a:cs typeface="Arial" panose="020B0604020202020204" pitchFamily="34" charset="0"/>
              </a:rPr>
              <a:t>que vous trouvez les plus importants en ce moment et répondez aux questions à leur sujet</a:t>
            </a:r>
            <a:r>
              <a:rPr lang="en-GB" sz="2100" dirty="0">
                <a:effectLst/>
                <a:latin typeface="Calibri" panose="020F0502020204030204" pitchFamily="34" charset="0"/>
                <a:ea typeface="MyriadPro-Regular"/>
                <a:cs typeface="Arial" panose="020B0604020202020204" pitchFamily="34" charset="0"/>
              </a:rPr>
              <a:t>:</a:t>
            </a:r>
          </a:p>
          <a:p>
            <a:pPr marL="0" indent="0" algn="just">
              <a:lnSpc>
                <a:spcPct val="130000"/>
              </a:lnSpc>
              <a:buNone/>
            </a:pPr>
            <a:r>
              <a:rPr lang="en-US" sz="2000" b="1" dirty="0" err="1">
                <a:solidFill>
                  <a:schemeClr val="bg1"/>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t>Survie</a:t>
            </a:r>
            <a:r>
              <a:rPr lang="en-US" sz="2000" b="1" dirty="0">
                <a:solidFill>
                  <a:schemeClr val="bg1"/>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t>:</a:t>
            </a:r>
          </a:p>
          <a:p>
            <a:pPr lvl="1" algn="just">
              <a:lnSpc>
                <a:spcPct val="130000"/>
              </a:lnSpc>
            </a:pPr>
            <a:r>
              <a:rPr lang="fr-FR" sz="2000" i="1" dirty="0">
                <a:latin typeface="Calibri" panose="020F0502020204030204" pitchFamily="34" charset="0"/>
                <a:ea typeface="MyriadPro-Regular"/>
                <a:cs typeface="Arial" panose="020B0604020202020204" pitchFamily="34" charset="0"/>
              </a:rPr>
              <a:t>Que pouvez-vous faire en ce moment pour vous sentir plus en sécurité ?</a:t>
            </a:r>
          </a:p>
          <a:p>
            <a:pPr lvl="1" algn="just">
              <a:lnSpc>
                <a:spcPct val="130000"/>
              </a:lnSpc>
            </a:pPr>
            <a:r>
              <a:rPr lang="fr-FR" sz="2000" i="1" dirty="0">
                <a:latin typeface="Calibri" panose="020F0502020204030204" pitchFamily="34" charset="0"/>
                <a:ea typeface="MyriadPro-Regular"/>
                <a:cs typeface="Arial" panose="020B0604020202020204" pitchFamily="34" charset="0"/>
              </a:rPr>
              <a:t>Qui a le plus besoin de protection dans cette situation ?</a:t>
            </a:r>
            <a:r>
              <a:rPr lang="en-US" sz="2000" i="1" dirty="0">
                <a:latin typeface="Calibri" panose="020F0502020204030204" pitchFamily="34" charset="0"/>
                <a:ea typeface="MyriadPro-Regular"/>
                <a:cs typeface="Arial" panose="020B0604020202020204" pitchFamily="34" charset="0"/>
              </a:rPr>
              <a:t> </a:t>
            </a:r>
          </a:p>
          <a:p>
            <a:pPr marL="0" indent="0" algn="just">
              <a:lnSpc>
                <a:spcPct val="130000"/>
              </a:lnSpc>
              <a:buNone/>
            </a:pPr>
            <a:r>
              <a:rPr lang="en-US" sz="2000" b="1" dirty="0" err="1">
                <a:solidFill>
                  <a:schemeClr val="bg1"/>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t>L'amour</a:t>
            </a:r>
            <a:r>
              <a:rPr lang="en-US" sz="2000" b="1" dirty="0">
                <a:solidFill>
                  <a:schemeClr val="bg1"/>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t> et </a:t>
            </a:r>
            <a:r>
              <a:rPr lang="en-US" sz="2000" b="1" dirty="0" err="1">
                <a:solidFill>
                  <a:schemeClr val="bg1"/>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t>l'appartenance</a:t>
            </a:r>
            <a:r>
              <a:rPr lang="en-US" sz="2000" b="1" dirty="0">
                <a:solidFill>
                  <a:schemeClr val="bg1"/>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t>:</a:t>
            </a:r>
          </a:p>
          <a:p>
            <a:pPr lvl="1" algn="just">
              <a:lnSpc>
                <a:spcPct val="130000"/>
              </a:lnSpc>
            </a:pPr>
            <a:r>
              <a:rPr lang="fr-FR" sz="2000" i="1" dirty="0">
                <a:latin typeface="Calibri" panose="020F0502020204030204" pitchFamily="34" charset="0"/>
                <a:ea typeface="MyriadPro-Regular"/>
                <a:cs typeface="Arial" panose="020B0604020202020204" pitchFamily="34" charset="0"/>
              </a:rPr>
              <a:t>Comment pouvez-vous gagner la confiance d'une autre personne ?</a:t>
            </a:r>
          </a:p>
          <a:p>
            <a:pPr lvl="1" algn="just">
              <a:lnSpc>
                <a:spcPct val="130000"/>
              </a:lnSpc>
            </a:pPr>
            <a:r>
              <a:rPr lang="fr-FR" sz="2000" i="1" dirty="0">
                <a:latin typeface="Calibri" panose="020F0502020204030204" pitchFamily="34" charset="0"/>
                <a:ea typeface="MyriadPro-Regular"/>
                <a:cs typeface="Arial" panose="020B0604020202020204" pitchFamily="34" charset="0"/>
              </a:rPr>
              <a:t>À qui pourriez-vous donner du plaisir maintenant, - par quoi ?</a:t>
            </a:r>
          </a:p>
        </p:txBody>
      </p:sp>
      <p:sp>
        <p:nvSpPr>
          <p:cNvPr id="5" name="Θέση περιεχομένου 4">
            <a:extLst>
              <a:ext uri="{FF2B5EF4-FFF2-40B4-BE49-F238E27FC236}">
                <a16:creationId xmlns:a16="http://schemas.microsoft.com/office/drawing/2014/main" id="{261A2E38-4C9C-493E-A321-6F420E609B10}"/>
              </a:ext>
            </a:extLst>
          </p:cNvPr>
          <p:cNvSpPr>
            <a:spLocks noGrp="1"/>
          </p:cNvSpPr>
          <p:nvPr>
            <p:ph sz="half" idx="2"/>
          </p:nvPr>
        </p:nvSpPr>
        <p:spPr>
          <a:xfrm>
            <a:off x="5715001" y="1602658"/>
            <a:ext cx="6368843" cy="5144371"/>
          </a:xfrm>
        </p:spPr>
        <p:txBody>
          <a:bodyPr>
            <a:normAutofit fontScale="77500" lnSpcReduction="20000"/>
          </a:bodyPr>
          <a:lstStyle/>
          <a:p>
            <a:pPr marL="0" indent="0" algn="just">
              <a:lnSpc>
                <a:spcPct val="130000"/>
              </a:lnSpc>
              <a:buNone/>
            </a:pPr>
            <a:r>
              <a:rPr lang="en-US" sz="2000" b="1" dirty="0">
                <a:solidFill>
                  <a:schemeClr val="bg1"/>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t>Plaisir:</a:t>
            </a:r>
          </a:p>
          <a:p>
            <a:pPr lvl="1" algn="just">
              <a:lnSpc>
                <a:spcPct val="130000"/>
              </a:lnSpc>
            </a:pPr>
            <a:r>
              <a:rPr lang="fr-FR" sz="2000" i="1" dirty="0">
                <a:latin typeface="Calibri" panose="020F0502020204030204" pitchFamily="34" charset="0"/>
                <a:ea typeface="MyriadPro-Regular"/>
                <a:cs typeface="Arial" panose="020B0604020202020204" pitchFamily="34" charset="0"/>
              </a:rPr>
              <a:t>Que pourriez-vous faire maintenant pour faire rire quelqu'un ?</a:t>
            </a:r>
          </a:p>
          <a:p>
            <a:pPr lvl="1" algn="just">
              <a:lnSpc>
                <a:spcPct val="130000"/>
              </a:lnSpc>
            </a:pPr>
            <a:r>
              <a:rPr lang="fr-FR" sz="2000" i="1" dirty="0">
                <a:latin typeface="Calibri" panose="020F0502020204030204" pitchFamily="34" charset="0"/>
                <a:ea typeface="MyriadPro-Regular"/>
                <a:cs typeface="Arial" panose="020B0604020202020204" pitchFamily="34" charset="0"/>
              </a:rPr>
              <a:t>Comment cela affecterait-il la situation ?</a:t>
            </a:r>
          </a:p>
          <a:p>
            <a:pPr marL="0" indent="0" algn="just">
              <a:lnSpc>
                <a:spcPct val="130000"/>
              </a:lnSpc>
              <a:buNone/>
            </a:pPr>
            <a:r>
              <a:rPr lang="en-US" sz="2000" b="1" dirty="0" err="1">
                <a:solidFill>
                  <a:schemeClr val="bg1"/>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t>Liberté</a:t>
            </a:r>
            <a:r>
              <a:rPr lang="en-US" sz="2000" b="1" dirty="0">
                <a:solidFill>
                  <a:schemeClr val="bg1"/>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t>:</a:t>
            </a:r>
          </a:p>
          <a:p>
            <a:pPr lvl="1" algn="just">
              <a:lnSpc>
                <a:spcPct val="130000"/>
              </a:lnSpc>
            </a:pPr>
            <a:r>
              <a:rPr lang="fr-FR" sz="2000" i="1" dirty="0">
                <a:latin typeface="Calibri" panose="020F0502020204030204" pitchFamily="34" charset="0"/>
                <a:ea typeface="MyriadPro-Regular"/>
                <a:cs typeface="Arial" panose="020B0604020202020204" pitchFamily="34" charset="0"/>
              </a:rPr>
              <a:t>Que pourriez-vous décider maintenant pour améliorer votre situation ?</a:t>
            </a:r>
          </a:p>
          <a:p>
            <a:pPr lvl="1" algn="just">
              <a:lnSpc>
                <a:spcPct val="130000"/>
              </a:lnSpc>
            </a:pPr>
            <a:r>
              <a:rPr lang="fr-FR" sz="2000" i="1" dirty="0">
                <a:latin typeface="Calibri" panose="020F0502020204030204" pitchFamily="34" charset="0"/>
                <a:ea typeface="MyriadPro-Regular"/>
                <a:cs typeface="Arial" panose="020B0604020202020204" pitchFamily="34" charset="0"/>
              </a:rPr>
              <a:t>Quelles conséquences cette décision aurait-elle pour vous ?</a:t>
            </a:r>
          </a:p>
          <a:p>
            <a:pPr lvl="1" algn="just">
              <a:lnSpc>
                <a:spcPct val="130000"/>
              </a:lnSpc>
            </a:pPr>
            <a:r>
              <a:rPr lang="fr-FR" sz="2000" i="1" dirty="0">
                <a:latin typeface="Calibri" panose="020F0502020204030204" pitchFamily="34" charset="0"/>
                <a:ea typeface="MyriadPro-Regular"/>
                <a:cs typeface="Arial" panose="020B0604020202020204" pitchFamily="34" charset="0"/>
              </a:rPr>
              <a:t>Quelles conséquences cette décision aurait-elle pour les autres ?</a:t>
            </a:r>
          </a:p>
          <a:p>
            <a:pPr marL="0" indent="0" algn="just">
              <a:lnSpc>
                <a:spcPct val="130000"/>
              </a:lnSpc>
              <a:buNone/>
            </a:pPr>
            <a:r>
              <a:rPr lang="en-US" sz="2000" b="1" dirty="0" err="1">
                <a:solidFill>
                  <a:schemeClr val="bg1"/>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t>Pouvoir</a:t>
            </a:r>
            <a:r>
              <a:rPr lang="en-US" sz="2000" b="1" dirty="0">
                <a:solidFill>
                  <a:schemeClr val="bg1"/>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t>/Influence:</a:t>
            </a:r>
          </a:p>
          <a:p>
            <a:pPr lvl="1" algn="just">
              <a:lnSpc>
                <a:spcPct val="130000"/>
              </a:lnSpc>
            </a:pPr>
            <a:r>
              <a:rPr lang="fr-FR" sz="2000" i="1" dirty="0">
                <a:latin typeface="Calibri" panose="020F0502020204030204" pitchFamily="34" charset="0"/>
                <a:ea typeface="MyriadPro-Regular"/>
                <a:cs typeface="Arial" panose="020B0604020202020204" pitchFamily="34" charset="0"/>
              </a:rPr>
              <a:t>Quelle action pourriez-vous entreprendre pour améliorer votre situation et celle des personnes qui vous sont chères ?</a:t>
            </a:r>
          </a:p>
          <a:p>
            <a:pPr lvl="1" algn="just">
              <a:lnSpc>
                <a:spcPct val="130000"/>
              </a:lnSpc>
            </a:pPr>
            <a:r>
              <a:rPr lang="fr-FR" sz="2000" i="1" dirty="0">
                <a:latin typeface="Calibri" panose="020F0502020204030204" pitchFamily="34" charset="0"/>
                <a:ea typeface="MyriadPro-Regular"/>
                <a:cs typeface="Arial" panose="020B0604020202020204" pitchFamily="34" charset="0"/>
              </a:rPr>
              <a:t>De quelles compétences avez-vous besoin pour le faire ?</a:t>
            </a:r>
          </a:p>
          <a:p>
            <a:pPr lvl="1" algn="just">
              <a:lnSpc>
                <a:spcPct val="130000"/>
              </a:lnSpc>
            </a:pPr>
            <a:r>
              <a:rPr lang="fr-FR" sz="2000" i="1" dirty="0">
                <a:latin typeface="Calibri" panose="020F0502020204030204" pitchFamily="34" charset="0"/>
                <a:ea typeface="MyriadPro-Regular"/>
                <a:cs typeface="Arial" panose="020B0604020202020204" pitchFamily="34" charset="0"/>
              </a:rPr>
              <a:t>De qui avez-vous besoin pour le faire ?</a:t>
            </a:r>
          </a:p>
          <a:p>
            <a:pPr lvl="1" algn="just">
              <a:lnSpc>
                <a:spcPct val="130000"/>
              </a:lnSpc>
            </a:pPr>
            <a:r>
              <a:rPr lang="fr-FR" sz="2000" i="1" dirty="0">
                <a:latin typeface="Calibri" panose="020F0502020204030204" pitchFamily="34" charset="0"/>
                <a:ea typeface="MyriadPro-Regular"/>
                <a:cs typeface="Arial" panose="020B0604020202020204" pitchFamily="34" charset="0"/>
              </a:rPr>
              <a:t>Qui bénéficierait de cet acte, qui serait lésé ?</a:t>
            </a:r>
          </a:p>
        </p:txBody>
      </p:sp>
      <p:pic>
        <p:nvPicPr>
          <p:cNvPr id="6" name="Γραφικό 5" descr="Ίχνη παπουτσιών περίγραμμα">
            <a:extLst>
              <a:ext uri="{FF2B5EF4-FFF2-40B4-BE49-F238E27FC236}">
                <a16:creationId xmlns:a16="http://schemas.microsoft.com/office/drawing/2014/main" id="{65E85FBC-20BF-42D8-9E72-986C82B978AB}"/>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2549570">
            <a:off x="-46891" y="654996"/>
            <a:ext cx="914400" cy="914400"/>
          </a:xfrm>
          <a:prstGeom prst="rect">
            <a:avLst/>
          </a:prstGeom>
        </p:spPr>
      </p:pic>
    </p:spTree>
    <p:extLst>
      <p:ext uri="{BB962C8B-B14F-4D97-AF65-F5344CB8AC3E}">
        <p14:creationId xmlns:p14="http://schemas.microsoft.com/office/powerpoint/2010/main" val="23593987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77C891F0-EEA4-4588-84F0-AD058E6945FB}"/>
              </a:ext>
            </a:extLst>
          </p:cNvPr>
          <p:cNvSpPr>
            <a:spLocks noGrp="1"/>
          </p:cNvSpPr>
          <p:nvPr>
            <p:ph idx="1"/>
          </p:nvPr>
        </p:nvSpPr>
        <p:spPr>
          <a:noFill/>
        </p:spPr>
        <p:txBody>
          <a:bodyPr>
            <a:normAutofit/>
          </a:bodyPr>
          <a:lstStyle/>
          <a:p>
            <a:pPr algn="just">
              <a:lnSpc>
                <a:spcPct val="130000"/>
              </a:lnSpc>
              <a:tabLst>
                <a:tab pos="1620520" algn="l"/>
                <a:tab pos="3421380" algn="l"/>
              </a:tabLst>
            </a:pPr>
            <a:r>
              <a:rPr lang="fr-FR" sz="1800" dirty="0">
                <a:latin typeface="Calibri" panose="020F0502020204030204" pitchFamily="34" charset="0"/>
                <a:ea typeface="MyriadPro-Regular"/>
                <a:cs typeface="Arial" panose="020B0604020202020204" pitchFamily="34" charset="0"/>
              </a:rPr>
              <a:t>Si tu veux savoir comment la personne à laquelle tu t'es mis à la place a agi à l'époque, </a:t>
            </a:r>
            <a:r>
              <a:rPr lang="fr-FR" sz="1800" b="1" dirty="0">
                <a:latin typeface="Calibri" panose="020F0502020204030204" pitchFamily="34" charset="0"/>
                <a:ea typeface="MyriadPro-Regular"/>
                <a:cs typeface="Arial" panose="020B0604020202020204" pitchFamily="34" charset="0"/>
              </a:rPr>
              <a:t>lis ce qui suit dans l'encadré correspondant :</a:t>
            </a:r>
            <a:endParaRPr lang="en-GB" sz="1800" dirty="0">
              <a:effectLst/>
              <a:latin typeface="Calibri" panose="020F0502020204030204" pitchFamily="34" charset="0"/>
              <a:ea typeface="MyriadPro-Regular"/>
              <a:cs typeface="Arial" panose="020B0604020202020204" pitchFamily="34" charset="0"/>
            </a:endParaRPr>
          </a:p>
          <a:p>
            <a:pPr algn="just">
              <a:lnSpc>
                <a:spcPct val="130000"/>
              </a:lnSpc>
              <a:tabLst>
                <a:tab pos="1620520" algn="l"/>
                <a:tab pos="3421380" algn="l"/>
              </a:tabLst>
            </a:pPr>
            <a:r>
              <a:rPr lang="fr-FR" sz="1800" b="1" dirty="0">
                <a:latin typeface="Calibri" panose="020F0502020204030204" pitchFamily="34" charset="0"/>
                <a:ea typeface="MyriadPro-Regular"/>
                <a:cs typeface="Arial" panose="020B0604020202020204" pitchFamily="34" charset="0"/>
              </a:rPr>
              <a:t>Mais attention ! </a:t>
            </a:r>
            <a:r>
              <a:rPr lang="fr-FR" sz="1800" dirty="0">
                <a:latin typeface="Calibri" panose="020F0502020204030204" pitchFamily="34" charset="0"/>
                <a:ea typeface="MyriadPro-Regular"/>
                <a:cs typeface="Arial" panose="020B0604020202020204" pitchFamily="34" charset="0"/>
              </a:rPr>
              <a:t>Ne lisez que cette seule case, sinon vous perdrez l'excitation des autres personnages</a:t>
            </a:r>
            <a:r>
              <a:rPr lang="en-US" sz="1800" dirty="0">
                <a:effectLst/>
                <a:latin typeface="Calibri" panose="020F0502020204030204" pitchFamily="34" charset="0"/>
                <a:ea typeface="MyriadPro-Regular"/>
                <a:cs typeface="Arial" panose="020B0604020202020204" pitchFamily="34" charset="0"/>
              </a:rPr>
              <a:t>!</a:t>
            </a:r>
            <a:endParaRPr lang="en-GB" dirty="0"/>
          </a:p>
        </p:txBody>
      </p:sp>
      <p:pic>
        <p:nvPicPr>
          <p:cNvPr id="38" name="Grafik 118" descr="Εικόνα που περιέχει κείμενο&#10;&#10;Περιγραφή που δημιουργήθηκε αυτόματα">
            <a:extLst>
              <a:ext uri="{FF2B5EF4-FFF2-40B4-BE49-F238E27FC236}">
                <a16:creationId xmlns:a16="http://schemas.microsoft.com/office/drawing/2014/main" id="{F1B67337-C5DC-4263-8F74-2A56D455C2C9}"/>
              </a:ext>
            </a:extLst>
          </p:cNvPr>
          <p:cNvPicPr>
            <a:picLocks noChangeAspect="1"/>
          </p:cNvPicPr>
          <p:nvPr/>
        </p:nvPicPr>
        <p:blipFill rotWithShape="1">
          <a:blip r:embed="rId2" cstate="print">
            <a:duotone>
              <a:schemeClr val="accent5">
                <a:shade val="45000"/>
                <a:satMod val="135000"/>
              </a:schemeClr>
              <a:prstClr val="white"/>
            </a:duotone>
            <a:extLst>
              <a:ext uri="{28A0092B-C50C-407E-A947-70E740481C1C}">
                <a14:useLocalDpi xmlns:a14="http://schemas.microsoft.com/office/drawing/2010/main" val="0"/>
              </a:ext>
            </a:extLst>
          </a:blip>
          <a:srcRect/>
          <a:stretch/>
        </p:blipFill>
        <p:spPr bwMode="auto">
          <a:xfrm>
            <a:off x="6121041" y="4745179"/>
            <a:ext cx="2979420" cy="1057275"/>
          </a:xfrm>
          <a:prstGeom prst="rect">
            <a:avLst/>
          </a:prstGeom>
          <a:noFill/>
          <a:ln>
            <a:noFill/>
          </a:ln>
          <a:extLst>
            <a:ext uri="{53640926-AAD7-44D8-BBD7-CCE9431645EC}">
              <a14:shadowObscured xmlns:a14="http://schemas.microsoft.com/office/drawing/2010/main"/>
            </a:ext>
          </a:extLst>
        </p:spPr>
      </p:pic>
      <p:pic>
        <p:nvPicPr>
          <p:cNvPr id="37" name="Grafik 2" descr="Εικόνα που περιέχει κείμενο&#10;&#10;Περιγραφή που δημιουργήθηκε αυτόματα">
            <a:extLst>
              <a:ext uri="{FF2B5EF4-FFF2-40B4-BE49-F238E27FC236}">
                <a16:creationId xmlns:a16="http://schemas.microsoft.com/office/drawing/2014/main" id="{5EF343D0-68AB-45F0-B9D3-35691D9C4237}"/>
              </a:ext>
            </a:extLst>
          </p:cNvPr>
          <p:cNvPicPr>
            <a:picLocks noChangeAspect="1"/>
          </p:cNvPicPr>
          <p:nvPr/>
        </p:nvPicPr>
        <p:blipFill rotWithShape="1">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a:stretch/>
        </p:blipFill>
        <p:spPr bwMode="auto">
          <a:xfrm>
            <a:off x="891254" y="4896436"/>
            <a:ext cx="3651250" cy="1139825"/>
          </a:xfrm>
          <a:prstGeom prst="rect">
            <a:avLst/>
          </a:prstGeom>
          <a:noFill/>
          <a:ln>
            <a:noFill/>
          </a:ln>
          <a:extLst>
            <a:ext uri="{53640926-AAD7-44D8-BBD7-CCE9431645EC}">
              <a14:shadowObscured xmlns:a14="http://schemas.microsoft.com/office/drawing/2010/main"/>
            </a:ext>
          </a:extLst>
        </p:spPr>
      </p:pic>
      <p:pic>
        <p:nvPicPr>
          <p:cNvPr id="34" name="Grafik 1" descr="Εικόνα που περιέχει κείμενο&#10;&#10;Περιγραφή που δημιουργήθηκε αυτόματα">
            <a:extLst>
              <a:ext uri="{FF2B5EF4-FFF2-40B4-BE49-F238E27FC236}">
                <a16:creationId xmlns:a16="http://schemas.microsoft.com/office/drawing/2014/main" id="{26A8DA5F-284A-4D5E-B25C-3160C7DF0839}"/>
              </a:ext>
            </a:extLst>
          </p:cNvPr>
          <p:cNvPicPr>
            <a:picLocks noChangeAspect="1"/>
          </p:cNvPicPr>
          <p:nvPr/>
        </p:nvPicPr>
        <p:blipFill rotWithShape="1">
          <a:blip r:embed="rId4" cstate="print">
            <a:duotone>
              <a:schemeClr val="accent6">
                <a:shade val="45000"/>
                <a:satMod val="135000"/>
              </a:schemeClr>
              <a:prstClr val="white"/>
            </a:duotone>
            <a:extLst>
              <a:ext uri="{28A0092B-C50C-407E-A947-70E740481C1C}">
                <a14:useLocalDpi xmlns:a14="http://schemas.microsoft.com/office/drawing/2010/main" val="0"/>
              </a:ext>
            </a:extLst>
          </a:blip>
          <a:srcRect/>
          <a:stretch/>
        </p:blipFill>
        <p:spPr bwMode="auto">
          <a:xfrm>
            <a:off x="6096000" y="3460879"/>
            <a:ext cx="3774013" cy="909792"/>
          </a:xfrm>
          <a:prstGeom prst="rect">
            <a:avLst/>
          </a:prstGeom>
          <a:noFill/>
          <a:ln>
            <a:noFill/>
          </a:ln>
          <a:extLst>
            <a:ext uri="{53640926-AAD7-44D8-BBD7-CCE9431645EC}">
              <a14:shadowObscured xmlns:a14="http://schemas.microsoft.com/office/drawing/2010/main"/>
            </a:ext>
          </a:extLst>
        </p:spPr>
      </p:pic>
      <p:pic>
        <p:nvPicPr>
          <p:cNvPr id="24" name="Grafik 116" descr="Εικόνα που περιέχει κείμενο&#10;&#10;Περιγραφή που δημιουργήθηκε αυτόματα">
            <a:extLst>
              <a:ext uri="{FF2B5EF4-FFF2-40B4-BE49-F238E27FC236}">
                <a16:creationId xmlns:a16="http://schemas.microsoft.com/office/drawing/2014/main" id="{42779DB0-85CF-43E1-833A-A01506ED50D8}"/>
              </a:ext>
            </a:extLst>
          </p:cNvPr>
          <p:cNvPicPr>
            <a:picLocks noChangeAspect="1"/>
          </p:cNvPicPr>
          <p:nvPr/>
        </p:nvPicPr>
        <p:blipFill rotWithShape="1">
          <a:blip r:embed="rId5" cstate="print">
            <a:duotone>
              <a:schemeClr val="accent4">
                <a:shade val="45000"/>
                <a:satMod val="135000"/>
              </a:schemeClr>
              <a:prstClr val="white"/>
            </a:duotone>
            <a:extLst>
              <a:ext uri="{28A0092B-C50C-407E-A947-70E740481C1C}">
                <a14:useLocalDpi xmlns:a14="http://schemas.microsoft.com/office/drawing/2010/main" val="0"/>
              </a:ext>
            </a:extLst>
          </a:blip>
          <a:srcRect/>
          <a:stretch/>
        </p:blipFill>
        <p:spPr bwMode="auto">
          <a:xfrm>
            <a:off x="891253" y="3455800"/>
            <a:ext cx="3176340" cy="876300"/>
          </a:xfrm>
          <a:prstGeom prst="rect">
            <a:avLst/>
          </a:prstGeom>
          <a:noFill/>
          <a:ln>
            <a:noFill/>
          </a:ln>
          <a:extLst>
            <a:ext uri="{53640926-AAD7-44D8-BBD7-CCE9431645EC}">
              <a14:shadowObscured xmlns:a14="http://schemas.microsoft.com/office/drawing/2010/main"/>
            </a:ext>
          </a:extLst>
        </p:spPr>
      </p:pic>
      <p:pic>
        <p:nvPicPr>
          <p:cNvPr id="23" name="Grafik 617" descr="Aquarell, Pinselstrich, Farbe, Abstrakt, Textur, Bürste">
            <a:extLst>
              <a:ext uri="{FF2B5EF4-FFF2-40B4-BE49-F238E27FC236}">
                <a16:creationId xmlns:a16="http://schemas.microsoft.com/office/drawing/2014/main" id="{DA69530D-6060-4A6C-BE85-DCC8F0FC5949}"/>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a:stretch/>
        </p:blipFill>
        <p:spPr bwMode="auto">
          <a:xfrm>
            <a:off x="580103" y="722145"/>
            <a:ext cx="1550017" cy="657225"/>
          </a:xfrm>
          <a:prstGeom prst="rect">
            <a:avLst/>
          </a:prstGeom>
          <a:noFill/>
          <a:ln>
            <a:noFill/>
          </a:ln>
          <a:extLst>
            <a:ext uri="{53640926-AAD7-44D8-BBD7-CCE9431645EC}">
              <a14:shadowObscured xmlns:a14="http://schemas.microsoft.com/office/drawing/2010/main"/>
            </a:ext>
          </a:extLst>
        </p:spPr>
      </p:pic>
      <p:pic>
        <p:nvPicPr>
          <p:cNvPr id="25" name="Εικόνα 24">
            <a:extLst>
              <a:ext uri="{FF2B5EF4-FFF2-40B4-BE49-F238E27FC236}">
                <a16:creationId xmlns:a16="http://schemas.microsoft.com/office/drawing/2014/main" id="{57C8654A-E247-49B7-9FB6-174E8AE09767}"/>
              </a:ext>
            </a:extLst>
          </p:cNvPr>
          <p:cNvPicPr>
            <a:picLocks noChangeAspect="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1111511" y="3492062"/>
            <a:ext cx="628650" cy="836295"/>
          </a:xfrm>
          <a:prstGeom prst="rect">
            <a:avLst/>
          </a:prstGeom>
          <a:noFill/>
        </p:spPr>
      </p:pic>
      <p:sp>
        <p:nvSpPr>
          <p:cNvPr id="16" name="TextBox 15">
            <a:extLst>
              <a:ext uri="{FF2B5EF4-FFF2-40B4-BE49-F238E27FC236}">
                <a16:creationId xmlns:a16="http://schemas.microsoft.com/office/drawing/2014/main" id="{B080C104-AE67-43FC-93DD-2D008C6F272B}"/>
              </a:ext>
            </a:extLst>
          </p:cNvPr>
          <p:cNvSpPr txBox="1"/>
          <p:nvPr/>
        </p:nvSpPr>
        <p:spPr>
          <a:xfrm>
            <a:off x="1797695" y="3450459"/>
            <a:ext cx="1768039" cy="923330"/>
          </a:xfrm>
          <a:prstGeom prst="rect">
            <a:avLst/>
          </a:prstGeom>
          <a:noFill/>
        </p:spPr>
        <p:txBody>
          <a:bodyPr wrap="square">
            <a:spAutoFit/>
          </a:bodyPr>
          <a:lstStyle/>
          <a:p>
            <a:pPr lvl="0" eaLnBrk="0" fontAlgn="base" hangingPunct="0">
              <a:spcBef>
                <a:spcPct val="0"/>
              </a:spcBef>
              <a:spcAft>
                <a:spcPct val="0"/>
              </a:spcAft>
              <a:tabLst>
                <a:tab pos="3421063" algn="l"/>
              </a:tabLst>
            </a:pPr>
            <a:r>
              <a:rPr lang="en-GB" altLang="en-US" b="1" dirty="0" err="1">
                <a:latin typeface="Calibri" panose="020F0502020204030204" pitchFamily="34" charset="0"/>
                <a:ea typeface="MyriadPro-Regular"/>
                <a:cs typeface="Arial" panose="020B0604020202020204" pitchFamily="34" charset="0"/>
              </a:rPr>
              <a:t>Encadré</a:t>
            </a:r>
            <a:r>
              <a:rPr lang="en-GB" altLang="en-US" b="1" dirty="0">
                <a:latin typeface="Calibri" panose="020F0502020204030204" pitchFamily="34" charset="0"/>
                <a:ea typeface="MyriadPro-Regular"/>
                <a:cs typeface="Arial" panose="020B0604020202020204" pitchFamily="34" charset="0"/>
              </a:rPr>
              <a:t> 1:</a:t>
            </a:r>
            <a:r>
              <a:rPr lang="en-GB" altLang="en-US" dirty="0">
                <a:latin typeface="Calibri" panose="020F0502020204030204" pitchFamily="34" charset="0"/>
                <a:ea typeface="MyriadPro-Regular"/>
                <a:cs typeface="Arial" panose="020B0604020202020204" pitchFamily="34" charset="0"/>
              </a:rPr>
              <a:t> </a:t>
            </a:r>
          </a:p>
          <a:p>
            <a:pPr lvl="0" eaLnBrk="0" fontAlgn="base" hangingPunct="0">
              <a:spcBef>
                <a:spcPct val="0"/>
              </a:spcBef>
              <a:spcAft>
                <a:spcPct val="0"/>
              </a:spcAft>
              <a:tabLst>
                <a:tab pos="3421063" algn="l"/>
              </a:tabLst>
            </a:pPr>
            <a:r>
              <a:rPr lang="en-GB" sz="1800" dirty="0" err="1">
                <a:effectLst/>
                <a:latin typeface="Calibri" panose="020F0502020204030204" pitchFamily="34" charset="0"/>
                <a:ea typeface="MyriadPro-Regular"/>
                <a:cs typeface="Arial" panose="020B0604020202020204" pitchFamily="34" charset="0"/>
              </a:rPr>
              <a:t>Adelheid</a:t>
            </a:r>
            <a:r>
              <a:rPr lang="en-GB" sz="1800" dirty="0">
                <a:effectLst/>
                <a:latin typeface="Calibri" panose="020F0502020204030204" pitchFamily="34" charset="0"/>
                <a:ea typeface="MyriadPro-Regular"/>
                <a:cs typeface="Arial" panose="020B0604020202020204" pitchFamily="34" charset="0"/>
              </a:rPr>
              <a:t> Popp, </a:t>
            </a:r>
            <a:r>
              <a:rPr lang="en-GB" dirty="0" err="1"/>
              <a:t>Politicien</a:t>
            </a:r>
            <a:r>
              <a:rPr lang="en-GB" sz="1800" dirty="0">
                <a:effectLst/>
                <a:latin typeface="Calibri" panose="020F0502020204030204" pitchFamily="34" charset="0"/>
                <a:ea typeface="MyriadPro-Regular"/>
                <a:cs typeface="Arial" panose="020B0604020202020204" pitchFamily="34" charset="0"/>
              </a:rPr>
              <a:t> </a:t>
            </a:r>
            <a:endParaRPr lang="en-GB" altLang="en-US" sz="700" dirty="0"/>
          </a:p>
        </p:txBody>
      </p:sp>
      <p:sp>
        <p:nvSpPr>
          <p:cNvPr id="8" name="pop-up" descr="Click here for pop up information.">
            <a:extLst>
              <a:ext uri="{FF2B5EF4-FFF2-40B4-BE49-F238E27FC236}">
                <a16:creationId xmlns:a16="http://schemas.microsoft.com/office/drawing/2014/main" id="{4200EEEF-8970-4C37-A9DD-02546107369B}"/>
              </a:ext>
            </a:extLst>
          </p:cNvPr>
          <p:cNvSpPr/>
          <p:nvPr/>
        </p:nvSpPr>
        <p:spPr>
          <a:xfrm>
            <a:off x="3537768" y="3271878"/>
            <a:ext cx="903215" cy="334109"/>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srgbClr val="E12A3C"/>
                </a:solidFill>
              </a:rPr>
              <a:t>cliquez</a:t>
            </a:r>
            <a:endParaRPr lang="el-GR" b="1" dirty="0">
              <a:solidFill>
                <a:srgbClr val="E12A3C"/>
              </a:solidFill>
            </a:endParaRPr>
          </a:p>
        </p:txBody>
      </p:sp>
      <p:sp>
        <p:nvSpPr>
          <p:cNvPr id="26" name="TextBox 25">
            <a:extLst>
              <a:ext uri="{FF2B5EF4-FFF2-40B4-BE49-F238E27FC236}">
                <a16:creationId xmlns:a16="http://schemas.microsoft.com/office/drawing/2014/main" id="{18B80EAC-2F74-45F9-BC16-410BB5BB0D30}"/>
              </a:ext>
            </a:extLst>
          </p:cNvPr>
          <p:cNvSpPr txBox="1"/>
          <p:nvPr/>
        </p:nvSpPr>
        <p:spPr>
          <a:xfrm>
            <a:off x="1111511" y="4833690"/>
            <a:ext cx="4044957" cy="812530"/>
          </a:xfrm>
          <a:prstGeom prst="rect">
            <a:avLst/>
          </a:prstGeom>
          <a:noFill/>
        </p:spPr>
        <p:txBody>
          <a:bodyPr wrap="square">
            <a:spAutoFit/>
          </a:bodyPr>
          <a:lstStyle/>
          <a:p>
            <a:pPr marL="648335">
              <a:lnSpc>
                <a:spcPct val="130000"/>
              </a:lnSpc>
              <a:tabLst>
                <a:tab pos="3421380" algn="l"/>
              </a:tabLst>
            </a:pPr>
            <a:r>
              <a:rPr lang="en-GB" altLang="en-US" b="1" dirty="0" err="1">
                <a:latin typeface="Calibri" panose="020F0502020204030204" pitchFamily="34" charset="0"/>
                <a:ea typeface="MyriadPro-Regular"/>
                <a:cs typeface="Arial" panose="020B0604020202020204" pitchFamily="34" charset="0"/>
              </a:rPr>
              <a:t>Encadré</a:t>
            </a:r>
            <a:r>
              <a:rPr lang="en-GB" sz="1800" b="1" dirty="0">
                <a:effectLst/>
                <a:latin typeface="Calibri" panose="020F0502020204030204" pitchFamily="34" charset="0"/>
                <a:ea typeface="MyriadPro-Regular"/>
                <a:cs typeface="Arial" panose="020B0604020202020204" pitchFamily="34" charset="0"/>
              </a:rPr>
              <a:t> 3:</a:t>
            </a:r>
          </a:p>
          <a:p>
            <a:pPr marL="648335" algn="l">
              <a:lnSpc>
                <a:spcPct val="130000"/>
              </a:lnSpc>
              <a:tabLst>
                <a:tab pos="3421380" algn="l"/>
              </a:tabLst>
            </a:pPr>
            <a:r>
              <a:rPr lang="en-GB" dirty="0">
                <a:latin typeface="Calibri" panose="020F0502020204030204" pitchFamily="34" charset="0"/>
                <a:cs typeface="Arial" panose="020B0604020202020204" pitchFamily="34" charset="0"/>
              </a:rPr>
              <a:t>Anna,  </a:t>
            </a:r>
            <a:r>
              <a:rPr lang="en-GB" dirty="0" err="1">
                <a:latin typeface="Calibri" panose="020F0502020204030204" pitchFamily="34" charset="0"/>
                <a:cs typeface="Arial" panose="020B0604020202020204" pitchFamily="34" charset="0"/>
              </a:rPr>
              <a:t>ouvrière</a:t>
            </a:r>
            <a:endParaRPr lang="en-GB" dirty="0">
              <a:latin typeface="Calibri" panose="020F0502020204030204" pitchFamily="34" charset="0"/>
              <a:cs typeface="Arial" panose="020B0604020202020204" pitchFamily="34" charset="0"/>
            </a:endParaRPr>
          </a:p>
        </p:txBody>
      </p:sp>
      <p:sp>
        <p:nvSpPr>
          <p:cNvPr id="30" name="pop-up" descr="Click here for pop up information.">
            <a:extLst>
              <a:ext uri="{FF2B5EF4-FFF2-40B4-BE49-F238E27FC236}">
                <a16:creationId xmlns:a16="http://schemas.microsoft.com/office/drawing/2014/main" id="{95D9C337-DC21-45EE-BC79-5B3F181127DB}"/>
              </a:ext>
            </a:extLst>
          </p:cNvPr>
          <p:cNvSpPr/>
          <p:nvPr/>
        </p:nvSpPr>
        <p:spPr>
          <a:xfrm>
            <a:off x="3217284" y="4888224"/>
            <a:ext cx="850309" cy="334109"/>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srgbClr val="E12A3C"/>
                </a:solidFill>
              </a:rPr>
              <a:t>cliquez</a:t>
            </a:r>
            <a:endParaRPr lang="el-GR" b="1" dirty="0">
              <a:solidFill>
                <a:srgbClr val="E12A3C"/>
              </a:solidFill>
            </a:endParaRPr>
          </a:p>
        </p:txBody>
      </p:sp>
      <p:pic>
        <p:nvPicPr>
          <p:cNvPr id="35" name="Bild 8">
            <a:extLst>
              <a:ext uri="{FF2B5EF4-FFF2-40B4-BE49-F238E27FC236}">
                <a16:creationId xmlns:a16="http://schemas.microsoft.com/office/drawing/2014/main" id="{0BC27E99-189B-4AF5-A9B9-B565F767E6CD}"/>
              </a:ext>
            </a:extLst>
          </p:cNvPr>
          <p:cNvPicPr>
            <a:picLocks noChangeAspect="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6208449" y="4888224"/>
            <a:ext cx="666750" cy="840740"/>
          </a:xfrm>
          <a:prstGeom prst="rect">
            <a:avLst/>
          </a:prstGeom>
          <a:noFill/>
          <a:ln>
            <a:noFill/>
          </a:ln>
        </p:spPr>
      </p:pic>
      <p:sp>
        <p:nvSpPr>
          <p:cNvPr id="36" name="Rechteck 12">
            <a:extLst>
              <a:ext uri="{FF2B5EF4-FFF2-40B4-BE49-F238E27FC236}">
                <a16:creationId xmlns:a16="http://schemas.microsoft.com/office/drawing/2014/main" id="{6CB28D8B-8B86-486F-8254-61E161966858}"/>
              </a:ext>
            </a:extLst>
          </p:cNvPr>
          <p:cNvSpPr>
            <a:spLocks noChangeArrowheads="1"/>
          </p:cNvSpPr>
          <p:nvPr/>
        </p:nvSpPr>
        <p:spPr bwMode="auto">
          <a:xfrm flipH="1">
            <a:off x="6219447" y="3455800"/>
            <a:ext cx="619125" cy="847725"/>
          </a:xfrm>
          <a:prstGeom prst="rect">
            <a:avLst/>
          </a:prstGeom>
          <a:blipFill dpi="0" rotWithShape="0">
            <a:blip r:embed="rId9"/>
            <a:srcRect/>
            <a:stretch>
              <a:fillRect/>
            </a:stretch>
          </a:blipFill>
          <a:ln w="12700">
            <a:solidFill>
              <a:srgbClr val="FFFFFF"/>
            </a:solidFill>
            <a:miter lim="800000"/>
            <a:headEnd/>
            <a:tailEnd/>
          </a:ln>
        </p:spPr>
        <p:txBody>
          <a:bodyPr rot="0" vert="horz" wrap="square" lIns="91440" tIns="45720" rIns="91440" bIns="45720" anchor="t" anchorCtr="0" upright="1">
            <a:noAutofit/>
          </a:bodyPr>
          <a:lstStyle/>
          <a:p>
            <a:endParaRPr lang="en-GB"/>
          </a:p>
        </p:txBody>
      </p:sp>
      <p:sp>
        <p:nvSpPr>
          <p:cNvPr id="31" name="Rechteck 6">
            <a:extLst>
              <a:ext uri="{FF2B5EF4-FFF2-40B4-BE49-F238E27FC236}">
                <a16:creationId xmlns:a16="http://schemas.microsoft.com/office/drawing/2014/main" id="{6871131B-4E22-4B16-AFB1-D70371FF4A60}"/>
              </a:ext>
            </a:extLst>
          </p:cNvPr>
          <p:cNvSpPr>
            <a:spLocks noChangeArrowheads="1"/>
          </p:cNvSpPr>
          <p:nvPr/>
        </p:nvSpPr>
        <p:spPr bwMode="auto">
          <a:xfrm>
            <a:off x="1114663" y="4978745"/>
            <a:ext cx="638175" cy="888365"/>
          </a:xfrm>
          <a:prstGeom prst="rect">
            <a:avLst/>
          </a:prstGeom>
          <a:blipFill dpi="0" rotWithShape="0">
            <a:blip r:embed="rId10"/>
            <a:srcRect/>
            <a:stretch>
              <a:fillRect/>
            </a:stretch>
          </a:blipFill>
          <a:ln w="12700">
            <a:solidFill>
              <a:srgbClr val="FFFFFF"/>
            </a:solidFill>
            <a:miter lim="800000"/>
            <a:headEnd/>
            <a:tailEnd/>
          </a:ln>
        </p:spPr>
        <p:txBody>
          <a:bodyPr rot="0" vert="horz" wrap="square" lIns="91440" tIns="45720" rIns="91440" bIns="45720" anchor="t" anchorCtr="0" upright="1">
            <a:noAutofit/>
          </a:bodyPr>
          <a:lstStyle/>
          <a:p>
            <a:endParaRPr lang="en-GB"/>
          </a:p>
        </p:txBody>
      </p:sp>
      <p:sp>
        <p:nvSpPr>
          <p:cNvPr id="2" name="Τίτλος 1">
            <a:extLst>
              <a:ext uri="{FF2B5EF4-FFF2-40B4-BE49-F238E27FC236}">
                <a16:creationId xmlns:a16="http://schemas.microsoft.com/office/drawing/2014/main" id="{B00DA80B-EA82-4D6A-BA6B-AA50DBDEDBAB}"/>
              </a:ext>
            </a:extLst>
          </p:cNvPr>
          <p:cNvSpPr>
            <a:spLocks noGrp="1"/>
          </p:cNvSpPr>
          <p:nvPr>
            <p:ph type="title"/>
          </p:nvPr>
        </p:nvSpPr>
        <p:spPr/>
        <p:txBody>
          <a:bodyPr>
            <a:normAutofit/>
          </a:bodyPr>
          <a:lstStyle/>
          <a:p>
            <a:r>
              <a:rPr lang="en-US" sz="3200" dirty="0"/>
              <a:t>Step 6: </a:t>
            </a:r>
            <a:r>
              <a:rPr lang="en-US" sz="3200" b="0" dirty="0"/>
              <a:t>Stopover!</a:t>
            </a:r>
            <a:endParaRPr lang="en-GB" sz="3200" b="0" dirty="0"/>
          </a:p>
        </p:txBody>
      </p:sp>
      <p:sp>
        <p:nvSpPr>
          <p:cNvPr id="10" name="Rectangle 4">
            <a:extLst>
              <a:ext uri="{FF2B5EF4-FFF2-40B4-BE49-F238E27FC236}">
                <a16:creationId xmlns:a16="http://schemas.microsoft.com/office/drawing/2014/main" id="{39FADBD4-6602-4102-8B8B-E2AD9094ECA6}"/>
              </a:ext>
            </a:extLst>
          </p:cNvPr>
          <p:cNvSpPr>
            <a:spLocks noChangeArrowheads="1"/>
          </p:cNvSpPr>
          <p:nvPr/>
        </p:nvSpPr>
        <p:spPr bwMode="auto">
          <a:xfrm>
            <a:off x="514350" y="91757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7" name="Rectangle 7">
            <a:extLst>
              <a:ext uri="{FF2B5EF4-FFF2-40B4-BE49-F238E27FC236}">
                <a16:creationId xmlns:a16="http://schemas.microsoft.com/office/drawing/2014/main" id="{C0FBAEAD-8645-46DE-BA0E-25941D758DCB}"/>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9" name="Rectangle 8">
            <a:extLst>
              <a:ext uri="{FF2B5EF4-FFF2-40B4-BE49-F238E27FC236}">
                <a16:creationId xmlns:a16="http://schemas.microsoft.com/office/drawing/2014/main" id="{C2BC95DB-5DB4-4E60-AFF6-BCEDE94E4CCB}"/>
              </a:ext>
            </a:extLst>
          </p:cNvPr>
          <p:cNvSpPr>
            <a:spLocks noChangeArrowheads="1"/>
          </p:cNvSpPr>
          <p:nvPr/>
        </p:nvSpPr>
        <p:spPr bwMode="auto">
          <a:xfrm>
            <a:off x="6921048" y="3448545"/>
            <a:ext cx="2386166"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lvl="0" algn="just" eaLnBrk="0" fontAlgn="base" hangingPunct="0">
              <a:spcBef>
                <a:spcPct val="0"/>
              </a:spcBef>
              <a:spcAft>
                <a:spcPct val="0"/>
              </a:spcAft>
            </a:pPr>
            <a:r>
              <a:rPr lang="en-GB" altLang="en-US" b="1" dirty="0" err="1">
                <a:latin typeface="Calibri" panose="020F0502020204030204" pitchFamily="34" charset="0"/>
                <a:ea typeface="MyriadPro-Regular"/>
                <a:cs typeface="Arial" panose="020B0604020202020204" pitchFamily="34" charset="0"/>
              </a:rPr>
              <a:t>Encadré</a:t>
            </a:r>
            <a:r>
              <a:rPr kumimoji="0" lang="en-GB" altLang="en-US" b="1" i="0" u="none" strike="noStrike" cap="none" normalizeH="0" baseline="0" dirty="0">
                <a:ln>
                  <a:noFill/>
                </a:ln>
                <a:solidFill>
                  <a:schemeClr val="tx1"/>
                </a:solidFill>
                <a:effectLst/>
                <a:latin typeface="Calibri" panose="020F0502020204030204" pitchFamily="34" charset="0"/>
                <a:ea typeface="+mn-ea"/>
                <a:cs typeface="Calibri" panose="020F0502020204030204" pitchFamily="34" charset="0"/>
              </a:rPr>
              <a:t> 2:</a:t>
            </a:r>
            <a:r>
              <a:rPr kumimoji="0" lang="en-GB" altLang="en-US" b="0" i="0" u="none" strike="noStrike" cap="none" normalizeH="0" baseline="0" dirty="0">
                <a:ln>
                  <a:noFill/>
                </a:ln>
                <a:solidFill>
                  <a:schemeClr val="tx1"/>
                </a:solidFill>
                <a:effectLst/>
                <a:latin typeface="Calibri" panose="020F0502020204030204" pitchFamily="34" charset="0"/>
                <a:ea typeface="+mn-ea"/>
                <a:cs typeface="Calibri" panose="020F0502020204030204" pitchFamily="34" charset="0"/>
              </a:rPr>
              <a:t> </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chemeClr val="tx1"/>
                </a:solidFill>
                <a:effectLst/>
                <a:latin typeface="Calibri" panose="020F0502020204030204" pitchFamily="34" charset="0"/>
                <a:ea typeface="+mn-ea"/>
                <a:cs typeface="Calibri" panose="020F0502020204030204" pitchFamily="34" charset="0"/>
              </a:rPr>
              <a:t>Ignaz </a:t>
            </a:r>
            <a:r>
              <a:rPr kumimoji="0" lang="en-US" altLang="en-US" b="0" i="0" u="none" strike="noStrike" cap="none" normalizeH="0" baseline="0" dirty="0" err="1">
                <a:ln>
                  <a:noFill/>
                </a:ln>
                <a:solidFill>
                  <a:schemeClr val="tx1"/>
                </a:solidFill>
                <a:effectLst/>
                <a:latin typeface="Calibri" panose="020F0502020204030204" pitchFamily="34" charset="0"/>
                <a:ea typeface="+mn-ea"/>
                <a:cs typeface="Calibri" panose="020F0502020204030204" pitchFamily="34" charset="0"/>
              </a:rPr>
              <a:t>Seipel</a:t>
            </a:r>
            <a:r>
              <a:rPr kumimoji="0" lang="en-US" altLang="en-US" b="0" i="0" u="none" strike="noStrike" cap="none" normalizeH="0" baseline="0" dirty="0">
                <a:ln>
                  <a:noFill/>
                </a:ln>
                <a:solidFill>
                  <a:schemeClr val="tx1"/>
                </a:solidFill>
                <a:effectLst/>
                <a:latin typeface="Calibri" panose="020F0502020204030204" pitchFamily="34" charset="0"/>
                <a:ea typeface="+mn-ea"/>
                <a:cs typeface="Calibri" panose="020F0502020204030204" pitchFamily="34" charset="0"/>
              </a:rPr>
              <a:t>, </a:t>
            </a:r>
          </a:p>
          <a:p>
            <a:pPr lvl="0" algn="just" eaLnBrk="0" fontAlgn="base" hangingPunct="0">
              <a:spcBef>
                <a:spcPct val="0"/>
              </a:spcBef>
              <a:spcAft>
                <a:spcPct val="0"/>
              </a:spcAft>
            </a:pPr>
            <a:r>
              <a:rPr lang="en-GB" dirty="0" err="1"/>
              <a:t>Théologien</a:t>
            </a:r>
            <a:r>
              <a:rPr lang="en-GB" dirty="0"/>
              <a:t> et </a:t>
            </a:r>
            <a:r>
              <a:rPr lang="en-GB" dirty="0" err="1"/>
              <a:t>Politicien</a:t>
            </a:r>
            <a:endParaRPr kumimoji="0" lang="en-GB" altLang="en-US" sz="2800" b="0" i="0" u="none" strike="noStrike" cap="none" normalizeH="0" baseline="0" dirty="0">
              <a:ln>
                <a:noFill/>
              </a:ln>
              <a:solidFill>
                <a:schemeClr val="tx1"/>
              </a:solidFill>
              <a:effectLst/>
              <a:latin typeface="Arial" panose="020B0604020202020204" pitchFamily="34" charset="0"/>
            </a:endParaRPr>
          </a:p>
        </p:txBody>
      </p:sp>
      <p:sp>
        <p:nvSpPr>
          <p:cNvPr id="28" name="TextBox 27">
            <a:extLst>
              <a:ext uri="{FF2B5EF4-FFF2-40B4-BE49-F238E27FC236}">
                <a16:creationId xmlns:a16="http://schemas.microsoft.com/office/drawing/2014/main" id="{42DC43EE-FB75-4C54-AD53-594C1CDD7B2F}"/>
              </a:ext>
            </a:extLst>
          </p:cNvPr>
          <p:cNvSpPr txBox="1"/>
          <p:nvPr/>
        </p:nvSpPr>
        <p:spPr>
          <a:xfrm>
            <a:off x="6817847" y="4877148"/>
            <a:ext cx="5978897" cy="923330"/>
          </a:xfrm>
          <a:prstGeom prst="rect">
            <a:avLst/>
          </a:prstGeom>
          <a:noFill/>
        </p:spPr>
        <p:txBody>
          <a:bodyPr wrap="square">
            <a:spAutoFit/>
          </a:bodyPr>
          <a:lstStyle/>
          <a:p>
            <a:r>
              <a:rPr lang="en-GB" altLang="en-US" b="1" dirty="0" err="1">
                <a:latin typeface="Calibri" panose="020F0502020204030204" pitchFamily="34" charset="0"/>
                <a:ea typeface="MyriadPro-Regular"/>
                <a:cs typeface="Arial" panose="020B0604020202020204" pitchFamily="34" charset="0"/>
              </a:rPr>
              <a:t>Encadré</a:t>
            </a:r>
            <a:r>
              <a:rPr lang="en-GB" sz="1800" b="1" dirty="0">
                <a:effectLst/>
                <a:latin typeface="Calibri" panose="020F0502020204030204" pitchFamily="34" charset="0"/>
                <a:ea typeface="+mn-ea"/>
                <a:cs typeface="+mn-cs"/>
              </a:rPr>
              <a:t> 4:</a:t>
            </a:r>
          </a:p>
          <a:p>
            <a:r>
              <a:rPr lang="en-GB" sz="1800" dirty="0">
                <a:effectLst/>
                <a:latin typeface="Calibri" panose="020F0502020204030204" pitchFamily="34" charset="0"/>
                <a:ea typeface="+mn-ea"/>
                <a:cs typeface="+mn-cs"/>
              </a:rPr>
              <a:t>Heinrich, </a:t>
            </a:r>
          </a:p>
          <a:p>
            <a:r>
              <a:rPr lang="en-GB" sz="1800" dirty="0" err="1">
                <a:effectLst/>
                <a:latin typeface="Calibri" panose="020F0502020204030204" pitchFamily="34" charset="0"/>
                <a:ea typeface="+mn-ea"/>
                <a:cs typeface="+mn-cs"/>
              </a:rPr>
              <a:t>Briquetier</a:t>
            </a:r>
            <a:endParaRPr lang="en-GB" sz="1800" dirty="0">
              <a:effectLst/>
              <a:latin typeface="Calibri" panose="020F0502020204030204" pitchFamily="34" charset="0"/>
              <a:ea typeface="+mn-ea"/>
              <a:cs typeface="+mn-cs"/>
            </a:endParaRPr>
          </a:p>
        </p:txBody>
      </p:sp>
      <p:pic>
        <p:nvPicPr>
          <p:cNvPr id="27" name="Γραφικό 26" descr="Ίχνη παπουτσιών περίγραμμα">
            <a:extLst>
              <a:ext uri="{FF2B5EF4-FFF2-40B4-BE49-F238E27FC236}">
                <a16:creationId xmlns:a16="http://schemas.microsoft.com/office/drawing/2014/main" id="{2A300565-BCFD-490D-91DD-AFAB9F27EE2B}"/>
              </a:ext>
            </a:extLst>
          </p:cNvPr>
          <p:cNvPicPr>
            <a:picLocks noChangeAspect="1"/>
          </p:cNvPicPr>
          <p:nvPr/>
        </p:nvPicPr>
        <p:blipFill>
          <a:blip r:embed="rId11" cstate="hq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rot="2549570">
            <a:off x="-46891" y="654996"/>
            <a:ext cx="914400" cy="914400"/>
          </a:xfrm>
          <a:prstGeom prst="rect">
            <a:avLst/>
          </a:prstGeom>
        </p:spPr>
      </p:pic>
      <p:sp>
        <p:nvSpPr>
          <p:cNvPr id="21" name="pop-up" descr="Click here for pop up information.">
            <a:extLst>
              <a:ext uri="{FF2B5EF4-FFF2-40B4-BE49-F238E27FC236}">
                <a16:creationId xmlns:a16="http://schemas.microsoft.com/office/drawing/2014/main" id="{9017DC3A-788F-4E56-A1F1-6ADAD3F95124}"/>
              </a:ext>
            </a:extLst>
          </p:cNvPr>
          <p:cNvSpPr/>
          <p:nvPr/>
        </p:nvSpPr>
        <p:spPr>
          <a:xfrm>
            <a:off x="8528008" y="3402165"/>
            <a:ext cx="863892" cy="334109"/>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srgbClr val="E12A3C"/>
                </a:solidFill>
              </a:rPr>
              <a:t>cliquez</a:t>
            </a:r>
            <a:endParaRPr lang="el-GR" b="1" dirty="0">
              <a:solidFill>
                <a:srgbClr val="E12A3C"/>
              </a:solidFill>
            </a:endParaRPr>
          </a:p>
        </p:txBody>
      </p:sp>
      <p:sp>
        <p:nvSpPr>
          <p:cNvPr id="33" name="pop-up" descr="Click here for pop up information.">
            <a:extLst>
              <a:ext uri="{FF2B5EF4-FFF2-40B4-BE49-F238E27FC236}">
                <a16:creationId xmlns:a16="http://schemas.microsoft.com/office/drawing/2014/main" id="{12B351BD-4AF8-4458-872C-5664BF0B8848}"/>
              </a:ext>
            </a:extLst>
          </p:cNvPr>
          <p:cNvSpPr/>
          <p:nvPr/>
        </p:nvSpPr>
        <p:spPr>
          <a:xfrm>
            <a:off x="8257841" y="4794363"/>
            <a:ext cx="842620" cy="334109"/>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srgbClr val="E12A3C"/>
                </a:solidFill>
              </a:rPr>
              <a:t>cliquez</a:t>
            </a:r>
            <a:endParaRPr lang="el-GR" b="1" dirty="0">
              <a:solidFill>
                <a:srgbClr val="E12A3C"/>
              </a:solidFill>
            </a:endParaRPr>
          </a:p>
        </p:txBody>
      </p:sp>
      <p:sp>
        <p:nvSpPr>
          <p:cNvPr id="7" name="TextBox 6">
            <a:extLst>
              <a:ext uri="{FF2B5EF4-FFF2-40B4-BE49-F238E27FC236}">
                <a16:creationId xmlns:a16="http://schemas.microsoft.com/office/drawing/2014/main" id="{A7DAB2AA-B35E-49CD-84FB-2C1AED949827}"/>
              </a:ext>
            </a:extLst>
          </p:cNvPr>
          <p:cNvSpPr txBox="1"/>
          <p:nvPr/>
        </p:nvSpPr>
        <p:spPr>
          <a:xfrm>
            <a:off x="291790" y="538939"/>
            <a:ext cx="6396737" cy="2862322"/>
          </a:xfrm>
          <a:prstGeom prst="rect">
            <a:avLst/>
          </a:prstGeom>
          <a:solidFill>
            <a:schemeClr val="bg1">
              <a:lumMod val="95000"/>
            </a:schemeClr>
          </a:solidFill>
          <a:ln>
            <a:solidFill>
              <a:srgbClr val="E12A3C"/>
            </a:solidFill>
          </a:ln>
        </p:spPr>
        <p:txBody>
          <a:bodyPr wrap="square">
            <a:spAutoFit/>
          </a:bodyPr>
          <a:lstStyle/>
          <a:p>
            <a:pPr lvl="0" eaLnBrk="0" fontAlgn="base" hangingPunct="0">
              <a:spcBef>
                <a:spcPct val="0"/>
              </a:spcBef>
              <a:spcAft>
                <a:spcPct val="0"/>
              </a:spcAft>
              <a:tabLst>
                <a:tab pos="3421063" algn="l"/>
              </a:tabLst>
            </a:pPr>
            <a:r>
              <a:rPr lang="en-GB" b="1" i="1" dirty="0" err="1"/>
              <a:t>Encadré</a:t>
            </a:r>
            <a:r>
              <a:rPr lang="en-GB" b="1" i="1" dirty="0"/>
              <a:t> 1:</a:t>
            </a:r>
            <a:r>
              <a:rPr lang="en-GB" i="1" dirty="0"/>
              <a:t> </a:t>
            </a:r>
            <a:r>
              <a:rPr lang="en-GB" dirty="0" err="1"/>
              <a:t>Adelheid</a:t>
            </a:r>
            <a:r>
              <a:rPr lang="en-GB" dirty="0"/>
              <a:t> Popp, </a:t>
            </a:r>
            <a:r>
              <a:rPr lang="en-GB" dirty="0" err="1"/>
              <a:t>Politicienne</a:t>
            </a:r>
            <a:r>
              <a:rPr lang="en-GB" dirty="0"/>
              <a:t> </a:t>
            </a:r>
          </a:p>
          <a:p>
            <a:r>
              <a:rPr lang="fr-CA" i="1" dirty="0" err="1"/>
              <a:t>Adelheid</a:t>
            </a:r>
            <a:r>
              <a:rPr lang="fr-CA" i="1" dirty="0"/>
              <a:t> Popp apparaît ce jour-là comme oratrice principale, aux côtés de Victor Adler, le fondateur du Parti ouvrier social-démocrate.</a:t>
            </a:r>
            <a:endParaRPr lang="fr-CA" dirty="0"/>
          </a:p>
          <a:p>
            <a:r>
              <a:rPr lang="fr-CA" i="1" dirty="0"/>
              <a:t>En 1918, </a:t>
            </a:r>
            <a:r>
              <a:rPr lang="fr-CA" i="1" dirty="0" err="1"/>
              <a:t>Adelheid</a:t>
            </a:r>
            <a:r>
              <a:rPr lang="fr-CA" i="1" dirty="0"/>
              <a:t> Popp est appelée à la direction du parti social-démocrate et devient la première femme de la nouvelle république à entrer au Conseil national. Au Parlement, elle se consacre à d'autres questions importantes pour les femmes, telles que : la réforme de la loi sur le mariage, la libéralisation du paragraphe sur l'avortement et, bien sûr, l'égalité des salaires à travail égal ! </a:t>
            </a:r>
            <a:endParaRPr lang="fr-CA" dirty="0"/>
          </a:p>
        </p:txBody>
      </p:sp>
      <p:sp>
        <p:nvSpPr>
          <p:cNvPr id="20" name="TextBox 19">
            <a:extLst>
              <a:ext uri="{FF2B5EF4-FFF2-40B4-BE49-F238E27FC236}">
                <a16:creationId xmlns:a16="http://schemas.microsoft.com/office/drawing/2014/main" id="{D33CBD10-9687-48EF-A983-9D570E5757BD}"/>
              </a:ext>
            </a:extLst>
          </p:cNvPr>
          <p:cNvSpPr txBox="1"/>
          <p:nvPr/>
        </p:nvSpPr>
        <p:spPr>
          <a:xfrm>
            <a:off x="6209191" y="310312"/>
            <a:ext cx="5411192" cy="3139321"/>
          </a:xfrm>
          <a:prstGeom prst="rect">
            <a:avLst/>
          </a:prstGeom>
          <a:solidFill>
            <a:schemeClr val="bg1">
              <a:lumMod val="95000"/>
            </a:schemeClr>
          </a:solidFill>
          <a:ln>
            <a:solidFill>
              <a:srgbClr val="E12A3C"/>
            </a:solidFill>
          </a:ln>
        </p:spPr>
        <p:txBody>
          <a:bodyPr wrap="square">
            <a:spAutoFit/>
          </a:bodyPr>
          <a:lstStyle/>
          <a:p>
            <a:pPr lvl="0" eaLnBrk="0" fontAlgn="base" hangingPunct="0">
              <a:spcBef>
                <a:spcPct val="0"/>
              </a:spcBef>
              <a:spcAft>
                <a:spcPct val="0"/>
              </a:spcAft>
              <a:tabLst>
                <a:tab pos="3421063" algn="l"/>
              </a:tabLst>
            </a:pPr>
            <a:r>
              <a:rPr lang="en-GB" b="1" i="1" dirty="0" err="1"/>
              <a:t>Encadré</a:t>
            </a:r>
            <a:r>
              <a:rPr lang="en-GB" b="1" i="1" dirty="0"/>
              <a:t> 2:</a:t>
            </a:r>
            <a:r>
              <a:rPr lang="en-GB" i="1" dirty="0"/>
              <a:t> </a:t>
            </a:r>
            <a:r>
              <a:rPr lang="en-GB" dirty="0"/>
              <a:t>Ignaz </a:t>
            </a:r>
            <a:r>
              <a:rPr lang="en-GB" dirty="0" err="1"/>
              <a:t>Seipel</a:t>
            </a:r>
            <a:r>
              <a:rPr lang="en-GB" dirty="0"/>
              <a:t>, </a:t>
            </a:r>
            <a:r>
              <a:rPr lang="en-GB" dirty="0" err="1"/>
              <a:t>Théologien</a:t>
            </a:r>
            <a:r>
              <a:rPr lang="en-GB" dirty="0"/>
              <a:t> et </a:t>
            </a:r>
            <a:r>
              <a:rPr lang="en-GB" dirty="0" err="1"/>
              <a:t>Politicien</a:t>
            </a:r>
            <a:endParaRPr lang="en-GB" dirty="0"/>
          </a:p>
          <a:p>
            <a:pPr lvl="0" eaLnBrk="0" fontAlgn="base" hangingPunct="0">
              <a:spcBef>
                <a:spcPct val="0"/>
              </a:spcBef>
              <a:spcAft>
                <a:spcPct val="0"/>
              </a:spcAft>
              <a:tabLst>
                <a:tab pos="3421063" algn="l"/>
              </a:tabLst>
            </a:pPr>
            <a:r>
              <a:rPr lang="fr-FR" altLang="en-US" i="1" dirty="0" err="1">
                <a:latin typeface="Calibri" panose="020F0502020204030204" pitchFamily="34" charset="0"/>
                <a:ea typeface="MyriadPro-Regular"/>
                <a:cs typeface="Arial" panose="020B0604020202020204" pitchFamily="34" charset="0"/>
              </a:rPr>
              <a:t>Ignaz</a:t>
            </a:r>
            <a:r>
              <a:rPr lang="fr-FR" altLang="en-US" i="1" dirty="0">
                <a:latin typeface="Calibri" panose="020F0502020204030204" pitchFamily="34" charset="0"/>
                <a:ea typeface="MyriadPro-Regular"/>
                <a:cs typeface="Arial" panose="020B0604020202020204" pitchFamily="34" charset="0"/>
              </a:rPr>
              <a:t> Seipel écrit un discours dans lequel il s'oppose avec véhémence au suffrage des femmes. Il se tient à l'écart du rassemblement par conviction profonde.</a:t>
            </a:r>
          </a:p>
          <a:p>
            <a:pPr lvl="0" eaLnBrk="0" fontAlgn="base" hangingPunct="0">
              <a:spcBef>
                <a:spcPct val="0"/>
              </a:spcBef>
              <a:spcAft>
                <a:spcPct val="0"/>
              </a:spcAft>
              <a:tabLst>
                <a:tab pos="3421063" algn="l"/>
              </a:tabLst>
            </a:pPr>
            <a:r>
              <a:rPr lang="fr-FR" altLang="en-US" i="1" dirty="0">
                <a:latin typeface="Calibri" panose="020F0502020204030204" pitchFamily="34" charset="0"/>
                <a:ea typeface="MyriadPro-Regular"/>
                <a:cs typeface="Arial" panose="020B0604020202020204" pitchFamily="34" charset="0"/>
              </a:rPr>
              <a:t>Après l'effondrement de la monarchie, </a:t>
            </a:r>
            <a:r>
              <a:rPr lang="fr-FR" altLang="en-US" i="1" dirty="0" err="1">
                <a:latin typeface="Calibri" panose="020F0502020204030204" pitchFamily="34" charset="0"/>
                <a:ea typeface="MyriadPro-Regular"/>
                <a:cs typeface="Arial" panose="020B0604020202020204" pitchFamily="34" charset="0"/>
              </a:rPr>
              <a:t>Ignaz</a:t>
            </a:r>
            <a:r>
              <a:rPr lang="fr-FR" altLang="en-US" i="1" dirty="0">
                <a:latin typeface="Calibri" panose="020F0502020204030204" pitchFamily="34" charset="0"/>
                <a:ea typeface="MyriadPro-Regular"/>
                <a:cs typeface="Arial" panose="020B0604020202020204" pitchFamily="34" charset="0"/>
              </a:rPr>
              <a:t> Seipel devient président du parti chrétien-social de 1921 à 1930. Il a occupé deux fois le poste de chancelier fédéral. Surtout lors de son second mandat, il combat le Parti ouvrier social-démocrate ainsi que l'</a:t>
            </a:r>
            <a:r>
              <a:rPr lang="fr-FR" altLang="en-US" i="1" dirty="0" err="1">
                <a:latin typeface="Calibri" panose="020F0502020204030204" pitchFamily="34" charset="0"/>
                <a:ea typeface="MyriadPro-Regular"/>
                <a:cs typeface="Arial" panose="020B0604020202020204" pitchFamily="34" charset="0"/>
              </a:rPr>
              <a:t>austromarxisme</a:t>
            </a:r>
            <a:r>
              <a:rPr lang="fr-FR" altLang="en-US" i="1" dirty="0">
                <a:latin typeface="Calibri" panose="020F0502020204030204" pitchFamily="34" charset="0"/>
                <a:ea typeface="MyriadPro-Regular"/>
                <a:cs typeface="Arial" panose="020B0604020202020204" pitchFamily="34" charset="0"/>
              </a:rPr>
              <a:t> et soutient la militarisation des milices paramilitaires telles que la </a:t>
            </a:r>
            <a:r>
              <a:rPr lang="fr-FR" altLang="en-US" i="1" dirty="0" err="1">
                <a:latin typeface="Calibri" panose="020F0502020204030204" pitchFamily="34" charset="0"/>
                <a:ea typeface="MyriadPro-Regular"/>
                <a:cs typeface="Arial" panose="020B0604020202020204" pitchFamily="34" charset="0"/>
              </a:rPr>
              <a:t>Heimwehr</a:t>
            </a:r>
            <a:r>
              <a:rPr lang="fr-FR" altLang="en-US" i="1" dirty="0">
                <a:latin typeface="Calibri" panose="020F0502020204030204" pitchFamily="34" charset="0"/>
                <a:ea typeface="MyriadPro-Regular"/>
                <a:cs typeface="Arial" panose="020B0604020202020204" pitchFamily="34" charset="0"/>
              </a:rPr>
              <a:t>.</a:t>
            </a:r>
          </a:p>
        </p:txBody>
      </p:sp>
      <p:sp>
        <p:nvSpPr>
          <p:cNvPr id="32" name="TextBox 31">
            <a:extLst>
              <a:ext uri="{FF2B5EF4-FFF2-40B4-BE49-F238E27FC236}">
                <a16:creationId xmlns:a16="http://schemas.microsoft.com/office/drawing/2014/main" id="{E4BAB97B-775D-4EF3-817A-6C8C081BA829}"/>
              </a:ext>
            </a:extLst>
          </p:cNvPr>
          <p:cNvSpPr txBox="1"/>
          <p:nvPr/>
        </p:nvSpPr>
        <p:spPr>
          <a:xfrm>
            <a:off x="6249590" y="2837604"/>
            <a:ext cx="5411192" cy="2585323"/>
          </a:xfrm>
          <a:prstGeom prst="rect">
            <a:avLst/>
          </a:prstGeom>
          <a:solidFill>
            <a:schemeClr val="bg1">
              <a:lumMod val="95000"/>
            </a:schemeClr>
          </a:solidFill>
          <a:ln>
            <a:solidFill>
              <a:srgbClr val="E12A3C"/>
            </a:solidFill>
          </a:ln>
        </p:spPr>
        <p:txBody>
          <a:bodyPr wrap="square">
            <a:spAutoFit/>
          </a:bodyPr>
          <a:lstStyle/>
          <a:p>
            <a:r>
              <a:rPr lang="en-GB" b="1" i="1" dirty="0" err="1"/>
              <a:t>Encadré</a:t>
            </a:r>
            <a:r>
              <a:rPr lang="en-GB" b="1" dirty="0">
                <a:latin typeface="Calibri" panose="020F0502020204030204" pitchFamily="34" charset="0"/>
              </a:rPr>
              <a:t> 4: </a:t>
            </a:r>
            <a:r>
              <a:rPr lang="en-GB" dirty="0">
                <a:latin typeface="Calibri" panose="020F0502020204030204" pitchFamily="34" charset="0"/>
              </a:rPr>
              <a:t>Heinrich, </a:t>
            </a:r>
            <a:r>
              <a:rPr lang="en-GB" dirty="0" err="1">
                <a:latin typeface="Calibri" panose="020F0502020204030204" pitchFamily="34" charset="0"/>
              </a:rPr>
              <a:t>briquetier</a:t>
            </a:r>
            <a:endParaRPr lang="en-GB" dirty="0">
              <a:latin typeface="Calibri" panose="020F0502020204030204" pitchFamily="34" charset="0"/>
            </a:endParaRPr>
          </a:p>
          <a:p>
            <a:r>
              <a:rPr lang="fr-CA" i="1" dirty="0"/>
              <a:t>Heinrich se précipite vers la porte. Mais lorsqu'il y arrive, sa femme est déjà partie et rejoint les manifestants. Marie, la femme d'Heinrich, est confortée dans sa position et affirme de plus en plus ses opinions à son mari. Elle s'implique également davantage dans les organisations de femmes, organisant des réunions et rédigeant des brochures et des articles de journaux pour sensibiliser les femmes à la politique.</a:t>
            </a:r>
            <a:endParaRPr lang="en-GB" altLang="en-US" sz="2800" dirty="0">
              <a:latin typeface="Arial" panose="020B0604020202020204" pitchFamily="34" charset="0"/>
            </a:endParaRPr>
          </a:p>
        </p:txBody>
      </p:sp>
      <p:sp>
        <p:nvSpPr>
          <p:cNvPr id="29" name="TextBox 28">
            <a:extLst>
              <a:ext uri="{FF2B5EF4-FFF2-40B4-BE49-F238E27FC236}">
                <a16:creationId xmlns:a16="http://schemas.microsoft.com/office/drawing/2014/main" id="{F1C15C8A-7D11-4600-A514-34321D11C1AB}"/>
              </a:ext>
            </a:extLst>
          </p:cNvPr>
          <p:cNvSpPr txBox="1"/>
          <p:nvPr/>
        </p:nvSpPr>
        <p:spPr>
          <a:xfrm>
            <a:off x="670658" y="3599626"/>
            <a:ext cx="4881047" cy="1200329"/>
          </a:xfrm>
          <a:prstGeom prst="rect">
            <a:avLst/>
          </a:prstGeom>
          <a:solidFill>
            <a:schemeClr val="bg1">
              <a:lumMod val="95000"/>
            </a:schemeClr>
          </a:solidFill>
          <a:ln>
            <a:solidFill>
              <a:srgbClr val="E12A3C"/>
            </a:solidFill>
          </a:ln>
        </p:spPr>
        <p:txBody>
          <a:bodyPr wrap="square">
            <a:spAutoFit/>
          </a:bodyPr>
          <a:lstStyle/>
          <a:p>
            <a:pPr eaLnBrk="0" fontAlgn="base" hangingPunct="0">
              <a:spcBef>
                <a:spcPct val="0"/>
              </a:spcBef>
              <a:spcAft>
                <a:spcPct val="0"/>
              </a:spcAft>
              <a:tabLst>
                <a:tab pos="3421063" algn="l"/>
              </a:tabLst>
            </a:pPr>
            <a:r>
              <a:rPr lang="en-GB" b="1" i="1" dirty="0" err="1"/>
              <a:t>Encadré</a:t>
            </a:r>
            <a:r>
              <a:rPr lang="en-GB" b="1" i="1" dirty="0"/>
              <a:t> 3:</a:t>
            </a:r>
            <a:r>
              <a:rPr lang="en-GB" i="1" dirty="0"/>
              <a:t> </a:t>
            </a:r>
            <a:r>
              <a:rPr lang="en-GB" dirty="0"/>
              <a:t>Anna </a:t>
            </a:r>
            <a:r>
              <a:rPr lang="fr-CA" i="1" dirty="0"/>
              <a:t>peut s'y résoudre et participe à la manifestation de masse. Avec elle, 20 000 personnes réclament le droit de vote pour les femmes.</a:t>
            </a:r>
            <a:r>
              <a:rPr lang="en-US" i="1" dirty="0"/>
              <a:t>.</a:t>
            </a:r>
            <a:endParaRPr lang="en-GB" altLang="en-US" sz="2800" dirty="0">
              <a:latin typeface="Arial" panose="020B0604020202020204" pitchFamily="34" charset="0"/>
            </a:endParaRPr>
          </a:p>
        </p:txBody>
      </p:sp>
    </p:spTree>
    <p:extLst>
      <p:ext uri="{BB962C8B-B14F-4D97-AF65-F5344CB8AC3E}">
        <p14:creationId xmlns:p14="http://schemas.microsoft.com/office/powerpoint/2010/main" val="387113693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1" restart="whenNotActive" fill="hold" evtFilter="cancelBubble" nodeType="interactiveSeq">
                <p:stCondLst>
                  <p:cond evt="onClick" delay="0">
                    <p:tgtEl>
                      <p:spTgt spid="21"/>
                    </p:tgtEl>
                  </p:cond>
                </p:stCondLst>
                <p:endSync evt="end" delay="0">
                  <p:rtn val="all"/>
                </p:endSync>
                <p:childTnLst>
                  <p:par>
                    <p:cTn id="12" fill="hold">
                      <p:stCondLst>
                        <p:cond delay="0"/>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0"/>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grpId="1" nodeType="clickEffect">
                                  <p:stCondLst>
                                    <p:cond delay="0"/>
                                  </p:stCondLst>
                                  <p:childTnLst>
                                    <p:set>
                                      <p:cBhvr>
                                        <p:cTn id="19" dur="1" fill="hold">
                                          <p:stCondLst>
                                            <p:cond delay="0"/>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20" restart="whenNotActive" fill="hold" evtFilter="cancelBubble" nodeType="interactiveSeq">
                <p:stCondLst>
                  <p:cond evt="onClick" delay="0">
                    <p:tgtEl>
                      <p:spTgt spid="30"/>
                    </p:tgtEl>
                  </p:cond>
                </p:stCondLst>
                <p:endSync evt="end" delay="0">
                  <p:rtn val="all"/>
                </p:endSync>
                <p:childTnLst>
                  <p:par>
                    <p:cTn id="21" fill="hold">
                      <p:stCondLst>
                        <p:cond delay="0"/>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9" restart="whenNotActive" fill="hold" evtFilter="cancelBubble" nodeType="interactiveSeq">
                <p:stCondLst>
                  <p:cond evt="onClick" delay="0">
                    <p:tgtEl>
                      <p:spTgt spid="33"/>
                    </p:tgtEl>
                  </p:cond>
                </p:stCondLst>
                <p:endSync evt="end" delay="0">
                  <p:rtn val="all"/>
                </p:endSync>
                <p:childTnLst>
                  <p:par>
                    <p:cTn id="30" fill="hold">
                      <p:stCondLst>
                        <p:cond delay="0"/>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32"/>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xit" presetSubtype="0" fill="hold" grpId="1" nodeType="clickEffect">
                                  <p:stCondLst>
                                    <p:cond delay="0"/>
                                  </p:stCondLst>
                                  <p:childTnLst>
                                    <p:set>
                                      <p:cBhvr>
                                        <p:cTn id="37" dur="1" fill="hold">
                                          <p:stCondLst>
                                            <p:cond delay="0"/>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3"/>
                  </p:tgtEl>
                </p:cond>
              </p:nextCondLst>
            </p:seq>
          </p:childTnLst>
        </p:cTn>
      </p:par>
    </p:tnLst>
    <p:bldLst>
      <p:bldP spid="7" grpId="0" animBg="1"/>
      <p:bldP spid="7" grpId="1" animBg="1"/>
      <p:bldP spid="20" grpId="0" animBg="1"/>
      <p:bldP spid="20" grpId="1" animBg="1"/>
      <p:bldP spid="32" grpId="0" animBg="1"/>
      <p:bldP spid="32" grpId="1" animBg="1"/>
      <p:bldP spid="29" grpId="0" animBg="1"/>
      <p:bldP spid="29"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617" descr="Aquarell, Pinselstrich, Farbe, Abstrakt, Textur, Bürste">
            <a:extLst>
              <a:ext uri="{FF2B5EF4-FFF2-40B4-BE49-F238E27FC236}">
                <a16:creationId xmlns:a16="http://schemas.microsoft.com/office/drawing/2014/main" id="{281B969E-061B-4114-B6B8-6FE0AD915A61}"/>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a:stretch/>
        </p:blipFill>
        <p:spPr bwMode="auto">
          <a:xfrm>
            <a:off x="580103" y="722145"/>
            <a:ext cx="1657771" cy="657225"/>
          </a:xfrm>
          <a:prstGeom prst="rect">
            <a:avLst/>
          </a:prstGeom>
          <a:noFill/>
          <a:ln>
            <a:noFill/>
          </a:ln>
          <a:extLst>
            <a:ext uri="{53640926-AAD7-44D8-BBD7-CCE9431645EC}">
              <a14:shadowObscured xmlns:a14="http://schemas.microsoft.com/office/drawing/2010/main"/>
            </a:ext>
          </a:extLst>
        </p:spPr>
      </p:pic>
      <p:sp>
        <p:nvSpPr>
          <p:cNvPr id="2" name="Τίτλος 1">
            <a:extLst>
              <a:ext uri="{FF2B5EF4-FFF2-40B4-BE49-F238E27FC236}">
                <a16:creationId xmlns:a16="http://schemas.microsoft.com/office/drawing/2014/main" id="{B00DA80B-EA82-4D6A-BA6B-AA50DBDEDBAB}"/>
              </a:ext>
            </a:extLst>
          </p:cNvPr>
          <p:cNvSpPr>
            <a:spLocks noGrp="1"/>
          </p:cNvSpPr>
          <p:nvPr>
            <p:ph type="title"/>
          </p:nvPr>
        </p:nvSpPr>
        <p:spPr/>
        <p:txBody>
          <a:bodyPr>
            <a:normAutofit/>
          </a:bodyPr>
          <a:lstStyle/>
          <a:p>
            <a:r>
              <a:rPr lang="fr-FR" sz="3200" dirty="0"/>
              <a:t>Étape 7 : </a:t>
            </a:r>
            <a:r>
              <a:rPr lang="fr-FR" sz="3200" b="0" dirty="0"/>
              <a:t>Maintenant tu as le choix </a:t>
            </a:r>
            <a:endParaRPr lang="en-GB" sz="3200" b="0" dirty="0"/>
          </a:p>
        </p:txBody>
      </p:sp>
      <p:sp>
        <p:nvSpPr>
          <p:cNvPr id="3" name="Θέση περιεχομένου 2">
            <a:extLst>
              <a:ext uri="{FF2B5EF4-FFF2-40B4-BE49-F238E27FC236}">
                <a16:creationId xmlns:a16="http://schemas.microsoft.com/office/drawing/2014/main" id="{77C891F0-EEA4-4588-84F0-AD058E6945FB}"/>
              </a:ext>
            </a:extLst>
          </p:cNvPr>
          <p:cNvSpPr>
            <a:spLocks noGrp="1"/>
          </p:cNvSpPr>
          <p:nvPr>
            <p:ph idx="1"/>
          </p:nvPr>
        </p:nvSpPr>
        <p:spPr>
          <a:xfrm>
            <a:off x="838199" y="1825625"/>
            <a:ext cx="10649505" cy="4351338"/>
          </a:xfrm>
        </p:spPr>
        <p:txBody>
          <a:bodyPr>
            <a:normAutofit/>
          </a:bodyPr>
          <a:lstStyle/>
          <a:p>
            <a:pPr algn="just">
              <a:lnSpc>
                <a:spcPct val="130000"/>
              </a:lnSpc>
            </a:pPr>
            <a:r>
              <a:rPr lang="fr-FR" sz="1800" dirty="0">
                <a:latin typeface="Calibri" panose="020F0502020204030204" pitchFamily="34" charset="0"/>
                <a:ea typeface="MyriadPro-Regular"/>
                <a:cs typeface="Arial" panose="020B0604020202020204" pitchFamily="34" charset="0"/>
              </a:rPr>
              <a:t>Avez-vous trouvé passionnant de vous plonger dans l'histoire et de vous mettre à la place de cette personne ? </a:t>
            </a:r>
          </a:p>
          <a:p>
            <a:pPr algn="just">
              <a:lnSpc>
                <a:spcPct val="130000"/>
              </a:lnSpc>
            </a:pPr>
            <a:r>
              <a:rPr lang="fr-FR" sz="1800" dirty="0">
                <a:latin typeface="Calibri" panose="020F0502020204030204" pitchFamily="34" charset="0"/>
                <a:ea typeface="MyriadPro-Regular"/>
                <a:cs typeface="Arial" panose="020B0604020202020204" pitchFamily="34" charset="0"/>
              </a:rPr>
              <a:t>Si vous avez le temps et l'envie, vous pouvez maintenant </a:t>
            </a:r>
            <a:r>
              <a:rPr lang="fr-FR" sz="1800" b="1" dirty="0">
                <a:latin typeface="Calibri" panose="020F0502020204030204" pitchFamily="34" charset="0"/>
                <a:ea typeface="MyriadPro-Regular"/>
                <a:cs typeface="Arial" panose="020B0604020202020204" pitchFamily="34" charset="0"/>
              </a:rPr>
              <a:t>choisir une autre personne </a:t>
            </a:r>
            <a:r>
              <a:rPr lang="fr-FR" sz="1800" dirty="0">
                <a:latin typeface="Calibri" panose="020F0502020204030204" pitchFamily="34" charset="0"/>
                <a:ea typeface="MyriadPro-Regular"/>
                <a:cs typeface="Arial" panose="020B0604020202020204" pitchFamily="34" charset="0"/>
              </a:rPr>
              <a:t>pour jouer le rôle de. Retournez donc à </a:t>
            </a:r>
            <a:r>
              <a:rPr lang="en-US" sz="1800" dirty="0" err="1">
                <a:effectLst/>
                <a:latin typeface="Calibri" panose="020F0502020204030204" pitchFamily="34" charset="0"/>
                <a:ea typeface="MyriadPro-Regular"/>
                <a:cs typeface="Arial" panose="020B0604020202020204" pitchFamily="34" charset="0"/>
                <a:hlinkClick r:id="rId3" action="ppaction://hlinksldjump"/>
              </a:rPr>
              <a:t>l'étape</a:t>
            </a:r>
            <a:r>
              <a:rPr lang="en-US" sz="1800" dirty="0">
                <a:effectLst/>
                <a:latin typeface="Calibri" panose="020F0502020204030204" pitchFamily="34" charset="0"/>
                <a:ea typeface="MyriadPro-Regular"/>
                <a:cs typeface="Arial" panose="020B0604020202020204" pitchFamily="34" charset="0"/>
                <a:hlinkClick r:id="rId3" action="ppaction://hlinksldjump"/>
              </a:rPr>
              <a:t> 3</a:t>
            </a:r>
            <a:r>
              <a:rPr lang="en-US" sz="1800" dirty="0">
                <a:effectLst/>
                <a:latin typeface="Calibri" panose="020F0502020204030204" pitchFamily="34" charset="0"/>
                <a:ea typeface="MyriadPro-Regular"/>
                <a:cs typeface="Arial" panose="020B0604020202020204" pitchFamily="34" charset="0"/>
              </a:rPr>
              <a:t> </a:t>
            </a:r>
            <a:r>
              <a:rPr lang="fr-FR" sz="1800" dirty="0">
                <a:latin typeface="Calibri" panose="020F0502020204030204" pitchFamily="34" charset="0"/>
                <a:ea typeface="MyriadPro-Regular"/>
                <a:cs typeface="Arial" panose="020B0604020202020204" pitchFamily="34" charset="0"/>
              </a:rPr>
              <a:t>et choisissez qui vous voulez être ensuite.</a:t>
            </a:r>
          </a:p>
          <a:p>
            <a:pPr algn="just">
              <a:lnSpc>
                <a:spcPct val="130000"/>
              </a:lnSpc>
            </a:pPr>
            <a:r>
              <a:rPr lang="fr-FR" sz="1800" dirty="0">
                <a:latin typeface="Calibri" panose="020F0502020204030204" pitchFamily="34" charset="0"/>
                <a:ea typeface="MyriadPro-Regular"/>
                <a:cs typeface="Arial" panose="020B0604020202020204" pitchFamily="34" charset="0"/>
              </a:rPr>
              <a:t>Si vous êtes sûr de ne pas vouloir essayer un autre rôle dans cet épisode, vous découvrirez la suite de l'histoire dans le chapitre suivant</a:t>
            </a:r>
            <a:r>
              <a:rPr lang="en-US" sz="1800" dirty="0">
                <a:effectLst/>
                <a:latin typeface="Calibri" panose="020F0502020204030204" pitchFamily="34" charset="0"/>
                <a:ea typeface="MyriadPro-Regular"/>
                <a:cs typeface="Arial" panose="020B0604020202020204" pitchFamily="34" charset="0"/>
              </a:rPr>
              <a:t>.</a:t>
            </a:r>
          </a:p>
          <a:p>
            <a:endParaRPr lang="en-GB" dirty="0"/>
          </a:p>
        </p:txBody>
      </p:sp>
      <p:pic>
        <p:nvPicPr>
          <p:cNvPr id="4" name="Γραφικό 3" descr="Ίχνη παπουτσιών περίγραμμα">
            <a:extLst>
              <a:ext uri="{FF2B5EF4-FFF2-40B4-BE49-F238E27FC236}">
                <a16:creationId xmlns:a16="http://schemas.microsoft.com/office/drawing/2014/main" id="{52BE77F1-4771-44BD-A8CA-A969E600F75D}"/>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2549570">
            <a:off x="-46891" y="654996"/>
            <a:ext cx="914400" cy="914400"/>
          </a:xfrm>
          <a:prstGeom prst="rect">
            <a:avLst/>
          </a:prstGeom>
        </p:spPr>
      </p:pic>
    </p:spTree>
    <p:extLst>
      <p:ext uri="{BB962C8B-B14F-4D97-AF65-F5344CB8AC3E}">
        <p14:creationId xmlns:p14="http://schemas.microsoft.com/office/powerpoint/2010/main" val="31493186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816693F-521F-438C-BA5F-0D10830BC444}"/>
              </a:ext>
            </a:extLst>
          </p:cNvPr>
          <p:cNvSpPr>
            <a:spLocks noGrp="1"/>
          </p:cNvSpPr>
          <p:nvPr>
            <p:ph type="title"/>
          </p:nvPr>
        </p:nvSpPr>
        <p:spPr/>
        <p:txBody>
          <a:bodyPr/>
          <a:lstStyle/>
          <a:p>
            <a:r>
              <a:rPr lang="fr-FR" dirty="0"/>
              <a:t>Comment l'histoire se poursuit</a:t>
            </a:r>
            <a:endParaRPr lang="en-GB" dirty="0"/>
          </a:p>
        </p:txBody>
      </p:sp>
      <p:sp>
        <p:nvSpPr>
          <p:cNvPr id="3" name="Θέση περιεχομένου 2">
            <a:extLst>
              <a:ext uri="{FF2B5EF4-FFF2-40B4-BE49-F238E27FC236}">
                <a16:creationId xmlns:a16="http://schemas.microsoft.com/office/drawing/2014/main" id="{D3FFD8AD-5314-4ED7-9287-B9B5214C6A51}"/>
              </a:ext>
            </a:extLst>
          </p:cNvPr>
          <p:cNvSpPr>
            <a:spLocks noGrp="1"/>
          </p:cNvSpPr>
          <p:nvPr>
            <p:ph idx="1"/>
          </p:nvPr>
        </p:nvSpPr>
        <p:spPr>
          <a:xfrm>
            <a:off x="363983" y="1825624"/>
            <a:ext cx="11070455" cy="4308846"/>
          </a:xfrm>
          <a:custGeom>
            <a:avLst/>
            <a:gdLst>
              <a:gd name="connsiteX0" fmla="*/ 0 w 10515600"/>
              <a:gd name="connsiteY0" fmla="*/ 0 h 4351338"/>
              <a:gd name="connsiteX1" fmla="*/ 341757 w 10515600"/>
              <a:gd name="connsiteY1" fmla="*/ 0 h 4351338"/>
              <a:gd name="connsiteX2" fmla="*/ 893826 w 10515600"/>
              <a:gd name="connsiteY2" fmla="*/ 0 h 4351338"/>
              <a:gd name="connsiteX3" fmla="*/ 1761363 w 10515600"/>
              <a:gd name="connsiteY3" fmla="*/ 0 h 4351338"/>
              <a:gd name="connsiteX4" fmla="*/ 2208276 w 10515600"/>
              <a:gd name="connsiteY4" fmla="*/ 0 h 4351338"/>
              <a:gd name="connsiteX5" fmla="*/ 2970657 w 10515600"/>
              <a:gd name="connsiteY5" fmla="*/ 0 h 4351338"/>
              <a:gd name="connsiteX6" fmla="*/ 3312414 w 10515600"/>
              <a:gd name="connsiteY6" fmla="*/ 0 h 4351338"/>
              <a:gd name="connsiteX7" fmla="*/ 3969639 w 10515600"/>
              <a:gd name="connsiteY7" fmla="*/ 0 h 4351338"/>
              <a:gd name="connsiteX8" fmla="*/ 4521708 w 10515600"/>
              <a:gd name="connsiteY8" fmla="*/ 0 h 4351338"/>
              <a:gd name="connsiteX9" fmla="*/ 4863465 w 10515600"/>
              <a:gd name="connsiteY9" fmla="*/ 0 h 4351338"/>
              <a:gd name="connsiteX10" fmla="*/ 5731002 w 10515600"/>
              <a:gd name="connsiteY10" fmla="*/ 0 h 4351338"/>
              <a:gd name="connsiteX11" fmla="*/ 6072759 w 10515600"/>
              <a:gd name="connsiteY11" fmla="*/ 0 h 4351338"/>
              <a:gd name="connsiteX12" fmla="*/ 6729984 w 10515600"/>
              <a:gd name="connsiteY12" fmla="*/ 0 h 4351338"/>
              <a:gd name="connsiteX13" fmla="*/ 7387209 w 10515600"/>
              <a:gd name="connsiteY13" fmla="*/ 0 h 4351338"/>
              <a:gd name="connsiteX14" fmla="*/ 7939278 w 10515600"/>
              <a:gd name="connsiteY14" fmla="*/ 0 h 4351338"/>
              <a:gd name="connsiteX15" fmla="*/ 8386191 w 10515600"/>
              <a:gd name="connsiteY15" fmla="*/ 0 h 4351338"/>
              <a:gd name="connsiteX16" fmla="*/ 9253728 w 10515600"/>
              <a:gd name="connsiteY16" fmla="*/ 0 h 4351338"/>
              <a:gd name="connsiteX17" fmla="*/ 9805797 w 10515600"/>
              <a:gd name="connsiteY17" fmla="*/ 0 h 4351338"/>
              <a:gd name="connsiteX18" fmla="*/ 10515600 w 10515600"/>
              <a:gd name="connsiteY18" fmla="*/ 0 h 4351338"/>
              <a:gd name="connsiteX19" fmla="*/ 10515600 w 10515600"/>
              <a:gd name="connsiteY19" fmla="*/ 708646 h 4351338"/>
              <a:gd name="connsiteX20" fmla="*/ 10515600 w 10515600"/>
              <a:gd name="connsiteY20" fmla="*/ 1199726 h 4351338"/>
              <a:gd name="connsiteX21" fmla="*/ 10515600 w 10515600"/>
              <a:gd name="connsiteY21" fmla="*/ 1821346 h 4351338"/>
              <a:gd name="connsiteX22" fmla="*/ 10515600 w 10515600"/>
              <a:gd name="connsiteY22" fmla="*/ 2486479 h 4351338"/>
              <a:gd name="connsiteX23" fmla="*/ 10515600 w 10515600"/>
              <a:gd name="connsiteY23" fmla="*/ 2977558 h 4351338"/>
              <a:gd name="connsiteX24" fmla="*/ 10515600 w 10515600"/>
              <a:gd name="connsiteY24" fmla="*/ 3642692 h 4351338"/>
              <a:gd name="connsiteX25" fmla="*/ 10515600 w 10515600"/>
              <a:gd name="connsiteY25" fmla="*/ 4351338 h 4351338"/>
              <a:gd name="connsiteX26" fmla="*/ 9648063 w 10515600"/>
              <a:gd name="connsiteY26" fmla="*/ 4351338 h 4351338"/>
              <a:gd name="connsiteX27" fmla="*/ 8885682 w 10515600"/>
              <a:gd name="connsiteY27" fmla="*/ 4351338 h 4351338"/>
              <a:gd name="connsiteX28" fmla="*/ 8018145 w 10515600"/>
              <a:gd name="connsiteY28" fmla="*/ 4351338 h 4351338"/>
              <a:gd name="connsiteX29" fmla="*/ 7360920 w 10515600"/>
              <a:gd name="connsiteY29" fmla="*/ 4351338 h 4351338"/>
              <a:gd name="connsiteX30" fmla="*/ 6914007 w 10515600"/>
              <a:gd name="connsiteY30" fmla="*/ 4351338 h 4351338"/>
              <a:gd name="connsiteX31" fmla="*/ 6046470 w 10515600"/>
              <a:gd name="connsiteY31" fmla="*/ 4351338 h 4351338"/>
              <a:gd name="connsiteX32" fmla="*/ 5494401 w 10515600"/>
              <a:gd name="connsiteY32" fmla="*/ 4351338 h 4351338"/>
              <a:gd name="connsiteX33" fmla="*/ 4942332 w 10515600"/>
              <a:gd name="connsiteY33" fmla="*/ 4351338 h 4351338"/>
              <a:gd name="connsiteX34" fmla="*/ 4285107 w 10515600"/>
              <a:gd name="connsiteY34" fmla="*/ 4351338 h 4351338"/>
              <a:gd name="connsiteX35" fmla="*/ 3733038 w 10515600"/>
              <a:gd name="connsiteY35" fmla="*/ 4351338 h 4351338"/>
              <a:gd name="connsiteX36" fmla="*/ 2865501 w 10515600"/>
              <a:gd name="connsiteY36" fmla="*/ 4351338 h 4351338"/>
              <a:gd name="connsiteX37" fmla="*/ 2523744 w 10515600"/>
              <a:gd name="connsiteY37" fmla="*/ 4351338 h 4351338"/>
              <a:gd name="connsiteX38" fmla="*/ 2076831 w 10515600"/>
              <a:gd name="connsiteY38" fmla="*/ 4351338 h 4351338"/>
              <a:gd name="connsiteX39" fmla="*/ 1209294 w 10515600"/>
              <a:gd name="connsiteY39" fmla="*/ 4351338 h 4351338"/>
              <a:gd name="connsiteX40" fmla="*/ 0 w 10515600"/>
              <a:gd name="connsiteY40" fmla="*/ 4351338 h 4351338"/>
              <a:gd name="connsiteX41" fmla="*/ 0 w 10515600"/>
              <a:gd name="connsiteY41" fmla="*/ 3729718 h 4351338"/>
              <a:gd name="connsiteX42" fmla="*/ 0 w 10515600"/>
              <a:gd name="connsiteY42" fmla="*/ 3021072 h 4351338"/>
              <a:gd name="connsiteX43" fmla="*/ 0 w 10515600"/>
              <a:gd name="connsiteY43" fmla="*/ 2355939 h 4351338"/>
              <a:gd name="connsiteX44" fmla="*/ 0 w 10515600"/>
              <a:gd name="connsiteY44" fmla="*/ 1864859 h 4351338"/>
              <a:gd name="connsiteX45" fmla="*/ 0 w 10515600"/>
              <a:gd name="connsiteY45" fmla="*/ 1243239 h 4351338"/>
              <a:gd name="connsiteX46" fmla="*/ 0 w 10515600"/>
              <a:gd name="connsiteY46" fmla="*/ 752160 h 4351338"/>
              <a:gd name="connsiteX47" fmla="*/ 0 w 10515600"/>
              <a:gd name="connsiteY47" fmla="*/ 0 h 4351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515600" h="4351338" fill="none" extrusionOk="0">
                <a:moveTo>
                  <a:pt x="0" y="0"/>
                </a:moveTo>
                <a:cubicBezTo>
                  <a:pt x="134905" y="14275"/>
                  <a:pt x="187806" y="2182"/>
                  <a:pt x="341757" y="0"/>
                </a:cubicBezTo>
                <a:cubicBezTo>
                  <a:pt x="495708" y="-2182"/>
                  <a:pt x="755969" y="7779"/>
                  <a:pt x="893826" y="0"/>
                </a:cubicBezTo>
                <a:cubicBezTo>
                  <a:pt x="1031683" y="-7779"/>
                  <a:pt x="1541403" y="-33143"/>
                  <a:pt x="1761363" y="0"/>
                </a:cubicBezTo>
                <a:cubicBezTo>
                  <a:pt x="1981323" y="33143"/>
                  <a:pt x="2092243" y="7871"/>
                  <a:pt x="2208276" y="0"/>
                </a:cubicBezTo>
                <a:cubicBezTo>
                  <a:pt x="2324309" y="-7871"/>
                  <a:pt x="2711951" y="-7794"/>
                  <a:pt x="2970657" y="0"/>
                </a:cubicBezTo>
                <a:cubicBezTo>
                  <a:pt x="3229363" y="7794"/>
                  <a:pt x="3181926" y="-12386"/>
                  <a:pt x="3312414" y="0"/>
                </a:cubicBezTo>
                <a:cubicBezTo>
                  <a:pt x="3442902" y="12386"/>
                  <a:pt x="3802265" y="3404"/>
                  <a:pt x="3969639" y="0"/>
                </a:cubicBezTo>
                <a:cubicBezTo>
                  <a:pt x="4137013" y="-3404"/>
                  <a:pt x="4363820" y="-20178"/>
                  <a:pt x="4521708" y="0"/>
                </a:cubicBezTo>
                <a:cubicBezTo>
                  <a:pt x="4679596" y="20178"/>
                  <a:pt x="4772901" y="-4724"/>
                  <a:pt x="4863465" y="0"/>
                </a:cubicBezTo>
                <a:cubicBezTo>
                  <a:pt x="4954029" y="4724"/>
                  <a:pt x="5514957" y="27535"/>
                  <a:pt x="5731002" y="0"/>
                </a:cubicBezTo>
                <a:cubicBezTo>
                  <a:pt x="5947047" y="-27535"/>
                  <a:pt x="5936711" y="6506"/>
                  <a:pt x="6072759" y="0"/>
                </a:cubicBezTo>
                <a:cubicBezTo>
                  <a:pt x="6208807" y="-6506"/>
                  <a:pt x="6512080" y="10669"/>
                  <a:pt x="6729984" y="0"/>
                </a:cubicBezTo>
                <a:cubicBezTo>
                  <a:pt x="6947889" y="-10669"/>
                  <a:pt x="7131112" y="17651"/>
                  <a:pt x="7387209" y="0"/>
                </a:cubicBezTo>
                <a:cubicBezTo>
                  <a:pt x="7643307" y="-17651"/>
                  <a:pt x="7729175" y="-934"/>
                  <a:pt x="7939278" y="0"/>
                </a:cubicBezTo>
                <a:cubicBezTo>
                  <a:pt x="8149381" y="934"/>
                  <a:pt x="8255056" y="12587"/>
                  <a:pt x="8386191" y="0"/>
                </a:cubicBezTo>
                <a:cubicBezTo>
                  <a:pt x="8517326" y="-12587"/>
                  <a:pt x="8902833" y="20228"/>
                  <a:pt x="9253728" y="0"/>
                </a:cubicBezTo>
                <a:cubicBezTo>
                  <a:pt x="9604623" y="-20228"/>
                  <a:pt x="9624313" y="-4578"/>
                  <a:pt x="9805797" y="0"/>
                </a:cubicBezTo>
                <a:cubicBezTo>
                  <a:pt x="9987281" y="4578"/>
                  <a:pt x="10363024" y="3933"/>
                  <a:pt x="10515600" y="0"/>
                </a:cubicBezTo>
                <a:cubicBezTo>
                  <a:pt x="10541152" y="268237"/>
                  <a:pt x="10550105" y="392799"/>
                  <a:pt x="10515600" y="708646"/>
                </a:cubicBezTo>
                <a:cubicBezTo>
                  <a:pt x="10481095" y="1024493"/>
                  <a:pt x="10521656" y="1059381"/>
                  <a:pt x="10515600" y="1199726"/>
                </a:cubicBezTo>
                <a:cubicBezTo>
                  <a:pt x="10509544" y="1340071"/>
                  <a:pt x="10537506" y="1525476"/>
                  <a:pt x="10515600" y="1821346"/>
                </a:cubicBezTo>
                <a:cubicBezTo>
                  <a:pt x="10493694" y="2117216"/>
                  <a:pt x="10536717" y="2191875"/>
                  <a:pt x="10515600" y="2486479"/>
                </a:cubicBezTo>
                <a:cubicBezTo>
                  <a:pt x="10494483" y="2781083"/>
                  <a:pt x="10525639" y="2765634"/>
                  <a:pt x="10515600" y="2977558"/>
                </a:cubicBezTo>
                <a:cubicBezTo>
                  <a:pt x="10505561" y="3189482"/>
                  <a:pt x="10534478" y="3373260"/>
                  <a:pt x="10515600" y="3642692"/>
                </a:cubicBezTo>
                <a:cubicBezTo>
                  <a:pt x="10496722" y="3912124"/>
                  <a:pt x="10521355" y="4046834"/>
                  <a:pt x="10515600" y="4351338"/>
                </a:cubicBezTo>
                <a:cubicBezTo>
                  <a:pt x="10123752" y="4331704"/>
                  <a:pt x="10003733" y="4325729"/>
                  <a:pt x="9648063" y="4351338"/>
                </a:cubicBezTo>
                <a:cubicBezTo>
                  <a:pt x="9292393" y="4376947"/>
                  <a:pt x="9044096" y="4343478"/>
                  <a:pt x="8885682" y="4351338"/>
                </a:cubicBezTo>
                <a:cubicBezTo>
                  <a:pt x="8727268" y="4359198"/>
                  <a:pt x="8326052" y="4382205"/>
                  <a:pt x="8018145" y="4351338"/>
                </a:cubicBezTo>
                <a:cubicBezTo>
                  <a:pt x="7710238" y="4320471"/>
                  <a:pt x="7508049" y="4349211"/>
                  <a:pt x="7360920" y="4351338"/>
                </a:cubicBezTo>
                <a:cubicBezTo>
                  <a:pt x="7213792" y="4353465"/>
                  <a:pt x="7077865" y="4335295"/>
                  <a:pt x="6914007" y="4351338"/>
                </a:cubicBezTo>
                <a:cubicBezTo>
                  <a:pt x="6750149" y="4367381"/>
                  <a:pt x="6307875" y="4376211"/>
                  <a:pt x="6046470" y="4351338"/>
                </a:cubicBezTo>
                <a:cubicBezTo>
                  <a:pt x="5785065" y="4326465"/>
                  <a:pt x="5657317" y="4354452"/>
                  <a:pt x="5494401" y="4351338"/>
                </a:cubicBezTo>
                <a:cubicBezTo>
                  <a:pt x="5331485" y="4348224"/>
                  <a:pt x="5112975" y="4370042"/>
                  <a:pt x="4942332" y="4351338"/>
                </a:cubicBezTo>
                <a:cubicBezTo>
                  <a:pt x="4771689" y="4332634"/>
                  <a:pt x="4566325" y="4383972"/>
                  <a:pt x="4285107" y="4351338"/>
                </a:cubicBezTo>
                <a:cubicBezTo>
                  <a:pt x="4003889" y="4318704"/>
                  <a:pt x="3998918" y="4369492"/>
                  <a:pt x="3733038" y="4351338"/>
                </a:cubicBezTo>
                <a:cubicBezTo>
                  <a:pt x="3467158" y="4333184"/>
                  <a:pt x="3106685" y="4340559"/>
                  <a:pt x="2865501" y="4351338"/>
                </a:cubicBezTo>
                <a:cubicBezTo>
                  <a:pt x="2624317" y="4362117"/>
                  <a:pt x="2648203" y="4361978"/>
                  <a:pt x="2523744" y="4351338"/>
                </a:cubicBezTo>
                <a:cubicBezTo>
                  <a:pt x="2399285" y="4340698"/>
                  <a:pt x="2266179" y="4366499"/>
                  <a:pt x="2076831" y="4351338"/>
                </a:cubicBezTo>
                <a:cubicBezTo>
                  <a:pt x="1887483" y="4336177"/>
                  <a:pt x="1529355" y="4309254"/>
                  <a:pt x="1209294" y="4351338"/>
                </a:cubicBezTo>
                <a:cubicBezTo>
                  <a:pt x="889233" y="4393422"/>
                  <a:pt x="465556" y="4361161"/>
                  <a:pt x="0" y="4351338"/>
                </a:cubicBezTo>
                <a:cubicBezTo>
                  <a:pt x="-25727" y="4194281"/>
                  <a:pt x="26715" y="3868379"/>
                  <a:pt x="0" y="3729718"/>
                </a:cubicBezTo>
                <a:cubicBezTo>
                  <a:pt x="-26715" y="3591057"/>
                  <a:pt x="-17038" y="3310151"/>
                  <a:pt x="0" y="3021072"/>
                </a:cubicBezTo>
                <a:cubicBezTo>
                  <a:pt x="17038" y="2731993"/>
                  <a:pt x="-20472" y="2498278"/>
                  <a:pt x="0" y="2355939"/>
                </a:cubicBezTo>
                <a:cubicBezTo>
                  <a:pt x="20472" y="2213600"/>
                  <a:pt x="10322" y="2044979"/>
                  <a:pt x="0" y="1864859"/>
                </a:cubicBezTo>
                <a:cubicBezTo>
                  <a:pt x="-10322" y="1684739"/>
                  <a:pt x="18015" y="1506279"/>
                  <a:pt x="0" y="1243239"/>
                </a:cubicBezTo>
                <a:cubicBezTo>
                  <a:pt x="-18015" y="980199"/>
                  <a:pt x="19349" y="874094"/>
                  <a:pt x="0" y="752160"/>
                </a:cubicBezTo>
                <a:cubicBezTo>
                  <a:pt x="-19349" y="630226"/>
                  <a:pt x="-30961" y="303951"/>
                  <a:pt x="0" y="0"/>
                </a:cubicBezTo>
                <a:close/>
              </a:path>
              <a:path w="10515600" h="4351338" stroke="0" extrusionOk="0">
                <a:moveTo>
                  <a:pt x="0" y="0"/>
                </a:moveTo>
                <a:cubicBezTo>
                  <a:pt x="298021" y="1851"/>
                  <a:pt x="495566" y="13031"/>
                  <a:pt x="762381" y="0"/>
                </a:cubicBezTo>
                <a:cubicBezTo>
                  <a:pt x="1029196" y="-13031"/>
                  <a:pt x="1422850" y="-23595"/>
                  <a:pt x="1629918" y="0"/>
                </a:cubicBezTo>
                <a:cubicBezTo>
                  <a:pt x="1836986" y="23595"/>
                  <a:pt x="2236990" y="35007"/>
                  <a:pt x="2392299" y="0"/>
                </a:cubicBezTo>
                <a:cubicBezTo>
                  <a:pt x="2547608" y="-35007"/>
                  <a:pt x="2630702" y="-14498"/>
                  <a:pt x="2839212" y="0"/>
                </a:cubicBezTo>
                <a:cubicBezTo>
                  <a:pt x="3047722" y="14498"/>
                  <a:pt x="3052763" y="-15559"/>
                  <a:pt x="3180969" y="0"/>
                </a:cubicBezTo>
                <a:cubicBezTo>
                  <a:pt x="3309175" y="15559"/>
                  <a:pt x="3526847" y="-1912"/>
                  <a:pt x="3627882" y="0"/>
                </a:cubicBezTo>
                <a:cubicBezTo>
                  <a:pt x="3728917" y="1912"/>
                  <a:pt x="3984082" y="25503"/>
                  <a:pt x="4285107" y="0"/>
                </a:cubicBezTo>
                <a:cubicBezTo>
                  <a:pt x="4586132" y="-25503"/>
                  <a:pt x="4731036" y="-33514"/>
                  <a:pt x="5047488" y="0"/>
                </a:cubicBezTo>
                <a:cubicBezTo>
                  <a:pt x="5363940" y="33514"/>
                  <a:pt x="5467550" y="22045"/>
                  <a:pt x="5599557" y="0"/>
                </a:cubicBezTo>
                <a:cubicBezTo>
                  <a:pt x="5731564" y="-22045"/>
                  <a:pt x="6178096" y="-8428"/>
                  <a:pt x="6467094" y="0"/>
                </a:cubicBezTo>
                <a:cubicBezTo>
                  <a:pt x="6756092" y="8428"/>
                  <a:pt x="6884035" y="-21605"/>
                  <a:pt x="7019163" y="0"/>
                </a:cubicBezTo>
                <a:cubicBezTo>
                  <a:pt x="7154291" y="21605"/>
                  <a:pt x="7353642" y="-16771"/>
                  <a:pt x="7466076" y="0"/>
                </a:cubicBezTo>
                <a:cubicBezTo>
                  <a:pt x="7578510" y="16771"/>
                  <a:pt x="7640857" y="6977"/>
                  <a:pt x="7807833" y="0"/>
                </a:cubicBezTo>
                <a:cubicBezTo>
                  <a:pt x="7974809" y="-6977"/>
                  <a:pt x="8108366" y="-4616"/>
                  <a:pt x="8254746" y="0"/>
                </a:cubicBezTo>
                <a:cubicBezTo>
                  <a:pt x="8401126" y="4616"/>
                  <a:pt x="8502763" y="-5827"/>
                  <a:pt x="8701659" y="0"/>
                </a:cubicBezTo>
                <a:cubicBezTo>
                  <a:pt x="8900555" y="5827"/>
                  <a:pt x="8905508" y="-9745"/>
                  <a:pt x="9043416" y="0"/>
                </a:cubicBezTo>
                <a:cubicBezTo>
                  <a:pt x="9181324" y="9745"/>
                  <a:pt x="9493054" y="16283"/>
                  <a:pt x="9700641" y="0"/>
                </a:cubicBezTo>
                <a:cubicBezTo>
                  <a:pt x="9908229" y="-16283"/>
                  <a:pt x="10199256" y="40507"/>
                  <a:pt x="10515600" y="0"/>
                </a:cubicBezTo>
                <a:cubicBezTo>
                  <a:pt x="10493974" y="288556"/>
                  <a:pt x="10544836" y="388215"/>
                  <a:pt x="10515600" y="621620"/>
                </a:cubicBezTo>
                <a:cubicBezTo>
                  <a:pt x="10486364" y="855025"/>
                  <a:pt x="10547065" y="1035317"/>
                  <a:pt x="10515600" y="1330266"/>
                </a:cubicBezTo>
                <a:cubicBezTo>
                  <a:pt x="10484135" y="1625215"/>
                  <a:pt x="10522913" y="1815270"/>
                  <a:pt x="10515600" y="2038913"/>
                </a:cubicBezTo>
                <a:cubicBezTo>
                  <a:pt x="10508287" y="2262556"/>
                  <a:pt x="10519879" y="2433921"/>
                  <a:pt x="10515600" y="2617019"/>
                </a:cubicBezTo>
                <a:cubicBezTo>
                  <a:pt x="10511321" y="2800117"/>
                  <a:pt x="10492893" y="2916163"/>
                  <a:pt x="10515600" y="3108099"/>
                </a:cubicBezTo>
                <a:cubicBezTo>
                  <a:pt x="10538307" y="3300035"/>
                  <a:pt x="10496748" y="3654186"/>
                  <a:pt x="10515600" y="3816745"/>
                </a:cubicBezTo>
                <a:cubicBezTo>
                  <a:pt x="10534452" y="3979304"/>
                  <a:pt x="10535925" y="4164466"/>
                  <a:pt x="10515600" y="4351338"/>
                </a:cubicBezTo>
                <a:cubicBezTo>
                  <a:pt x="10410885" y="4348952"/>
                  <a:pt x="10279926" y="4354725"/>
                  <a:pt x="10068687" y="4351338"/>
                </a:cubicBezTo>
                <a:cubicBezTo>
                  <a:pt x="9857448" y="4347951"/>
                  <a:pt x="9760217" y="4335216"/>
                  <a:pt x="9621774" y="4351338"/>
                </a:cubicBezTo>
                <a:cubicBezTo>
                  <a:pt x="9483331" y="4367460"/>
                  <a:pt x="8984182" y="4337586"/>
                  <a:pt x="8754237" y="4351338"/>
                </a:cubicBezTo>
                <a:cubicBezTo>
                  <a:pt x="8524292" y="4365090"/>
                  <a:pt x="8357655" y="4325557"/>
                  <a:pt x="8202168" y="4351338"/>
                </a:cubicBezTo>
                <a:cubicBezTo>
                  <a:pt x="8046681" y="4377119"/>
                  <a:pt x="7712946" y="4321759"/>
                  <a:pt x="7439787" y="4351338"/>
                </a:cubicBezTo>
                <a:cubicBezTo>
                  <a:pt x="7166628" y="4380917"/>
                  <a:pt x="7057544" y="4378537"/>
                  <a:pt x="6677406" y="4351338"/>
                </a:cubicBezTo>
                <a:cubicBezTo>
                  <a:pt x="6297268" y="4324139"/>
                  <a:pt x="6155795" y="4316606"/>
                  <a:pt x="5915025" y="4351338"/>
                </a:cubicBezTo>
                <a:cubicBezTo>
                  <a:pt x="5674255" y="4386070"/>
                  <a:pt x="5568421" y="4368414"/>
                  <a:pt x="5257800" y="4351338"/>
                </a:cubicBezTo>
                <a:cubicBezTo>
                  <a:pt x="4947179" y="4334262"/>
                  <a:pt x="4935260" y="4369427"/>
                  <a:pt x="4810887" y="4351338"/>
                </a:cubicBezTo>
                <a:cubicBezTo>
                  <a:pt x="4686514" y="4333249"/>
                  <a:pt x="4504337" y="4359161"/>
                  <a:pt x="4258818" y="4351338"/>
                </a:cubicBezTo>
                <a:cubicBezTo>
                  <a:pt x="4013299" y="4343515"/>
                  <a:pt x="3983933" y="4338387"/>
                  <a:pt x="3811905" y="4351338"/>
                </a:cubicBezTo>
                <a:cubicBezTo>
                  <a:pt x="3639877" y="4364289"/>
                  <a:pt x="3413317" y="4370815"/>
                  <a:pt x="3154680" y="4351338"/>
                </a:cubicBezTo>
                <a:cubicBezTo>
                  <a:pt x="2896043" y="4331861"/>
                  <a:pt x="2750627" y="4327450"/>
                  <a:pt x="2497455" y="4351338"/>
                </a:cubicBezTo>
                <a:cubicBezTo>
                  <a:pt x="2244283" y="4375226"/>
                  <a:pt x="2282480" y="4341569"/>
                  <a:pt x="2155698" y="4351338"/>
                </a:cubicBezTo>
                <a:cubicBezTo>
                  <a:pt x="2028916" y="4361107"/>
                  <a:pt x="1545779" y="4336827"/>
                  <a:pt x="1288161" y="4351338"/>
                </a:cubicBezTo>
                <a:cubicBezTo>
                  <a:pt x="1030543" y="4365849"/>
                  <a:pt x="1113127" y="4347382"/>
                  <a:pt x="946404" y="4351338"/>
                </a:cubicBezTo>
                <a:cubicBezTo>
                  <a:pt x="779681" y="4355294"/>
                  <a:pt x="407519" y="4318630"/>
                  <a:pt x="0" y="4351338"/>
                </a:cubicBezTo>
                <a:cubicBezTo>
                  <a:pt x="1553" y="4179495"/>
                  <a:pt x="-16186" y="3894271"/>
                  <a:pt x="0" y="3642692"/>
                </a:cubicBezTo>
                <a:cubicBezTo>
                  <a:pt x="16186" y="3391113"/>
                  <a:pt x="-4795" y="3276234"/>
                  <a:pt x="0" y="3151612"/>
                </a:cubicBezTo>
                <a:cubicBezTo>
                  <a:pt x="4795" y="3026990"/>
                  <a:pt x="-25779" y="2771740"/>
                  <a:pt x="0" y="2486479"/>
                </a:cubicBezTo>
                <a:cubicBezTo>
                  <a:pt x="25779" y="2201218"/>
                  <a:pt x="211" y="2123885"/>
                  <a:pt x="0" y="1951886"/>
                </a:cubicBezTo>
                <a:cubicBezTo>
                  <a:pt x="-211" y="1779887"/>
                  <a:pt x="-27427" y="1557077"/>
                  <a:pt x="0" y="1330266"/>
                </a:cubicBezTo>
                <a:cubicBezTo>
                  <a:pt x="27427" y="1103455"/>
                  <a:pt x="-19671" y="911142"/>
                  <a:pt x="0" y="621620"/>
                </a:cubicBezTo>
                <a:cubicBezTo>
                  <a:pt x="19671" y="332098"/>
                  <a:pt x="25308" y="142896"/>
                  <a:pt x="0" y="0"/>
                </a:cubicBezTo>
                <a:close/>
              </a:path>
            </a:pathLst>
          </a:custGeom>
          <a:solidFill>
            <a:schemeClr val="bg1">
              <a:lumMod val="95000"/>
            </a:schemeClr>
          </a:solidFill>
          <a:ln w="28575">
            <a:solidFill>
              <a:schemeClr val="bg1">
                <a:lumMod val="85000"/>
              </a:schemeClr>
            </a:solidFill>
            <a:extLst>
              <a:ext uri="{C807C97D-BFC1-408E-A445-0C87EB9F89A2}">
                <ask:lineSketchStyleProps xmlns:ask="http://schemas.microsoft.com/office/drawing/2018/sketchyshapes" sd="2991066937">
                  <ask:type>
                    <ask:lineSketchFreehand/>
                  </ask:type>
                </ask:lineSketchStyleProps>
              </a:ext>
            </a:extLst>
          </a:ln>
        </p:spPr>
        <p:txBody>
          <a:bodyPr>
            <a:noAutofit/>
          </a:bodyPr>
          <a:lstStyle/>
          <a:p>
            <a:pPr marL="0" indent="0" algn="just">
              <a:lnSpc>
                <a:spcPct val="120000"/>
              </a:lnSpc>
              <a:spcBef>
                <a:spcPts val="300"/>
              </a:spcBef>
              <a:buNone/>
            </a:pPr>
            <a:r>
              <a:rPr lang="fr-FR" sz="1700" dirty="0">
                <a:latin typeface="Calibri" panose="020F0502020204030204" pitchFamily="34" charset="0"/>
                <a:ea typeface="MyriadPro-Regular"/>
                <a:cs typeface="Arial" panose="020B0604020202020204" pitchFamily="34" charset="0"/>
              </a:rPr>
              <a:t>La Journée internationale de la femme, le 19 mars 1911, est devenue un rassemblement de masse à Vienne en faveur de l'égalité des droits pour les femmes et, avec plus de 20 000 participants, a été l'un des plus grands événements de l'époque.</a:t>
            </a:r>
          </a:p>
          <a:p>
            <a:pPr marL="0" indent="0" algn="just">
              <a:lnSpc>
                <a:spcPct val="120000"/>
              </a:lnSpc>
              <a:spcBef>
                <a:spcPts val="300"/>
              </a:spcBef>
              <a:buNone/>
            </a:pPr>
            <a:r>
              <a:rPr lang="fr-FR" sz="1700" dirty="0">
                <a:latin typeface="Calibri" panose="020F0502020204030204" pitchFamily="34" charset="0"/>
                <a:ea typeface="MyriadPro-Regular"/>
                <a:cs typeface="Arial" panose="020B0604020202020204" pitchFamily="34" charset="0"/>
              </a:rPr>
              <a:t>Le mouvement des femmes ne peut plus désormais être stoppé dans toute l'Europe. Enfin, la première guerre mondiale (1914-1918) a complètement changé le rôle des femmes dans la société. Les hommes servant au front, c'est aux femmes à la maison qu'il revient de faire tourner l'économie. De nombreuses activités indispensables sont désormais prises en charge par les femmes. Cela a modifié de façon permanente le statut social des femmes et représente donc un changement radical. Le fait que la guerre ait coûté la vie à des milliers d'hommes a également attiré de plus en plus l'attention sur les femmes.</a:t>
            </a:r>
          </a:p>
          <a:p>
            <a:pPr marL="0" indent="0" algn="just">
              <a:lnSpc>
                <a:spcPct val="120000"/>
              </a:lnSpc>
              <a:spcBef>
                <a:spcPts val="300"/>
              </a:spcBef>
              <a:buNone/>
            </a:pPr>
            <a:r>
              <a:rPr lang="fr-FR" sz="1700" dirty="0">
                <a:latin typeface="Calibri" panose="020F0502020204030204" pitchFamily="34" charset="0"/>
                <a:ea typeface="MyriadPro-Regular"/>
                <a:cs typeface="Arial" panose="020B0604020202020204" pitchFamily="34" charset="0"/>
              </a:rPr>
              <a:t>En 1918, (presque toutes) les femmes obtiennent enfin le droit de vote, faisant de l'Autriche l'un des premiers pays d'Europe à introduire le suffrage universel et égalitaire. Il faudra encore quelques années pour que tous les Autrichiens, sans exception, soient enfin reconnus comme des citoyens à part entière. </a:t>
            </a:r>
          </a:p>
          <a:p>
            <a:pPr marL="0" indent="0" algn="just">
              <a:lnSpc>
                <a:spcPct val="120000"/>
              </a:lnSpc>
              <a:spcBef>
                <a:spcPts val="300"/>
              </a:spcBef>
              <a:buNone/>
            </a:pPr>
            <a:r>
              <a:rPr lang="fr-FR" sz="1700" dirty="0">
                <a:latin typeface="Calibri" panose="020F0502020204030204" pitchFamily="34" charset="0"/>
                <a:ea typeface="MyriadPro-Regular"/>
                <a:cs typeface="Arial" panose="020B0604020202020204" pitchFamily="34" charset="0"/>
              </a:rPr>
              <a:t>Ce n'est qu'en 1921 que les prostituées ont également pu voter. Cet exemple montre très bien que, dans les groupes sociaux marginalisés, ces changements/étapes fondamentales sont souvent peu ressentis ou ne le sont que beaucoup plus tard</a:t>
            </a:r>
            <a:r>
              <a:rPr lang="en-GB" sz="1700" dirty="0">
                <a:effectLst/>
                <a:latin typeface="Calibri" panose="020F0502020204030204" pitchFamily="34" charset="0"/>
                <a:ea typeface="MyriadPro-Regular"/>
                <a:cs typeface="Arial" panose="020B0604020202020204" pitchFamily="34" charset="0"/>
              </a:rPr>
              <a:t>.</a:t>
            </a:r>
          </a:p>
          <a:p>
            <a:pPr marL="0" indent="0">
              <a:lnSpc>
                <a:spcPct val="120000"/>
              </a:lnSpc>
              <a:spcBef>
                <a:spcPts val="300"/>
              </a:spcBef>
              <a:buNone/>
            </a:pPr>
            <a:endParaRPr lang="en-GB" sz="1700" dirty="0"/>
          </a:p>
        </p:txBody>
      </p:sp>
      <p:pic>
        <p:nvPicPr>
          <p:cNvPr id="4" name="Episode-2-6How-FR">
            <a:hlinkClick r:id="" action="ppaction://media"/>
            <a:extLst>
              <a:ext uri="{FF2B5EF4-FFF2-40B4-BE49-F238E27FC236}">
                <a16:creationId xmlns:a16="http://schemas.microsoft.com/office/drawing/2014/main" id="{6C178F4D-9772-001E-013B-F704991EFCB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88411" y="166687"/>
            <a:ext cx="1254039" cy="1254039"/>
          </a:xfrm>
          <a:prstGeom prst="rect">
            <a:avLst/>
          </a:prstGeom>
        </p:spPr>
      </p:pic>
    </p:spTree>
    <p:extLst>
      <p:ext uri="{BB962C8B-B14F-4D97-AF65-F5344CB8AC3E}">
        <p14:creationId xmlns:p14="http://schemas.microsoft.com/office/powerpoint/2010/main" val="338483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601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816693F-521F-438C-BA5F-0D10830BC444}"/>
              </a:ext>
            </a:extLst>
          </p:cNvPr>
          <p:cNvSpPr>
            <a:spLocks noGrp="1"/>
          </p:cNvSpPr>
          <p:nvPr>
            <p:ph type="title"/>
          </p:nvPr>
        </p:nvSpPr>
        <p:spPr/>
        <p:txBody>
          <a:bodyPr/>
          <a:lstStyle/>
          <a:p>
            <a:r>
              <a:rPr lang="fr-FR" dirty="0"/>
              <a:t>Comment l'histoire se poursuit</a:t>
            </a:r>
            <a:endParaRPr lang="en-GB" dirty="0"/>
          </a:p>
        </p:txBody>
      </p:sp>
      <p:sp>
        <p:nvSpPr>
          <p:cNvPr id="3" name="Θέση περιεχομένου 2">
            <a:extLst>
              <a:ext uri="{FF2B5EF4-FFF2-40B4-BE49-F238E27FC236}">
                <a16:creationId xmlns:a16="http://schemas.microsoft.com/office/drawing/2014/main" id="{D3FFD8AD-5314-4ED7-9287-B9B5214C6A51}"/>
              </a:ext>
            </a:extLst>
          </p:cNvPr>
          <p:cNvSpPr>
            <a:spLocks noGrp="1"/>
          </p:cNvSpPr>
          <p:nvPr>
            <p:ph idx="1"/>
          </p:nvPr>
        </p:nvSpPr>
        <p:spPr>
          <a:xfrm>
            <a:off x="363983" y="1825623"/>
            <a:ext cx="11762114" cy="4945879"/>
          </a:xfrm>
          <a:custGeom>
            <a:avLst/>
            <a:gdLst>
              <a:gd name="connsiteX0" fmla="*/ 0 w 11762114"/>
              <a:gd name="connsiteY0" fmla="*/ 0 h 4945879"/>
              <a:gd name="connsiteX1" fmla="*/ 691889 w 11762114"/>
              <a:gd name="connsiteY1" fmla="*/ 0 h 4945879"/>
              <a:gd name="connsiteX2" fmla="*/ 1501399 w 11762114"/>
              <a:gd name="connsiteY2" fmla="*/ 0 h 4945879"/>
              <a:gd name="connsiteX3" fmla="*/ 1840425 w 11762114"/>
              <a:gd name="connsiteY3" fmla="*/ 0 h 4945879"/>
              <a:gd name="connsiteX4" fmla="*/ 2532314 w 11762114"/>
              <a:gd name="connsiteY4" fmla="*/ 0 h 4945879"/>
              <a:gd name="connsiteX5" fmla="*/ 3106582 w 11762114"/>
              <a:gd name="connsiteY5" fmla="*/ 0 h 4945879"/>
              <a:gd name="connsiteX6" fmla="*/ 3445608 w 11762114"/>
              <a:gd name="connsiteY6" fmla="*/ 0 h 4945879"/>
              <a:gd name="connsiteX7" fmla="*/ 4372739 w 11762114"/>
              <a:gd name="connsiteY7" fmla="*/ 0 h 4945879"/>
              <a:gd name="connsiteX8" fmla="*/ 4711764 w 11762114"/>
              <a:gd name="connsiteY8" fmla="*/ 0 h 4945879"/>
              <a:gd name="connsiteX9" fmla="*/ 5403654 w 11762114"/>
              <a:gd name="connsiteY9" fmla="*/ 0 h 4945879"/>
              <a:gd name="connsiteX10" fmla="*/ 6095543 w 11762114"/>
              <a:gd name="connsiteY10" fmla="*/ 0 h 4945879"/>
              <a:gd name="connsiteX11" fmla="*/ 6669811 w 11762114"/>
              <a:gd name="connsiteY11" fmla="*/ 0 h 4945879"/>
              <a:gd name="connsiteX12" fmla="*/ 7126457 w 11762114"/>
              <a:gd name="connsiteY12" fmla="*/ 0 h 4945879"/>
              <a:gd name="connsiteX13" fmla="*/ 8053589 w 11762114"/>
              <a:gd name="connsiteY13" fmla="*/ 0 h 4945879"/>
              <a:gd name="connsiteX14" fmla="*/ 8627857 w 11762114"/>
              <a:gd name="connsiteY14" fmla="*/ 0 h 4945879"/>
              <a:gd name="connsiteX15" fmla="*/ 9202124 w 11762114"/>
              <a:gd name="connsiteY15" fmla="*/ 0 h 4945879"/>
              <a:gd name="connsiteX16" fmla="*/ 10129256 w 11762114"/>
              <a:gd name="connsiteY16" fmla="*/ 0 h 4945879"/>
              <a:gd name="connsiteX17" fmla="*/ 10468281 w 11762114"/>
              <a:gd name="connsiteY17" fmla="*/ 0 h 4945879"/>
              <a:gd name="connsiteX18" fmla="*/ 11160171 w 11762114"/>
              <a:gd name="connsiteY18" fmla="*/ 0 h 4945879"/>
              <a:gd name="connsiteX19" fmla="*/ 11762114 w 11762114"/>
              <a:gd name="connsiteY19" fmla="*/ 0 h 4945879"/>
              <a:gd name="connsiteX20" fmla="*/ 11762114 w 11762114"/>
              <a:gd name="connsiteY20" fmla="*/ 667694 h 4945879"/>
              <a:gd name="connsiteX21" fmla="*/ 11762114 w 11762114"/>
              <a:gd name="connsiteY21" fmla="*/ 1335387 h 4945879"/>
              <a:gd name="connsiteX22" fmla="*/ 11762114 w 11762114"/>
              <a:gd name="connsiteY22" fmla="*/ 1854705 h 4945879"/>
              <a:gd name="connsiteX23" fmla="*/ 11762114 w 11762114"/>
              <a:gd name="connsiteY23" fmla="*/ 2571857 h 4945879"/>
              <a:gd name="connsiteX24" fmla="*/ 11762114 w 11762114"/>
              <a:gd name="connsiteY24" fmla="*/ 3140633 h 4945879"/>
              <a:gd name="connsiteX25" fmla="*/ 11762114 w 11762114"/>
              <a:gd name="connsiteY25" fmla="*/ 3709409 h 4945879"/>
              <a:gd name="connsiteX26" fmla="*/ 11762114 w 11762114"/>
              <a:gd name="connsiteY26" fmla="*/ 4179268 h 4945879"/>
              <a:gd name="connsiteX27" fmla="*/ 11762114 w 11762114"/>
              <a:gd name="connsiteY27" fmla="*/ 4945879 h 4945879"/>
              <a:gd name="connsiteX28" fmla="*/ 11187846 w 11762114"/>
              <a:gd name="connsiteY28" fmla="*/ 4945879 h 4945879"/>
              <a:gd name="connsiteX29" fmla="*/ 10613578 w 11762114"/>
              <a:gd name="connsiteY29" fmla="*/ 4945879 h 4945879"/>
              <a:gd name="connsiteX30" fmla="*/ 10039310 w 11762114"/>
              <a:gd name="connsiteY30" fmla="*/ 4945879 h 4945879"/>
              <a:gd name="connsiteX31" fmla="*/ 9347421 w 11762114"/>
              <a:gd name="connsiteY31" fmla="*/ 4945879 h 4945879"/>
              <a:gd name="connsiteX32" fmla="*/ 8773153 w 11762114"/>
              <a:gd name="connsiteY32" fmla="*/ 4945879 h 4945879"/>
              <a:gd name="connsiteX33" fmla="*/ 7846022 w 11762114"/>
              <a:gd name="connsiteY33" fmla="*/ 4945879 h 4945879"/>
              <a:gd name="connsiteX34" fmla="*/ 7506996 w 11762114"/>
              <a:gd name="connsiteY34" fmla="*/ 4945879 h 4945879"/>
              <a:gd name="connsiteX35" fmla="*/ 7050350 w 11762114"/>
              <a:gd name="connsiteY35" fmla="*/ 4945879 h 4945879"/>
              <a:gd name="connsiteX36" fmla="*/ 6123218 w 11762114"/>
              <a:gd name="connsiteY36" fmla="*/ 4945879 h 4945879"/>
              <a:gd name="connsiteX37" fmla="*/ 5313708 w 11762114"/>
              <a:gd name="connsiteY37" fmla="*/ 4945879 h 4945879"/>
              <a:gd name="connsiteX38" fmla="*/ 4621819 w 11762114"/>
              <a:gd name="connsiteY38" fmla="*/ 4945879 h 4945879"/>
              <a:gd name="connsiteX39" fmla="*/ 3929930 w 11762114"/>
              <a:gd name="connsiteY39" fmla="*/ 4945879 h 4945879"/>
              <a:gd name="connsiteX40" fmla="*/ 3355662 w 11762114"/>
              <a:gd name="connsiteY40" fmla="*/ 4945879 h 4945879"/>
              <a:gd name="connsiteX41" fmla="*/ 2781394 w 11762114"/>
              <a:gd name="connsiteY41" fmla="*/ 4945879 h 4945879"/>
              <a:gd name="connsiteX42" fmla="*/ 2207126 w 11762114"/>
              <a:gd name="connsiteY42" fmla="*/ 4945879 h 4945879"/>
              <a:gd name="connsiteX43" fmla="*/ 1515237 w 11762114"/>
              <a:gd name="connsiteY43" fmla="*/ 4945879 h 4945879"/>
              <a:gd name="connsiteX44" fmla="*/ 823348 w 11762114"/>
              <a:gd name="connsiteY44" fmla="*/ 4945879 h 4945879"/>
              <a:gd name="connsiteX45" fmla="*/ 0 w 11762114"/>
              <a:gd name="connsiteY45" fmla="*/ 4945879 h 4945879"/>
              <a:gd name="connsiteX46" fmla="*/ 0 w 11762114"/>
              <a:gd name="connsiteY46" fmla="*/ 4426562 h 4945879"/>
              <a:gd name="connsiteX47" fmla="*/ 0 w 11762114"/>
              <a:gd name="connsiteY47" fmla="*/ 3907244 h 4945879"/>
              <a:gd name="connsiteX48" fmla="*/ 0 w 11762114"/>
              <a:gd name="connsiteY48" fmla="*/ 3289010 h 4945879"/>
              <a:gd name="connsiteX49" fmla="*/ 0 w 11762114"/>
              <a:gd name="connsiteY49" fmla="*/ 2769692 h 4945879"/>
              <a:gd name="connsiteX50" fmla="*/ 0 w 11762114"/>
              <a:gd name="connsiteY50" fmla="*/ 2151457 h 4945879"/>
              <a:gd name="connsiteX51" fmla="*/ 0 w 11762114"/>
              <a:gd name="connsiteY51" fmla="*/ 1582681 h 4945879"/>
              <a:gd name="connsiteX52" fmla="*/ 0 w 11762114"/>
              <a:gd name="connsiteY52" fmla="*/ 1013905 h 4945879"/>
              <a:gd name="connsiteX53" fmla="*/ 0 w 11762114"/>
              <a:gd name="connsiteY53" fmla="*/ 0 h 4945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1762114" h="4945879" fill="none" extrusionOk="0">
                <a:moveTo>
                  <a:pt x="0" y="0"/>
                </a:moveTo>
                <a:cubicBezTo>
                  <a:pt x="303342" y="-243"/>
                  <a:pt x="382010" y="28172"/>
                  <a:pt x="691889" y="0"/>
                </a:cubicBezTo>
                <a:cubicBezTo>
                  <a:pt x="1001768" y="-28172"/>
                  <a:pt x="1179180" y="-6247"/>
                  <a:pt x="1501399" y="0"/>
                </a:cubicBezTo>
                <a:cubicBezTo>
                  <a:pt x="1823618" y="6247"/>
                  <a:pt x="1769424" y="-13991"/>
                  <a:pt x="1840425" y="0"/>
                </a:cubicBezTo>
                <a:cubicBezTo>
                  <a:pt x="1911426" y="13991"/>
                  <a:pt x="2342488" y="24545"/>
                  <a:pt x="2532314" y="0"/>
                </a:cubicBezTo>
                <a:cubicBezTo>
                  <a:pt x="2722140" y="-24545"/>
                  <a:pt x="2945459" y="8142"/>
                  <a:pt x="3106582" y="0"/>
                </a:cubicBezTo>
                <a:cubicBezTo>
                  <a:pt x="3267705" y="-8142"/>
                  <a:pt x="3310998" y="-795"/>
                  <a:pt x="3445608" y="0"/>
                </a:cubicBezTo>
                <a:cubicBezTo>
                  <a:pt x="3580218" y="795"/>
                  <a:pt x="3968359" y="1931"/>
                  <a:pt x="4372739" y="0"/>
                </a:cubicBezTo>
                <a:cubicBezTo>
                  <a:pt x="4777119" y="-1931"/>
                  <a:pt x="4619776" y="-8264"/>
                  <a:pt x="4711764" y="0"/>
                </a:cubicBezTo>
                <a:cubicBezTo>
                  <a:pt x="4803752" y="8264"/>
                  <a:pt x="5258973" y="-5657"/>
                  <a:pt x="5403654" y="0"/>
                </a:cubicBezTo>
                <a:cubicBezTo>
                  <a:pt x="5548335" y="5657"/>
                  <a:pt x="5945539" y="32667"/>
                  <a:pt x="6095543" y="0"/>
                </a:cubicBezTo>
                <a:cubicBezTo>
                  <a:pt x="6245547" y="-32667"/>
                  <a:pt x="6414143" y="18843"/>
                  <a:pt x="6669811" y="0"/>
                </a:cubicBezTo>
                <a:cubicBezTo>
                  <a:pt x="6925479" y="-18843"/>
                  <a:pt x="6913335" y="-634"/>
                  <a:pt x="7126457" y="0"/>
                </a:cubicBezTo>
                <a:cubicBezTo>
                  <a:pt x="7339579" y="634"/>
                  <a:pt x="7690749" y="35216"/>
                  <a:pt x="8053589" y="0"/>
                </a:cubicBezTo>
                <a:cubicBezTo>
                  <a:pt x="8416429" y="-35216"/>
                  <a:pt x="8489761" y="-24747"/>
                  <a:pt x="8627857" y="0"/>
                </a:cubicBezTo>
                <a:cubicBezTo>
                  <a:pt x="8765953" y="24747"/>
                  <a:pt x="8973244" y="1787"/>
                  <a:pt x="9202124" y="0"/>
                </a:cubicBezTo>
                <a:cubicBezTo>
                  <a:pt x="9431004" y="-1787"/>
                  <a:pt x="9693174" y="-1195"/>
                  <a:pt x="10129256" y="0"/>
                </a:cubicBezTo>
                <a:cubicBezTo>
                  <a:pt x="10565338" y="1195"/>
                  <a:pt x="10318952" y="-1190"/>
                  <a:pt x="10468281" y="0"/>
                </a:cubicBezTo>
                <a:cubicBezTo>
                  <a:pt x="10617611" y="1190"/>
                  <a:pt x="10935672" y="-30989"/>
                  <a:pt x="11160171" y="0"/>
                </a:cubicBezTo>
                <a:cubicBezTo>
                  <a:pt x="11384670" y="30989"/>
                  <a:pt x="11633870" y="-25973"/>
                  <a:pt x="11762114" y="0"/>
                </a:cubicBezTo>
                <a:cubicBezTo>
                  <a:pt x="11776776" y="208228"/>
                  <a:pt x="11758928" y="433154"/>
                  <a:pt x="11762114" y="667694"/>
                </a:cubicBezTo>
                <a:cubicBezTo>
                  <a:pt x="11765300" y="902234"/>
                  <a:pt x="11753761" y="1196492"/>
                  <a:pt x="11762114" y="1335387"/>
                </a:cubicBezTo>
                <a:cubicBezTo>
                  <a:pt x="11770467" y="1474282"/>
                  <a:pt x="11751824" y="1671147"/>
                  <a:pt x="11762114" y="1854705"/>
                </a:cubicBezTo>
                <a:cubicBezTo>
                  <a:pt x="11772404" y="2038263"/>
                  <a:pt x="11740880" y="2228205"/>
                  <a:pt x="11762114" y="2571857"/>
                </a:cubicBezTo>
                <a:cubicBezTo>
                  <a:pt x="11783348" y="2915509"/>
                  <a:pt x="11772398" y="3004935"/>
                  <a:pt x="11762114" y="3140633"/>
                </a:cubicBezTo>
                <a:cubicBezTo>
                  <a:pt x="11751830" y="3276331"/>
                  <a:pt x="11788107" y="3591434"/>
                  <a:pt x="11762114" y="3709409"/>
                </a:cubicBezTo>
                <a:cubicBezTo>
                  <a:pt x="11736121" y="3827384"/>
                  <a:pt x="11768878" y="3972264"/>
                  <a:pt x="11762114" y="4179268"/>
                </a:cubicBezTo>
                <a:cubicBezTo>
                  <a:pt x="11755350" y="4386272"/>
                  <a:pt x="11767025" y="4784607"/>
                  <a:pt x="11762114" y="4945879"/>
                </a:cubicBezTo>
                <a:cubicBezTo>
                  <a:pt x="11492129" y="4966664"/>
                  <a:pt x="11472783" y="4958456"/>
                  <a:pt x="11187846" y="4945879"/>
                </a:cubicBezTo>
                <a:cubicBezTo>
                  <a:pt x="10902909" y="4933302"/>
                  <a:pt x="10760566" y="4935934"/>
                  <a:pt x="10613578" y="4945879"/>
                </a:cubicBezTo>
                <a:cubicBezTo>
                  <a:pt x="10466590" y="4955824"/>
                  <a:pt x="10321600" y="4955278"/>
                  <a:pt x="10039310" y="4945879"/>
                </a:cubicBezTo>
                <a:cubicBezTo>
                  <a:pt x="9757020" y="4936480"/>
                  <a:pt x="9661465" y="4959167"/>
                  <a:pt x="9347421" y="4945879"/>
                </a:cubicBezTo>
                <a:cubicBezTo>
                  <a:pt x="9033377" y="4932591"/>
                  <a:pt x="8960786" y="4931789"/>
                  <a:pt x="8773153" y="4945879"/>
                </a:cubicBezTo>
                <a:cubicBezTo>
                  <a:pt x="8585520" y="4959969"/>
                  <a:pt x="8261879" y="4934049"/>
                  <a:pt x="7846022" y="4945879"/>
                </a:cubicBezTo>
                <a:cubicBezTo>
                  <a:pt x="7430165" y="4957709"/>
                  <a:pt x="7674420" y="4946588"/>
                  <a:pt x="7506996" y="4945879"/>
                </a:cubicBezTo>
                <a:cubicBezTo>
                  <a:pt x="7339572" y="4945170"/>
                  <a:pt x="7183186" y="4930617"/>
                  <a:pt x="7050350" y="4945879"/>
                </a:cubicBezTo>
                <a:cubicBezTo>
                  <a:pt x="6917514" y="4961141"/>
                  <a:pt x="6392488" y="4918866"/>
                  <a:pt x="6123218" y="4945879"/>
                </a:cubicBezTo>
                <a:cubicBezTo>
                  <a:pt x="5853948" y="4972892"/>
                  <a:pt x="5592627" y="4955792"/>
                  <a:pt x="5313708" y="4945879"/>
                </a:cubicBezTo>
                <a:cubicBezTo>
                  <a:pt x="5034789" y="4935967"/>
                  <a:pt x="4773354" y="4970748"/>
                  <a:pt x="4621819" y="4945879"/>
                </a:cubicBezTo>
                <a:cubicBezTo>
                  <a:pt x="4470284" y="4921010"/>
                  <a:pt x="4222780" y="4937901"/>
                  <a:pt x="3929930" y="4945879"/>
                </a:cubicBezTo>
                <a:cubicBezTo>
                  <a:pt x="3637080" y="4953857"/>
                  <a:pt x="3596427" y="4971303"/>
                  <a:pt x="3355662" y="4945879"/>
                </a:cubicBezTo>
                <a:cubicBezTo>
                  <a:pt x="3114897" y="4920455"/>
                  <a:pt x="2943818" y="4943281"/>
                  <a:pt x="2781394" y="4945879"/>
                </a:cubicBezTo>
                <a:cubicBezTo>
                  <a:pt x="2618970" y="4948477"/>
                  <a:pt x="2482165" y="4961115"/>
                  <a:pt x="2207126" y="4945879"/>
                </a:cubicBezTo>
                <a:cubicBezTo>
                  <a:pt x="1932087" y="4930643"/>
                  <a:pt x="1670838" y="4972974"/>
                  <a:pt x="1515237" y="4945879"/>
                </a:cubicBezTo>
                <a:cubicBezTo>
                  <a:pt x="1359636" y="4918784"/>
                  <a:pt x="1106296" y="4939194"/>
                  <a:pt x="823348" y="4945879"/>
                </a:cubicBezTo>
                <a:cubicBezTo>
                  <a:pt x="540400" y="4952564"/>
                  <a:pt x="259190" y="4971226"/>
                  <a:pt x="0" y="4945879"/>
                </a:cubicBezTo>
                <a:cubicBezTo>
                  <a:pt x="-13315" y="4781202"/>
                  <a:pt x="-4355" y="4686162"/>
                  <a:pt x="0" y="4426562"/>
                </a:cubicBezTo>
                <a:cubicBezTo>
                  <a:pt x="4355" y="4166962"/>
                  <a:pt x="-11917" y="4114870"/>
                  <a:pt x="0" y="3907244"/>
                </a:cubicBezTo>
                <a:cubicBezTo>
                  <a:pt x="11917" y="3699618"/>
                  <a:pt x="20555" y="3428262"/>
                  <a:pt x="0" y="3289010"/>
                </a:cubicBezTo>
                <a:cubicBezTo>
                  <a:pt x="-20555" y="3149758"/>
                  <a:pt x="5514" y="2996424"/>
                  <a:pt x="0" y="2769692"/>
                </a:cubicBezTo>
                <a:cubicBezTo>
                  <a:pt x="-5514" y="2542960"/>
                  <a:pt x="-4758" y="2369570"/>
                  <a:pt x="0" y="2151457"/>
                </a:cubicBezTo>
                <a:cubicBezTo>
                  <a:pt x="4758" y="1933344"/>
                  <a:pt x="-1953" y="1712898"/>
                  <a:pt x="0" y="1582681"/>
                </a:cubicBezTo>
                <a:cubicBezTo>
                  <a:pt x="1953" y="1452464"/>
                  <a:pt x="15475" y="1249022"/>
                  <a:pt x="0" y="1013905"/>
                </a:cubicBezTo>
                <a:cubicBezTo>
                  <a:pt x="-15475" y="778788"/>
                  <a:pt x="-44244" y="463021"/>
                  <a:pt x="0" y="0"/>
                </a:cubicBezTo>
                <a:close/>
              </a:path>
              <a:path w="11762114" h="4945879" stroke="0" extrusionOk="0">
                <a:moveTo>
                  <a:pt x="0" y="0"/>
                </a:moveTo>
                <a:cubicBezTo>
                  <a:pt x="313963" y="20580"/>
                  <a:pt x="632317" y="-15917"/>
                  <a:pt x="809510" y="0"/>
                </a:cubicBezTo>
                <a:cubicBezTo>
                  <a:pt x="986703" y="15917"/>
                  <a:pt x="1546465" y="40162"/>
                  <a:pt x="1736642" y="0"/>
                </a:cubicBezTo>
                <a:cubicBezTo>
                  <a:pt x="1926819" y="-40162"/>
                  <a:pt x="2374112" y="-31387"/>
                  <a:pt x="2546152" y="0"/>
                </a:cubicBezTo>
                <a:cubicBezTo>
                  <a:pt x="2718192" y="31387"/>
                  <a:pt x="2837963" y="-16373"/>
                  <a:pt x="3002799" y="0"/>
                </a:cubicBezTo>
                <a:cubicBezTo>
                  <a:pt x="3167635" y="16373"/>
                  <a:pt x="3239097" y="15546"/>
                  <a:pt x="3341824" y="0"/>
                </a:cubicBezTo>
                <a:cubicBezTo>
                  <a:pt x="3444551" y="-15546"/>
                  <a:pt x="3687321" y="-12841"/>
                  <a:pt x="3798471" y="0"/>
                </a:cubicBezTo>
                <a:cubicBezTo>
                  <a:pt x="3909621" y="12841"/>
                  <a:pt x="4179606" y="23687"/>
                  <a:pt x="4490360" y="0"/>
                </a:cubicBezTo>
                <a:cubicBezTo>
                  <a:pt x="4801114" y="-23687"/>
                  <a:pt x="4957956" y="30417"/>
                  <a:pt x="5299870" y="0"/>
                </a:cubicBezTo>
                <a:cubicBezTo>
                  <a:pt x="5641784" y="-30417"/>
                  <a:pt x="5686385" y="4786"/>
                  <a:pt x="5874138" y="0"/>
                </a:cubicBezTo>
                <a:cubicBezTo>
                  <a:pt x="6061891" y="-4786"/>
                  <a:pt x="6358119" y="31478"/>
                  <a:pt x="6801269" y="0"/>
                </a:cubicBezTo>
                <a:cubicBezTo>
                  <a:pt x="7244419" y="-31478"/>
                  <a:pt x="7124314" y="1398"/>
                  <a:pt x="7375537" y="0"/>
                </a:cubicBezTo>
                <a:cubicBezTo>
                  <a:pt x="7626760" y="-1398"/>
                  <a:pt x="7689008" y="-8429"/>
                  <a:pt x="7832184" y="0"/>
                </a:cubicBezTo>
                <a:cubicBezTo>
                  <a:pt x="7975360" y="8429"/>
                  <a:pt x="8061794" y="-287"/>
                  <a:pt x="8171210" y="0"/>
                </a:cubicBezTo>
                <a:cubicBezTo>
                  <a:pt x="8280626" y="287"/>
                  <a:pt x="8442979" y="-16867"/>
                  <a:pt x="8627857" y="0"/>
                </a:cubicBezTo>
                <a:cubicBezTo>
                  <a:pt x="8812735" y="16867"/>
                  <a:pt x="8936033" y="12726"/>
                  <a:pt x="9084503" y="0"/>
                </a:cubicBezTo>
                <a:cubicBezTo>
                  <a:pt x="9232973" y="-12726"/>
                  <a:pt x="9284279" y="8933"/>
                  <a:pt x="9423529" y="0"/>
                </a:cubicBezTo>
                <a:cubicBezTo>
                  <a:pt x="9562779" y="-8933"/>
                  <a:pt x="9851766" y="18272"/>
                  <a:pt x="10115418" y="0"/>
                </a:cubicBezTo>
                <a:cubicBezTo>
                  <a:pt x="10379070" y="-18272"/>
                  <a:pt x="10529535" y="-888"/>
                  <a:pt x="10807307" y="0"/>
                </a:cubicBezTo>
                <a:cubicBezTo>
                  <a:pt x="11085079" y="888"/>
                  <a:pt x="11395805" y="1227"/>
                  <a:pt x="11762114" y="0"/>
                </a:cubicBezTo>
                <a:cubicBezTo>
                  <a:pt x="11785739" y="239562"/>
                  <a:pt x="11754092" y="412944"/>
                  <a:pt x="11762114" y="568776"/>
                </a:cubicBezTo>
                <a:cubicBezTo>
                  <a:pt x="11770136" y="724608"/>
                  <a:pt x="11731739" y="988172"/>
                  <a:pt x="11762114" y="1285929"/>
                </a:cubicBezTo>
                <a:cubicBezTo>
                  <a:pt x="11792489" y="1583686"/>
                  <a:pt x="11778985" y="1709793"/>
                  <a:pt x="11762114" y="1854705"/>
                </a:cubicBezTo>
                <a:cubicBezTo>
                  <a:pt x="11745243" y="1999617"/>
                  <a:pt x="11775711" y="2172844"/>
                  <a:pt x="11762114" y="2324563"/>
                </a:cubicBezTo>
                <a:cubicBezTo>
                  <a:pt x="11748517" y="2476282"/>
                  <a:pt x="11776084" y="2852333"/>
                  <a:pt x="11762114" y="3041716"/>
                </a:cubicBezTo>
                <a:cubicBezTo>
                  <a:pt x="11748144" y="3231099"/>
                  <a:pt x="11742517" y="3306677"/>
                  <a:pt x="11762114" y="3511574"/>
                </a:cubicBezTo>
                <a:cubicBezTo>
                  <a:pt x="11781711" y="3716471"/>
                  <a:pt x="11754740" y="3900606"/>
                  <a:pt x="11762114" y="4030891"/>
                </a:cubicBezTo>
                <a:cubicBezTo>
                  <a:pt x="11769488" y="4161176"/>
                  <a:pt x="11787078" y="4725584"/>
                  <a:pt x="11762114" y="4945879"/>
                </a:cubicBezTo>
                <a:cubicBezTo>
                  <a:pt x="11458046" y="4943841"/>
                  <a:pt x="11331355" y="4931619"/>
                  <a:pt x="11070225" y="4945879"/>
                </a:cubicBezTo>
                <a:cubicBezTo>
                  <a:pt x="10809095" y="4960139"/>
                  <a:pt x="10655523" y="4941110"/>
                  <a:pt x="10495957" y="4945879"/>
                </a:cubicBezTo>
                <a:cubicBezTo>
                  <a:pt x="10336391" y="4950648"/>
                  <a:pt x="10070334" y="4960225"/>
                  <a:pt x="9686447" y="4945879"/>
                </a:cubicBezTo>
                <a:cubicBezTo>
                  <a:pt x="9302560" y="4931534"/>
                  <a:pt x="9046094" y="4959625"/>
                  <a:pt x="8876937" y="4945879"/>
                </a:cubicBezTo>
                <a:cubicBezTo>
                  <a:pt x="8707780" y="4932134"/>
                  <a:pt x="8363504" y="4931749"/>
                  <a:pt x="8067426" y="4945879"/>
                </a:cubicBezTo>
                <a:cubicBezTo>
                  <a:pt x="7771348" y="4960009"/>
                  <a:pt x="7674440" y="4939689"/>
                  <a:pt x="7375537" y="4945879"/>
                </a:cubicBezTo>
                <a:cubicBezTo>
                  <a:pt x="7076634" y="4952069"/>
                  <a:pt x="7130757" y="4925196"/>
                  <a:pt x="6918891" y="4945879"/>
                </a:cubicBezTo>
                <a:cubicBezTo>
                  <a:pt x="6707025" y="4966562"/>
                  <a:pt x="6500240" y="4963269"/>
                  <a:pt x="6344623" y="4945879"/>
                </a:cubicBezTo>
                <a:cubicBezTo>
                  <a:pt x="6189006" y="4928489"/>
                  <a:pt x="6100702" y="4940947"/>
                  <a:pt x="5887976" y="4945879"/>
                </a:cubicBezTo>
                <a:cubicBezTo>
                  <a:pt x="5675250" y="4950811"/>
                  <a:pt x="5539871" y="4933947"/>
                  <a:pt x="5196087" y="4945879"/>
                </a:cubicBezTo>
                <a:cubicBezTo>
                  <a:pt x="4852303" y="4957811"/>
                  <a:pt x="4820187" y="4941022"/>
                  <a:pt x="4504198" y="4945879"/>
                </a:cubicBezTo>
                <a:cubicBezTo>
                  <a:pt x="4188209" y="4950736"/>
                  <a:pt x="4323515" y="4943814"/>
                  <a:pt x="4165172" y="4945879"/>
                </a:cubicBezTo>
                <a:cubicBezTo>
                  <a:pt x="4006829" y="4947944"/>
                  <a:pt x="3619128" y="4940875"/>
                  <a:pt x="3238041" y="4945879"/>
                </a:cubicBezTo>
                <a:cubicBezTo>
                  <a:pt x="2856954" y="4950883"/>
                  <a:pt x="3008253" y="4940056"/>
                  <a:pt x="2899015" y="4945879"/>
                </a:cubicBezTo>
                <a:cubicBezTo>
                  <a:pt x="2789777" y="4951702"/>
                  <a:pt x="2386230" y="4950006"/>
                  <a:pt x="1971884" y="4945879"/>
                </a:cubicBezTo>
                <a:cubicBezTo>
                  <a:pt x="1557538" y="4941752"/>
                  <a:pt x="1370558" y="4907239"/>
                  <a:pt x="1044752" y="4945879"/>
                </a:cubicBezTo>
                <a:cubicBezTo>
                  <a:pt x="718946" y="4984519"/>
                  <a:pt x="489552" y="4988826"/>
                  <a:pt x="0" y="4945879"/>
                </a:cubicBezTo>
                <a:cubicBezTo>
                  <a:pt x="-10963" y="4717939"/>
                  <a:pt x="24986" y="4569412"/>
                  <a:pt x="0" y="4426562"/>
                </a:cubicBezTo>
                <a:cubicBezTo>
                  <a:pt x="-24986" y="4283712"/>
                  <a:pt x="-14171" y="4044832"/>
                  <a:pt x="0" y="3907244"/>
                </a:cubicBezTo>
                <a:cubicBezTo>
                  <a:pt x="14171" y="3769656"/>
                  <a:pt x="24896" y="3597782"/>
                  <a:pt x="0" y="3289010"/>
                </a:cubicBezTo>
                <a:cubicBezTo>
                  <a:pt x="-24896" y="2980238"/>
                  <a:pt x="5918" y="2874203"/>
                  <a:pt x="0" y="2571857"/>
                </a:cubicBezTo>
                <a:cubicBezTo>
                  <a:pt x="-5918" y="2269511"/>
                  <a:pt x="-22461" y="2158469"/>
                  <a:pt x="0" y="2052540"/>
                </a:cubicBezTo>
                <a:cubicBezTo>
                  <a:pt x="22461" y="1946611"/>
                  <a:pt x="3400" y="1792887"/>
                  <a:pt x="0" y="1582681"/>
                </a:cubicBezTo>
                <a:cubicBezTo>
                  <a:pt x="-3400" y="1372475"/>
                  <a:pt x="4068" y="1159921"/>
                  <a:pt x="0" y="1013905"/>
                </a:cubicBezTo>
                <a:cubicBezTo>
                  <a:pt x="-4068" y="867889"/>
                  <a:pt x="9171" y="446207"/>
                  <a:pt x="0" y="0"/>
                </a:cubicBezTo>
                <a:close/>
              </a:path>
            </a:pathLst>
          </a:custGeom>
          <a:solidFill>
            <a:schemeClr val="bg1">
              <a:lumMod val="95000"/>
            </a:schemeClr>
          </a:solidFill>
          <a:ln w="28575">
            <a:solidFill>
              <a:schemeClr val="bg1">
                <a:lumMod val="85000"/>
              </a:schemeClr>
            </a:solidFill>
            <a:extLst>
              <a:ext uri="{C807C97D-BFC1-408E-A445-0C87EB9F89A2}">
                <ask:lineSketchStyleProps xmlns:ask="http://schemas.microsoft.com/office/drawing/2018/sketchyshapes" sd="2991066937">
                  <ask:type>
                    <ask:lineSketchFreehand/>
                  </ask:type>
                </ask:lineSketchStyleProps>
              </a:ext>
            </a:extLst>
          </a:ln>
        </p:spPr>
        <p:txBody>
          <a:bodyPr>
            <a:noAutofit/>
          </a:bodyPr>
          <a:lstStyle/>
          <a:p>
            <a:pPr marL="0" indent="0" algn="just">
              <a:buNone/>
            </a:pPr>
            <a:r>
              <a:rPr lang="fr-FR" sz="1800" dirty="0">
                <a:effectLst/>
                <a:latin typeface="Calibri" panose="020F0502020204030204" pitchFamily="34" charset="0"/>
                <a:ea typeface="MyriadPro-Regular"/>
                <a:cs typeface="Arial" panose="020B0604020202020204" pitchFamily="34" charset="0"/>
              </a:rPr>
              <a:t>Le droit de vote des femmes en 1918 s'est avéré être une étape importante dans la politique et la société. Cependant, l'égalité réelle des femmes et des hommes ne s'est faite que progressivement. Le mouvement des femmes a subi un revers important sous le national-socialisme.</a:t>
            </a:r>
            <a:endParaRPr lang="en-GB" sz="1800" dirty="0">
              <a:effectLst/>
              <a:latin typeface="Calibri" panose="020F0502020204030204" pitchFamily="34" charset="0"/>
              <a:ea typeface="MyriadPro-Regular"/>
              <a:cs typeface="Arial" panose="020B0604020202020204" pitchFamily="34" charset="0"/>
            </a:endParaRPr>
          </a:p>
          <a:p>
            <a:pPr marL="0" indent="0" algn="just">
              <a:buNone/>
            </a:pPr>
            <a:r>
              <a:rPr lang="fr-FR" sz="1800" dirty="0">
                <a:effectLst/>
                <a:latin typeface="Calibri" panose="020F0502020204030204" pitchFamily="34" charset="0"/>
                <a:ea typeface="MyriadPro-Regular"/>
                <a:cs typeface="Arial" panose="020B0604020202020204" pitchFamily="34" charset="0"/>
              </a:rPr>
              <a:t>Ce n'est qu'avec l'instauration de la Deuxième République en 1945 que les Autrichiens ont à nouveau le droit d'élire un parlement et donc une représentation du peuple. La loi électorale était basée sur celle de la Première République.</a:t>
            </a:r>
            <a:endParaRPr lang="en-GB" sz="1800" dirty="0">
              <a:effectLst/>
              <a:latin typeface="Calibri" panose="020F0502020204030204" pitchFamily="34" charset="0"/>
              <a:ea typeface="MyriadPro-Regular"/>
              <a:cs typeface="Arial" panose="020B0604020202020204" pitchFamily="34" charset="0"/>
            </a:endParaRPr>
          </a:p>
          <a:p>
            <a:pPr marL="0" indent="0" algn="just">
              <a:buNone/>
            </a:pPr>
            <a:r>
              <a:rPr lang="fr-FR" sz="1800" dirty="0">
                <a:effectLst/>
                <a:latin typeface="Calibri" panose="020F0502020204030204" pitchFamily="34" charset="0"/>
                <a:ea typeface="MyriadPro-Regular"/>
                <a:cs typeface="Arial" panose="020B0604020202020204" pitchFamily="34" charset="0"/>
              </a:rPr>
              <a:t>En tout cas, ce sont les sociaux-démocrates de la Première République qui ont théoriquement préparé les réformes qui n'ont pu être réalisées que des décennies plus tard. Par exemple, l'égalité des garçons et des filles dans l'enseignement, la réforme de l'avortement ou la réforme du droit de la famille des années 1970.</a:t>
            </a:r>
            <a:endParaRPr lang="en-GB" sz="1800" dirty="0">
              <a:effectLst/>
              <a:latin typeface="Calibri" panose="020F0502020204030204" pitchFamily="34" charset="0"/>
              <a:ea typeface="MyriadPro-Regular"/>
              <a:cs typeface="Arial" panose="020B0604020202020204" pitchFamily="34" charset="0"/>
            </a:endParaRPr>
          </a:p>
          <a:p>
            <a:pPr marL="0" indent="0" algn="just">
              <a:buNone/>
            </a:pPr>
            <a:r>
              <a:rPr lang="fr-FR" sz="1800" dirty="0">
                <a:effectLst/>
                <a:latin typeface="Calibri" panose="020F0502020204030204" pitchFamily="34" charset="0"/>
                <a:ea typeface="MyriadPro-Regular"/>
                <a:cs typeface="Arial" panose="020B0604020202020204" pitchFamily="34" charset="0"/>
              </a:rPr>
              <a:t>Aujourd'hui, les citoyens autrichiens sont autorisés à voter après avoir atteint l'âge de 16 ans. Indépendamment de l'argent dont ils disposent et de la classe sociale à laquelle ils appartiennent, chacun de leurs votes a la même valeur.</a:t>
            </a:r>
            <a:endParaRPr lang="en-GB" sz="1800" dirty="0">
              <a:effectLst/>
              <a:latin typeface="Calibri" panose="020F0502020204030204" pitchFamily="34" charset="0"/>
              <a:ea typeface="MyriadPro-Regular"/>
              <a:cs typeface="Arial" panose="020B0604020202020204" pitchFamily="34" charset="0"/>
            </a:endParaRPr>
          </a:p>
          <a:p>
            <a:pPr marL="0" indent="0" algn="just">
              <a:buNone/>
            </a:pPr>
            <a:r>
              <a:rPr lang="fr-FR" sz="1800" dirty="0">
                <a:effectLst/>
                <a:latin typeface="Calibri" panose="020F0502020204030204" pitchFamily="34" charset="0"/>
                <a:ea typeface="MyriadPro-Regular"/>
                <a:cs typeface="Arial" panose="020B0604020202020204" pitchFamily="34" charset="0"/>
              </a:rPr>
              <a:t>Historiquement, les droits des femmes n'étaient et ne sont pas une évidence. Ils ont dû être obtenus de haute lutte. Et il y a encore beaucoup à faire. Bien que les femmes soient aujourd'hui légalement égales aux hommes, il y a encore un besoin évident de rattrapage dans de nombreux domaines : Les demandes d'un salaire égal pour un travail de valeur égale, de femmes à des postes de direction et d'une représentation adéquate dans les organes politiques, par exemple, n'ont toujours pas été satisfaites de manière adéquate.</a:t>
            </a:r>
            <a:endParaRPr lang="en-GB" sz="1700" dirty="0">
              <a:effectLst/>
              <a:latin typeface="Calibri" panose="020F0502020204030204" pitchFamily="34" charset="0"/>
              <a:ea typeface="MyriadPro-Regular"/>
              <a:cs typeface="Arial" panose="020B0604020202020204" pitchFamily="34" charset="0"/>
            </a:endParaRPr>
          </a:p>
          <a:p>
            <a:pPr marL="0" indent="0">
              <a:spcBef>
                <a:spcPts val="300"/>
              </a:spcBef>
              <a:buNone/>
            </a:pPr>
            <a:endParaRPr lang="en-GB" sz="1700" dirty="0"/>
          </a:p>
        </p:txBody>
      </p:sp>
    </p:spTree>
    <p:extLst>
      <p:ext uri="{BB962C8B-B14F-4D97-AF65-F5344CB8AC3E}">
        <p14:creationId xmlns:p14="http://schemas.microsoft.com/office/powerpoint/2010/main" val="42934392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 name="Picture 10">
            <a:extLst>
              <a:ext uri="{FF2B5EF4-FFF2-40B4-BE49-F238E27FC236}">
                <a16:creationId xmlns:a16="http://schemas.microsoft.com/office/drawing/2014/main" id="{564D112B-3B09-48AE-967A-6D21F8F9F2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63231" y="1518455"/>
            <a:ext cx="3158615" cy="1781174"/>
          </a:xfrm>
          <a:prstGeom prst="rect">
            <a:avLst/>
          </a:prstGeom>
          <a:noFill/>
          <a:extLst>
            <a:ext uri="{909E8E84-426E-40DD-AFC4-6F175D3DCCD1}">
              <a14:hiddenFill xmlns:a14="http://schemas.microsoft.com/office/drawing/2010/main">
                <a:solidFill>
                  <a:srgbClr val="FFFFFF"/>
                </a:solidFill>
              </a14:hiddenFill>
            </a:ext>
          </a:extLst>
        </p:spPr>
      </p:pic>
      <p:sp>
        <p:nvSpPr>
          <p:cNvPr id="2" name="Τίτλος 1">
            <a:extLst>
              <a:ext uri="{FF2B5EF4-FFF2-40B4-BE49-F238E27FC236}">
                <a16:creationId xmlns:a16="http://schemas.microsoft.com/office/drawing/2014/main" id="{297B3F16-EE6D-4562-89FC-988C26C6398F}"/>
              </a:ext>
            </a:extLst>
          </p:cNvPr>
          <p:cNvSpPr>
            <a:spLocks noGrp="1"/>
          </p:cNvSpPr>
          <p:nvPr>
            <p:ph type="title"/>
          </p:nvPr>
        </p:nvSpPr>
        <p:spPr/>
        <p:txBody>
          <a:bodyPr/>
          <a:lstStyle/>
          <a:p>
            <a:pPr algn="ctr"/>
            <a:r>
              <a:rPr lang="fr-FR" dirty="0"/>
              <a:t>Les partenaires</a:t>
            </a:r>
          </a:p>
        </p:txBody>
      </p:sp>
      <p:pic>
        <p:nvPicPr>
          <p:cNvPr id="1032" name="Picture 8">
            <a:extLst>
              <a:ext uri="{FF2B5EF4-FFF2-40B4-BE49-F238E27FC236}">
                <a16:creationId xmlns:a16="http://schemas.microsoft.com/office/drawing/2014/main" id="{BBDBD497-8679-466F-A0FE-2568866046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1819156"/>
            <a:ext cx="3385877" cy="1400174"/>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B67B9104-8AC5-4631-BE81-7C5B60134B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8917" y="3681121"/>
            <a:ext cx="2096544" cy="1903174"/>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B61973AC-46E3-4C4E-8893-15742B3FAE9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39801" y="3545671"/>
            <a:ext cx="2764090" cy="2509149"/>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DA6B6D3D-D38D-4F62-924A-A92175661484}"/>
              </a:ext>
            </a:extLst>
          </p:cNvPr>
          <p:cNvSpPr txBox="1"/>
          <p:nvPr/>
        </p:nvSpPr>
        <p:spPr>
          <a:xfrm>
            <a:off x="762177" y="5353800"/>
            <a:ext cx="2790024" cy="523220"/>
          </a:xfrm>
          <a:prstGeom prst="rect">
            <a:avLst/>
          </a:prstGeom>
          <a:noFill/>
        </p:spPr>
        <p:txBody>
          <a:bodyPr wrap="square">
            <a:spAutoFit/>
          </a:bodyPr>
          <a:lstStyle/>
          <a:p>
            <a:pPr algn="ctr"/>
            <a:r>
              <a:rPr lang="fr-FR" sz="1400" dirty="0" err="1">
                <a:solidFill>
                  <a:srgbClr val="6795BB"/>
                </a:solidFill>
              </a:rPr>
              <a:t>Diefthinsi</a:t>
            </a:r>
            <a:r>
              <a:rPr lang="fr-FR" sz="1400" dirty="0">
                <a:solidFill>
                  <a:srgbClr val="6795BB"/>
                </a:solidFill>
              </a:rPr>
              <a:t> </a:t>
            </a:r>
            <a:r>
              <a:rPr lang="fr-FR" sz="1400" dirty="0" err="1">
                <a:solidFill>
                  <a:srgbClr val="6795BB"/>
                </a:solidFill>
              </a:rPr>
              <a:t>Defterovathmias</a:t>
            </a:r>
            <a:r>
              <a:rPr lang="fr-FR" sz="1400" dirty="0">
                <a:solidFill>
                  <a:srgbClr val="6795BB"/>
                </a:solidFill>
              </a:rPr>
              <a:t> </a:t>
            </a:r>
          </a:p>
          <a:p>
            <a:pPr algn="ctr"/>
            <a:r>
              <a:rPr lang="fr-FR" sz="1400" dirty="0" err="1">
                <a:solidFill>
                  <a:srgbClr val="6795BB"/>
                </a:solidFill>
              </a:rPr>
              <a:t>Ekpedefsis</a:t>
            </a:r>
            <a:r>
              <a:rPr lang="fr-FR" sz="1400" dirty="0">
                <a:solidFill>
                  <a:srgbClr val="6795BB"/>
                </a:solidFill>
              </a:rPr>
              <a:t> </a:t>
            </a:r>
            <a:r>
              <a:rPr lang="fr-FR" sz="1400" dirty="0" err="1">
                <a:solidFill>
                  <a:srgbClr val="6795BB"/>
                </a:solidFill>
              </a:rPr>
              <a:t>Anatolikis</a:t>
            </a:r>
            <a:r>
              <a:rPr lang="fr-FR" sz="1400" dirty="0">
                <a:solidFill>
                  <a:srgbClr val="6795BB"/>
                </a:solidFill>
              </a:rPr>
              <a:t> </a:t>
            </a:r>
            <a:r>
              <a:rPr lang="fr-FR" sz="1400" dirty="0" err="1">
                <a:solidFill>
                  <a:srgbClr val="6795BB"/>
                </a:solidFill>
              </a:rPr>
              <a:t>Attikis</a:t>
            </a:r>
            <a:endParaRPr lang="fr-FR" sz="1400" dirty="0">
              <a:solidFill>
                <a:srgbClr val="6795BB"/>
              </a:solidFill>
            </a:endParaRPr>
          </a:p>
        </p:txBody>
      </p:sp>
      <p:pic>
        <p:nvPicPr>
          <p:cNvPr id="1040" name="Picture 16">
            <a:extLst>
              <a:ext uri="{FF2B5EF4-FFF2-40B4-BE49-F238E27FC236}">
                <a16:creationId xmlns:a16="http://schemas.microsoft.com/office/drawing/2014/main" id="{18E0589C-449D-42C9-9BEE-BE7B1B63664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62802" y="4070998"/>
            <a:ext cx="3517978" cy="19838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89840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00DA80B-EA82-4D6A-BA6B-AA50DBDEDBAB}"/>
              </a:ext>
            </a:extLst>
          </p:cNvPr>
          <p:cNvSpPr>
            <a:spLocks noGrp="1"/>
          </p:cNvSpPr>
          <p:nvPr>
            <p:ph type="title"/>
          </p:nvPr>
        </p:nvSpPr>
        <p:spPr/>
        <p:txBody>
          <a:bodyPr>
            <a:normAutofit/>
          </a:bodyPr>
          <a:lstStyle/>
          <a:p>
            <a:r>
              <a:rPr lang="fr-FR" sz="3200" dirty="0"/>
              <a:t>Tirer les leçons de l'histoire</a:t>
            </a:r>
            <a:endParaRPr lang="en-GB" sz="3200" b="0" dirty="0"/>
          </a:p>
        </p:txBody>
      </p:sp>
      <p:sp>
        <p:nvSpPr>
          <p:cNvPr id="3" name="Θέση περιεχομένου 2">
            <a:extLst>
              <a:ext uri="{FF2B5EF4-FFF2-40B4-BE49-F238E27FC236}">
                <a16:creationId xmlns:a16="http://schemas.microsoft.com/office/drawing/2014/main" id="{77C891F0-EEA4-4588-84F0-AD058E6945FB}"/>
              </a:ext>
            </a:extLst>
          </p:cNvPr>
          <p:cNvSpPr>
            <a:spLocks noGrp="1"/>
          </p:cNvSpPr>
          <p:nvPr>
            <p:ph idx="1"/>
          </p:nvPr>
        </p:nvSpPr>
        <p:spPr/>
        <p:txBody>
          <a:bodyPr>
            <a:normAutofit/>
          </a:bodyPr>
          <a:lstStyle/>
          <a:p>
            <a:pPr marL="0" indent="0" algn="just">
              <a:lnSpc>
                <a:spcPct val="130000"/>
              </a:lnSpc>
              <a:buNone/>
            </a:pPr>
            <a:r>
              <a:rPr lang="fr-FR" sz="2400" dirty="0">
                <a:latin typeface="Calibri" panose="020F0502020204030204" pitchFamily="34" charset="0"/>
                <a:ea typeface="MyriadPro-Regular"/>
                <a:cs typeface="Arial" panose="020B0604020202020204" pitchFamily="34" charset="0"/>
              </a:rPr>
              <a:t>Partagez maintenant votre expérience et vos réflexions avec vos camarades de classe :</a:t>
            </a:r>
          </a:p>
          <a:p>
            <a:pPr marL="342900" lvl="0" indent="-342900" algn="just">
              <a:lnSpc>
                <a:spcPct val="130000"/>
              </a:lnSpc>
              <a:spcBef>
                <a:spcPts val="500"/>
              </a:spcBef>
              <a:buClr>
                <a:srgbClr val="ED7D31"/>
              </a:buClr>
              <a:buSzPts val="1600"/>
              <a:buFont typeface="Wingdings" panose="05000000000000000000" pitchFamily="2" charset="2"/>
              <a:buChar char=""/>
            </a:pPr>
            <a:r>
              <a:rPr lang="fr-FR" sz="2400" i="1" dirty="0">
                <a:solidFill>
                  <a:srgbClr val="000000"/>
                </a:solidFill>
                <a:latin typeface="Calibri" panose="020F0502020204030204" pitchFamily="34" charset="0"/>
                <a:ea typeface="Calibri" panose="020F0502020204030204" pitchFamily="34" charset="0"/>
                <a:cs typeface="Arial" panose="020B0604020202020204" pitchFamily="34" charset="0"/>
              </a:rPr>
              <a:t>Comment était-ce ? Avez-vous réussi à vous mettre à la place de la situation et de la ou des personnes ?</a:t>
            </a:r>
          </a:p>
          <a:p>
            <a:pPr marL="342900" lvl="0" indent="-342900" algn="just">
              <a:lnSpc>
                <a:spcPct val="130000"/>
              </a:lnSpc>
              <a:spcBef>
                <a:spcPts val="500"/>
              </a:spcBef>
              <a:buClr>
                <a:srgbClr val="ED7D31"/>
              </a:buClr>
              <a:buSzPts val="1600"/>
              <a:buFont typeface="Wingdings" panose="05000000000000000000" pitchFamily="2" charset="2"/>
              <a:buChar char=""/>
            </a:pPr>
            <a:r>
              <a:rPr lang="fr-FR" sz="2400" i="1" dirty="0">
                <a:solidFill>
                  <a:srgbClr val="000000"/>
                </a:solidFill>
                <a:latin typeface="Calibri" panose="020F0502020204030204" pitchFamily="34" charset="0"/>
                <a:ea typeface="Calibri" panose="020F0502020204030204" pitchFamily="34" charset="0"/>
                <a:cs typeface="Arial" panose="020B0604020202020204" pitchFamily="34" charset="0"/>
              </a:rPr>
              <a:t>Pouvez-vous comprendre pourquoi ils ont agi comme ils l'ont fait ?</a:t>
            </a:r>
          </a:p>
          <a:p>
            <a:pPr marL="342900" lvl="0" indent="-342900" algn="just">
              <a:lnSpc>
                <a:spcPct val="130000"/>
              </a:lnSpc>
              <a:spcBef>
                <a:spcPts val="500"/>
              </a:spcBef>
              <a:buClr>
                <a:srgbClr val="ED7D31"/>
              </a:buClr>
              <a:buSzPts val="1600"/>
              <a:buFont typeface="Wingdings" panose="05000000000000000000" pitchFamily="2" charset="2"/>
              <a:buChar char=""/>
            </a:pPr>
            <a:r>
              <a:rPr lang="fr-FR" sz="2400" i="1" dirty="0">
                <a:solidFill>
                  <a:srgbClr val="000000"/>
                </a:solidFill>
                <a:latin typeface="Calibri" panose="020F0502020204030204" pitchFamily="34" charset="0"/>
                <a:ea typeface="Calibri" panose="020F0502020204030204" pitchFamily="34" charset="0"/>
                <a:cs typeface="Arial" panose="020B0604020202020204" pitchFamily="34" charset="0"/>
              </a:rPr>
              <a:t>Auriez-vous agi de la même manière ?</a:t>
            </a:r>
          </a:p>
        </p:txBody>
      </p:sp>
    </p:spTree>
    <p:extLst>
      <p:ext uri="{BB962C8B-B14F-4D97-AF65-F5344CB8AC3E}">
        <p14:creationId xmlns:p14="http://schemas.microsoft.com/office/powerpoint/2010/main" val="10679770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00DA80B-EA82-4D6A-BA6B-AA50DBDEDBAB}"/>
              </a:ext>
            </a:extLst>
          </p:cNvPr>
          <p:cNvSpPr>
            <a:spLocks noGrp="1"/>
          </p:cNvSpPr>
          <p:nvPr>
            <p:ph type="title"/>
          </p:nvPr>
        </p:nvSpPr>
        <p:spPr/>
        <p:txBody>
          <a:bodyPr>
            <a:normAutofit/>
          </a:bodyPr>
          <a:lstStyle/>
          <a:p>
            <a:r>
              <a:rPr lang="fr-FR" sz="3200" dirty="0"/>
              <a:t>Tirer les leçons de l'histoire</a:t>
            </a:r>
            <a:endParaRPr lang="en-GB" sz="3200" b="0" dirty="0"/>
          </a:p>
        </p:txBody>
      </p:sp>
      <p:sp>
        <p:nvSpPr>
          <p:cNvPr id="3" name="Θέση περιεχομένου 2">
            <a:extLst>
              <a:ext uri="{FF2B5EF4-FFF2-40B4-BE49-F238E27FC236}">
                <a16:creationId xmlns:a16="http://schemas.microsoft.com/office/drawing/2014/main" id="{77C891F0-EEA4-4588-84F0-AD058E6945FB}"/>
              </a:ext>
            </a:extLst>
          </p:cNvPr>
          <p:cNvSpPr>
            <a:spLocks noGrp="1"/>
          </p:cNvSpPr>
          <p:nvPr>
            <p:ph idx="1"/>
          </p:nvPr>
        </p:nvSpPr>
        <p:spPr/>
        <p:txBody>
          <a:bodyPr>
            <a:normAutofit/>
          </a:bodyPr>
          <a:lstStyle/>
          <a:p>
            <a:pPr marL="0" indent="0" algn="just">
              <a:lnSpc>
                <a:spcPct val="130000"/>
              </a:lnSpc>
              <a:buNone/>
              <a:tabLst>
                <a:tab pos="3421380" algn="l"/>
              </a:tabLst>
            </a:pPr>
            <a:r>
              <a:rPr lang="fr-FR" sz="2400" dirty="0">
                <a:latin typeface="Calibri" panose="020F0502020204030204" pitchFamily="34" charset="0"/>
                <a:ea typeface="MyriadPro-Regular"/>
                <a:cs typeface="Arial" panose="020B0604020202020204" pitchFamily="34" charset="0"/>
              </a:rPr>
              <a:t>Voici d'autres questions pour tirer le meilleur parti de vos expériences et de votre compréhension de l'épisode</a:t>
            </a:r>
          </a:p>
          <a:p>
            <a:pPr marL="342900" lvl="0" indent="-342900" algn="just">
              <a:lnSpc>
                <a:spcPct val="130000"/>
              </a:lnSpc>
              <a:spcBef>
                <a:spcPts val="500"/>
              </a:spcBef>
              <a:buClr>
                <a:srgbClr val="ED7D31"/>
              </a:buClr>
              <a:buSzPts val="1600"/>
              <a:buFont typeface="Wingdings" panose="05000000000000000000" pitchFamily="2" charset="2"/>
              <a:buChar char=""/>
            </a:pPr>
            <a:r>
              <a:rPr lang="fr-FR" sz="2400" i="1" dirty="0">
                <a:solidFill>
                  <a:srgbClr val="000000"/>
                </a:solidFill>
                <a:latin typeface="Calibri" panose="020F0502020204030204" pitchFamily="34" charset="0"/>
                <a:ea typeface="Calibri" panose="020F0502020204030204" pitchFamily="34" charset="0"/>
                <a:cs typeface="Arial" panose="020B0604020202020204" pitchFamily="34" charset="0"/>
              </a:rPr>
              <a:t>En quoi le droit de vote des femmes </a:t>
            </a:r>
            <a:r>
              <a:rPr lang="fr-FR" sz="2400" i="1" dirty="0" err="1">
                <a:solidFill>
                  <a:srgbClr val="000000"/>
                </a:solidFill>
                <a:latin typeface="Calibri" panose="020F0502020204030204" pitchFamily="34" charset="0"/>
                <a:ea typeface="Calibri" panose="020F0502020204030204" pitchFamily="34" charset="0"/>
                <a:cs typeface="Arial" panose="020B0604020202020204" pitchFamily="34" charset="0"/>
              </a:rPr>
              <a:t>a-t-il</a:t>
            </a:r>
            <a:r>
              <a:rPr lang="fr-FR" sz="2400" i="1" dirty="0">
                <a:solidFill>
                  <a:srgbClr val="000000"/>
                </a:solidFill>
                <a:latin typeface="Calibri" panose="020F0502020204030204" pitchFamily="34" charset="0"/>
                <a:ea typeface="Calibri" panose="020F0502020204030204" pitchFamily="34" charset="0"/>
                <a:cs typeface="Arial" panose="020B0604020202020204" pitchFamily="34" charset="0"/>
              </a:rPr>
              <a:t> amélioré la vie des femmes ?</a:t>
            </a:r>
          </a:p>
          <a:p>
            <a:pPr marL="342900" lvl="0" indent="-342900" algn="just">
              <a:lnSpc>
                <a:spcPct val="130000"/>
              </a:lnSpc>
              <a:spcBef>
                <a:spcPts val="500"/>
              </a:spcBef>
              <a:buClr>
                <a:srgbClr val="ED7D31"/>
              </a:buClr>
              <a:buSzPts val="1600"/>
              <a:buFont typeface="Wingdings" panose="05000000000000000000" pitchFamily="2" charset="2"/>
              <a:buChar char=""/>
            </a:pPr>
            <a:r>
              <a:rPr lang="fr-FR" sz="2400" i="1" dirty="0">
                <a:solidFill>
                  <a:srgbClr val="000000"/>
                </a:solidFill>
                <a:latin typeface="Calibri" panose="020F0502020204030204" pitchFamily="34" charset="0"/>
                <a:ea typeface="Calibri" panose="020F0502020204030204" pitchFamily="34" charset="0"/>
                <a:cs typeface="Arial" panose="020B0604020202020204" pitchFamily="34" charset="0"/>
              </a:rPr>
              <a:t>Y avait-il aussi des perdants ? Qui étaient-elles ? Qu'ont-ils perdu ?</a:t>
            </a:r>
          </a:p>
          <a:p>
            <a:pPr marL="342900" lvl="0" indent="-342900" algn="just">
              <a:lnSpc>
                <a:spcPct val="130000"/>
              </a:lnSpc>
              <a:spcBef>
                <a:spcPts val="500"/>
              </a:spcBef>
              <a:buClr>
                <a:srgbClr val="ED7D31"/>
              </a:buClr>
              <a:buSzPts val="1600"/>
              <a:buFont typeface="Wingdings" panose="05000000000000000000" pitchFamily="2" charset="2"/>
              <a:buChar char=""/>
            </a:pPr>
            <a:r>
              <a:rPr lang="fr-FR" sz="2400" i="1" dirty="0">
                <a:solidFill>
                  <a:srgbClr val="000000"/>
                </a:solidFill>
                <a:latin typeface="Calibri" panose="020F0502020204030204" pitchFamily="34" charset="0"/>
                <a:ea typeface="Calibri" panose="020F0502020204030204" pitchFamily="34" charset="0"/>
                <a:cs typeface="Arial" panose="020B0604020202020204" pitchFamily="34" charset="0"/>
              </a:rPr>
              <a:t>Si vous regardez le monde actuel - avons-nous des situations dans le monde actuel qui sont similaires à l'épisode historique ?</a:t>
            </a:r>
          </a:p>
          <a:p>
            <a:pPr marL="342900" lvl="0" indent="-342900" algn="just">
              <a:lnSpc>
                <a:spcPct val="130000"/>
              </a:lnSpc>
              <a:spcBef>
                <a:spcPts val="500"/>
              </a:spcBef>
              <a:buClr>
                <a:srgbClr val="ED7D31"/>
              </a:buClr>
              <a:buSzPts val="1600"/>
              <a:buFont typeface="Wingdings" panose="05000000000000000000" pitchFamily="2" charset="2"/>
              <a:buChar char=""/>
            </a:pPr>
            <a:r>
              <a:rPr lang="fr-FR" sz="2400" i="1" dirty="0">
                <a:solidFill>
                  <a:srgbClr val="000000"/>
                </a:solidFill>
                <a:latin typeface="Calibri" panose="020F0502020204030204" pitchFamily="34" charset="0"/>
                <a:ea typeface="Calibri" panose="020F0502020204030204" pitchFamily="34" charset="0"/>
                <a:cs typeface="Arial" panose="020B0604020202020204" pitchFamily="34" charset="0"/>
              </a:rPr>
              <a:t>Que pouvons-nous apprendre de cet épisode de l'histoire pour aujourd'hui ?</a:t>
            </a:r>
          </a:p>
        </p:txBody>
      </p:sp>
    </p:spTree>
    <p:extLst>
      <p:ext uri="{BB962C8B-B14F-4D97-AF65-F5344CB8AC3E}">
        <p14:creationId xmlns:p14="http://schemas.microsoft.com/office/powerpoint/2010/main" val="12052457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00DA80B-EA82-4D6A-BA6B-AA50DBDEDBAB}"/>
              </a:ext>
            </a:extLst>
          </p:cNvPr>
          <p:cNvSpPr>
            <a:spLocks noGrp="1"/>
          </p:cNvSpPr>
          <p:nvPr>
            <p:ph type="title"/>
          </p:nvPr>
        </p:nvSpPr>
        <p:spPr/>
        <p:txBody>
          <a:bodyPr>
            <a:normAutofit/>
          </a:bodyPr>
          <a:lstStyle/>
          <a:p>
            <a:r>
              <a:rPr lang="en-US" sz="3200" dirty="0"/>
              <a:t>Sources</a:t>
            </a:r>
            <a:endParaRPr lang="en-GB" sz="3200" b="0" dirty="0"/>
          </a:p>
        </p:txBody>
      </p:sp>
      <p:sp>
        <p:nvSpPr>
          <p:cNvPr id="3" name="Θέση περιεχομένου 2">
            <a:extLst>
              <a:ext uri="{FF2B5EF4-FFF2-40B4-BE49-F238E27FC236}">
                <a16:creationId xmlns:a16="http://schemas.microsoft.com/office/drawing/2014/main" id="{77C891F0-EEA4-4588-84F0-AD058E6945FB}"/>
              </a:ext>
            </a:extLst>
          </p:cNvPr>
          <p:cNvSpPr>
            <a:spLocks noGrp="1"/>
          </p:cNvSpPr>
          <p:nvPr>
            <p:ph idx="1"/>
          </p:nvPr>
        </p:nvSpPr>
        <p:spPr/>
        <p:txBody>
          <a:bodyPr>
            <a:normAutofit fontScale="85000" lnSpcReduction="20000"/>
          </a:bodyPr>
          <a:lstStyle/>
          <a:p>
            <a:pPr marL="342900" lvl="0" indent="-342900" algn="l">
              <a:lnSpc>
                <a:spcPct val="130000"/>
              </a:lnSpc>
              <a:spcBef>
                <a:spcPts val="500"/>
              </a:spcBef>
              <a:buClr>
                <a:srgbClr val="ED7D31"/>
              </a:buClr>
              <a:buSzPts val="1600"/>
              <a:buFont typeface="Wingdings" panose="05000000000000000000" pitchFamily="2" charset="2"/>
              <a:buChar char=""/>
            </a:pPr>
            <a:r>
              <a:rPr lang="en-GB" sz="1800" u="sng" dirty="0">
                <a:solidFill>
                  <a:srgbClr val="0563C1"/>
                </a:solidFill>
                <a:effectLst/>
                <a:latin typeface="Calibri" panose="020F0502020204030204" pitchFamily="34" charset="0"/>
                <a:ea typeface="Calibri" panose="020F0502020204030204" pitchFamily="34" charset="0"/>
                <a:cs typeface="Arial" panose="020B0604020202020204" pitchFamily="34" charset="0"/>
              </a:rPr>
              <a:t>https://www.academia.edu/35152588/Die_Debatte_um_das_Frauenwahlrecht_in_der_Sozialdemokratie</a:t>
            </a:r>
            <a:endParaRPr lang="en-GB" sz="1800" dirty="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p>
            <a:pPr marL="342900" lvl="0" indent="-342900" algn="l">
              <a:lnSpc>
                <a:spcPct val="130000"/>
              </a:lnSpc>
              <a:spcBef>
                <a:spcPts val="500"/>
              </a:spcBef>
              <a:buClr>
                <a:srgbClr val="ED7D31"/>
              </a:buClr>
              <a:buSzPts val="1600"/>
              <a:buFont typeface="Wingdings" panose="05000000000000000000" pitchFamily="2" charset="2"/>
              <a:buChar char=""/>
            </a:pPr>
            <a:r>
              <a:rPr lang="en-GB" sz="1800" u="sng" dirty="0">
                <a:solidFill>
                  <a:srgbClr val="000000"/>
                </a:solidFill>
                <a:effectLst/>
                <a:latin typeface="Calibri" panose="020F0502020204030204" pitchFamily="34" charset="0"/>
                <a:ea typeface="Calibri" panose="020F0502020204030204" pitchFamily="34" charset="0"/>
                <a:cs typeface="Arial" panose="020B0604020202020204" pitchFamily="34" charset="0"/>
                <a:hlinkClick r:id="rId2"/>
              </a:rPr>
              <a:t>https://www.bmbwf.gv.at/Themen/schule/gd/meilensteine.html</a:t>
            </a:r>
            <a:endParaRPr lang="en-GB" sz="1800" dirty="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p>
            <a:pPr marL="342900" lvl="0" indent="-342900" algn="l">
              <a:lnSpc>
                <a:spcPct val="130000"/>
              </a:lnSpc>
              <a:spcBef>
                <a:spcPts val="500"/>
              </a:spcBef>
              <a:buClr>
                <a:srgbClr val="ED7D31"/>
              </a:buClr>
              <a:buSzPts val="1600"/>
              <a:buFont typeface="Wingdings" panose="05000000000000000000" pitchFamily="2" charset="2"/>
              <a:buChar char=""/>
            </a:pPr>
            <a:r>
              <a:rPr lang="en-GB" sz="1800" u="sng" dirty="0">
                <a:solidFill>
                  <a:srgbClr val="0563C1"/>
                </a:solidFill>
                <a:effectLst/>
                <a:latin typeface="Calibri" panose="020F0502020204030204" pitchFamily="34" charset="0"/>
                <a:ea typeface="Calibri" panose="020F0502020204030204" pitchFamily="34" charset="0"/>
                <a:cs typeface="Arial" panose="020B0604020202020204" pitchFamily="34" charset="0"/>
              </a:rPr>
              <a:t>https://www.bpb.de/geschichte/deutsche-geschichte/frauenwahlrecht/278830/stimmen-gegen-das-wahlrecht</a:t>
            </a:r>
            <a:endParaRPr lang="en-GB" sz="1800" dirty="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p>
            <a:pPr marL="342900" lvl="0" indent="-342900" algn="l">
              <a:lnSpc>
                <a:spcPct val="130000"/>
              </a:lnSpc>
              <a:spcBef>
                <a:spcPts val="500"/>
              </a:spcBef>
              <a:buClr>
                <a:srgbClr val="ED7D31"/>
              </a:buClr>
              <a:buSzPts val="1600"/>
              <a:buFont typeface="Wingdings" panose="05000000000000000000" pitchFamily="2" charset="2"/>
              <a:buChar char=""/>
            </a:pPr>
            <a:r>
              <a:rPr lang="en-GB" sz="1800" u="sng" dirty="0">
                <a:solidFill>
                  <a:srgbClr val="0563C1"/>
                </a:solidFill>
                <a:effectLst/>
                <a:latin typeface="Calibri" panose="020F0502020204030204" pitchFamily="34" charset="0"/>
                <a:ea typeface="Calibri" panose="020F0502020204030204" pitchFamily="34" charset="0"/>
                <a:cs typeface="Arial" panose="020B0604020202020204" pitchFamily="34" charset="0"/>
              </a:rPr>
              <a:t>http://www.demokratiezentrum.org/de/themen/genderperspektiven/pionierinnen/</a:t>
            </a:r>
            <a:endParaRPr lang="en-GB" sz="1800" dirty="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p>
            <a:pPr marL="342900" lvl="0" indent="-342900" algn="l">
              <a:lnSpc>
                <a:spcPct val="130000"/>
              </a:lnSpc>
              <a:spcBef>
                <a:spcPts val="500"/>
              </a:spcBef>
              <a:buClr>
                <a:srgbClr val="ED7D31"/>
              </a:buClr>
              <a:buSzPts val="1600"/>
              <a:buFont typeface="Wingdings" panose="05000000000000000000" pitchFamily="2" charset="2"/>
              <a:buChar char=""/>
            </a:pPr>
            <a:r>
              <a:rPr lang="en-GB" sz="1800" u="sng" dirty="0">
                <a:solidFill>
                  <a:srgbClr val="0563C1"/>
                </a:solidFill>
                <a:effectLst/>
                <a:latin typeface="Calibri" panose="020F0502020204030204" pitchFamily="34" charset="0"/>
                <a:ea typeface="Calibri" panose="020F0502020204030204" pitchFamily="34" charset="0"/>
                <a:cs typeface="Arial" panose="020B0604020202020204" pitchFamily="34" charset="0"/>
              </a:rPr>
              <a:t>http://www.demokratiezentrum.org/fileadmin/media/Bildung/Unterrichtsbeispiele/Politik%20und%20Wahlen/Windischbauer_U-Bsp_27_weiblichen_Waehlerwillen.pdf</a:t>
            </a:r>
            <a:endParaRPr lang="en-GB" sz="1800" dirty="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p>
            <a:pPr marL="342900" lvl="0" indent="-342900" algn="l">
              <a:lnSpc>
                <a:spcPct val="130000"/>
              </a:lnSpc>
              <a:spcBef>
                <a:spcPts val="500"/>
              </a:spcBef>
              <a:buClr>
                <a:srgbClr val="ED7D31"/>
              </a:buClr>
              <a:buSzPts val="1600"/>
              <a:buFont typeface="Wingdings" panose="05000000000000000000" pitchFamily="2" charset="2"/>
              <a:buChar char=""/>
            </a:pPr>
            <a:r>
              <a:rPr lang="en-GB" sz="1800" u="sng" dirty="0">
                <a:solidFill>
                  <a:srgbClr val="0563C1"/>
                </a:solidFill>
                <a:effectLst/>
                <a:latin typeface="Calibri" panose="020F0502020204030204" pitchFamily="34" charset="0"/>
                <a:ea typeface="Calibri" panose="020F0502020204030204" pitchFamily="34" charset="0"/>
                <a:cs typeface="Arial" panose="020B0604020202020204" pitchFamily="34" charset="0"/>
              </a:rPr>
              <a:t>http://www.demokratiezentrum.org/themen/demokratieentwicklung/ frauenwahlrecht.htm</a:t>
            </a:r>
            <a:endParaRPr lang="en-GB" sz="1800" dirty="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p>
            <a:pPr marL="342900" lvl="0" indent="-342900" algn="l">
              <a:lnSpc>
                <a:spcPct val="130000"/>
              </a:lnSpc>
              <a:spcBef>
                <a:spcPts val="500"/>
              </a:spcBef>
              <a:buClr>
                <a:srgbClr val="ED7D31"/>
              </a:buClr>
              <a:buSzPts val="1600"/>
              <a:buFont typeface="Wingdings" panose="05000000000000000000" pitchFamily="2" charset="2"/>
              <a:buChar char=""/>
            </a:pPr>
            <a:r>
              <a:rPr lang="en-GB" sz="1800" u="sng" dirty="0">
                <a:solidFill>
                  <a:srgbClr val="0563C1"/>
                </a:solidFill>
                <a:effectLst/>
                <a:latin typeface="Calibri" panose="020F0502020204030204" pitchFamily="34" charset="0"/>
                <a:ea typeface="Calibri" panose="020F0502020204030204" pitchFamily="34" charset="0"/>
                <a:cs typeface="Arial" panose="020B0604020202020204" pitchFamily="34" charset="0"/>
              </a:rPr>
              <a:t>https://frauenmachengeschichte.at/familienrechtsreform-der-70er-jahre/</a:t>
            </a:r>
            <a:endParaRPr lang="en-GB" sz="1800" dirty="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p>
            <a:pPr marL="342900" lvl="0" indent="-342900" algn="l">
              <a:lnSpc>
                <a:spcPct val="130000"/>
              </a:lnSpc>
              <a:spcBef>
                <a:spcPts val="500"/>
              </a:spcBef>
              <a:buClr>
                <a:srgbClr val="ED7D31"/>
              </a:buClr>
              <a:buSzPts val="1600"/>
              <a:buFont typeface="Wingdings" panose="05000000000000000000" pitchFamily="2" charset="2"/>
              <a:buChar char=""/>
            </a:pPr>
            <a:r>
              <a:rPr lang="en-GB" sz="1800" u="sng" dirty="0">
                <a:solidFill>
                  <a:srgbClr val="0563C1"/>
                </a:solidFill>
                <a:effectLst/>
                <a:latin typeface="Calibri" panose="020F0502020204030204" pitchFamily="34" charset="0"/>
                <a:ea typeface="Calibri" panose="020F0502020204030204" pitchFamily="34" charset="0"/>
                <a:cs typeface="Arial" panose="020B0604020202020204" pitchFamily="34" charset="0"/>
              </a:rPr>
              <a:t>https://frauenmachengeschichte.at/frauen-in-der-sozialdemokratie-geschichte/</a:t>
            </a:r>
            <a:endParaRPr lang="en-GB" sz="1800" dirty="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p>
            <a:pPr marL="342900" lvl="0" indent="-342900" algn="l">
              <a:lnSpc>
                <a:spcPct val="130000"/>
              </a:lnSpc>
              <a:spcBef>
                <a:spcPts val="500"/>
              </a:spcBef>
              <a:buClr>
                <a:srgbClr val="ED7D31"/>
              </a:buClr>
              <a:buSzPts val="1600"/>
              <a:buFont typeface="Wingdings" panose="05000000000000000000" pitchFamily="2" charset="2"/>
              <a:buChar char=""/>
            </a:pPr>
            <a:r>
              <a:rPr lang="en-GB" sz="1800" u="sng" dirty="0">
                <a:solidFill>
                  <a:srgbClr val="0563C1"/>
                </a:solidFill>
                <a:effectLst/>
                <a:latin typeface="Calibri" panose="020F0502020204030204" pitchFamily="34" charset="0"/>
                <a:ea typeface="Calibri" panose="020F0502020204030204" pitchFamily="34" charset="0"/>
                <a:cs typeface="Arial" panose="020B0604020202020204" pitchFamily="34" charset="0"/>
              </a:rPr>
              <a:t>https://www.geschichtewiki.wien.gv.at/Adelheid_Popp</a:t>
            </a:r>
            <a:endParaRPr lang="en-GB" sz="1800" dirty="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p>
            <a:pPr marL="342900" lvl="0" indent="-342900" algn="l">
              <a:lnSpc>
                <a:spcPct val="130000"/>
              </a:lnSpc>
              <a:spcBef>
                <a:spcPts val="500"/>
              </a:spcBef>
              <a:buClr>
                <a:srgbClr val="ED7D31"/>
              </a:buClr>
              <a:buSzPts val="1600"/>
              <a:buFont typeface="Wingdings" panose="05000000000000000000" pitchFamily="2" charset="2"/>
              <a:buChar char=""/>
            </a:pPr>
            <a:r>
              <a:rPr lang="en-GB" sz="1800" u="sng" dirty="0">
                <a:solidFill>
                  <a:srgbClr val="0563C1"/>
                </a:solidFill>
                <a:effectLst/>
                <a:latin typeface="Calibri" panose="020F0502020204030204" pitchFamily="34" charset="0"/>
                <a:ea typeface="Calibri" panose="020F0502020204030204" pitchFamily="34" charset="0"/>
                <a:cs typeface="Arial" panose="020B0604020202020204" pitchFamily="34" charset="0"/>
              </a:rPr>
              <a:t>https://www.geschichtewiki.wien.gv.at/Ignaz_Seipel</a:t>
            </a:r>
            <a:endParaRPr lang="en-GB" sz="1800" dirty="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p>
            <a:pPr marL="0" indent="0">
              <a:buNone/>
            </a:pPr>
            <a:endParaRPr lang="en-GB" dirty="0"/>
          </a:p>
        </p:txBody>
      </p:sp>
    </p:spTree>
    <p:extLst>
      <p:ext uri="{BB962C8B-B14F-4D97-AF65-F5344CB8AC3E}">
        <p14:creationId xmlns:p14="http://schemas.microsoft.com/office/powerpoint/2010/main" val="39555942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00DA80B-EA82-4D6A-BA6B-AA50DBDEDBAB}"/>
              </a:ext>
            </a:extLst>
          </p:cNvPr>
          <p:cNvSpPr>
            <a:spLocks noGrp="1"/>
          </p:cNvSpPr>
          <p:nvPr>
            <p:ph type="title"/>
          </p:nvPr>
        </p:nvSpPr>
        <p:spPr/>
        <p:txBody>
          <a:bodyPr>
            <a:normAutofit/>
          </a:bodyPr>
          <a:lstStyle/>
          <a:p>
            <a:r>
              <a:rPr lang="en-US" sz="3200" dirty="0"/>
              <a:t>Sources</a:t>
            </a:r>
            <a:endParaRPr lang="en-GB" sz="3200" b="0" dirty="0"/>
          </a:p>
        </p:txBody>
      </p:sp>
      <p:sp>
        <p:nvSpPr>
          <p:cNvPr id="6" name="Θέση περιεχομένου 5">
            <a:extLst>
              <a:ext uri="{FF2B5EF4-FFF2-40B4-BE49-F238E27FC236}">
                <a16:creationId xmlns:a16="http://schemas.microsoft.com/office/drawing/2014/main" id="{BD759505-EF99-4CB1-ACF3-CBAA271C7DC0}"/>
              </a:ext>
            </a:extLst>
          </p:cNvPr>
          <p:cNvSpPr>
            <a:spLocks noGrp="1"/>
          </p:cNvSpPr>
          <p:nvPr>
            <p:ph idx="1"/>
          </p:nvPr>
        </p:nvSpPr>
        <p:spPr>
          <a:xfrm>
            <a:off x="838200" y="1825624"/>
            <a:ext cx="10515600" cy="4803775"/>
          </a:xfrm>
        </p:spPr>
        <p:txBody>
          <a:bodyPr>
            <a:noAutofit/>
          </a:bodyPr>
          <a:lstStyle/>
          <a:p>
            <a:pPr marL="342900" lvl="0" indent="-342900">
              <a:lnSpc>
                <a:spcPct val="130000"/>
              </a:lnSpc>
              <a:spcBef>
                <a:spcPts val="500"/>
              </a:spcBef>
              <a:buClr>
                <a:srgbClr val="ED7D31"/>
              </a:buClr>
              <a:buSzPts val="1600"/>
              <a:buFont typeface="Wingdings" panose="05000000000000000000" pitchFamily="2" charset="2"/>
              <a:buChar char=""/>
            </a:pPr>
            <a:r>
              <a:rPr lang="en-GB" sz="1200" u="sng" dirty="0">
                <a:solidFill>
                  <a:srgbClr val="0563C1"/>
                </a:solidFill>
                <a:latin typeface="Calibri" panose="020F0502020204030204" pitchFamily="34" charset="0"/>
                <a:ea typeface="Calibri" panose="020F0502020204030204" pitchFamily="34" charset="0"/>
                <a:cs typeface="Arial" panose="020B0604020202020204" pitchFamily="34" charset="0"/>
              </a:rPr>
              <a:t>https://www.onb.ac.at/forschung/forschungsblog/artikel/heraus-das-frauenwahlrecht</a:t>
            </a:r>
            <a:endParaRPr lang="en-GB" sz="1200" dirty="0">
              <a:solidFill>
                <a:srgbClr val="000000"/>
              </a:solidFill>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30000"/>
              </a:lnSpc>
              <a:spcBef>
                <a:spcPts val="500"/>
              </a:spcBef>
              <a:buClr>
                <a:srgbClr val="ED7D31"/>
              </a:buClr>
              <a:buSzPts val="1600"/>
              <a:buFont typeface="Wingdings" panose="05000000000000000000" pitchFamily="2" charset="2"/>
              <a:buChar char=""/>
            </a:pPr>
            <a:r>
              <a:rPr lang="en-GB" sz="1200" u="sng" dirty="0">
                <a:solidFill>
                  <a:srgbClr val="0563C1"/>
                </a:solidFill>
                <a:latin typeface="Calibri" panose="020F0502020204030204" pitchFamily="34" charset="0"/>
                <a:ea typeface="Calibri" panose="020F0502020204030204" pitchFamily="34" charset="0"/>
                <a:cs typeface="Arial" panose="020B0604020202020204" pitchFamily="34" charset="0"/>
              </a:rPr>
              <a:t>https://www.onb.ac.at/forschung/ariadne-frauendokumentation/frauen-waehlet</a:t>
            </a:r>
            <a:endParaRPr lang="en-GB" sz="1200" dirty="0">
              <a:solidFill>
                <a:srgbClr val="000000"/>
              </a:solidFill>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30000"/>
              </a:lnSpc>
              <a:spcBef>
                <a:spcPts val="500"/>
              </a:spcBef>
              <a:buClr>
                <a:srgbClr val="ED7D31"/>
              </a:buClr>
              <a:buSzPts val="1600"/>
              <a:buFont typeface="Wingdings" panose="05000000000000000000" pitchFamily="2" charset="2"/>
              <a:buChar char=""/>
            </a:pPr>
            <a:r>
              <a:rPr lang="en-GB" sz="1200" u="sng" dirty="0">
                <a:solidFill>
                  <a:srgbClr val="0563C1"/>
                </a:solidFill>
                <a:latin typeface="Calibri" panose="020F0502020204030204" pitchFamily="34" charset="0"/>
                <a:ea typeface="Calibri" panose="020F0502020204030204" pitchFamily="34" charset="0"/>
                <a:cs typeface="Arial" panose="020B0604020202020204" pitchFamily="34" charset="0"/>
              </a:rPr>
              <a:t>https://www.parlament.gv.at/ZUSD/PDF/2005_Volksvertreterin.pdf</a:t>
            </a:r>
            <a:endParaRPr lang="en-GB" sz="1200" dirty="0">
              <a:solidFill>
                <a:srgbClr val="000000"/>
              </a:solidFill>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30000"/>
              </a:lnSpc>
              <a:spcBef>
                <a:spcPts val="500"/>
              </a:spcBef>
              <a:buClr>
                <a:srgbClr val="ED7D31"/>
              </a:buClr>
              <a:buSzPts val="1600"/>
              <a:buFont typeface="Wingdings" panose="05000000000000000000" pitchFamily="2" charset="2"/>
              <a:buChar char=""/>
            </a:pPr>
            <a:r>
              <a:rPr lang="en-GB" sz="1200" u="sng" dirty="0">
                <a:solidFill>
                  <a:srgbClr val="0563C1"/>
                </a:solidFill>
                <a:latin typeface="Calibri" panose="020F0502020204030204" pitchFamily="34" charset="0"/>
                <a:ea typeface="Calibri" panose="020F0502020204030204" pitchFamily="34" charset="0"/>
                <a:cs typeface="Arial" panose="020B0604020202020204" pitchFamily="34" charset="0"/>
              </a:rPr>
              <a:t>https://www.politik-lernen.at/dl/KsnLJMJKomLKMJqx4KJK/edpol_gender_2014_web.pdf</a:t>
            </a:r>
            <a:endParaRPr lang="en-GB" sz="1200" dirty="0">
              <a:solidFill>
                <a:srgbClr val="000000"/>
              </a:solidFill>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30000"/>
              </a:lnSpc>
              <a:spcBef>
                <a:spcPts val="500"/>
              </a:spcBef>
              <a:buClr>
                <a:srgbClr val="ED7D31"/>
              </a:buClr>
              <a:buSzPts val="1600"/>
              <a:buFont typeface="Wingdings" panose="05000000000000000000" pitchFamily="2" charset="2"/>
              <a:buChar char=""/>
            </a:pPr>
            <a:r>
              <a:rPr lang="en-GB" sz="1200" u="sng" dirty="0">
                <a:solidFill>
                  <a:srgbClr val="0563C1"/>
                </a:solidFill>
                <a:latin typeface="Calibri" panose="020F0502020204030204" pitchFamily="34" charset="0"/>
                <a:ea typeface="Calibri" panose="020F0502020204030204" pitchFamily="34" charset="0"/>
                <a:cs typeface="Arial" panose="020B0604020202020204" pitchFamily="34" charset="0"/>
              </a:rPr>
              <a:t>http://www.renner-institut.at/fileadmin/frauenmachengeschichte/ </a:t>
            </a:r>
            <a:r>
              <a:rPr lang="en-GB" sz="1200" u="sng" dirty="0" err="1">
                <a:solidFill>
                  <a:srgbClr val="0563C1"/>
                </a:solidFill>
                <a:latin typeface="Calibri" panose="020F0502020204030204" pitchFamily="34" charset="0"/>
                <a:ea typeface="Calibri" panose="020F0502020204030204" pitchFamily="34" charset="0"/>
                <a:cs typeface="Arial" panose="020B0604020202020204" pitchFamily="34" charset="0"/>
              </a:rPr>
              <a:t>wahlrecht</a:t>
            </a:r>
            <a:r>
              <a:rPr lang="en-GB" sz="1200" u="sng" dirty="0">
                <a:solidFill>
                  <a:srgbClr val="0563C1"/>
                </a:solidFill>
                <a:latin typeface="Calibri" panose="020F0502020204030204" pitchFamily="34" charset="0"/>
                <a:ea typeface="Calibri" panose="020F0502020204030204" pitchFamily="34" charset="0"/>
                <a:cs typeface="Arial" panose="020B0604020202020204" pitchFamily="34" charset="0"/>
              </a:rPr>
              <a:t>/wahlrecht.htm</a:t>
            </a:r>
            <a:endParaRPr lang="en-GB" sz="1200" dirty="0">
              <a:solidFill>
                <a:srgbClr val="000000"/>
              </a:solidFill>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30000"/>
              </a:lnSpc>
              <a:spcBef>
                <a:spcPts val="500"/>
              </a:spcBef>
              <a:buClr>
                <a:srgbClr val="ED7D31"/>
              </a:buClr>
              <a:buSzPts val="1600"/>
              <a:buFont typeface="Wingdings" panose="05000000000000000000" pitchFamily="2" charset="2"/>
              <a:buChar char=""/>
            </a:pPr>
            <a:r>
              <a:rPr lang="en-GB" sz="1200" u="sng" dirty="0">
                <a:solidFill>
                  <a:srgbClr val="0563C1"/>
                </a:solidFill>
                <a:latin typeface="Calibri" panose="020F0502020204030204" pitchFamily="34" charset="0"/>
                <a:ea typeface="Calibri" panose="020F0502020204030204" pitchFamily="34" charset="0"/>
                <a:cs typeface="Arial" panose="020B0604020202020204" pitchFamily="34" charset="0"/>
              </a:rPr>
              <a:t>https://www.univie.ac.at/kelsen/workingpapers/seipelbundesverfassung.pdf</a:t>
            </a:r>
            <a:endParaRPr lang="en-GB" sz="1200" dirty="0">
              <a:solidFill>
                <a:srgbClr val="000000"/>
              </a:solidFill>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30000"/>
              </a:lnSpc>
              <a:spcBef>
                <a:spcPts val="500"/>
              </a:spcBef>
              <a:buClr>
                <a:srgbClr val="ED7D31"/>
              </a:buClr>
              <a:buSzPts val="1600"/>
              <a:buFont typeface="Wingdings" panose="05000000000000000000" pitchFamily="2" charset="2"/>
              <a:buChar char=""/>
            </a:pPr>
            <a:r>
              <a:rPr lang="en-GB" sz="1200" u="sng" dirty="0">
                <a:solidFill>
                  <a:srgbClr val="0563C1"/>
                </a:solidFill>
                <a:latin typeface="Calibri" panose="020F0502020204030204" pitchFamily="34" charset="0"/>
                <a:ea typeface="Calibri" panose="020F0502020204030204" pitchFamily="34" charset="0"/>
                <a:cs typeface="Arial" panose="020B0604020202020204" pitchFamily="34" charset="0"/>
              </a:rPr>
              <a:t>https://www.wien.gv.at/menschen/frauen/pdf/geschichte-frauenrechte.pdf</a:t>
            </a:r>
            <a:endParaRPr lang="en-GB" sz="1200" dirty="0">
              <a:solidFill>
                <a:srgbClr val="000000"/>
              </a:solidFill>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30000"/>
              </a:lnSpc>
              <a:spcBef>
                <a:spcPts val="500"/>
              </a:spcBef>
              <a:buClr>
                <a:srgbClr val="ED7D31"/>
              </a:buClr>
              <a:buSzPts val="1600"/>
              <a:buFont typeface="Wingdings" panose="05000000000000000000" pitchFamily="2" charset="2"/>
              <a:buChar char=""/>
            </a:pPr>
            <a:r>
              <a:rPr lang="en-GB" sz="1200" u="sng" dirty="0">
                <a:solidFill>
                  <a:srgbClr val="000000"/>
                </a:solidFill>
                <a:latin typeface="Calibri" panose="020F0502020204030204" pitchFamily="34" charset="0"/>
                <a:ea typeface="Calibri" panose="020F0502020204030204" pitchFamily="34" charset="0"/>
                <a:cs typeface="Arial" panose="020B0604020202020204" pitchFamily="34" charset="0"/>
                <a:hlinkClick r:id="rId2"/>
              </a:rPr>
              <a:t>https://de.wikipedia.org/wiki/Liste_der_Staaten_nach_Einf%C3%BChrungsjahr_des_Frauenwahlrechts</a:t>
            </a:r>
            <a:endParaRPr lang="en-GB" sz="1200" dirty="0">
              <a:solidFill>
                <a:srgbClr val="000000"/>
              </a:solidFill>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30000"/>
              </a:lnSpc>
              <a:spcBef>
                <a:spcPts val="500"/>
              </a:spcBef>
              <a:buClr>
                <a:srgbClr val="ED7D31"/>
              </a:buClr>
              <a:buSzPts val="1600"/>
              <a:buFont typeface="Wingdings" panose="05000000000000000000" pitchFamily="2" charset="2"/>
              <a:buChar char=""/>
            </a:pPr>
            <a:r>
              <a:rPr lang="en-GB" sz="1200" u="sng" dirty="0">
                <a:solidFill>
                  <a:srgbClr val="0563C1"/>
                </a:solidFill>
                <a:latin typeface="Calibri" panose="020F0502020204030204" pitchFamily="34" charset="0"/>
                <a:ea typeface="Calibri" panose="020F0502020204030204" pitchFamily="34" charset="0"/>
                <a:cs typeface="Arial" panose="020B0604020202020204" pitchFamily="34" charset="0"/>
              </a:rPr>
              <a:t>https://de.wikipedia.org/wiki/Ignaz_Seipel</a:t>
            </a:r>
            <a:endParaRPr lang="en-GB" sz="1200" dirty="0">
              <a:solidFill>
                <a:srgbClr val="000000"/>
              </a:solidFill>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30000"/>
              </a:lnSpc>
              <a:spcBef>
                <a:spcPts val="500"/>
              </a:spcBef>
              <a:buClr>
                <a:srgbClr val="ED7D31"/>
              </a:buClr>
              <a:buSzPts val="1600"/>
              <a:buFont typeface="Wingdings" panose="05000000000000000000" pitchFamily="2" charset="2"/>
              <a:buChar char=""/>
            </a:pPr>
            <a:r>
              <a:rPr lang="en-GB" sz="1200" u="sng" dirty="0" err="1">
                <a:solidFill>
                  <a:srgbClr val="0563C1"/>
                </a:solidFill>
                <a:latin typeface="Calibri" panose="020F0502020204030204" pitchFamily="34" charset="0"/>
                <a:ea typeface="Calibri" panose="020F0502020204030204" pitchFamily="34" charset="0"/>
                <a:cs typeface="Arial" panose="020B0604020202020204" pitchFamily="34" charset="0"/>
              </a:rPr>
              <a:t>Republik</a:t>
            </a:r>
            <a:r>
              <a:rPr lang="en-GB" sz="1200" u="sng" dirty="0">
                <a:solidFill>
                  <a:srgbClr val="0563C1"/>
                </a:solidFill>
                <a:latin typeface="Calibri" panose="020F0502020204030204" pitchFamily="34" charset="0"/>
                <a:ea typeface="Calibri" panose="020F0502020204030204" pitchFamily="34" charset="0"/>
                <a:cs typeface="Arial" panose="020B0604020202020204" pitchFamily="34" charset="0"/>
              </a:rPr>
              <a:t> </a:t>
            </a:r>
            <a:r>
              <a:rPr lang="en-GB" sz="1200" u="sng" dirty="0" err="1">
                <a:solidFill>
                  <a:srgbClr val="0563C1"/>
                </a:solidFill>
                <a:latin typeface="Calibri" panose="020F0502020204030204" pitchFamily="34" charset="0"/>
                <a:ea typeface="Calibri" panose="020F0502020204030204" pitchFamily="34" charset="0"/>
                <a:cs typeface="Arial" panose="020B0604020202020204" pitchFamily="34" charset="0"/>
              </a:rPr>
              <a:t>Österreich</a:t>
            </a:r>
            <a:r>
              <a:rPr lang="en-GB" sz="1200" u="sng" dirty="0">
                <a:solidFill>
                  <a:srgbClr val="0563C1"/>
                </a:solidFill>
                <a:latin typeface="Calibri" panose="020F0502020204030204" pitchFamily="34" charset="0"/>
                <a:ea typeface="Calibri" panose="020F0502020204030204" pitchFamily="34" charset="0"/>
                <a:cs typeface="Arial" panose="020B0604020202020204" pitchFamily="34" charset="0"/>
              </a:rPr>
              <a:t>/</a:t>
            </a:r>
            <a:r>
              <a:rPr lang="en-GB" sz="1200" u="sng" dirty="0" err="1">
                <a:solidFill>
                  <a:srgbClr val="0563C1"/>
                </a:solidFill>
                <a:latin typeface="Calibri" panose="020F0502020204030204" pitchFamily="34" charset="0"/>
                <a:ea typeface="Calibri" panose="020F0502020204030204" pitchFamily="34" charset="0"/>
                <a:cs typeface="Arial" panose="020B0604020202020204" pitchFamily="34" charset="0"/>
              </a:rPr>
              <a:t>Parlament</a:t>
            </a:r>
            <a:r>
              <a:rPr lang="en-GB" sz="1200" u="sng" dirty="0">
                <a:solidFill>
                  <a:srgbClr val="0563C1"/>
                </a:solidFill>
                <a:latin typeface="Calibri" panose="020F0502020204030204" pitchFamily="34" charset="0"/>
                <a:ea typeface="Calibri" panose="020F0502020204030204" pitchFamily="34" charset="0"/>
                <a:cs typeface="Arial" panose="020B0604020202020204" pitchFamily="34" charset="0"/>
              </a:rPr>
              <a:t> </a:t>
            </a:r>
            <a:r>
              <a:rPr lang="en-GB" sz="1200" u="sng" dirty="0" err="1">
                <a:solidFill>
                  <a:srgbClr val="0563C1"/>
                </a:solidFill>
                <a:latin typeface="Calibri" panose="020F0502020204030204" pitchFamily="34" charset="0"/>
                <a:ea typeface="Calibri" panose="020F0502020204030204" pitchFamily="34" charset="0"/>
                <a:cs typeface="Arial" panose="020B0604020202020204" pitchFamily="34" charset="0"/>
              </a:rPr>
              <a:t>erklärt</a:t>
            </a:r>
            <a:r>
              <a:rPr lang="en-GB" sz="1200" u="sng" dirty="0">
                <a:solidFill>
                  <a:srgbClr val="0563C1"/>
                </a:solidFill>
                <a:latin typeface="Calibri" panose="020F0502020204030204" pitchFamily="34" charset="0"/>
                <a:ea typeface="Calibri" panose="020F0502020204030204" pitchFamily="34" charset="0"/>
                <a:cs typeface="Arial" panose="020B0604020202020204" pitchFamily="34" charset="0"/>
              </a:rPr>
              <a:t> - </a:t>
            </a:r>
            <a:r>
              <a:rPr lang="en-GB" sz="1200" u="sng" dirty="0">
                <a:solidFill>
                  <a:srgbClr val="000000"/>
                </a:solidFill>
                <a:latin typeface="Calibri" panose="020F0502020204030204" pitchFamily="34" charset="0"/>
                <a:ea typeface="Calibri" panose="020F0502020204030204" pitchFamily="34" charset="0"/>
                <a:cs typeface="Arial" panose="020B0604020202020204" pitchFamily="34" charset="0"/>
                <a:hlinkClick r:id="rId3"/>
              </a:rPr>
              <a:t>https://www.parlament.gv.at/PERK/PARL/DEM/ENTW/</a:t>
            </a:r>
            <a:r>
              <a:rPr lang="en-GB" sz="1200" u="sng" dirty="0">
                <a:solidFill>
                  <a:srgbClr val="0563C1"/>
                </a:solidFill>
                <a:latin typeface="Calibri" panose="020F0502020204030204" pitchFamily="34" charset="0"/>
                <a:ea typeface="Calibri" panose="020F0502020204030204" pitchFamily="34" charset="0"/>
                <a:cs typeface="Arial" panose="020B0604020202020204" pitchFamily="34" charset="0"/>
              </a:rPr>
              <a:t> </a:t>
            </a:r>
            <a:endParaRPr lang="en-GB" sz="1200" dirty="0">
              <a:solidFill>
                <a:srgbClr val="000000"/>
              </a:solidFill>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30000"/>
              </a:lnSpc>
              <a:spcBef>
                <a:spcPts val="500"/>
              </a:spcBef>
              <a:buClr>
                <a:srgbClr val="ED7D31"/>
              </a:buClr>
              <a:buSzPts val="1600"/>
              <a:buFont typeface="Wingdings" panose="05000000000000000000" pitchFamily="2" charset="2"/>
              <a:buChar char=""/>
            </a:pPr>
            <a:r>
              <a:rPr lang="en-GB" sz="1200" u="sng" dirty="0">
                <a:solidFill>
                  <a:srgbClr val="000000"/>
                </a:solidFill>
                <a:latin typeface="Calibri" panose="020F0502020204030204" pitchFamily="34" charset="0"/>
                <a:ea typeface="Calibri" panose="020F0502020204030204" pitchFamily="34" charset="0"/>
                <a:cs typeface="Arial" panose="020B0604020202020204" pitchFamily="34" charset="0"/>
                <a:hlinkClick r:id="rId4"/>
              </a:rPr>
              <a:t>https://www.parlament.gv.at/PAKT/PR/JAHR_2008/PK0206/index.shtml</a:t>
            </a:r>
            <a:r>
              <a:rPr lang="en-GB" sz="1200" u="sng" dirty="0">
                <a:solidFill>
                  <a:srgbClr val="0563C1"/>
                </a:solidFill>
                <a:latin typeface="Calibri" panose="020F0502020204030204" pitchFamily="34" charset="0"/>
                <a:ea typeface="Calibri" panose="020F0502020204030204" pitchFamily="34" charset="0"/>
                <a:cs typeface="Arial" panose="020B0604020202020204" pitchFamily="34" charset="0"/>
              </a:rPr>
              <a:t> </a:t>
            </a:r>
            <a:endParaRPr lang="en-GB" sz="1200" dirty="0">
              <a:solidFill>
                <a:srgbClr val="000000"/>
              </a:solidFill>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30000"/>
              </a:lnSpc>
              <a:spcBef>
                <a:spcPts val="500"/>
              </a:spcBef>
              <a:spcAft>
                <a:spcPts val="1000"/>
              </a:spcAft>
              <a:buClr>
                <a:srgbClr val="ED7D31"/>
              </a:buClr>
              <a:buSzPts val="1600"/>
              <a:buFont typeface="Wingdings" panose="05000000000000000000" pitchFamily="2" charset="2"/>
              <a:buChar char=""/>
            </a:pPr>
            <a:r>
              <a:rPr lang="en-GB" sz="1200" u="sng" dirty="0">
                <a:solidFill>
                  <a:srgbClr val="000000"/>
                </a:solidFill>
                <a:latin typeface="Calibri" panose="020F0502020204030204" pitchFamily="34" charset="0"/>
                <a:ea typeface="Calibri" panose="020F0502020204030204" pitchFamily="34" charset="0"/>
                <a:cs typeface="Arial" panose="020B0604020202020204" pitchFamily="34" charset="0"/>
                <a:hlinkClick r:id="rId5"/>
              </a:rPr>
              <a:t>https://www.mediathek.at/der-erste-weltkrieg/der-erste-weltkrieg-ausgabe-1/oesterreich-ungarn-1914/wiener-leben/</a:t>
            </a:r>
            <a:r>
              <a:rPr lang="en-GB" sz="1200" u="sng" dirty="0">
                <a:solidFill>
                  <a:srgbClr val="0563C1"/>
                </a:solidFill>
                <a:latin typeface="Calibri" panose="020F0502020204030204" pitchFamily="34" charset="0"/>
                <a:ea typeface="Calibri" panose="020F0502020204030204" pitchFamily="34" charset="0"/>
                <a:cs typeface="Arial" panose="020B0604020202020204" pitchFamily="34" charset="0"/>
              </a:rPr>
              <a:t> </a:t>
            </a:r>
            <a:endParaRPr lang="en-GB" sz="1200" dirty="0">
              <a:solidFill>
                <a:srgbClr val="000000"/>
              </a:solidFill>
              <a:latin typeface="Calibri" panose="020F0502020204030204" pitchFamily="34" charset="0"/>
              <a:ea typeface="Calibri" panose="020F0502020204030204" pitchFamily="34" charset="0"/>
              <a:cs typeface="Arial" panose="020B0604020202020204" pitchFamily="34" charset="0"/>
            </a:endParaRPr>
          </a:p>
          <a:p>
            <a:endParaRPr lang="en-GB" sz="1200" dirty="0"/>
          </a:p>
        </p:txBody>
      </p:sp>
    </p:spTree>
    <p:extLst>
      <p:ext uri="{BB962C8B-B14F-4D97-AF65-F5344CB8AC3E}">
        <p14:creationId xmlns:p14="http://schemas.microsoft.com/office/powerpoint/2010/main" val="11034740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00DA80B-EA82-4D6A-BA6B-AA50DBDEDBAB}"/>
              </a:ext>
            </a:extLst>
          </p:cNvPr>
          <p:cNvSpPr>
            <a:spLocks noGrp="1"/>
          </p:cNvSpPr>
          <p:nvPr>
            <p:ph type="title"/>
          </p:nvPr>
        </p:nvSpPr>
        <p:spPr/>
        <p:txBody>
          <a:bodyPr>
            <a:normAutofit/>
          </a:bodyPr>
          <a:lstStyle/>
          <a:p>
            <a:r>
              <a:rPr lang="en-US" sz="3200" dirty="0"/>
              <a:t>Image Sources</a:t>
            </a:r>
          </a:p>
        </p:txBody>
      </p:sp>
      <p:sp>
        <p:nvSpPr>
          <p:cNvPr id="3" name="Θέση περιεχομένου 2">
            <a:extLst>
              <a:ext uri="{FF2B5EF4-FFF2-40B4-BE49-F238E27FC236}">
                <a16:creationId xmlns:a16="http://schemas.microsoft.com/office/drawing/2014/main" id="{77C891F0-EEA4-4588-84F0-AD058E6945FB}"/>
              </a:ext>
            </a:extLst>
          </p:cNvPr>
          <p:cNvSpPr>
            <a:spLocks noGrp="1"/>
          </p:cNvSpPr>
          <p:nvPr>
            <p:ph idx="1"/>
          </p:nvPr>
        </p:nvSpPr>
        <p:spPr/>
        <p:txBody>
          <a:bodyPr>
            <a:normAutofit fontScale="85000" lnSpcReduction="10000"/>
          </a:bodyPr>
          <a:lstStyle/>
          <a:p>
            <a:pPr marL="342900" lvl="0" indent="-342900" algn="l">
              <a:lnSpc>
                <a:spcPct val="130000"/>
              </a:lnSpc>
              <a:spcBef>
                <a:spcPts val="500"/>
              </a:spcBef>
              <a:buClr>
                <a:srgbClr val="ED7D31"/>
              </a:buClr>
              <a:buSzPts val="1600"/>
              <a:buFont typeface="Wingdings" panose="05000000000000000000" pitchFamily="2" charset="2"/>
              <a:buChar char=""/>
            </a:pPr>
            <a:r>
              <a:rPr lang="en-GB" sz="1800" u="sng" dirty="0">
                <a:solidFill>
                  <a:srgbClr val="000000"/>
                </a:solidFill>
                <a:effectLst/>
                <a:latin typeface="Calibri" panose="020F0502020204030204" pitchFamily="34" charset="0"/>
                <a:ea typeface="Calibri" panose="020F0502020204030204" pitchFamily="34" charset="0"/>
                <a:cs typeface="Arial" panose="020B0604020202020204" pitchFamily="34" charset="0"/>
                <a:hlinkClick r:id="rId2"/>
              </a:rPr>
              <a:t>https://www.zeitklicks.de/kaiserzeit/zeitklicks/zeit/54/4/viel-arbeit-und-wenig-brot-das-leben-als-dienstmaedchen/</a:t>
            </a:r>
            <a:r>
              <a:rPr lang="en-GB" sz="18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 </a:t>
            </a:r>
          </a:p>
          <a:p>
            <a:pPr marL="342900" lvl="0" indent="-342900" algn="l">
              <a:lnSpc>
                <a:spcPct val="130000"/>
              </a:lnSpc>
              <a:spcBef>
                <a:spcPts val="500"/>
              </a:spcBef>
              <a:buClr>
                <a:srgbClr val="ED7D31"/>
              </a:buClr>
              <a:buSzPts val="1600"/>
              <a:buFont typeface="Wingdings" panose="05000000000000000000" pitchFamily="2" charset="2"/>
              <a:buChar char=""/>
            </a:pPr>
            <a:r>
              <a:rPr lang="en-GB" sz="1800" u="sng" dirty="0">
                <a:solidFill>
                  <a:srgbClr val="000000"/>
                </a:solidFill>
                <a:effectLst/>
                <a:latin typeface="Calibri" panose="020F0502020204030204" pitchFamily="34" charset="0"/>
                <a:ea typeface="Calibri" panose="020F0502020204030204" pitchFamily="34" charset="0"/>
                <a:cs typeface="Arial" panose="020B0604020202020204" pitchFamily="34" charset="0"/>
                <a:hlinkClick r:id="rId3"/>
              </a:rPr>
              <a:t>https://www.fembio.org/biographie.php/frau/biographie/adelheid-popp/</a:t>
            </a:r>
            <a:r>
              <a:rPr lang="en-GB" sz="18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 </a:t>
            </a:r>
          </a:p>
          <a:p>
            <a:pPr marL="342900" lvl="0" indent="-342900" algn="l">
              <a:lnSpc>
                <a:spcPct val="130000"/>
              </a:lnSpc>
              <a:spcBef>
                <a:spcPts val="500"/>
              </a:spcBef>
              <a:buClr>
                <a:srgbClr val="ED7D31"/>
              </a:buClr>
              <a:buSzPts val="1600"/>
              <a:buFont typeface="Wingdings" panose="05000000000000000000" pitchFamily="2" charset="2"/>
              <a:buChar char=""/>
            </a:pPr>
            <a:r>
              <a:rPr lang="en-GB" sz="1800" u="sng" dirty="0">
                <a:solidFill>
                  <a:srgbClr val="000000"/>
                </a:solidFill>
                <a:effectLst/>
                <a:latin typeface="Calibri" panose="020F0502020204030204" pitchFamily="34" charset="0"/>
                <a:ea typeface="Calibri" panose="020F0502020204030204" pitchFamily="34" charset="0"/>
                <a:cs typeface="Arial" panose="020B0604020202020204" pitchFamily="34" charset="0"/>
                <a:hlinkClick r:id="rId4"/>
              </a:rPr>
              <a:t>https://ww1.habsburger.net/de/personen-objekte-ereignisse/ignaz-seipel</a:t>
            </a:r>
            <a:endParaRPr lang="en-GB" sz="1800" dirty="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p>
            <a:pPr marL="342900" lvl="0" indent="-342900" algn="l">
              <a:lnSpc>
                <a:spcPct val="130000"/>
              </a:lnSpc>
              <a:spcBef>
                <a:spcPts val="500"/>
              </a:spcBef>
              <a:buClr>
                <a:srgbClr val="ED7D31"/>
              </a:buClr>
              <a:buSzPts val="1600"/>
              <a:buFont typeface="Wingdings" panose="05000000000000000000" pitchFamily="2" charset="2"/>
              <a:buChar char=""/>
            </a:pPr>
            <a:r>
              <a:rPr lang="en-GB" sz="1800" u="sng" dirty="0">
                <a:solidFill>
                  <a:srgbClr val="000000"/>
                </a:solidFill>
                <a:effectLst/>
                <a:latin typeface="Calibri" panose="020F0502020204030204" pitchFamily="34" charset="0"/>
                <a:ea typeface="Calibri" panose="020F0502020204030204" pitchFamily="34" charset="0"/>
                <a:cs typeface="Arial" panose="020B0604020202020204" pitchFamily="34" charset="0"/>
                <a:hlinkClick r:id="rId5"/>
              </a:rPr>
              <a:t>https://de.m.wikipedia.org/wiki/Datei:Lesser_Ury_Im_Cafe_Bauer_1898.JPG</a:t>
            </a:r>
            <a:r>
              <a:rPr lang="en-GB" sz="18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 </a:t>
            </a:r>
          </a:p>
          <a:p>
            <a:pPr marL="342900" lvl="0" indent="-342900" algn="l">
              <a:lnSpc>
                <a:spcPct val="130000"/>
              </a:lnSpc>
              <a:spcBef>
                <a:spcPts val="500"/>
              </a:spcBef>
              <a:buClr>
                <a:srgbClr val="ED7D31"/>
              </a:buClr>
              <a:buSzPts val="1600"/>
              <a:buFont typeface="Wingdings" panose="05000000000000000000" pitchFamily="2" charset="2"/>
              <a:buChar char=""/>
            </a:pPr>
            <a:r>
              <a:rPr lang="en-GB" sz="1800" u="sng" dirty="0">
                <a:solidFill>
                  <a:srgbClr val="000000"/>
                </a:solidFill>
                <a:effectLst/>
                <a:latin typeface="Calibri" panose="020F0502020204030204" pitchFamily="34" charset="0"/>
                <a:ea typeface="Calibri" panose="020F0502020204030204" pitchFamily="34" charset="0"/>
                <a:cs typeface="Arial" panose="020B0604020202020204" pitchFamily="34" charset="0"/>
                <a:hlinkClick r:id="rId6"/>
              </a:rPr>
              <a:t>https://frauenmachengeschichte.at/frauenwahlrecht/</a:t>
            </a:r>
            <a:r>
              <a:rPr lang="en-GB" sz="18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 </a:t>
            </a:r>
          </a:p>
          <a:p>
            <a:pPr marL="342900" lvl="0" indent="-342900" algn="l">
              <a:lnSpc>
                <a:spcPct val="130000"/>
              </a:lnSpc>
              <a:spcBef>
                <a:spcPts val="500"/>
              </a:spcBef>
              <a:buClr>
                <a:srgbClr val="ED7D31"/>
              </a:buClr>
              <a:buSzPts val="1600"/>
              <a:buFont typeface="Wingdings" panose="05000000000000000000" pitchFamily="2" charset="2"/>
              <a:buChar char=""/>
            </a:pPr>
            <a:r>
              <a:rPr lang="en-GB" sz="1800" u="sng" dirty="0">
                <a:solidFill>
                  <a:srgbClr val="000000"/>
                </a:solidFill>
                <a:effectLst/>
                <a:latin typeface="Arial" panose="020B0604020202020204" pitchFamily="34" charset="0"/>
                <a:ea typeface="Calibri" panose="020F0502020204030204" pitchFamily="34" charset="0"/>
                <a:cs typeface="Arial" panose="020B0604020202020204" pitchFamily="34" charset="0"/>
                <a:hlinkClick r:id="rId7"/>
              </a:rPr>
              <a:t>https://</a:t>
            </a:r>
            <a:r>
              <a:rPr lang="en-GB" sz="1800" u="sng" dirty="0">
                <a:solidFill>
                  <a:srgbClr val="000000"/>
                </a:solidFill>
                <a:effectLst/>
                <a:latin typeface="Calibri" panose="020F0502020204030204" pitchFamily="34" charset="0"/>
                <a:ea typeface="Calibri" panose="020F0502020204030204" pitchFamily="34" charset="0"/>
                <a:cs typeface="Arial" panose="020B0604020202020204" pitchFamily="34" charset="0"/>
                <a:hlinkClick r:id="rId7"/>
              </a:rPr>
              <a:t>www.onb.ac.at/forschung/ariadne-frauendokumentation/frauen-waehlet</a:t>
            </a:r>
            <a:r>
              <a:rPr lang="en-GB" sz="18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 </a:t>
            </a:r>
          </a:p>
          <a:p>
            <a:pPr marL="342900" lvl="0" indent="-342900" algn="l">
              <a:lnSpc>
                <a:spcPct val="130000"/>
              </a:lnSpc>
              <a:spcBef>
                <a:spcPts val="500"/>
              </a:spcBef>
              <a:buClr>
                <a:srgbClr val="ED7D31"/>
              </a:buClr>
              <a:buSzPts val="1600"/>
              <a:buFont typeface="Wingdings" panose="05000000000000000000" pitchFamily="2" charset="2"/>
              <a:buChar char=""/>
            </a:pPr>
            <a:r>
              <a:rPr lang="en-GB" sz="1800" dirty="0" err="1">
                <a:solidFill>
                  <a:srgbClr val="000000"/>
                </a:solidFill>
                <a:effectLst/>
                <a:latin typeface="Calibri" panose="020F0502020204030204" pitchFamily="34" charset="0"/>
                <a:ea typeface="Calibri" panose="020F0502020204030204" pitchFamily="34" charset="0"/>
                <a:cs typeface="Arial" panose="020B0604020202020204" pitchFamily="34" charset="0"/>
              </a:rPr>
              <a:t>Arbeiter</a:t>
            </a:r>
            <a:r>
              <a:rPr lang="en-GB" sz="18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-Zeitung, 23. Jg., Nr. 79, 20. </a:t>
            </a:r>
            <a:r>
              <a:rPr lang="en-GB" sz="1800" dirty="0" err="1">
                <a:solidFill>
                  <a:srgbClr val="000000"/>
                </a:solidFill>
                <a:effectLst/>
                <a:latin typeface="Calibri" panose="020F0502020204030204" pitchFamily="34" charset="0"/>
                <a:ea typeface="Calibri" panose="020F0502020204030204" pitchFamily="34" charset="0"/>
                <a:cs typeface="Arial" panose="020B0604020202020204" pitchFamily="34" charset="0"/>
              </a:rPr>
              <a:t>März</a:t>
            </a:r>
            <a:r>
              <a:rPr lang="en-GB" sz="18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 1911, </a:t>
            </a:r>
            <a:r>
              <a:rPr lang="en-GB" sz="1800" dirty="0" err="1">
                <a:solidFill>
                  <a:srgbClr val="000000"/>
                </a:solidFill>
                <a:effectLst/>
                <a:latin typeface="Calibri" panose="020F0502020204030204" pitchFamily="34" charset="0"/>
                <a:ea typeface="Calibri" panose="020F0502020204030204" pitchFamily="34" charset="0"/>
                <a:cs typeface="Arial" panose="020B0604020202020204" pitchFamily="34" charset="0"/>
              </a:rPr>
              <a:t>Seite</a:t>
            </a:r>
            <a:r>
              <a:rPr lang="en-GB" sz="18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 1</a:t>
            </a:r>
          </a:p>
          <a:p>
            <a:pPr marL="342900" lvl="0" indent="-342900" algn="l">
              <a:lnSpc>
                <a:spcPct val="130000"/>
              </a:lnSpc>
              <a:spcBef>
                <a:spcPts val="500"/>
              </a:spcBef>
              <a:buClr>
                <a:srgbClr val="ED7D31"/>
              </a:buClr>
              <a:buSzPts val="1600"/>
              <a:buFont typeface="Wingdings" panose="05000000000000000000" pitchFamily="2" charset="2"/>
              <a:buChar char=""/>
            </a:pPr>
            <a:r>
              <a:rPr lang="en-GB" sz="1800" u="sng" dirty="0">
                <a:solidFill>
                  <a:srgbClr val="000000"/>
                </a:solidFill>
                <a:effectLst/>
                <a:latin typeface="Calibri" panose="020F0502020204030204" pitchFamily="34" charset="0"/>
                <a:ea typeface="Calibri" panose="020F0502020204030204" pitchFamily="34" charset="0"/>
                <a:cs typeface="Arial" panose="020B0604020202020204" pitchFamily="34" charset="0"/>
                <a:hlinkClick r:id="rId8"/>
              </a:rPr>
              <a:t>https://www.onb.ac.at/forschung/ariadne-frauendokumentation/frauen-waehlet/frauen-fordern-das-wahlrecht-1848-bis-1918/heraus-mit-dem-frauenwahlrecht</a:t>
            </a:r>
            <a:r>
              <a:rPr lang="en-GB" sz="18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 </a:t>
            </a:r>
            <a:r>
              <a:rPr lang="en-GB"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GB" sz="1800" dirty="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p>
            <a:pPr marL="342900" lvl="0" indent="-342900" algn="l">
              <a:lnSpc>
                <a:spcPct val="130000"/>
              </a:lnSpc>
              <a:spcBef>
                <a:spcPts val="500"/>
              </a:spcBef>
              <a:spcAft>
                <a:spcPts val="1000"/>
              </a:spcAft>
              <a:buClr>
                <a:srgbClr val="ED7D31"/>
              </a:buClr>
              <a:buSzPts val="1600"/>
              <a:buFont typeface="Wingdings" panose="05000000000000000000" pitchFamily="2" charset="2"/>
              <a:buChar char=""/>
            </a:pPr>
            <a:r>
              <a:rPr lang="en-GB" sz="18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Wiener </a:t>
            </a:r>
            <a:r>
              <a:rPr lang="en-GB" sz="1800" dirty="0" err="1">
                <a:solidFill>
                  <a:srgbClr val="000000"/>
                </a:solidFill>
                <a:effectLst/>
                <a:latin typeface="Calibri" panose="020F0502020204030204" pitchFamily="34" charset="0"/>
                <a:ea typeface="Calibri" panose="020F0502020204030204" pitchFamily="34" charset="0"/>
                <a:cs typeface="Arial" panose="020B0604020202020204" pitchFamily="34" charset="0"/>
              </a:rPr>
              <a:t>Bilder</a:t>
            </a:r>
            <a:r>
              <a:rPr lang="en-GB" sz="18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 </a:t>
            </a:r>
            <a:r>
              <a:rPr lang="en-GB" sz="1800" dirty="0" err="1">
                <a:solidFill>
                  <a:srgbClr val="000000"/>
                </a:solidFill>
                <a:effectLst/>
                <a:latin typeface="Calibri" panose="020F0502020204030204" pitchFamily="34" charset="0"/>
                <a:ea typeface="Calibri" panose="020F0502020204030204" pitchFamily="34" charset="0"/>
                <a:cs typeface="Arial" panose="020B0604020202020204" pitchFamily="34" charset="0"/>
              </a:rPr>
              <a:t>Illustriertes</a:t>
            </a:r>
            <a:r>
              <a:rPr lang="en-GB" sz="18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 </a:t>
            </a:r>
            <a:r>
              <a:rPr lang="en-GB" sz="1800" dirty="0" err="1">
                <a:solidFill>
                  <a:srgbClr val="000000"/>
                </a:solidFill>
                <a:effectLst/>
                <a:latin typeface="Calibri" panose="020F0502020204030204" pitchFamily="34" charset="0"/>
                <a:ea typeface="Calibri" panose="020F0502020204030204" pitchFamily="34" charset="0"/>
                <a:cs typeface="Arial" panose="020B0604020202020204" pitchFamily="34" charset="0"/>
              </a:rPr>
              <a:t>Familienblatt</a:t>
            </a:r>
            <a:r>
              <a:rPr lang="en-GB" sz="18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 Nr. 12 </a:t>
            </a:r>
            <a:r>
              <a:rPr lang="en-GB" sz="1800" dirty="0" err="1">
                <a:solidFill>
                  <a:srgbClr val="000000"/>
                </a:solidFill>
                <a:effectLst/>
                <a:latin typeface="Calibri" panose="020F0502020204030204" pitchFamily="34" charset="0"/>
                <a:ea typeface="Calibri" panose="020F0502020204030204" pitchFamily="34" charset="0"/>
                <a:cs typeface="Arial" panose="020B0604020202020204" pitchFamily="34" charset="0"/>
              </a:rPr>
              <a:t>vom</a:t>
            </a:r>
            <a:r>
              <a:rPr lang="en-GB" sz="18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 22.3.1911, </a:t>
            </a:r>
            <a:r>
              <a:rPr lang="en-GB" sz="1800" dirty="0" err="1">
                <a:solidFill>
                  <a:srgbClr val="000000"/>
                </a:solidFill>
                <a:effectLst/>
                <a:latin typeface="Calibri" panose="020F0502020204030204" pitchFamily="34" charset="0"/>
                <a:ea typeface="Calibri" panose="020F0502020204030204" pitchFamily="34" charset="0"/>
                <a:cs typeface="Arial" panose="020B0604020202020204" pitchFamily="34" charset="0"/>
              </a:rPr>
              <a:t>Seite</a:t>
            </a:r>
            <a:r>
              <a:rPr lang="en-GB" sz="18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 9. ÖNB </a:t>
            </a:r>
          </a:p>
          <a:p>
            <a:endParaRPr lang="en-GB" dirty="0"/>
          </a:p>
        </p:txBody>
      </p:sp>
    </p:spTree>
    <p:extLst>
      <p:ext uri="{BB962C8B-B14F-4D97-AF65-F5344CB8AC3E}">
        <p14:creationId xmlns:p14="http://schemas.microsoft.com/office/powerpoint/2010/main" val="576536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Shape 10">
            <a:extLst>
              <a:ext uri="{FF2B5EF4-FFF2-40B4-BE49-F238E27FC236}">
                <a16:creationId xmlns:a16="http://schemas.microsoft.com/office/drawing/2014/main" id="{CC0A833A-3A4A-4B5A-9EC7-402E372638E7}"/>
              </a:ext>
            </a:extLst>
          </p:cNvPr>
          <p:cNvSpPr/>
          <p:nvPr/>
        </p:nvSpPr>
        <p:spPr>
          <a:xfrm>
            <a:off x="0" y="-249724"/>
            <a:ext cx="12192000" cy="6628049"/>
          </a:xfrm>
          <a:custGeom>
            <a:avLst/>
            <a:gdLst>
              <a:gd name="connsiteX0" fmla="*/ 0 w 12192000"/>
              <a:gd name="connsiteY0" fmla="*/ 0 h 6628049"/>
              <a:gd name="connsiteX1" fmla="*/ 12192000 w 12192000"/>
              <a:gd name="connsiteY1" fmla="*/ 0 h 6628049"/>
              <a:gd name="connsiteX2" fmla="*/ 12192000 w 12192000"/>
              <a:gd name="connsiteY2" fmla="*/ 5462319 h 6628049"/>
              <a:gd name="connsiteX3" fmla="*/ 12016697 w 12192000"/>
              <a:gd name="connsiteY3" fmla="*/ 5499119 h 6628049"/>
              <a:gd name="connsiteX4" fmla="*/ 11477362 w 12192000"/>
              <a:gd name="connsiteY4" fmla="*/ 5641801 h 6628049"/>
              <a:gd name="connsiteX5" fmla="*/ 7162679 w 12192000"/>
              <a:gd name="connsiteY5" fmla="*/ 6509770 h 6628049"/>
              <a:gd name="connsiteX6" fmla="*/ 2847996 w 12192000"/>
              <a:gd name="connsiteY6" fmla="*/ 3615635 h 6628049"/>
              <a:gd name="connsiteX7" fmla="*/ 151319 w 12192000"/>
              <a:gd name="connsiteY7" fmla="*/ 3304106 h 6628049"/>
              <a:gd name="connsiteX8" fmla="*/ 0 w 12192000"/>
              <a:gd name="connsiteY8" fmla="*/ 3341278 h 6628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628049">
                <a:moveTo>
                  <a:pt x="0" y="0"/>
                </a:moveTo>
                <a:lnTo>
                  <a:pt x="12192000" y="0"/>
                </a:lnTo>
                <a:lnTo>
                  <a:pt x="12192000" y="5462319"/>
                </a:lnTo>
                <a:lnTo>
                  <a:pt x="12016697" y="5499119"/>
                </a:lnTo>
                <a:cubicBezTo>
                  <a:pt x="11836919" y="5540086"/>
                  <a:pt x="11657141" y="5587553"/>
                  <a:pt x="11477362" y="5641801"/>
                </a:cubicBezTo>
                <a:cubicBezTo>
                  <a:pt x="10039134" y="6075786"/>
                  <a:pt x="8600906" y="6943755"/>
                  <a:pt x="7162679" y="6509770"/>
                </a:cubicBezTo>
                <a:cubicBezTo>
                  <a:pt x="5724453" y="6075786"/>
                  <a:pt x="4286224" y="4339847"/>
                  <a:pt x="2847996" y="3615635"/>
                </a:cubicBezTo>
                <a:cubicBezTo>
                  <a:pt x="1949104" y="3169783"/>
                  <a:pt x="1050211" y="3108542"/>
                  <a:pt x="151319" y="3304106"/>
                </a:cubicBezTo>
                <a:lnTo>
                  <a:pt x="0" y="3341278"/>
                </a:lnTo>
                <a:close/>
              </a:path>
            </a:pathLst>
          </a:custGeom>
          <a:solidFill>
            <a:srgbClr val="0170B3">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accent6"/>
              </a:solidFill>
            </a:endParaRPr>
          </a:p>
        </p:txBody>
      </p:sp>
      <p:grpSp>
        <p:nvGrpSpPr>
          <p:cNvPr id="5" name="Group 44">
            <a:extLst>
              <a:ext uri="{FF2B5EF4-FFF2-40B4-BE49-F238E27FC236}">
                <a16:creationId xmlns:a16="http://schemas.microsoft.com/office/drawing/2014/main" id="{01B92F35-2897-44DF-8332-4FD941DEA5A2}"/>
              </a:ext>
            </a:extLst>
          </p:cNvPr>
          <p:cNvGrpSpPr/>
          <p:nvPr/>
        </p:nvGrpSpPr>
        <p:grpSpPr>
          <a:xfrm>
            <a:off x="11068050" y="5728831"/>
            <a:ext cx="1806988" cy="1806988"/>
            <a:chOff x="-708484" y="229951"/>
            <a:chExt cx="1546638" cy="1546638"/>
          </a:xfrm>
          <a:solidFill>
            <a:srgbClr val="F68121"/>
          </a:solidFill>
        </p:grpSpPr>
        <p:sp>
          <p:nvSpPr>
            <p:cNvPr id="6" name="Circle: Hollow 41">
              <a:extLst>
                <a:ext uri="{FF2B5EF4-FFF2-40B4-BE49-F238E27FC236}">
                  <a16:creationId xmlns:a16="http://schemas.microsoft.com/office/drawing/2014/main" id="{511F9BEC-5632-485F-A74F-4390609B03FF}"/>
                </a:ext>
              </a:extLst>
            </p:cNvPr>
            <p:cNvSpPr/>
            <p:nvPr/>
          </p:nvSpPr>
          <p:spPr>
            <a:xfrm>
              <a:off x="-708484" y="229951"/>
              <a:ext cx="1546638" cy="1546638"/>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Circle: Hollow 43">
              <a:extLst>
                <a:ext uri="{FF2B5EF4-FFF2-40B4-BE49-F238E27FC236}">
                  <a16:creationId xmlns:a16="http://schemas.microsoft.com/office/drawing/2014/main" id="{08F143F5-A144-4385-BC36-BC1A33BC632D}"/>
                </a:ext>
              </a:extLst>
            </p:cNvPr>
            <p:cNvSpPr/>
            <p:nvPr/>
          </p:nvSpPr>
          <p:spPr>
            <a:xfrm>
              <a:off x="-392027" y="546408"/>
              <a:ext cx="913724" cy="913724"/>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8" name="Group 45">
            <a:extLst>
              <a:ext uri="{FF2B5EF4-FFF2-40B4-BE49-F238E27FC236}">
                <a16:creationId xmlns:a16="http://schemas.microsoft.com/office/drawing/2014/main" id="{1375DC00-8F80-475A-8CAC-03032287039A}"/>
              </a:ext>
            </a:extLst>
          </p:cNvPr>
          <p:cNvGrpSpPr/>
          <p:nvPr/>
        </p:nvGrpSpPr>
        <p:grpSpPr>
          <a:xfrm>
            <a:off x="-651582" y="-2592973"/>
            <a:ext cx="5441175" cy="5441175"/>
            <a:chOff x="-708484" y="229951"/>
            <a:chExt cx="1546638" cy="1546638"/>
          </a:xfrm>
          <a:solidFill>
            <a:srgbClr val="80C141"/>
          </a:solidFill>
        </p:grpSpPr>
        <p:sp>
          <p:nvSpPr>
            <p:cNvPr id="9" name="Circle: Hollow 46">
              <a:extLst>
                <a:ext uri="{FF2B5EF4-FFF2-40B4-BE49-F238E27FC236}">
                  <a16:creationId xmlns:a16="http://schemas.microsoft.com/office/drawing/2014/main" id="{9F963762-3FB0-497A-AB5E-9CD6FC5B8BA7}"/>
                </a:ext>
              </a:extLst>
            </p:cNvPr>
            <p:cNvSpPr/>
            <p:nvPr/>
          </p:nvSpPr>
          <p:spPr>
            <a:xfrm>
              <a:off x="-708484" y="229951"/>
              <a:ext cx="1546638" cy="1546638"/>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Circle: Hollow 47">
              <a:extLst>
                <a:ext uri="{FF2B5EF4-FFF2-40B4-BE49-F238E27FC236}">
                  <a16:creationId xmlns:a16="http://schemas.microsoft.com/office/drawing/2014/main" id="{8E0067E3-BE80-4EED-BEDD-C3894F0F75AC}"/>
                </a:ext>
              </a:extLst>
            </p:cNvPr>
            <p:cNvSpPr/>
            <p:nvPr/>
          </p:nvSpPr>
          <p:spPr>
            <a:xfrm>
              <a:off x="-392027" y="546408"/>
              <a:ext cx="913724" cy="913724"/>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pic>
        <p:nvPicPr>
          <p:cNvPr id="11" name="image28.jpg" descr="The logo of the European Heart Project is a blue flag in the front with a heart formed by yellow stars and three flags in the background in red, orange and green. The text &quot;The European Heart Project&quot; also appears.">
            <a:extLst>
              <a:ext uri="{FF2B5EF4-FFF2-40B4-BE49-F238E27FC236}">
                <a16:creationId xmlns:a16="http://schemas.microsoft.com/office/drawing/2014/main" id="{9C4F9F48-A3EF-450A-86D2-DAFE664D7303}"/>
              </a:ext>
            </a:extLst>
          </p:cNvPr>
          <p:cNvPicPr/>
          <p:nvPr/>
        </p:nvPicPr>
        <p:blipFill>
          <a:blip r:embed="rId2"/>
          <a:srcRect/>
          <a:stretch>
            <a:fillRect/>
          </a:stretch>
        </p:blipFill>
        <p:spPr>
          <a:xfrm>
            <a:off x="202891" y="4696090"/>
            <a:ext cx="4483524" cy="1402468"/>
          </a:xfrm>
          <a:prstGeom prst="rect">
            <a:avLst/>
          </a:prstGeom>
          <a:ln/>
        </p:spPr>
      </p:pic>
      <p:sp>
        <p:nvSpPr>
          <p:cNvPr id="12" name="Ορθογώνιο 11">
            <a:extLst>
              <a:ext uri="{FF2B5EF4-FFF2-40B4-BE49-F238E27FC236}">
                <a16:creationId xmlns:a16="http://schemas.microsoft.com/office/drawing/2014/main" id="{DA16F0A8-5B04-40F9-9DFF-B1DF87B58EF5}"/>
              </a:ext>
            </a:extLst>
          </p:cNvPr>
          <p:cNvSpPr/>
          <p:nvPr/>
        </p:nvSpPr>
        <p:spPr>
          <a:xfrm>
            <a:off x="1675900" y="6380247"/>
            <a:ext cx="7334750" cy="632422"/>
          </a:xfrm>
          <a:prstGeom prst="rect">
            <a:avLst/>
          </a:prstGeom>
        </p:spPr>
        <p:txBody>
          <a:bodyPr vert="horz" lIns="91440" tIns="45720" rIns="91440" bIns="45720" rtlCol="0" anchor="ctr">
            <a:normAutofit/>
          </a:bodyPr>
          <a:lstStyle/>
          <a:p>
            <a:pPr>
              <a:lnSpc>
                <a:spcPct val="90000"/>
              </a:lnSpc>
              <a:spcAft>
                <a:spcPts val="600"/>
              </a:spcAft>
            </a:pPr>
            <a:r>
              <a:rPr lang="fr-FR" sz="900" dirty="0">
                <a:solidFill>
                  <a:schemeClr val="bg1">
                    <a:lumMod val="50000"/>
                  </a:schemeClr>
                </a:solidFill>
                <a:latin typeface="+mj-lt"/>
              </a:rPr>
              <a:t>Le soutien de la Commission européenne à la production de cette publication ne saurait constituer une approbation du contenu, lequel n’engage que les auteurs, et la Commission ne saurait être tenue pour responsable de l’usage qui pourrait être fait des informations y figurant</a:t>
            </a:r>
            <a:r>
              <a:rPr lang="en-US" sz="900" b="0" i="0" dirty="0">
                <a:solidFill>
                  <a:schemeClr val="bg1">
                    <a:lumMod val="50000"/>
                  </a:schemeClr>
                </a:solidFill>
                <a:effectLst/>
                <a:latin typeface="+mj-lt"/>
              </a:rPr>
              <a:t>.</a:t>
            </a:r>
            <a:endParaRPr lang="en-US" sz="900" dirty="0">
              <a:solidFill>
                <a:schemeClr val="bg1">
                  <a:lumMod val="50000"/>
                </a:schemeClr>
              </a:solidFill>
              <a:latin typeface="+mj-lt"/>
            </a:endParaRPr>
          </a:p>
        </p:txBody>
      </p:sp>
      <p:pic>
        <p:nvPicPr>
          <p:cNvPr id="13" name="Picture 13" descr="C:\Users\Georgia-Work\AppData\Roaming\Skype\georgia.aristidou\media_messaging\media_cache\^DD49E969C8C275A0BF0095F3F01442BBA23C6B6D6D2A977CE4^pimgpsh_fullsize_distr.jpg">
            <a:extLst>
              <a:ext uri="{FF2B5EF4-FFF2-40B4-BE49-F238E27FC236}">
                <a16:creationId xmlns:a16="http://schemas.microsoft.com/office/drawing/2014/main" id="{F7B4BC9B-B3E7-4566-834C-5E2D6FC8E0EF}"/>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751" y="6332226"/>
            <a:ext cx="1684020" cy="495300"/>
          </a:xfrm>
          <a:prstGeom prst="rect">
            <a:avLst/>
          </a:prstGeom>
          <a:noFill/>
          <a:ln>
            <a:noFill/>
          </a:ln>
        </p:spPr>
      </p:pic>
      <p:pic>
        <p:nvPicPr>
          <p:cNvPr id="19" name="Picture 5">
            <a:extLst>
              <a:ext uri="{FF2B5EF4-FFF2-40B4-BE49-F238E27FC236}">
                <a16:creationId xmlns:a16="http://schemas.microsoft.com/office/drawing/2014/main" id="{8D2BD124-0A50-4255-A903-30B63BACA324}"/>
              </a:ext>
            </a:extLst>
          </p:cNvPr>
          <p:cNvPicPr>
            <a:picLocks noChangeAspect="1"/>
          </p:cNvPicPr>
          <p:nvPr/>
        </p:nvPicPr>
        <p:blipFill>
          <a:blip r:embed="rId4"/>
          <a:stretch>
            <a:fillRect/>
          </a:stretch>
        </p:blipFill>
        <p:spPr>
          <a:xfrm>
            <a:off x="6476516" y="302760"/>
            <a:ext cx="3810484" cy="3810484"/>
          </a:xfrm>
          <a:prstGeom prst="rect">
            <a:avLst/>
          </a:prstGeom>
          <a:solidFill>
            <a:srgbClr val="1A7EBA"/>
          </a:solidFill>
          <a:ln>
            <a:solidFill>
              <a:srgbClr val="1A7EBA"/>
            </a:solidFill>
          </a:ln>
        </p:spPr>
      </p:pic>
      <p:sp>
        <p:nvSpPr>
          <p:cNvPr id="20" name="Τίτλος 6">
            <a:extLst>
              <a:ext uri="{FF2B5EF4-FFF2-40B4-BE49-F238E27FC236}">
                <a16:creationId xmlns:a16="http://schemas.microsoft.com/office/drawing/2014/main" id="{DB90FB95-4DF9-4AB3-89B4-4EEC3E9B82CB}"/>
              </a:ext>
            </a:extLst>
          </p:cNvPr>
          <p:cNvSpPr txBox="1">
            <a:spLocks/>
          </p:cNvSpPr>
          <p:nvPr/>
        </p:nvSpPr>
        <p:spPr>
          <a:xfrm>
            <a:off x="5902440" y="4204108"/>
            <a:ext cx="5413260"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lang="el-GR" sz="2000" kern="1200" dirty="0">
                <a:solidFill>
                  <a:srgbClr val="7030A0"/>
                </a:solidFill>
                <a:latin typeface="Gill Sans Ultra Bold" panose="020B0A02020104020203" pitchFamily="34" charset="0"/>
                <a:ea typeface="+mj-ea"/>
                <a:cs typeface="+mj-cs"/>
              </a:defRPr>
            </a:lvl1pPr>
          </a:lstStyle>
          <a:p>
            <a:pPr>
              <a:spcAft>
                <a:spcPts val="600"/>
              </a:spcAft>
            </a:pPr>
            <a:r>
              <a:rPr lang="fr-FR" sz="3600" b="1" dirty="0">
                <a:solidFill>
                  <a:srgbClr val="FBE82A"/>
                </a:solidFill>
                <a:effectLst>
                  <a:outerShdw blurRad="38100" dist="38100" dir="2700000" algn="tl">
                    <a:srgbClr val="000000">
                      <a:alpha val="43137"/>
                    </a:srgbClr>
                  </a:outerShdw>
                </a:effectLst>
                <a:latin typeface="+mj-lt"/>
              </a:rPr>
              <a:t>Félicitations !</a:t>
            </a:r>
            <a:br>
              <a:rPr lang="fr-FR" sz="2800" dirty="0">
                <a:solidFill>
                  <a:srgbClr val="FBE82A"/>
                </a:solidFill>
                <a:effectLst>
                  <a:outerShdw blurRad="38100" dist="38100" dir="2700000" algn="tl">
                    <a:srgbClr val="000000">
                      <a:alpha val="43137"/>
                    </a:srgbClr>
                  </a:outerShdw>
                </a:effectLst>
                <a:latin typeface="+mj-lt"/>
              </a:rPr>
            </a:br>
            <a:r>
              <a:rPr lang="fr-FR" sz="2800" dirty="0">
                <a:solidFill>
                  <a:srgbClr val="FBE82A"/>
                </a:solidFill>
                <a:effectLst>
                  <a:outerShdw blurRad="38100" dist="38100" dir="2700000" algn="tl">
                    <a:srgbClr val="000000">
                      <a:alpha val="43137"/>
                    </a:srgbClr>
                  </a:outerShdw>
                </a:effectLst>
                <a:latin typeface="+mj-lt"/>
              </a:rPr>
              <a:t>Vous avez terminé ce module !</a:t>
            </a:r>
          </a:p>
        </p:txBody>
      </p:sp>
      <p:pic>
        <p:nvPicPr>
          <p:cNvPr id="15" name="Picture 2">
            <a:extLst>
              <a:ext uri="{FF2B5EF4-FFF2-40B4-BE49-F238E27FC236}">
                <a16:creationId xmlns:a16="http://schemas.microsoft.com/office/drawing/2014/main" id="{191513B1-7973-45F0-A47E-FFC39E4D61E0}"/>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9505381" y="6294424"/>
            <a:ext cx="1406013" cy="4921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69332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Shape 1">
            <a:extLst>
              <a:ext uri="{FF2B5EF4-FFF2-40B4-BE49-F238E27FC236}">
                <a16:creationId xmlns:a16="http://schemas.microsoft.com/office/drawing/2014/main" id="{FCE594E9-7133-4CB6-B5A4-2DA458A9FA4E}"/>
              </a:ext>
            </a:extLst>
          </p:cNvPr>
          <p:cNvSpPr/>
          <p:nvPr/>
        </p:nvSpPr>
        <p:spPr>
          <a:xfrm rot="10800000">
            <a:off x="-3" y="3429000"/>
            <a:ext cx="12192001" cy="3429000"/>
          </a:xfrm>
          <a:custGeom>
            <a:avLst/>
            <a:gdLst>
              <a:gd name="connsiteX0" fmla="*/ 0 w 12192000"/>
              <a:gd name="connsiteY0" fmla="*/ 0 h 6628049"/>
              <a:gd name="connsiteX1" fmla="*/ 12192000 w 12192000"/>
              <a:gd name="connsiteY1" fmla="*/ 0 h 6628049"/>
              <a:gd name="connsiteX2" fmla="*/ 12192000 w 12192000"/>
              <a:gd name="connsiteY2" fmla="*/ 5462319 h 6628049"/>
              <a:gd name="connsiteX3" fmla="*/ 12016697 w 12192000"/>
              <a:gd name="connsiteY3" fmla="*/ 5499119 h 6628049"/>
              <a:gd name="connsiteX4" fmla="*/ 11477362 w 12192000"/>
              <a:gd name="connsiteY4" fmla="*/ 5641801 h 6628049"/>
              <a:gd name="connsiteX5" fmla="*/ 7162679 w 12192000"/>
              <a:gd name="connsiteY5" fmla="*/ 6509770 h 6628049"/>
              <a:gd name="connsiteX6" fmla="*/ 2847996 w 12192000"/>
              <a:gd name="connsiteY6" fmla="*/ 3615635 h 6628049"/>
              <a:gd name="connsiteX7" fmla="*/ 151319 w 12192000"/>
              <a:gd name="connsiteY7" fmla="*/ 3304106 h 6628049"/>
              <a:gd name="connsiteX8" fmla="*/ 0 w 12192000"/>
              <a:gd name="connsiteY8" fmla="*/ 3341278 h 6628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628049">
                <a:moveTo>
                  <a:pt x="0" y="0"/>
                </a:moveTo>
                <a:lnTo>
                  <a:pt x="12192000" y="0"/>
                </a:lnTo>
                <a:lnTo>
                  <a:pt x="12192000" y="5462319"/>
                </a:lnTo>
                <a:lnTo>
                  <a:pt x="12016697" y="5499119"/>
                </a:lnTo>
                <a:cubicBezTo>
                  <a:pt x="11836919" y="5540086"/>
                  <a:pt x="11657141" y="5587553"/>
                  <a:pt x="11477362" y="5641801"/>
                </a:cubicBezTo>
                <a:cubicBezTo>
                  <a:pt x="10039134" y="6075786"/>
                  <a:pt x="8600906" y="6943755"/>
                  <a:pt x="7162679" y="6509770"/>
                </a:cubicBezTo>
                <a:cubicBezTo>
                  <a:pt x="5724453" y="6075786"/>
                  <a:pt x="4286224" y="4339847"/>
                  <a:pt x="2847996" y="3615635"/>
                </a:cubicBezTo>
                <a:cubicBezTo>
                  <a:pt x="1949104" y="3169783"/>
                  <a:pt x="1050211" y="3108542"/>
                  <a:pt x="151319" y="3304106"/>
                </a:cubicBezTo>
                <a:lnTo>
                  <a:pt x="0" y="3341278"/>
                </a:lnTo>
                <a:close/>
              </a:path>
            </a:pathLst>
          </a:custGeom>
          <a:solidFill>
            <a:srgbClr val="1A7EB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accent6"/>
              </a:solidFill>
            </a:endParaRPr>
          </a:p>
        </p:txBody>
      </p:sp>
      <p:sp>
        <p:nvSpPr>
          <p:cNvPr id="5" name="Θέση κειμένου 4">
            <a:extLst>
              <a:ext uri="{FF2B5EF4-FFF2-40B4-BE49-F238E27FC236}">
                <a16:creationId xmlns:a16="http://schemas.microsoft.com/office/drawing/2014/main" id="{66473777-F090-41F5-9FC8-8962CF40C8E1}"/>
              </a:ext>
            </a:extLst>
          </p:cNvPr>
          <p:cNvSpPr>
            <a:spLocks noGrp="1"/>
          </p:cNvSpPr>
          <p:nvPr>
            <p:ph type="body" idx="1"/>
          </p:nvPr>
        </p:nvSpPr>
        <p:spPr/>
        <p:txBody>
          <a:bodyPr>
            <a:normAutofit/>
          </a:bodyPr>
          <a:lstStyle/>
          <a:p>
            <a:r>
              <a:rPr lang="en-US" sz="5400" dirty="0">
                <a:solidFill>
                  <a:srgbClr val="FBE82A"/>
                </a:solidFill>
                <a:effectLst>
                  <a:outerShdw blurRad="38100" dist="38100" dir="2700000" algn="tl">
                    <a:srgbClr val="000000">
                      <a:alpha val="43137"/>
                    </a:srgbClr>
                  </a:outerShdw>
                </a:effectLst>
              </a:rPr>
              <a:t>Introduction</a:t>
            </a:r>
            <a:endParaRPr lang="el-GR" sz="5400" dirty="0">
              <a:solidFill>
                <a:srgbClr val="FBE82A"/>
              </a:solidFill>
              <a:effectLst>
                <a:outerShdw blurRad="38100" dist="38100" dir="2700000" algn="tl">
                  <a:srgbClr val="000000">
                    <a:alpha val="43137"/>
                  </a:srgbClr>
                </a:outerShdw>
              </a:effectLst>
            </a:endParaRPr>
          </a:p>
        </p:txBody>
      </p:sp>
      <p:grpSp>
        <p:nvGrpSpPr>
          <p:cNvPr id="6" name="Group 19">
            <a:extLst>
              <a:ext uri="{FF2B5EF4-FFF2-40B4-BE49-F238E27FC236}">
                <a16:creationId xmlns:a16="http://schemas.microsoft.com/office/drawing/2014/main" id="{43BAD698-D4E7-441E-9C31-C13F89E78980}"/>
              </a:ext>
            </a:extLst>
          </p:cNvPr>
          <p:cNvGrpSpPr/>
          <p:nvPr/>
        </p:nvGrpSpPr>
        <p:grpSpPr>
          <a:xfrm>
            <a:off x="4787654" y="-1223804"/>
            <a:ext cx="2586642" cy="2586642"/>
            <a:chOff x="-708484" y="229951"/>
            <a:chExt cx="1546638" cy="1546638"/>
          </a:xfrm>
          <a:solidFill>
            <a:srgbClr val="F68121"/>
          </a:solidFill>
        </p:grpSpPr>
        <p:sp>
          <p:nvSpPr>
            <p:cNvPr id="7" name="Circle: Hollow 20">
              <a:extLst>
                <a:ext uri="{FF2B5EF4-FFF2-40B4-BE49-F238E27FC236}">
                  <a16:creationId xmlns:a16="http://schemas.microsoft.com/office/drawing/2014/main" id="{1B5570FA-AE59-43AE-8974-399DA405A1E9}"/>
                </a:ext>
              </a:extLst>
            </p:cNvPr>
            <p:cNvSpPr/>
            <p:nvPr/>
          </p:nvSpPr>
          <p:spPr>
            <a:xfrm>
              <a:off x="-708484" y="229951"/>
              <a:ext cx="1546638" cy="1546638"/>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Circle: Hollow 21">
              <a:extLst>
                <a:ext uri="{FF2B5EF4-FFF2-40B4-BE49-F238E27FC236}">
                  <a16:creationId xmlns:a16="http://schemas.microsoft.com/office/drawing/2014/main" id="{3C4D5B12-2454-4F27-AF06-A75D2D301E8E}"/>
                </a:ext>
              </a:extLst>
            </p:cNvPr>
            <p:cNvSpPr/>
            <p:nvPr/>
          </p:nvSpPr>
          <p:spPr>
            <a:xfrm>
              <a:off x="-392027" y="546408"/>
              <a:ext cx="913724" cy="913724"/>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9" name="Oval 31">
            <a:extLst>
              <a:ext uri="{FF2B5EF4-FFF2-40B4-BE49-F238E27FC236}">
                <a16:creationId xmlns:a16="http://schemas.microsoft.com/office/drawing/2014/main" id="{1572ED79-2BE7-46AA-A148-F85F21C7B954}"/>
              </a:ext>
            </a:extLst>
          </p:cNvPr>
          <p:cNvSpPr/>
          <p:nvPr/>
        </p:nvSpPr>
        <p:spPr>
          <a:xfrm>
            <a:off x="4880378" y="6167948"/>
            <a:ext cx="1203986" cy="1203986"/>
          </a:xfrm>
          <a:prstGeom prst="ellipse">
            <a:avLst/>
          </a:prstGeom>
          <a:solidFill>
            <a:srgbClr val="80C14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latin typeface="Open Sans" panose="020B0606030504020204" pitchFamily="34" charset="0"/>
              <a:ea typeface="Open Sans" panose="020B0606030504020204" pitchFamily="34" charset="0"/>
              <a:cs typeface="Open Sans" panose="020B0606030504020204" pitchFamily="34" charset="0"/>
            </a:endParaRPr>
          </a:p>
        </p:txBody>
      </p:sp>
      <p:sp>
        <p:nvSpPr>
          <p:cNvPr id="10" name="Oval 32">
            <a:extLst>
              <a:ext uri="{FF2B5EF4-FFF2-40B4-BE49-F238E27FC236}">
                <a16:creationId xmlns:a16="http://schemas.microsoft.com/office/drawing/2014/main" id="{9D51609C-649A-4AD5-804B-08F80C3A1575}"/>
              </a:ext>
            </a:extLst>
          </p:cNvPr>
          <p:cNvSpPr/>
          <p:nvPr/>
        </p:nvSpPr>
        <p:spPr>
          <a:xfrm>
            <a:off x="4671990" y="5937030"/>
            <a:ext cx="1620762" cy="1665824"/>
          </a:xfrm>
          <a:prstGeom prst="ellipse">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latin typeface="Open Sans" panose="020B0606030504020204" pitchFamily="34" charset="0"/>
              <a:ea typeface="Open Sans" panose="020B0606030504020204" pitchFamily="34" charset="0"/>
              <a:cs typeface="Open Sans" panose="020B0606030504020204" pitchFamily="34" charset="0"/>
            </a:endParaRPr>
          </a:p>
        </p:txBody>
      </p:sp>
      <p:sp>
        <p:nvSpPr>
          <p:cNvPr id="11" name="Oval 33">
            <a:extLst>
              <a:ext uri="{FF2B5EF4-FFF2-40B4-BE49-F238E27FC236}">
                <a16:creationId xmlns:a16="http://schemas.microsoft.com/office/drawing/2014/main" id="{BEA3909E-A158-4CE2-BAE8-A1E84EB274BD}"/>
              </a:ext>
            </a:extLst>
          </p:cNvPr>
          <p:cNvSpPr/>
          <p:nvPr/>
        </p:nvSpPr>
        <p:spPr>
          <a:xfrm>
            <a:off x="11654741" y="-270806"/>
            <a:ext cx="1074518" cy="1104392"/>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0779112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59942B9B-867B-4B0A-96E9-6CF7C69DB259}"/>
              </a:ext>
            </a:extLst>
          </p:cNvPr>
          <p:cNvSpPr>
            <a:spLocks noGrp="1"/>
          </p:cNvSpPr>
          <p:nvPr>
            <p:ph idx="1"/>
          </p:nvPr>
        </p:nvSpPr>
        <p:spPr>
          <a:xfrm>
            <a:off x="838200" y="1825625"/>
            <a:ext cx="5597769" cy="4351338"/>
          </a:xfrm>
          <a:noFill/>
        </p:spPr>
        <p:txBody>
          <a:bodyPr>
            <a:normAutofit fontScale="92500" lnSpcReduction="10000"/>
          </a:bodyPr>
          <a:lstStyle/>
          <a:p>
            <a:pPr algn="just">
              <a:lnSpc>
                <a:spcPct val="130000"/>
              </a:lnSpc>
            </a:pPr>
            <a:r>
              <a:rPr lang="fr-FR" sz="1800" dirty="0">
                <a:latin typeface="Calibri" panose="020F0502020204030204" pitchFamily="34" charset="0"/>
                <a:ea typeface="MyriadPro-Regular"/>
                <a:cs typeface="Arial" panose="020B0604020202020204" pitchFamily="34" charset="0"/>
              </a:rPr>
              <a:t>Dans cette brochure, </a:t>
            </a:r>
            <a:r>
              <a:rPr lang="fr-FR" sz="1800" i="1" dirty="0">
                <a:latin typeface="Calibri" panose="020F0502020204030204" pitchFamily="34" charset="0"/>
                <a:ea typeface="MyriadPro-Regular"/>
                <a:cs typeface="Arial" panose="020B0604020202020204" pitchFamily="34" charset="0"/>
              </a:rPr>
              <a:t>vous pourrez mettre en pratique ce que vous avez appris</a:t>
            </a:r>
            <a:r>
              <a:rPr lang="fr-FR" sz="1800" dirty="0">
                <a:latin typeface="Calibri" panose="020F0502020204030204" pitchFamily="34" charset="0"/>
                <a:ea typeface="MyriadPro-Regular"/>
                <a:cs typeface="Arial" panose="020B0604020202020204" pitchFamily="34" charset="0"/>
              </a:rPr>
              <a:t> jusqu'à présent sur les besoins humains fondamentaux et sur les stratégies utiles et moins utiles. </a:t>
            </a:r>
          </a:p>
          <a:p>
            <a:pPr algn="just">
              <a:lnSpc>
                <a:spcPct val="130000"/>
              </a:lnSpc>
            </a:pPr>
            <a:r>
              <a:rPr lang="fr-FR" sz="1800" dirty="0">
                <a:latin typeface="Calibri" panose="020F0502020204030204" pitchFamily="34" charset="0"/>
                <a:ea typeface="MyriadPro-Regular"/>
                <a:cs typeface="Arial" panose="020B0604020202020204" pitchFamily="34" charset="0"/>
              </a:rPr>
              <a:t>Vous avez ici l'occasion de vivre l'histoire d'une manière complètement différente: Des professeurs d’histoire d'Autriche, de Grèce, de France et de Suède ont travaillé intensivement sur cette thématique «que nous pouvons apprendre de l'histoire de l'Europe». Ils ont décrit des épisodes passionnants sous l'angle des 5 besoins fondamentaux. Vous avez la possibilité de vous glisser dans le rôle des personnes concernées et de vivre la scène de leur point de vue individuel</a:t>
            </a:r>
            <a:r>
              <a:rPr lang="fr-FR" sz="1800" dirty="0">
                <a:effectLst/>
                <a:latin typeface="Calibri" panose="020F0502020204030204" pitchFamily="34" charset="0"/>
                <a:ea typeface="MyriadPro-Regular"/>
                <a:cs typeface="Arial" panose="020B0604020202020204" pitchFamily="34" charset="0"/>
              </a:rPr>
              <a:t>!</a:t>
            </a:r>
          </a:p>
        </p:txBody>
      </p:sp>
      <p:sp>
        <p:nvSpPr>
          <p:cNvPr id="2" name="Τίτλος 1">
            <a:extLst>
              <a:ext uri="{FF2B5EF4-FFF2-40B4-BE49-F238E27FC236}">
                <a16:creationId xmlns:a16="http://schemas.microsoft.com/office/drawing/2014/main" id="{5756EF68-9C22-4477-8E06-7E9F7E04E9EC}"/>
              </a:ext>
            </a:extLst>
          </p:cNvPr>
          <p:cNvSpPr>
            <a:spLocks noGrp="1"/>
          </p:cNvSpPr>
          <p:nvPr>
            <p:ph type="title"/>
          </p:nvPr>
        </p:nvSpPr>
        <p:spPr/>
        <p:txBody>
          <a:bodyPr/>
          <a:lstStyle/>
          <a:p>
            <a:r>
              <a:rPr lang="fr-FR" dirty="0"/>
              <a:t>Bienvenue! </a:t>
            </a:r>
          </a:p>
        </p:txBody>
      </p:sp>
      <p:sp>
        <p:nvSpPr>
          <p:cNvPr id="6" name="TextBox 5">
            <a:extLst>
              <a:ext uri="{FF2B5EF4-FFF2-40B4-BE49-F238E27FC236}">
                <a16:creationId xmlns:a16="http://schemas.microsoft.com/office/drawing/2014/main" id="{32E09863-707B-4A86-A6D7-3D015FB95EDB}"/>
              </a:ext>
            </a:extLst>
          </p:cNvPr>
          <p:cNvSpPr txBox="1"/>
          <p:nvPr/>
        </p:nvSpPr>
        <p:spPr>
          <a:xfrm>
            <a:off x="5215446" y="1467798"/>
            <a:ext cx="4414884" cy="2252924"/>
          </a:xfrm>
          <a:prstGeom prst="rect">
            <a:avLst/>
          </a:prstGeom>
          <a:solidFill>
            <a:schemeClr val="bg1">
              <a:lumMod val="95000"/>
            </a:schemeClr>
          </a:solidFill>
          <a:ln>
            <a:solidFill>
              <a:srgbClr val="E12A3C"/>
            </a:solidFill>
          </a:ln>
        </p:spPr>
        <p:txBody>
          <a:bodyPr wrap="square">
            <a:spAutoFit/>
          </a:bodyPr>
          <a:lstStyle/>
          <a:p>
            <a:pPr algn="just">
              <a:lnSpc>
                <a:spcPct val="130000"/>
              </a:lnSpc>
            </a:pPr>
            <a:r>
              <a:rPr lang="fr-FR" b="1" dirty="0">
                <a:latin typeface="Calibri" panose="020F0502020204030204" pitchFamily="34" charset="0"/>
                <a:ea typeface="MyriadPro-Regular"/>
                <a:cs typeface="Arial" panose="020B0604020202020204" pitchFamily="34" charset="0"/>
              </a:rPr>
              <a:t>Indice 1: </a:t>
            </a:r>
            <a:r>
              <a:rPr lang="fr-FR" dirty="0"/>
              <a:t>Si vous n'avez jamais entendu parler des besoins fondamentaux selon le concept de William </a:t>
            </a:r>
            <a:r>
              <a:rPr lang="fr-FR" dirty="0" err="1"/>
              <a:t>Glasser</a:t>
            </a:r>
            <a:r>
              <a:rPr lang="fr-FR" dirty="0"/>
              <a:t>, vous devriez d'abord vous familiariser avec la brochure "Besoins et stratégies", car ces connaissances sont déjà prises en compte pour les exercices suivants</a:t>
            </a:r>
            <a:r>
              <a:rPr lang="fr-FR" dirty="0">
                <a:latin typeface="Calibri" panose="020F0502020204030204" pitchFamily="34" charset="0"/>
                <a:ea typeface="MyriadPro-Regular"/>
                <a:cs typeface="Arial" panose="020B0604020202020204" pitchFamily="34" charset="0"/>
              </a:rPr>
              <a:t>.</a:t>
            </a:r>
          </a:p>
        </p:txBody>
      </p:sp>
      <p:sp>
        <p:nvSpPr>
          <p:cNvPr id="7" name="pop-up" descr="Click here for pop up information.">
            <a:extLst>
              <a:ext uri="{FF2B5EF4-FFF2-40B4-BE49-F238E27FC236}">
                <a16:creationId xmlns:a16="http://schemas.microsoft.com/office/drawing/2014/main" id="{1A53818C-72D9-45A3-BEF8-9C1EA99F2730}"/>
              </a:ext>
            </a:extLst>
          </p:cNvPr>
          <p:cNvSpPr/>
          <p:nvPr/>
        </p:nvSpPr>
        <p:spPr>
          <a:xfrm>
            <a:off x="10234246" y="3261945"/>
            <a:ext cx="1418137" cy="334109"/>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rgbClr val="E12A3C"/>
                </a:solidFill>
              </a:rPr>
              <a:t>Indice 1</a:t>
            </a:r>
          </a:p>
        </p:txBody>
      </p:sp>
      <p:pic>
        <p:nvPicPr>
          <p:cNvPr id="8" name="Θέση περιεχομένου 4" descr="Χειρονομία διπλού πατήματος περίγραμμα">
            <a:extLst>
              <a:ext uri="{FF2B5EF4-FFF2-40B4-BE49-F238E27FC236}">
                <a16:creationId xmlns:a16="http://schemas.microsoft.com/office/drawing/2014/main" id="{104F1AFD-E1CB-4613-8288-A57667D5E565}"/>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277600" y="3428999"/>
            <a:ext cx="914400" cy="914400"/>
          </a:xfrm>
          <a:prstGeom prst="rect">
            <a:avLst/>
          </a:prstGeom>
        </p:spPr>
      </p:pic>
      <p:sp>
        <p:nvSpPr>
          <p:cNvPr id="11" name="TextBox 10">
            <a:extLst>
              <a:ext uri="{FF2B5EF4-FFF2-40B4-BE49-F238E27FC236}">
                <a16:creationId xmlns:a16="http://schemas.microsoft.com/office/drawing/2014/main" id="{ED2B3DB0-D90A-4D49-A5BF-E131F658F547}"/>
              </a:ext>
            </a:extLst>
          </p:cNvPr>
          <p:cNvSpPr txBox="1"/>
          <p:nvPr/>
        </p:nvSpPr>
        <p:spPr>
          <a:xfrm>
            <a:off x="3412927" y="4506485"/>
            <a:ext cx="5340547" cy="2252924"/>
          </a:xfrm>
          <a:prstGeom prst="rect">
            <a:avLst/>
          </a:prstGeom>
          <a:solidFill>
            <a:schemeClr val="bg1">
              <a:lumMod val="95000"/>
            </a:schemeClr>
          </a:solidFill>
          <a:ln>
            <a:solidFill>
              <a:srgbClr val="E12A3C"/>
            </a:solidFill>
          </a:ln>
        </p:spPr>
        <p:txBody>
          <a:bodyPr wrap="square">
            <a:spAutoFit/>
          </a:bodyPr>
          <a:lstStyle/>
          <a:p>
            <a:pPr algn="just">
              <a:lnSpc>
                <a:spcPct val="130000"/>
              </a:lnSpc>
            </a:pPr>
            <a:r>
              <a:rPr lang="fr-FR" b="1" dirty="0">
                <a:latin typeface="Calibri" panose="020F0502020204030204" pitchFamily="34" charset="0"/>
                <a:ea typeface="MyriadPro-Regular"/>
                <a:cs typeface="Arial" panose="020B0604020202020204" pitchFamily="34" charset="0"/>
              </a:rPr>
              <a:t>Indice 2: </a:t>
            </a:r>
            <a:r>
              <a:rPr lang="fr-FR" dirty="0">
                <a:latin typeface="Calibri" panose="020F0502020204030204" pitchFamily="34" charset="0"/>
                <a:ea typeface="MyriadPro-Regular"/>
                <a:cs typeface="Arial" panose="020B0604020202020204" pitchFamily="34" charset="0"/>
              </a:rPr>
              <a:t>Bien entendu, vous pouvez toujours vous référer à la brochure "Besoins et stratégies" si vous n'êtes pas sûr de l'une ou l'autre question. Il ne s'agit pas d'un test ou d'un devoir scolaire. Vous pouvez aussi faire votre expérience historique en binôme avec un ami et en parler avec lui entre les deux.</a:t>
            </a:r>
          </a:p>
        </p:txBody>
      </p:sp>
      <p:sp>
        <p:nvSpPr>
          <p:cNvPr id="12" name="pop-up" descr="Click here for pop up information.">
            <a:extLst>
              <a:ext uri="{FF2B5EF4-FFF2-40B4-BE49-F238E27FC236}">
                <a16:creationId xmlns:a16="http://schemas.microsoft.com/office/drawing/2014/main" id="{CA9B313C-BF58-444D-9C1C-B0B1E36CD141}"/>
              </a:ext>
            </a:extLst>
          </p:cNvPr>
          <p:cNvSpPr/>
          <p:nvPr/>
        </p:nvSpPr>
        <p:spPr>
          <a:xfrm>
            <a:off x="9340361" y="4151056"/>
            <a:ext cx="1418137" cy="334109"/>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rgbClr val="E12A3C"/>
                </a:solidFill>
              </a:rPr>
              <a:t>Indice 2</a:t>
            </a:r>
          </a:p>
        </p:txBody>
      </p:sp>
      <p:pic>
        <p:nvPicPr>
          <p:cNvPr id="13" name="Θέση περιεχομένου 4" descr="Χειρονομία διπλού πατήματος περίγραμμα">
            <a:extLst>
              <a:ext uri="{FF2B5EF4-FFF2-40B4-BE49-F238E27FC236}">
                <a16:creationId xmlns:a16="http://schemas.microsoft.com/office/drawing/2014/main" id="{47D63D7B-7BB1-49A6-A2FF-AA0B2AE25D9E}"/>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383715" y="4318110"/>
            <a:ext cx="914400" cy="914400"/>
          </a:xfrm>
          <a:prstGeom prst="rect">
            <a:avLst/>
          </a:prstGeom>
        </p:spPr>
      </p:pic>
    </p:spTree>
    <p:extLst>
      <p:ext uri="{BB962C8B-B14F-4D97-AF65-F5344CB8AC3E}">
        <p14:creationId xmlns:p14="http://schemas.microsoft.com/office/powerpoint/2010/main" val="148485508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1" restart="whenNotActive" fill="hold" evtFilter="cancelBubble" nodeType="interactiveSeq">
                <p:stCondLst>
                  <p:cond evt="onClick" delay="0">
                    <p:tgtEl>
                      <p:spTgt spid="12"/>
                    </p:tgtEl>
                  </p:cond>
                </p:stCondLst>
                <p:endSync evt="end" delay="0">
                  <p:rtn val="all"/>
                </p:endSync>
                <p:childTnLst>
                  <p:par>
                    <p:cTn id="12" fill="hold">
                      <p:stCondLst>
                        <p:cond delay="0"/>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grpId="1" nodeType="clickEffect">
                                  <p:stCondLst>
                                    <p:cond delay="0"/>
                                  </p:stCondLst>
                                  <p:childTnLst>
                                    <p:set>
                                      <p:cBhvr>
                                        <p:cTn id="19" dur="1" fill="hold">
                                          <p:stCondLst>
                                            <p:cond delay="0"/>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6" grpId="0" animBg="1"/>
      <p:bldP spid="6" grpId="1" animBg="1"/>
      <p:bldP spid="11" grpId="0" animBg="1"/>
      <p:bldP spid="11"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305987F-DC2A-4787-BB65-848A0AA073D5}"/>
              </a:ext>
            </a:extLst>
          </p:cNvPr>
          <p:cNvSpPr>
            <a:spLocks noGrp="1"/>
          </p:cNvSpPr>
          <p:nvPr>
            <p:ph type="title"/>
          </p:nvPr>
        </p:nvSpPr>
        <p:spPr>
          <a:xfrm>
            <a:off x="838199" y="365125"/>
            <a:ext cx="11458575" cy="1325563"/>
          </a:xfrm>
        </p:spPr>
        <p:txBody>
          <a:bodyPr>
            <a:normAutofit/>
          </a:bodyPr>
          <a:lstStyle/>
          <a:p>
            <a:r>
              <a:rPr lang="fr-FR" dirty="0"/>
              <a:t>Les tournants de l'histoire de l'humanité</a:t>
            </a:r>
            <a:r>
              <a:rPr lang="en-US" dirty="0"/>
              <a:t>   </a:t>
            </a:r>
            <a:r>
              <a:rPr lang="en-US" sz="3600" dirty="0"/>
              <a:t>(1)</a:t>
            </a:r>
            <a:endParaRPr lang="en-GB" sz="4800" dirty="0"/>
          </a:p>
        </p:txBody>
      </p:sp>
      <p:sp>
        <p:nvSpPr>
          <p:cNvPr id="3" name="Θέση περιεχομένου 2">
            <a:extLst>
              <a:ext uri="{FF2B5EF4-FFF2-40B4-BE49-F238E27FC236}">
                <a16:creationId xmlns:a16="http://schemas.microsoft.com/office/drawing/2014/main" id="{A3322817-1AC6-4D16-B40B-8FC5618765CD}"/>
              </a:ext>
            </a:extLst>
          </p:cNvPr>
          <p:cNvSpPr>
            <a:spLocks noGrp="1"/>
          </p:cNvSpPr>
          <p:nvPr>
            <p:ph idx="1"/>
          </p:nvPr>
        </p:nvSpPr>
        <p:spPr>
          <a:xfrm>
            <a:off x="838200" y="2772697"/>
            <a:ext cx="10515600" cy="3979794"/>
          </a:xfrm>
        </p:spPr>
        <p:txBody>
          <a:bodyPr>
            <a:normAutofit fontScale="92500" lnSpcReduction="10000"/>
          </a:bodyPr>
          <a:lstStyle/>
          <a:p>
            <a:pPr algn="just">
              <a:lnSpc>
                <a:spcPct val="130000"/>
              </a:lnSpc>
              <a:tabLst>
                <a:tab pos="4380865" algn="l"/>
                <a:tab pos="4830445" algn="l"/>
              </a:tabLst>
            </a:pPr>
            <a:r>
              <a:rPr lang="fr-FR" sz="2400" dirty="0">
                <a:latin typeface="Calibri" panose="020F0502020204030204" pitchFamily="34" charset="0"/>
                <a:ea typeface="MyriadPro-Regular"/>
                <a:cs typeface="Arial" panose="020B0604020202020204" pitchFamily="34" charset="0"/>
              </a:rPr>
              <a:t>À de tels tournants de l'histoire, </a:t>
            </a:r>
            <a:r>
              <a:rPr lang="fr-FR" sz="2400" b="1" dirty="0">
                <a:latin typeface="Calibri" panose="020F0502020204030204" pitchFamily="34" charset="0"/>
                <a:ea typeface="MyriadPro-Regular"/>
                <a:cs typeface="Arial" panose="020B0604020202020204" pitchFamily="34" charset="0"/>
              </a:rPr>
              <a:t>il a été décidé</a:t>
            </a:r>
            <a:r>
              <a:rPr lang="fr-FR" sz="2400" dirty="0">
                <a:latin typeface="Calibri" panose="020F0502020204030204" pitchFamily="34" charset="0"/>
                <a:ea typeface="MyriadPro-Regular"/>
                <a:cs typeface="Arial" panose="020B0604020202020204" pitchFamily="34" charset="0"/>
              </a:rPr>
              <a:t>, d'une manière ou d'une autre, de laisser l'ancien derrière soi et d'essayer quelque chose de nouveau et de meilleur.</a:t>
            </a:r>
          </a:p>
          <a:p>
            <a:pPr algn="just">
              <a:lnSpc>
                <a:spcPct val="130000"/>
              </a:lnSpc>
              <a:tabLst>
                <a:tab pos="4380865" algn="l"/>
                <a:tab pos="4830445" algn="l"/>
              </a:tabLst>
            </a:pPr>
            <a:r>
              <a:rPr lang="fr-FR" sz="2400" dirty="0">
                <a:latin typeface="Calibri" panose="020F0502020204030204" pitchFamily="34" charset="0"/>
                <a:ea typeface="MyriadPro-Regular"/>
                <a:cs typeface="Arial" panose="020B0604020202020204" pitchFamily="34" charset="0"/>
              </a:rPr>
              <a:t>Pour que vous puissiez vivre ces décisions fondamentales de manière aussi vivante et intense que possible, des historiens de Grèce, de France (La Réunion), d'Autriche et de Suède se sont réunis et ont compilé leurs connaissances</a:t>
            </a:r>
            <a:r>
              <a:rPr lang="en-GB" sz="2400" dirty="0">
                <a:latin typeface="Calibri" panose="020F0502020204030204" pitchFamily="34" charset="0"/>
                <a:ea typeface="MyriadPro-Regular"/>
                <a:cs typeface="Arial" panose="020B0604020202020204" pitchFamily="34" charset="0"/>
              </a:rPr>
              <a:t>:</a:t>
            </a:r>
          </a:p>
          <a:p>
            <a:pPr marL="800100" lvl="1" indent="-342900" algn="just">
              <a:lnSpc>
                <a:spcPct val="130000"/>
              </a:lnSpc>
              <a:buClr>
                <a:srgbClr val="ED7D31"/>
              </a:buClr>
              <a:buSzPts val="1600"/>
              <a:buFont typeface="Wingdings" panose="05000000000000000000" pitchFamily="2" charset="2"/>
              <a:buChar char=""/>
            </a:pPr>
            <a:r>
              <a:rPr lang="fr-FR" dirty="0">
                <a:solidFill>
                  <a:srgbClr val="000000"/>
                </a:solidFill>
                <a:latin typeface="Calibri" panose="020F0502020204030204" pitchFamily="34" charset="0"/>
                <a:ea typeface="Calibri" panose="020F0502020204030204" pitchFamily="34" charset="0"/>
                <a:cs typeface="Arial" panose="020B0604020202020204" pitchFamily="34" charset="0"/>
              </a:rPr>
              <a:t>Comment et dans quelles circonstances les gens vivaient à cette époque.</a:t>
            </a:r>
          </a:p>
          <a:p>
            <a:pPr marL="800100" lvl="1" indent="-342900" algn="just">
              <a:lnSpc>
                <a:spcPct val="130000"/>
              </a:lnSpc>
              <a:buClr>
                <a:srgbClr val="ED7D31"/>
              </a:buClr>
              <a:buSzPts val="1600"/>
              <a:buFont typeface="Wingdings" panose="05000000000000000000" pitchFamily="2" charset="2"/>
              <a:buChar char=""/>
            </a:pPr>
            <a:r>
              <a:rPr lang="fr-FR" dirty="0">
                <a:solidFill>
                  <a:srgbClr val="000000"/>
                </a:solidFill>
                <a:latin typeface="Calibri" panose="020F0502020204030204" pitchFamily="34" charset="0"/>
                <a:ea typeface="Calibri" panose="020F0502020204030204" pitchFamily="34" charset="0"/>
                <a:cs typeface="Arial" panose="020B0604020202020204" pitchFamily="34" charset="0"/>
              </a:rPr>
              <a:t>Quelle image du monde ils avaient.</a:t>
            </a:r>
          </a:p>
          <a:p>
            <a:pPr marL="800100" lvl="1" indent="-342900" algn="just">
              <a:lnSpc>
                <a:spcPct val="130000"/>
              </a:lnSpc>
              <a:buClr>
                <a:srgbClr val="ED7D31"/>
              </a:buClr>
              <a:buSzPts val="1600"/>
              <a:buFont typeface="Wingdings" panose="05000000000000000000" pitchFamily="2" charset="2"/>
              <a:buChar char=""/>
            </a:pPr>
            <a:r>
              <a:rPr lang="fr-FR" dirty="0">
                <a:solidFill>
                  <a:srgbClr val="000000"/>
                </a:solidFill>
                <a:latin typeface="Calibri" panose="020F0502020204030204" pitchFamily="34" charset="0"/>
                <a:ea typeface="Calibri" panose="020F0502020204030204" pitchFamily="34" charset="0"/>
                <a:cs typeface="Arial" panose="020B0604020202020204" pitchFamily="34" charset="0"/>
              </a:rPr>
              <a:t>Ce en quoi ils croyaient n.</a:t>
            </a:r>
          </a:p>
        </p:txBody>
      </p:sp>
      <p:pic>
        <p:nvPicPr>
          <p:cNvPr id="10" name="Grafik 106">
            <a:extLst>
              <a:ext uri="{FF2B5EF4-FFF2-40B4-BE49-F238E27FC236}">
                <a16:creationId xmlns:a16="http://schemas.microsoft.com/office/drawing/2014/main" id="{2C7E050E-C97B-4ED6-9F62-627987B8945F}"/>
              </a:ext>
            </a:extLst>
          </p:cNvPr>
          <p:cNvPicPr>
            <a:picLocks noChangeAspect="1"/>
          </p:cNvPicPr>
          <p:nvPr/>
        </p:nvPicPr>
        <p:blipFill rotWithShape="1">
          <a:blip r:embed="rId2">
            <a:duotone>
              <a:schemeClr val="accent5">
                <a:shade val="45000"/>
                <a:satMod val="135000"/>
              </a:schemeClr>
              <a:prstClr val="white"/>
            </a:duotone>
            <a:extLst>
              <a:ext uri="{28A0092B-C50C-407E-A947-70E740481C1C}">
                <a14:useLocalDpi xmlns:a14="http://schemas.microsoft.com/office/drawing/2010/main" val="0"/>
              </a:ext>
            </a:extLst>
          </a:blip>
          <a:srcRect/>
          <a:stretch/>
        </p:blipFill>
        <p:spPr bwMode="auto">
          <a:xfrm>
            <a:off x="943897" y="1715001"/>
            <a:ext cx="9979742" cy="904240"/>
          </a:xfrm>
          <a:prstGeom prst="rect">
            <a:avLst/>
          </a:prstGeom>
          <a:noFill/>
          <a:ln>
            <a:noFill/>
          </a:ln>
          <a:extLst>
            <a:ext uri="{53640926-AAD7-44D8-BBD7-CCE9431645EC}">
              <a14:shadowObscured xmlns:a14="http://schemas.microsoft.com/office/drawing/2010/main"/>
            </a:ext>
          </a:extLst>
        </p:spPr>
      </p:pic>
      <p:sp>
        <p:nvSpPr>
          <p:cNvPr id="12" name="TextBox 11">
            <a:extLst>
              <a:ext uri="{FF2B5EF4-FFF2-40B4-BE49-F238E27FC236}">
                <a16:creationId xmlns:a16="http://schemas.microsoft.com/office/drawing/2014/main" id="{31779BAA-B2BB-4D58-9B57-E28346D779B8}"/>
              </a:ext>
            </a:extLst>
          </p:cNvPr>
          <p:cNvSpPr txBox="1"/>
          <p:nvPr/>
        </p:nvSpPr>
        <p:spPr>
          <a:xfrm>
            <a:off x="1355007" y="1879260"/>
            <a:ext cx="9227268" cy="572464"/>
          </a:xfrm>
          <a:prstGeom prst="rect">
            <a:avLst/>
          </a:prstGeom>
          <a:noFill/>
        </p:spPr>
        <p:txBody>
          <a:bodyPr wrap="square">
            <a:spAutoFit/>
          </a:bodyPr>
          <a:lstStyle/>
          <a:p>
            <a:pPr algn="ctr">
              <a:lnSpc>
                <a:spcPct val="130000"/>
              </a:lnSpc>
              <a:tabLst>
                <a:tab pos="4380865" algn="l"/>
                <a:tab pos="4830445" algn="l"/>
              </a:tabLst>
            </a:pPr>
            <a:r>
              <a:rPr lang="fr-FR" sz="2400" b="1" i="1" dirty="0">
                <a:solidFill>
                  <a:schemeClr val="bg1"/>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t>Que voulons-nous dire lorsque nous parlons de jalons ou de tournants </a:t>
            </a:r>
            <a:r>
              <a:rPr lang="en-GB" sz="2400" i="1" dirty="0">
                <a:solidFill>
                  <a:schemeClr val="bg1"/>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t>?</a:t>
            </a:r>
            <a:endParaRPr lang="en-GB" sz="2400" dirty="0">
              <a:solidFill>
                <a:schemeClr val="bg1"/>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endParaRPr>
          </a:p>
        </p:txBody>
      </p:sp>
    </p:spTree>
    <p:extLst>
      <p:ext uri="{BB962C8B-B14F-4D97-AF65-F5344CB8AC3E}">
        <p14:creationId xmlns:p14="http://schemas.microsoft.com/office/powerpoint/2010/main" val="4807897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110">
            <a:extLst>
              <a:ext uri="{FF2B5EF4-FFF2-40B4-BE49-F238E27FC236}">
                <a16:creationId xmlns:a16="http://schemas.microsoft.com/office/drawing/2014/main" id="{94760FD7-D9A6-483E-9F97-6AF90A4423C2}"/>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bwMode="auto">
          <a:xfrm>
            <a:off x="2802193" y="4159250"/>
            <a:ext cx="5731510" cy="904240"/>
          </a:xfrm>
          <a:prstGeom prst="rect">
            <a:avLst/>
          </a:prstGeom>
          <a:blipFill>
            <a:blip r:embed="rId3"/>
            <a:stretch>
              <a:fillRect/>
            </a:stretch>
          </a:blipFill>
          <a:ln>
            <a:noFill/>
          </a:ln>
          <a:extLst>
            <a:ext uri="{53640926-AAD7-44D8-BBD7-CCE9431645EC}">
              <a14:shadowObscured xmlns:a14="http://schemas.microsoft.com/office/drawing/2010/main"/>
            </a:ext>
          </a:extLst>
        </p:spPr>
      </p:pic>
      <p:sp>
        <p:nvSpPr>
          <p:cNvPr id="2" name="Τίτλος 1">
            <a:extLst>
              <a:ext uri="{FF2B5EF4-FFF2-40B4-BE49-F238E27FC236}">
                <a16:creationId xmlns:a16="http://schemas.microsoft.com/office/drawing/2014/main" id="{2305987F-DC2A-4787-BB65-848A0AA073D5}"/>
              </a:ext>
            </a:extLst>
          </p:cNvPr>
          <p:cNvSpPr>
            <a:spLocks noGrp="1"/>
          </p:cNvSpPr>
          <p:nvPr>
            <p:ph type="title"/>
          </p:nvPr>
        </p:nvSpPr>
        <p:spPr>
          <a:xfrm>
            <a:off x="838200" y="365125"/>
            <a:ext cx="11506200" cy="1325563"/>
          </a:xfrm>
        </p:spPr>
        <p:txBody>
          <a:bodyPr>
            <a:normAutofit/>
          </a:bodyPr>
          <a:lstStyle/>
          <a:p>
            <a:r>
              <a:rPr lang="fr-FR" dirty="0"/>
              <a:t>Les tournants de l'histoire de l'humanité</a:t>
            </a:r>
            <a:r>
              <a:rPr lang="en-US" dirty="0"/>
              <a:t>   </a:t>
            </a:r>
            <a:r>
              <a:rPr lang="en-US" sz="3600" dirty="0"/>
              <a:t>(1)</a:t>
            </a:r>
            <a:endParaRPr lang="en-GB" sz="4800" dirty="0"/>
          </a:p>
        </p:txBody>
      </p:sp>
      <p:sp>
        <p:nvSpPr>
          <p:cNvPr id="3" name="Θέση περιεχομένου 2">
            <a:extLst>
              <a:ext uri="{FF2B5EF4-FFF2-40B4-BE49-F238E27FC236}">
                <a16:creationId xmlns:a16="http://schemas.microsoft.com/office/drawing/2014/main" id="{A3322817-1AC6-4D16-B40B-8FC5618765CD}"/>
              </a:ext>
            </a:extLst>
          </p:cNvPr>
          <p:cNvSpPr>
            <a:spLocks noGrp="1"/>
          </p:cNvSpPr>
          <p:nvPr>
            <p:ph idx="1"/>
          </p:nvPr>
        </p:nvSpPr>
        <p:spPr>
          <a:xfrm>
            <a:off x="838200" y="1825625"/>
            <a:ext cx="10515600" cy="4667250"/>
          </a:xfrm>
        </p:spPr>
        <p:txBody>
          <a:bodyPr>
            <a:normAutofit/>
          </a:bodyPr>
          <a:lstStyle/>
          <a:p>
            <a:pPr algn="just">
              <a:lnSpc>
                <a:spcPct val="130000"/>
              </a:lnSpc>
              <a:tabLst>
                <a:tab pos="4380865" algn="l"/>
                <a:tab pos="4830445" algn="l"/>
              </a:tabLst>
            </a:pPr>
            <a:r>
              <a:rPr lang="fr-FR" sz="2400" dirty="0">
                <a:latin typeface="Calibri" panose="020F0502020204030204" pitchFamily="34" charset="0"/>
                <a:cs typeface="Arial" panose="020B0604020202020204" pitchFamily="34" charset="0"/>
              </a:rPr>
              <a:t>Ce que nous ne pouvons pas savoir, c'est ce qu'ils ressentaient et ce qu'ils pensaient. </a:t>
            </a:r>
            <a:r>
              <a:rPr lang="fr-FR" sz="2400" dirty="0">
                <a:solidFill>
                  <a:srgbClr val="0170B3"/>
                </a:solidFill>
                <a:latin typeface="Calibri" panose="020F0502020204030204" pitchFamily="34" charset="0"/>
                <a:ea typeface="MyriadPro-Regular"/>
                <a:cs typeface="Arial" panose="020B0604020202020204" pitchFamily="34" charset="0"/>
              </a:rPr>
              <a:t>Et c'est là que vous intervenez : La deuxième partie de ce livret consiste à faire revivre les personnes qui ont agi à cette époque en vous mettant à leur place</a:t>
            </a:r>
            <a:r>
              <a:rPr lang="en-GB" sz="2400" dirty="0">
                <a:solidFill>
                  <a:srgbClr val="0170B3"/>
                </a:solidFill>
                <a:effectLst/>
                <a:latin typeface="Calibri" panose="020F0502020204030204" pitchFamily="34" charset="0"/>
                <a:ea typeface="MyriadPro-Regular"/>
                <a:cs typeface="Arial" panose="020B0604020202020204" pitchFamily="34" charset="0"/>
              </a:rPr>
              <a:t>.</a:t>
            </a:r>
          </a:p>
          <a:p>
            <a:pPr algn="just">
              <a:lnSpc>
                <a:spcPct val="130000"/>
              </a:lnSpc>
              <a:tabLst>
                <a:tab pos="4380865" algn="l"/>
                <a:tab pos="4830445" algn="l"/>
              </a:tabLst>
            </a:pPr>
            <a:endParaRPr lang="en-GB" sz="2400" dirty="0">
              <a:effectLst/>
              <a:latin typeface="Calibri" panose="020F0502020204030204" pitchFamily="34" charset="0"/>
              <a:ea typeface="MyriadPro-Regular"/>
              <a:cs typeface="Arial" panose="020B0604020202020204" pitchFamily="34" charset="0"/>
            </a:endParaRPr>
          </a:p>
          <a:p>
            <a:pPr marL="0" indent="0" algn="ctr">
              <a:lnSpc>
                <a:spcPct val="130000"/>
              </a:lnSpc>
              <a:buNone/>
              <a:tabLst>
                <a:tab pos="4380865" algn="l"/>
                <a:tab pos="4830445" algn="l"/>
              </a:tabLst>
            </a:pPr>
            <a:endParaRPr lang="en-GB" dirty="0">
              <a:effectLst/>
              <a:latin typeface="Calibri" panose="020F0502020204030204" pitchFamily="34" charset="0"/>
              <a:ea typeface="MyriadPro-Regular"/>
              <a:cs typeface="Arial" panose="020B0604020202020204" pitchFamily="34" charset="0"/>
            </a:endParaRPr>
          </a:p>
          <a:p>
            <a:pPr algn="just">
              <a:lnSpc>
                <a:spcPct val="130000"/>
              </a:lnSpc>
              <a:tabLst>
                <a:tab pos="4380865" algn="l"/>
                <a:tab pos="4830445" algn="l"/>
              </a:tabLst>
            </a:pPr>
            <a:endParaRPr lang="en-GB" sz="2400" dirty="0">
              <a:effectLst/>
              <a:latin typeface="Calibri" panose="020F0502020204030204" pitchFamily="34" charset="0"/>
              <a:ea typeface="MyriadPro-Regular"/>
              <a:cs typeface="Arial" panose="020B0604020202020204" pitchFamily="34" charset="0"/>
            </a:endParaRPr>
          </a:p>
        </p:txBody>
      </p:sp>
      <p:sp>
        <p:nvSpPr>
          <p:cNvPr id="5" name="TextBox 4">
            <a:extLst>
              <a:ext uri="{FF2B5EF4-FFF2-40B4-BE49-F238E27FC236}">
                <a16:creationId xmlns:a16="http://schemas.microsoft.com/office/drawing/2014/main" id="{A21E17E5-D13E-43B5-8EB1-9DBD71ACCE5B}"/>
              </a:ext>
            </a:extLst>
          </p:cNvPr>
          <p:cNvSpPr txBox="1"/>
          <p:nvPr/>
        </p:nvSpPr>
        <p:spPr>
          <a:xfrm>
            <a:off x="2718271" y="4024313"/>
            <a:ext cx="6115664" cy="862544"/>
          </a:xfrm>
          <a:prstGeom prst="rect">
            <a:avLst/>
          </a:prstGeom>
          <a:noFill/>
        </p:spPr>
        <p:txBody>
          <a:bodyPr wrap="square">
            <a:spAutoFit/>
          </a:bodyPr>
          <a:lstStyle/>
          <a:p>
            <a:pPr algn="just">
              <a:lnSpc>
                <a:spcPct val="130000"/>
              </a:lnSpc>
              <a:tabLst>
                <a:tab pos="4380865" algn="l"/>
                <a:tab pos="4830445" algn="l"/>
              </a:tabLst>
            </a:pPr>
            <a:r>
              <a:rPr lang="en-GB" sz="1050" dirty="0">
                <a:effectLst/>
                <a:latin typeface="Calibri" panose="020F0502020204030204" pitchFamily="34" charset="0"/>
                <a:ea typeface="MyriadPro-Regular"/>
                <a:cs typeface="Arial" panose="020B0604020202020204" pitchFamily="34" charset="0"/>
              </a:rPr>
              <a:t> </a:t>
            </a:r>
          </a:p>
          <a:p>
            <a:pPr algn="ctr">
              <a:lnSpc>
                <a:spcPct val="130000"/>
              </a:lnSpc>
              <a:tabLst>
                <a:tab pos="4380865" algn="l"/>
                <a:tab pos="4830445" algn="l"/>
              </a:tabLst>
            </a:pPr>
            <a:r>
              <a:rPr lang="fr-FR" sz="2800" i="1" dirty="0">
                <a:solidFill>
                  <a:schemeClr val="bg1"/>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t>Voulez-vous y participer ?</a:t>
            </a:r>
            <a:endParaRPr lang="fr-FR" sz="2800" dirty="0">
              <a:solidFill>
                <a:schemeClr val="bg1"/>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endParaRPr>
          </a:p>
        </p:txBody>
      </p:sp>
    </p:spTree>
    <p:extLst>
      <p:ext uri="{BB962C8B-B14F-4D97-AF65-F5344CB8AC3E}">
        <p14:creationId xmlns:p14="http://schemas.microsoft.com/office/powerpoint/2010/main" val="7985695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52D0920-A805-4A37-9E90-055CFCF427A3}"/>
              </a:ext>
            </a:extLst>
          </p:cNvPr>
          <p:cNvSpPr>
            <a:spLocks noGrp="1"/>
          </p:cNvSpPr>
          <p:nvPr>
            <p:ph type="title"/>
          </p:nvPr>
        </p:nvSpPr>
        <p:spPr/>
        <p:txBody>
          <a:bodyPr/>
          <a:lstStyle/>
          <a:p>
            <a:r>
              <a:rPr lang="fr-FR" dirty="0"/>
              <a:t>Comment travailler avec ce </a:t>
            </a:r>
            <a:r>
              <a:rPr lang="fr-CA" dirty="0"/>
              <a:t>document</a:t>
            </a:r>
            <a:r>
              <a:rPr lang="en-US" dirty="0"/>
              <a:t> </a:t>
            </a:r>
            <a:r>
              <a:rPr lang="en-US" sz="3200" dirty="0"/>
              <a:t> (1)</a:t>
            </a:r>
            <a:endParaRPr lang="en-GB" dirty="0"/>
          </a:p>
        </p:txBody>
      </p:sp>
      <p:sp>
        <p:nvSpPr>
          <p:cNvPr id="3" name="Θέση περιεχομένου 2">
            <a:extLst>
              <a:ext uri="{FF2B5EF4-FFF2-40B4-BE49-F238E27FC236}">
                <a16:creationId xmlns:a16="http://schemas.microsoft.com/office/drawing/2014/main" id="{251C01BA-FC51-4992-BF1B-6E458B44C12D}"/>
              </a:ext>
            </a:extLst>
          </p:cNvPr>
          <p:cNvSpPr>
            <a:spLocks noGrp="1"/>
          </p:cNvSpPr>
          <p:nvPr>
            <p:ph idx="1"/>
          </p:nvPr>
        </p:nvSpPr>
        <p:spPr>
          <a:xfrm>
            <a:off x="838199" y="1825624"/>
            <a:ext cx="10940845" cy="4667251"/>
          </a:xfrm>
        </p:spPr>
        <p:txBody>
          <a:bodyPr>
            <a:normAutofit fontScale="92500"/>
          </a:bodyPr>
          <a:lstStyle/>
          <a:p>
            <a:pPr marL="0" indent="0">
              <a:spcAft>
                <a:spcPts val="1200"/>
              </a:spcAft>
              <a:buNone/>
            </a:pPr>
            <a:r>
              <a:rPr lang="fr-FR" b="1" i="1" dirty="0"/>
              <a:t>Rejoignez-nous!</a:t>
            </a:r>
          </a:p>
          <a:p>
            <a:pPr>
              <a:spcAft>
                <a:spcPts val="1200"/>
              </a:spcAft>
            </a:pPr>
            <a:r>
              <a:rPr lang="fr-FR" b="1" dirty="0"/>
              <a:t>Rejoignez-nous et voyagez avec nous </a:t>
            </a:r>
            <a:r>
              <a:rPr lang="fr-FR" dirty="0"/>
              <a:t>dans le passé ! Découvrez l'histoire sous de nouvelles perspectives ! Dans ce chapitre, vous trouverez un épisode sélectionné qui a posé les jalons de changements majeurs dans l'histoire.</a:t>
            </a:r>
          </a:p>
          <a:p>
            <a:pPr>
              <a:spcAft>
                <a:spcPts val="1200"/>
              </a:spcAft>
            </a:pPr>
            <a:r>
              <a:rPr lang="fr-FR" dirty="0"/>
              <a:t>Tout d'abord, familiarisez-vous avec </a:t>
            </a:r>
            <a:r>
              <a:rPr lang="fr-FR" b="1" dirty="0"/>
              <a:t>le contexte historique de l'épisode </a:t>
            </a:r>
            <a:r>
              <a:rPr lang="fr-FR" dirty="0"/>
              <a:t>(étape 1). Vous pourrez y faire connaissance avec la situation et découvrir les </a:t>
            </a:r>
            <a:r>
              <a:rPr lang="fr-FR" b="1" dirty="0"/>
              <a:t>circonstances qui ont conduit </a:t>
            </a:r>
            <a:r>
              <a:rPr lang="fr-FR" dirty="0"/>
              <a:t>à l'épisode suivant.</a:t>
            </a:r>
          </a:p>
          <a:p>
            <a:pPr>
              <a:spcAft>
                <a:spcPts val="1200"/>
              </a:spcAft>
            </a:pPr>
            <a:r>
              <a:rPr lang="fr-FR" dirty="0"/>
              <a:t>Dans le chapitre </a:t>
            </a:r>
            <a:r>
              <a:rPr lang="fr-FR" i="1" dirty="0">
                <a:solidFill>
                  <a:srgbClr val="0170B3"/>
                </a:solidFill>
              </a:rPr>
              <a:t>"La situation"</a:t>
            </a:r>
            <a:r>
              <a:rPr lang="fr-FR" dirty="0"/>
              <a:t>, vous trouverez une description du </a:t>
            </a:r>
            <a:r>
              <a:rPr lang="fr-FR" b="1" dirty="0"/>
              <a:t>défi auquel les gens ont été confrontés</a:t>
            </a:r>
            <a:r>
              <a:rPr lang="en-US" b="1" dirty="0"/>
              <a:t>.</a:t>
            </a:r>
          </a:p>
          <a:p>
            <a:pPr>
              <a:spcAft>
                <a:spcPts val="1200"/>
              </a:spcAft>
            </a:pPr>
            <a:endParaRPr lang="en-GB" dirty="0"/>
          </a:p>
        </p:txBody>
      </p:sp>
    </p:spTree>
    <p:extLst>
      <p:ext uri="{BB962C8B-B14F-4D97-AF65-F5344CB8AC3E}">
        <p14:creationId xmlns:p14="http://schemas.microsoft.com/office/powerpoint/2010/main" val="40971948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EB59BFD-3506-4F63-870C-7A064B71E151}"/>
              </a:ext>
            </a:extLst>
          </p:cNvPr>
          <p:cNvSpPr>
            <a:spLocks noGrp="1"/>
          </p:cNvSpPr>
          <p:nvPr>
            <p:ph type="title"/>
          </p:nvPr>
        </p:nvSpPr>
        <p:spPr/>
        <p:txBody>
          <a:bodyPr/>
          <a:lstStyle/>
          <a:p>
            <a:r>
              <a:rPr lang="fr-FR" dirty="0"/>
              <a:t>Comment utiliser ce</a:t>
            </a:r>
            <a:r>
              <a:rPr lang="fr-CA" dirty="0"/>
              <a:t> document</a:t>
            </a:r>
            <a:r>
              <a:rPr lang="en-US" dirty="0"/>
              <a:t> </a:t>
            </a:r>
            <a:r>
              <a:rPr lang="en-US" sz="3200" dirty="0"/>
              <a:t>(2)</a:t>
            </a:r>
            <a:endParaRPr lang="en-GB" dirty="0"/>
          </a:p>
        </p:txBody>
      </p:sp>
      <p:sp>
        <p:nvSpPr>
          <p:cNvPr id="3" name="Θέση περιεχομένου 2">
            <a:extLst>
              <a:ext uri="{FF2B5EF4-FFF2-40B4-BE49-F238E27FC236}">
                <a16:creationId xmlns:a16="http://schemas.microsoft.com/office/drawing/2014/main" id="{8D4F1556-6234-4179-BCA9-EFA62D73A647}"/>
              </a:ext>
            </a:extLst>
          </p:cNvPr>
          <p:cNvSpPr>
            <a:spLocks noGrp="1"/>
          </p:cNvSpPr>
          <p:nvPr>
            <p:ph idx="1"/>
          </p:nvPr>
        </p:nvSpPr>
        <p:spPr/>
        <p:txBody>
          <a:bodyPr>
            <a:normAutofit/>
          </a:bodyPr>
          <a:lstStyle/>
          <a:p>
            <a:pPr algn="just">
              <a:lnSpc>
                <a:spcPct val="130000"/>
              </a:lnSpc>
              <a:tabLst>
                <a:tab pos="4380865" algn="l"/>
                <a:tab pos="4830445" algn="l"/>
              </a:tabLst>
            </a:pPr>
            <a:r>
              <a:rPr lang="fr-FR" sz="2400" dirty="0">
                <a:latin typeface="Calibri" panose="020F0502020204030204" pitchFamily="34" charset="0"/>
                <a:ea typeface="MyriadPro-Regular"/>
                <a:cs typeface="Arial" panose="020B0604020202020204" pitchFamily="34" charset="0"/>
              </a:rPr>
              <a:t>Et maintenant, vous pouvez déjà passer à l'action : </a:t>
            </a:r>
          </a:p>
          <a:p>
            <a:pPr lvl="1" algn="just">
              <a:lnSpc>
                <a:spcPct val="130000"/>
              </a:lnSpc>
              <a:tabLst>
                <a:tab pos="4380865" algn="l"/>
                <a:tab pos="4830445" algn="l"/>
              </a:tabLst>
            </a:pPr>
            <a:r>
              <a:rPr lang="fr-FR" dirty="0">
                <a:latin typeface="Calibri" panose="020F0502020204030204" pitchFamily="34" charset="0"/>
                <a:ea typeface="MyriadPro-Regular"/>
                <a:cs typeface="Arial" panose="020B0604020202020204" pitchFamily="34" charset="0"/>
              </a:rPr>
              <a:t>Dans le chapitre </a:t>
            </a:r>
            <a:r>
              <a:rPr lang="fr-FR" i="1" dirty="0">
                <a:solidFill>
                  <a:srgbClr val="0170B3"/>
                </a:solidFill>
                <a:latin typeface="Calibri" panose="020F0502020204030204" pitchFamily="34" charset="0"/>
                <a:cs typeface="Arial" panose="020B0604020202020204" pitchFamily="34" charset="0"/>
              </a:rPr>
              <a:t>"Les personnes impliquées", </a:t>
            </a:r>
            <a:r>
              <a:rPr lang="fr-FR" dirty="0">
                <a:latin typeface="Calibri" panose="020F0502020204030204" pitchFamily="34" charset="0"/>
                <a:ea typeface="MyriadPro-Regular"/>
                <a:cs typeface="Arial" panose="020B0604020202020204" pitchFamily="34" charset="0"/>
              </a:rPr>
              <a:t>différentes personnes qui se trouvaient sur le lieux à ce moment-là vous parleront de la situation de leur point de vue. </a:t>
            </a:r>
          </a:p>
          <a:p>
            <a:pPr algn="just">
              <a:lnSpc>
                <a:spcPct val="130000"/>
              </a:lnSpc>
              <a:tabLst>
                <a:tab pos="4380865" algn="l"/>
                <a:tab pos="4830445" algn="l"/>
              </a:tabLst>
            </a:pPr>
            <a:r>
              <a:rPr lang="fr-FR" sz="2400" b="1" dirty="0">
                <a:latin typeface="Calibri" panose="020F0502020204030204" pitchFamily="34" charset="0"/>
                <a:ea typeface="MyriadPro-Regular"/>
                <a:cs typeface="Arial" panose="020B0604020202020204" pitchFamily="34" charset="0"/>
              </a:rPr>
              <a:t>Choisissez l'une de ces personnes pour votre expérience historique</a:t>
            </a:r>
            <a:r>
              <a:rPr lang="en-GB" sz="2400" b="1" dirty="0">
                <a:effectLst/>
                <a:latin typeface="Calibri" panose="020F0502020204030204" pitchFamily="34" charset="0"/>
                <a:ea typeface="MyriadPro-Regular"/>
                <a:cs typeface="Arial" panose="020B0604020202020204" pitchFamily="34" charset="0"/>
              </a:rPr>
              <a:t>.</a:t>
            </a:r>
          </a:p>
        </p:txBody>
      </p:sp>
    </p:spTree>
    <p:extLst>
      <p:ext uri="{BB962C8B-B14F-4D97-AF65-F5344CB8AC3E}">
        <p14:creationId xmlns:p14="http://schemas.microsoft.com/office/powerpoint/2010/main" val="3150663091"/>
      </p:ext>
    </p:extLst>
  </p:cSld>
  <p:clrMapOvr>
    <a:masterClrMapping/>
  </p:clrMapOvr>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5">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2AF370A2-0C57-47CB-8476-08A4328ED3A9}">
  <we:reference id="wa104381335" version="1.0.0.1" store="el-GR" storeType="OMEX"/>
  <we:alternateReferences>
    <we:reference id="WA104381335" version="1.0.0.1" store=""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6950</TotalTime>
  <Words>7721</Words>
  <Application>Microsoft Office PowerPoint</Application>
  <PresentationFormat>Ευρεία οθόνη</PresentationFormat>
  <Paragraphs>271</Paragraphs>
  <Slides>35</Slides>
  <Notes>3</Notes>
  <HiddenSlides>0</HiddenSlides>
  <MMClips>7</MMClips>
  <ScaleCrop>false</ScaleCrop>
  <HeadingPairs>
    <vt:vector size="6" baseType="variant">
      <vt:variant>
        <vt:lpstr>Γραμματοσειρές που χρησιμοποιούνται</vt:lpstr>
      </vt:variant>
      <vt:variant>
        <vt:i4>6</vt:i4>
      </vt:variant>
      <vt:variant>
        <vt:lpstr>Θέμα</vt:lpstr>
      </vt:variant>
      <vt:variant>
        <vt:i4>1</vt:i4>
      </vt:variant>
      <vt:variant>
        <vt:lpstr>Τίτλοι διαφανειών</vt:lpstr>
      </vt:variant>
      <vt:variant>
        <vt:i4>35</vt:i4>
      </vt:variant>
    </vt:vector>
  </HeadingPairs>
  <TitlesOfParts>
    <vt:vector size="42" baseType="lpstr">
      <vt:lpstr>Arial</vt:lpstr>
      <vt:lpstr>Calibri</vt:lpstr>
      <vt:lpstr>Calibri Light</vt:lpstr>
      <vt:lpstr>Courier New</vt:lpstr>
      <vt:lpstr>Open Sans</vt:lpstr>
      <vt:lpstr>Wingdings</vt:lpstr>
      <vt:lpstr>Θέμα του Office</vt:lpstr>
      <vt:lpstr>Apprendre de l’Histoire ...  Episode 2</vt:lpstr>
      <vt:lpstr>Droits d'auteur </vt:lpstr>
      <vt:lpstr>Les partenaires</vt:lpstr>
      <vt:lpstr>Παρουσίαση του PowerPoint</vt:lpstr>
      <vt:lpstr>Bienvenue! </vt:lpstr>
      <vt:lpstr>Les tournants de l'histoire de l'humanité   (1)</vt:lpstr>
      <vt:lpstr>Les tournants de l'histoire de l'humanité   (1)</vt:lpstr>
      <vt:lpstr>Comment travailler avec ce document  (1)</vt:lpstr>
      <vt:lpstr>Comment utiliser ce document (2)</vt:lpstr>
      <vt:lpstr>Comment utiliser ce document (3)</vt:lpstr>
      <vt:lpstr>Comment utiliser ce document (4)</vt:lpstr>
      <vt:lpstr>Παρουσίαση του PowerPoint</vt:lpstr>
      <vt:lpstr>Étape 1 : Familiarise toi avec la situation</vt:lpstr>
      <vt:lpstr>La situation</vt:lpstr>
      <vt:lpstr>La situation (cont.)</vt:lpstr>
      <vt:lpstr>Étape 2 : Choisissez une personne que vous voudriez incarner</vt:lpstr>
      <vt:lpstr>Les personnages dans cette l’histoire</vt:lpstr>
      <vt:lpstr>Choisissez l'une de ces quatre personnes </vt:lpstr>
      <vt:lpstr>Personne  1: Adelheid Popp – Politicien</vt:lpstr>
      <vt:lpstr>Personne 2: Ignaz Seipel, Théologien et Politicien</vt:lpstr>
      <vt:lpstr>Personne 3: Anna, Factory worker </vt:lpstr>
      <vt:lpstr>Personne 4: Heinrich, Brickmaker</vt:lpstr>
      <vt:lpstr>Étape 3 : Histoire instantanée - Soyez la personne</vt:lpstr>
      <vt:lpstr>Étape 4 : Comment allez-vous ?</vt:lpstr>
      <vt:lpstr>Étape 5 : Que feriez-vous ?</vt:lpstr>
      <vt:lpstr>Step 6: Stopover!</vt:lpstr>
      <vt:lpstr>Étape 7 : Maintenant tu as le choix </vt:lpstr>
      <vt:lpstr>Comment l'histoire se poursuit</vt:lpstr>
      <vt:lpstr>Comment l'histoire se poursuit</vt:lpstr>
      <vt:lpstr>Tirer les leçons de l'histoire</vt:lpstr>
      <vt:lpstr>Tirer les leçons de l'histoire</vt:lpstr>
      <vt:lpstr>Sources</vt:lpstr>
      <vt:lpstr>Sources</vt:lpstr>
      <vt:lpstr>Image Sources</vt:lpstr>
      <vt:lpstr>Παρουσίαση του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pantelis balaouras</dc:creator>
  <cp:lastModifiedBy>pantelis balaouras</cp:lastModifiedBy>
  <cp:revision>512</cp:revision>
  <dcterms:created xsi:type="dcterms:W3CDTF">2021-09-21T19:32:53Z</dcterms:created>
  <dcterms:modified xsi:type="dcterms:W3CDTF">2022-11-14T15:50:40Z</dcterms:modified>
</cp:coreProperties>
</file>