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558" r:id="rId3"/>
    <p:sldId id="434" r:id="rId4"/>
    <p:sldId id="284" r:id="rId5"/>
    <p:sldId id="465" r:id="rId6"/>
    <p:sldId id="466" r:id="rId7"/>
    <p:sldId id="468" r:id="rId8"/>
    <p:sldId id="469" r:id="rId9"/>
    <p:sldId id="470" r:id="rId10"/>
    <p:sldId id="471" r:id="rId11"/>
    <p:sldId id="472" r:id="rId12"/>
    <p:sldId id="473" r:id="rId13"/>
    <p:sldId id="474" r:id="rId14"/>
    <p:sldId id="500" r:id="rId15"/>
    <p:sldId id="501" r:id="rId16"/>
    <p:sldId id="502" r:id="rId17"/>
    <p:sldId id="476" r:id="rId18"/>
    <p:sldId id="503" r:id="rId19"/>
    <p:sldId id="478" r:id="rId20"/>
    <p:sldId id="479" r:id="rId21"/>
    <p:sldId id="480" r:id="rId22"/>
    <p:sldId id="504" r:id="rId23"/>
    <p:sldId id="482" r:id="rId24"/>
    <p:sldId id="505" r:id="rId25"/>
    <p:sldId id="506" r:id="rId26"/>
    <p:sldId id="485" r:id="rId27"/>
    <p:sldId id="496" r:id="rId28"/>
    <p:sldId id="489" r:id="rId29"/>
    <p:sldId id="499" r:id="rId30"/>
    <p:sldId id="488" r:id="rId31"/>
    <p:sldId id="435" r:id="rId32"/>
    <p:sldId id="490" r:id="rId33"/>
    <p:sldId id="512" r:id="rId34"/>
    <p:sldId id="513" r:id="rId3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82A"/>
    <a:srgbClr val="0170B3"/>
    <a:srgbClr val="80C141"/>
    <a:srgbClr val="F68122"/>
    <a:srgbClr val="1A7EBA"/>
    <a:srgbClr val="2232C5"/>
    <a:srgbClr val="003B75"/>
    <a:srgbClr val="203864"/>
    <a:srgbClr val="F68121"/>
    <a:srgbClr val="679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95" autoAdjust="0"/>
    <p:restoredTop sz="94654" autoAdjust="0"/>
  </p:normalViewPr>
  <p:slideViewPr>
    <p:cSldViewPr snapToGrid="0">
      <p:cViewPr varScale="1">
        <p:scale>
          <a:sx n="116" d="100"/>
          <a:sy n="116" d="100"/>
        </p:scale>
        <p:origin x="156" y="5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g"/><Relationship Id="rId4"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g"/><Relationship Id="rId4"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EE14CF-76B8-433B-AED7-F6FC0D6F5F2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de-AT"/>
        </a:p>
      </dgm:t>
    </dgm:pt>
    <dgm:pt modelId="{FBDD7947-A125-492D-9D1C-B1F61109838E}">
      <dgm:prSet phldrT="[Text]" custT="1"/>
      <dgm:spPr>
        <a:xfrm>
          <a:off x="2905162" y="1275080"/>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de-DE" sz="1400" dirty="0">
              <a:solidFill>
                <a:sysClr val="windowText" lastClr="000000">
                  <a:hueOff val="0"/>
                  <a:satOff val="0"/>
                  <a:lumOff val="0"/>
                  <a:alphaOff val="0"/>
                </a:sysClr>
              </a:solidFill>
              <a:latin typeface="Calibri" panose="020F0502020204030204"/>
              <a:ea typeface="+mn-ea"/>
              <a:cs typeface="+mn-cs"/>
            </a:rPr>
            <a:t>Amalia, Königin von Griechenland, Frau von König Otto</a:t>
          </a:r>
          <a:endParaRPr lang="el-GR" sz="1400" dirty="0">
            <a:solidFill>
              <a:sysClr val="windowText" lastClr="000000">
                <a:hueOff val="0"/>
                <a:satOff val="0"/>
                <a:lumOff val="0"/>
                <a:alphaOff val="0"/>
              </a:sysClr>
            </a:solidFill>
            <a:latin typeface="Calibri" panose="020F0502020204030204"/>
            <a:ea typeface="+mn-ea"/>
            <a:cs typeface="+mn-cs"/>
          </a:endParaRPr>
        </a:p>
      </dgm:t>
    </dgm:pt>
    <dgm:pt modelId="{959A7C9F-D505-4D76-A442-AF2316AE7164}" type="parTrans" cxnId="{5072E1BD-E24C-4A2D-9E7A-73C6B72276B0}">
      <dgm:prSet/>
      <dgm:spPr/>
      <dgm:t>
        <a:bodyPr/>
        <a:lstStyle/>
        <a:p>
          <a:endParaRPr lang="de-AT" sz="2000"/>
        </a:p>
      </dgm:t>
    </dgm:pt>
    <dgm:pt modelId="{76451906-A822-4304-9110-76DE0A5CA85F}" type="sibTrans" cxnId="{5072E1BD-E24C-4A2D-9E7A-73C6B72276B0}">
      <dgm:prSet/>
      <dgm:spPr/>
      <dgm:t>
        <a:bodyPr/>
        <a:lstStyle/>
        <a:p>
          <a:endParaRPr lang="de-AT" sz="2000"/>
        </a:p>
      </dgm:t>
    </dgm:pt>
    <dgm:pt modelId="{5FBE02A2-56D3-48BD-8770-C293386059E0}">
      <dgm:prSet phldrT="[Text]" custT="1"/>
      <dgm:spPr>
        <a:xfrm>
          <a:off x="2905162" y="260311"/>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de-DE" sz="1400" dirty="0">
              <a:solidFill>
                <a:sysClr val="windowText" lastClr="000000">
                  <a:hueOff val="0"/>
                  <a:satOff val="0"/>
                  <a:lumOff val="0"/>
                  <a:alphaOff val="0"/>
                </a:sysClr>
              </a:solidFill>
              <a:latin typeface="Calibri" panose="020F0502020204030204"/>
              <a:ea typeface="+mn-ea"/>
              <a:cs typeface="+mn-cs"/>
            </a:rPr>
            <a:t>Rosa </a:t>
          </a:r>
          <a:r>
            <a:rPr lang="de-DE" sz="1400" dirty="0" err="1">
              <a:solidFill>
                <a:sysClr val="windowText" lastClr="000000">
                  <a:hueOff val="0"/>
                  <a:satOff val="0"/>
                  <a:lumOff val="0"/>
                  <a:alphaOff val="0"/>
                </a:sysClr>
              </a:solidFill>
              <a:latin typeface="Calibri" panose="020F0502020204030204"/>
              <a:ea typeface="+mn-ea"/>
              <a:cs typeface="+mn-cs"/>
            </a:rPr>
            <a:t>Botsari</a:t>
          </a:r>
          <a:r>
            <a:rPr lang="de-DE" sz="1400" dirty="0">
              <a:solidFill>
                <a:sysClr val="windowText" lastClr="000000">
                  <a:hueOff val="0"/>
                  <a:satOff val="0"/>
                  <a:lumOff val="0"/>
                  <a:alphaOff val="0"/>
                </a:sysClr>
              </a:solidFill>
              <a:latin typeface="Calibri" panose="020F0502020204030204"/>
              <a:ea typeface="+mn-ea"/>
              <a:cs typeface="+mn-cs"/>
            </a:rPr>
            <a:t>, Hofdame von Königin Amalia, Tochter des Freiheitskämpfers Markos </a:t>
          </a:r>
          <a:r>
            <a:rPr lang="de-DE" sz="1400" dirty="0" err="1">
              <a:solidFill>
                <a:sysClr val="windowText" lastClr="000000">
                  <a:hueOff val="0"/>
                  <a:satOff val="0"/>
                  <a:lumOff val="0"/>
                  <a:alphaOff val="0"/>
                </a:sysClr>
              </a:solidFill>
              <a:latin typeface="Calibri" panose="020F0502020204030204"/>
              <a:ea typeface="+mn-ea"/>
              <a:cs typeface="+mn-cs"/>
            </a:rPr>
            <a:t>Botsaris</a:t>
          </a:r>
          <a:r>
            <a:rPr lang="de-DE" sz="1400" dirty="0">
              <a:solidFill>
                <a:sysClr val="windowText" lastClr="000000">
                  <a:hueOff val="0"/>
                  <a:satOff val="0"/>
                  <a:lumOff val="0"/>
                  <a:alphaOff val="0"/>
                </a:sysClr>
              </a:solidFill>
              <a:latin typeface="Calibri" panose="020F0502020204030204"/>
              <a:ea typeface="+mn-ea"/>
              <a:cs typeface="+mn-cs"/>
            </a:rPr>
            <a:t> </a:t>
          </a:r>
          <a:endParaRPr lang="el-GR" sz="1400" dirty="0">
            <a:solidFill>
              <a:sysClr val="windowText" lastClr="000000">
                <a:hueOff val="0"/>
                <a:satOff val="0"/>
                <a:lumOff val="0"/>
                <a:alphaOff val="0"/>
              </a:sysClr>
            </a:solidFill>
            <a:latin typeface="Calibri" panose="020F0502020204030204"/>
            <a:ea typeface="+mn-ea"/>
            <a:cs typeface="+mn-cs"/>
          </a:endParaRPr>
        </a:p>
      </dgm:t>
    </dgm:pt>
    <dgm:pt modelId="{0C9157AB-B081-4108-A612-72C15E76BE89}" type="sibTrans" cxnId="{4B87E9B2-174B-42E2-BDC6-2A2FB8136100}">
      <dgm:prSet/>
      <dgm:spPr/>
      <dgm:t>
        <a:bodyPr/>
        <a:lstStyle/>
        <a:p>
          <a:endParaRPr lang="de-AT" sz="2000"/>
        </a:p>
      </dgm:t>
    </dgm:pt>
    <dgm:pt modelId="{FE0A7EF5-EF30-4933-928D-81DC4E2108FC}" type="parTrans" cxnId="{4B87E9B2-174B-42E2-BDC6-2A2FB8136100}">
      <dgm:prSet/>
      <dgm:spPr/>
      <dgm:t>
        <a:bodyPr/>
        <a:lstStyle/>
        <a:p>
          <a:endParaRPr lang="de-AT" sz="2000"/>
        </a:p>
      </dgm:t>
    </dgm:pt>
    <dgm:pt modelId="{FA51E30B-1595-4B6B-9295-7CF4A0F411E0}">
      <dgm:prSet phldrT="[Text]" custT="1"/>
      <dgm:spPr>
        <a:xfrm>
          <a:off x="109249" y="260311"/>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sl-SI" sz="1400" dirty="0">
              <a:solidFill>
                <a:sysClr val="windowText" lastClr="000000">
                  <a:hueOff val="0"/>
                  <a:satOff val="0"/>
                  <a:lumOff val="0"/>
                  <a:alphaOff val="0"/>
                </a:sysClr>
              </a:solidFill>
              <a:latin typeface="Calibri" panose="020F0502020204030204"/>
              <a:ea typeface="+mn-ea"/>
              <a:cs typeface="+mn-cs"/>
            </a:rPr>
            <a:t>Oberst Dimitrios Kallergis, Militärkommandant von Athen </a:t>
          </a:r>
          <a:endParaRPr lang="el-GR" sz="1400" dirty="0">
            <a:solidFill>
              <a:sysClr val="windowText" lastClr="000000">
                <a:hueOff val="0"/>
                <a:satOff val="0"/>
                <a:lumOff val="0"/>
                <a:alphaOff val="0"/>
              </a:sysClr>
            </a:solidFill>
            <a:latin typeface="Calibri" panose="020F0502020204030204"/>
            <a:ea typeface="+mn-ea"/>
            <a:cs typeface="+mn-cs"/>
          </a:endParaRPr>
        </a:p>
      </dgm:t>
    </dgm:pt>
    <dgm:pt modelId="{75B30350-FEB6-4BB5-B7AB-E11907C7EFD1}" type="parTrans" cxnId="{07A55D14-FE86-48CE-820D-C87BD066BBD5}">
      <dgm:prSet/>
      <dgm:spPr/>
      <dgm:t>
        <a:bodyPr/>
        <a:lstStyle/>
        <a:p>
          <a:endParaRPr lang="de-AT" sz="2000"/>
        </a:p>
      </dgm:t>
    </dgm:pt>
    <dgm:pt modelId="{2331DF2C-2E3C-4ACB-A854-075A0AD8F20B}" type="sibTrans" cxnId="{07A55D14-FE86-48CE-820D-C87BD066BBD5}">
      <dgm:prSet/>
      <dgm:spPr/>
      <dgm:t>
        <a:bodyPr/>
        <a:lstStyle/>
        <a:p>
          <a:endParaRPr lang="de-AT" sz="2000"/>
        </a:p>
      </dgm:t>
    </dgm:pt>
    <dgm:pt modelId="{8AA8EEB6-778D-457F-AA1F-7CFCC16EDC90}">
      <dgm:prSet phldrT="[Text]" custT="1"/>
      <dgm:spPr>
        <a:xfrm>
          <a:off x="109249" y="1275080"/>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de-DE" sz="1400" dirty="0">
              <a:solidFill>
                <a:sysClr val="windowText" lastClr="000000">
                  <a:hueOff val="0"/>
                  <a:satOff val="0"/>
                  <a:lumOff val="0"/>
                  <a:alphaOff val="0"/>
                </a:sysClr>
              </a:solidFill>
              <a:latin typeface="Calibri" panose="020F0502020204030204"/>
              <a:ea typeface="+mn-ea"/>
              <a:cs typeface="+mn-cs"/>
            </a:rPr>
            <a:t>Lambros, junger Wasserverkäufer aus dem Umland von Athen</a:t>
          </a:r>
          <a:endParaRPr lang="el-GR" sz="1400" dirty="0">
            <a:solidFill>
              <a:sysClr val="windowText" lastClr="000000">
                <a:hueOff val="0"/>
                <a:satOff val="0"/>
                <a:lumOff val="0"/>
                <a:alphaOff val="0"/>
              </a:sysClr>
            </a:solidFill>
            <a:latin typeface="Calibri" panose="020F0502020204030204"/>
            <a:ea typeface="+mn-ea"/>
            <a:cs typeface="+mn-cs"/>
          </a:endParaRPr>
        </a:p>
      </dgm:t>
    </dgm:pt>
    <dgm:pt modelId="{9490EBD3-AAB4-4422-BD07-552BB2FC4D8F}" type="parTrans" cxnId="{928D1BF5-E595-45CF-B2F0-1AA6AE89E208}">
      <dgm:prSet/>
      <dgm:spPr/>
      <dgm:t>
        <a:bodyPr/>
        <a:lstStyle/>
        <a:p>
          <a:endParaRPr lang="de-AT" sz="2000"/>
        </a:p>
      </dgm:t>
    </dgm:pt>
    <dgm:pt modelId="{930E88C3-1C59-4FAE-B124-E56C52820697}" type="sibTrans" cxnId="{928D1BF5-E595-45CF-B2F0-1AA6AE89E208}">
      <dgm:prSet/>
      <dgm:spPr/>
      <dgm:t>
        <a:bodyPr/>
        <a:lstStyle/>
        <a:p>
          <a:endParaRPr lang="de-AT" sz="2000"/>
        </a:p>
      </dgm:t>
    </dgm:pt>
    <dgm:pt modelId="{FA0B5EFC-8F14-4A1C-A441-0905EB8AE78C}" type="pres">
      <dgm:prSet presAssocID="{D5EE14CF-76B8-433B-AED7-F6FC0D6F5F26}" presName="Name0" presStyleCnt="0">
        <dgm:presLayoutVars>
          <dgm:dir/>
          <dgm:resizeHandles val="exact"/>
        </dgm:presLayoutVars>
      </dgm:prSet>
      <dgm:spPr/>
    </dgm:pt>
    <dgm:pt modelId="{AD7482EC-92B1-41B0-90F9-0A383FB04EE0}" type="pres">
      <dgm:prSet presAssocID="{FA51E30B-1595-4B6B-9295-7CF4A0F411E0}" presName="composite" presStyleCnt="0"/>
      <dgm:spPr/>
    </dgm:pt>
    <dgm:pt modelId="{57C5EDC7-F595-4487-B4C8-D1813D6A7E95}" type="pres">
      <dgm:prSet presAssocID="{FA51E30B-1595-4B6B-9295-7CF4A0F411E0}" presName="rect1" presStyleLbl="trAlignAcc1" presStyleIdx="0" presStyleCnt="4">
        <dgm:presLayoutVars>
          <dgm:bulletEnabled val="1"/>
        </dgm:presLayoutVars>
      </dgm:prSet>
      <dgm:spPr/>
    </dgm:pt>
    <dgm:pt modelId="{73E1857A-9FA7-489B-93EE-58C670C70A9E}" type="pres">
      <dgm:prSet presAssocID="{FA51E30B-1595-4B6B-9295-7CF4A0F411E0}" presName="rect2" presStyleLbl="fgImgPlace1" presStyleIdx="0" presStyleCnt="4"/>
      <dgm:spPr>
        <a:xfrm>
          <a:off x="1771" y="143877"/>
          <a:ext cx="564258" cy="84638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a:ln w="12700" cap="flat" cmpd="sng" algn="ctr">
          <a:solidFill>
            <a:sysClr val="window" lastClr="FFFFFF">
              <a:hueOff val="0"/>
              <a:satOff val="0"/>
              <a:lumOff val="0"/>
              <a:alphaOff val="0"/>
            </a:sysClr>
          </a:solidFill>
          <a:prstDash val="solid"/>
          <a:miter lim="800000"/>
        </a:ln>
        <a:effectLst/>
      </dgm:spPr>
    </dgm:pt>
    <dgm:pt modelId="{BC0BE641-5AF4-47D9-98B8-317771A21AEE}" type="pres">
      <dgm:prSet presAssocID="{2331DF2C-2E3C-4ACB-A854-075A0AD8F20B}" presName="sibTrans" presStyleCnt="0"/>
      <dgm:spPr/>
    </dgm:pt>
    <dgm:pt modelId="{8F2404BA-2D38-4FEB-87C8-72C8E912A222}" type="pres">
      <dgm:prSet presAssocID="{5FBE02A2-56D3-48BD-8770-C293386059E0}" presName="composite" presStyleCnt="0"/>
      <dgm:spPr/>
    </dgm:pt>
    <dgm:pt modelId="{F3B843A7-5950-4026-9774-D80CD2FB5260}" type="pres">
      <dgm:prSet presAssocID="{5FBE02A2-56D3-48BD-8770-C293386059E0}" presName="rect1" presStyleLbl="trAlignAcc1" presStyleIdx="1" presStyleCnt="4">
        <dgm:presLayoutVars>
          <dgm:bulletEnabled val="1"/>
        </dgm:presLayoutVars>
      </dgm:prSet>
      <dgm:spPr/>
    </dgm:pt>
    <dgm:pt modelId="{A9E896D7-6C2C-4819-8D7D-C30154BCFCDF}" type="pres">
      <dgm:prSet presAssocID="{5FBE02A2-56D3-48BD-8770-C293386059E0}" presName="rect2" presStyleLbl="fgImgPlace1" presStyleIdx="1" presStyleCnt="4" custFlipHor="1"/>
      <dgm:spPr>
        <a:xfrm flipH="1">
          <a:off x="2797685" y="143877"/>
          <a:ext cx="564258" cy="84638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a:ln w="12700" cap="flat" cmpd="sng" algn="ctr">
          <a:solidFill>
            <a:sysClr val="window" lastClr="FFFFFF">
              <a:hueOff val="0"/>
              <a:satOff val="0"/>
              <a:lumOff val="0"/>
              <a:alphaOff val="0"/>
            </a:sysClr>
          </a:solidFill>
          <a:prstDash val="solid"/>
          <a:miter lim="800000"/>
        </a:ln>
        <a:effectLst/>
      </dgm:spPr>
    </dgm:pt>
    <dgm:pt modelId="{6DDC84F6-DF7F-4C95-A6DF-663D4E19D59A}" type="pres">
      <dgm:prSet presAssocID="{0C9157AB-B081-4108-A612-72C15E76BE89}" presName="sibTrans" presStyleCnt="0"/>
      <dgm:spPr/>
    </dgm:pt>
    <dgm:pt modelId="{747CF4A9-162F-4D0E-BE1A-8F23F7E8BE54}" type="pres">
      <dgm:prSet presAssocID="{8AA8EEB6-778D-457F-AA1F-7CFCC16EDC90}" presName="composite" presStyleCnt="0"/>
      <dgm:spPr/>
    </dgm:pt>
    <dgm:pt modelId="{CA7F63A5-DD06-4884-AEC0-DE23300A0286}" type="pres">
      <dgm:prSet presAssocID="{8AA8EEB6-778D-457F-AA1F-7CFCC16EDC90}" presName="rect1" presStyleLbl="trAlignAcc1" presStyleIdx="2" presStyleCnt="4">
        <dgm:presLayoutVars>
          <dgm:bulletEnabled val="1"/>
        </dgm:presLayoutVars>
      </dgm:prSet>
      <dgm:spPr/>
    </dgm:pt>
    <dgm:pt modelId="{67404936-96FB-4FE4-BE5F-70BD10FE6B49}" type="pres">
      <dgm:prSet presAssocID="{8AA8EEB6-778D-457F-AA1F-7CFCC16EDC90}" presName="rect2" presStyleLbl="fgImgPlace1" presStyleIdx="2" presStyleCnt="4"/>
      <dgm:spPr>
        <a:xfrm>
          <a:off x="1771" y="1158645"/>
          <a:ext cx="564258" cy="84638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7000" b="-7000"/>
          </a:stretch>
        </a:blipFill>
        <a:ln w="12700" cap="flat" cmpd="sng" algn="ctr">
          <a:solidFill>
            <a:sysClr val="window" lastClr="FFFFFF">
              <a:hueOff val="0"/>
              <a:satOff val="0"/>
              <a:lumOff val="0"/>
              <a:alphaOff val="0"/>
            </a:sysClr>
          </a:solidFill>
          <a:prstDash val="solid"/>
          <a:miter lim="800000"/>
        </a:ln>
        <a:effectLst/>
      </dgm:spPr>
    </dgm:pt>
    <dgm:pt modelId="{F284D5E7-CFCF-4D3C-8DE2-0CE03F50EB45}" type="pres">
      <dgm:prSet presAssocID="{930E88C3-1C59-4FAE-B124-E56C52820697}" presName="sibTrans" presStyleCnt="0"/>
      <dgm:spPr/>
    </dgm:pt>
    <dgm:pt modelId="{BD6906F9-D805-4898-B4AB-5514EB500741}" type="pres">
      <dgm:prSet presAssocID="{FBDD7947-A125-492D-9D1C-B1F61109838E}" presName="composite" presStyleCnt="0"/>
      <dgm:spPr/>
    </dgm:pt>
    <dgm:pt modelId="{08F9D9F9-B7AC-451A-B027-1139FD5900A2}" type="pres">
      <dgm:prSet presAssocID="{FBDD7947-A125-492D-9D1C-B1F61109838E}" presName="rect1" presStyleLbl="trAlignAcc1" presStyleIdx="3" presStyleCnt="4">
        <dgm:presLayoutVars>
          <dgm:bulletEnabled val="1"/>
        </dgm:presLayoutVars>
      </dgm:prSet>
      <dgm:spPr/>
    </dgm:pt>
    <dgm:pt modelId="{3E462E21-A7CA-4A52-9F9F-FB9F620C30E1}" type="pres">
      <dgm:prSet presAssocID="{FBDD7947-A125-492D-9D1C-B1F61109838E}" presName="rect2" presStyleLbl="fgImgPlace1" presStyleIdx="3" presStyleCnt="4"/>
      <dgm:spPr>
        <a:xfrm>
          <a:off x="2797685" y="1158645"/>
          <a:ext cx="564258" cy="846387"/>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12700" cap="flat" cmpd="sng" algn="ctr">
          <a:solidFill>
            <a:sysClr val="window" lastClr="FFFFFF">
              <a:hueOff val="0"/>
              <a:satOff val="0"/>
              <a:lumOff val="0"/>
              <a:alphaOff val="0"/>
            </a:sysClr>
          </a:solidFill>
          <a:prstDash val="solid"/>
          <a:miter lim="800000"/>
        </a:ln>
        <a:effectLst/>
      </dgm:spPr>
    </dgm:pt>
  </dgm:ptLst>
  <dgm:cxnLst>
    <dgm:cxn modelId="{07A55D14-FE86-48CE-820D-C87BD066BBD5}" srcId="{D5EE14CF-76B8-433B-AED7-F6FC0D6F5F26}" destId="{FA51E30B-1595-4B6B-9295-7CF4A0F411E0}" srcOrd="0" destOrd="0" parTransId="{75B30350-FEB6-4BB5-B7AB-E11907C7EFD1}" sibTransId="{2331DF2C-2E3C-4ACB-A854-075A0AD8F20B}"/>
    <dgm:cxn modelId="{63FEFA31-95F5-465E-BEFD-7BB3E8A6E64A}" type="presOf" srcId="{8AA8EEB6-778D-457F-AA1F-7CFCC16EDC90}" destId="{CA7F63A5-DD06-4884-AEC0-DE23300A0286}" srcOrd="0" destOrd="0" presId="urn:microsoft.com/office/officeart/2008/layout/PictureStrips"/>
    <dgm:cxn modelId="{BCBB417C-C767-432F-B0AB-43A5310E1547}" type="presOf" srcId="{FA51E30B-1595-4B6B-9295-7CF4A0F411E0}" destId="{57C5EDC7-F595-4487-B4C8-D1813D6A7E95}" srcOrd="0" destOrd="0" presId="urn:microsoft.com/office/officeart/2008/layout/PictureStrips"/>
    <dgm:cxn modelId="{4BD3378E-E732-4FE5-A638-752D74EF6081}" type="presOf" srcId="{FBDD7947-A125-492D-9D1C-B1F61109838E}" destId="{08F9D9F9-B7AC-451A-B027-1139FD5900A2}" srcOrd="0" destOrd="0" presId="urn:microsoft.com/office/officeart/2008/layout/PictureStrips"/>
    <dgm:cxn modelId="{5933F4AD-05FD-4FA3-953B-CC563381F801}" type="presOf" srcId="{5FBE02A2-56D3-48BD-8770-C293386059E0}" destId="{F3B843A7-5950-4026-9774-D80CD2FB5260}" srcOrd="0" destOrd="0" presId="urn:microsoft.com/office/officeart/2008/layout/PictureStrips"/>
    <dgm:cxn modelId="{4B87E9B2-174B-42E2-BDC6-2A2FB8136100}" srcId="{D5EE14CF-76B8-433B-AED7-F6FC0D6F5F26}" destId="{5FBE02A2-56D3-48BD-8770-C293386059E0}" srcOrd="1" destOrd="0" parTransId="{FE0A7EF5-EF30-4933-928D-81DC4E2108FC}" sibTransId="{0C9157AB-B081-4108-A612-72C15E76BE89}"/>
    <dgm:cxn modelId="{5072E1BD-E24C-4A2D-9E7A-73C6B72276B0}" srcId="{D5EE14CF-76B8-433B-AED7-F6FC0D6F5F26}" destId="{FBDD7947-A125-492D-9D1C-B1F61109838E}" srcOrd="3" destOrd="0" parTransId="{959A7C9F-D505-4D76-A442-AF2316AE7164}" sibTransId="{76451906-A822-4304-9110-76DE0A5CA85F}"/>
    <dgm:cxn modelId="{7C5764CC-9253-4BFD-AE15-C8C6AB33A593}" type="presOf" srcId="{D5EE14CF-76B8-433B-AED7-F6FC0D6F5F26}" destId="{FA0B5EFC-8F14-4A1C-A441-0905EB8AE78C}" srcOrd="0" destOrd="0" presId="urn:microsoft.com/office/officeart/2008/layout/PictureStrips"/>
    <dgm:cxn modelId="{928D1BF5-E595-45CF-B2F0-1AA6AE89E208}" srcId="{D5EE14CF-76B8-433B-AED7-F6FC0D6F5F26}" destId="{8AA8EEB6-778D-457F-AA1F-7CFCC16EDC90}" srcOrd="2" destOrd="0" parTransId="{9490EBD3-AAB4-4422-BD07-552BB2FC4D8F}" sibTransId="{930E88C3-1C59-4FAE-B124-E56C52820697}"/>
    <dgm:cxn modelId="{CB461DF2-01AA-40F7-9191-BEA0DD2C072A}" type="presParOf" srcId="{FA0B5EFC-8F14-4A1C-A441-0905EB8AE78C}" destId="{AD7482EC-92B1-41B0-90F9-0A383FB04EE0}" srcOrd="0" destOrd="0" presId="urn:microsoft.com/office/officeart/2008/layout/PictureStrips"/>
    <dgm:cxn modelId="{8698FA29-2D87-4F69-A10B-C1C6E5668AC1}" type="presParOf" srcId="{AD7482EC-92B1-41B0-90F9-0A383FB04EE0}" destId="{57C5EDC7-F595-4487-B4C8-D1813D6A7E95}" srcOrd="0" destOrd="0" presId="urn:microsoft.com/office/officeart/2008/layout/PictureStrips"/>
    <dgm:cxn modelId="{EBAF010A-C341-4A08-9D42-6195375CF080}" type="presParOf" srcId="{AD7482EC-92B1-41B0-90F9-0A383FB04EE0}" destId="{73E1857A-9FA7-489B-93EE-58C670C70A9E}" srcOrd="1" destOrd="0" presId="urn:microsoft.com/office/officeart/2008/layout/PictureStrips"/>
    <dgm:cxn modelId="{DF3D72B3-5DF9-4643-AF73-40F42ECD9A8C}" type="presParOf" srcId="{FA0B5EFC-8F14-4A1C-A441-0905EB8AE78C}" destId="{BC0BE641-5AF4-47D9-98B8-317771A21AEE}" srcOrd="1" destOrd="0" presId="urn:microsoft.com/office/officeart/2008/layout/PictureStrips"/>
    <dgm:cxn modelId="{D3E9094D-6111-4D88-BDE1-E66B4A9C1D12}" type="presParOf" srcId="{FA0B5EFC-8F14-4A1C-A441-0905EB8AE78C}" destId="{8F2404BA-2D38-4FEB-87C8-72C8E912A222}" srcOrd="2" destOrd="0" presId="urn:microsoft.com/office/officeart/2008/layout/PictureStrips"/>
    <dgm:cxn modelId="{8D08D40D-4A58-41A9-B6F8-8A5A7E9AD1C4}" type="presParOf" srcId="{8F2404BA-2D38-4FEB-87C8-72C8E912A222}" destId="{F3B843A7-5950-4026-9774-D80CD2FB5260}" srcOrd="0" destOrd="0" presId="urn:microsoft.com/office/officeart/2008/layout/PictureStrips"/>
    <dgm:cxn modelId="{5E7B153E-7030-48DC-A2E5-EE5DCD9326B4}" type="presParOf" srcId="{8F2404BA-2D38-4FEB-87C8-72C8E912A222}" destId="{A9E896D7-6C2C-4819-8D7D-C30154BCFCDF}" srcOrd="1" destOrd="0" presId="urn:microsoft.com/office/officeart/2008/layout/PictureStrips"/>
    <dgm:cxn modelId="{5277DEDC-4D54-4A5C-B655-D4DD600CE3EB}" type="presParOf" srcId="{FA0B5EFC-8F14-4A1C-A441-0905EB8AE78C}" destId="{6DDC84F6-DF7F-4C95-A6DF-663D4E19D59A}" srcOrd="3" destOrd="0" presId="urn:microsoft.com/office/officeart/2008/layout/PictureStrips"/>
    <dgm:cxn modelId="{5101CBAE-7325-495A-8BC1-D410CD17B187}" type="presParOf" srcId="{FA0B5EFC-8F14-4A1C-A441-0905EB8AE78C}" destId="{747CF4A9-162F-4D0E-BE1A-8F23F7E8BE54}" srcOrd="4" destOrd="0" presId="urn:microsoft.com/office/officeart/2008/layout/PictureStrips"/>
    <dgm:cxn modelId="{07B27C19-3B81-4910-989D-970FE0576A1A}" type="presParOf" srcId="{747CF4A9-162F-4D0E-BE1A-8F23F7E8BE54}" destId="{CA7F63A5-DD06-4884-AEC0-DE23300A0286}" srcOrd="0" destOrd="0" presId="urn:microsoft.com/office/officeart/2008/layout/PictureStrips"/>
    <dgm:cxn modelId="{0354EEA4-9C43-46F9-B8FA-EB52B06EB0E8}" type="presParOf" srcId="{747CF4A9-162F-4D0E-BE1A-8F23F7E8BE54}" destId="{67404936-96FB-4FE4-BE5F-70BD10FE6B49}" srcOrd="1" destOrd="0" presId="urn:microsoft.com/office/officeart/2008/layout/PictureStrips"/>
    <dgm:cxn modelId="{F878BF01-E3B0-4839-A972-73EAA844F380}" type="presParOf" srcId="{FA0B5EFC-8F14-4A1C-A441-0905EB8AE78C}" destId="{F284D5E7-CFCF-4D3C-8DE2-0CE03F50EB45}" srcOrd="5" destOrd="0" presId="urn:microsoft.com/office/officeart/2008/layout/PictureStrips"/>
    <dgm:cxn modelId="{C7F380D1-6E6B-4C66-BEF1-CDC13F7FA258}" type="presParOf" srcId="{FA0B5EFC-8F14-4A1C-A441-0905EB8AE78C}" destId="{BD6906F9-D805-4898-B4AB-5514EB500741}" srcOrd="6" destOrd="0" presId="urn:microsoft.com/office/officeart/2008/layout/PictureStrips"/>
    <dgm:cxn modelId="{3CE75982-3EFB-4004-847D-34A270D6072E}" type="presParOf" srcId="{BD6906F9-D805-4898-B4AB-5514EB500741}" destId="{08F9D9F9-B7AC-451A-B027-1139FD5900A2}" srcOrd="0" destOrd="0" presId="urn:microsoft.com/office/officeart/2008/layout/PictureStrips"/>
    <dgm:cxn modelId="{BEBCC84B-8BB3-45D5-9DA7-040D51992F18}" type="presParOf" srcId="{BD6906F9-D805-4898-B4AB-5514EB500741}" destId="{3E462E21-A7CA-4A52-9F9F-FB9F620C30E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5EDC7-F595-4487-B4C8-D1813D6A7E95}">
      <dsp:nvSpPr>
        <dsp:cNvPr id="0" name=""/>
        <dsp:cNvSpPr/>
      </dsp:nvSpPr>
      <dsp:spPr>
        <a:xfrm>
          <a:off x="156773" y="1092831"/>
          <a:ext cx="3676427" cy="11488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8177" tIns="53340" rIns="53340" bIns="53340" numCol="1" spcCol="1270" anchor="ctr" anchorCtr="0">
          <a:noAutofit/>
        </a:bodyPr>
        <a:lstStyle/>
        <a:p>
          <a:pPr marL="0" lvl="0" indent="0" algn="l" defTabSz="622300">
            <a:lnSpc>
              <a:spcPct val="90000"/>
            </a:lnSpc>
            <a:spcBef>
              <a:spcPct val="0"/>
            </a:spcBef>
            <a:spcAft>
              <a:spcPct val="35000"/>
            </a:spcAft>
            <a:buNone/>
          </a:pPr>
          <a:r>
            <a:rPr lang="sl-SI" sz="1400" kern="1200" dirty="0">
              <a:solidFill>
                <a:sysClr val="windowText" lastClr="000000">
                  <a:hueOff val="0"/>
                  <a:satOff val="0"/>
                  <a:lumOff val="0"/>
                  <a:alphaOff val="0"/>
                </a:sysClr>
              </a:solidFill>
              <a:latin typeface="Calibri" panose="020F0502020204030204"/>
              <a:ea typeface="+mn-ea"/>
              <a:cs typeface="+mn-cs"/>
            </a:rPr>
            <a:t>Oberst Dimitrios Kallergis, Militärkommandant von Athen </a:t>
          </a:r>
          <a:endParaRPr lang="el-GR" sz="1400" kern="1200" dirty="0">
            <a:solidFill>
              <a:sysClr val="windowText" lastClr="000000">
                <a:hueOff val="0"/>
                <a:satOff val="0"/>
                <a:lumOff val="0"/>
                <a:alphaOff val="0"/>
              </a:sysClr>
            </a:solidFill>
            <a:latin typeface="Calibri" panose="020F0502020204030204"/>
            <a:ea typeface="+mn-ea"/>
            <a:cs typeface="+mn-cs"/>
          </a:endParaRPr>
        </a:p>
      </dsp:txBody>
      <dsp:txXfrm>
        <a:off x="156773" y="1092831"/>
        <a:ext cx="3676427" cy="1148883"/>
      </dsp:txXfrm>
    </dsp:sp>
    <dsp:sp modelId="{73E1857A-9FA7-489B-93EE-58C670C70A9E}">
      <dsp:nvSpPr>
        <dsp:cNvPr id="0" name=""/>
        <dsp:cNvSpPr/>
      </dsp:nvSpPr>
      <dsp:spPr>
        <a:xfrm>
          <a:off x="3589" y="926881"/>
          <a:ext cx="804218" cy="120632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3B843A7-5950-4026-9774-D80CD2FB5260}">
      <dsp:nvSpPr>
        <dsp:cNvPr id="0" name=""/>
        <dsp:cNvSpPr/>
      </dsp:nvSpPr>
      <dsp:spPr>
        <a:xfrm>
          <a:off x="4210370" y="1092831"/>
          <a:ext cx="3676427" cy="11488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8177" tIns="53340" rIns="53340" bIns="53340" numCol="1" spcCol="1270" anchor="ctr" anchorCtr="0">
          <a:noAutofit/>
        </a:bodyPr>
        <a:lstStyle/>
        <a:p>
          <a:pPr marL="0" lvl="0" indent="0" algn="l" defTabSz="622300">
            <a:lnSpc>
              <a:spcPct val="90000"/>
            </a:lnSpc>
            <a:spcBef>
              <a:spcPct val="0"/>
            </a:spcBef>
            <a:spcAft>
              <a:spcPct val="35000"/>
            </a:spcAft>
            <a:buNone/>
          </a:pPr>
          <a:r>
            <a:rPr lang="de-DE" sz="1400" kern="1200" dirty="0">
              <a:solidFill>
                <a:sysClr val="windowText" lastClr="000000">
                  <a:hueOff val="0"/>
                  <a:satOff val="0"/>
                  <a:lumOff val="0"/>
                  <a:alphaOff val="0"/>
                </a:sysClr>
              </a:solidFill>
              <a:latin typeface="Calibri" panose="020F0502020204030204"/>
              <a:ea typeface="+mn-ea"/>
              <a:cs typeface="+mn-cs"/>
            </a:rPr>
            <a:t>Rosa </a:t>
          </a:r>
          <a:r>
            <a:rPr lang="de-DE" sz="1400" kern="1200" dirty="0" err="1">
              <a:solidFill>
                <a:sysClr val="windowText" lastClr="000000">
                  <a:hueOff val="0"/>
                  <a:satOff val="0"/>
                  <a:lumOff val="0"/>
                  <a:alphaOff val="0"/>
                </a:sysClr>
              </a:solidFill>
              <a:latin typeface="Calibri" panose="020F0502020204030204"/>
              <a:ea typeface="+mn-ea"/>
              <a:cs typeface="+mn-cs"/>
            </a:rPr>
            <a:t>Botsari</a:t>
          </a:r>
          <a:r>
            <a:rPr lang="de-DE" sz="1400" kern="1200" dirty="0">
              <a:solidFill>
                <a:sysClr val="windowText" lastClr="000000">
                  <a:hueOff val="0"/>
                  <a:satOff val="0"/>
                  <a:lumOff val="0"/>
                  <a:alphaOff val="0"/>
                </a:sysClr>
              </a:solidFill>
              <a:latin typeface="Calibri" panose="020F0502020204030204"/>
              <a:ea typeface="+mn-ea"/>
              <a:cs typeface="+mn-cs"/>
            </a:rPr>
            <a:t>, Hofdame von Königin Amalia, Tochter des Freiheitskämpfers Markos </a:t>
          </a:r>
          <a:r>
            <a:rPr lang="de-DE" sz="1400" kern="1200" dirty="0" err="1">
              <a:solidFill>
                <a:sysClr val="windowText" lastClr="000000">
                  <a:hueOff val="0"/>
                  <a:satOff val="0"/>
                  <a:lumOff val="0"/>
                  <a:alphaOff val="0"/>
                </a:sysClr>
              </a:solidFill>
              <a:latin typeface="Calibri" panose="020F0502020204030204"/>
              <a:ea typeface="+mn-ea"/>
              <a:cs typeface="+mn-cs"/>
            </a:rPr>
            <a:t>Botsaris</a:t>
          </a:r>
          <a:r>
            <a:rPr lang="de-DE" sz="1400" kern="1200" dirty="0">
              <a:solidFill>
                <a:sysClr val="windowText" lastClr="000000">
                  <a:hueOff val="0"/>
                  <a:satOff val="0"/>
                  <a:lumOff val="0"/>
                  <a:alphaOff val="0"/>
                </a:sysClr>
              </a:solidFill>
              <a:latin typeface="Calibri" panose="020F0502020204030204"/>
              <a:ea typeface="+mn-ea"/>
              <a:cs typeface="+mn-cs"/>
            </a:rPr>
            <a:t> </a:t>
          </a:r>
          <a:endParaRPr lang="el-GR" sz="1400" kern="1200" dirty="0">
            <a:solidFill>
              <a:sysClr val="windowText" lastClr="000000">
                <a:hueOff val="0"/>
                <a:satOff val="0"/>
                <a:lumOff val="0"/>
                <a:alphaOff val="0"/>
              </a:sysClr>
            </a:solidFill>
            <a:latin typeface="Calibri" panose="020F0502020204030204"/>
            <a:ea typeface="+mn-ea"/>
            <a:cs typeface="+mn-cs"/>
          </a:endParaRPr>
        </a:p>
      </dsp:txBody>
      <dsp:txXfrm>
        <a:off x="4210370" y="1092831"/>
        <a:ext cx="3676427" cy="1148883"/>
      </dsp:txXfrm>
    </dsp:sp>
    <dsp:sp modelId="{A9E896D7-6C2C-4819-8D7D-C30154BCFCDF}">
      <dsp:nvSpPr>
        <dsp:cNvPr id="0" name=""/>
        <dsp:cNvSpPr/>
      </dsp:nvSpPr>
      <dsp:spPr>
        <a:xfrm flipH="1">
          <a:off x="4057186" y="926881"/>
          <a:ext cx="804218" cy="120632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A7F63A5-DD06-4884-AEC0-DE23300A0286}">
      <dsp:nvSpPr>
        <dsp:cNvPr id="0" name=""/>
        <dsp:cNvSpPr/>
      </dsp:nvSpPr>
      <dsp:spPr>
        <a:xfrm>
          <a:off x="156773" y="2539148"/>
          <a:ext cx="3676427" cy="11488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8177" tIns="53340" rIns="53340" bIns="53340" numCol="1" spcCol="1270" anchor="ctr" anchorCtr="0">
          <a:noAutofit/>
        </a:bodyPr>
        <a:lstStyle/>
        <a:p>
          <a:pPr marL="0" lvl="0" indent="0" algn="l" defTabSz="622300">
            <a:lnSpc>
              <a:spcPct val="90000"/>
            </a:lnSpc>
            <a:spcBef>
              <a:spcPct val="0"/>
            </a:spcBef>
            <a:spcAft>
              <a:spcPct val="35000"/>
            </a:spcAft>
            <a:buNone/>
          </a:pPr>
          <a:r>
            <a:rPr lang="de-DE" sz="1400" kern="1200" dirty="0">
              <a:solidFill>
                <a:sysClr val="windowText" lastClr="000000">
                  <a:hueOff val="0"/>
                  <a:satOff val="0"/>
                  <a:lumOff val="0"/>
                  <a:alphaOff val="0"/>
                </a:sysClr>
              </a:solidFill>
              <a:latin typeface="Calibri" panose="020F0502020204030204"/>
              <a:ea typeface="+mn-ea"/>
              <a:cs typeface="+mn-cs"/>
            </a:rPr>
            <a:t>Lambros, junger Wasserverkäufer aus dem Umland von Athen</a:t>
          </a:r>
          <a:endParaRPr lang="el-GR" sz="1400" kern="1200" dirty="0">
            <a:solidFill>
              <a:sysClr val="windowText" lastClr="000000">
                <a:hueOff val="0"/>
                <a:satOff val="0"/>
                <a:lumOff val="0"/>
                <a:alphaOff val="0"/>
              </a:sysClr>
            </a:solidFill>
            <a:latin typeface="Calibri" panose="020F0502020204030204"/>
            <a:ea typeface="+mn-ea"/>
            <a:cs typeface="+mn-cs"/>
          </a:endParaRPr>
        </a:p>
      </dsp:txBody>
      <dsp:txXfrm>
        <a:off x="156773" y="2539148"/>
        <a:ext cx="3676427" cy="1148883"/>
      </dsp:txXfrm>
    </dsp:sp>
    <dsp:sp modelId="{67404936-96FB-4FE4-BE5F-70BD10FE6B49}">
      <dsp:nvSpPr>
        <dsp:cNvPr id="0" name=""/>
        <dsp:cNvSpPr/>
      </dsp:nvSpPr>
      <dsp:spPr>
        <a:xfrm>
          <a:off x="3589" y="2373198"/>
          <a:ext cx="804218" cy="120632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7000" b="-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8F9D9F9-B7AC-451A-B027-1139FD5900A2}">
      <dsp:nvSpPr>
        <dsp:cNvPr id="0" name=""/>
        <dsp:cNvSpPr/>
      </dsp:nvSpPr>
      <dsp:spPr>
        <a:xfrm>
          <a:off x="4210370" y="2539148"/>
          <a:ext cx="3676427" cy="11488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8177" tIns="53340" rIns="53340" bIns="53340" numCol="1" spcCol="1270" anchor="ctr" anchorCtr="0">
          <a:noAutofit/>
        </a:bodyPr>
        <a:lstStyle/>
        <a:p>
          <a:pPr marL="0" lvl="0" indent="0" algn="l" defTabSz="622300">
            <a:lnSpc>
              <a:spcPct val="90000"/>
            </a:lnSpc>
            <a:spcBef>
              <a:spcPct val="0"/>
            </a:spcBef>
            <a:spcAft>
              <a:spcPct val="35000"/>
            </a:spcAft>
            <a:buNone/>
          </a:pPr>
          <a:r>
            <a:rPr lang="de-DE" sz="1400" kern="1200" dirty="0">
              <a:solidFill>
                <a:sysClr val="windowText" lastClr="000000">
                  <a:hueOff val="0"/>
                  <a:satOff val="0"/>
                  <a:lumOff val="0"/>
                  <a:alphaOff val="0"/>
                </a:sysClr>
              </a:solidFill>
              <a:latin typeface="Calibri" panose="020F0502020204030204"/>
              <a:ea typeface="+mn-ea"/>
              <a:cs typeface="+mn-cs"/>
            </a:rPr>
            <a:t>Amalia, Königin von Griechenland, Frau von König Otto</a:t>
          </a:r>
          <a:endParaRPr lang="el-GR" sz="1400" kern="1200" dirty="0">
            <a:solidFill>
              <a:sysClr val="windowText" lastClr="000000">
                <a:hueOff val="0"/>
                <a:satOff val="0"/>
                <a:lumOff val="0"/>
                <a:alphaOff val="0"/>
              </a:sysClr>
            </a:solidFill>
            <a:latin typeface="Calibri" panose="020F0502020204030204"/>
            <a:ea typeface="+mn-ea"/>
            <a:cs typeface="+mn-cs"/>
          </a:endParaRPr>
        </a:p>
      </dsp:txBody>
      <dsp:txXfrm>
        <a:off x="4210370" y="2539148"/>
        <a:ext cx="3676427" cy="1148883"/>
      </dsp:txXfrm>
    </dsp:sp>
    <dsp:sp modelId="{3E462E21-A7CA-4A52-9F9F-FB9F620C30E1}">
      <dsp:nvSpPr>
        <dsp:cNvPr id="0" name=""/>
        <dsp:cNvSpPr/>
      </dsp:nvSpPr>
      <dsp:spPr>
        <a:xfrm>
          <a:off x="4057186" y="2373198"/>
          <a:ext cx="804218" cy="1206327"/>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17/11/2022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113518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17/11/2022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17/11/2022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17/11/2022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17/11/2022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17/11/2022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17/11/2022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00B0F0"/>
              </a:buClr>
              <a:buFont typeface="Courier New" panose="02070309020205020404" pitchFamily="49" charset="0"/>
              <a:buChar char="o"/>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17/11/2022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735933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3 - </a:t>
            </a:r>
            <a:r>
              <a:rPr lang="de-DE" b="0" dirty="0">
                <a:solidFill>
                  <a:srgbClr val="1A7EBA"/>
                </a:solidFill>
                <a:effectLst/>
                <a:latin typeface="+mj-lt"/>
              </a:rPr>
              <a:t>Der Tag, der den Grundstein für das moderne Griechenland legte</a:t>
            </a:r>
            <a:endParaRPr lang="el-GR" b="0" dirty="0">
              <a:solidFill>
                <a:srgbClr val="1A7EBA"/>
              </a:solidFill>
              <a:effectLst/>
              <a:latin typeface="+mj-lt"/>
            </a:endParaRP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a:xfrm>
            <a:off x="838200" y="560788"/>
            <a:ext cx="10515600" cy="836809"/>
          </a:xfrm>
          <a:solidFill>
            <a:schemeClr val="bg1">
              <a:lumMod val="95000"/>
            </a:schemeClr>
          </a:solidFill>
        </p:spPr>
        <p:txBody>
          <a:bodyPr/>
          <a:lstStyle>
            <a:lvl1pPr marL="571500" indent="-571500">
              <a:buClr>
                <a:srgbClr val="F68122"/>
              </a:buClr>
              <a:buFont typeface="Wingdings" panose="05000000000000000000" pitchFamily="2" charset="2"/>
              <a:buChar char="§"/>
              <a:defRPr b="1">
                <a:solidFill>
                  <a:schemeClr val="tx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838200" y="1576984"/>
            <a:ext cx="10515600" cy="4599979"/>
          </a:xfrm>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17/11/2022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735933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3 - </a:t>
            </a:r>
            <a:r>
              <a:rPr lang="de-DE" b="0" dirty="0">
                <a:solidFill>
                  <a:srgbClr val="1A7EBA"/>
                </a:solidFill>
                <a:effectLst/>
                <a:latin typeface="+mj-lt"/>
              </a:rPr>
              <a:t>Der Tag, der den Grundstein für das moderne Griechenland legte</a:t>
            </a:r>
            <a:endParaRPr lang="el-GR" b="0" dirty="0">
              <a:solidFill>
                <a:srgbClr val="1A7EBA"/>
              </a:solidFill>
              <a:effectLst/>
              <a:latin typeface="+mj-lt"/>
            </a:endParaRPr>
          </a:p>
        </p:txBody>
      </p:sp>
    </p:spTree>
    <p:extLst>
      <p:ext uri="{BB962C8B-B14F-4D97-AF65-F5344CB8AC3E}">
        <p14:creationId xmlns:p14="http://schemas.microsoft.com/office/powerpoint/2010/main" val="22792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Τίτλος και περιεχόμενο">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442452" y="884903"/>
            <a:ext cx="11356258" cy="5292060"/>
          </a:xfrm>
          <a:solidFill>
            <a:schemeClr val="bg1">
              <a:lumMod val="95000"/>
            </a:schemeClr>
          </a:solidFill>
        </p:spPr>
        <p:txBody>
          <a:bodyPr/>
          <a:lstStyle>
            <a:lvl1pPr marL="0" indent="0">
              <a:lnSpc>
                <a:spcPct val="100000"/>
              </a:lnSpc>
              <a:spcBef>
                <a:spcPts val="600"/>
              </a:spcBef>
              <a:spcAft>
                <a:spcPts val="600"/>
              </a:spcAft>
              <a:buClr>
                <a:srgbClr val="92D050"/>
              </a:buClr>
              <a:buFont typeface="Wingdings" panose="05000000000000000000" pitchFamily="2" charset="2"/>
              <a:buNone/>
              <a:defRPr/>
            </a:lvl1pPr>
            <a:lvl2pPr marL="457200" indent="0">
              <a:lnSpc>
                <a:spcPct val="100000"/>
              </a:lnSpc>
              <a:spcBef>
                <a:spcPts val="600"/>
              </a:spcBef>
              <a:spcAft>
                <a:spcPts val="600"/>
              </a:spcAft>
              <a:buClr>
                <a:srgbClr val="92D050"/>
              </a:buClr>
              <a:buFont typeface="Wingdings" panose="05000000000000000000" pitchFamily="2" charset="2"/>
              <a:buNone/>
              <a:defRPr/>
            </a:lvl2pPr>
            <a:lvl3pPr marL="914400" indent="0">
              <a:lnSpc>
                <a:spcPct val="100000"/>
              </a:lnSpc>
              <a:spcBef>
                <a:spcPts val="600"/>
              </a:spcBef>
              <a:spcAft>
                <a:spcPts val="600"/>
              </a:spcAft>
              <a:buClr>
                <a:srgbClr val="92D050"/>
              </a:buClr>
              <a:buFont typeface="Wingdings" panose="05000000000000000000" pitchFamily="2" charset="2"/>
              <a:buNone/>
              <a:defRPr/>
            </a:lvl3pPr>
            <a:lvl4pPr marL="1371600" indent="0">
              <a:lnSpc>
                <a:spcPct val="100000"/>
              </a:lnSpc>
              <a:spcBef>
                <a:spcPts val="600"/>
              </a:spcBef>
              <a:spcAft>
                <a:spcPts val="600"/>
              </a:spcAft>
              <a:buClr>
                <a:srgbClr val="92D050"/>
              </a:buClr>
              <a:buFont typeface="Wingdings" panose="05000000000000000000" pitchFamily="2" charset="2"/>
              <a:buNone/>
              <a:defRPr/>
            </a:lvl4pPr>
            <a:lvl5pPr marL="1828800" indent="0">
              <a:lnSpc>
                <a:spcPct val="100000"/>
              </a:lnSpc>
              <a:spcBef>
                <a:spcPts val="600"/>
              </a:spcBef>
              <a:spcAft>
                <a:spcPts val="600"/>
              </a:spcAft>
              <a:buClr>
                <a:srgbClr val="92D050"/>
              </a:buClr>
              <a:buFont typeface="Wingdings" panose="05000000000000000000" pitchFamily="2" charset="2"/>
              <a:buNone/>
              <a:defRPr/>
            </a:lvl5pPr>
          </a:lstStyle>
          <a:p>
            <a:pPr lvl="0"/>
            <a:r>
              <a:rPr lang="de-DE" noProof="0" dirty="0" err="1"/>
              <a:t>Στυλ</a:t>
            </a:r>
            <a:r>
              <a:rPr lang="de-DE" noProof="0" dirty="0"/>
              <a:t> </a:t>
            </a:r>
            <a:r>
              <a:rPr lang="de-DE" noProof="0" dirty="0" err="1"/>
              <a:t>κειμένου</a:t>
            </a:r>
            <a:r>
              <a:rPr lang="de-DE" noProof="0" dirty="0"/>
              <a:t> υπ</a:t>
            </a:r>
            <a:r>
              <a:rPr lang="de-DE" noProof="0" dirty="0" err="1"/>
              <a:t>οδείγμ</a:t>
            </a:r>
            <a:r>
              <a:rPr lang="de-DE" noProof="0" dirty="0"/>
              <a:t>ατος</a:t>
            </a:r>
          </a:p>
          <a:p>
            <a:pPr lvl="1"/>
            <a:r>
              <a:rPr lang="de-DE" noProof="0" dirty="0" err="1"/>
              <a:t>Δεύτερο</a:t>
            </a:r>
            <a:r>
              <a:rPr lang="de-DE" noProof="0" dirty="0"/>
              <a:t> επίπ</a:t>
            </a:r>
            <a:r>
              <a:rPr lang="de-DE" noProof="0" dirty="0" err="1"/>
              <a:t>εδο</a:t>
            </a:r>
            <a:endParaRPr lang="de-DE" noProof="0" dirty="0"/>
          </a:p>
          <a:p>
            <a:pPr lvl="2"/>
            <a:r>
              <a:rPr lang="de-DE" noProof="0" dirty="0" err="1"/>
              <a:t>Τρίτο</a:t>
            </a:r>
            <a:r>
              <a:rPr lang="de-DE" noProof="0" dirty="0"/>
              <a:t> επίπ</a:t>
            </a:r>
            <a:r>
              <a:rPr lang="de-DE" noProof="0" dirty="0" err="1"/>
              <a:t>εδο</a:t>
            </a:r>
            <a:endParaRPr lang="de-DE" noProof="0" dirty="0"/>
          </a:p>
          <a:p>
            <a:pPr lvl="3"/>
            <a:r>
              <a:rPr lang="de-DE" noProof="0" dirty="0" err="1"/>
              <a:t>Τέτ</a:t>
            </a:r>
            <a:r>
              <a:rPr lang="de-DE" noProof="0" dirty="0"/>
              <a:t>αρτο επίπεδο</a:t>
            </a:r>
          </a:p>
          <a:p>
            <a:pPr lvl="4"/>
            <a:r>
              <a:rPr lang="de-DE" noProof="0" dirty="0" err="1"/>
              <a:t>Πέμ</a:t>
            </a:r>
            <a:r>
              <a:rPr lang="de-DE" noProof="0" dirty="0"/>
              <a:t>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de-DE" noProof="0" smtClean="0"/>
              <a:t>17.11.2022</a:t>
            </a:fld>
            <a:endParaRPr lang="de-DE" noProof="0" dirty="0"/>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de-DE" noProof="0" dirty="0"/>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de-DE" noProof="0" smtClean="0"/>
              <a:t>‹#›</a:t>
            </a:fld>
            <a:endParaRPr lang="de-DE" noProof="0" dirty="0"/>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BA19CCD9-49C9-4D26-8BD8-22747F180ED6}"/>
              </a:ext>
            </a:extLst>
          </p:cNvPr>
          <p:cNvSpPr txBox="1"/>
          <p:nvPr userDrawn="1"/>
        </p:nvSpPr>
        <p:spPr>
          <a:xfrm>
            <a:off x="6009968" y="0"/>
            <a:ext cx="6120580" cy="452432"/>
          </a:xfrm>
          <a:prstGeom prst="rect">
            <a:avLst/>
          </a:prstGeom>
          <a:noFill/>
        </p:spPr>
        <p:txBody>
          <a:bodyPr wrap="square">
            <a:spAutoFit/>
          </a:bodyPr>
          <a:lstStyle/>
          <a:p>
            <a:pPr marL="274320" indent="-274320" algn="r">
              <a:lnSpc>
                <a:spcPct val="130000"/>
              </a:lnSpc>
              <a:spcAft>
                <a:spcPts val="2400"/>
              </a:spcAft>
            </a:pPr>
            <a:r>
              <a:rPr lang="de-DE" sz="1800" b="0" kern="0" noProof="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Wie die Geschichte weitergeht</a:t>
            </a:r>
          </a:p>
        </p:txBody>
      </p:sp>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7359339" cy="369332"/>
          </a:xfrm>
          <a:prstGeom prst="rect">
            <a:avLst/>
          </a:prstGeom>
          <a:solidFill>
            <a:schemeClr val="bg1"/>
          </a:solidFill>
        </p:spPr>
        <p:txBody>
          <a:bodyPr wrap="square">
            <a:spAutoFit/>
          </a:bodyPr>
          <a:lstStyle/>
          <a:p>
            <a:pPr algn="l"/>
            <a:r>
              <a:rPr lang="de-DE" b="0" noProof="0" dirty="0">
                <a:solidFill>
                  <a:srgbClr val="1A7EBA"/>
                </a:solidFill>
                <a:effectLst/>
                <a:latin typeface="+mj-lt"/>
              </a:rPr>
              <a:t>Episode 3 - Der Tag, der den Grundstein für das moderne Griechenland legte</a:t>
            </a:r>
          </a:p>
        </p:txBody>
      </p:sp>
    </p:spTree>
    <p:extLst>
      <p:ext uri="{BB962C8B-B14F-4D97-AF65-F5344CB8AC3E}">
        <p14:creationId xmlns:p14="http://schemas.microsoft.com/office/powerpoint/2010/main" val="63633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17/11/2022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TextBox 11">
            <a:extLst>
              <a:ext uri="{FF2B5EF4-FFF2-40B4-BE49-F238E27FC236}">
                <a16:creationId xmlns:a16="http://schemas.microsoft.com/office/drawing/2014/main" id="{F0AA95BB-4C00-4CD6-847A-4512B8C81B17}"/>
              </a:ext>
            </a:extLst>
          </p:cNvPr>
          <p:cNvSpPr txBox="1"/>
          <p:nvPr userDrawn="1"/>
        </p:nvSpPr>
        <p:spPr>
          <a:xfrm>
            <a:off x="13011" y="12069"/>
            <a:ext cx="735933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3 - </a:t>
            </a:r>
            <a:r>
              <a:rPr lang="de-DE" b="0" dirty="0">
                <a:solidFill>
                  <a:srgbClr val="1A7EBA"/>
                </a:solidFill>
                <a:effectLst/>
                <a:latin typeface="+mj-lt"/>
              </a:rPr>
              <a:t>Der Tag, der den Grundstein für das moderne Griechenland legte</a:t>
            </a:r>
            <a:endParaRPr lang="el-GR" b="0" dirty="0">
              <a:solidFill>
                <a:srgbClr val="1A7EBA"/>
              </a:solidFill>
              <a:effectLst/>
              <a:latin typeface="+mj-lt"/>
            </a:endParaRPr>
          </a:p>
        </p:txBody>
      </p:sp>
    </p:spTree>
    <p:extLst>
      <p:ext uri="{BB962C8B-B14F-4D97-AF65-F5344CB8AC3E}">
        <p14:creationId xmlns:p14="http://schemas.microsoft.com/office/powerpoint/2010/main" val="92932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17/11/2022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normAutofit/>
          </a:bodyPr>
          <a:lstStyle>
            <a:lvl1pPr>
              <a:defRPr lang="el-GR" sz="4400" b="1" kern="1200" dirty="0">
                <a:solidFill>
                  <a:srgbClr val="F68121"/>
                </a:solidFill>
                <a:latin typeface="+mj-lt"/>
                <a:ea typeface="+mj-ea"/>
                <a:cs typeface="+mj-cs"/>
              </a:defRPr>
            </a:lvl1pPr>
          </a:lstStyle>
          <a:p>
            <a:r>
              <a:rPr lang="el-GR" dirty="0"/>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17/11/2022</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a:t>
            </a:fld>
            <a:endParaRPr lang="el-GR"/>
          </a:p>
        </p:txBody>
      </p:sp>
      <p:grpSp>
        <p:nvGrpSpPr>
          <p:cNvPr id="8" name="Group 2">
            <a:extLst>
              <a:ext uri="{FF2B5EF4-FFF2-40B4-BE49-F238E27FC236}">
                <a16:creationId xmlns:a16="http://schemas.microsoft.com/office/drawing/2014/main" id="{2D9E6128-5EB7-4D97-B785-8CECAD1FBC70}"/>
              </a:ext>
            </a:extLst>
          </p:cNvPr>
          <p:cNvGrpSpPr>
            <a:grpSpLocks/>
          </p:cNvGrpSpPr>
          <p:nvPr userDrawn="1"/>
        </p:nvGrpSpPr>
        <p:grpSpPr bwMode="auto">
          <a:xfrm>
            <a:off x="723590" y="410368"/>
            <a:ext cx="11163610" cy="1096963"/>
            <a:chOff x="106688099" y="105404054"/>
            <a:chExt cx="5843219" cy="30109854"/>
          </a:xfrm>
        </p:grpSpPr>
        <p:sp>
          <p:nvSpPr>
            <p:cNvPr id="9" name="Rectangle 3" hidden="1">
              <a:extLst>
                <a:ext uri="{FF2B5EF4-FFF2-40B4-BE49-F238E27FC236}">
                  <a16:creationId xmlns:a16="http://schemas.microsoft.com/office/drawing/2014/main" id="{4D9B8417-ED5E-4D19-9051-8DA86C56A6E8}"/>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Oval 4">
              <a:extLst>
                <a:ext uri="{FF2B5EF4-FFF2-40B4-BE49-F238E27FC236}">
                  <a16:creationId xmlns:a16="http://schemas.microsoft.com/office/drawing/2014/main" id="{1B41188E-F32A-4AB9-8B30-00A3D45F3A42}"/>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
        <p:nvSpPr>
          <p:cNvPr id="12" name="TextBox 11">
            <a:extLst>
              <a:ext uri="{FF2B5EF4-FFF2-40B4-BE49-F238E27FC236}">
                <a16:creationId xmlns:a16="http://schemas.microsoft.com/office/drawing/2014/main" id="{F0AA95BB-4C00-4CD6-847A-4512B8C81B17}"/>
              </a:ext>
            </a:extLst>
          </p:cNvPr>
          <p:cNvSpPr txBox="1"/>
          <p:nvPr userDrawn="1"/>
        </p:nvSpPr>
        <p:spPr>
          <a:xfrm>
            <a:off x="13011" y="12069"/>
            <a:ext cx="735933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3 - </a:t>
            </a:r>
            <a:r>
              <a:rPr lang="de-DE" b="0" dirty="0">
                <a:solidFill>
                  <a:srgbClr val="1A7EBA"/>
                </a:solidFill>
                <a:effectLst/>
                <a:latin typeface="+mj-lt"/>
              </a:rPr>
              <a:t>Der Tag, der den Grundstein für das moderne Griechenland legte</a:t>
            </a:r>
            <a:endParaRPr lang="el-GR" b="0" dirty="0">
              <a:solidFill>
                <a:srgbClr val="1A7EBA"/>
              </a:solidFill>
              <a:effectLst/>
              <a:latin typeface="+mj-lt"/>
            </a:endParaRPr>
          </a:p>
        </p:txBody>
      </p:sp>
    </p:spTree>
    <p:extLst>
      <p:ext uri="{BB962C8B-B14F-4D97-AF65-F5344CB8AC3E}">
        <p14:creationId xmlns:p14="http://schemas.microsoft.com/office/powerpoint/2010/main" val="156510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17/11/2022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17/11/2022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17/11/2022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svg"/><Relationship Id="rId7" Type="http://schemas.openxmlformats.org/officeDocument/2006/relationships/diagramColors" Target="../diagrams/colors1.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31.jpeg"/><Relationship Id="rId7" Type="http://schemas.openxmlformats.org/officeDocument/2006/relationships/image" Target="../media/image16.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33.jpe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17.sv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6.png"/><Relationship Id="rId7" Type="http://schemas.openxmlformats.org/officeDocument/2006/relationships/image" Target="../media/image36.jpeg"/><Relationship Id="rId12" Type="http://schemas.openxmlformats.org/officeDocument/2006/relationships/image" Target="../media/image28.jp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39.jpeg"/><Relationship Id="rId5" Type="http://schemas.openxmlformats.org/officeDocument/2006/relationships/image" Target="../media/image34.jpeg"/><Relationship Id="rId10" Type="http://schemas.openxmlformats.org/officeDocument/2006/relationships/image" Target="../media/image22.jpg"/><Relationship Id="rId4" Type="http://schemas.openxmlformats.org/officeDocument/2006/relationships/image" Target="../media/image17.svg"/><Relationship Id="rId9"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40.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661856" y="429343"/>
            <a:ext cx="8686800" cy="2643459"/>
          </a:xfrm>
        </p:spPr>
        <p:txBody>
          <a:bodyPr>
            <a:normAutofit/>
          </a:bodyPr>
          <a:lstStyle/>
          <a:p>
            <a:r>
              <a:rPr lang="de-DE" sz="4400" dirty="0">
                <a:solidFill>
                  <a:schemeClr val="bg1"/>
                </a:solidFill>
                <a:effectLst>
                  <a:outerShdw blurRad="38100" dist="38100" dir="2700000" algn="tl">
                    <a:srgbClr val="000000">
                      <a:alpha val="43137"/>
                    </a:srgbClr>
                  </a:outerShdw>
                </a:effectLst>
              </a:rPr>
              <a:t>Lernen wir aus der Geschichte</a:t>
            </a:r>
            <a:r>
              <a:rPr lang="en-US" sz="4400" dirty="0">
                <a:solidFill>
                  <a:schemeClr val="bg1"/>
                </a:solidFill>
                <a:effectLst>
                  <a:outerShdw blurRad="38100" dist="38100" dir="2700000" algn="tl">
                    <a:srgbClr val="000000">
                      <a:alpha val="43137"/>
                    </a:srgbClr>
                  </a:outerShdw>
                </a:effectLst>
              </a:rPr>
              <a:t> ...</a:t>
            </a:r>
            <a:br>
              <a:rPr lang="en-US" sz="4400" dirty="0">
                <a:solidFill>
                  <a:schemeClr val="bg1"/>
                </a:solidFill>
                <a:effectLst>
                  <a:outerShdw blurRad="38100" dist="38100" dir="2700000" algn="tl">
                    <a:srgbClr val="000000">
                      <a:alpha val="43137"/>
                    </a:srgbClr>
                  </a:outerShdw>
                </a:effectLst>
              </a:rPr>
            </a:br>
            <a:br>
              <a:rPr lang="en-US" sz="2800" dirty="0">
                <a:solidFill>
                  <a:schemeClr val="bg1"/>
                </a:solidFill>
                <a:effectLst>
                  <a:outerShdw blurRad="38100" dist="38100" dir="2700000" algn="tl">
                    <a:srgbClr val="000000">
                      <a:alpha val="43137"/>
                    </a:srgbClr>
                  </a:outerShdw>
                </a:effectLst>
              </a:rPr>
            </a:br>
            <a:r>
              <a:rPr lang="en-US" sz="2800" dirty="0">
                <a:solidFill>
                  <a:schemeClr val="bg1"/>
                </a:solidFill>
                <a:effectLst>
                  <a:outerShdw blurRad="38100" dist="38100" dir="2700000" algn="tl">
                    <a:srgbClr val="000000">
                      <a:alpha val="43137"/>
                    </a:srgbClr>
                  </a:outerShdw>
                </a:effectLst>
              </a:rPr>
              <a:t>Episode </a:t>
            </a:r>
            <a:r>
              <a:rPr lang="el-GR" sz="2800" dirty="0">
                <a:solidFill>
                  <a:schemeClr val="bg1"/>
                </a:solidFill>
                <a:effectLst>
                  <a:outerShdw blurRad="38100" dist="38100" dir="2700000" algn="tl">
                    <a:srgbClr val="000000">
                      <a:alpha val="43137"/>
                    </a:srgbClr>
                  </a:outerShdw>
                </a:effectLst>
              </a:rPr>
              <a:t>3</a:t>
            </a: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4709473" y="3527268"/>
            <a:ext cx="7292027" cy="1471519"/>
          </a:xfrm>
        </p:spPr>
        <p:txBody>
          <a:bodyPr>
            <a:noAutofit/>
          </a:bodyPr>
          <a:lstStyle/>
          <a:p>
            <a:r>
              <a:rPr lang="de-DE" sz="4000" b="1" dirty="0">
                <a:solidFill>
                  <a:srgbClr val="FBE82A"/>
                </a:solidFill>
                <a:effectLst>
                  <a:outerShdw blurRad="38100" dist="38100" dir="2700000" algn="tl">
                    <a:srgbClr val="000000">
                      <a:alpha val="43137"/>
                    </a:srgbClr>
                  </a:outerShdw>
                </a:effectLst>
              </a:rPr>
              <a:t>Der Tag, der den Grundstein für das moderne Griechenland legte</a:t>
            </a:r>
            <a:endParaRPr lang="el-GR" sz="4000" b="1"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de-DE" sz="900" dirty="0">
                <a:solidFill>
                  <a:schemeClr val="bg1">
                    <a:lumMod val="50000"/>
                  </a:schemeClr>
                </a:solidFill>
              </a:rPr>
              <a:t>Dieses Projekt wurde mit Unterstützung der Europäischen</a:t>
            </a:r>
            <a:r>
              <a:rPr lang="el-GR" sz="900" dirty="0">
                <a:solidFill>
                  <a:schemeClr val="bg1">
                    <a:lumMod val="50000"/>
                  </a:schemeClr>
                </a:solidFill>
              </a:rPr>
              <a:t> </a:t>
            </a:r>
            <a:r>
              <a:rPr lang="de-DE" sz="900" dirty="0">
                <a:solidFill>
                  <a:schemeClr val="bg1">
                    <a:lumMod val="50000"/>
                  </a:schemeClr>
                </a:solidFill>
              </a:rPr>
              <a:t>Kommission finanziert. Die Verantwortung für den Inhalt dieser Veröffentlichung trägt allein der Verfasser; die Kommission haftet nicht für die weitere Verwendung der darin enthaltenen Angaben.</a:t>
            </a: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477173" y="6290439"/>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35771A7-52FF-4D91-BBF5-C4924E4BEB26}"/>
              </a:ext>
            </a:extLst>
          </p:cNvPr>
          <p:cNvSpPr txBox="1"/>
          <p:nvPr/>
        </p:nvSpPr>
        <p:spPr>
          <a:xfrm>
            <a:off x="2892180" y="4590392"/>
            <a:ext cx="6759676" cy="1334917"/>
          </a:xfrm>
          <a:prstGeom prst="rect">
            <a:avLst/>
          </a:prstGeom>
          <a:noFill/>
        </p:spPr>
        <p:txBody>
          <a:bodyPr wrap="square">
            <a:spAutoFit/>
          </a:bodyPr>
          <a:lstStyle/>
          <a:p>
            <a:pPr algn="r">
              <a:lnSpc>
                <a:spcPct val="130000"/>
              </a:lnSpc>
            </a:pPr>
            <a:r>
              <a:rPr lang="de-DE" sz="2000" b="1" dirty="0">
                <a:solidFill>
                  <a:schemeClr val="accent1">
                    <a:lumMod val="40000"/>
                    <a:lumOff val="60000"/>
                  </a:schemeClr>
                </a:solidFill>
                <a:effectLst/>
                <a:latin typeface="Calibri" panose="020F0502020204030204" pitchFamily="34" charset="0"/>
                <a:ea typeface="MyriadPro-Regular"/>
                <a:cs typeface="Arial" panose="020B0604020202020204" pitchFamily="34" charset="0"/>
              </a:rPr>
              <a:t>Autoren</a:t>
            </a:r>
            <a:endParaRPr lang="en-GB" sz="1600" dirty="0">
              <a:solidFill>
                <a:schemeClr val="accent1">
                  <a:lumMod val="40000"/>
                  <a:lumOff val="60000"/>
                </a:schemeClr>
              </a:solidFill>
              <a:effectLst/>
              <a:latin typeface="Calibri" panose="020F0502020204030204" pitchFamily="34" charset="0"/>
              <a:ea typeface="MyriadPro-Regular"/>
              <a:cs typeface="Arial" panose="020B0604020202020204" pitchFamily="34" charset="0"/>
            </a:endParaRPr>
          </a:p>
          <a:p>
            <a:pPr algn="r">
              <a:lnSpc>
                <a:spcPct val="130000"/>
              </a:lnSpc>
            </a:pPr>
            <a:r>
              <a:rPr lang="de-DE" sz="1800" dirty="0">
                <a:effectLst/>
                <a:latin typeface="Calibri" panose="020F0502020204030204" pitchFamily="34" charset="0"/>
                <a:ea typeface="MyriadPro-Regular"/>
                <a:cs typeface="Arial" panose="020B0604020202020204" pitchFamily="34" charset="0"/>
              </a:rPr>
              <a:t>Vassilios </a:t>
            </a:r>
            <a:r>
              <a:rPr lang="de-DE" sz="1800" dirty="0" err="1">
                <a:effectLst/>
                <a:latin typeface="Calibri" panose="020F0502020204030204" pitchFamily="34" charset="0"/>
                <a:ea typeface="MyriadPro-Regular"/>
                <a:cs typeface="Arial" panose="020B0604020202020204" pitchFamily="34" charset="0"/>
              </a:rPr>
              <a:t>Hartzoulakis</a:t>
            </a:r>
            <a:r>
              <a:rPr lang="de-DE" sz="1800" dirty="0">
                <a:effectLst/>
                <a:latin typeface="Calibri" panose="020F0502020204030204" pitchFamily="34" charset="0"/>
                <a:ea typeface="MyriadPro-Regular"/>
                <a:cs typeface="Arial" panose="020B0604020202020204" pitchFamily="34" charset="0"/>
              </a:rPr>
              <a:t>, </a:t>
            </a:r>
            <a:r>
              <a:rPr lang="de-DE" sz="1800" dirty="0" err="1">
                <a:effectLst/>
                <a:latin typeface="Calibri" panose="020F0502020204030204" pitchFamily="34" charset="0"/>
                <a:ea typeface="MyriadPro-Regular"/>
                <a:cs typeface="Arial" panose="020B0604020202020204" pitchFamily="34" charset="0"/>
              </a:rPr>
              <a:t>Basiliki</a:t>
            </a:r>
            <a:r>
              <a:rPr lang="de-DE" sz="1800" dirty="0">
                <a:effectLst/>
                <a:latin typeface="Calibri" panose="020F0502020204030204" pitchFamily="34" charset="0"/>
                <a:ea typeface="MyriadPro-Regular"/>
                <a:cs typeface="Arial" panose="020B0604020202020204" pitchFamily="34" charset="0"/>
              </a:rPr>
              <a:t> </a:t>
            </a:r>
            <a:r>
              <a:rPr lang="de-DE" sz="1800" dirty="0" err="1">
                <a:effectLst/>
                <a:latin typeface="Calibri" panose="020F0502020204030204" pitchFamily="34" charset="0"/>
                <a:ea typeface="MyriadPro-Regular"/>
                <a:cs typeface="Arial" panose="020B0604020202020204" pitchFamily="34" charset="0"/>
              </a:rPr>
              <a:t>Patsiadou</a:t>
            </a:r>
            <a:endParaRPr lang="de-DE" sz="1800" dirty="0">
              <a:effectLst/>
              <a:latin typeface="Calibri" panose="020F0502020204030204" pitchFamily="34" charset="0"/>
              <a:ea typeface="MyriadPro-Regular"/>
              <a:cs typeface="Arial" panose="020B0604020202020204" pitchFamily="34" charset="0"/>
            </a:endParaRPr>
          </a:p>
          <a:p>
            <a:pPr algn="r">
              <a:lnSpc>
                <a:spcPct val="130000"/>
              </a:lnSpc>
            </a:pPr>
            <a:r>
              <a:rPr lang="de-DE" sz="1400" b="1" dirty="0">
                <a:solidFill>
                  <a:schemeClr val="accent1">
                    <a:lumMod val="40000"/>
                    <a:lumOff val="60000"/>
                  </a:schemeClr>
                </a:solidFill>
                <a:latin typeface="Calibri" panose="020F0502020204030204" pitchFamily="34" charset="0"/>
                <a:cs typeface="Arial" panose="020B0604020202020204" pitchFamily="34" charset="0"/>
              </a:rPr>
              <a:t>Layout</a:t>
            </a:r>
          </a:p>
          <a:p>
            <a:pPr algn="r">
              <a:lnSpc>
                <a:spcPct val="130000"/>
              </a:lnSpc>
            </a:pPr>
            <a:r>
              <a:rPr lang="de-DE" sz="1100" dirty="0">
                <a:effectLst/>
                <a:latin typeface="Calibri" panose="020F0502020204030204" pitchFamily="34" charset="0"/>
                <a:ea typeface="MyriadPro-Regular"/>
                <a:cs typeface="Arial" panose="020B0604020202020204" pitchFamily="34" charset="0"/>
              </a:rPr>
              <a:t>Greek </a:t>
            </a:r>
            <a:r>
              <a:rPr lang="de-DE" sz="1100" dirty="0" err="1">
                <a:effectLst/>
                <a:latin typeface="Calibri" panose="020F0502020204030204" pitchFamily="34" charset="0"/>
                <a:ea typeface="MyriadPro-Regular"/>
                <a:cs typeface="Arial" panose="020B0604020202020204" pitchFamily="34" charset="0"/>
              </a:rPr>
              <a:t>Universities</a:t>
            </a:r>
            <a:r>
              <a:rPr lang="de-DE" sz="1100" dirty="0">
                <a:effectLst/>
                <a:latin typeface="Calibri" panose="020F0502020204030204" pitchFamily="34" charset="0"/>
                <a:ea typeface="MyriadPro-Regular"/>
                <a:cs typeface="Arial" panose="020B0604020202020204" pitchFamily="34" charset="0"/>
              </a:rPr>
              <a:t> Network</a:t>
            </a:r>
            <a:endParaRPr lang="en-GB" sz="1100" dirty="0">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de-DE" dirty="0"/>
              <a:t>Wie du mit diesem Heft arbeiten kannst</a:t>
            </a:r>
            <a:r>
              <a:rPr lang="en-US" dirty="0"/>
              <a:t>  </a:t>
            </a:r>
            <a:r>
              <a:rPr lang="en-US" sz="3200" dirty="0"/>
              <a:t> (3)</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fontScale="77500" lnSpcReduction="20000"/>
          </a:bodyPr>
          <a:lstStyle/>
          <a:p>
            <a:pPr algn="just">
              <a:lnSpc>
                <a:spcPct val="130000"/>
              </a:lnSpc>
              <a:tabLst>
                <a:tab pos="4380865" algn="l"/>
                <a:tab pos="4830445" algn="l"/>
              </a:tabLst>
            </a:pPr>
            <a:r>
              <a:rPr lang="de-DE" dirty="0">
                <a:latin typeface="Calibri" panose="020F0502020204030204" pitchFamily="34" charset="0"/>
                <a:ea typeface="MyriadPro-Regular"/>
                <a:cs typeface="Arial" panose="020B0604020202020204" pitchFamily="34" charset="0"/>
              </a:rPr>
              <a:t>Natürlich wirst du auch erfahren, </a:t>
            </a:r>
            <a:r>
              <a:rPr lang="de-DE" b="1" dirty="0">
                <a:latin typeface="Calibri" panose="020F0502020204030204" pitchFamily="34" charset="0"/>
                <a:ea typeface="MyriadPro-Regular"/>
                <a:cs typeface="Arial" panose="020B0604020202020204" pitchFamily="34" charset="0"/>
              </a:rPr>
              <a:t>wie die Geschichte </a:t>
            </a:r>
            <a:r>
              <a:rPr lang="de-DE" dirty="0">
                <a:latin typeface="Calibri" panose="020F0502020204030204" pitchFamily="34" charset="0"/>
                <a:ea typeface="MyriadPro-Regular"/>
                <a:cs typeface="Arial" panose="020B0604020202020204" pitchFamily="34" charset="0"/>
              </a:rPr>
              <a:t>laut den historischen Berichten </a:t>
            </a:r>
            <a:r>
              <a:rPr lang="de-DE" b="1" dirty="0">
                <a:latin typeface="Calibri" panose="020F0502020204030204" pitchFamily="34" charset="0"/>
                <a:ea typeface="MyriadPro-Regular"/>
                <a:cs typeface="Arial" panose="020B0604020202020204" pitchFamily="34" charset="0"/>
              </a:rPr>
              <a:t>weitergegangen</a:t>
            </a:r>
            <a:r>
              <a:rPr lang="de-DE" dirty="0">
                <a:latin typeface="Calibri" panose="020F0502020204030204" pitchFamily="34" charset="0"/>
                <a:ea typeface="MyriadPro-Regular"/>
                <a:cs typeface="Arial" panose="020B0604020202020204" pitchFamily="34" charset="0"/>
              </a:rPr>
              <a:t> ist, </a:t>
            </a:r>
            <a:r>
              <a:rPr lang="de-DE" i="1" dirty="0">
                <a:latin typeface="Calibri" panose="020F0502020204030204" pitchFamily="34" charset="0"/>
                <a:ea typeface="MyriadPro-Regular"/>
                <a:cs typeface="Arial" panose="020B0604020202020204" pitchFamily="34" charset="0"/>
              </a:rPr>
              <a:t>aber dafür bitten wir dich um etwas Geduld</a:t>
            </a:r>
            <a:r>
              <a:rPr lang="de-DE" dirty="0">
                <a:latin typeface="Calibri" panose="020F0502020204030204" pitchFamily="34" charset="0"/>
                <a:ea typeface="MyriadPro-Regular"/>
                <a:cs typeface="Arial" panose="020B0604020202020204" pitchFamily="34" charset="0"/>
              </a:rPr>
              <a:t>.</a:t>
            </a:r>
            <a:endParaRPr lang="en-GB" dirty="0">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r>
              <a:rPr lang="de-DE" dirty="0">
                <a:latin typeface="Calibri" panose="020F0502020204030204" pitchFamily="34" charset="0"/>
                <a:ea typeface="MyriadPro-Regular"/>
                <a:cs typeface="Arial" panose="020B0604020202020204" pitchFamily="34" charset="0"/>
              </a:rPr>
              <a:t>Schließlich würde es doch nur halb so viel Spaß machen, wenn du bereits alles im Vorhinein weißt</a:t>
            </a:r>
            <a:r>
              <a:rPr lang="en-GB" dirty="0">
                <a:effectLst/>
                <a:latin typeface="Calibri" panose="020F0502020204030204" pitchFamily="34" charset="0"/>
                <a:ea typeface="MyriadPro-Regular"/>
                <a:cs typeface="Arial" panose="020B0604020202020204" pitchFamily="34" charset="0"/>
              </a:rPr>
              <a:t>.</a:t>
            </a:r>
          </a:p>
          <a:p>
            <a:pPr algn="just">
              <a:lnSpc>
                <a:spcPct val="130000"/>
              </a:lnSpc>
              <a:tabLst>
                <a:tab pos="4380865" algn="l"/>
                <a:tab pos="4830445" algn="l"/>
              </a:tabLst>
            </a:pPr>
            <a:r>
              <a:rPr lang="de-DE" dirty="0">
                <a:latin typeface="Calibri" panose="020F0502020204030204" pitchFamily="34" charset="0"/>
                <a:ea typeface="MyriadPro-Regular"/>
                <a:cs typeface="Arial" panose="020B0604020202020204" pitchFamily="34" charset="0"/>
              </a:rPr>
              <a:t>Gehe stattdessen zum zweiten Teil dieses Heftes</a:t>
            </a:r>
            <a:r>
              <a:rPr lang="en-GB" dirty="0">
                <a:effectLst/>
                <a:latin typeface="Calibri" panose="020F0502020204030204" pitchFamily="34" charset="0"/>
                <a:ea typeface="MyriadPro-Regular"/>
                <a:cs typeface="Arial" panose="020B0604020202020204" pitchFamily="34" charset="0"/>
              </a:rPr>
              <a:t>,</a:t>
            </a:r>
          </a:p>
          <a:p>
            <a:pPr lvl="1" algn="just">
              <a:lnSpc>
                <a:spcPct val="130000"/>
              </a:lnSpc>
              <a:buClr>
                <a:srgbClr val="1A7EBA"/>
              </a:buClr>
              <a:tabLst>
                <a:tab pos="4380865" algn="l"/>
                <a:tab pos="4830445" algn="l"/>
              </a:tabLst>
            </a:pPr>
            <a:r>
              <a:rPr lang="de-DE" sz="2800" b="1" dirty="0">
                <a:latin typeface="Calibri" panose="020F0502020204030204" pitchFamily="34" charset="0"/>
                <a:ea typeface="MyriadPro-Regular"/>
                <a:cs typeface="Arial" panose="020B0604020202020204" pitchFamily="34" charset="0"/>
              </a:rPr>
              <a:t>schlüpfe in die Rolle der von dir gewählten Person und erlebe die Geschichte aus ihrer Sicht</a:t>
            </a:r>
            <a:r>
              <a:rPr lang="en-GB" sz="2800" b="1" dirty="0">
                <a:effectLst/>
                <a:latin typeface="Calibri" panose="020F0502020204030204" pitchFamily="34" charset="0"/>
                <a:ea typeface="MyriadPro-Regular"/>
                <a:cs typeface="Arial" panose="020B0604020202020204" pitchFamily="34" charset="0"/>
              </a:rPr>
              <a:t>. </a:t>
            </a:r>
          </a:p>
          <a:p>
            <a:pPr lvl="2">
              <a:lnSpc>
                <a:spcPct val="130000"/>
              </a:lnSpc>
              <a:buClr>
                <a:srgbClr val="F68122"/>
              </a:buClr>
              <a:tabLst>
                <a:tab pos="4380865" algn="l"/>
                <a:tab pos="4830445" algn="l"/>
              </a:tabLst>
            </a:pPr>
            <a:r>
              <a:rPr lang="de-DE" sz="2600" i="1" dirty="0">
                <a:latin typeface="Calibri" panose="020F0502020204030204" pitchFamily="34" charset="0"/>
                <a:cs typeface="Arial" panose="020B0604020202020204" pitchFamily="34" charset="0"/>
              </a:rPr>
              <a:t>Was beschäftigt dich, wenn du in dieser Rolle bist? </a:t>
            </a:r>
          </a:p>
          <a:p>
            <a:pPr lvl="2">
              <a:lnSpc>
                <a:spcPct val="130000"/>
              </a:lnSpc>
              <a:buClr>
                <a:srgbClr val="F68122"/>
              </a:buClr>
              <a:tabLst>
                <a:tab pos="4380865" algn="l"/>
                <a:tab pos="4830445" algn="l"/>
              </a:tabLst>
            </a:pPr>
            <a:r>
              <a:rPr lang="de-DE" sz="2600" i="1" dirty="0">
                <a:latin typeface="Calibri" panose="020F0502020204030204" pitchFamily="34" charset="0"/>
                <a:cs typeface="Arial" panose="020B0604020202020204" pitchFamily="34" charset="0"/>
              </a:rPr>
              <a:t>Wie würdest du handeln</a:t>
            </a:r>
            <a:r>
              <a:rPr lang="en-GB" sz="2600" i="1" dirty="0">
                <a:latin typeface="Calibri" panose="020F0502020204030204" pitchFamily="34" charset="0"/>
                <a:cs typeface="Arial" panose="020B0604020202020204" pitchFamily="34" charset="0"/>
              </a:rPr>
              <a:t>?</a:t>
            </a:r>
          </a:p>
          <a:p>
            <a:pPr marL="0" indent="0">
              <a:buNone/>
            </a:pPr>
            <a:endParaRPr lang="en-GB" sz="3600" dirty="0"/>
          </a:p>
        </p:txBody>
      </p:sp>
    </p:spTree>
    <p:extLst>
      <p:ext uri="{BB962C8B-B14F-4D97-AF65-F5344CB8AC3E}">
        <p14:creationId xmlns:p14="http://schemas.microsoft.com/office/powerpoint/2010/main" val="290117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de-DE" dirty="0"/>
              <a:t>Wie du mit diesem Heft arbeiten kannst</a:t>
            </a:r>
            <a:r>
              <a:rPr lang="en-US" dirty="0"/>
              <a:t>  </a:t>
            </a:r>
            <a:r>
              <a:rPr lang="en-US" sz="3200" dirty="0"/>
              <a:t> (4)</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Folge den </a:t>
            </a:r>
            <a:r>
              <a:rPr lang="de-DE" sz="2400" b="1" dirty="0">
                <a:latin typeface="Calibri" panose="020F0502020204030204" pitchFamily="34" charset="0"/>
                <a:ea typeface="MyriadPro-Regular"/>
                <a:cs typeface="Arial" panose="020B0604020202020204" pitchFamily="34" charset="0"/>
              </a:rPr>
              <a:t>einzelnen Schritten </a:t>
            </a:r>
            <a:r>
              <a:rPr lang="de-DE" sz="2400" dirty="0">
                <a:latin typeface="Calibri" panose="020F0502020204030204" pitchFamily="34" charset="0"/>
                <a:ea typeface="MyriadPro-Regular"/>
                <a:cs typeface="Arial" panose="020B0604020202020204" pitchFamily="34" charset="0"/>
              </a:rPr>
              <a:t>und sieh dir erst ganz zum Schluss an, wie die Geschichte tatsächlich weiter gegangen ist. </a:t>
            </a:r>
          </a:p>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Wenn du mehr darüber wissen willst, frage deine Lehrerin oder deinen Lehrer für Geschichte, sie oder er freut sich sicher über dein Interesse und erzählt dir sicher gerne mehr darüber.</a:t>
            </a:r>
            <a:endParaRPr lang="en-GB" sz="3600" dirty="0"/>
          </a:p>
        </p:txBody>
      </p:sp>
    </p:spTree>
    <p:extLst>
      <p:ext uri="{BB962C8B-B14F-4D97-AF65-F5344CB8AC3E}">
        <p14:creationId xmlns:p14="http://schemas.microsoft.com/office/powerpoint/2010/main" val="3333038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de-DE" sz="5400" dirty="0">
                <a:solidFill>
                  <a:srgbClr val="FBE82A"/>
                </a:solidFill>
                <a:effectLst>
                  <a:outerShdw blurRad="38100" dist="38100" dir="2700000" algn="tl">
                    <a:srgbClr val="000000">
                      <a:alpha val="43137"/>
                    </a:srgbClr>
                  </a:outerShdw>
                </a:effectLst>
              </a:rPr>
              <a:t>Die einzelnen Schritte</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405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noFill/>
        </p:spPr>
        <p:txBody>
          <a:bodyPr/>
          <a:lstStyle/>
          <a:p>
            <a:r>
              <a:rPr lang="de-DE" sz="2000" b="1" dirty="0">
                <a:latin typeface="Calibri" panose="020F0502020204030204" pitchFamily="34" charset="0"/>
                <a:ea typeface="MyriadPro-Regular"/>
                <a:cs typeface="Arial" panose="020B0604020202020204" pitchFamily="34" charset="0"/>
              </a:rPr>
              <a:t>Lies dir</a:t>
            </a:r>
            <a:endParaRPr lang="de-DE" sz="2000" b="1" dirty="0">
              <a:effectLst/>
              <a:latin typeface="Calibri" panose="020F0502020204030204" pitchFamily="34" charset="0"/>
              <a:ea typeface="MyriadPro-Regular"/>
              <a:cs typeface="Arial" panose="020B0604020202020204" pitchFamily="34" charset="0"/>
            </a:endParaRPr>
          </a:p>
          <a:p>
            <a:pPr lvl="1"/>
            <a:r>
              <a:rPr lang="de-DE" sz="2000" dirty="0">
                <a:latin typeface="Calibri" panose="020F0502020204030204" pitchFamily="34" charset="0"/>
                <a:ea typeface="MyriadPro-Regular"/>
                <a:cs typeface="Arial" panose="020B0604020202020204" pitchFamily="34" charset="0"/>
              </a:rPr>
              <a:t>die Beschreibung der Episode </a:t>
            </a:r>
          </a:p>
          <a:p>
            <a:pPr lvl="1"/>
            <a:r>
              <a:rPr lang="de-DE" sz="2000" dirty="0">
                <a:latin typeface="Calibri" panose="020F0502020204030204" pitchFamily="34" charset="0"/>
                <a:ea typeface="MyriadPro-Regular"/>
                <a:cs typeface="Arial" panose="020B0604020202020204" pitchFamily="34" charset="0"/>
              </a:rPr>
              <a:t>und der Situation genau durch.</a:t>
            </a:r>
            <a:r>
              <a:rPr lang="de-DE" sz="2000" dirty="0">
                <a:effectLst/>
                <a:latin typeface="Calibri" panose="020F0502020204030204" pitchFamily="34" charset="0"/>
                <a:ea typeface="MyriadPro-Regular"/>
                <a:cs typeface="Arial" panose="020B0604020202020204" pitchFamily="34" charset="0"/>
              </a:rPr>
              <a:t> </a:t>
            </a:r>
          </a:p>
          <a:p>
            <a:endParaRPr lang="de-DE" sz="2000" dirty="0">
              <a:effectLst/>
              <a:latin typeface="Calibri" panose="020F0502020204030204" pitchFamily="34" charset="0"/>
              <a:ea typeface="MyriadPro-Regular"/>
              <a:cs typeface="Arial" panose="020B0604020202020204" pitchFamily="34" charset="0"/>
            </a:endParaRPr>
          </a:p>
          <a:p>
            <a:r>
              <a:rPr lang="de-DE" sz="2000" dirty="0">
                <a:latin typeface="Calibri" panose="020F0502020204030204" pitchFamily="34" charset="0"/>
                <a:ea typeface="MyriadPro-Regular"/>
                <a:cs typeface="Arial" panose="020B0604020202020204" pitchFamily="34" charset="0"/>
              </a:rPr>
              <a:t>Zögere nicht, deine Lehrerin oder deinen Lehrer zu fragen, wenn du dich nicht auskennst oder weitere Verständnisfragen hast. Du kannst auch im Internet weiter recherchieren, wenn dich ein Thema besonders interessiert </a:t>
            </a:r>
            <a:r>
              <a:rPr lang="de-DE" sz="1800" dirty="0">
                <a:effectLst/>
                <a:latin typeface="Calibri" panose="020F0502020204030204" pitchFamily="34" charset="0"/>
                <a:ea typeface="MyriadPro-Regular"/>
                <a:cs typeface="Arial" panose="020B0604020202020204" pitchFamily="34" charset="0"/>
              </a:rPr>
              <a:t>.</a:t>
            </a:r>
          </a:p>
          <a:p>
            <a:endParaRPr lang="de-DE" dirty="0"/>
          </a:p>
          <a:p>
            <a:endParaRPr lang="de-DE" dirty="0"/>
          </a:p>
        </p:txBody>
      </p:sp>
      <p:pic>
        <p:nvPicPr>
          <p:cNvPr id="9" name="Grafik 617" descr="Aquarell, Pinselstrich, Farbe, Abstrakt, Textur, Bürste">
            <a:extLst>
              <a:ext uri="{FF2B5EF4-FFF2-40B4-BE49-F238E27FC236}">
                <a16:creationId xmlns:a16="http://schemas.microsoft.com/office/drawing/2014/main" id="{BAAA9808-EE74-40D5-849B-A6177BE9E1A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normAutofit/>
          </a:bodyPr>
          <a:lstStyle/>
          <a:p>
            <a:r>
              <a:rPr lang="de-DE" dirty="0"/>
              <a:t>Schritt 1: </a:t>
            </a:r>
            <a:r>
              <a:rPr lang="de-DE" b="0" dirty="0"/>
              <a:t>Mach dich mit der Situation vertraut</a:t>
            </a:r>
          </a:p>
        </p:txBody>
      </p:sp>
      <p:sp>
        <p:nvSpPr>
          <p:cNvPr id="8" name="pop-up" descr="Click here for pop up information.">
            <a:extLst>
              <a:ext uri="{FF2B5EF4-FFF2-40B4-BE49-F238E27FC236}">
                <a16:creationId xmlns:a16="http://schemas.microsoft.com/office/drawing/2014/main" id="{E719C528-810B-43F1-89C4-12ECABA414C9}"/>
              </a:ext>
            </a:extLst>
          </p:cNvPr>
          <p:cNvSpPr/>
          <p:nvPr/>
        </p:nvSpPr>
        <p:spPr>
          <a:xfrm>
            <a:off x="3405334" y="1707533"/>
            <a:ext cx="9609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A </a:t>
            </a:r>
          </a:p>
        </p:txBody>
      </p:sp>
      <p:sp>
        <p:nvSpPr>
          <p:cNvPr id="11" name="pop-up" descr="Click here for pop up information.">
            <a:extLst>
              <a:ext uri="{FF2B5EF4-FFF2-40B4-BE49-F238E27FC236}">
                <a16:creationId xmlns:a16="http://schemas.microsoft.com/office/drawing/2014/main" id="{98110ADC-441E-4734-AB38-36A143BA560D}"/>
              </a:ext>
            </a:extLst>
          </p:cNvPr>
          <p:cNvSpPr/>
          <p:nvPr/>
        </p:nvSpPr>
        <p:spPr>
          <a:xfrm>
            <a:off x="4940881" y="1679089"/>
            <a:ext cx="9609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B</a:t>
            </a:r>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
        <p:nvSpPr>
          <p:cNvPr id="15" name="pop-up" descr="Click here for pop up information.">
            <a:extLst>
              <a:ext uri="{FF2B5EF4-FFF2-40B4-BE49-F238E27FC236}">
                <a16:creationId xmlns:a16="http://schemas.microsoft.com/office/drawing/2014/main" id="{DB937E82-DFD8-4F56-ABB9-04B53CD4BF42}"/>
              </a:ext>
            </a:extLst>
          </p:cNvPr>
          <p:cNvSpPr/>
          <p:nvPr/>
        </p:nvSpPr>
        <p:spPr>
          <a:xfrm>
            <a:off x="6674174" y="1289954"/>
            <a:ext cx="9609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C </a:t>
            </a:r>
          </a:p>
        </p:txBody>
      </p:sp>
      <p:pic>
        <p:nvPicPr>
          <p:cNvPr id="4" name="Episode-3-What-DE">
            <a:hlinkClick r:id="" action="ppaction://media"/>
            <a:extLst>
              <a:ext uri="{FF2B5EF4-FFF2-40B4-BE49-F238E27FC236}">
                <a16:creationId xmlns:a16="http://schemas.microsoft.com/office/drawing/2014/main" id="{FDA791E4-C494-6CBE-A434-213F12B928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6863" y="4135182"/>
            <a:ext cx="2635121" cy="2635121"/>
          </a:xfrm>
          <a:prstGeom prst="rect">
            <a:avLst/>
          </a:prstGeom>
        </p:spPr>
      </p:pic>
      <p:sp>
        <p:nvSpPr>
          <p:cNvPr id="10" name="TextBox 9">
            <a:extLst>
              <a:ext uri="{FF2B5EF4-FFF2-40B4-BE49-F238E27FC236}">
                <a16:creationId xmlns:a16="http://schemas.microsoft.com/office/drawing/2014/main" id="{3021B528-2E8C-4AA8-AF58-10876635EC43}"/>
              </a:ext>
            </a:extLst>
          </p:cNvPr>
          <p:cNvSpPr txBox="1"/>
          <p:nvPr/>
        </p:nvSpPr>
        <p:spPr>
          <a:xfrm>
            <a:off x="172726" y="2346652"/>
            <a:ext cx="11846547" cy="4031873"/>
          </a:xfrm>
          <a:custGeom>
            <a:avLst/>
            <a:gdLst>
              <a:gd name="connsiteX0" fmla="*/ 0 w 11846547"/>
              <a:gd name="connsiteY0" fmla="*/ 0 h 4031873"/>
              <a:gd name="connsiteX1" fmla="*/ 355396 w 11846547"/>
              <a:gd name="connsiteY1" fmla="*/ 0 h 4031873"/>
              <a:gd name="connsiteX2" fmla="*/ 1066189 w 11846547"/>
              <a:gd name="connsiteY2" fmla="*/ 0 h 4031873"/>
              <a:gd name="connsiteX3" fmla="*/ 1421586 w 11846547"/>
              <a:gd name="connsiteY3" fmla="*/ 0 h 4031873"/>
              <a:gd name="connsiteX4" fmla="*/ 1895448 w 11846547"/>
              <a:gd name="connsiteY4" fmla="*/ 0 h 4031873"/>
              <a:gd name="connsiteX5" fmla="*/ 2487775 w 11846547"/>
              <a:gd name="connsiteY5" fmla="*/ 0 h 4031873"/>
              <a:gd name="connsiteX6" fmla="*/ 3080102 w 11846547"/>
              <a:gd name="connsiteY6" fmla="*/ 0 h 4031873"/>
              <a:gd name="connsiteX7" fmla="*/ 3317033 w 11846547"/>
              <a:gd name="connsiteY7" fmla="*/ 0 h 4031873"/>
              <a:gd name="connsiteX8" fmla="*/ 3553964 w 11846547"/>
              <a:gd name="connsiteY8" fmla="*/ 0 h 4031873"/>
              <a:gd name="connsiteX9" fmla="*/ 4264757 w 11846547"/>
              <a:gd name="connsiteY9" fmla="*/ 0 h 4031873"/>
              <a:gd name="connsiteX10" fmla="*/ 4857084 w 11846547"/>
              <a:gd name="connsiteY10" fmla="*/ 0 h 4031873"/>
              <a:gd name="connsiteX11" fmla="*/ 5094015 w 11846547"/>
              <a:gd name="connsiteY11" fmla="*/ 0 h 4031873"/>
              <a:gd name="connsiteX12" fmla="*/ 5330946 w 11846547"/>
              <a:gd name="connsiteY12" fmla="*/ 0 h 4031873"/>
              <a:gd name="connsiteX13" fmla="*/ 5567877 w 11846547"/>
              <a:gd name="connsiteY13" fmla="*/ 0 h 4031873"/>
              <a:gd name="connsiteX14" fmla="*/ 5923274 w 11846547"/>
              <a:gd name="connsiteY14" fmla="*/ 0 h 4031873"/>
              <a:gd name="connsiteX15" fmla="*/ 6634066 w 11846547"/>
              <a:gd name="connsiteY15" fmla="*/ 0 h 4031873"/>
              <a:gd name="connsiteX16" fmla="*/ 7226394 w 11846547"/>
              <a:gd name="connsiteY16" fmla="*/ 0 h 4031873"/>
              <a:gd name="connsiteX17" fmla="*/ 7937186 w 11846547"/>
              <a:gd name="connsiteY17" fmla="*/ 0 h 4031873"/>
              <a:gd name="connsiteX18" fmla="*/ 8174117 w 11846547"/>
              <a:gd name="connsiteY18" fmla="*/ 0 h 4031873"/>
              <a:gd name="connsiteX19" fmla="*/ 8411048 w 11846547"/>
              <a:gd name="connsiteY19" fmla="*/ 0 h 4031873"/>
              <a:gd name="connsiteX20" fmla="*/ 8647979 w 11846547"/>
              <a:gd name="connsiteY20" fmla="*/ 0 h 4031873"/>
              <a:gd name="connsiteX21" fmla="*/ 9240307 w 11846547"/>
              <a:gd name="connsiteY21" fmla="*/ 0 h 4031873"/>
              <a:gd name="connsiteX22" fmla="*/ 9832634 w 11846547"/>
              <a:gd name="connsiteY22" fmla="*/ 0 h 4031873"/>
              <a:gd name="connsiteX23" fmla="*/ 10069565 w 11846547"/>
              <a:gd name="connsiteY23" fmla="*/ 0 h 4031873"/>
              <a:gd name="connsiteX24" fmla="*/ 10780358 w 11846547"/>
              <a:gd name="connsiteY24" fmla="*/ 0 h 4031873"/>
              <a:gd name="connsiteX25" fmla="*/ 11254220 w 11846547"/>
              <a:gd name="connsiteY25" fmla="*/ 0 h 4031873"/>
              <a:gd name="connsiteX26" fmla="*/ 11846547 w 11846547"/>
              <a:gd name="connsiteY26" fmla="*/ 0 h 4031873"/>
              <a:gd name="connsiteX27" fmla="*/ 11846547 w 11846547"/>
              <a:gd name="connsiteY27" fmla="*/ 575982 h 4031873"/>
              <a:gd name="connsiteX28" fmla="*/ 11846547 w 11846547"/>
              <a:gd name="connsiteY28" fmla="*/ 1071326 h 4031873"/>
              <a:gd name="connsiteX29" fmla="*/ 11846547 w 11846547"/>
              <a:gd name="connsiteY29" fmla="*/ 1566671 h 4031873"/>
              <a:gd name="connsiteX30" fmla="*/ 11846547 w 11846547"/>
              <a:gd name="connsiteY30" fmla="*/ 2021696 h 4031873"/>
              <a:gd name="connsiteX31" fmla="*/ 11846547 w 11846547"/>
              <a:gd name="connsiteY31" fmla="*/ 2678316 h 4031873"/>
              <a:gd name="connsiteX32" fmla="*/ 11846547 w 11846547"/>
              <a:gd name="connsiteY32" fmla="*/ 3213979 h 4031873"/>
              <a:gd name="connsiteX33" fmla="*/ 11846547 w 11846547"/>
              <a:gd name="connsiteY33" fmla="*/ 4031873 h 4031873"/>
              <a:gd name="connsiteX34" fmla="*/ 11491151 w 11846547"/>
              <a:gd name="connsiteY34" fmla="*/ 4031873 h 4031873"/>
              <a:gd name="connsiteX35" fmla="*/ 10780358 w 11846547"/>
              <a:gd name="connsiteY35" fmla="*/ 4031873 h 4031873"/>
              <a:gd name="connsiteX36" fmla="*/ 10424961 w 11846547"/>
              <a:gd name="connsiteY36" fmla="*/ 4031873 h 4031873"/>
              <a:gd name="connsiteX37" fmla="*/ 9832634 w 11846547"/>
              <a:gd name="connsiteY37" fmla="*/ 4031873 h 4031873"/>
              <a:gd name="connsiteX38" fmla="*/ 9240307 w 11846547"/>
              <a:gd name="connsiteY38" fmla="*/ 4031873 h 4031873"/>
              <a:gd name="connsiteX39" fmla="*/ 9003376 w 11846547"/>
              <a:gd name="connsiteY39" fmla="*/ 4031873 h 4031873"/>
              <a:gd name="connsiteX40" fmla="*/ 8529514 w 11846547"/>
              <a:gd name="connsiteY40" fmla="*/ 4031873 h 4031873"/>
              <a:gd name="connsiteX41" fmla="*/ 7818721 w 11846547"/>
              <a:gd name="connsiteY41" fmla="*/ 4031873 h 4031873"/>
              <a:gd name="connsiteX42" fmla="*/ 7107928 w 11846547"/>
              <a:gd name="connsiteY42" fmla="*/ 4031873 h 4031873"/>
              <a:gd name="connsiteX43" fmla="*/ 6870997 w 11846547"/>
              <a:gd name="connsiteY43" fmla="*/ 4031873 h 4031873"/>
              <a:gd name="connsiteX44" fmla="*/ 6515601 w 11846547"/>
              <a:gd name="connsiteY44" fmla="*/ 4031873 h 4031873"/>
              <a:gd name="connsiteX45" fmla="*/ 5923273 w 11846547"/>
              <a:gd name="connsiteY45" fmla="*/ 4031873 h 4031873"/>
              <a:gd name="connsiteX46" fmla="*/ 5686343 w 11846547"/>
              <a:gd name="connsiteY46" fmla="*/ 4031873 h 4031873"/>
              <a:gd name="connsiteX47" fmla="*/ 5094015 w 11846547"/>
              <a:gd name="connsiteY47" fmla="*/ 4031873 h 4031873"/>
              <a:gd name="connsiteX48" fmla="*/ 4501688 w 11846547"/>
              <a:gd name="connsiteY48" fmla="*/ 4031873 h 4031873"/>
              <a:gd name="connsiteX49" fmla="*/ 3672430 w 11846547"/>
              <a:gd name="connsiteY49" fmla="*/ 4031873 h 4031873"/>
              <a:gd name="connsiteX50" fmla="*/ 3198568 w 11846547"/>
              <a:gd name="connsiteY50" fmla="*/ 4031873 h 4031873"/>
              <a:gd name="connsiteX51" fmla="*/ 2606240 w 11846547"/>
              <a:gd name="connsiteY51" fmla="*/ 4031873 h 4031873"/>
              <a:gd name="connsiteX52" fmla="*/ 2132378 w 11846547"/>
              <a:gd name="connsiteY52" fmla="*/ 4031873 h 4031873"/>
              <a:gd name="connsiteX53" fmla="*/ 1303120 w 11846547"/>
              <a:gd name="connsiteY53" fmla="*/ 4031873 h 4031873"/>
              <a:gd name="connsiteX54" fmla="*/ 0 w 11846547"/>
              <a:gd name="connsiteY54" fmla="*/ 4031873 h 4031873"/>
              <a:gd name="connsiteX55" fmla="*/ 0 w 11846547"/>
              <a:gd name="connsiteY55" fmla="*/ 3576847 h 4031873"/>
              <a:gd name="connsiteX56" fmla="*/ 0 w 11846547"/>
              <a:gd name="connsiteY56" fmla="*/ 3041184 h 4031873"/>
              <a:gd name="connsiteX57" fmla="*/ 0 w 11846547"/>
              <a:gd name="connsiteY57" fmla="*/ 2384565 h 4031873"/>
              <a:gd name="connsiteX58" fmla="*/ 0 w 11846547"/>
              <a:gd name="connsiteY58" fmla="*/ 1808583 h 4031873"/>
              <a:gd name="connsiteX59" fmla="*/ 0 w 11846547"/>
              <a:gd name="connsiteY59" fmla="*/ 1232601 h 4031873"/>
              <a:gd name="connsiteX60" fmla="*/ 0 w 11846547"/>
              <a:gd name="connsiteY60" fmla="*/ 737257 h 4031873"/>
              <a:gd name="connsiteX61" fmla="*/ 0 w 11846547"/>
              <a:gd name="connsiteY61" fmla="*/ 0 h 403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846547" h="4031873" fill="none" extrusionOk="0">
                <a:moveTo>
                  <a:pt x="0" y="0"/>
                </a:moveTo>
                <a:cubicBezTo>
                  <a:pt x="163536" y="-6681"/>
                  <a:pt x="218778" y="2258"/>
                  <a:pt x="355396" y="0"/>
                </a:cubicBezTo>
                <a:cubicBezTo>
                  <a:pt x="492014" y="-2258"/>
                  <a:pt x="739094" y="37437"/>
                  <a:pt x="1066189" y="0"/>
                </a:cubicBezTo>
                <a:cubicBezTo>
                  <a:pt x="1393284" y="-37437"/>
                  <a:pt x="1308319" y="22019"/>
                  <a:pt x="1421586" y="0"/>
                </a:cubicBezTo>
                <a:cubicBezTo>
                  <a:pt x="1534853" y="-22019"/>
                  <a:pt x="1708705" y="51999"/>
                  <a:pt x="1895448" y="0"/>
                </a:cubicBezTo>
                <a:cubicBezTo>
                  <a:pt x="2082191" y="-51999"/>
                  <a:pt x="2271984" y="29035"/>
                  <a:pt x="2487775" y="0"/>
                </a:cubicBezTo>
                <a:cubicBezTo>
                  <a:pt x="2703566" y="-29035"/>
                  <a:pt x="2812591" y="27921"/>
                  <a:pt x="3080102" y="0"/>
                </a:cubicBezTo>
                <a:cubicBezTo>
                  <a:pt x="3347613" y="-27921"/>
                  <a:pt x="3267551" y="10949"/>
                  <a:pt x="3317033" y="0"/>
                </a:cubicBezTo>
                <a:cubicBezTo>
                  <a:pt x="3366515" y="-10949"/>
                  <a:pt x="3443904" y="3373"/>
                  <a:pt x="3553964" y="0"/>
                </a:cubicBezTo>
                <a:cubicBezTo>
                  <a:pt x="3664024" y="-3373"/>
                  <a:pt x="4024401" y="53149"/>
                  <a:pt x="4264757" y="0"/>
                </a:cubicBezTo>
                <a:cubicBezTo>
                  <a:pt x="4505113" y="-53149"/>
                  <a:pt x="4606432" y="22915"/>
                  <a:pt x="4857084" y="0"/>
                </a:cubicBezTo>
                <a:cubicBezTo>
                  <a:pt x="5107736" y="-22915"/>
                  <a:pt x="4989018" y="23791"/>
                  <a:pt x="5094015" y="0"/>
                </a:cubicBezTo>
                <a:cubicBezTo>
                  <a:pt x="5199012" y="-23791"/>
                  <a:pt x="5276210" y="18876"/>
                  <a:pt x="5330946" y="0"/>
                </a:cubicBezTo>
                <a:cubicBezTo>
                  <a:pt x="5385682" y="-18876"/>
                  <a:pt x="5498600" y="10199"/>
                  <a:pt x="5567877" y="0"/>
                </a:cubicBezTo>
                <a:cubicBezTo>
                  <a:pt x="5637154" y="-10199"/>
                  <a:pt x="5788466" y="11500"/>
                  <a:pt x="5923274" y="0"/>
                </a:cubicBezTo>
                <a:cubicBezTo>
                  <a:pt x="6058082" y="-11500"/>
                  <a:pt x="6365296" y="36668"/>
                  <a:pt x="6634066" y="0"/>
                </a:cubicBezTo>
                <a:cubicBezTo>
                  <a:pt x="6902836" y="-36668"/>
                  <a:pt x="7084270" y="46431"/>
                  <a:pt x="7226394" y="0"/>
                </a:cubicBezTo>
                <a:cubicBezTo>
                  <a:pt x="7368518" y="-46431"/>
                  <a:pt x="7607145" y="31601"/>
                  <a:pt x="7937186" y="0"/>
                </a:cubicBezTo>
                <a:cubicBezTo>
                  <a:pt x="8267227" y="-31601"/>
                  <a:pt x="8119943" y="9680"/>
                  <a:pt x="8174117" y="0"/>
                </a:cubicBezTo>
                <a:cubicBezTo>
                  <a:pt x="8228291" y="-9680"/>
                  <a:pt x="8358118" y="11019"/>
                  <a:pt x="8411048" y="0"/>
                </a:cubicBezTo>
                <a:cubicBezTo>
                  <a:pt x="8463978" y="-11019"/>
                  <a:pt x="8586077" y="4988"/>
                  <a:pt x="8647979" y="0"/>
                </a:cubicBezTo>
                <a:cubicBezTo>
                  <a:pt x="8709881" y="-4988"/>
                  <a:pt x="9086540" y="31142"/>
                  <a:pt x="9240307" y="0"/>
                </a:cubicBezTo>
                <a:cubicBezTo>
                  <a:pt x="9394074" y="-31142"/>
                  <a:pt x="9605074" y="8038"/>
                  <a:pt x="9832634" y="0"/>
                </a:cubicBezTo>
                <a:cubicBezTo>
                  <a:pt x="10060194" y="-8038"/>
                  <a:pt x="9952119" y="19697"/>
                  <a:pt x="10069565" y="0"/>
                </a:cubicBezTo>
                <a:cubicBezTo>
                  <a:pt x="10187011" y="-19697"/>
                  <a:pt x="10455548" y="70490"/>
                  <a:pt x="10780358" y="0"/>
                </a:cubicBezTo>
                <a:cubicBezTo>
                  <a:pt x="11105168" y="-70490"/>
                  <a:pt x="11069389" y="27260"/>
                  <a:pt x="11254220" y="0"/>
                </a:cubicBezTo>
                <a:cubicBezTo>
                  <a:pt x="11439051" y="-27260"/>
                  <a:pt x="11642152" y="27953"/>
                  <a:pt x="11846547" y="0"/>
                </a:cubicBezTo>
                <a:cubicBezTo>
                  <a:pt x="11897286" y="231303"/>
                  <a:pt x="11817166" y="364487"/>
                  <a:pt x="11846547" y="575982"/>
                </a:cubicBezTo>
                <a:cubicBezTo>
                  <a:pt x="11875928" y="787477"/>
                  <a:pt x="11790634" y="924887"/>
                  <a:pt x="11846547" y="1071326"/>
                </a:cubicBezTo>
                <a:cubicBezTo>
                  <a:pt x="11902460" y="1217765"/>
                  <a:pt x="11839455" y="1348862"/>
                  <a:pt x="11846547" y="1566671"/>
                </a:cubicBezTo>
                <a:cubicBezTo>
                  <a:pt x="11853639" y="1784480"/>
                  <a:pt x="11836879" y="1881985"/>
                  <a:pt x="11846547" y="2021696"/>
                </a:cubicBezTo>
                <a:cubicBezTo>
                  <a:pt x="11856215" y="2161407"/>
                  <a:pt x="11828599" y="2446329"/>
                  <a:pt x="11846547" y="2678316"/>
                </a:cubicBezTo>
                <a:cubicBezTo>
                  <a:pt x="11864495" y="2910303"/>
                  <a:pt x="11828032" y="2955455"/>
                  <a:pt x="11846547" y="3213979"/>
                </a:cubicBezTo>
                <a:cubicBezTo>
                  <a:pt x="11865062" y="3472503"/>
                  <a:pt x="11807874" y="3714303"/>
                  <a:pt x="11846547" y="4031873"/>
                </a:cubicBezTo>
                <a:cubicBezTo>
                  <a:pt x="11697114" y="4063426"/>
                  <a:pt x="11570285" y="4009980"/>
                  <a:pt x="11491151" y="4031873"/>
                </a:cubicBezTo>
                <a:cubicBezTo>
                  <a:pt x="11412017" y="4053766"/>
                  <a:pt x="11000841" y="4017905"/>
                  <a:pt x="10780358" y="4031873"/>
                </a:cubicBezTo>
                <a:cubicBezTo>
                  <a:pt x="10559875" y="4045841"/>
                  <a:pt x="10569879" y="3991314"/>
                  <a:pt x="10424961" y="4031873"/>
                </a:cubicBezTo>
                <a:cubicBezTo>
                  <a:pt x="10280043" y="4072432"/>
                  <a:pt x="9962949" y="4018962"/>
                  <a:pt x="9832634" y="4031873"/>
                </a:cubicBezTo>
                <a:cubicBezTo>
                  <a:pt x="9702319" y="4044784"/>
                  <a:pt x="9515272" y="3992524"/>
                  <a:pt x="9240307" y="4031873"/>
                </a:cubicBezTo>
                <a:cubicBezTo>
                  <a:pt x="8965342" y="4071222"/>
                  <a:pt x="9092064" y="4023943"/>
                  <a:pt x="9003376" y="4031873"/>
                </a:cubicBezTo>
                <a:cubicBezTo>
                  <a:pt x="8914688" y="4039803"/>
                  <a:pt x="8736273" y="3984761"/>
                  <a:pt x="8529514" y="4031873"/>
                </a:cubicBezTo>
                <a:cubicBezTo>
                  <a:pt x="8322755" y="4078985"/>
                  <a:pt x="8081482" y="3973537"/>
                  <a:pt x="7818721" y="4031873"/>
                </a:cubicBezTo>
                <a:cubicBezTo>
                  <a:pt x="7555960" y="4090209"/>
                  <a:pt x="7385548" y="3971155"/>
                  <a:pt x="7107928" y="4031873"/>
                </a:cubicBezTo>
                <a:cubicBezTo>
                  <a:pt x="6830308" y="4092591"/>
                  <a:pt x="6952557" y="4013240"/>
                  <a:pt x="6870997" y="4031873"/>
                </a:cubicBezTo>
                <a:cubicBezTo>
                  <a:pt x="6789437" y="4050506"/>
                  <a:pt x="6599871" y="4014454"/>
                  <a:pt x="6515601" y="4031873"/>
                </a:cubicBezTo>
                <a:cubicBezTo>
                  <a:pt x="6431331" y="4049292"/>
                  <a:pt x="6148404" y="3979856"/>
                  <a:pt x="5923273" y="4031873"/>
                </a:cubicBezTo>
                <a:cubicBezTo>
                  <a:pt x="5698142" y="4083890"/>
                  <a:pt x="5782867" y="4010617"/>
                  <a:pt x="5686343" y="4031873"/>
                </a:cubicBezTo>
                <a:cubicBezTo>
                  <a:pt x="5589819" y="4053129"/>
                  <a:pt x="5289361" y="4022304"/>
                  <a:pt x="5094015" y="4031873"/>
                </a:cubicBezTo>
                <a:cubicBezTo>
                  <a:pt x="4898669" y="4041442"/>
                  <a:pt x="4629411" y="3995146"/>
                  <a:pt x="4501688" y="4031873"/>
                </a:cubicBezTo>
                <a:cubicBezTo>
                  <a:pt x="4373965" y="4068600"/>
                  <a:pt x="3955334" y="3944597"/>
                  <a:pt x="3672430" y="4031873"/>
                </a:cubicBezTo>
                <a:cubicBezTo>
                  <a:pt x="3389526" y="4119149"/>
                  <a:pt x="3306738" y="4027353"/>
                  <a:pt x="3198568" y="4031873"/>
                </a:cubicBezTo>
                <a:cubicBezTo>
                  <a:pt x="3090398" y="4036393"/>
                  <a:pt x="2791590" y="3963045"/>
                  <a:pt x="2606240" y="4031873"/>
                </a:cubicBezTo>
                <a:cubicBezTo>
                  <a:pt x="2420890" y="4100701"/>
                  <a:pt x="2293445" y="3979670"/>
                  <a:pt x="2132378" y="4031873"/>
                </a:cubicBezTo>
                <a:cubicBezTo>
                  <a:pt x="1971311" y="4084076"/>
                  <a:pt x="1471930" y="4014303"/>
                  <a:pt x="1303120" y="4031873"/>
                </a:cubicBezTo>
                <a:cubicBezTo>
                  <a:pt x="1134310" y="4049443"/>
                  <a:pt x="486353" y="3927824"/>
                  <a:pt x="0" y="4031873"/>
                </a:cubicBezTo>
                <a:cubicBezTo>
                  <a:pt x="-44179" y="3856048"/>
                  <a:pt x="48264" y="3775373"/>
                  <a:pt x="0" y="3576847"/>
                </a:cubicBezTo>
                <a:cubicBezTo>
                  <a:pt x="-48264" y="3378321"/>
                  <a:pt x="4165" y="3164110"/>
                  <a:pt x="0" y="3041184"/>
                </a:cubicBezTo>
                <a:cubicBezTo>
                  <a:pt x="-4165" y="2918258"/>
                  <a:pt x="12285" y="2637263"/>
                  <a:pt x="0" y="2384565"/>
                </a:cubicBezTo>
                <a:cubicBezTo>
                  <a:pt x="-12285" y="2131867"/>
                  <a:pt x="23268" y="2021069"/>
                  <a:pt x="0" y="1808583"/>
                </a:cubicBezTo>
                <a:cubicBezTo>
                  <a:pt x="-23268" y="1596097"/>
                  <a:pt x="59781" y="1390109"/>
                  <a:pt x="0" y="1232601"/>
                </a:cubicBezTo>
                <a:cubicBezTo>
                  <a:pt x="-59781" y="1075093"/>
                  <a:pt x="12771" y="935397"/>
                  <a:pt x="0" y="737257"/>
                </a:cubicBezTo>
                <a:cubicBezTo>
                  <a:pt x="-12771" y="539117"/>
                  <a:pt x="59787" y="364936"/>
                  <a:pt x="0" y="0"/>
                </a:cubicBezTo>
                <a:close/>
              </a:path>
              <a:path w="11846547" h="4031873" stroke="0" extrusionOk="0">
                <a:moveTo>
                  <a:pt x="0" y="0"/>
                </a:moveTo>
                <a:cubicBezTo>
                  <a:pt x="220549" y="-9424"/>
                  <a:pt x="455741" y="18385"/>
                  <a:pt x="592327" y="0"/>
                </a:cubicBezTo>
                <a:cubicBezTo>
                  <a:pt x="728913" y="-18385"/>
                  <a:pt x="902102" y="18368"/>
                  <a:pt x="1066189" y="0"/>
                </a:cubicBezTo>
                <a:cubicBezTo>
                  <a:pt x="1230276" y="-18368"/>
                  <a:pt x="1224438" y="13025"/>
                  <a:pt x="1303120" y="0"/>
                </a:cubicBezTo>
                <a:cubicBezTo>
                  <a:pt x="1381802" y="-13025"/>
                  <a:pt x="1483035" y="5429"/>
                  <a:pt x="1540051" y="0"/>
                </a:cubicBezTo>
                <a:cubicBezTo>
                  <a:pt x="1597067" y="-5429"/>
                  <a:pt x="1916049" y="18912"/>
                  <a:pt x="2013913" y="0"/>
                </a:cubicBezTo>
                <a:cubicBezTo>
                  <a:pt x="2111777" y="-18912"/>
                  <a:pt x="2147488" y="246"/>
                  <a:pt x="2250844" y="0"/>
                </a:cubicBezTo>
                <a:cubicBezTo>
                  <a:pt x="2354200" y="-246"/>
                  <a:pt x="2650239" y="60641"/>
                  <a:pt x="2843171" y="0"/>
                </a:cubicBezTo>
                <a:cubicBezTo>
                  <a:pt x="3036103" y="-60641"/>
                  <a:pt x="3259042" y="14366"/>
                  <a:pt x="3672430" y="0"/>
                </a:cubicBezTo>
                <a:cubicBezTo>
                  <a:pt x="4085818" y="-14366"/>
                  <a:pt x="3855965" y="10307"/>
                  <a:pt x="4027826" y="0"/>
                </a:cubicBezTo>
                <a:cubicBezTo>
                  <a:pt x="4199687" y="-10307"/>
                  <a:pt x="4311033" y="51996"/>
                  <a:pt x="4501688" y="0"/>
                </a:cubicBezTo>
                <a:cubicBezTo>
                  <a:pt x="4692343" y="-51996"/>
                  <a:pt x="5102917" y="44319"/>
                  <a:pt x="5330946" y="0"/>
                </a:cubicBezTo>
                <a:cubicBezTo>
                  <a:pt x="5558975" y="-44319"/>
                  <a:pt x="5477976" y="27471"/>
                  <a:pt x="5567877" y="0"/>
                </a:cubicBezTo>
                <a:cubicBezTo>
                  <a:pt x="5657778" y="-27471"/>
                  <a:pt x="6110440" y="17477"/>
                  <a:pt x="6397135" y="0"/>
                </a:cubicBezTo>
                <a:cubicBezTo>
                  <a:pt x="6683830" y="-17477"/>
                  <a:pt x="6787872" y="1421"/>
                  <a:pt x="6989463" y="0"/>
                </a:cubicBezTo>
                <a:cubicBezTo>
                  <a:pt x="7191054" y="-1421"/>
                  <a:pt x="7233293" y="6990"/>
                  <a:pt x="7344859" y="0"/>
                </a:cubicBezTo>
                <a:cubicBezTo>
                  <a:pt x="7456425" y="-6990"/>
                  <a:pt x="7900195" y="24895"/>
                  <a:pt x="8055652" y="0"/>
                </a:cubicBezTo>
                <a:cubicBezTo>
                  <a:pt x="8211109" y="-24895"/>
                  <a:pt x="8485041" y="57633"/>
                  <a:pt x="8766445" y="0"/>
                </a:cubicBezTo>
                <a:cubicBezTo>
                  <a:pt x="9047849" y="-57633"/>
                  <a:pt x="9136808" y="69613"/>
                  <a:pt x="9477238" y="0"/>
                </a:cubicBezTo>
                <a:cubicBezTo>
                  <a:pt x="9817668" y="-69613"/>
                  <a:pt x="9958209" y="84571"/>
                  <a:pt x="10188030" y="0"/>
                </a:cubicBezTo>
                <a:cubicBezTo>
                  <a:pt x="10417851" y="-84571"/>
                  <a:pt x="10531317" y="4208"/>
                  <a:pt x="10661892" y="0"/>
                </a:cubicBezTo>
                <a:cubicBezTo>
                  <a:pt x="10792467" y="-4208"/>
                  <a:pt x="11591733" y="132370"/>
                  <a:pt x="11846547" y="0"/>
                </a:cubicBezTo>
                <a:cubicBezTo>
                  <a:pt x="11877272" y="202237"/>
                  <a:pt x="11796692" y="319277"/>
                  <a:pt x="11846547" y="455026"/>
                </a:cubicBezTo>
                <a:cubicBezTo>
                  <a:pt x="11896402" y="590775"/>
                  <a:pt x="11835209" y="827941"/>
                  <a:pt x="11846547" y="1111645"/>
                </a:cubicBezTo>
                <a:cubicBezTo>
                  <a:pt x="11857885" y="1395349"/>
                  <a:pt x="11838302" y="1485894"/>
                  <a:pt x="11846547" y="1768264"/>
                </a:cubicBezTo>
                <a:cubicBezTo>
                  <a:pt x="11854792" y="2050634"/>
                  <a:pt x="11769130" y="2225997"/>
                  <a:pt x="11846547" y="2424884"/>
                </a:cubicBezTo>
                <a:cubicBezTo>
                  <a:pt x="11923964" y="2623771"/>
                  <a:pt x="11800274" y="2760315"/>
                  <a:pt x="11846547" y="3000865"/>
                </a:cubicBezTo>
                <a:cubicBezTo>
                  <a:pt x="11892820" y="3241415"/>
                  <a:pt x="11783613" y="3327759"/>
                  <a:pt x="11846547" y="3536529"/>
                </a:cubicBezTo>
                <a:cubicBezTo>
                  <a:pt x="11909481" y="3745299"/>
                  <a:pt x="11845204" y="3864573"/>
                  <a:pt x="11846547" y="4031873"/>
                </a:cubicBezTo>
                <a:cubicBezTo>
                  <a:pt x="11735054" y="4045052"/>
                  <a:pt x="11703088" y="4022573"/>
                  <a:pt x="11609616" y="4031873"/>
                </a:cubicBezTo>
                <a:cubicBezTo>
                  <a:pt x="11516144" y="4041173"/>
                  <a:pt x="11425630" y="4031863"/>
                  <a:pt x="11254220" y="4031873"/>
                </a:cubicBezTo>
                <a:cubicBezTo>
                  <a:pt x="11082810" y="4031883"/>
                  <a:pt x="10880062" y="3967593"/>
                  <a:pt x="10543427" y="4031873"/>
                </a:cubicBezTo>
                <a:cubicBezTo>
                  <a:pt x="10206792" y="4096153"/>
                  <a:pt x="10362852" y="4003928"/>
                  <a:pt x="10306496" y="4031873"/>
                </a:cubicBezTo>
                <a:cubicBezTo>
                  <a:pt x="10250140" y="4059818"/>
                  <a:pt x="10074033" y="4020635"/>
                  <a:pt x="9951099" y="4031873"/>
                </a:cubicBezTo>
                <a:cubicBezTo>
                  <a:pt x="9828165" y="4043111"/>
                  <a:pt x="9597188" y="4013101"/>
                  <a:pt x="9477238" y="4031873"/>
                </a:cubicBezTo>
                <a:cubicBezTo>
                  <a:pt x="9357288" y="4050645"/>
                  <a:pt x="9107867" y="3983153"/>
                  <a:pt x="8766445" y="4031873"/>
                </a:cubicBezTo>
                <a:cubicBezTo>
                  <a:pt x="8425023" y="4080593"/>
                  <a:pt x="8571702" y="4027418"/>
                  <a:pt x="8411048" y="4031873"/>
                </a:cubicBezTo>
                <a:cubicBezTo>
                  <a:pt x="8250394" y="4036328"/>
                  <a:pt x="8030189" y="3988865"/>
                  <a:pt x="7818721" y="4031873"/>
                </a:cubicBezTo>
                <a:cubicBezTo>
                  <a:pt x="7607253" y="4074881"/>
                  <a:pt x="7446495" y="3961385"/>
                  <a:pt x="7226394" y="4031873"/>
                </a:cubicBezTo>
                <a:cubicBezTo>
                  <a:pt x="7006293" y="4102361"/>
                  <a:pt x="6837384" y="4030125"/>
                  <a:pt x="6634066" y="4031873"/>
                </a:cubicBezTo>
                <a:cubicBezTo>
                  <a:pt x="6430748" y="4033621"/>
                  <a:pt x="6514239" y="4022773"/>
                  <a:pt x="6397135" y="4031873"/>
                </a:cubicBezTo>
                <a:cubicBezTo>
                  <a:pt x="6280031" y="4040973"/>
                  <a:pt x="5990971" y="3978764"/>
                  <a:pt x="5804808" y="4031873"/>
                </a:cubicBezTo>
                <a:cubicBezTo>
                  <a:pt x="5618645" y="4084982"/>
                  <a:pt x="5656521" y="4020519"/>
                  <a:pt x="5567877" y="4031873"/>
                </a:cubicBezTo>
                <a:cubicBezTo>
                  <a:pt x="5479233" y="4043227"/>
                  <a:pt x="5058708" y="3963300"/>
                  <a:pt x="4738619" y="4031873"/>
                </a:cubicBezTo>
                <a:cubicBezTo>
                  <a:pt x="4418530" y="4100446"/>
                  <a:pt x="4505076" y="4022952"/>
                  <a:pt x="4383222" y="4031873"/>
                </a:cubicBezTo>
                <a:cubicBezTo>
                  <a:pt x="4261368" y="4040794"/>
                  <a:pt x="4240989" y="4007504"/>
                  <a:pt x="4146291" y="4031873"/>
                </a:cubicBezTo>
                <a:cubicBezTo>
                  <a:pt x="4051593" y="4056242"/>
                  <a:pt x="3647617" y="3987414"/>
                  <a:pt x="3435499" y="4031873"/>
                </a:cubicBezTo>
                <a:cubicBezTo>
                  <a:pt x="3223381" y="4076332"/>
                  <a:pt x="3012942" y="4021051"/>
                  <a:pt x="2606240" y="4031873"/>
                </a:cubicBezTo>
                <a:cubicBezTo>
                  <a:pt x="2199538" y="4042695"/>
                  <a:pt x="2330741" y="3994502"/>
                  <a:pt x="2132378" y="4031873"/>
                </a:cubicBezTo>
                <a:cubicBezTo>
                  <a:pt x="1934015" y="4069244"/>
                  <a:pt x="1663732" y="3960434"/>
                  <a:pt x="1303120" y="4031873"/>
                </a:cubicBezTo>
                <a:cubicBezTo>
                  <a:pt x="942508" y="4103312"/>
                  <a:pt x="300784" y="3923267"/>
                  <a:pt x="0" y="4031873"/>
                </a:cubicBezTo>
                <a:cubicBezTo>
                  <a:pt x="-44211" y="3892880"/>
                  <a:pt x="2217" y="3697542"/>
                  <a:pt x="0" y="3496210"/>
                </a:cubicBezTo>
                <a:cubicBezTo>
                  <a:pt x="-2217" y="3294878"/>
                  <a:pt x="61147" y="3146167"/>
                  <a:pt x="0" y="2839591"/>
                </a:cubicBezTo>
                <a:cubicBezTo>
                  <a:pt x="-61147" y="2533015"/>
                  <a:pt x="9520" y="2523402"/>
                  <a:pt x="0" y="2344246"/>
                </a:cubicBezTo>
                <a:cubicBezTo>
                  <a:pt x="-9520" y="2165091"/>
                  <a:pt x="47399" y="1920796"/>
                  <a:pt x="0" y="1768264"/>
                </a:cubicBezTo>
                <a:cubicBezTo>
                  <a:pt x="-47399" y="1615732"/>
                  <a:pt x="39301" y="1504281"/>
                  <a:pt x="0" y="1313239"/>
                </a:cubicBezTo>
                <a:cubicBezTo>
                  <a:pt x="-39301" y="1122198"/>
                  <a:pt x="20262" y="922540"/>
                  <a:pt x="0" y="656619"/>
                </a:cubicBezTo>
                <a:cubicBezTo>
                  <a:pt x="-20262" y="390698"/>
                  <a:pt x="72115" y="219607"/>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184840627">
                  <a:prstGeom prst="rect">
                    <a:avLst/>
                  </a:prstGeom>
                  <ask:type>
                    <ask:lineSketchScribble/>
                  </ask:type>
                </ask:lineSketchStyleProps>
              </a:ext>
            </a:extLst>
          </a:ln>
        </p:spPr>
        <p:txBody>
          <a:bodyPr wrap="square">
            <a:spAutoFit/>
          </a:bodyPr>
          <a:lstStyle/>
          <a:p>
            <a:r>
              <a:rPr lang="de-DE" sz="1600" b="1" dirty="0"/>
              <a:t>Beschreibung  (Forts.) …</a:t>
            </a:r>
          </a:p>
          <a:p>
            <a:r>
              <a:rPr lang="de-DE" sz="1600" dirty="0"/>
              <a:t>Wie kann man sich das damalige Athen vorstellen?</a:t>
            </a:r>
          </a:p>
          <a:p>
            <a:r>
              <a:rPr lang="de-DE" sz="1600" dirty="0"/>
              <a:t>Die engen Gassen waren nicht gepflastert und wenn es regnete, versanken die Menschen und Tiere der Stadt im Schlamm., Es gab keine öffentliche Beleuchtung, keine zentrale Wasserversorgung, keine Kanalisation und kein Transportnetz. Die Güter des täglichen Bedarfs wurden mit Eseln herangeschafft.</a:t>
            </a:r>
          </a:p>
          <a:p>
            <a:r>
              <a:rPr lang="de-DE" sz="1600" dirty="0"/>
              <a:t>In dieser Stadt wurde </a:t>
            </a:r>
            <a:r>
              <a:rPr lang="de-DE" sz="1600" dirty="0" err="1"/>
              <a:t>Othon</a:t>
            </a:r>
            <a:r>
              <a:rPr lang="de-DE" sz="1600" dirty="0"/>
              <a:t>, wie er von den Griechen genannt wurde, am 1. Juni innerhalb eines großen Festaktes zum "Die-</a:t>
            </a:r>
            <a:r>
              <a:rPr lang="de-DE" sz="1600" dirty="0" err="1"/>
              <a:t>Gratia</a:t>
            </a:r>
            <a:r>
              <a:rPr lang="de-DE" sz="1600" dirty="0"/>
              <a:t>- </a:t>
            </a:r>
            <a:r>
              <a:rPr lang="de-DE" sz="1600" dirty="0" err="1"/>
              <a:t>Κing</a:t>
            </a:r>
            <a:r>
              <a:rPr lang="de-DE" sz="1600" dirty="0"/>
              <a:t> von Griechenland" erklärt.</a:t>
            </a:r>
          </a:p>
          <a:p>
            <a:r>
              <a:rPr lang="de-DE" sz="1600" dirty="0"/>
              <a:t>Jede der drei Großmächte wollte, dass der junge griechische König eine junge Adlige aus ihrem Land zur Frau nehmen und somit zur Königin Griechenlands machen würde, doch König </a:t>
            </a:r>
            <a:r>
              <a:rPr lang="de-DE" sz="1600" dirty="0" err="1"/>
              <a:t>Othon</a:t>
            </a:r>
            <a:r>
              <a:rPr lang="de-DE" sz="1600" dirty="0"/>
              <a:t> entschied sich anders. Er heiratete auf einer Reise nach Bayern seine </a:t>
            </a:r>
            <a:r>
              <a:rPr lang="de-DE" sz="1600" dirty="0" err="1"/>
              <a:t>Landsfrau</a:t>
            </a:r>
            <a:r>
              <a:rPr lang="de-DE" sz="1600" dirty="0"/>
              <a:t> Prinzessin Amalia von Oldenburg, die erst 17 Jahre alt war. Die Eheschließung fand im Geheimen statt, da Otto und sein Vater König Ludwig dem Druck der drei Großmächte entgehen wollten.</a:t>
            </a:r>
          </a:p>
          <a:p>
            <a:r>
              <a:rPr lang="de-DE" sz="1600" dirty="0"/>
              <a:t>Amalia wurde von den Griechen begeistert aufgenommen. Die junge Königin versuchte, die verfeindeten sozialen Gruppen zu versöhnen; auf der einen Seite die aristokratischen </a:t>
            </a:r>
            <a:r>
              <a:rPr lang="de-DE" sz="1600" dirty="0" err="1"/>
              <a:t>Phanarioten</a:t>
            </a:r>
            <a:r>
              <a:rPr lang="de-DE" sz="1600" dirty="0"/>
              <a:t> und auf der anderen Seite die Revolutionäre. Den Revolutionären brachte sie besondere Sympathie entgegen, was sich darin zeigte, dass sie junge Frauen aus diesen Kreisen als Hofdamen bevorzugte. Sie engagierte sich in karitativen Werken und initiierte zahlreiche Projekte, um die Stadt zu verschönern. So schuf sie zum Beispiel den großen Nationalgarten hinter den Palästen, für den sie über 500 Pflanzenarten importieren ließ.</a:t>
            </a:r>
          </a:p>
        </p:txBody>
      </p:sp>
      <p:sp>
        <p:nvSpPr>
          <p:cNvPr id="7" name="TextBox 6">
            <a:extLst>
              <a:ext uri="{FF2B5EF4-FFF2-40B4-BE49-F238E27FC236}">
                <a16:creationId xmlns:a16="http://schemas.microsoft.com/office/drawing/2014/main" id="{CD9AC42D-679B-4B3C-A8A8-71517BB10085}"/>
              </a:ext>
            </a:extLst>
          </p:cNvPr>
          <p:cNvSpPr txBox="1"/>
          <p:nvPr/>
        </p:nvSpPr>
        <p:spPr>
          <a:xfrm>
            <a:off x="85301" y="2073131"/>
            <a:ext cx="11846547" cy="4770537"/>
          </a:xfrm>
          <a:custGeom>
            <a:avLst/>
            <a:gdLst>
              <a:gd name="connsiteX0" fmla="*/ 0 w 11846547"/>
              <a:gd name="connsiteY0" fmla="*/ 0 h 4770537"/>
              <a:gd name="connsiteX1" fmla="*/ 355396 w 11846547"/>
              <a:gd name="connsiteY1" fmla="*/ 0 h 4770537"/>
              <a:gd name="connsiteX2" fmla="*/ 829258 w 11846547"/>
              <a:gd name="connsiteY2" fmla="*/ 0 h 4770537"/>
              <a:gd name="connsiteX3" fmla="*/ 1658517 w 11846547"/>
              <a:gd name="connsiteY3" fmla="*/ 0 h 4770537"/>
              <a:gd name="connsiteX4" fmla="*/ 1895448 w 11846547"/>
              <a:gd name="connsiteY4" fmla="*/ 0 h 4770537"/>
              <a:gd name="connsiteX5" fmla="*/ 2369309 w 11846547"/>
              <a:gd name="connsiteY5" fmla="*/ 0 h 4770537"/>
              <a:gd name="connsiteX6" fmla="*/ 2843171 w 11846547"/>
              <a:gd name="connsiteY6" fmla="*/ 0 h 4770537"/>
              <a:gd name="connsiteX7" fmla="*/ 3317033 w 11846547"/>
              <a:gd name="connsiteY7" fmla="*/ 0 h 4770537"/>
              <a:gd name="connsiteX8" fmla="*/ 3909361 w 11846547"/>
              <a:gd name="connsiteY8" fmla="*/ 0 h 4770537"/>
              <a:gd name="connsiteX9" fmla="*/ 4383222 w 11846547"/>
              <a:gd name="connsiteY9" fmla="*/ 0 h 4770537"/>
              <a:gd name="connsiteX10" fmla="*/ 4857084 w 11846547"/>
              <a:gd name="connsiteY10" fmla="*/ 0 h 4770537"/>
              <a:gd name="connsiteX11" fmla="*/ 5330946 w 11846547"/>
              <a:gd name="connsiteY11" fmla="*/ 0 h 4770537"/>
              <a:gd name="connsiteX12" fmla="*/ 6160204 w 11846547"/>
              <a:gd name="connsiteY12" fmla="*/ 0 h 4770537"/>
              <a:gd name="connsiteX13" fmla="*/ 6634066 w 11846547"/>
              <a:gd name="connsiteY13" fmla="*/ 0 h 4770537"/>
              <a:gd name="connsiteX14" fmla="*/ 7344859 w 11846547"/>
              <a:gd name="connsiteY14" fmla="*/ 0 h 4770537"/>
              <a:gd name="connsiteX15" fmla="*/ 7581790 w 11846547"/>
              <a:gd name="connsiteY15" fmla="*/ 0 h 4770537"/>
              <a:gd name="connsiteX16" fmla="*/ 8411048 w 11846547"/>
              <a:gd name="connsiteY16" fmla="*/ 0 h 4770537"/>
              <a:gd name="connsiteX17" fmla="*/ 8766445 w 11846547"/>
              <a:gd name="connsiteY17" fmla="*/ 0 h 4770537"/>
              <a:gd name="connsiteX18" fmla="*/ 9121841 w 11846547"/>
              <a:gd name="connsiteY18" fmla="*/ 0 h 4770537"/>
              <a:gd name="connsiteX19" fmla="*/ 9951099 w 11846547"/>
              <a:gd name="connsiteY19" fmla="*/ 0 h 4770537"/>
              <a:gd name="connsiteX20" fmla="*/ 10543427 w 11846547"/>
              <a:gd name="connsiteY20" fmla="*/ 0 h 4770537"/>
              <a:gd name="connsiteX21" fmla="*/ 10780358 w 11846547"/>
              <a:gd name="connsiteY21" fmla="*/ 0 h 4770537"/>
              <a:gd name="connsiteX22" fmla="*/ 11846547 w 11846547"/>
              <a:gd name="connsiteY22" fmla="*/ 0 h 4770537"/>
              <a:gd name="connsiteX23" fmla="*/ 11846547 w 11846547"/>
              <a:gd name="connsiteY23" fmla="*/ 453201 h 4770537"/>
              <a:gd name="connsiteX24" fmla="*/ 11846547 w 11846547"/>
              <a:gd name="connsiteY24" fmla="*/ 1049518 h 4770537"/>
              <a:gd name="connsiteX25" fmla="*/ 11846547 w 11846547"/>
              <a:gd name="connsiteY25" fmla="*/ 1598130 h 4770537"/>
              <a:gd name="connsiteX26" fmla="*/ 11846547 w 11846547"/>
              <a:gd name="connsiteY26" fmla="*/ 2146742 h 4770537"/>
              <a:gd name="connsiteX27" fmla="*/ 11846547 w 11846547"/>
              <a:gd name="connsiteY27" fmla="*/ 2695353 h 4770537"/>
              <a:gd name="connsiteX28" fmla="*/ 11846547 w 11846547"/>
              <a:gd name="connsiteY28" fmla="*/ 3387081 h 4770537"/>
              <a:gd name="connsiteX29" fmla="*/ 11846547 w 11846547"/>
              <a:gd name="connsiteY29" fmla="*/ 3935693 h 4770537"/>
              <a:gd name="connsiteX30" fmla="*/ 11846547 w 11846547"/>
              <a:gd name="connsiteY30" fmla="*/ 4770537 h 4770537"/>
              <a:gd name="connsiteX31" fmla="*/ 11254220 w 11846547"/>
              <a:gd name="connsiteY31" fmla="*/ 4770537 h 4770537"/>
              <a:gd name="connsiteX32" fmla="*/ 10661892 w 11846547"/>
              <a:gd name="connsiteY32" fmla="*/ 4770537 h 4770537"/>
              <a:gd name="connsiteX33" fmla="*/ 10424961 w 11846547"/>
              <a:gd name="connsiteY33" fmla="*/ 4770537 h 4770537"/>
              <a:gd name="connsiteX34" fmla="*/ 10188030 w 11846547"/>
              <a:gd name="connsiteY34" fmla="*/ 4770537 h 4770537"/>
              <a:gd name="connsiteX35" fmla="*/ 9714169 w 11846547"/>
              <a:gd name="connsiteY35" fmla="*/ 4770537 h 4770537"/>
              <a:gd name="connsiteX36" fmla="*/ 9358772 w 11846547"/>
              <a:gd name="connsiteY36" fmla="*/ 4770537 h 4770537"/>
              <a:gd name="connsiteX37" fmla="*/ 8766445 w 11846547"/>
              <a:gd name="connsiteY37" fmla="*/ 4770537 h 4770537"/>
              <a:gd name="connsiteX38" fmla="*/ 8411048 w 11846547"/>
              <a:gd name="connsiteY38" fmla="*/ 4770537 h 4770537"/>
              <a:gd name="connsiteX39" fmla="*/ 8055652 w 11846547"/>
              <a:gd name="connsiteY39" fmla="*/ 4770537 h 4770537"/>
              <a:gd name="connsiteX40" fmla="*/ 7463325 w 11846547"/>
              <a:gd name="connsiteY40" fmla="*/ 4770537 h 4770537"/>
              <a:gd name="connsiteX41" fmla="*/ 7226394 w 11846547"/>
              <a:gd name="connsiteY41" fmla="*/ 4770537 h 4770537"/>
              <a:gd name="connsiteX42" fmla="*/ 6397135 w 11846547"/>
              <a:gd name="connsiteY42" fmla="*/ 4770537 h 4770537"/>
              <a:gd name="connsiteX43" fmla="*/ 6160204 w 11846547"/>
              <a:gd name="connsiteY43" fmla="*/ 4770537 h 4770537"/>
              <a:gd name="connsiteX44" fmla="*/ 5449412 w 11846547"/>
              <a:gd name="connsiteY44" fmla="*/ 4770537 h 4770537"/>
              <a:gd name="connsiteX45" fmla="*/ 4857084 w 11846547"/>
              <a:gd name="connsiteY45" fmla="*/ 4770537 h 4770537"/>
              <a:gd name="connsiteX46" fmla="*/ 4620153 w 11846547"/>
              <a:gd name="connsiteY46" fmla="*/ 4770537 h 4770537"/>
              <a:gd name="connsiteX47" fmla="*/ 4146291 w 11846547"/>
              <a:gd name="connsiteY47" fmla="*/ 4770537 h 4770537"/>
              <a:gd name="connsiteX48" fmla="*/ 3909361 w 11846547"/>
              <a:gd name="connsiteY48" fmla="*/ 4770537 h 4770537"/>
              <a:gd name="connsiteX49" fmla="*/ 3553964 w 11846547"/>
              <a:gd name="connsiteY49" fmla="*/ 4770537 h 4770537"/>
              <a:gd name="connsiteX50" fmla="*/ 2843171 w 11846547"/>
              <a:gd name="connsiteY50" fmla="*/ 4770537 h 4770537"/>
              <a:gd name="connsiteX51" fmla="*/ 2606240 w 11846547"/>
              <a:gd name="connsiteY51" fmla="*/ 4770537 h 4770537"/>
              <a:gd name="connsiteX52" fmla="*/ 1895448 w 11846547"/>
              <a:gd name="connsiteY52" fmla="*/ 4770537 h 4770537"/>
              <a:gd name="connsiteX53" fmla="*/ 1303120 w 11846547"/>
              <a:gd name="connsiteY53" fmla="*/ 4770537 h 4770537"/>
              <a:gd name="connsiteX54" fmla="*/ 947724 w 11846547"/>
              <a:gd name="connsiteY54" fmla="*/ 4770537 h 4770537"/>
              <a:gd name="connsiteX55" fmla="*/ 0 w 11846547"/>
              <a:gd name="connsiteY55" fmla="*/ 4770537 h 4770537"/>
              <a:gd name="connsiteX56" fmla="*/ 0 w 11846547"/>
              <a:gd name="connsiteY56" fmla="*/ 4126515 h 4770537"/>
              <a:gd name="connsiteX57" fmla="*/ 0 w 11846547"/>
              <a:gd name="connsiteY57" fmla="*/ 3577903 h 4770537"/>
              <a:gd name="connsiteX58" fmla="*/ 0 w 11846547"/>
              <a:gd name="connsiteY58" fmla="*/ 3076996 h 4770537"/>
              <a:gd name="connsiteX59" fmla="*/ 0 w 11846547"/>
              <a:gd name="connsiteY59" fmla="*/ 2385269 h 4770537"/>
              <a:gd name="connsiteX60" fmla="*/ 0 w 11846547"/>
              <a:gd name="connsiteY60" fmla="*/ 1788951 h 4770537"/>
              <a:gd name="connsiteX61" fmla="*/ 0 w 11846547"/>
              <a:gd name="connsiteY61" fmla="*/ 1335750 h 4770537"/>
              <a:gd name="connsiteX62" fmla="*/ 0 w 11846547"/>
              <a:gd name="connsiteY62" fmla="*/ 787139 h 4770537"/>
              <a:gd name="connsiteX63" fmla="*/ 0 w 11846547"/>
              <a:gd name="connsiteY63" fmla="*/ 0 h 477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846547" h="4770537" fill="none" extrusionOk="0">
                <a:moveTo>
                  <a:pt x="0" y="0"/>
                </a:moveTo>
                <a:cubicBezTo>
                  <a:pt x="167871" y="-10094"/>
                  <a:pt x="178126" y="32985"/>
                  <a:pt x="355396" y="0"/>
                </a:cubicBezTo>
                <a:cubicBezTo>
                  <a:pt x="532666" y="-32985"/>
                  <a:pt x="619940" y="22320"/>
                  <a:pt x="829258" y="0"/>
                </a:cubicBezTo>
                <a:cubicBezTo>
                  <a:pt x="1038576" y="-22320"/>
                  <a:pt x="1465173" y="20424"/>
                  <a:pt x="1658517" y="0"/>
                </a:cubicBezTo>
                <a:cubicBezTo>
                  <a:pt x="1851861" y="-20424"/>
                  <a:pt x="1785487" y="16140"/>
                  <a:pt x="1895448" y="0"/>
                </a:cubicBezTo>
                <a:cubicBezTo>
                  <a:pt x="2005409" y="-16140"/>
                  <a:pt x="2237642" y="19144"/>
                  <a:pt x="2369309" y="0"/>
                </a:cubicBezTo>
                <a:cubicBezTo>
                  <a:pt x="2500976" y="-19144"/>
                  <a:pt x="2747851" y="37268"/>
                  <a:pt x="2843171" y="0"/>
                </a:cubicBezTo>
                <a:cubicBezTo>
                  <a:pt x="2938491" y="-37268"/>
                  <a:pt x="3090520" y="33885"/>
                  <a:pt x="3317033" y="0"/>
                </a:cubicBezTo>
                <a:cubicBezTo>
                  <a:pt x="3543546" y="-33885"/>
                  <a:pt x="3666702" y="23166"/>
                  <a:pt x="3909361" y="0"/>
                </a:cubicBezTo>
                <a:cubicBezTo>
                  <a:pt x="4152020" y="-23166"/>
                  <a:pt x="4197664" y="11621"/>
                  <a:pt x="4383222" y="0"/>
                </a:cubicBezTo>
                <a:cubicBezTo>
                  <a:pt x="4568780" y="-11621"/>
                  <a:pt x="4699204" y="31184"/>
                  <a:pt x="4857084" y="0"/>
                </a:cubicBezTo>
                <a:cubicBezTo>
                  <a:pt x="5014964" y="-31184"/>
                  <a:pt x="5221559" y="15721"/>
                  <a:pt x="5330946" y="0"/>
                </a:cubicBezTo>
                <a:cubicBezTo>
                  <a:pt x="5440333" y="-15721"/>
                  <a:pt x="5845648" y="96748"/>
                  <a:pt x="6160204" y="0"/>
                </a:cubicBezTo>
                <a:cubicBezTo>
                  <a:pt x="6474760" y="-96748"/>
                  <a:pt x="6403341" y="30065"/>
                  <a:pt x="6634066" y="0"/>
                </a:cubicBezTo>
                <a:cubicBezTo>
                  <a:pt x="6864791" y="-30065"/>
                  <a:pt x="7123980" y="54184"/>
                  <a:pt x="7344859" y="0"/>
                </a:cubicBezTo>
                <a:cubicBezTo>
                  <a:pt x="7565738" y="-54184"/>
                  <a:pt x="7516368" y="28175"/>
                  <a:pt x="7581790" y="0"/>
                </a:cubicBezTo>
                <a:cubicBezTo>
                  <a:pt x="7647212" y="-28175"/>
                  <a:pt x="8242136" y="56120"/>
                  <a:pt x="8411048" y="0"/>
                </a:cubicBezTo>
                <a:cubicBezTo>
                  <a:pt x="8579960" y="-56120"/>
                  <a:pt x="8599891" y="20578"/>
                  <a:pt x="8766445" y="0"/>
                </a:cubicBezTo>
                <a:cubicBezTo>
                  <a:pt x="8932999" y="-20578"/>
                  <a:pt x="8955697" y="5488"/>
                  <a:pt x="9121841" y="0"/>
                </a:cubicBezTo>
                <a:cubicBezTo>
                  <a:pt x="9287985" y="-5488"/>
                  <a:pt x="9769955" y="58948"/>
                  <a:pt x="9951099" y="0"/>
                </a:cubicBezTo>
                <a:cubicBezTo>
                  <a:pt x="10132243" y="-58948"/>
                  <a:pt x="10334336" y="24810"/>
                  <a:pt x="10543427" y="0"/>
                </a:cubicBezTo>
                <a:cubicBezTo>
                  <a:pt x="10752518" y="-24810"/>
                  <a:pt x="10692289" y="377"/>
                  <a:pt x="10780358" y="0"/>
                </a:cubicBezTo>
                <a:cubicBezTo>
                  <a:pt x="10868427" y="-377"/>
                  <a:pt x="11446739" y="58939"/>
                  <a:pt x="11846547" y="0"/>
                </a:cubicBezTo>
                <a:cubicBezTo>
                  <a:pt x="11871871" y="91914"/>
                  <a:pt x="11795140" y="240233"/>
                  <a:pt x="11846547" y="453201"/>
                </a:cubicBezTo>
                <a:cubicBezTo>
                  <a:pt x="11897954" y="666169"/>
                  <a:pt x="11825485" y="759796"/>
                  <a:pt x="11846547" y="1049518"/>
                </a:cubicBezTo>
                <a:cubicBezTo>
                  <a:pt x="11867609" y="1339240"/>
                  <a:pt x="11799818" y="1421933"/>
                  <a:pt x="11846547" y="1598130"/>
                </a:cubicBezTo>
                <a:cubicBezTo>
                  <a:pt x="11893276" y="1774327"/>
                  <a:pt x="11838134" y="1986636"/>
                  <a:pt x="11846547" y="2146742"/>
                </a:cubicBezTo>
                <a:cubicBezTo>
                  <a:pt x="11854960" y="2306848"/>
                  <a:pt x="11837721" y="2459414"/>
                  <a:pt x="11846547" y="2695353"/>
                </a:cubicBezTo>
                <a:cubicBezTo>
                  <a:pt x="11855373" y="2931292"/>
                  <a:pt x="11839154" y="3241417"/>
                  <a:pt x="11846547" y="3387081"/>
                </a:cubicBezTo>
                <a:cubicBezTo>
                  <a:pt x="11853940" y="3532745"/>
                  <a:pt x="11812851" y="3707338"/>
                  <a:pt x="11846547" y="3935693"/>
                </a:cubicBezTo>
                <a:cubicBezTo>
                  <a:pt x="11880243" y="4164048"/>
                  <a:pt x="11780093" y="4423882"/>
                  <a:pt x="11846547" y="4770537"/>
                </a:cubicBezTo>
                <a:cubicBezTo>
                  <a:pt x="11648126" y="4840101"/>
                  <a:pt x="11469052" y="4749313"/>
                  <a:pt x="11254220" y="4770537"/>
                </a:cubicBezTo>
                <a:cubicBezTo>
                  <a:pt x="11039388" y="4791761"/>
                  <a:pt x="10940534" y="4765315"/>
                  <a:pt x="10661892" y="4770537"/>
                </a:cubicBezTo>
                <a:cubicBezTo>
                  <a:pt x="10383250" y="4775759"/>
                  <a:pt x="10509388" y="4749096"/>
                  <a:pt x="10424961" y="4770537"/>
                </a:cubicBezTo>
                <a:cubicBezTo>
                  <a:pt x="10340534" y="4791978"/>
                  <a:pt x="10263800" y="4747335"/>
                  <a:pt x="10188030" y="4770537"/>
                </a:cubicBezTo>
                <a:cubicBezTo>
                  <a:pt x="10112260" y="4793739"/>
                  <a:pt x="9933235" y="4728234"/>
                  <a:pt x="9714169" y="4770537"/>
                </a:cubicBezTo>
                <a:cubicBezTo>
                  <a:pt x="9495103" y="4812840"/>
                  <a:pt x="9471420" y="4758571"/>
                  <a:pt x="9358772" y="4770537"/>
                </a:cubicBezTo>
                <a:cubicBezTo>
                  <a:pt x="9246124" y="4782503"/>
                  <a:pt x="8918701" y="4741636"/>
                  <a:pt x="8766445" y="4770537"/>
                </a:cubicBezTo>
                <a:cubicBezTo>
                  <a:pt x="8614189" y="4799438"/>
                  <a:pt x="8521231" y="4748790"/>
                  <a:pt x="8411048" y="4770537"/>
                </a:cubicBezTo>
                <a:cubicBezTo>
                  <a:pt x="8300865" y="4792284"/>
                  <a:pt x="8221724" y="4739141"/>
                  <a:pt x="8055652" y="4770537"/>
                </a:cubicBezTo>
                <a:cubicBezTo>
                  <a:pt x="7889580" y="4801933"/>
                  <a:pt x="7653194" y="4769087"/>
                  <a:pt x="7463325" y="4770537"/>
                </a:cubicBezTo>
                <a:cubicBezTo>
                  <a:pt x="7273456" y="4771987"/>
                  <a:pt x="7316055" y="4752456"/>
                  <a:pt x="7226394" y="4770537"/>
                </a:cubicBezTo>
                <a:cubicBezTo>
                  <a:pt x="7136733" y="4788618"/>
                  <a:pt x="6595020" y="4708039"/>
                  <a:pt x="6397135" y="4770537"/>
                </a:cubicBezTo>
                <a:cubicBezTo>
                  <a:pt x="6199250" y="4833035"/>
                  <a:pt x="6248144" y="4762641"/>
                  <a:pt x="6160204" y="4770537"/>
                </a:cubicBezTo>
                <a:cubicBezTo>
                  <a:pt x="6072264" y="4778433"/>
                  <a:pt x="5780949" y="4702300"/>
                  <a:pt x="5449412" y="4770537"/>
                </a:cubicBezTo>
                <a:cubicBezTo>
                  <a:pt x="5117875" y="4838774"/>
                  <a:pt x="5099712" y="4738884"/>
                  <a:pt x="4857084" y="4770537"/>
                </a:cubicBezTo>
                <a:cubicBezTo>
                  <a:pt x="4614456" y="4802190"/>
                  <a:pt x="4689969" y="4752708"/>
                  <a:pt x="4620153" y="4770537"/>
                </a:cubicBezTo>
                <a:cubicBezTo>
                  <a:pt x="4550337" y="4788366"/>
                  <a:pt x="4350385" y="4728512"/>
                  <a:pt x="4146291" y="4770537"/>
                </a:cubicBezTo>
                <a:cubicBezTo>
                  <a:pt x="3942197" y="4812562"/>
                  <a:pt x="4020280" y="4755231"/>
                  <a:pt x="3909361" y="4770537"/>
                </a:cubicBezTo>
                <a:cubicBezTo>
                  <a:pt x="3798442" y="4785843"/>
                  <a:pt x="3717256" y="4767872"/>
                  <a:pt x="3553964" y="4770537"/>
                </a:cubicBezTo>
                <a:cubicBezTo>
                  <a:pt x="3390672" y="4773202"/>
                  <a:pt x="3011992" y="4688482"/>
                  <a:pt x="2843171" y="4770537"/>
                </a:cubicBezTo>
                <a:cubicBezTo>
                  <a:pt x="2674350" y="4852592"/>
                  <a:pt x="2703903" y="4742218"/>
                  <a:pt x="2606240" y="4770537"/>
                </a:cubicBezTo>
                <a:cubicBezTo>
                  <a:pt x="2508577" y="4798856"/>
                  <a:pt x="2093264" y="4748718"/>
                  <a:pt x="1895448" y="4770537"/>
                </a:cubicBezTo>
                <a:cubicBezTo>
                  <a:pt x="1697632" y="4792356"/>
                  <a:pt x="1434901" y="4746503"/>
                  <a:pt x="1303120" y="4770537"/>
                </a:cubicBezTo>
                <a:cubicBezTo>
                  <a:pt x="1171339" y="4794571"/>
                  <a:pt x="1046347" y="4743277"/>
                  <a:pt x="947724" y="4770537"/>
                </a:cubicBezTo>
                <a:cubicBezTo>
                  <a:pt x="849101" y="4797797"/>
                  <a:pt x="276370" y="4755707"/>
                  <a:pt x="0" y="4770537"/>
                </a:cubicBezTo>
                <a:cubicBezTo>
                  <a:pt x="-59955" y="4454596"/>
                  <a:pt x="57773" y="4437342"/>
                  <a:pt x="0" y="4126515"/>
                </a:cubicBezTo>
                <a:cubicBezTo>
                  <a:pt x="-57773" y="3815688"/>
                  <a:pt x="9585" y="3702829"/>
                  <a:pt x="0" y="3577903"/>
                </a:cubicBezTo>
                <a:cubicBezTo>
                  <a:pt x="-9585" y="3452977"/>
                  <a:pt x="31541" y="3185126"/>
                  <a:pt x="0" y="3076996"/>
                </a:cubicBezTo>
                <a:cubicBezTo>
                  <a:pt x="-31541" y="2968866"/>
                  <a:pt x="4889" y="2590861"/>
                  <a:pt x="0" y="2385269"/>
                </a:cubicBezTo>
                <a:cubicBezTo>
                  <a:pt x="-4889" y="2179677"/>
                  <a:pt x="7743" y="1947151"/>
                  <a:pt x="0" y="1788951"/>
                </a:cubicBezTo>
                <a:cubicBezTo>
                  <a:pt x="-7743" y="1630751"/>
                  <a:pt x="18690" y="1437860"/>
                  <a:pt x="0" y="1335750"/>
                </a:cubicBezTo>
                <a:cubicBezTo>
                  <a:pt x="-18690" y="1233640"/>
                  <a:pt x="37032" y="915923"/>
                  <a:pt x="0" y="787139"/>
                </a:cubicBezTo>
                <a:cubicBezTo>
                  <a:pt x="-37032" y="658355"/>
                  <a:pt x="73628" y="320030"/>
                  <a:pt x="0" y="0"/>
                </a:cubicBezTo>
                <a:close/>
              </a:path>
              <a:path w="11846547" h="4770537" stroke="0" extrusionOk="0">
                <a:moveTo>
                  <a:pt x="0" y="0"/>
                </a:moveTo>
                <a:cubicBezTo>
                  <a:pt x="295307" y="-40763"/>
                  <a:pt x="519302" y="8995"/>
                  <a:pt x="710793" y="0"/>
                </a:cubicBezTo>
                <a:cubicBezTo>
                  <a:pt x="902284" y="-8995"/>
                  <a:pt x="898339" y="11907"/>
                  <a:pt x="1066189" y="0"/>
                </a:cubicBezTo>
                <a:cubicBezTo>
                  <a:pt x="1234039" y="-11907"/>
                  <a:pt x="1535205" y="40774"/>
                  <a:pt x="1658517" y="0"/>
                </a:cubicBezTo>
                <a:cubicBezTo>
                  <a:pt x="1781829" y="-40774"/>
                  <a:pt x="2205214" y="74356"/>
                  <a:pt x="2487775" y="0"/>
                </a:cubicBezTo>
                <a:cubicBezTo>
                  <a:pt x="2770336" y="-74356"/>
                  <a:pt x="2855943" y="62365"/>
                  <a:pt x="3080102" y="0"/>
                </a:cubicBezTo>
                <a:cubicBezTo>
                  <a:pt x="3304261" y="-62365"/>
                  <a:pt x="3441473" y="1322"/>
                  <a:pt x="3553964" y="0"/>
                </a:cubicBezTo>
                <a:cubicBezTo>
                  <a:pt x="3666455" y="-1322"/>
                  <a:pt x="4008537" y="49709"/>
                  <a:pt x="4383222" y="0"/>
                </a:cubicBezTo>
                <a:cubicBezTo>
                  <a:pt x="4757907" y="-49709"/>
                  <a:pt x="4543692" y="25994"/>
                  <a:pt x="4620153" y="0"/>
                </a:cubicBezTo>
                <a:cubicBezTo>
                  <a:pt x="4696614" y="-25994"/>
                  <a:pt x="4753759" y="22753"/>
                  <a:pt x="4857084" y="0"/>
                </a:cubicBezTo>
                <a:cubicBezTo>
                  <a:pt x="4960409" y="-22753"/>
                  <a:pt x="5191396" y="17550"/>
                  <a:pt x="5449412" y="0"/>
                </a:cubicBezTo>
                <a:cubicBezTo>
                  <a:pt x="5707428" y="-17550"/>
                  <a:pt x="5954996" y="56877"/>
                  <a:pt x="6160204" y="0"/>
                </a:cubicBezTo>
                <a:cubicBezTo>
                  <a:pt x="6365412" y="-56877"/>
                  <a:pt x="6290939" y="18762"/>
                  <a:pt x="6397135" y="0"/>
                </a:cubicBezTo>
                <a:cubicBezTo>
                  <a:pt x="6503331" y="-18762"/>
                  <a:pt x="6519902" y="8502"/>
                  <a:pt x="6634066" y="0"/>
                </a:cubicBezTo>
                <a:cubicBezTo>
                  <a:pt x="6748230" y="-8502"/>
                  <a:pt x="6828769" y="10225"/>
                  <a:pt x="6989463" y="0"/>
                </a:cubicBezTo>
                <a:cubicBezTo>
                  <a:pt x="7150157" y="-10225"/>
                  <a:pt x="7353534" y="40848"/>
                  <a:pt x="7463325" y="0"/>
                </a:cubicBezTo>
                <a:cubicBezTo>
                  <a:pt x="7573116" y="-40848"/>
                  <a:pt x="7779140" y="70552"/>
                  <a:pt x="8055652" y="0"/>
                </a:cubicBezTo>
                <a:cubicBezTo>
                  <a:pt x="8332164" y="-70552"/>
                  <a:pt x="8240388" y="25371"/>
                  <a:pt x="8411048" y="0"/>
                </a:cubicBezTo>
                <a:cubicBezTo>
                  <a:pt x="8581708" y="-25371"/>
                  <a:pt x="8547951" y="6759"/>
                  <a:pt x="8647979" y="0"/>
                </a:cubicBezTo>
                <a:cubicBezTo>
                  <a:pt x="8748007" y="-6759"/>
                  <a:pt x="9026386" y="81646"/>
                  <a:pt x="9358772" y="0"/>
                </a:cubicBezTo>
                <a:cubicBezTo>
                  <a:pt x="9691158" y="-81646"/>
                  <a:pt x="9828814" y="52901"/>
                  <a:pt x="9951099" y="0"/>
                </a:cubicBezTo>
                <a:cubicBezTo>
                  <a:pt x="10073384" y="-52901"/>
                  <a:pt x="10163563" y="16690"/>
                  <a:pt x="10306496" y="0"/>
                </a:cubicBezTo>
                <a:cubicBezTo>
                  <a:pt x="10449429" y="-16690"/>
                  <a:pt x="10695394" y="26765"/>
                  <a:pt x="10898823" y="0"/>
                </a:cubicBezTo>
                <a:cubicBezTo>
                  <a:pt x="11102252" y="-26765"/>
                  <a:pt x="11552828" y="72808"/>
                  <a:pt x="11846547" y="0"/>
                </a:cubicBezTo>
                <a:cubicBezTo>
                  <a:pt x="11876780" y="157815"/>
                  <a:pt x="11785709" y="363582"/>
                  <a:pt x="11846547" y="644022"/>
                </a:cubicBezTo>
                <a:cubicBezTo>
                  <a:pt x="11907385" y="924462"/>
                  <a:pt x="11822834" y="955034"/>
                  <a:pt x="11846547" y="1097224"/>
                </a:cubicBezTo>
                <a:cubicBezTo>
                  <a:pt x="11870260" y="1239414"/>
                  <a:pt x="11795472" y="1442313"/>
                  <a:pt x="11846547" y="1550425"/>
                </a:cubicBezTo>
                <a:cubicBezTo>
                  <a:pt x="11897622" y="1658537"/>
                  <a:pt x="11811174" y="1853398"/>
                  <a:pt x="11846547" y="2051331"/>
                </a:cubicBezTo>
                <a:cubicBezTo>
                  <a:pt x="11881920" y="2249264"/>
                  <a:pt x="11789205" y="2399553"/>
                  <a:pt x="11846547" y="2599943"/>
                </a:cubicBezTo>
                <a:cubicBezTo>
                  <a:pt x="11903889" y="2800333"/>
                  <a:pt x="11763693" y="3082410"/>
                  <a:pt x="11846547" y="3291671"/>
                </a:cubicBezTo>
                <a:cubicBezTo>
                  <a:pt x="11929401" y="3500932"/>
                  <a:pt x="11827333" y="3663110"/>
                  <a:pt x="11846547" y="3983398"/>
                </a:cubicBezTo>
                <a:cubicBezTo>
                  <a:pt x="11865761" y="4303686"/>
                  <a:pt x="11757567" y="4496821"/>
                  <a:pt x="11846547" y="4770537"/>
                </a:cubicBezTo>
                <a:cubicBezTo>
                  <a:pt x="11673020" y="4795515"/>
                  <a:pt x="11510860" y="4718298"/>
                  <a:pt x="11372685" y="4770537"/>
                </a:cubicBezTo>
                <a:cubicBezTo>
                  <a:pt x="11234510" y="4822776"/>
                  <a:pt x="11116147" y="4755302"/>
                  <a:pt x="11017289" y="4770537"/>
                </a:cubicBezTo>
                <a:cubicBezTo>
                  <a:pt x="10918431" y="4785772"/>
                  <a:pt x="10524689" y="4717979"/>
                  <a:pt x="10306496" y="4770537"/>
                </a:cubicBezTo>
                <a:cubicBezTo>
                  <a:pt x="10088303" y="4823095"/>
                  <a:pt x="10171496" y="4743761"/>
                  <a:pt x="10069565" y="4770537"/>
                </a:cubicBezTo>
                <a:cubicBezTo>
                  <a:pt x="9967634" y="4797313"/>
                  <a:pt x="9744604" y="4735824"/>
                  <a:pt x="9477238" y="4770537"/>
                </a:cubicBezTo>
                <a:cubicBezTo>
                  <a:pt x="9209872" y="4805250"/>
                  <a:pt x="9305360" y="4767336"/>
                  <a:pt x="9240307" y="4770537"/>
                </a:cubicBezTo>
                <a:cubicBezTo>
                  <a:pt x="9175254" y="4773738"/>
                  <a:pt x="8936646" y="4722337"/>
                  <a:pt x="8766445" y="4770537"/>
                </a:cubicBezTo>
                <a:cubicBezTo>
                  <a:pt x="8596244" y="4818737"/>
                  <a:pt x="8616242" y="4758354"/>
                  <a:pt x="8529514" y="4770537"/>
                </a:cubicBezTo>
                <a:cubicBezTo>
                  <a:pt x="8442786" y="4782720"/>
                  <a:pt x="8167733" y="4739620"/>
                  <a:pt x="7937186" y="4770537"/>
                </a:cubicBezTo>
                <a:cubicBezTo>
                  <a:pt x="7706639" y="4801454"/>
                  <a:pt x="7668518" y="4758276"/>
                  <a:pt x="7581790" y="4770537"/>
                </a:cubicBezTo>
                <a:cubicBezTo>
                  <a:pt x="7495062" y="4782798"/>
                  <a:pt x="7359895" y="4763668"/>
                  <a:pt x="7226394" y="4770537"/>
                </a:cubicBezTo>
                <a:cubicBezTo>
                  <a:pt x="7092893" y="4777406"/>
                  <a:pt x="6889384" y="4718601"/>
                  <a:pt x="6634066" y="4770537"/>
                </a:cubicBezTo>
                <a:cubicBezTo>
                  <a:pt x="6378748" y="4822473"/>
                  <a:pt x="6296965" y="4721145"/>
                  <a:pt x="6041739" y="4770537"/>
                </a:cubicBezTo>
                <a:cubicBezTo>
                  <a:pt x="5786513" y="4819929"/>
                  <a:pt x="5846214" y="4760485"/>
                  <a:pt x="5686343" y="4770537"/>
                </a:cubicBezTo>
                <a:cubicBezTo>
                  <a:pt x="5526472" y="4780589"/>
                  <a:pt x="5410534" y="4750861"/>
                  <a:pt x="5330946" y="4770537"/>
                </a:cubicBezTo>
                <a:cubicBezTo>
                  <a:pt x="5251358" y="4790213"/>
                  <a:pt x="5045300" y="4728067"/>
                  <a:pt x="4857084" y="4770537"/>
                </a:cubicBezTo>
                <a:cubicBezTo>
                  <a:pt x="4668868" y="4813007"/>
                  <a:pt x="4726237" y="4759163"/>
                  <a:pt x="4620153" y="4770537"/>
                </a:cubicBezTo>
                <a:cubicBezTo>
                  <a:pt x="4514069" y="4781911"/>
                  <a:pt x="3977772" y="4673065"/>
                  <a:pt x="3790895" y="4770537"/>
                </a:cubicBezTo>
                <a:cubicBezTo>
                  <a:pt x="3604018" y="4868009"/>
                  <a:pt x="3481643" y="4740691"/>
                  <a:pt x="3198568" y="4770537"/>
                </a:cubicBezTo>
                <a:cubicBezTo>
                  <a:pt x="2915493" y="4800383"/>
                  <a:pt x="2952377" y="4755505"/>
                  <a:pt x="2724706" y="4770537"/>
                </a:cubicBezTo>
                <a:cubicBezTo>
                  <a:pt x="2497035" y="4785569"/>
                  <a:pt x="2441938" y="4722068"/>
                  <a:pt x="2250844" y="4770537"/>
                </a:cubicBezTo>
                <a:cubicBezTo>
                  <a:pt x="2059750" y="4819006"/>
                  <a:pt x="1811811" y="4726595"/>
                  <a:pt x="1421586" y="4770537"/>
                </a:cubicBezTo>
                <a:cubicBezTo>
                  <a:pt x="1031361" y="4814479"/>
                  <a:pt x="906755" y="4758948"/>
                  <a:pt x="592327" y="4770537"/>
                </a:cubicBezTo>
                <a:cubicBezTo>
                  <a:pt x="277899" y="4782126"/>
                  <a:pt x="266796" y="4716068"/>
                  <a:pt x="0" y="4770537"/>
                </a:cubicBezTo>
                <a:cubicBezTo>
                  <a:pt x="-49475" y="4586023"/>
                  <a:pt x="20241" y="4498534"/>
                  <a:pt x="0" y="4317336"/>
                </a:cubicBezTo>
                <a:cubicBezTo>
                  <a:pt x="-20241" y="4136138"/>
                  <a:pt x="42348" y="4059744"/>
                  <a:pt x="0" y="3816430"/>
                </a:cubicBezTo>
                <a:cubicBezTo>
                  <a:pt x="-42348" y="3573116"/>
                  <a:pt x="18534" y="3299897"/>
                  <a:pt x="0" y="3124702"/>
                </a:cubicBezTo>
                <a:cubicBezTo>
                  <a:pt x="-18534" y="2949507"/>
                  <a:pt x="18220" y="2867593"/>
                  <a:pt x="0" y="2623795"/>
                </a:cubicBezTo>
                <a:cubicBezTo>
                  <a:pt x="-18220" y="2379997"/>
                  <a:pt x="32973" y="2311441"/>
                  <a:pt x="0" y="2122889"/>
                </a:cubicBezTo>
                <a:cubicBezTo>
                  <a:pt x="-32973" y="1934337"/>
                  <a:pt x="18241" y="1770358"/>
                  <a:pt x="0" y="1526572"/>
                </a:cubicBezTo>
                <a:cubicBezTo>
                  <a:pt x="-18241" y="1282786"/>
                  <a:pt x="39471" y="1179709"/>
                  <a:pt x="0" y="1073371"/>
                </a:cubicBezTo>
                <a:cubicBezTo>
                  <a:pt x="-39471" y="967033"/>
                  <a:pt x="13742" y="514784"/>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3802178001">
                  <a:prstGeom prst="rect">
                    <a:avLst/>
                  </a:prstGeom>
                  <ask:type>
                    <ask:lineSketchScribble/>
                  </ask:type>
                </ask:lineSketchStyleProps>
              </a:ext>
            </a:extLst>
          </a:ln>
        </p:spPr>
        <p:txBody>
          <a:bodyPr wrap="square">
            <a:spAutoFit/>
          </a:bodyPr>
          <a:lstStyle>
            <a:defPPr>
              <a:defRPr lang="el-GR"/>
            </a:defPPr>
            <a:lvl1pPr>
              <a:defRPr sz="1600" b="1"/>
            </a:lvl1pPr>
          </a:lstStyle>
          <a:p>
            <a:r>
              <a:rPr lang="de-DE" dirty="0"/>
              <a:t>Beschreibung A - Was Du über diese Zeit wissen solltest</a:t>
            </a:r>
          </a:p>
          <a:p>
            <a:r>
              <a:rPr lang="de-DE" b="0" dirty="0"/>
              <a:t>5 Jahrhunderte lang war Griechenland Teil des osmanischen Reiches gewesen, als die Griechen 1821 eine Revolution begannen, um ihre Freiheit von der osmanischen Herrschaft zu erlangen. Der Befreiungskampf war hart und dauerte lange.</a:t>
            </a:r>
          </a:p>
          <a:p>
            <a:r>
              <a:rPr lang="de-DE" b="0" dirty="0"/>
              <a:t>Doch sechs Jahre später, 1827, noch während der Militäroperationen, verabschiedete die Dritte Nationalversammlung eine neue, demokratischere Verfassung und ernannte </a:t>
            </a:r>
            <a:r>
              <a:rPr lang="de-DE" b="0" dirty="0" err="1"/>
              <a:t>Nafplio</a:t>
            </a:r>
            <a:r>
              <a:rPr lang="de-DE" b="0" dirty="0"/>
              <a:t> zur Hauptstadt des griechischen Staates.</a:t>
            </a:r>
          </a:p>
          <a:p>
            <a:r>
              <a:rPr lang="de-DE" b="0" dirty="0"/>
              <a:t>Ioannis </a:t>
            </a:r>
            <a:r>
              <a:rPr lang="de-DE" b="0" dirty="0" err="1"/>
              <a:t>Kapodistrias</a:t>
            </a:r>
            <a:r>
              <a:rPr lang="de-DE" b="0" dirty="0"/>
              <a:t> wurde zum ersten Staatsoberhaupt gewählt. 1829 wurde der neu gegründete Staat Griechenland im ersten „Londoner Protokoll“ von den damaligen Großmächten England, Frankreich und Russland anerkannt.</a:t>
            </a:r>
          </a:p>
          <a:p>
            <a:r>
              <a:rPr lang="de-DE" b="0" dirty="0"/>
              <a:t>Ioannis </a:t>
            </a:r>
            <a:r>
              <a:rPr lang="de-DE" b="0" dirty="0" err="1"/>
              <a:t>Kapodistrias</a:t>
            </a:r>
            <a:r>
              <a:rPr lang="de-DE" b="0" dirty="0"/>
              <a:t> setzte sich sehr für sein Land ein. Einerseits verhandelte er weiter mit den Großmächten Europas, um die Erweiterung der Grenzen Griechenlands zu erreichen. Gleichzeitig versuchte er, den Staat zu organisieren und seine Verwaltung, seine Wirtschaft und sein Bildungssystem zu verbessern.</a:t>
            </a:r>
          </a:p>
          <a:p>
            <a:r>
              <a:rPr lang="de-DE" b="0" dirty="0"/>
              <a:t>Nicht alle Gruppen im damaligen Griechenland waren mit diesen Reformen einverstanden, was letztendlich dazu führte, dass </a:t>
            </a:r>
            <a:r>
              <a:rPr lang="de-DE" b="0" dirty="0" err="1"/>
              <a:t>Kapodistrias</a:t>
            </a:r>
            <a:r>
              <a:rPr lang="de-DE" b="0" dirty="0"/>
              <a:t> im September 1831 ermordet wurde.</a:t>
            </a:r>
          </a:p>
          <a:p>
            <a:r>
              <a:rPr lang="de-DE" b="0" dirty="0"/>
              <a:t>Nach der Ermordung von </a:t>
            </a:r>
            <a:r>
              <a:rPr lang="de-DE" b="0" dirty="0" err="1"/>
              <a:t>Kapodistrias</a:t>
            </a:r>
            <a:r>
              <a:rPr lang="de-DE" b="0" dirty="0"/>
              <a:t> beschlossen die damaligen Großmächte England, Frankreich und Russland, Griechenland eine Monarchie aufzuzwingen. Sie erklärten den 16-jährigen Otto, Sohn von König Ludwig von Bayern, zum Monarchen von Griechenland.</a:t>
            </a:r>
          </a:p>
          <a:p>
            <a:r>
              <a:rPr lang="de-DE" b="0" dirty="0"/>
              <a:t>Otto kam 1833 nach Griechenland. Er ging in </a:t>
            </a:r>
            <a:r>
              <a:rPr lang="de-DE" b="0" dirty="0" err="1"/>
              <a:t>Nafplio</a:t>
            </a:r>
            <a:r>
              <a:rPr lang="de-DE" b="0" dirty="0"/>
              <a:t> von Bord und wurde herzlich empfangen, da die Menschen vom Befreiungskrieg zermürbt und von den Unruhen nach der Ermordung von </a:t>
            </a:r>
            <a:r>
              <a:rPr lang="de-DE" b="0" dirty="0" err="1"/>
              <a:t>Kapodistrias</a:t>
            </a:r>
            <a:r>
              <a:rPr lang="de-DE" b="0" dirty="0"/>
              <a:t> enttäuscht waren. Otto war jedoch noch minderjährig und durfte sein Königreich noch nicht regieren, bis er 18 war. So wurden drei bayrische Regenten ernannt, um bis zu Ottos Volljährigkeit die Regierungsgeschäfte zu führen.</a:t>
            </a:r>
          </a:p>
          <a:p>
            <a:r>
              <a:rPr lang="de-DE" b="0" dirty="0"/>
              <a:t>1834 wurde in Athen, das seit kurzem die Hauptstadt des griechischen Staates geworden war, die Volljährigkeit Ottos gefeiert. …</a:t>
            </a:r>
          </a:p>
        </p:txBody>
      </p:sp>
      <p:sp>
        <p:nvSpPr>
          <p:cNvPr id="13" name="TextBox 12">
            <a:extLst>
              <a:ext uri="{FF2B5EF4-FFF2-40B4-BE49-F238E27FC236}">
                <a16:creationId xmlns:a16="http://schemas.microsoft.com/office/drawing/2014/main" id="{3021B528-2E8C-4AA8-AF58-10876635EC43}"/>
              </a:ext>
            </a:extLst>
          </p:cNvPr>
          <p:cNvSpPr txBox="1"/>
          <p:nvPr/>
        </p:nvSpPr>
        <p:spPr>
          <a:xfrm>
            <a:off x="87425" y="1595021"/>
            <a:ext cx="12019274" cy="5262979"/>
          </a:xfrm>
          <a:custGeom>
            <a:avLst/>
            <a:gdLst>
              <a:gd name="connsiteX0" fmla="*/ 0 w 12019274"/>
              <a:gd name="connsiteY0" fmla="*/ 0 h 5262979"/>
              <a:gd name="connsiteX1" fmla="*/ 692539 w 12019274"/>
              <a:gd name="connsiteY1" fmla="*/ 0 h 5262979"/>
              <a:gd name="connsiteX2" fmla="*/ 904307 w 12019274"/>
              <a:gd name="connsiteY2" fmla="*/ 0 h 5262979"/>
              <a:gd name="connsiteX3" fmla="*/ 1596846 w 12019274"/>
              <a:gd name="connsiteY3" fmla="*/ 0 h 5262979"/>
              <a:gd name="connsiteX4" fmla="*/ 2169193 w 12019274"/>
              <a:gd name="connsiteY4" fmla="*/ 0 h 5262979"/>
              <a:gd name="connsiteX5" fmla="*/ 2380961 w 12019274"/>
              <a:gd name="connsiteY5" fmla="*/ 0 h 5262979"/>
              <a:gd name="connsiteX6" fmla="*/ 2592729 w 12019274"/>
              <a:gd name="connsiteY6" fmla="*/ 0 h 5262979"/>
              <a:gd name="connsiteX7" fmla="*/ 2804497 w 12019274"/>
              <a:gd name="connsiteY7" fmla="*/ 0 h 5262979"/>
              <a:gd name="connsiteX8" fmla="*/ 3136458 w 12019274"/>
              <a:gd name="connsiteY8" fmla="*/ 0 h 5262979"/>
              <a:gd name="connsiteX9" fmla="*/ 3828997 w 12019274"/>
              <a:gd name="connsiteY9" fmla="*/ 0 h 5262979"/>
              <a:gd name="connsiteX10" fmla="*/ 4401344 w 12019274"/>
              <a:gd name="connsiteY10" fmla="*/ 0 h 5262979"/>
              <a:gd name="connsiteX11" fmla="*/ 5093883 w 12019274"/>
              <a:gd name="connsiteY11" fmla="*/ 0 h 5262979"/>
              <a:gd name="connsiteX12" fmla="*/ 5305651 w 12019274"/>
              <a:gd name="connsiteY12" fmla="*/ 0 h 5262979"/>
              <a:gd name="connsiteX13" fmla="*/ 5517419 w 12019274"/>
              <a:gd name="connsiteY13" fmla="*/ 0 h 5262979"/>
              <a:gd name="connsiteX14" fmla="*/ 5729187 w 12019274"/>
              <a:gd name="connsiteY14" fmla="*/ 0 h 5262979"/>
              <a:gd name="connsiteX15" fmla="*/ 6301534 w 12019274"/>
              <a:gd name="connsiteY15" fmla="*/ 0 h 5262979"/>
              <a:gd name="connsiteX16" fmla="*/ 6873880 w 12019274"/>
              <a:gd name="connsiteY16" fmla="*/ 0 h 5262979"/>
              <a:gd name="connsiteX17" fmla="*/ 7085648 w 12019274"/>
              <a:gd name="connsiteY17" fmla="*/ 0 h 5262979"/>
              <a:gd name="connsiteX18" fmla="*/ 7778187 w 12019274"/>
              <a:gd name="connsiteY18" fmla="*/ 0 h 5262979"/>
              <a:gd name="connsiteX19" fmla="*/ 8230341 w 12019274"/>
              <a:gd name="connsiteY19" fmla="*/ 0 h 5262979"/>
              <a:gd name="connsiteX20" fmla="*/ 9043073 w 12019274"/>
              <a:gd name="connsiteY20" fmla="*/ 0 h 5262979"/>
              <a:gd name="connsiteX21" fmla="*/ 9615419 w 12019274"/>
              <a:gd name="connsiteY21" fmla="*/ 0 h 5262979"/>
              <a:gd name="connsiteX22" fmla="*/ 10187766 w 12019274"/>
              <a:gd name="connsiteY22" fmla="*/ 0 h 5262979"/>
              <a:gd name="connsiteX23" fmla="*/ 10399534 w 12019274"/>
              <a:gd name="connsiteY23" fmla="*/ 0 h 5262979"/>
              <a:gd name="connsiteX24" fmla="*/ 11212266 w 12019274"/>
              <a:gd name="connsiteY24" fmla="*/ 0 h 5262979"/>
              <a:gd name="connsiteX25" fmla="*/ 12019274 w 12019274"/>
              <a:gd name="connsiteY25" fmla="*/ 0 h 5262979"/>
              <a:gd name="connsiteX26" fmla="*/ 12019274 w 12019274"/>
              <a:gd name="connsiteY26" fmla="*/ 479516 h 5262979"/>
              <a:gd name="connsiteX27" fmla="*/ 12019274 w 12019274"/>
              <a:gd name="connsiteY27" fmla="*/ 959032 h 5262979"/>
              <a:gd name="connsiteX28" fmla="*/ 12019274 w 12019274"/>
              <a:gd name="connsiteY28" fmla="*/ 1438548 h 5262979"/>
              <a:gd name="connsiteX29" fmla="*/ 12019274 w 12019274"/>
              <a:gd name="connsiteY29" fmla="*/ 1970693 h 5262979"/>
              <a:gd name="connsiteX30" fmla="*/ 12019274 w 12019274"/>
              <a:gd name="connsiteY30" fmla="*/ 2660728 h 5262979"/>
              <a:gd name="connsiteX31" fmla="*/ 12019274 w 12019274"/>
              <a:gd name="connsiteY31" fmla="*/ 3298134 h 5262979"/>
              <a:gd name="connsiteX32" fmla="*/ 12019274 w 12019274"/>
              <a:gd name="connsiteY32" fmla="*/ 3725020 h 5262979"/>
              <a:gd name="connsiteX33" fmla="*/ 12019274 w 12019274"/>
              <a:gd name="connsiteY33" fmla="*/ 4257165 h 5262979"/>
              <a:gd name="connsiteX34" fmla="*/ 12019274 w 12019274"/>
              <a:gd name="connsiteY34" fmla="*/ 5262979 h 5262979"/>
              <a:gd name="connsiteX35" fmla="*/ 11326735 w 12019274"/>
              <a:gd name="connsiteY35" fmla="*/ 5262979 h 5262979"/>
              <a:gd name="connsiteX36" fmla="*/ 10634196 w 12019274"/>
              <a:gd name="connsiteY36" fmla="*/ 5262979 h 5262979"/>
              <a:gd name="connsiteX37" fmla="*/ 10422428 w 12019274"/>
              <a:gd name="connsiteY37" fmla="*/ 5262979 h 5262979"/>
              <a:gd name="connsiteX38" fmla="*/ 10090467 w 12019274"/>
              <a:gd name="connsiteY38" fmla="*/ 5262979 h 5262979"/>
              <a:gd name="connsiteX39" fmla="*/ 9518120 w 12019274"/>
              <a:gd name="connsiteY39" fmla="*/ 5262979 h 5262979"/>
              <a:gd name="connsiteX40" fmla="*/ 9306352 w 12019274"/>
              <a:gd name="connsiteY40" fmla="*/ 5262979 h 5262979"/>
              <a:gd name="connsiteX41" fmla="*/ 8734006 w 12019274"/>
              <a:gd name="connsiteY41" fmla="*/ 5262979 h 5262979"/>
              <a:gd name="connsiteX42" fmla="*/ 8161659 w 12019274"/>
              <a:gd name="connsiteY42" fmla="*/ 5262979 h 5262979"/>
              <a:gd name="connsiteX43" fmla="*/ 7348928 w 12019274"/>
              <a:gd name="connsiteY43" fmla="*/ 5262979 h 5262979"/>
              <a:gd name="connsiteX44" fmla="*/ 6896774 w 12019274"/>
              <a:gd name="connsiteY44" fmla="*/ 5262979 h 5262979"/>
              <a:gd name="connsiteX45" fmla="*/ 6324428 w 12019274"/>
              <a:gd name="connsiteY45" fmla="*/ 5262979 h 5262979"/>
              <a:gd name="connsiteX46" fmla="*/ 5872274 w 12019274"/>
              <a:gd name="connsiteY46" fmla="*/ 5262979 h 5262979"/>
              <a:gd name="connsiteX47" fmla="*/ 5059542 w 12019274"/>
              <a:gd name="connsiteY47" fmla="*/ 5262979 h 5262979"/>
              <a:gd name="connsiteX48" fmla="*/ 4246810 w 12019274"/>
              <a:gd name="connsiteY48" fmla="*/ 5262979 h 5262979"/>
              <a:gd name="connsiteX49" fmla="*/ 4035042 w 12019274"/>
              <a:gd name="connsiteY49" fmla="*/ 5262979 h 5262979"/>
              <a:gd name="connsiteX50" fmla="*/ 3703081 w 12019274"/>
              <a:gd name="connsiteY50" fmla="*/ 5262979 h 5262979"/>
              <a:gd name="connsiteX51" fmla="*/ 2890349 w 12019274"/>
              <a:gd name="connsiteY51" fmla="*/ 5262979 h 5262979"/>
              <a:gd name="connsiteX52" fmla="*/ 2197810 w 12019274"/>
              <a:gd name="connsiteY52" fmla="*/ 5262979 h 5262979"/>
              <a:gd name="connsiteX53" fmla="*/ 1385078 w 12019274"/>
              <a:gd name="connsiteY53" fmla="*/ 5262979 h 5262979"/>
              <a:gd name="connsiteX54" fmla="*/ 1173310 w 12019274"/>
              <a:gd name="connsiteY54" fmla="*/ 5262979 h 5262979"/>
              <a:gd name="connsiteX55" fmla="*/ 721156 w 12019274"/>
              <a:gd name="connsiteY55" fmla="*/ 5262979 h 5262979"/>
              <a:gd name="connsiteX56" fmla="*/ 0 w 12019274"/>
              <a:gd name="connsiteY56" fmla="*/ 5262979 h 5262979"/>
              <a:gd name="connsiteX57" fmla="*/ 0 w 12019274"/>
              <a:gd name="connsiteY57" fmla="*/ 4625574 h 5262979"/>
              <a:gd name="connsiteX58" fmla="*/ 0 w 12019274"/>
              <a:gd name="connsiteY58" fmla="*/ 4198688 h 5262979"/>
              <a:gd name="connsiteX59" fmla="*/ 0 w 12019274"/>
              <a:gd name="connsiteY59" fmla="*/ 3771802 h 5262979"/>
              <a:gd name="connsiteX60" fmla="*/ 0 w 12019274"/>
              <a:gd name="connsiteY60" fmla="*/ 3239656 h 5262979"/>
              <a:gd name="connsiteX61" fmla="*/ 0 w 12019274"/>
              <a:gd name="connsiteY61" fmla="*/ 2707510 h 5262979"/>
              <a:gd name="connsiteX62" fmla="*/ 0 w 12019274"/>
              <a:gd name="connsiteY62" fmla="*/ 2017475 h 5262979"/>
              <a:gd name="connsiteX63" fmla="*/ 0 w 12019274"/>
              <a:gd name="connsiteY63" fmla="*/ 1380070 h 5262979"/>
              <a:gd name="connsiteX64" fmla="*/ 0 w 12019274"/>
              <a:gd name="connsiteY64" fmla="*/ 690035 h 5262979"/>
              <a:gd name="connsiteX65" fmla="*/ 0 w 12019274"/>
              <a:gd name="connsiteY65" fmla="*/ 0 h 52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019274" h="5262979" fill="none" extrusionOk="0">
                <a:moveTo>
                  <a:pt x="0" y="0"/>
                </a:moveTo>
                <a:cubicBezTo>
                  <a:pt x="258043" y="-14938"/>
                  <a:pt x="449307" y="46409"/>
                  <a:pt x="692539" y="0"/>
                </a:cubicBezTo>
                <a:cubicBezTo>
                  <a:pt x="935771" y="-46409"/>
                  <a:pt x="848467" y="4177"/>
                  <a:pt x="904307" y="0"/>
                </a:cubicBezTo>
                <a:cubicBezTo>
                  <a:pt x="960147" y="-4177"/>
                  <a:pt x="1360008" y="69625"/>
                  <a:pt x="1596846" y="0"/>
                </a:cubicBezTo>
                <a:cubicBezTo>
                  <a:pt x="1833684" y="-69625"/>
                  <a:pt x="2049953" y="8203"/>
                  <a:pt x="2169193" y="0"/>
                </a:cubicBezTo>
                <a:cubicBezTo>
                  <a:pt x="2288433" y="-8203"/>
                  <a:pt x="2276822" y="16370"/>
                  <a:pt x="2380961" y="0"/>
                </a:cubicBezTo>
                <a:cubicBezTo>
                  <a:pt x="2485100" y="-16370"/>
                  <a:pt x="2502196" y="11345"/>
                  <a:pt x="2592729" y="0"/>
                </a:cubicBezTo>
                <a:cubicBezTo>
                  <a:pt x="2683262" y="-11345"/>
                  <a:pt x="2744929" y="14168"/>
                  <a:pt x="2804497" y="0"/>
                </a:cubicBezTo>
                <a:cubicBezTo>
                  <a:pt x="2864065" y="-14168"/>
                  <a:pt x="3020509" y="1085"/>
                  <a:pt x="3136458" y="0"/>
                </a:cubicBezTo>
                <a:cubicBezTo>
                  <a:pt x="3252407" y="-1085"/>
                  <a:pt x="3535959" y="1904"/>
                  <a:pt x="3828997" y="0"/>
                </a:cubicBezTo>
                <a:cubicBezTo>
                  <a:pt x="4122035" y="-1904"/>
                  <a:pt x="4133262" y="45496"/>
                  <a:pt x="4401344" y="0"/>
                </a:cubicBezTo>
                <a:cubicBezTo>
                  <a:pt x="4669426" y="-45496"/>
                  <a:pt x="4816910" y="38628"/>
                  <a:pt x="5093883" y="0"/>
                </a:cubicBezTo>
                <a:cubicBezTo>
                  <a:pt x="5370856" y="-38628"/>
                  <a:pt x="5203518" y="23244"/>
                  <a:pt x="5305651" y="0"/>
                </a:cubicBezTo>
                <a:cubicBezTo>
                  <a:pt x="5407784" y="-23244"/>
                  <a:pt x="5417301" y="17509"/>
                  <a:pt x="5517419" y="0"/>
                </a:cubicBezTo>
                <a:cubicBezTo>
                  <a:pt x="5617537" y="-17509"/>
                  <a:pt x="5677801" y="16360"/>
                  <a:pt x="5729187" y="0"/>
                </a:cubicBezTo>
                <a:cubicBezTo>
                  <a:pt x="5780573" y="-16360"/>
                  <a:pt x="6056969" y="16571"/>
                  <a:pt x="6301534" y="0"/>
                </a:cubicBezTo>
                <a:cubicBezTo>
                  <a:pt x="6546099" y="-16571"/>
                  <a:pt x="6651887" y="35941"/>
                  <a:pt x="6873880" y="0"/>
                </a:cubicBezTo>
                <a:cubicBezTo>
                  <a:pt x="7095873" y="-35941"/>
                  <a:pt x="7034523" y="22255"/>
                  <a:pt x="7085648" y="0"/>
                </a:cubicBezTo>
                <a:cubicBezTo>
                  <a:pt x="7136773" y="-22255"/>
                  <a:pt x="7563772" y="67175"/>
                  <a:pt x="7778187" y="0"/>
                </a:cubicBezTo>
                <a:cubicBezTo>
                  <a:pt x="7992602" y="-67175"/>
                  <a:pt x="8036087" y="2939"/>
                  <a:pt x="8230341" y="0"/>
                </a:cubicBezTo>
                <a:cubicBezTo>
                  <a:pt x="8424595" y="-2939"/>
                  <a:pt x="8754750" y="2234"/>
                  <a:pt x="9043073" y="0"/>
                </a:cubicBezTo>
                <a:cubicBezTo>
                  <a:pt x="9331396" y="-2234"/>
                  <a:pt x="9339860" y="52073"/>
                  <a:pt x="9615419" y="0"/>
                </a:cubicBezTo>
                <a:cubicBezTo>
                  <a:pt x="9890978" y="-52073"/>
                  <a:pt x="9935076" y="53173"/>
                  <a:pt x="10187766" y="0"/>
                </a:cubicBezTo>
                <a:cubicBezTo>
                  <a:pt x="10440456" y="-53173"/>
                  <a:pt x="10312394" y="3848"/>
                  <a:pt x="10399534" y="0"/>
                </a:cubicBezTo>
                <a:cubicBezTo>
                  <a:pt x="10486674" y="-3848"/>
                  <a:pt x="10990475" y="9725"/>
                  <a:pt x="11212266" y="0"/>
                </a:cubicBezTo>
                <a:cubicBezTo>
                  <a:pt x="11434057" y="-9725"/>
                  <a:pt x="11660762" y="15516"/>
                  <a:pt x="12019274" y="0"/>
                </a:cubicBezTo>
                <a:cubicBezTo>
                  <a:pt x="12065193" y="179992"/>
                  <a:pt x="11992113" y="245464"/>
                  <a:pt x="12019274" y="479516"/>
                </a:cubicBezTo>
                <a:cubicBezTo>
                  <a:pt x="12046435" y="713568"/>
                  <a:pt x="11965708" y="825411"/>
                  <a:pt x="12019274" y="959032"/>
                </a:cubicBezTo>
                <a:cubicBezTo>
                  <a:pt x="12072840" y="1092653"/>
                  <a:pt x="11977154" y="1300925"/>
                  <a:pt x="12019274" y="1438548"/>
                </a:cubicBezTo>
                <a:cubicBezTo>
                  <a:pt x="12061394" y="1576171"/>
                  <a:pt x="11998116" y="1841000"/>
                  <a:pt x="12019274" y="1970693"/>
                </a:cubicBezTo>
                <a:cubicBezTo>
                  <a:pt x="12040432" y="2100386"/>
                  <a:pt x="12015517" y="2370892"/>
                  <a:pt x="12019274" y="2660728"/>
                </a:cubicBezTo>
                <a:cubicBezTo>
                  <a:pt x="12023031" y="2950564"/>
                  <a:pt x="11958952" y="3073814"/>
                  <a:pt x="12019274" y="3298134"/>
                </a:cubicBezTo>
                <a:cubicBezTo>
                  <a:pt x="12079596" y="3522454"/>
                  <a:pt x="12000187" y="3563082"/>
                  <a:pt x="12019274" y="3725020"/>
                </a:cubicBezTo>
                <a:cubicBezTo>
                  <a:pt x="12038361" y="3886958"/>
                  <a:pt x="11956276" y="4149979"/>
                  <a:pt x="12019274" y="4257165"/>
                </a:cubicBezTo>
                <a:cubicBezTo>
                  <a:pt x="12082272" y="4364352"/>
                  <a:pt x="11984407" y="4873979"/>
                  <a:pt x="12019274" y="5262979"/>
                </a:cubicBezTo>
                <a:cubicBezTo>
                  <a:pt x="11777663" y="5291316"/>
                  <a:pt x="11581517" y="5261735"/>
                  <a:pt x="11326735" y="5262979"/>
                </a:cubicBezTo>
                <a:cubicBezTo>
                  <a:pt x="11071953" y="5264223"/>
                  <a:pt x="10923629" y="5217815"/>
                  <a:pt x="10634196" y="5262979"/>
                </a:cubicBezTo>
                <a:cubicBezTo>
                  <a:pt x="10344763" y="5308143"/>
                  <a:pt x="10485897" y="5243946"/>
                  <a:pt x="10422428" y="5262979"/>
                </a:cubicBezTo>
                <a:cubicBezTo>
                  <a:pt x="10358959" y="5282012"/>
                  <a:pt x="10253821" y="5257223"/>
                  <a:pt x="10090467" y="5262979"/>
                </a:cubicBezTo>
                <a:cubicBezTo>
                  <a:pt x="9927113" y="5268735"/>
                  <a:pt x="9706913" y="5224216"/>
                  <a:pt x="9518120" y="5262979"/>
                </a:cubicBezTo>
                <a:cubicBezTo>
                  <a:pt x="9329327" y="5301742"/>
                  <a:pt x="9399218" y="5261362"/>
                  <a:pt x="9306352" y="5262979"/>
                </a:cubicBezTo>
                <a:cubicBezTo>
                  <a:pt x="9213486" y="5264596"/>
                  <a:pt x="8928311" y="5197758"/>
                  <a:pt x="8734006" y="5262979"/>
                </a:cubicBezTo>
                <a:cubicBezTo>
                  <a:pt x="8539701" y="5328200"/>
                  <a:pt x="8300797" y="5212059"/>
                  <a:pt x="8161659" y="5262979"/>
                </a:cubicBezTo>
                <a:cubicBezTo>
                  <a:pt x="8022521" y="5313899"/>
                  <a:pt x="7701856" y="5165508"/>
                  <a:pt x="7348928" y="5262979"/>
                </a:cubicBezTo>
                <a:cubicBezTo>
                  <a:pt x="6996000" y="5360450"/>
                  <a:pt x="7107448" y="5239302"/>
                  <a:pt x="6896774" y="5262979"/>
                </a:cubicBezTo>
                <a:cubicBezTo>
                  <a:pt x="6686100" y="5286656"/>
                  <a:pt x="6559089" y="5224568"/>
                  <a:pt x="6324428" y="5262979"/>
                </a:cubicBezTo>
                <a:cubicBezTo>
                  <a:pt x="6089767" y="5301390"/>
                  <a:pt x="5980965" y="5258476"/>
                  <a:pt x="5872274" y="5262979"/>
                </a:cubicBezTo>
                <a:cubicBezTo>
                  <a:pt x="5763583" y="5267482"/>
                  <a:pt x="5407227" y="5257957"/>
                  <a:pt x="5059542" y="5262979"/>
                </a:cubicBezTo>
                <a:cubicBezTo>
                  <a:pt x="4711857" y="5268001"/>
                  <a:pt x="4451192" y="5244103"/>
                  <a:pt x="4246810" y="5262979"/>
                </a:cubicBezTo>
                <a:cubicBezTo>
                  <a:pt x="4042428" y="5281855"/>
                  <a:pt x="4135942" y="5258602"/>
                  <a:pt x="4035042" y="5262979"/>
                </a:cubicBezTo>
                <a:cubicBezTo>
                  <a:pt x="3934142" y="5267356"/>
                  <a:pt x="3813040" y="5248895"/>
                  <a:pt x="3703081" y="5262979"/>
                </a:cubicBezTo>
                <a:cubicBezTo>
                  <a:pt x="3593122" y="5277063"/>
                  <a:pt x="3240458" y="5254052"/>
                  <a:pt x="2890349" y="5262979"/>
                </a:cubicBezTo>
                <a:cubicBezTo>
                  <a:pt x="2540240" y="5271906"/>
                  <a:pt x="2519393" y="5228734"/>
                  <a:pt x="2197810" y="5262979"/>
                </a:cubicBezTo>
                <a:cubicBezTo>
                  <a:pt x="1876227" y="5297224"/>
                  <a:pt x="1741448" y="5168881"/>
                  <a:pt x="1385078" y="5262979"/>
                </a:cubicBezTo>
                <a:cubicBezTo>
                  <a:pt x="1028708" y="5357077"/>
                  <a:pt x="1245521" y="5242505"/>
                  <a:pt x="1173310" y="5262979"/>
                </a:cubicBezTo>
                <a:cubicBezTo>
                  <a:pt x="1101099" y="5283453"/>
                  <a:pt x="840006" y="5212901"/>
                  <a:pt x="721156" y="5262979"/>
                </a:cubicBezTo>
                <a:cubicBezTo>
                  <a:pt x="602306" y="5313057"/>
                  <a:pt x="212089" y="5253870"/>
                  <a:pt x="0" y="5262979"/>
                </a:cubicBezTo>
                <a:cubicBezTo>
                  <a:pt x="-10016" y="5006887"/>
                  <a:pt x="36173" y="4835653"/>
                  <a:pt x="0" y="4625574"/>
                </a:cubicBezTo>
                <a:cubicBezTo>
                  <a:pt x="-36173" y="4415495"/>
                  <a:pt x="47726" y="4295790"/>
                  <a:pt x="0" y="4198688"/>
                </a:cubicBezTo>
                <a:cubicBezTo>
                  <a:pt x="-47726" y="4101586"/>
                  <a:pt x="35673" y="3885345"/>
                  <a:pt x="0" y="3771802"/>
                </a:cubicBezTo>
                <a:cubicBezTo>
                  <a:pt x="-35673" y="3658259"/>
                  <a:pt x="53897" y="3458284"/>
                  <a:pt x="0" y="3239656"/>
                </a:cubicBezTo>
                <a:cubicBezTo>
                  <a:pt x="-53897" y="3021028"/>
                  <a:pt x="26895" y="2856434"/>
                  <a:pt x="0" y="2707510"/>
                </a:cubicBezTo>
                <a:cubicBezTo>
                  <a:pt x="-26895" y="2558586"/>
                  <a:pt x="5686" y="2225210"/>
                  <a:pt x="0" y="2017475"/>
                </a:cubicBezTo>
                <a:cubicBezTo>
                  <a:pt x="-5686" y="1809740"/>
                  <a:pt x="39200" y="1525771"/>
                  <a:pt x="0" y="1380070"/>
                </a:cubicBezTo>
                <a:cubicBezTo>
                  <a:pt x="-39200" y="1234370"/>
                  <a:pt x="23712" y="912217"/>
                  <a:pt x="0" y="690035"/>
                </a:cubicBezTo>
                <a:cubicBezTo>
                  <a:pt x="-23712" y="467854"/>
                  <a:pt x="38061" y="216852"/>
                  <a:pt x="0" y="0"/>
                </a:cubicBezTo>
                <a:close/>
              </a:path>
              <a:path w="12019274" h="5262979" stroke="0" extrusionOk="0">
                <a:moveTo>
                  <a:pt x="0" y="0"/>
                </a:moveTo>
                <a:cubicBezTo>
                  <a:pt x="205628" y="-65348"/>
                  <a:pt x="409573" y="45874"/>
                  <a:pt x="572346" y="0"/>
                </a:cubicBezTo>
                <a:cubicBezTo>
                  <a:pt x="735119" y="-45874"/>
                  <a:pt x="897673" y="23004"/>
                  <a:pt x="1024500" y="0"/>
                </a:cubicBezTo>
                <a:cubicBezTo>
                  <a:pt x="1151327" y="-23004"/>
                  <a:pt x="1174844" y="21703"/>
                  <a:pt x="1236268" y="0"/>
                </a:cubicBezTo>
                <a:cubicBezTo>
                  <a:pt x="1297692" y="-21703"/>
                  <a:pt x="1370842" y="12050"/>
                  <a:pt x="1448036" y="0"/>
                </a:cubicBezTo>
                <a:cubicBezTo>
                  <a:pt x="1525230" y="-12050"/>
                  <a:pt x="1728784" y="7580"/>
                  <a:pt x="1900190" y="0"/>
                </a:cubicBezTo>
                <a:cubicBezTo>
                  <a:pt x="2071596" y="-7580"/>
                  <a:pt x="2013538" y="1278"/>
                  <a:pt x="2111958" y="0"/>
                </a:cubicBezTo>
                <a:cubicBezTo>
                  <a:pt x="2210378" y="-1278"/>
                  <a:pt x="2412352" y="30322"/>
                  <a:pt x="2684305" y="0"/>
                </a:cubicBezTo>
                <a:cubicBezTo>
                  <a:pt x="2956258" y="-30322"/>
                  <a:pt x="3215735" y="76430"/>
                  <a:pt x="3497036" y="0"/>
                </a:cubicBezTo>
                <a:cubicBezTo>
                  <a:pt x="3778337" y="-76430"/>
                  <a:pt x="3746473" y="15006"/>
                  <a:pt x="3828997" y="0"/>
                </a:cubicBezTo>
                <a:cubicBezTo>
                  <a:pt x="3911521" y="-15006"/>
                  <a:pt x="4097579" y="7824"/>
                  <a:pt x="4281151" y="0"/>
                </a:cubicBezTo>
                <a:cubicBezTo>
                  <a:pt x="4464723" y="-7824"/>
                  <a:pt x="4850789" y="8050"/>
                  <a:pt x="5093883" y="0"/>
                </a:cubicBezTo>
                <a:cubicBezTo>
                  <a:pt x="5336977" y="-8050"/>
                  <a:pt x="5211761" y="3041"/>
                  <a:pt x="5305651" y="0"/>
                </a:cubicBezTo>
                <a:cubicBezTo>
                  <a:pt x="5399541" y="-3041"/>
                  <a:pt x="5888525" y="70958"/>
                  <a:pt x="6118383" y="0"/>
                </a:cubicBezTo>
                <a:cubicBezTo>
                  <a:pt x="6348241" y="-70958"/>
                  <a:pt x="6520478" y="56835"/>
                  <a:pt x="6690729" y="0"/>
                </a:cubicBezTo>
                <a:cubicBezTo>
                  <a:pt x="6860980" y="-56835"/>
                  <a:pt x="6884742" y="9850"/>
                  <a:pt x="7022690" y="0"/>
                </a:cubicBezTo>
                <a:cubicBezTo>
                  <a:pt x="7160638" y="-9850"/>
                  <a:pt x="7554201" y="67709"/>
                  <a:pt x="7715229" y="0"/>
                </a:cubicBezTo>
                <a:cubicBezTo>
                  <a:pt x="7876257" y="-67709"/>
                  <a:pt x="8072972" y="39461"/>
                  <a:pt x="8407768" y="0"/>
                </a:cubicBezTo>
                <a:cubicBezTo>
                  <a:pt x="8742564" y="-39461"/>
                  <a:pt x="8898835" y="76956"/>
                  <a:pt x="9100307" y="0"/>
                </a:cubicBezTo>
                <a:cubicBezTo>
                  <a:pt x="9301779" y="-76956"/>
                  <a:pt x="9616468" y="78807"/>
                  <a:pt x="9792847" y="0"/>
                </a:cubicBezTo>
                <a:cubicBezTo>
                  <a:pt x="9969226" y="-78807"/>
                  <a:pt x="10070327" y="21085"/>
                  <a:pt x="10245000" y="0"/>
                </a:cubicBezTo>
                <a:cubicBezTo>
                  <a:pt x="10419673" y="-21085"/>
                  <a:pt x="10776843" y="35965"/>
                  <a:pt x="10937539" y="0"/>
                </a:cubicBezTo>
                <a:cubicBezTo>
                  <a:pt x="11098235" y="-35965"/>
                  <a:pt x="11065520" y="703"/>
                  <a:pt x="11149308" y="0"/>
                </a:cubicBezTo>
                <a:cubicBezTo>
                  <a:pt x="11233096" y="-703"/>
                  <a:pt x="11641636" y="15266"/>
                  <a:pt x="12019274" y="0"/>
                </a:cubicBezTo>
                <a:cubicBezTo>
                  <a:pt x="12030587" y="221452"/>
                  <a:pt x="12000032" y="306809"/>
                  <a:pt x="12019274" y="479516"/>
                </a:cubicBezTo>
                <a:cubicBezTo>
                  <a:pt x="12038516" y="652223"/>
                  <a:pt x="11945573" y="1028742"/>
                  <a:pt x="12019274" y="1169551"/>
                </a:cubicBezTo>
                <a:cubicBezTo>
                  <a:pt x="12092975" y="1310360"/>
                  <a:pt x="11978919" y="1489450"/>
                  <a:pt x="12019274" y="1754326"/>
                </a:cubicBezTo>
                <a:cubicBezTo>
                  <a:pt x="12059629" y="2019202"/>
                  <a:pt x="12001143" y="2043479"/>
                  <a:pt x="12019274" y="2286472"/>
                </a:cubicBezTo>
                <a:cubicBezTo>
                  <a:pt x="12037405" y="2529465"/>
                  <a:pt x="11964895" y="2700383"/>
                  <a:pt x="12019274" y="2871247"/>
                </a:cubicBezTo>
                <a:cubicBezTo>
                  <a:pt x="12073653" y="3042111"/>
                  <a:pt x="11983476" y="3130195"/>
                  <a:pt x="12019274" y="3298134"/>
                </a:cubicBezTo>
                <a:cubicBezTo>
                  <a:pt x="12055072" y="3466073"/>
                  <a:pt x="11973516" y="3650217"/>
                  <a:pt x="12019274" y="3935539"/>
                </a:cubicBezTo>
                <a:cubicBezTo>
                  <a:pt x="12065032" y="4220862"/>
                  <a:pt x="11969077" y="4224799"/>
                  <a:pt x="12019274" y="4362425"/>
                </a:cubicBezTo>
                <a:cubicBezTo>
                  <a:pt x="12069471" y="4500051"/>
                  <a:pt x="11989102" y="5067814"/>
                  <a:pt x="12019274" y="5262979"/>
                </a:cubicBezTo>
                <a:cubicBezTo>
                  <a:pt x="11842554" y="5281126"/>
                  <a:pt x="11575162" y="5195788"/>
                  <a:pt x="11326735" y="5262979"/>
                </a:cubicBezTo>
                <a:cubicBezTo>
                  <a:pt x="11078308" y="5330170"/>
                  <a:pt x="11012096" y="5260486"/>
                  <a:pt x="10874581" y="5262979"/>
                </a:cubicBezTo>
                <a:cubicBezTo>
                  <a:pt x="10737066" y="5265472"/>
                  <a:pt x="10352597" y="5193077"/>
                  <a:pt x="10182042" y="5262979"/>
                </a:cubicBezTo>
                <a:cubicBezTo>
                  <a:pt x="10011487" y="5332881"/>
                  <a:pt x="9974951" y="5241257"/>
                  <a:pt x="9850081" y="5262979"/>
                </a:cubicBezTo>
                <a:cubicBezTo>
                  <a:pt x="9725211" y="5284701"/>
                  <a:pt x="9518221" y="5245472"/>
                  <a:pt x="9277735" y="5262979"/>
                </a:cubicBezTo>
                <a:cubicBezTo>
                  <a:pt x="9037249" y="5280486"/>
                  <a:pt x="8829743" y="5252249"/>
                  <a:pt x="8705388" y="5262979"/>
                </a:cubicBezTo>
                <a:cubicBezTo>
                  <a:pt x="8581033" y="5273709"/>
                  <a:pt x="8341668" y="5205786"/>
                  <a:pt x="8133042" y="5262979"/>
                </a:cubicBezTo>
                <a:cubicBezTo>
                  <a:pt x="7924416" y="5320172"/>
                  <a:pt x="8021660" y="5250835"/>
                  <a:pt x="7921274" y="5262979"/>
                </a:cubicBezTo>
                <a:cubicBezTo>
                  <a:pt x="7820888" y="5275123"/>
                  <a:pt x="7583647" y="5247672"/>
                  <a:pt x="7348928" y="5262979"/>
                </a:cubicBezTo>
                <a:cubicBezTo>
                  <a:pt x="7114209" y="5278286"/>
                  <a:pt x="7199739" y="5261557"/>
                  <a:pt x="7137159" y="5262979"/>
                </a:cubicBezTo>
                <a:cubicBezTo>
                  <a:pt x="7074579" y="5264401"/>
                  <a:pt x="6609398" y="5190650"/>
                  <a:pt x="6324428" y="5262979"/>
                </a:cubicBezTo>
                <a:cubicBezTo>
                  <a:pt x="6039458" y="5335308"/>
                  <a:pt x="6124767" y="5260402"/>
                  <a:pt x="5992467" y="5262979"/>
                </a:cubicBezTo>
                <a:cubicBezTo>
                  <a:pt x="5860167" y="5265556"/>
                  <a:pt x="5849182" y="5237783"/>
                  <a:pt x="5780698" y="5262979"/>
                </a:cubicBezTo>
                <a:cubicBezTo>
                  <a:pt x="5712214" y="5288175"/>
                  <a:pt x="5270731" y="5186278"/>
                  <a:pt x="5088159" y="5262979"/>
                </a:cubicBezTo>
                <a:cubicBezTo>
                  <a:pt x="4905587" y="5339680"/>
                  <a:pt x="4630379" y="5178864"/>
                  <a:pt x="4275427" y="5262979"/>
                </a:cubicBezTo>
                <a:cubicBezTo>
                  <a:pt x="3920475" y="5347094"/>
                  <a:pt x="4011208" y="5244724"/>
                  <a:pt x="3823274" y="5262979"/>
                </a:cubicBezTo>
                <a:cubicBezTo>
                  <a:pt x="3635340" y="5281234"/>
                  <a:pt x="3317612" y="5179019"/>
                  <a:pt x="3010542" y="5262979"/>
                </a:cubicBezTo>
                <a:cubicBezTo>
                  <a:pt x="2703472" y="5346939"/>
                  <a:pt x="2473974" y="5178683"/>
                  <a:pt x="2197810" y="5262979"/>
                </a:cubicBezTo>
                <a:cubicBezTo>
                  <a:pt x="1921646" y="5347275"/>
                  <a:pt x="1853364" y="5219026"/>
                  <a:pt x="1745656" y="5262979"/>
                </a:cubicBezTo>
                <a:cubicBezTo>
                  <a:pt x="1637948" y="5306932"/>
                  <a:pt x="1266174" y="5170180"/>
                  <a:pt x="932925" y="5262979"/>
                </a:cubicBezTo>
                <a:cubicBezTo>
                  <a:pt x="599676" y="5355778"/>
                  <a:pt x="785206" y="5248599"/>
                  <a:pt x="721156" y="5262979"/>
                </a:cubicBezTo>
                <a:cubicBezTo>
                  <a:pt x="657106" y="5277359"/>
                  <a:pt x="352022" y="5259868"/>
                  <a:pt x="0" y="5262979"/>
                </a:cubicBezTo>
                <a:cubicBezTo>
                  <a:pt x="-339" y="5158139"/>
                  <a:pt x="6409" y="4952922"/>
                  <a:pt x="0" y="4783463"/>
                </a:cubicBezTo>
                <a:cubicBezTo>
                  <a:pt x="-6409" y="4614004"/>
                  <a:pt x="40546" y="4300598"/>
                  <a:pt x="0" y="4093428"/>
                </a:cubicBezTo>
                <a:cubicBezTo>
                  <a:pt x="-40546" y="3886258"/>
                  <a:pt x="30632" y="3750297"/>
                  <a:pt x="0" y="3456023"/>
                </a:cubicBezTo>
                <a:cubicBezTo>
                  <a:pt x="-30632" y="3161749"/>
                  <a:pt x="37548" y="3171606"/>
                  <a:pt x="0" y="2976507"/>
                </a:cubicBezTo>
                <a:cubicBezTo>
                  <a:pt x="-37548" y="2781408"/>
                  <a:pt x="35965" y="2622180"/>
                  <a:pt x="0" y="2496991"/>
                </a:cubicBezTo>
                <a:cubicBezTo>
                  <a:pt x="-35965" y="2371802"/>
                  <a:pt x="11638" y="2112021"/>
                  <a:pt x="0" y="1912216"/>
                </a:cubicBezTo>
                <a:cubicBezTo>
                  <a:pt x="-11638" y="1712411"/>
                  <a:pt x="9088" y="1550998"/>
                  <a:pt x="0" y="1274810"/>
                </a:cubicBezTo>
                <a:cubicBezTo>
                  <a:pt x="-9088" y="998622"/>
                  <a:pt x="7633" y="967979"/>
                  <a:pt x="0" y="847924"/>
                </a:cubicBezTo>
                <a:cubicBezTo>
                  <a:pt x="-7633" y="727869"/>
                  <a:pt x="18457" y="181058"/>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184840627">
                  <a:prstGeom prst="rect">
                    <a:avLst/>
                  </a:prstGeom>
                  <ask:type>
                    <ask:lineSketchScribble/>
                  </ask:type>
                </ask:lineSketchStyleProps>
              </a:ext>
            </a:extLst>
          </a:ln>
        </p:spPr>
        <p:txBody>
          <a:bodyPr wrap="square">
            <a:spAutoFit/>
          </a:bodyPr>
          <a:lstStyle/>
          <a:p>
            <a:r>
              <a:rPr lang="de-DE" sz="1600" b="1" dirty="0"/>
              <a:t>Beschreibung C (Forts.) …</a:t>
            </a:r>
          </a:p>
          <a:p>
            <a:r>
              <a:rPr lang="de-DE" sz="1600" dirty="0"/>
              <a:t>Auf der anderen Seite versuchte König Otto, den Staat zu organisieren. In den ersten Jahren seiner Herrschaft wurden die Nationalbank, die Universität Athen und die Polytechnische Schule sowie das erste Nationaltheater in einer Stadt gegründet, die damals überhaupt keiner europäischen Hauptstadt ähnelte. Um diese Projekte durchführen zu können, musste das Land große Kredite von den europäischen Mächten erbitten.</a:t>
            </a:r>
          </a:p>
          <a:p>
            <a:r>
              <a:rPr lang="de-DE" sz="1600" dirty="0" err="1"/>
              <a:t>Othons</a:t>
            </a:r>
            <a:r>
              <a:rPr lang="de-DE" sz="1600" dirty="0"/>
              <a:t> große Vision eines fortschrittlichen griechischen Staates missfiel den Großmächten, die alle ihre eigenen Pläne mit dem „jungen“ Griechenland verfolgten, immer mehr. Vor allem, dass </a:t>
            </a:r>
            <a:r>
              <a:rPr lang="de-DE" sz="1600" dirty="0" err="1"/>
              <a:t>Othon</a:t>
            </a:r>
            <a:r>
              <a:rPr lang="de-DE" sz="1600" dirty="0"/>
              <a:t> in der griechischen Armee immer mehr Posten mit bayrischen Offizieren besetzen ließ und so die alten Kämpfer der Revolution ersetzte, stieß auf Misstrauen und Widerstand, auch im eigenen Land. Sein autoritärer Regierungsstil bedeutete für die Menschen einen Rückfall in die Zeit vor der Revolution.</a:t>
            </a:r>
          </a:p>
          <a:p>
            <a:r>
              <a:rPr lang="de-DE" sz="1600" dirty="0"/>
              <a:t>Keine zehn Jahre nach </a:t>
            </a:r>
            <a:r>
              <a:rPr lang="de-DE" sz="1600" dirty="0" err="1"/>
              <a:t>Othons</a:t>
            </a:r>
            <a:r>
              <a:rPr lang="de-DE" sz="1600" dirty="0"/>
              <a:t> Krönung ist Griechenlands Bevölkerung mehr gespalten denn je. Während die Mehrzahl der Menschen in einfache, traditionelle Kleider gekleidet ist, hart arbeitet und ihre Freizeit in den traditionellen Cafés verbringt, hat sich eine aristokratische Klasse gebildet, die in "fränkische Kleidung" gekleidet ist, importierte Luxusgüter konsumiert und Spaß bei den reichhaltigen Abendessen des Palastes hat.</a:t>
            </a:r>
          </a:p>
          <a:p>
            <a:r>
              <a:rPr lang="de-DE" sz="1600" dirty="0"/>
              <a:t>Die Probleme wachsen immer mehr. Das Land ist in den Händen einiger großer Landbesitzer, Klöster und des Staates konzentriert, was dazu führt, dass ein Großteil davon unbebaut bleibt und die Bauern verarmen. Die Grundstücks- und Immobilienpreise in der Hauptstadt sind in die Höhe geschossen, Wucher und Ausbeutung plagen die Bewohner*innen. Athen und seine Umgebung sind räuberischen Banden ausgeliefert, die das Reisen gefährlich machen.</a:t>
            </a:r>
          </a:p>
          <a:p>
            <a:r>
              <a:rPr lang="de-DE" sz="1600" dirty="0"/>
              <a:t>Auch die wirtschaftliche Situation spitzt sich zu. König </a:t>
            </a:r>
            <a:r>
              <a:rPr lang="de-DE" sz="1600" dirty="0" err="1"/>
              <a:t>Othon</a:t>
            </a:r>
            <a:r>
              <a:rPr lang="de-DE" sz="1600" dirty="0"/>
              <a:t> muss bekannt geben, dass er den Kredit von 60 Millionen Franken, den er aufgenommen hatte, nicht zurückzahlen kann. Er sei gezwungen, Beamte und Militärs zu entlassen, Gehälter zu kürzen und griechische Botschafter aus dem Ausland abzuberufen. Als angekündigt wird, dass die verbündeten Großmächte die griechische Wirtschaftspolitik kontrollieren würden, um die Kredite zu bedienen, bringt dies das Fass zum Überlaufen.</a:t>
            </a:r>
          </a:p>
        </p:txBody>
      </p:sp>
    </p:spTree>
    <p:extLst>
      <p:ext uri="{BB962C8B-B14F-4D97-AF65-F5344CB8AC3E}">
        <p14:creationId xmlns:p14="http://schemas.microsoft.com/office/powerpoint/2010/main" val="41136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30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10" grpId="0" animBg="1"/>
      <p:bldP spid="10" grpId="1" animBg="1"/>
      <p:bldP spid="7" grpId="0" animBg="1"/>
      <p:bldP spid="7"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de-DE" dirty="0"/>
              <a:t>Die Situation</a:t>
            </a:r>
          </a:p>
        </p:txBody>
      </p:sp>
      <p:pic>
        <p:nvPicPr>
          <p:cNvPr id="4" name="Episode-3-Situation">
            <a:hlinkClick r:id="" action="ppaction://media"/>
            <a:extLst>
              <a:ext uri="{FF2B5EF4-FFF2-40B4-BE49-F238E27FC236}">
                <a16:creationId xmlns:a16="http://schemas.microsoft.com/office/drawing/2014/main" id="{2D75D475-D99D-0EE2-D6D1-E928F62467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7177" y="1733808"/>
            <a:ext cx="2856856" cy="2856856"/>
          </a:xfrm>
          <a:prstGeom prst="rect">
            <a:avLst/>
          </a:prstGeom>
        </p:spPr>
      </p:pic>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499386" y="1661599"/>
            <a:ext cx="10928555" cy="5044409"/>
          </a:xfrm>
          <a:custGeom>
            <a:avLst/>
            <a:gdLst>
              <a:gd name="connsiteX0" fmla="*/ 0 w 10928555"/>
              <a:gd name="connsiteY0" fmla="*/ 0 h 5044409"/>
              <a:gd name="connsiteX1" fmla="*/ 573749 w 10928555"/>
              <a:gd name="connsiteY1" fmla="*/ 0 h 5044409"/>
              <a:gd name="connsiteX2" fmla="*/ 1475355 w 10928555"/>
              <a:gd name="connsiteY2" fmla="*/ 0 h 5044409"/>
              <a:gd name="connsiteX3" fmla="*/ 2267675 w 10928555"/>
              <a:gd name="connsiteY3" fmla="*/ 0 h 5044409"/>
              <a:gd name="connsiteX4" fmla="*/ 2622853 w 10928555"/>
              <a:gd name="connsiteY4" fmla="*/ 0 h 5044409"/>
              <a:gd name="connsiteX5" fmla="*/ 3087317 w 10928555"/>
              <a:gd name="connsiteY5" fmla="*/ 0 h 5044409"/>
              <a:gd name="connsiteX6" fmla="*/ 3988923 w 10928555"/>
              <a:gd name="connsiteY6" fmla="*/ 0 h 5044409"/>
              <a:gd name="connsiteX7" fmla="*/ 4453386 w 10928555"/>
              <a:gd name="connsiteY7" fmla="*/ 0 h 5044409"/>
              <a:gd name="connsiteX8" fmla="*/ 5027135 w 10928555"/>
              <a:gd name="connsiteY8" fmla="*/ 0 h 5044409"/>
              <a:gd name="connsiteX9" fmla="*/ 5491599 w 10928555"/>
              <a:gd name="connsiteY9" fmla="*/ 0 h 5044409"/>
              <a:gd name="connsiteX10" fmla="*/ 6393205 w 10928555"/>
              <a:gd name="connsiteY10" fmla="*/ 0 h 5044409"/>
              <a:gd name="connsiteX11" fmla="*/ 6966954 w 10928555"/>
              <a:gd name="connsiteY11" fmla="*/ 0 h 5044409"/>
              <a:gd name="connsiteX12" fmla="*/ 7540703 w 10928555"/>
              <a:gd name="connsiteY12" fmla="*/ 0 h 5044409"/>
              <a:gd name="connsiteX13" fmla="*/ 8114452 w 10928555"/>
              <a:gd name="connsiteY13" fmla="*/ 0 h 5044409"/>
              <a:gd name="connsiteX14" fmla="*/ 8469630 w 10928555"/>
              <a:gd name="connsiteY14" fmla="*/ 0 h 5044409"/>
              <a:gd name="connsiteX15" fmla="*/ 9261950 w 10928555"/>
              <a:gd name="connsiteY15" fmla="*/ 0 h 5044409"/>
              <a:gd name="connsiteX16" fmla="*/ 10054271 w 10928555"/>
              <a:gd name="connsiteY16" fmla="*/ 0 h 5044409"/>
              <a:gd name="connsiteX17" fmla="*/ 10928555 w 10928555"/>
              <a:gd name="connsiteY17" fmla="*/ 0 h 5044409"/>
              <a:gd name="connsiteX18" fmla="*/ 10928555 w 10928555"/>
              <a:gd name="connsiteY18" fmla="*/ 479219 h 5044409"/>
              <a:gd name="connsiteX19" fmla="*/ 10928555 w 10928555"/>
              <a:gd name="connsiteY19" fmla="*/ 1059326 h 5044409"/>
              <a:gd name="connsiteX20" fmla="*/ 10928555 w 10928555"/>
              <a:gd name="connsiteY20" fmla="*/ 1588989 h 5044409"/>
              <a:gd name="connsiteX21" fmla="*/ 10928555 w 10928555"/>
              <a:gd name="connsiteY21" fmla="*/ 2320428 h 5044409"/>
              <a:gd name="connsiteX22" fmla="*/ 10928555 w 10928555"/>
              <a:gd name="connsiteY22" fmla="*/ 2900535 h 5044409"/>
              <a:gd name="connsiteX23" fmla="*/ 10928555 w 10928555"/>
              <a:gd name="connsiteY23" fmla="*/ 3379754 h 5044409"/>
              <a:gd name="connsiteX24" fmla="*/ 10928555 w 10928555"/>
              <a:gd name="connsiteY24" fmla="*/ 4060749 h 5044409"/>
              <a:gd name="connsiteX25" fmla="*/ 10928555 w 10928555"/>
              <a:gd name="connsiteY25" fmla="*/ 5044409 h 5044409"/>
              <a:gd name="connsiteX26" fmla="*/ 10245520 w 10928555"/>
              <a:gd name="connsiteY26" fmla="*/ 5044409 h 5044409"/>
              <a:gd name="connsiteX27" fmla="*/ 9671771 w 10928555"/>
              <a:gd name="connsiteY27" fmla="*/ 5044409 h 5044409"/>
              <a:gd name="connsiteX28" fmla="*/ 8770165 w 10928555"/>
              <a:gd name="connsiteY28" fmla="*/ 5044409 h 5044409"/>
              <a:gd name="connsiteX29" fmla="*/ 8196416 w 10928555"/>
              <a:gd name="connsiteY29" fmla="*/ 5044409 h 5044409"/>
              <a:gd name="connsiteX30" fmla="*/ 7404096 w 10928555"/>
              <a:gd name="connsiteY30" fmla="*/ 5044409 h 5044409"/>
              <a:gd name="connsiteX31" fmla="*/ 6830347 w 10928555"/>
              <a:gd name="connsiteY31" fmla="*/ 5044409 h 5044409"/>
              <a:gd name="connsiteX32" fmla="*/ 6256598 w 10928555"/>
              <a:gd name="connsiteY32" fmla="*/ 5044409 h 5044409"/>
              <a:gd name="connsiteX33" fmla="*/ 5792134 w 10928555"/>
              <a:gd name="connsiteY33" fmla="*/ 5044409 h 5044409"/>
              <a:gd name="connsiteX34" fmla="*/ 5327671 w 10928555"/>
              <a:gd name="connsiteY34" fmla="*/ 5044409 h 5044409"/>
              <a:gd name="connsiteX35" fmla="*/ 4863207 w 10928555"/>
              <a:gd name="connsiteY35" fmla="*/ 5044409 h 5044409"/>
              <a:gd name="connsiteX36" fmla="*/ 4289458 w 10928555"/>
              <a:gd name="connsiteY36" fmla="*/ 5044409 h 5044409"/>
              <a:gd name="connsiteX37" fmla="*/ 3715709 w 10928555"/>
              <a:gd name="connsiteY37" fmla="*/ 5044409 h 5044409"/>
              <a:gd name="connsiteX38" fmla="*/ 3141960 w 10928555"/>
              <a:gd name="connsiteY38" fmla="*/ 5044409 h 5044409"/>
              <a:gd name="connsiteX39" fmla="*/ 2458925 w 10928555"/>
              <a:gd name="connsiteY39" fmla="*/ 5044409 h 5044409"/>
              <a:gd name="connsiteX40" fmla="*/ 1666605 w 10928555"/>
              <a:gd name="connsiteY40" fmla="*/ 5044409 h 5044409"/>
              <a:gd name="connsiteX41" fmla="*/ 1311427 w 10928555"/>
              <a:gd name="connsiteY41" fmla="*/ 5044409 h 5044409"/>
              <a:gd name="connsiteX42" fmla="*/ 628392 w 10928555"/>
              <a:gd name="connsiteY42" fmla="*/ 5044409 h 5044409"/>
              <a:gd name="connsiteX43" fmla="*/ 0 w 10928555"/>
              <a:gd name="connsiteY43" fmla="*/ 5044409 h 5044409"/>
              <a:gd name="connsiteX44" fmla="*/ 0 w 10928555"/>
              <a:gd name="connsiteY44" fmla="*/ 4363414 h 5044409"/>
              <a:gd name="connsiteX45" fmla="*/ 0 w 10928555"/>
              <a:gd name="connsiteY45" fmla="*/ 3732863 h 5044409"/>
              <a:gd name="connsiteX46" fmla="*/ 0 w 10928555"/>
              <a:gd name="connsiteY46" fmla="*/ 3152756 h 5044409"/>
              <a:gd name="connsiteX47" fmla="*/ 0 w 10928555"/>
              <a:gd name="connsiteY47" fmla="*/ 2572649 h 5044409"/>
              <a:gd name="connsiteX48" fmla="*/ 0 w 10928555"/>
              <a:gd name="connsiteY48" fmla="*/ 1891653 h 5044409"/>
              <a:gd name="connsiteX49" fmla="*/ 0 w 10928555"/>
              <a:gd name="connsiteY49" fmla="*/ 1361990 h 5044409"/>
              <a:gd name="connsiteX50" fmla="*/ 0 w 10928555"/>
              <a:gd name="connsiteY50" fmla="*/ 832327 h 5044409"/>
              <a:gd name="connsiteX51" fmla="*/ 0 w 10928555"/>
              <a:gd name="connsiteY51" fmla="*/ 0 h 504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928555" h="5044409" fill="none" extrusionOk="0">
                <a:moveTo>
                  <a:pt x="0" y="0"/>
                </a:moveTo>
                <a:cubicBezTo>
                  <a:pt x="162972" y="1395"/>
                  <a:pt x="441476" y="19341"/>
                  <a:pt x="573749" y="0"/>
                </a:cubicBezTo>
                <a:cubicBezTo>
                  <a:pt x="706022" y="-19341"/>
                  <a:pt x="1077654" y="-38268"/>
                  <a:pt x="1475355" y="0"/>
                </a:cubicBezTo>
                <a:cubicBezTo>
                  <a:pt x="1873056" y="38268"/>
                  <a:pt x="1949273" y="29538"/>
                  <a:pt x="2267675" y="0"/>
                </a:cubicBezTo>
                <a:cubicBezTo>
                  <a:pt x="2586077" y="-29538"/>
                  <a:pt x="2482130" y="104"/>
                  <a:pt x="2622853" y="0"/>
                </a:cubicBezTo>
                <a:cubicBezTo>
                  <a:pt x="2763576" y="-104"/>
                  <a:pt x="2986443" y="-17190"/>
                  <a:pt x="3087317" y="0"/>
                </a:cubicBezTo>
                <a:cubicBezTo>
                  <a:pt x="3188191" y="17190"/>
                  <a:pt x="3575984" y="-41097"/>
                  <a:pt x="3988923" y="0"/>
                </a:cubicBezTo>
                <a:cubicBezTo>
                  <a:pt x="4401862" y="41097"/>
                  <a:pt x="4237731" y="-17"/>
                  <a:pt x="4453386" y="0"/>
                </a:cubicBezTo>
                <a:cubicBezTo>
                  <a:pt x="4669041" y="17"/>
                  <a:pt x="4850622" y="-14454"/>
                  <a:pt x="5027135" y="0"/>
                </a:cubicBezTo>
                <a:cubicBezTo>
                  <a:pt x="5203648" y="14454"/>
                  <a:pt x="5262254" y="8057"/>
                  <a:pt x="5491599" y="0"/>
                </a:cubicBezTo>
                <a:cubicBezTo>
                  <a:pt x="5720944" y="-8057"/>
                  <a:pt x="6190399" y="4656"/>
                  <a:pt x="6393205" y="0"/>
                </a:cubicBezTo>
                <a:cubicBezTo>
                  <a:pt x="6596011" y="-4656"/>
                  <a:pt x="6848817" y="793"/>
                  <a:pt x="6966954" y="0"/>
                </a:cubicBezTo>
                <a:cubicBezTo>
                  <a:pt x="7085091" y="-793"/>
                  <a:pt x="7389684" y="-2811"/>
                  <a:pt x="7540703" y="0"/>
                </a:cubicBezTo>
                <a:cubicBezTo>
                  <a:pt x="7691722" y="2811"/>
                  <a:pt x="7959192" y="-19519"/>
                  <a:pt x="8114452" y="0"/>
                </a:cubicBezTo>
                <a:cubicBezTo>
                  <a:pt x="8269712" y="19519"/>
                  <a:pt x="8386814" y="-14935"/>
                  <a:pt x="8469630" y="0"/>
                </a:cubicBezTo>
                <a:cubicBezTo>
                  <a:pt x="8552446" y="14935"/>
                  <a:pt x="8886579" y="-30376"/>
                  <a:pt x="9261950" y="0"/>
                </a:cubicBezTo>
                <a:cubicBezTo>
                  <a:pt x="9637321" y="30376"/>
                  <a:pt x="9845123" y="-25045"/>
                  <a:pt x="10054271" y="0"/>
                </a:cubicBezTo>
                <a:cubicBezTo>
                  <a:pt x="10263419" y="25045"/>
                  <a:pt x="10634486" y="4700"/>
                  <a:pt x="10928555" y="0"/>
                </a:cubicBezTo>
                <a:cubicBezTo>
                  <a:pt x="10906962" y="112178"/>
                  <a:pt x="10943596" y="321005"/>
                  <a:pt x="10928555" y="479219"/>
                </a:cubicBezTo>
                <a:cubicBezTo>
                  <a:pt x="10913514" y="637433"/>
                  <a:pt x="10924640" y="903776"/>
                  <a:pt x="10928555" y="1059326"/>
                </a:cubicBezTo>
                <a:cubicBezTo>
                  <a:pt x="10932470" y="1214876"/>
                  <a:pt x="10927891" y="1357342"/>
                  <a:pt x="10928555" y="1588989"/>
                </a:cubicBezTo>
                <a:cubicBezTo>
                  <a:pt x="10929219" y="1820636"/>
                  <a:pt x="10922209" y="2054170"/>
                  <a:pt x="10928555" y="2320428"/>
                </a:cubicBezTo>
                <a:cubicBezTo>
                  <a:pt x="10934901" y="2586686"/>
                  <a:pt x="10929094" y="2666548"/>
                  <a:pt x="10928555" y="2900535"/>
                </a:cubicBezTo>
                <a:cubicBezTo>
                  <a:pt x="10928016" y="3134522"/>
                  <a:pt x="10941775" y="3149316"/>
                  <a:pt x="10928555" y="3379754"/>
                </a:cubicBezTo>
                <a:cubicBezTo>
                  <a:pt x="10915335" y="3610192"/>
                  <a:pt x="10905161" y="3744876"/>
                  <a:pt x="10928555" y="4060749"/>
                </a:cubicBezTo>
                <a:cubicBezTo>
                  <a:pt x="10951949" y="4376622"/>
                  <a:pt x="10926628" y="4561992"/>
                  <a:pt x="10928555" y="5044409"/>
                </a:cubicBezTo>
                <a:cubicBezTo>
                  <a:pt x="10660924" y="5062256"/>
                  <a:pt x="10544072" y="5047705"/>
                  <a:pt x="10245520" y="5044409"/>
                </a:cubicBezTo>
                <a:cubicBezTo>
                  <a:pt x="9946969" y="5041113"/>
                  <a:pt x="9796816" y="5060800"/>
                  <a:pt x="9671771" y="5044409"/>
                </a:cubicBezTo>
                <a:cubicBezTo>
                  <a:pt x="9546726" y="5028018"/>
                  <a:pt x="9040883" y="5018494"/>
                  <a:pt x="8770165" y="5044409"/>
                </a:cubicBezTo>
                <a:cubicBezTo>
                  <a:pt x="8499447" y="5070324"/>
                  <a:pt x="8334517" y="5020566"/>
                  <a:pt x="8196416" y="5044409"/>
                </a:cubicBezTo>
                <a:cubicBezTo>
                  <a:pt x="8058315" y="5068252"/>
                  <a:pt x="7592349" y="5030995"/>
                  <a:pt x="7404096" y="5044409"/>
                </a:cubicBezTo>
                <a:cubicBezTo>
                  <a:pt x="7215843" y="5057823"/>
                  <a:pt x="7087064" y="5054662"/>
                  <a:pt x="6830347" y="5044409"/>
                </a:cubicBezTo>
                <a:cubicBezTo>
                  <a:pt x="6573630" y="5034156"/>
                  <a:pt x="6431864" y="5032430"/>
                  <a:pt x="6256598" y="5044409"/>
                </a:cubicBezTo>
                <a:cubicBezTo>
                  <a:pt x="6081332" y="5056388"/>
                  <a:pt x="5936425" y="5039374"/>
                  <a:pt x="5792134" y="5044409"/>
                </a:cubicBezTo>
                <a:cubicBezTo>
                  <a:pt x="5647843" y="5049444"/>
                  <a:pt x="5505205" y="5046366"/>
                  <a:pt x="5327671" y="5044409"/>
                </a:cubicBezTo>
                <a:cubicBezTo>
                  <a:pt x="5150137" y="5042452"/>
                  <a:pt x="5002153" y="5024557"/>
                  <a:pt x="4863207" y="5044409"/>
                </a:cubicBezTo>
                <a:cubicBezTo>
                  <a:pt x="4724261" y="5064261"/>
                  <a:pt x="4490600" y="5060075"/>
                  <a:pt x="4289458" y="5044409"/>
                </a:cubicBezTo>
                <a:cubicBezTo>
                  <a:pt x="4088316" y="5028743"/>
                  <a:pt x="3990129" y="5043433"/>
                  <a:pt x="3715709" y="5044409"/>
                </a:cubicBezTo>
                <a:cubicBezTo>
                  <a:pt x="3441289" y="5045385"/>
                  <a:pt x="3366124" y="5054472"/>
                  <a:pt x="3141960" y="5044409"/>
                </a:cubicBezTo>
                <a:cubicBezTo>
                  <a:pt x="2917796" y="5034346"/>
                  <a:pt x="2601256" y="5010260"/>
                  <a:pt x="2458925" y="5044409"/>
                </a:cubicBezTo>
                <a:cubicBezTo>
                  <a:pt x="2316595" y="5078558"/>
                  <a:pt x="1990803" y="5044579"/>
                  <a:pt x="1666605" y="5044409"/>
                </a:cubicBezTo>
                <a:cubicBezTo>
                  <a:pt x="1342407" y="5044239"/>
                  <a:pt x="1384393" y="5038532"/>
                  <a:pt x="1311427" y="5044409"/>
                </a:cubicBezTo>
                <a:cubicBezTo>
                  <a:pt x="1238461" y="5050286"/>
                  <a:pt x="820078" y="5066682"/>
                  <a:pt x="628392" y="5044409"/>
                </a:cubicBezTo>
                <a:cubicBezTo>
                  <a:pt x="436707" y="5022136"/>
                  <a:pt x="168048" y="5025073"/>
                  <a:pt x="0" y="5044409"/>
                </a:cubicBezTo>
                <a:cubicBezTo>
                  <a:pt x="-2922" y="4859022"/>
                  <a:pt x="-10021" y="4556214"/>
                  <a:pt x="0" y="4363414"/>
                </a:cubicBezTo>
                <a:cubicBezTo>
                  <a:pt x="10021" y="4170614"/>
                  <a:pt x="27689" y="3924452"/>
                  <a:pt x="0" y="3732863"/>
                </a:cubicBezTo>
                <a:cubicBezTo>
                  <a:pt x="-27689" y="3541274"/>
                  <a:pt x="23259" y="3356367"/>
                  <a:pt x="0" y="3152756"/>
                </a:cubicBezTo>
                <a:cubicBezTo>
                  <a:pt x="-23259" y="2949145"/>
                  <a:pt x="-27067" y="2715187"/>
                  <a:pt x="0" y="2572649"/>
                </a:cubicBezTo>
                <a:cubicBezTo>
                  <a:pt x="27067" y="2430111"/>
                  <a:pt x="-22037" y="2136518"/>
                  <a:pt x="0" y="1891653"/>
                </a:cubicBezTo>
                <a:cubicBezTo>
                  <a:pt x="22037" y="1646788"/>
                  <a:pt x="6867" y="1597992"/>
                  <a:pt x="0" y="1361990"/>
                </a:cubicBezTo>
                <a:cubicBezTo>
                  <a:pt x="-6867" y="1125988"/>
                  <a:pt x="18104" y="1084977"/>
                  <a:pt x="0" y="832327"/>
                </a:cubicBezTo>
                <a:cubicBezTo>
                  <a:pt x="-18104" y="579677"/>
                  <a:pt x="3617" y="264083"/>
                  <a:pt x="0" y="0"/>
                </a:cubicBezTo>
                <a:close/>
              </a:path>
              <a:path w="10928555" h="5044409" stroke="0" extrusionOk="0">
                <a:moveTo>
                  <a:pt x="0" y="0"/>
                </a:moveTo>
                <a:cubicBezTo>
                  <a:pt x="170592" y="-14629"/>
                  <a:pt x="325839" y="-14745"/>
                  <a:pt x="464464" y="0"/>
                </a:cubicBezTo>
                <a:cubicBezTo>
                  <a:pt x="603089" y="14745"/>
                  <a:pt x="883234" y="18566"/>
                  <a:pt x="1147498" y="0"/>
                </a:cubicBezTo>
                <a:cubicBezTo>
                  <a:pt x="1411762" y="-18566"/>
                  <a:pt x="1630008" y="18291"/>
                  <a:pt x="2049104" y="0"/>
                </a:cubicBezTo>
                <a:cubicBezTo>
                  <a:pt x="2468200" y="-18291"/>
                  <a:pt x="2297458" y="13017"/>
                  <a:pt x="2404282" y="0"/>
                </a:cubicBezTo>
                <a:cubicBezTo>
                  <a:pt x="2511106" y="-13017"/>
                  <a:pt x="2766658" y="7794"/>
                  <a:pt x="3087317" y="0"/>
                </a:cubicBezTo>
                <a:cubicBezTo>
                  <a:pt x="3407977" y="-7794"/>
                  <a:pt x="3761683" y="30427"/>
                  <a:pt x="3988923" y="0"/>
                </a:cubicBezTo>
                <a:cubicBezTo>
                  <a:pt x="4216163" y="-30427"/>
                  <a:pt x="4304453" y="22765"/>
                  <a:pt x="4453386" y="0"/>
                </a:cubicBezTo>
                <a:cubicBezTo>
                  <a:pt x="4602319" y="-22765"/>
                  <a:pt x="4884056" y="-7991"/>
                  <a:pt x="5136421" y="0"/>
                </a:cubicBezTo>
                <a:cubicBezTo>
                  <a:pt x="5388787" y="7991"/>
                  <a:pt x="5493966" y="-13008"/>
                  <a:pt x="5710170" y="0"/>
                </a:cubicBezTo>
                <a:cubicBezTo>
                  <a:pt x="5926374" y="13008"/>
                  <a:pt x="6246597" y="-8241"/>
                  <a:pt x="6393205" y="0"/>
                </a:cubicBezTo>
                <a:cubicBezTo>
                  <a:pt x="6539813" y="8241"/>
                  <a:pt x="6729322" y="17988"/>
                  <a:pt x="6966954" y="0"/>
                </a:cubicBezTo>
                <a:cubicBezTo>
                  <a:pt x="7204586" y="-17988"/>
                  <a:pt x="7429437" y="7167"/>
                  <a:pt x="7649988" y="0"/>
                </a:cubicBezTo>
                <a:cubicBezTo>
                  <a:pt x="7870539" y="-7167"/>
                  <a:pt x="8101848" y="20677"/>
                  <a:pt x="8223738" y="0"/>
                </a:cubicBezTo>
                <a:cubicBezTo>
                  <a:pt x="8345628" y="-20677"/>
                  <a:pt x="8853240" y="-4381"/>
                  <a:pt x="9016058" y="0"/>
                </a:cubicBezTo>
                <a:cubicBezTo>
                  <a:pt x="9178876" y="4381"/>
                  <a:pt x="9480542" y="-7506"/>
                  <a:pt x="9917664" y="0"/>
                </a:cubicBezTo>
                <a:cubicBezTo>
                  <a:pt x="10354786" y="7506"/>
                  <a:pt x="10502864" y="20820"/>
                  <a:pt x="10928555" y="0"/>
                </a:cubicBezTo>
                <a:cubicBezTo>
                  <a:pt x="10926350" y="354843"/>
                  <a:pt x="10895773" y="570665"/>
                  <a:pt x="10928555" y="731439"/>
                </a:cubicBezTo>
                <a:cubicBezTo>
                  <a:pt x="10961337" y="892213"/>
                  <a:pt x="10947160" y="1030882"/>
                  <a:pt x="10928555" y="1261102"/>
                </a:cubicBezTo>
                <a:cubicBezTo>
                  <a:pt x="10909950" y="1491322"/>
                  <a:pt x="10952359" y="1577185"/>
                  <a:pt x="10928555" y="1891653"/>
                </a:cubicBezTo>
                <a:cubicBezTo>
                  <a:pt x="10904751" y="2206121"/>
                  <a:pt x="10934754" y="2263502"/>
                  <a:pt x="10928555" y="2370872"/>
                </a:cubicBezTo>
                <a:cubicBezTo>
                  <a:pt x="10922356" y="2478242"/>
                  <a:pt x="10916635" y="2716971"/>
                  <a:pt x="10928555" y="3051867"/>
                </a:cubicBezTo>
                <a:cubicBezTo>
                  <a:pt x="10940475" y="3386764"/>
                  <a:pt x="10919892" y="3452807"/>
                  <a:pt x="10928555" y="3732863"/>
                </a:cubicBezTo>
                <a:cubicBezTo>
                  <a:pt x="10937218" y="4012919"/>
                  <a:pt x="10921891" y="4168180"/>
                  <a:pt x="10928555" y="4363414"/>
                </a:cubicBezTo>
                <a:cubicBezTo>
                  <a:pt x="10935219" y="4558648"/>
                  <a:pt x="10951799" y="4769678"/>
                  <a:pt x="10928555" y="5044409"/>
                </a:cubicBezTo>
                <a:cubicBezTo>
                  <a:pt x="10606764" y="5067172"/>
                  <a:pt x="10309773" y="5058116"/>
                  <a:pt x="10026949" y="5044409"/>
                </a:cubicBezTo>
                <a:cubicBezTo>
                  <a:pt x="9744125" y="5030702"/>
                  <a:pt x="9638153" y="5051829"/>
                  <a:pt x="9343915" y="5044409"/>
                </a:cubicBezTo>
                <a:cubicBezTo>
                  <a:pt x="9049677" y="5036989"/>
                  <a:pt x="8939215" y="5044152"/>
                  <a:pt x="8551594" y="5044409"/>
                </a:cubicBezTo>
                <a:cubicBezTo>
                  <a:pt x="8163973" y="5044666"/>
                  <a:pt x="8317122" y="5058294"/>
                  <a:pt x="8196416" y="5044409"/>
                </a:cubicBezTo>
                <a:cubicBezTo>
                  <a:pt x="8075710" y="5030524"/>
                  <a:pt x="7675411" y="5043906"/>
                  <a:pt x="7513382" y="5044409"/>
                </a:cubicBezTo>
                <a:cubicBezTo>
                  <a:pt x="7351353" y="5044912"/>
                  <a:pt x="6916658" y="5016157"/>
                  <a:pt x="6721061" y="5044409"/>
                </a:cubicBezTo>
                <a:cubicBezTo>
                  <a:pt x="6525464" y="5072661"/>
                  <a:pt x="6171142" y="5003477"/>
                  <a:pt x="5819456" y="5044409"/>
                </a:cubicBezTo>
                <a:cubicBezTo>
                  <a:pt x="5467771" y="5085341"/>
                  <a:pt x="5275981" y="5055497"/>
                  <a:pt x="5136421" y="5044409"/>
                </a:cubicBezTo>
                <a:cubicBezTo>
                  <a:pt x="4996861" y="5033321"/>
                  <a:pt x="4838138" y="5047010"/>
                  <a:pt x="4671957" y="5044409"/>
                </a:cubicBezTo>
                <a:cubicBezTo>
                  <a:pt x="4505776" y="5041808"/>
                  <a:pt x="4162186" y="5057317"/>
                  <a:pt x="3770351" y="5044409"/>
                </a:cubicBezTo>
                <a:cubicBezTo>
                  <a:pt x="3378516" y="5031501"/>
                  <a:pt x="3440633" y="5064134"/>
                  <a:pt x="3305888" y="5044409"/>
                </a:cubicBezTo>
                <a:cubicBezTo>
                  <a:pt x="3171143" y="5024684"/>
                  <a:pt x="2995855" y="5048336"/>
                  <a:pt x="2841424" y="5044409"/>
                </a:cubicBezTo>
                <a:cubicBezTo>
                  <a:pt x="2686993" y="5040482"/>
                  <a:pt x="2436869" y="5033424"/>
                  <a:pt x="2267675" y="5044409"/>
                </a:cubicBezTo>
                <a:cubicBezTo>
                  <a:pt x="2098481" y="5055394"/>
                  <a:pt x="1837475" y="5023128"/>
                  <a:pt x="1584640" y="5044409"/>
                </a:cubicBezTo>
                <a:cubicBezTo>
                  <a:pt x="1331806" y="5065690"/>
                  <a:pt x="1344518" y="5045116"/>
                  <a:pt x="1229462" y="5044409"/>
                </a:cubicBezTo>
                <a:cubicBezTo>
                  <a:pt x="1114406" y="5043702"/>
                  <a:pt x="559774" y="4986642"/>
                  <a:pt x="0" y="5044409"/>
                </a:cubicBezTo>
                <a:cubicBezTo>
                  <a:pt x="6018" y="4875312"/>
                  <a:pt x="10689" y="4741996"/>
                  <a:pt x="0" y="4464302"/>
                </a:cubicBezTo>
                <a:cubicBezTo>
                  <a:pt x="-10689" y="4186608"/>
                  <a:pt x="8959" y="4004665"/>
                  <a:pt x="0" y="3783307"/>
                </a:cubicBezTo>
                <a:cubicBezTo>
                  <a:pt x="-8959" y="3561949"/>
                  <a:pt x="34905" y="3272987"/>
                  <a:pt x="0" y="3051867"/>
                </a:cubicBezTo>
                <a:cubicBezTo>
                  <a:pt x="-34905" y="2830747"/>
                  <a:pt x="-22396" y="2784441"/>
                  <a:pt x="0" y="2572649"/>
                </a:cubicBezTo>
                <a:cubicBezTo>
                  <a:pt x="22396" y="2360857"/>
                  <a:pt x="25996" y="2180364"/>
                  <a:pt x="0" y="1942097"/>
                </a:cubicBezTo>
                <a:cubicBezTo>
                  <a:pt x="-25996" y="1703830"/>
                  <a:pt x="-21018" y="1568707"/>
                  <a:pt x="0" y="1412435"/>
                </a:cubicBezTo>
                <a:cubicBezTo>
                  <a:pt x="21018" y="1256163"/>
                  <a:pt x="13333" y="981016"/>
                  <a:pt x="0" y="832327"/>
                </a:cubicBezTo>
                <a:cubicBezTo>
                  <a:pt x="-13333" y="683638"/>
                  <a:pt x="3790" y="305092"/>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rmAutofit lnSpcReduction="10000"/>
          </a:bodyPr>
          <a:lstStyle/>
          <a:p>
            <a:pPr marL="0" indent="0" algn="just">
              <a:lnSpc>
                <a:spcPct val="120000"/>
              </a:lnSpc>
              <a:spcAft>
                <a:spcPts val="0"/>
              </a:spcAft>
              <a:buNone/>
            </a:pPr>
            <a:r>
              <a:rPr lang="de-DE" sz="1800" dirty="0">
                <a:latin typeface="Calibri" panose="020F0502020204030204" pitchFamily="34" charset="0"/>
                <a:ea typeface="MyriadPro-Regular"/>
                <a:cs typeface="Arial" panose="020B0604020202020204" pitchFamily="34" charset="0"/>
              </a:rPr>
              <a:t>Athen, 1843. Das Königspaar der Bayern, König Otto und Königin Amalia sind vor wenigen Monaten in ihren neuen Palast umgezogen. Es ist bekannt geworden, dass im März im nächsten Jahr, am Nationalen Jahrestag, ein Aufstand geplant sei. Der Anführer des Aufstandes sei Oberst </a:t>
            </a:r>
            <a:r>
              <a:rPr lang="de-DE" sz="1800" dirty="0" err="1">
                <a:latin typeface="Calibri" panose="020F0502020204030204" pitchFamily="34" charset="0"/>
                <a:ea typeface="MyriadPro-Regular"/>
                <a:cs typeface="Arial" panose="020B0604020202020204" pitchFamily="34" charset="0"/>
              </a:rPr>
              <a:t>Makrygiannis</a:t>
            </a:r>
            <a:r>
              <a:rPr lang="de-DE" sz="1800" dirty="0">
                <a:latin typeface="Calibri" panose="020F0502020204030204" pitchFamily="34" charset="0"/>
                <a:ea typeface="MyriadPro-Regular"/>
                <a:cs typeface="Arial" panose="020B0604020202020204" pitchFamily="34" charset="0"/>
              </a:rPr>
              <a:t>, ein Schriftsteller und ehemaliger Kämpfer der Revolution. Es war seit langem bekannt, dass </a:t>
            </a:r>
            <a:r>
              <a:rPr lang="de-DE" sz="1800" dirty="0" err="1">
                <a:latin typeface="Calibri" panose="020F0502020204030204" pitchFamily="34" charset="0"/>
                <a:ea typeface="MyriadPro-Regular"/>
                <a:cs typeface="Arial" panose="020B0604020202020204" pitchFamily="34" charset="0"/>
              </a:rPr>
              <a:t>Makrygiannis</a:t>
            </a:r>
            <a:r>
              <a:rPr lang="de-DE" sz="1800" dirty="0">
                <a:latin typeface="Calibri" panose="020F0502020204030204" pitchFamily="34" charset="0"/>
                <a:ea typeface="MyriadPro-Regular"/>
                <a:cs typeface="Arial" panose="020B0604020202020204" pitchFamily="34" charset="0"/>
              </a:rPr>
              <a:t> gegen den Palast war. Er hatte eine Organisation gegründet, um eine neue Verfassung zu erarbeiten.</a:t>
            </a:r>
          </a:p>
          <a:p>
            <a:pPr marL="0" indent="0" algn="just">
              <a:lnSpc>
                <a:spcPct val="120000"/>
              </a:lnSpc>
              <a:spcAft>
                <a:spcPts val="0"/>
              </a:spcAft>
              <a:buNone/>
            </a:pPr>
            <a:r>
              <a:rPr lang="de-DE" sz="1800" dirty="0">
                <a:latin typeface="Calibri" panose="020F0502020204030204" pitchFamily="34" charset="0"/>
                <a:ea typeface="MyriadPro-Regular"/>
                <a:cs typeface="Arial" panose="020B0604020202020204" pitchFamily="34" charset="0"/>
              </a:rPr>
              <a:t>Es ist der 2. September 1843. In Athen ist die Atmosphäre elektrifiziert. Im Palast herrscht Alarmstimmung. König </a:t>
            </a:r>
            <a:r>
              <a:rPr lang="de-DE" sz="1800" dirty="0" err="1">
                <a:latin typeface="Calibri" panose="020F0502020204030204" pitchFamily="34" charset="0"/>
                <a:ea typeface="MyriadPro-Regular"/>
                <a:cs typeface="Arial" panose="020B0604020202020204" pitchFamily="34" charset="0"/>
              </a:rPr>
              <a:t>Othon</a:t>
            </a:r>
            <a:r>
              <a:rPr lang="de-DE" sz="1800" dirty="0">
                <a:latin typeface="Calibri" panose="020F0502020204030204" pitchFamily="34" charset="0"/>
                <a:ea typeface="MyriadPro-Regular"/>
                <a:cs typeface="Arial" panose="020B0604020202020204" pitchFamily="34" charset="0"/>
              </a:rPr>
              <a:t> hat seine Anhänger zu sich gerufen. Seit die Nachricht über den geplanten Aufstand bekannt geworden ist, überstürzen sich die Ereignisse. Jede der beiden Seiten – das Königshaus und die </a:t>
            </a:r>
            <a:r>
              <a:rPr lang="de-DE" sz="1800" dirty="0" err="1">
                <a:latin typeface="Calibri" panose="020F0502020204030204" pitchFamily="34" charset="0"/>
                <a:ea typeface="MyriadPro-Regular"/>
                <a:cs typeface="Arial" panose="020B0604020202020204" pitchFamily="34" charset="0"/>
              </a:rPr>
              <a:t>Reformierer</a:t>
            </a:r>
            <a:r>
              <a:rPr lang="de-DE" sz="1800" dirty="0">
                <a:latin typeface="Calibri" panose="020F0502020204030204" pitchFamily="34" charset="0"/>
                <a:ea typeface="MyriadPro-Regular"/>
                <a:cs typeface="Arial" panose="020B0604020202020204" pitchFamily="34" charset="0"/>
              </a:rPr>
              <a:t> – wollen der anderen Seite zuvorkommen</a:t>
            </a:r>
            <a:r>
              <a:rPr lang="de-DE" sz="1800" dirty="0">
                <a:effectLst/>
                <a:latin typeface="Calibri" panose="020F0502020204030204" pitchFamily="34" charset="0"/>
                <a:ea typeface="MyriadPro-Regular"/>
                <a:cs typeface="Arial" panose="020B0604020202020204" pitchFamily="34" charset="0"/>
              </a:rPr>
              <a:t>.</a:t>
            </a:r>
            <a:r>
              <a:rPr lang="de-DE" sz="1800" dirty="0">
                <a:latin typeface="Calibri" panose="020F0502020204030204" pitchFamily="34" charset="0"/>
                <a:ea typeface="MyriadPro-Regular"/>
                <a:cs typeface="Arial" panose="020B0604020202020204" pitchFamily="34" charset="0"/>
              </a:rPr>
              <a:t> </a:t>
            </a:r>
          </a:p>
          <a:p>
            <a:pPr marL="0" indent="0" algn="just">
              <a:lnSpc>
                <a:spcPct val="120000"/>
              </a:lnSpc>
              <a:spcAft>
                <a:spcPts val="0"/>
              </a:spcAft>
              <a:buNone/>
            </a:pPr>
            <a:r>
              <a:rPr lang="de-DE" sz="1800" dirty="0">
                <a:latin typeface="Calibri" panose="020F0502020204030204" pitchFamily="34" charset="0"/>
                <a:ea typeface="MyriadPro-Regular"/>
                <a:cs typeface="Arial" panose="020B0604020202020204" pitchFamily="34" charset="0"/>
              </a:rPr>
              <a:t>Der König hat der Gendarmerie befohlen, zum Haus von Oberst </a:t>
            </a:r>
            <a:r>
              <a:rPr lang="de-DE" sz="1800" dirty="0" err="1">
                <a:latin typeface="Calibri" panose="020F0502020204030204" pitchFamily="34" charset="0"/>
                <a:ea typeface="MyriadPro-Regular"/>
                <a:cs typeface="Arial" panose="020B0604020202020204" pitchFamily="34" charset="0"/>
              </a:rPr>
              <a:t>Makrygiannis</a:t>
            </a:r>
            <a:r>
              <a:rPr lang="de-DE" sz="1800" dirty="0">
                <a:latin typeface="Calibri" panose="020F0502020204030204" pitchFamily="34" charset="0"/>
                <a:ea typeface="MyriadPro-Regular"/>
                <a:cs typeface="Arial" panose="020B0604020202020204" pitchFamily="34" charset="0"/>
              </a:rPr>
              <a:t> zu gehen und ihn auf der Stelle zu verhaften. Die Gendarmerie umstellt </a:t>
            </a:r>
            <a:r>
              <a:rPr lang="de-DE" sz="1800" dirty="0" err="1">
                <a:latin typeface="Calibri" panose="020F0502020204030204" pitchFamily="34" charset="0"/>
                <a:ea typeface="MyriadPro-Regular"/>
                <a:cs typeface="Arial" panose="020B0604020202020204" pitchFamily="34" charset="0"/>
              </a:rPr>
              <a:t>Makrygiannis</a:t>
            </a:r>
            <a:r>
              <a:rPr lang="de-DE" sz="1800" dirty="0">
                <a:latin typeface="Calibri" panose="020F0502020204030204" pitchFamily="34" charset="0"/>
                <a:ea typeface="MyriadPro-Regular"/>
                <a:cs typeface="Arial" panose="020B0604020202020204" pitchFamily="34" charset="0"/>
              </a:rPr>
              <a:t>' Haus, doch kurz danach kommt Oberst Dimitrios </a:t>
            </a:r>
            <a:r>
              <a:rPr lang="de-DE" sz="1800" dirty="0" err="1">
                <a:latin typeface="Calibri" panose="020F0502020204030204" pitchFamily="34" charset="0"/>
                <a:ea typeface="MyriadPro-Regular"/>
                <a:cs typeface="Arial" panose="020B0604020202020204" pitchFamily="34" charset="0"/>
              </a:rPr>
              <a:t>Kallergis</a:t>
            </a:r>
            <a:r>
              <a:rPr lang="de-DE" sz="1800" dirty="0">
                <a:latin typeface="Calibri" panose="020F0502020204030204" pitchFamily="34" charset="0"/>
                <a:ea typeface="MyriadPro-Regular"/>
                <a:cs typeface="Arial" panose="020B0604020202020204" pitchFamily="34" charset="0"/>
              </a:rPr>
              <a:t>, ein militärischer Befehlshaber von Athen, mit einer Gruppe von Soldaten zu </a:t>
            </a:r>
            <a:r>
              <a:rPr lang="de-DE" sz="1800" dirty="0" err="1">
                <a:latin typeface="Calibri" panose="020F0502020204030204" pitchFamily="34" charset="0"/>
                <a:ea typeface="MyriadPro-Regular"/>
                <a:cs typeface="Arial" panose="020B0604020202020204" pitchFamily="34" charset="0"/>
              </a:rPr>
              <a:t>Makrygiannis</a:t>
            </a:r>
            <a:r>
              <a:rPr lang="de-DE" sz="1800" dirty="0">
                <a:latin typeface="Calibri" panose="020F0502020204030204" pitchFamily="34" charset="0"/>
                <a:ea typeface="MyriadPro-Regular"/>
                <a:cs typeface="Arial" panose="020B0604020202020204" pitchFamily="34" charset="0"/>
              </a:rPr>
              <a:t>' Haus und lässt ihn frei. Offenbar ist es Oberst Dimitrios </a:t>
            </a:r>
            <a:r>
              <a:rPr lang="de-DE" sz="1800" dirty="0" err="1">
                <a:latin typeface="Calibri" panose="020F0502020204030204" pitchFamily="34" charset="0"/>
                <a:ea typeface="MyriadPro-Regular"/>
                <a:cs typeface="Arial" panose="020B0604020202020204" pitchFamily="34" charset="0"/>
              </a:rPr>
              <a:t>Kallergis</a:t>
            </a:r>
            <a:r>
              <a:rPr lang="de-DE" sz="1800" dirty="0">
                <a:latin typeface="Calibri" panose="020F0502020204030204" pitchFamily="34" charset="0"/>
                <a:ea typeface="MyriadPro-Regular"/>
                <a:cs typeface="Arial" panose="020B0604020202020204" pitchFamily="34" charset="0"/>
              </a:rPr>
              <a:t> und seinen Leuten gelungen, die Armee gegen das Königshaus zu formieren.</a:t>
            </a:r>
          </a:p>
          <a:p>
            <a:pPr marL="0" indent="0" algn="just">
              <a:lnSpc>
                <a:spcPct val="120000"/>
              </a:lnSpc>
              <a:spcAft>
                <a:spcPts val="0"/>
              </a:spcAft>
              <a:buNone/>
            </a:pPr>
            <a:r>
              <a:rPr lang="de-DE" sz="1800" dirty="0">
                <a:latin typeface="Calibri" panose="020F0502020204030204" pitchFamily="34" charset="0"/>
                <a:ea typeface="MyriadPro-Regular"/>
                <a:cs typeface="Arial" panose="020B0604020202020204" pitchFamily="34" charset="0"/>
              </a:rPr>
              <a:t>…</a:t>
            </a:r>
            <a:endParaRPr lang="de-DE" sz="1800" dirty="0">
              <a:effectLst/>
              <a:latin typeface="Calibri" panose="020F0502020204030204" pitchFamily="34" charset="0"/>
              <a:ea typeface="MyriadPro-Regular"/>
              <a:cs typeface="Arial" panose="020B0604020202020204" pitchFamily="34" charset="0"/>
            </a:endParaRPr>
          </a:p>
        </p:txBody>
      </p:sp>
      <p:pic>
        <p:nvPicPr>
          <p:cNvPr id="5" name="Episode-3-Situation">
            <a:hlinkClick r:id="" action="ppaction://media"/>
            <a:extLst>
              <a:ext uri="{FF2B5EF4-FFF2-40B4-BE49-F238E27FC236}">
                <a16:creationId xmlns:a16="http://schemas.microsoft.com/office/drawing/2014/main" id="{4C7C1682-599A-B398-2F8F-050A1232CE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88034" y="223923"/>
            <a:ext cx="1607966" cy="1607966"/>
          </a:xfrm>
          <a:prstGeom prst="rect">
            <a:avLst/>
          </a:prstGeom>
        </p:spPr>
      </p:pic>
    </p:spTree>
    <p:extLst>
      <p:ext uri="{BB962C8B-B14F-4D97-AF65-F5344CB8AC3E}">
        <p14:creationId xmlns:p14="http://schemas.microsoft.com/office/powerpoint/2010/main" val="316617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44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7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n-US" dirty="0"/>
              <a:t>Die Situation (Forts.)</a:t>
            </a:r>
            <a:endParaRPr lang="en-GB" dirty="0"/>
          </a:p>
        </p:txBody>
      </p:sp>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172064" y="1873569"/>
            <a:ext cx="11847871" cy="4464306"/>
          </a:xfrm>
          <a:custGeom>
            <a:avLst/>
            <a:gdLst>
              <a:gd name="connsiteX0" fmla="*/ 0 w 11847871"/>
              <a:gd name="connsiteY0" fmla="*/ 0 h 4464306"/>
              <a:gd name="connsiteX1" fmla="*/ 578455 w 11847871"/>
              <a:gd name="connsiteY1" fmla="*/ 0 h 4464306"/>
              <a:gd name="connsiteX2" fmla="*/ 1512346 w 11847871"/>
              <a:gd name="connsiteY2" fmla="*/ 0 h 4464306"/>
              <a:gd name="connsiteX3" fmla="*/ 2327758 w 11847871"/>
              <a:gd name="connsiteY3" fmla="*/ 0 h 4464306"/>
              <a:gd name="connsiteX4" fmla="*/ 2669256 w 11847871"/>
              <a:gd name="connsiteY4" fmla="*/ 0 h 4464306"/>
              <a:gd name="connsiteX5" fmla="*/ 3129232 w 11847871"/>
              <a:gd name="connsiteY5" fmla="*/ 0 h 4464306"/>
              <a:gd name="connsiteX6" fmla="*/ 4063123 w 11847871"/>
              <a:gd name="connsiteY6" fmla="*/ 0 h 4464306"/>
              <a:gd name="connsiteX7" fmla="*/ 4523099 w 11847871"/>
              <a:gd name="connsiteY7" fmla="*/ 0 h 4464306"/>
              <a:gd name="connsiteX8" fmla="*/ 5101554 w 11847871"/>
              <a:gd name="connsiteY8" fmla="*/ 0 h 4464306"/>
              <a:gd name="connsiteX9" fmla="*/ 5561530 w 11847871"/>
              <a:gd name="connsiteY9" fmla="*/ 0 h 4464306"/>
              <a:gd name="connsiteX10" fmla="*/ 6495421 w 11847871"/>
              <a:gd name="connsiteY10" fmla="*/ 0 h 4464306"/>
              <a:gd name="connsiteX11" fmla="*/ 7073876 w 11847871"/>
              <a:gd name="connsiteY11" fmla="*/ 0 h 4464306"/>
              <a:gd name="connsiteX12" fmla="*/ 7652331 w 11847871"/>
              <a:gd name="connsiteY12" fmla="*/ 0 h 4464306"/>
              <a:gd name="connsiteX13" fmla="*/ 8230786 w 11847871"/>
              <a:gd name="connsiteY13" fmla="*/ 0 h 4464306"/>
              <a:gd name="connsiteX14" fmla="*/ 8572283 w 11847871"/>
              <a:gd name="connsiteY14" fmla="*/ 0 h 4464306"/>
              <a:gd name="connsiteX15" fmla="*/ 9387695 w 11847871"/>
              <a:gd name="connsiteY15" fmla="*/ 0 h 4464306"/>
              <a:gd name="connsiteX16" fmla="*/ 10203108 w 11847871"/>
              <a:gd name="connsiteY16" fmla="*/ 0 h 4464306"/>
              <a:gd name="connsiteX17" fmla="*/ 10663084 w 11847871"/>
              <a:gd name="connsiteY17" fmla="*/ 0 h 4464306"/>
              <a:gd name="connsiteX18" fmla="*/ 11004581 w 11847871"/>
              <a:gd name="connsiteY18" fmla="*/ 0 h 4464306"/>
              <a:gd name="connsiteX19" fmla="*/ 11847871 w 11847871"/>
              <a:gd name="connsiteY19" fmla="*/ 0 h 4464306"/>
              <a:gd name="connsiteX20" fmla="*/ 11847871 w 11847871"/>
              <a:gd name="connsiteY20" fmla="*/ 503829 h 4464306"/>
              <a:gd name="connsiteX21" fmla="*/ 11847871 w 11847871"/>
              <a:gd name="connsiteY21" fmla="*/ 1230873 h 4464306"/>
              <a:gd name="connsiteX22" fmla="*/ 11847871 w 11847871"/>
              <a:gd name="connsiteY22" fmla="*/ 1823988 h 4464306"/>
              <a:gd name="connsiteX23" fmla="*/ 11847871 w 11847871"/>
              <a:gd name="connsiteY23" fmla="*/ 2327817 h 4464306"/>
              <a:gd name="connsiteX24" fmla="*/ 11847871 w 11847871"/>
              <a:gd name="connsiteY24" fmla="*/ 3010218 h 4464306"/>
              <a:gd name="connsiteX25" fmla="*/ 11847871 w 11847871"/>
              <a:gd name="connsiteY25" fmla="*/ 3514047 h 4464306"/>
              <a:gd name="connsiteX26" fmla="*/ 11847871 w 11847871"/>
              <a:gd name="connsiteY26" fmla="*/ 4464306 h 4464306"/>
              <a:gd name="connsiteX27" fmla="*/ 11032459 w 11847871"/>
              <a:gd name="connsiteY27" fmla="*/ 4464306 h 4464306"/>
              <a:gd name="connsiteX28" fmla="*/ 10098568 w 11847871"/>
              <a:gd name="connsiteY28" fmla="*/ 4464306 h 4464306"/>
              <a:gd name="connsiteX29" fmla="*/ 9520113 w 11847871"/>
              <a:gd name="connsiteY29" fmla="*/ 4464306 h 4464306"/>
              <a:gd name="connsiteX30" fmla="*/ 8704701 w 11847871"/>
              <a:gd name="connsiteY30" fmla="*/ 4464306 h 4464306"/>
              <a:gd name="connsiteX31" fmla="*/ 8126246 w 11847871"/>
              <a:gd name="connsiteY31" fmla="*/ 4464306 h 4464306"/>
              <a:gd name="connsiteX32" fmla="*/ 7547791 w 11847871"/>
              <a:gd name="connsiteY32" fmla="*/ 4464306 h 4464306"/>
              <a:gd name="connsiteX33" fmla="*/ 7087815 w 11847871"/>
              <a:gd name="connsiteY33" fmla="*/ 4464306 h 4464306"/>
              <a:gd name="connsiteX34" fmla="*/ 6627838 w 11847871"/>
              <a:gd name="connsiteY34" fmla="*/ 4464306 h 4464306"/>
              <a:gd name="connsiteX35" fmla="*/ 6167862 w 11847871"/>
              <a:gd name="connsiteY35" fmla="*/ 4464306 h 4464306"/>
              <a:gd name="connsiteX36" fmla="*/ 5589407 w 11847871"/>
              <a:gd name="connsiteY36" fmla="*/ 4464306 h 4464306"/>
              <a:gd name="connsiteX37" fmla="*/ 5010952 w 11847871"/>
              <a:gd name="connsiteY37" fmla="*/ 4464306 h 4464306"/>
              <a:gd name="connsiteX38" fmla="*/ 4432498 w 11847871"/>
              <a:gd name="connsiteY38" fmla="*/ 4464306 h 4464306"/>
              <a:gd name="connsiteX39" fmla="*/ 3735564 w 11847871"/>
              <a:gd name="connsiteY39" fmla="*/ 4464306 h 4464306"/>
              <a:gd name="connsiteX40" fmla="*/ 2920152 w 11847871"/>
              <a:gd name="connsiteY40" fmla="*/ 4464306 h 4464306"/>
              <a:gd name="connsiteX41" fmla="*/ 2578654 w 11847871"/>
              <a:gd name="connsiteY41" fmla="*/ 4464306 h 4464306"/>
              <a:gd name="connsiteX42" fmla="*/ 1881721 w 11847871"/>
              <a:gd name="connsiteY42" fmla="*/ 4464306 h 4464306"/>
              <a:gd name="connsiteX43" fmla="*/ 947830 w 11847871"/>
              <a:gd name="connsiteY43" fmla="*/ 4464306 h 4464306"/>
              <a:gd name="connsiteX44" fmla="*/ 0 w 11847871"/>
              <a:gd name="connsiteY44" fmla="*/ 4464306 h 4464306"/>
              <a:gd name="connsiteX45" fmla="*/ 0 w 11847871"/>
              <a:gd name="connsiteY45" fmla="*/ 3737262 h 4464306"/>
              <a:gd name="connsiteX46" fmla="*/ 0 w 11847871"/>
              <a:gd name="connsiteY46" fmla="*/ 3144147 h 4464306"/>
              <a:gd name="connsiteX47" fmla="*/ 0 w 11847871"/>
              <a:gd name="connsiteY47" fmla="*/ 2551032 h 4464306"/>
              <a:gd name="connsiteX48" fmla="*/ 0 w 11847871"/>
              <a:gd name="connsiteY48" fmla="*/ 1868631 h 4464306"/>
              <a:gd name="connsiteX49" fmla="*/ 0 w 11847871"/>
              <a:gd name="connsiteY49" fmla="*/ 1320159 h 4464306"/>
              <a:gd name="connsiteX50" fmla="*/ 0 w 11847871"/>
              <a:gd name="connsiteY50" fmla="*/ 771687 h 4464306"/>
              <a:gd name="connsiteX51" fmla="*/ 0 w 11847871"/>
              <a:gd name="connsiteY51" fmla="*/ 0 h 44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847871" h="4464306" fill="none" extrusionOk="0">
                <a:moveTo>
                  <a:pt x="0" y="0"/>
                </a:moveTo>
                <a:cubicBezTo>
                  <a:pt x="140771" y="-4229"/>
                  <a:pt x="407891" y="-11716"/>
                  <a:pt x="578455" y="0"/>
                </a:cubicBezTo>
                <a:cubicBezTo>
                  <a:pt x="749020" y="11716"/>
                  <a:pt x="1046438" y="-2897"/>
                  <a:pt x="1512346" y="0"/>
                </a:cubicBezTo>
                <a:cubicBezTo>
                  <a:pt x="1978254" y="2897"/>
                  <a:pt x="1979186" y="-9245"/>
                  <a:pt x="2327758" y="0"/>
                </a:cubicBezTo>
                <a:cubicBezTo>
                  <a:pt x="2676330" y="9245"/>
                  <a:pt x="2558756" y="3755"/>
                  <a:pt x="2669256" y="0"/>
                </a:cubicBezTo>
                <a:cubicBezTo>
                  <a:pt x="2779756" y="-3755"/>
                  <a:pt x="2915322" y="-9670"/>
                  <a:pt x="3129232" y="0"/>
                </a:cubicBezTo>
                <a:cubicBezTo>
                  <a:pt x="3343142" y="9670"/>
                  <a:pt x="3740500" y="37513"/>
                  <a:pt x="4063123" y="0"/>
                </a:cubicBezTo>
                <a:cubicBezTo>
                  <a:pt x="4385746" y="-37513"/>
                  <a:pt x="4388238" y="15273"/>
                  <a:pt x="4523099" y="0"/>
                </a:cubicBezTo>
                <a:cubicBezTo>
                  <a:pt x="4657960" y="-15273"/>
                  <a:pt x="4932616" y="27158"/>
                  <a:pt x="5101554" y="0"/>
                </a:cubicBezTo>
                <a:cubicBezTo>
                  <a:pt x="5270493" y="-27158"/>
                  <a:pt x="5441056" y="-19404"/>
                  <a:pt x="5561530" y="0"/>
                </a:cubicBezTo>
                <a:cubicBezTo>
                  <a:pt x="5682004" y="19404"/>
                  <a:pt x="6087162" y="-25500"/>
                  <a:pt x="6495421" y="0"/>
                </a:cubicBezTo>
                <a:cubicBezTo>
                  <a:pt x="6903680" y="25500"/>
                  <a:pt x="6955413" y="-26034"/>
                  <a:pt x="7073876" y="0"/>
                </a:cubicBezTo>
                <a:cubicBezTo>
                  <a:pt x="7192340" y="26034"/>
                  <a:pt x="7456876" y="3571"/>
                  <a:pt x="7652331" y="0"/>
                </a:cubicBezTo>
                <a:cubicBezTo>
                  <a:pt x="7847787" y="-3571"/>
                  <a:pt x="8061012" y="-28881"/>
                  <a:pt x="8230786" y="0"/>
                </a:cubicBezTo>
                <a:cubicBezTo>
                  <a:pt x="8400560" y="28881"/>
                  <a:pt x="8502865" y="-7758"/>
                  <a:pt x="8572283" y="0"/>
                </a:cubicBezTo>
                <a:cubicBezTo>
                  <a:pt x="8641701" y="7758"/>
                  <a:pt x="9082654" y="20371"/>
                  <a:pt x="9387695" y="0"/>
                </a:cubicBezTo>
                <a:cubicBezTo>
                  <a:pt x="9692736" y="-20371"/>
                  <a:pt x="9859822" y="26491"/>
                  <a:pt x="10203108" y="0"/>
                </a:cubicBezTo>
                <a:cubicBezTo>
                  <a:pt x="10546394" y="-26491"/>
                  <a:pt x="10459146" y="13358"/>
                  <a:pt x="10663084" y="0"/>
                </a:cubicBezTo>
                <a:cubicBezTo>
                  <a:pt x="10867022" y="-13358"/>
                  <a:pt x="10916416" y="2186"/>
                  <a:pt x="11004581" y="0"/>
                </a:cubicBezTo>
                <a:cubicBezTo>
                  <a:pt x="11092746" y="-2186"/>
                  <a:pt x="11451243" y="-35820"/>
                  <a:pt x="11847871" y="0"/>
                </a:cubicBezTo>
                <a:cubicBezTo>
                  <a:pt x="11854167" y="125409"/>
                  <a:pt x="11861574" y="303799"/>
                  <a:pt x="11847871" y="503829"/>
                </a:cubicBezTo>
                <a:cubicBezTo>
                  <a:pt x="11834168" y="703859"/>
                  <a:pt x="11861752" y="942317"/>
                  <a:pt x="11847871" y="1230873"/>
                </a:cubicBezTo>
                <a:cubicBezTo>
                  <a:pt x="11833990" y="1519429"/>
                  <a:pt x="11841975" y="1549672"/>
                  <a:pt x="11847871" y="1823988"/>
                </a:cubicBezTo>
                <a:cubicBezTo>
                  <a:pt x="11853767" y="2098305"/>
                  <a:pt x="11837264" y="2078164"/>
                  <a:pt x="11847871" y="2327817"/>
                </a:cubicBezTo>
                <a:cubicBezTo>
                  <a:pt x="11858478" y="2577470"/>
                  <a:pt x="11880127" y="2801455"/>
                  <a:pt x="11847871" y="3010218"/>
                </a:cubicBezTo>
                <a:cubicBezTo>
                  <a:pt x="11815615" y="3218981"/>
                  <a:pt x="11867532" y="3346660"/>
                  <a:pt x="11847871" y="3514047"/>
                </a:cubicBezTo>
                <a:cubicBezTo>
                  <a:pt x="11828210" y="3681434"/>
                  <a:pt x="11810460" y="4126127"/>
                  <a:pt x="11847871" y="4464306"/>
                </a:cubicBezTo>
                <a:cubicBezTo>
                  <a:pt x="11499471" y="4431443"/>
                  <a:pt x="11237396" y="4489281"/>
                  <a:pt x="11032459" y="4464306"/>
                </a:cubicBezTo>
                <a:cubicBezTo>
                  <a:pt x="10827522" y="4439331"/>
                  <a:pt x="10508745" y="4470307"/>
                  <a:pt x="10098568" y="4464306"/>
                </a:cubicBezTo>
                <a:cubicBezTo>
                  <a:pt x="9688391" y="4458305"/>
                  <a:pt x="9736669" y="4457371"/>
                  <a:pt x="9520113" y="4464306"/>
                </a:cubicBezTo>
                <a:cubicBezTo>
                  <a:pt x="9303557" y="4471241"/>
                  <a:pt x="8988033" y="4476835"/>
                  <a:pt x="8704701" y="4464306"/>
                </a:cubicBezTo>
                <a:cubicBezTo>
                  <a:pt x="8421369" y="4451777"/>
                  <a:pt x="8311653" y="4483351"/>
                  <a:pt x="8126246" y="4464306"/>
                </a:cubicBezTo>
                <a:cubicBezTo>
                  <a:pt x="7940839" y="4445261"/>
                  <a:pt x="7679939" y="4486613"/>
                  <a:pt x="7547791" y="4464306"/>
                </a:cubicBezTo>
                <a:cubicBezTo>
                  <a:pt x="7415644" y="4441999"/>
                  <a:pt x="7195820" y="4458079"/>
                  <a:pt x="7087815" y="4464306"/>
                </a:cubicBezTo>
                <a:cubicBezTo>
                  <a:pt x="6979810" y="4470533"/>
                  <a:pt x="6768906" y="4485293"/>
                  <a:pt x="6627838" y="4464306"/>
                </a:cubicBezTo>
                <a:cubicBezTo>
                  <a:pt x="6486770" y="4443319"/>
                  <a:pt x="6377472" y="4453117"/>
                  <a:pt x="6167862" y="4464306"/>
                </a:cubicBezTo>
                <a:cubicBezTo>
                  <a:pt x="5958252" y="4475495"/>
                  <a:pt x="5727510" y="4454087"/>
                  <a:pt x="5589407" y="4464306"/>
                </a:cubicBezTo>
                <a:cubicBezTo>
                  <a:pt x="5451305" y="4474525"/>
                  <a:pt x="5256510" y="4490727"/>
                  <a:pt x="5010952" y="4464306"/>
                </a:cubicBezTo>
                <a:cubicBezTo>
                  <a:pt x="4765395" y="4437885"/>
                  <a:pt x="4557266" y="4474754"/>
                  <a:pt x="4432498" y="4464306"/>
                </a:cubicBezTo>
                <a:cubicBezTo>
                  <a:pt x="4307730" y="4453858"/>
                  <a:pt x="3910355" y="4488257"/>
                  <a:pt x="3735564" y="4464306"/>
                </a:cubicBezTo>
                <a:cubicBezTo>
                  <a:pt x="3560773" y="4440355"/>
                  <a:pt x="3306347" y="4482396"/>
                  <a:pt x="2920152" y="4464306"/>
                </a:cubicBezTo>
                <a:cubicBezTo>
                  <a:pt x="2533957" y="4446216"/>
                  <a:pt x="2705177" y="4464312"/>
                  <a:pt x="2578654" y="4464306"/>
                </a:cubicBezTo>
                <a:cubicBezTo>
                  <a:pt x="2452131" y="4464300"/>
                  <a:pt x="2200275" y="4460109"/>
                  <a:pt x="1881721" y="4464306"/>
                </a:cubicBezTo>
                <a:cubicBezTo>
                  <a:pt x="1563167" y="4468503"/>
                  <a:pt x="1353299" y="4449165"/>
                  <a:pt x="947830" y="4464306"/>
                </a:cubicBezTo>
                <a:cubicBezTo>
                  <a:pt x="542361" y="4479447"/>
                  <a:pt x="344295" y="4466778"/>
                  <a:pt x="0" y="4464306"/>
                </a:cubicBezTo>
                <a:cubicBezTo>
                  <a:pt x="6800" y="4145151"/>
                  <a:pt x="-1653" y="4026567"/>
                  <a:pt x="0" y="3737262"/>
                </a:cubicBezTo>
                <a:cubicBezTo>
                  <a:pt x="1653" y="3447957"/>
                  <a:pt x="-9012" y="3377580"/>
                  <a:pt x="0" y="3144147"/>
                </a:cubicBezTo>
                <a:cubicBezTo>
                  <a:pt x="9012" y="2910714"/>
                  <a:pt x="9622" y="2819878"/>
                  <a:pt x="0" y="2551032"/>
                </a:cubicBezTo>
                <a:cubicBezTo>
                  <a:pt x="-9622" y="2282186"/>
                  <a:pt x="4600" y="2110072"/>
                  <a:pt x="0" y="1868631"/>
                </a:cubicBezTo>
                <a:cubicBezTo>
                  <a:pt x="-4600" y="1627190"/>
                  <a:pt x="11940" y="1594026"/>
                  <a:pt x="0" y="1320159"/>
                </a:cubicBezTo>
                <a:cubicBezTo>
                  <a:pt x="-11940" y="1046292"/>
                  <a:pt x="18802" y="908828"/>
                  <a:pt x="0" y="771687"/>
                </a:cubicBezTo>
                <a:cubicBezTo>
                  <a:pt x="-18802" y="634546"/>
                  <a:pt x="11908" y="331982"/>
                  <a:pt x="0" y="0"/>
                </a:cubicBezTo>
                <a:close/>
              </a:path>
              <a:path w="11847871" h="4464306" stroke="0" extrusionOk="0">
                <a:moveTo>
                  <a:pt x="0" y="0"/>
                </a:moveTo>
                <a:cubicBezTo>
                  <a:pt x="168100" y="-1874"/>
                  <a:pt x="312061" y="-19229"/>
                  <a:pt x="459976" y="0"/>
                </a:cubicBezTo>
                <a:cubicBezTo>
                  <a:pt x="607891" y="19229"/>
                  <a:pt x="903396" y="423"/>
                  <a:pt x="1156910" y="0"/>
                </a:cubicBezTo>
                <a:cubicBezTo>
                  <a:pt x="1410424" y="-423"/>
                  <a:pt x="1868709" y="42075"/>
                  <a:pt x="2090801" y="0"/>
                </a:cubicBezTo>
                <a:cubicBezTo>
                  <a:pt x="2312893" y="-42075"/>
                  <a:pt x="2330874" y="-6825"/>
                  <a:pt x="2432298" y="0"/>
                </a:cubicBezTo>
                <a:cubicBezTo>
                  <a:pt x="2533722" y="6825"/>
                  <a:pt x="2966748" y="30359"/>
                  <a:pt x="3129232" y="0"/>
                </a:cubicBezTo>
                <a:cubicBezTo>
                  <a:pt x="3291716" y="-30359"/>
                  <a:pt x="3830027" y="42426"/>
                  <a:pt x="4063123" y="0"/>
                </a:cubicBezTo>
                <a:cubicBezTo>
                  <a:pt x="4296219" y="-42426"/>
                  <a:pt x="4320130" y="-1069"/>
                  <a:pt x="4523099" y="0"/>
                </a:cubicBezTo>
                <a:cubicBezTo>
                  <a:pt x="4726068" y="1069"/>
                  <a:pt x="4943450" y="-25770"/>
                  <a:pt x="5220033" y="0"/>
                </a:cubicBezTo>
                <a:cubicBezTo>
                  <a:pt x="5496616" y="25770"/>
                  <a:pt x="5585677" y="9861"/>
                  <a:pt x="5798487" y="0"/>
                </a:cubicBezTo>
                <a:cubicBezTo>
                  <a:pt x="6011297" y="-9861"/>
                  <a:pt x="6168132" y="13497"/>
                  <a:pt x="6495421" y="0"/>
                </a:cubicBezTo>
                <a:cubicBezTo>
                  <a:pt x="6822710" y="-13497"/>
                  <a:pt x="6953484" y="-8184"/>
                  <a:pt x="7073876" y="0"/>
                </a:cubicBezTo>
                <a:cubicBezTo>
                  <a:pt x="7194269" y="8184"/>
                  <a:pt x="7520207" y="-27236"/>
                  <a:pt x="7770810" y="0"/>
                </a:cubicBezTo>
                <a:cubicBezTo>
                  <a:pt x="8021413" y="27236"/>
                  <a:pt x="8198974" y="24420"/>
                  <a:pt x="8349264" y="0"/>
                </a:cubicBezTo>
                <a:cubicBezTo>
                  <a:pt x="8499554" y="-24420"/>
                  <a:pt x="8863280" y="-4809"/>
                  <a:pt x="9164677" y="0"/>
                </a:cubicBezTo>
                <a:cubicBezTo>
                  <a:pt x="9466074" y="4809"/>
                  <a:pt x="9814833" y="25908"/>
                  <a:pt x="10098568" y="0"/>
                </a:cubicBezTo>
                <a:cubicBezTo>
                  <a:pt x="10382303" y="-25908"/>
                  <a:pt x="10722980" y="-35606"/>
                  <a:pt x="10913980" y="0"/>
                </a:cubicBezTo>
                <a:cubicBezTo>
                  <a:pt x="11104980" y="35606"/>
                  <a:pt x="11581728" y="-37734"/>
                  <a:pt x="11847871" y="0"/>
                </a:cubicBezTo>
                <a:cubicBezTo>
                  <a:pt x="11845662" y="151098"/>
                  <a:pt x="11843678" y="408675"/>
                  <a:pt x="11847871" y="637758"/>
                </a:cubicBezTo>
                <a:cubicBezTo>
                  <a:pt x="11852064" y="866841"/>
                  <a:pt x="11831187" y="1081344"/>
                  <a:pt x="11847871" y="1275516"/>
                </a:cubicBezTo>
                <a:cubicBezTo>
                  <a:pt x="11864555" y="1469688"/>
                  <a:pt x="11867610" y="1637729"/>
                  <a:pt x="11847871" y="1779345"/>
                </a:cubicBezTo>
                <a:cubicBezTo>
                  <a:pt x="11828132" y="1920961"/>
                  <a:pt x="11857705" y="2240171"/>
                  <a:pt x="11847871" y="2461746"/>
                </a:cubicBezTo>
                <a:cubicBezTo>
                  <a:pt x="11838037" y="2683321"/>
                  <a:pt x="11825296" y="2892588"/>
                  <a:pt x="11847871" y="3144147"/>
                </a:cubicBezTo>
                <a:cubicBezTo>
                  <a:pt x="11870446" y="3395706"/>
                  <a:pt x="11818651" y="3539596"/>
                  <a:pt x="11847871" y="3781905"/>
                </a:cubicBezTo>
                <a:cubicBezTo>
                  <a:pt x="11877091" y="4024214"/>
                  <a:pt x="11880501" y="4261551"/>
                  <a:pt x="11847871" y="4464306"/>
                </a:cubicBezTo>
                <a:cubicBezTo>
                  <a:pt x="11446612" y="4490786"/>
                  <a:pt x="11341616" y="4418675"/>
                  <a:pt x="10913980" y="4464306"/>
                </a:cubicBezTo>
                <a:cubicBezTo>
                  <a:pt x="10486344" y="4509937"/>
                  <a:pt x="10508276" y="4474069"/>
                  <a:pt x="10217046" y="4464306"/>
                </a:cubicBezTo>
                <a:cubicBezTo>
                  <a:pt x="9925816" y="4454543"/>
                  <a:pt x="9736313" y="4500105"/>
                  <a:pt x="9401634" y="4464306"/>
                </a:cubicBezTo>
                <a:cubicBezTo>
                  <a:pt x="9066955" y="4428507"/>
                  <a:pt x="9213525" y="4464977"/>
                  <a:pt x="9060137" y="4464306"/>
                </a:cubicBezTo>
                <a:cubicBezTo>
                  <a:pt x="8906749" y="4463635"/>
                  <a:pt x="8648283" y="4484849"/>
                  <a:pt x="8363203" y="4464306"/>
                </a:cubicBezTo>
                <a:cubicBezTo>
                  <a:pt x="8078123" y="4443763"/>
                  <a:pt x="7952960" y="4428181"/>
                  <a:pt x="7547791" y="4464306"/>
                </a:cubicBezTo>
                <a:cubicBezTo>
                  <a:pt x="7142622" y="4500431"/>
                  <a:pt x="6918774" y="4426727"/>
                  <a:pt x="6613900" y="4464306"/>
                </a:cubicBezTo>
                <a:cubicBezTo>
                  <a:pt x="6309026" y="4501885"/>
                  <a:pt x="6081865" y="4429548"/>
                  <a:pt x="5916966" y="4464306"/>
                </a:cubicBezTo>
                <a:cubicBezTo>
                  <a:pt x="5752067" y="4499064"/>
                  <a:pt x="5675127" y="4455674"/>
                  <a:pt x="5456990" y="4464306"/>
                </a:cubicBezTo>
                <a:cubicBezTo>
                  <a:pt x="5238853" y="4472938"/>
                  <a:pt x="4840161" y="4473753"/>
                  <a:pt x="4523099" y="4464306"/>
                </a:cubicBezTo>
                <a:cubicBezTo>
                  <a:pt x="4206037" y="4454859"/>
                  <a:pt x="4212313" y="4455488"/>
                  <a:pt x="4063123" y="4464306"/>
                </a:cubicBezTo>
                <a:cubicBezTo>
                  <a:pt x="3913933" y="4473124"/>
                  <a:pt x="3741160" y="4473940"/>
                  <a:pt x="3603147" y="4464306"/>
                </a:cubicBezTo>
                <a:cubicBezTo>
                  <a:pt x="3465134" y="4454672"/>
                  <a:pt x="3276763" y="4455519"/>
                  <a:pt x="3024692" y="4464306"/>
                </a:cubicBezTo>
                <a:cubicBezTo>
                  <a:pt x="2772622" y="4473093"/>
                  <a:pt x="2656635" y="4454385"/>
                  <a:pt x="2327758" y="4464306"/>
                </a:cubicBezTo>
                <a:cubicBezTo>
                  <a:pt x="1998881" y="4474227"/>
                  <a:pt x="2156282" y="4480102"/>
                  <a:pt x="1986261" y="4464306"/>
                </a:cubicBezTo>
                <a:cubicBezTo>
                  <a:pt x="1816240" y="4448510"/>
                  <a:pt x="1404307" y="4492101"/>
                  <a:pt x="1052370" y="4464306"/>
                </a:cubicBezTo>
                <a:cubicBezTo>
                  <a:pt x="700433" y="4436511"/>
                  <a:pt x="391869" y="4458854"/>
                  <a:pt x="0" y="4464306"/>
                </a:cubicBezTo>
                <a:cubicBezTo>
                  <a:pt x="21330" y="4323405"/>
                  <a:pt x="-13899" y="4126590"/>
                  <a:pt x="0" y="3960477"/>
                </a:cubicBezTo>
                <a:cubicBezTo>
                  <a:pt x="13899" y="3794364"/>
                  <a:pt x="35046" y="3413727"/>
                  <a:pt x="0" y="3233433"/>
                </a:cubicBezTo>
                <a:cubicBezTo>
                  <a:pt x="-35046" y="3053139"/>
                  <a:pt x="13384" y="2831178"/>
                  <a:pt x="0" y="2729604"/>
                </a:cubicBezTo>
                <a:cubicBezTo>
                  <a:pt x="-13384" y="2628030"/>
                  <a:pt x="-9233" y="2235634"/>
                  <a:pt x="0" y="2091846"/>
                </a:cubicBezTo>
                <a:cubicBezTo>
                  <a:pt x="9233" y="1948058"/>
                  <a:pt x="-8318" y="1801859"/>
                  <a:pt x="0" y="1543374"/>
                </a:cubicBezTo>
                <a:cubicBezTo>
                  <a:pt x="8318" y="1284889"/>
                  <a:pt x="-28699" y="1147684"/>
                  <a:pt x="0" y="950259"/>
                </a:cubicBezTo>
                <a:cubicBezTo>
                  <a:pt x="28699" y="752835"/>
                  <a:pt x="-31107" y="370639"/>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rmAutofit/>
          </a:bodyPr>
          <a:lstStyle/>
          <a:p>
            <a:pPr marL="0" indent="0" algn="just">
              <a:lnSpc>
                <a:spcPct val="120000"/>
              </a:lnSpc>
              <a:spcAft>
                <a:spcPts val="0"/>
              </a:spcAft>
              <a:buNone/>
            </a:pPr>
            <a:r>
              <a:rPr lang="de-DE" sz="1800" dirty="0">
                <a:latin typeface="Calibri" panose="020F0502020204030204" pitchFamily="34" charset="0"/>
                <a:ea typeface="MyriadPro-Regular"/>
                <a:cs typeface="Arial" panose="020B0604020202020204" pitchFamily="34" charset="0"/>
              </a:rPr>
              <a:t>Eine andere Gruppe von Soldaten dringt in die die Medrese-Gefängnisse ein und lässt die Gefangenen frei. Überall in der Stadt sind Slogans zu hören. "Es lebe die Nation!"</a:t>
            </a:r>
          </a:p>
          <a:p>
            <a:pPr marL="0" indent="0" algn="just">
              <a:lnSpc>
                <a:spcPct val="120000"/>
              </a:lnSpc>
              <a:spcAft>
                <a:spcPts val="0"/>
              </a:spcAft>
              <a:buNone/>
            </a:pPr>
            <a:r>
              <a:rPr lang="de-DE" sz="1800" dirty="0" err="1">
                <a:latin typeface="Calibri" panose="020F0502020204030204" pitchFamily="34" charset="0"/>
                <a:ea typeface="MyriadPro-Regular"/>
                <a:cs typeface="Arial" panose="020B0604020202020204" pitchFamily="34" charset="0"/>
              </a:rPr>
              <a:t>Kallergis</a:t>
            </a:r>
            <a:r>
              <a:rPr lang="de-DE" sz="1800" dirty="0">
                <a:latin typeface="Calibri" panose="020F0502020204030204" pitchFamily="34" charset="0"/>
                <a:ea typeface="MyriadPro-Regular"/>
                <a:cs typeface="Arial" panose="020B0604020202020204" pitchFamily="34" charset="0"/>
              </a:rPr>
              <a:t> selbst macht sich zu Pferd auf den Weg zum Palast an der Spitze der Armee. Er hat bereits militärische Einheiten entsandt, um die Münzstätte, die Nationalbank, das Finanzministerium und die verschiedenen Ministerien zu besetzen.</a:t>
            </a:r>
          </a:p>
          <a:p>
            <a:pPr marL="0" indent="0" algn="just">
              <a:lnSpc>
                <a:spcPct val="120000"/>
              </a:lnSpc>
              <a:spcAft>
                <a:spcPts val="0"/>
              </a:spcAft>
              <a:buNone/>
            </a:pPr>
            <a:r>
              <a:rPr lang="de-DE" sz="1800" dirty="0">
                <a:latin typeface="Calibri" panose="020F0502020204030204" pitchFamily="34" charset="0"/>
                <a:ea typeface="MyriadPro-Regular"/>
                <a:cs typeface="Arial" panose="020B0604020202020204" pitchFamily="34" charset="0"/>
              </a:rPr>
              <a:t>Der Kurs der Armee und die enthusiastischen Parolen rühren das Volk auf. Immer mehr Menschen schließen sich der Menge an und begeben sich zum Palast. König </a:t>
            </a:r>
            <a:r>
              <a:rPr lang="de-DE" sz="1800" dirty="0" err="1">
                <a:latin typeface="Calibri" panose="020F0502020204030204" pitchFamily="34" charset="0"/>
                <a:ea typeface="MyriadPro-Regular"/>
                <a:cs typeface="Arial" panose="020B0604020202020204" pitchFamily="34" charset="0"/>
              </a:rPr>
              <a:t>Othons</a:t>
            </a:r>
            <a:r>
              <a:rPr lang="de-DE" sz="1800" dirty="0">
                <a:latin typeface="Calibri" panose="020F0502020204030204" pitchFamily="34" charset="0"/>
                <a:ea typeface="MyriadPro-Regular"/>
                <a:cs typeface="Arial" panose="020B0604020202020204" pitchFamily="34" charset="0"/>
              </a:rPr>
              <a:t> letzte Versuche, den Aufstand zu verhindern, indem er Gesandte ausschickt, stoßen auf taube Ohren. Zwei seiner Gesandten werden von der Armee verhaftet, während der dritte es vorzieht, sich auf die Seite der Rebellen zu stellen. </a:t>
            </a:r>
          </a:p>
          <a:p>
            <a:pPr marL="0" indent="0" algn="just">
              <a:lnSpc>
                <a:spcPct val="120000"/>
              </a:lnSpc>
              <a:spcAft>
                <a:spcPts val="0"/>
              </a:spcAft>
              <a:buNone/>
            </a:pPr>
            <a:r>
              <a:rPr lang="de-DE" sz="1800" dirty="0">
                <a:latin typeface="Calibri" panose="020F0502020204030204" pitchFamily="34" charset="0"/>
                <a:ea typeface="MyriadPro-Regular"/>
                <a:cs typeface="Arial" panose="020B0604020202020204" pitchFamily="34" charset="0"/>
              </a:rPr>
              <a:t>Es ist nach Mitternacht. In der Stadt schläft jedoch niemand. Tausende von Menschen haben die Paläste inzwischen umzingelt. Parolen, die eine Verfassung fordern, erschüttern die Stimmung. Oberst </a:t>
            </a:r>
            <a:r>
              <a:rPr lang="de-DE" sz="1800" dirty="0" err="1">
                <a:latin typeface="Calibri" panose="020F0502020204030204" pitchFamily="34" charset="0"/>
                <a:ea typeface="MyriadPro-Regular"/>
                <a:cs typeface="Arial" panose="020B0604020202020204" pitchFamily="34" charset="0"/>
              </a:rPr>
              <a:t>Kallergis</a:t>
            </a:r>
            <a:r>
              <a:rPr lang="de-DE" sz="1800" dirty="0">
                <a:latin typeface="Calibri" panose="020F0502020204030204" pitchFamily="34" charset="0"/>
                <a:ea typeface="MyriadPro-Regular"/>
                <a:cs typeface="Arial" panose="020B0604020202020204" pitchFamily="34" charset="0"/>
              </a:rPr>
              <a:t> kommt an der Spitze seiner Truppe vor dem Königspalast an. Er ist derjenige, der die Forderungen der Revolutionäre an das Königshaus überbringt: Das Volk fordert eine Verfassung</a:t>
            </a:r>
            <a:r>
              <a:rPr lang="en-GB" sz="1800" dirty="0">
                <a:effectLst/>
                <a:latin typeface="Calibri" panose="020F0502020204030204" pitchFamily="34" charset="0"/>
                <a:ea typeface="MyriadPro-Regular"/>
                <a:cs typeface="Arial" panose="020B0604020202020204" pitchFamily="34" charset="0"/>
              </a:rPr>
              <a:t>!</a:t>
            </a:r>
          </a:p>
        </p:txBody>
      </p:sp>
    </p:spTree>
    <p:extLst>
      <p:ext uri="{BB962C8B-B14F-4D97-AF65-F5344CB8AC3E}">
        <p14:creationId xmlns:p14="http://schemas.microsoft.com/office/powerpoint/2010/main" val="3974803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E485A6B9-EC05-4DF3-ABD6-332A6FC5BEE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a:xfrm>
            <a:off x="838200" y="365125"/>
            <a:ext cx="11639550" cy="1325563"/>
          </a:xfrm>
        </p:spPr>
        <p:txBody>
          <a:bodyPr>
            <a:normAutofit/>
          </a:bodyPr>
          <a:lstStyle/>
          <a:p>
            <a:r>
              <a:rPr lang="de-DE" sz="3100" dirty="0"/>
              <a:t>Schritt 2: </a:t>
            </a:r>
            <a:r>
              <a:rPr lang="de-DE" sz="3100" b="0" dirty="0"/>
              <a:t>Wähle eine Person, in deren Fußstapfen du steigen möchtest</a:t>
            </a: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200" y="1825625"/>
            <a:ext cx="7125929" cy="4351338"/>
          </a:xfrm>
        </p:spPr>
        <p:txBody>
          <a:bodyPr>
            <a:normAutofit fontScale="92500" lnSpcReduction="10000"/>
          </a:bodyPr>
          <a:lstStyle/>
          <a:p>
            <a:pPr algn="just">
              <a:lnSpc>
                <a:spcPct val="130000"/>
              </a:lnSpc>
            </a:pPr>
            <a:r>
              <a:rPr lang="de-DE" sz="2000" b="1" dirty="0">
                <a:latin typeface="Calibri" panose="020F0502020204030204" pitchFamily="34" charset="0"/>
                <a:ea typeface="MyriadPro-Regular"/>
                <a:cs typeface="Arial" panose="020B0604020202020204" pitchFamily="34" charset="0"/>
              </a:rPr>
              <a:t>Jede der beschriebenen Personen </a:t>
            </a:r>
            <a:r>
              <a:rPr lang="de-DE" sz="2000" dirty="0">
                <a:latin typeface="Calibri" panose="020F0502020204030204" pitchFamily="34" charset="0"/>
                <a:ea typeface="MyriadPro-Regular"/>
                <a:cs typeface="Arial" panose="020B0604020202020204" pitchFamily="34" charset="0"/>
              </a:rPr>
              <a:t>hat auf ihre persönliche Art und Weise Geschichte geschrieben. Mit ihren Entscheidungen und Strategien haben alle beteiligten Personen Einfluss auf das weitere Geschehen genommen. </a:t>
            </a:r>
          </a:p>
          <a:p>
            <a:pPr algn="just">
              <a:lnSpc>
                <a:spcPct val="130000"/>
              </a:lnSpc>
            </a:pPr>
            <a:r>
              <a:rPr lang="de-DE" sz="2000" dirty="0">
                <a:latin typeface="Calibri" panose="020F0502020204030204" pitchFamily="34" charset="0"/>
                <a:ea typeface="MyriadPro-Regular"/>
                <a:cs typeface="Arial" panose="020B0604020202020204" pitchFamily="34" charset="0"/>
              </a:rPr>
              <a:t>Natürlich waren viel, viel mehr Personen beteiligt. </a:t>
            </a:r>
            <a:r>
              <a:rPr lang="de-DE" sz="2000" b="1" dirty="0">
                <a:latin typeface="Calibri" panose="020F0502020204030204" pitchFamily="34" charset="0"/>
                <a:ea typeface="MyriadPro-Regular"/>
                <a:cs typeface="Arial" panose="020B0604020202020204" pitchFamily="34" charset="0"/>
              </a:rPr>
              <a:t>Wir haben diese vier für Euch ausgesucht</a:t>
            </a:r>
            <a:r>
              <a:rPr lang="de-DE" sz="2000" dirty="0">
                <a:latin typeface="Calibri" panose="020F0502020204030204" pitchFamily="34" charset="0"/>
                <a:ea typeface="MyriadPro-Regular"/>
                <a:cs typeface="Arial" panose="020B0604020202020204" pitchFamily="34" charset="0"/>
              </a:rPr>
              <a:t>, weil es uns wichtig ist, nicht nur den Reichen und Mächtigen eine Stimme zu geben, sondern auch denen, die bis jetzt in der Geschichtsschreibung weniger zu Wort gekommen sind. Die Folgen der Entscheidungen zu diesem Zeitpunkt müssen letztendlich auch alle tragen</a:t>
            </a:r>
          </a:p>
          <a:p>
            <a:pPr algn="just">
              <a:lnSpc>
                <a:spcPct val="130000"/>
              </a:lnSpc>
            </a:pPr>
            <a:r>
              <a:rPr lang="en-US" sz="2000" dirty="0">
                <a:effectLst/>
                <a:latin typeface="Calibri" panose="020F0502020204030204" pitchFamily="34" charset="0"/>
                <a:ea typeface="MyriadPro-Regular"/>
                <a:cs typeface="Arial" panose="020B0604020202020204" pitchFamily="34" charset="0"/>
              </a:rPr>
              <a:t>.</a:t>
            </a:r>
            <a:endParaRPr lang="en-GB" dirty="0"/>
          </a:p>
        </p:txBody>
      </p:sp>
      <p:pic>
        <p:nvPicPr>
          <p:cNvPr id="5" name="Γραφικό 4" descr="Ίχνη παπουτσιών περίγραμμα">
            <a:extLst>
              <a:ext uri="{FF2B5EF4-FFF2-40B4-BE49-F238E27FC236}">
                <a16:creationId xmlns:a16="http://schemas.microsoft.com/office/drawing/2014/main" id="{936F1F66-254E-4A47-881D-70FEB2D96A5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pic>
        <p:nvPicPr>
          <p:cNvPr id="9" name="Γραφικό 8" descr="Χρήστες περίγραμμα">
            <a:extLst>
              <a:ext uri="{FF2B5EF4-FFF2-40B4-BE49-F238E27FC236}">
                <a16:creationId xmlns:a16="http://schemas.microsoft.com/office/drawing/2014/main" id="{0241EDF6-F4B4-4EA9-864E-F42148291A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6077" y="1968493"/>
            <a:ext cx="2975224" cy="2975224"/>
          </a:xfrm>
          <a:prstGeom prst="rect">
            <a:avLst/>
          </a:prstGeom>
        </p:spPr>
      </p:pic>
    </p:spTree>
    <p:extLst>
      <p:ext uri="{BB962C8B-B14F-4D97-AF65-F5344CB8AC3E}">
        <p14:creationId xmlns:p14="http://schemas.microsoft.com/office/powerpoint/2010/main" val="1949940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D3F1F5-3D3A-408D-9FEB-361CB1B9D3CA}"/>
              </a:ext>
            </a:extLst>
          </p:cNvPr>
          <p:cNvSpPr>
            <a:spLocks noGrp="1"/>
          </p:cNvSpPr>
          <p:nvPr>
            <p:ph type="title"/>
          </p:nvPr>
        </p:nvSpPr>
        <p:spPr/>
        <p:txBody>
          <a:bodyPr/>
          <a:lstStyle/>
          <a:p>
            <a:r>
              <a:rPr lang="de-DE" dirty="0"/>
              <a:t>Die beteiligten Personen</a:t>
            </a:r>
          </a:p>
        </p:txBody>
      </p:sp>
      <p:pic>
        <p:nvPicPr>
          <p:cNvPr id="5" name="Γραφικό 4" descr="Χρήστες περίγραμμα">
            <a:extLst>
              <a:ext uri="{FF2B5EF4-FFF2-40B4-BE49-F238E27FC236}">
                <a16:creationId xmlns:a16="http://schemas.microsoft.com/office/drawing/2014/main" id="{B53F3DD4-9976-408F-84AD-7964E267CE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4598" y="70157"/>
            <a:ext cx="1725562" cy="1725562"/>
          </a:xfrm>
          <a:prstGeom prst="rect">
            <a:avLst/>
          </a:prstGeom>
        </p:spPr>
      </p:pic>
      <p:graphicFrame>
        <p:nvGraphicFramePr>
          <p:cNvPr id="6" name="Diagramm 3">
            <a:extLst>
              <a:ext uri="{FF2B5EF4-FFF2-40B4-BE49-F238E27FC236}">
                <a16:creationId xmlns:a16="http://schemas.microsoft.com/office/drawing/2014/main" id="{7F5DAAA2-4820-43CE-BECE-A8E1CE73384B}"/>
              </a:ext>
            </a:extLst>
          </p:cNvPr>
          <p:cNvGraphicFramePr/>
          <p:nvPr>
            <p:extLst>
              <p:ext uri="{D42A27DB-BD31-4B8C-83A1-F6EECF244321}">
                <p14:modId xmlns:p14="http://schemas.microsoft.com/office/powerpoint/2010/main" val="3984199168"/>
              </p:ext>
            </p:extLst>
          </p:nvPr>
        </p:nvGraphicFramePr>
        <p:xfrm>
          <a:off x="2035277" y="1795719"/>
          <a:ext cx="7890387" cy="46149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2173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619E42-1FCB-46A3-A3A0-948346FE065B}"/>
              </a:ext>
            </a:extLst>
          </p:cNvPr>
          <p:cNvSpPr>
            <a:spLocks noGrp="1"/>
          </p:cNvSpPr>
          <p:nvPr>
            <p:ph type="title"/>
          </p:nvPr>
        </p:nvSpPr>
        <p:spPr/>
        <p:txBody>
          <a:bodyPr/>
          <a:lstStyle/>
          <a:p>
            <a:r>
              <a:rPr lang="de-DE" dirty="0"/>
              <a:t>Such dir jetzt eine Person</a:t>
            </a:r>
            <a:endParaRPr lang="en-GB" dirty="0"/>
          </a:p>
        </p:txBody>
      </p:sp>
      <p:sp>
        <p:nvSpPr>
          <p:cNvPr id="3" name="Θέση περιεχομένου 2">
            <a:extLst>
              <a:ext uri="{FF2B5EF4-FFF2-40B4-BE49-F238E27FC236}">
                <a16:creationId xmlns:a16="http://schemas.microsoft.com/office/drawing/2014/main" id="{79E1266E-D571-4EDB-A52F-A58C725C2993}"/>
              </a:ext>
            </a:extLst>
          </p:cNvPr>
          <p:cNvSpPr>
            <a:spLocks noGrp="1"/>
          </p:cNvSpPr>
          <p:nvPr>
            <p:ph idx="1"/>
          </p:nvPr>
        </p:nvSpPr>
        <p:spPr/>
        <p:txBody>
          <a:bodyPr>
            <a:normAutofit/>
          </a:bodyPr>
          <a:lstStyle/>
          <a:p>
            <a:pPr marL="0" indent="0" algn="just">
              <a:lnSpc>
                <a:spcPct val="106000"/>
              </a:lnSpc>
              <a:buNone/>
            </a:pPr>
            <a:r>
              <a:rPr lang="de-DE" sz="2000" i="1" dirty="0">
                <a:latin typeface="Calibri" panose="020F0502020204030204" pitchFamily="34" charset="0"/>
                <a:ea typeface="Calibri" panose="020F0502020204030204" pitchFamily="34" charset="0"/>
                <a:cs typeface="Times New Roman" panose="02020603050405020304" pitchFamily="18" charset="0"/>
              </a:rPr>
              <a:t>In wessen Rolle möchtest du nun schlüpfen</a:t>
            </a:r>
            <a:r>
              <a:rPr lang="en-US" sz="2000" i="1" dirty="0">
                <a:effectLst/>
                <a:latin typeface="Calibri" panose="020F0502020204030204" pitchFamily="34" charset="0"/>
                <a:ea typeface="Calibri" panose="020F0502020204030204" pitchFamily="34" charset="0"/>
                <a:cs typeface="Times New Roman" panose="02020603050405020304" pitchFamily="18" charset="0"/>
              </a:rPr>
              <a:t>?</a:t>
            </a:r>
          </a:p>
          <a:p>
            <a:pPr marL="457200" indent="-457200" algn="just">
              <a:lnSpc>
                <a:spcPct val="106000"/>
              </a:lnSpc>
              <a:buFont typeface="+mj-lt"/>
              <a:buAutoNum type="arabicPeriod"/>
            </a:pPr>
            <a:r>
              <a:rPr lang="de-DE" sz="2000" dirty="0">
                <a:latin typeface="Calibri" panose="020F0502020204030204" pitchFamily="34" charset="0"/>
                <a:ea typeface="MyriadPro-Regular"/>
                <a:cs typeface="Arial" panose="020B0604020202020204" pitchFamily="34" charset="0"/>
              </a:rPr>
              <a:t>Such dir jetzt eine Person in der Liste der </a:t>
            </a:r>
            <a:r>
              <a:rPr lang="de-DE" sz="2000" dirty="0" err="1">
                <a:latin typeface="Calibri" panose="020F0502020204030204" pitchFamily="34" charset="0"/>
                <a:ea typeface="MyriadPro-Regular"/>
                <a:cs typeface="Arial" panose="020B0604020202020204" pitchFamily="34" charset="0"/>
              </a:rPr>
              <a:t>AkteurInnen</a:t>
            </a:r>
            <a:r>
              <a:rPr lang="de-DE" sz="2000" dirty="0">
                <a:latin typeface="Calibri" panose="020F0502020204030204" pitchFamily="34" charset="0"/>
                <a:ea typeface="MyriadPro-Regular"/>
                <a:cs typeface="Arial" panose="020B0604020202020204" pitchFamily="34" charset="0"/>
              </a:rPr>
              <a:t> aus, in deren Fußstapfen du dich begeben möchtest und lies dir den Text durch, wie sie ihre Situation beschreibt</a:t>
            </a:r>
            <a:r>
              <a:rPr lang="en-US" sz="2000" dirty="0">
                <a:effectLst/>
                <a:latin typeface="Calibri" panose="020F0502020204030204" pitchFamily="34" charset="0"/>
                <a:ea typeface="MyriadPro-Regular"/>
                <a:cs typeface="Arial" panose="020B0604020202020204" pitchFamily="34" charset="0"/>
              </a:rPr>
              <a:t>.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de-DE" sz="1800" b="1" dirty="0">
                <a:latin typeface="Calibri" panose="020F0502020204030204" pitchFamily="34" charset="0"/>
                <a:ea typeface="Calibri" panose="020F0502020204030204" pitchFamily="34" charset="0"/>
                <a:cs typeface="Times New Roman" panose="02020603050405020304" pitchFamily="18" charset="0"/>
              </a:rPr>
              <a:t>Achtung! Bitte lies nur den Text zu der einen Person, die du gewählt hast und geh dann weiter zu Schritt 3</a:t>
            </a:r>
            <a:endParaRPr lang="en-GB" dirty="0"/>
          </a:p>
        </p:txBody>
      </p:sp>
    </p:spTree>
    <p:extLst>
      <p:ext uri="{BB962C8B-B14F-4D97-AF65-F5344CB8AC3E}">
        <p14:creationId xmlns:p14="http://schemas.microsoft.com/office/powerpoint/2010/main" val="1439734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Ορθογώνιο 8">
            <a:extLst>
              <a:ext uri="{FF2B5EF4-FFF2-40B4-BE49-F238E27FC236}">
                <a16:creationId xmlns:a16="http://schemas.microsoft.com/office/drawing/2014/main" id="{D935A445-6779-45F5-A6EA-0B7068EAABAD}"/>
              </a:ext>
            </a:extLst>
          </p:cNvPr>
          <p:cNvSpPr/>
          <p:nvPr/>
        </p:nvSpPr>
        <p:spPr>
          <a:xfrm>
            <a:off x="105318" y="1722293"/>
            <a:ext cx="1185545" cy="1778635"/>
          </a:xfrm>
          <a:prstGeom prst="rect">
            <a:avLst/>
          </a:prstGeom>
          <a:blipFill>
            <a:blip r:embed="rId2" cstate="print">
              <a:extLst>
                <a:ext uri="{28A0092B-C50C-407E-A947-70E740481C1C}">
                  <a14:useLocalDpi xmlns:a14="http://schemas.microsoft.com/office/drawing/2010/main" val="0"/>
                </a:ext>
              </a:extLst>
            </a:blip>
            <a:srcRect/>
            <a:stretch>
              <a:fillRect t="-7000" b="-7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dirty="0"/>
          </a:p>
        </p:txBody>
      </p:sp>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p:txBody>
          <a:bodyPr>
            <a:normAutofit/>
          </a:bodyPr>
          <a:lstStyle/>
          <a:p>
            <a:r>
              <a:rPr lang="de-DE" dirty="0"/>
              <a:t>Person 1: Lambros</a:t>
            </a:r>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450620" y="1825624"/>
            <a:ext cx="10515601" cy="4796401"/>
          </a:xfrm>
          <a:noFill/>
        </p:spPr>
        <p:txBody>
          <a:bodyPr>
            <a:noAutofit/>
          </a:bodyPr>
          <a:lstStyle/>
          <a:p>
            <a:pPr marL="0" indent="0">
              <a:lnSpc>
                <a:spcPct val="110000"/>
              </a:lnSpc>
              <a:spcBef>
                <a:spcPts val="0"/>
              </a:spcBef>
              <a:spcAft>
                <a:spcPts val="300"/>
              </a:spcAft>
              <a:buNone/>
            </a:pPr>
            <a:r>
              <a:rPr lang="de-DE" sz="2400" b="1" i="1" dirty="0">
                <a:latin typeface="Calibri" panose="020F0502020204030204" pitchFamily="34" charset="0"/>
                <a:ea typeface="Calibri" panose="020F0502020204030204" pitchFamily="34" charset="0"/>
                <a:cs typeface="Times New Roman" panose="02020603050405020304" pitchFamily="18" charset="0"/>
              </a:rPr>
              <a:t>Ich heiße Lambros </a:t>
            </a:r>
            <a:r>
              <a:rPr lang="de-DE" sz="2400" i="1" dirty="0">
                <a:latin typeface="Calibri" panose="020F0502020204030204" pitchFamily="34" charset="0"/>
                <a:ea typeface="Calibri" panose="020F0502020204030204" pitchFamily="34" charset="0"/>
                <a:cs typeface="Times New Roman" panose="02020603050405020304" pitchFamily="18" charset="0"/>
              </a:rPr>
              <a:t>und bin ein Wasserverkäufer. Ich begann zu arbeiten, als ich noch sehr jung war, um meinem Vater zu helfen. Ich bin nicht zur Schule gegangen; Bildung ist nur etwas für reiche Leute, sagt mein Vater. </a:t>
            </a:r>
          </a:p>
          <a:p>
            <a:pPr marL="0" indent="0">
              <a:lnSpc>
                <a:spcPct val="110000"/>
              </a:lnSpc>
              <a:spcBef>
                <a:spcPts val="0"/>
              </a:spcBef>
              <a:spcAft>
                <a:spcPts val="300"/>
              </a:spcAft>
              <a:buNone/>
            </a:pPr>
            <a:r>
              <a:rPr lang="de-DE" sz="2400" i="1" dirty="0">
                <a:latin typeface="Calibri" panose="020F0502020204030204" pitchFamily="34" charset="0"/>
                <a:ea typeface="Calibri" panose="020F0502020204030204" pitchFamily="34" charset="0"/>
                <a:cs typeface="Times New Roman" panose="02020603050405020304" pitchFamily="18" charset="0"/>
              </a:rPr>
              <a:t>Heute sind wir im Morgengrauen aufgewacht, wie jeden Tag. Wir füllten unsere Fässer an der Quelle, luden sie auf unseren Esel und machten uns von </a:t>
            </a:r>
            <a:r>
              <a:rPr lang="de-DE" sz="2400" i="1" dirty="0" err="1">
                <a:latin typeface="Calibri" panose="020F0502020204030204" pitchFamily="34" charset="0"/>
                <a:ea typeface="Calibri" panose="020F0502020204030204" pitchFamily="34" charset="0"/>
                <a:cs typeface="Times New Roman" panose="02020603050405020304" pitchFamily="18" charset="0"/>
              </a:rPr>
              <a:t>Maroussi</a:t>
            </a:r>
            <a:r>
              <a:rPr lang="de-DE" sz="2400" i="1" dirty="0">
                <a:latin typeface="Calibri" panose="020F0502020204030204" pitchFamily="34" charset="0"/>
                <a:ea typeface="Calibri" panose="020F0502020204030204" pitchFamily="34" charset="0"/>
                <a:cs typeface="Times New Roman" panose="02020603050405020304" pitchFamily="18" charset="0"/>
              </a:rPr>
              <a:t>, wo wir wohnen, auf den Weg nach Athen.</a:t>
            </a:r>
            <a:endParaRPr lang="de-DE"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56DA422-ACDA-4E4C-8A48-D7D14D8B1DF0}"/>
              </a:ext>
            </a:extLst>
          </p:cNvPr>
          <p:cNvSpPr txBox="1"/>
          <p:nvPr/>
        </p:nvSpPr>
        <p:spPr>
          <a:xfrm>
            <a:off x="225779" y="1167345"/>
            <a:ext cx="10483661" cy="5561651"/>
          </a:xfrm>
          <a:custGeom>
            <a:avLst/>
            <a:gdLst>
              <a:gd name="connsiteX0" fmla="*/ 0 w 10483661"/>
              <a:gd name="connsiteY0" fmla="*/ 0 h 5561651"/>
              <a:gd name="connsiteX1" fmla="*/ 687262 w 10483661"/>
              <a:gd name="connsiteY1" fmla="*/ 0 h 5561651"/>
              <a:gd name="connsiteX2" fmla="*/ 1269688 w 10483661"/>
              <a:gd name="connsiteY2" fmla="*/ 0 h 5561651"/>
              <a:gd name="connsiteX3" fmla="*/ 1537604 w 10483661"/>
              <a:gd name="connsiteY3" fmla="*/ 0 h 5561651"/>
              <a:gd name="connsiteX4" fmla="*/ 2329702 w 10483661"/>
              <a:gd name="connsiteY4" fmla="*/ 0 h 5561651"/>
              <a:gd name="connsiteX5" fmla="*/ 2912128 w 10483661"/>
              <a:gd name="connsiteY5" fmla="*/ 0 h 5561651"/>
              <a:gd name="connsiteX6" fmla="*/ 3494554 w 10483661"/>
              <a:gd name="connsiteY6" fmla="*/ 0 h 5561651"/>
              <a:gd name="connsiteX7" fmla="*/ 3972143 w 10483661"/>
              <a:gd name="connsiteY7" fmla="*/ 0 h 5561651"/>
              <a:gd name="connsiteX8" fmla="*/ 4554568 w 10483661"/>
              <a:gd name="connsiteY8" fmla="*/ 0 h 5561651"/>
              <a:gd name="connsiteX9" fmla="*/ 5136994 w 10483661"/>
              <a:gd name="connsiteY9" fmla="*/ 0 h 5561651"/>
              <a:gd name="connsiteX10" fmla="*/ 5509746 w 10483661"/>
              <a:gd name="connsiteY10" fmla="*/ 0 h 5561651"/>
              <a:gd name="connsiteX11" fmla="*/ 5987335 w 10483661"/>
              <a:gd name="connsiteY11" fmla="*/ 0 h 5561651"/>
              <a:gd name="connsiteX12" fmla="*/ 6360088 w 10483661"/>
              <a:gd name="connsiteY12" fmla="*/ 0 h 5561651"/>
              <a:gd name="connsiteX13" fmla="*/ 7152187 w 10483661"/>
              <a:gd name="connsiteY13" fmla="*/ 0 h 5561651"/>
              <a:gd name="connsiteX14" fmla="*/ 7524939 w 10483661"/>
              <a:gd name="connsiteY14" fmla="*/ 0 h 5561651"/>
              <a:gd name="connsiteX15" fmla="*/ 7897691 w 10483661"/>
              <a:gd name="connsiteY15" fmla="*/ 0 h 5561651"/>
              <a:gd name="connsiteX16" fmla="*/ 8375280 w 10483661"/>
              <a:gd name="connsiteY16" fmla="*/ 0 h 5561651"/>
              <a:gd name="connsiteX17" fmla="*/ 8957706 w 10483661"/>
              <a:gd name="connsiteY17" fmla="*/ 0 h 5561651"/>
              <a:gd name="connsiteX18" fmla="*/ 9225622 w 10483661"/>
              <a:gd name="connsiteY18" fmla="*/ 0 h 5561651"/>
              <a:gd name="connsiteX19" fmla="*/ 9598374 w 10483661"/>
              <a:gd name="connsiteY19" fmla="*/ 0 h 5561651"/>
              <a:gd name="connsiteX20" fmla="*/ 10483661 w 10483661"/>
              <a:gd name="connsiteY20" fmla="*/ 0 h 5561651"/>
              <a:gd name="connsiteX21" fmla="*/ 10483661 w 10483661"/>
              <a:gd name="connsiteY21" fmla="*/ 444932 h 5561651"/>
              <a:gd name="connsiteX22" fmla="*/ 10483661 w 10483661"/>
              <a:gd name="connsiteY22" fmla="*/ 1001097 h 5561651"/>
              <a:gd name="connsiteX23" fmla="*/ 10483661 w 10483661"/>
              <a:gd name="connsiteY23" fmla="*/ 1612879 h 5561651"/>
              <a:gd name="connsiteX24" fmla="*/ 10483661 w 10483661"/>
              <a:gd name="connsiteY24" fmla="*/ 2280277 h 5561651"/>
              <a:gd name="connsiteX25" fmla="*/ 10483661 w 10483661"/>
              <a:gd name="connsiteY25" fmla="*/ 2669592 h 5561651"/>
              <a:gd name="connsiteX26" fmla="*/ 10483661 w 10483661"/>
              <a:gd name="connsiteY26" fmla="*/ 3170141 h 5561651"/>
              <a:gd name="connsiteX27" fmla="*/ 10483661 w 10483661"/>
              <a:gd name="connsiteY27" fmla="*/ 3615073 h 5561651"/>
              <a:gd name="connsiteX28" fmla="*/ 10483661 w 10483661"/>
              <a:gd name="connsiteY28" fmla="*/ 4115622 h 5561651"/>
              <a:gd name="connsiteX29" fmla="*/ 10483661 w 10483661"/>
              <a:gd name="connsiteY29" fmla="*/ 4671787 h 5561651"/>
              <a:gd name="connsiteX30" fmla="*/ 10483661 w 10483661"/>
              <a:gd name="connsiteY30" fmla="*/ 5561651 h 5561651"/>
              <a:gd name="connsiteX31" fmla="*/ 10006072 w 10483661"/>
              <a:gd name="connsiteY31" fmla="*/ 5561651 h 5561651"/>
              <a:gd name="connsiteX32" fmla="*/ 9213973 w 10483661"/>
              <a:gd name="connsiteY32" fmla="*/ 5561651 h 5561651"/>
              <a:gd name="connsiteX33" fmla="*/ 8841221 w 10483661"/>
              <a:gd name="connsiteY33" fmla="*/ 5561651 h 5561651"/>
              <a:gd name="connsiteX34" fmla="*/ 8049122 w 10483661"/>
              <a:gd name="connsiteY34" fmla="*/ 5561651 h 5561651"/>
              <a:gd name="connsiteX35" fmla="*/ 7781206 w 10483661"/>
              <a:gd name="connsiteY35" fmla="*/ 5561651 h 5561651"/>
              <a:gd name="connsiteX36" fmla="*/ 6989107 w 10483661"/>
              <a:gd name="connsiteY36" fmla="*/ 5561651 h 5561651"/>
              <a:gd name="connsiteX37" fmla="*/ 6301845 w 10483661"/>
              <a:gd name="connsiteY37" fmla="*/ 5561651 h 5561651"/>
              <a:gd name="connsiteX38" fmla="*/ 5824256 w 10483661"/>
              <a:gd name="connsiteY38" fmla="*/ 5561651 h 5561651"/>
              <a:gd name="connsiteX39" fmla="*/ 5346667 w 10483661"/>
              <a:gd name="connsiteY39" fmla="*/ 5561651 h 5561651"/>
              <a:gd name="connsiteX40" fmla="*/ 5078751 w 10483661"/>
              <a:gd name="connsiteY40" fmla="*/ 5561651 h 5561651"/>
              <a:gd name="connsiteX41" fmla="*/ 4286652 w 10483661"/>
              <a:gd name="connsiteY41" fmla="*/ 5561651 h 5561651"/>
              <a:gd name="connsiteX42" fmla="*/ 3809063 w 10483661"/>
              <a:gd name="connsiteY42" fmla="*/ 5561651 h 5561651"/>
              <a:gd name="connsiteX43" fmla="*/ 3016965 w 10483661"/>
              <a:gd name="connsiteY43" fmla="*/ 5561651 h 5561651"/>
              <a:gd name="connsiteX44" fmla="*/ 2749049 w 10483661"/>
              <a:gd name="connsiteY44" fmla="*/ 5561651 h 5561651"/>
              <a:gd name="connsiteX45" fmla="*/ 2166623 w 10483661"/>
              <a:gd name="connsiteY45" fmla="*/ 5561651 h 5561651"/>
              <a:gd name="connsiteX46" fmla="*/ 1898707 w 10483661"/>
              <a:gd name="connsiteY46" fmla="*/ 5561651 h 5561651"/>
              <a:gd name="connsiteX47" fmla="*/ 1421118 w 10483661"/>
              <a:gd name="connsiteY47" fmla="*/ 5561651 h 5561651"/>
              <a:gd name="connsiteX48" fmla="*/ 733856 w 10483661"/>
              <a:gd name="connsiteY48" fmla="*/ 5561651 h 5561651"/>
              <a:gd name="connsiteX49" fmla="*/ 0 w 10483661"/>
              <a:gd name="connsiteY49" fmla="*/ 5561651 h 5561651"/>
              <a:gd name="connsiteX50" fmla="*/ 0 w 10483661"/>
              <a:gd name="connsiteY50" fmla="*/ 5005486 h 5561651"/>
              <a:gd name="connsiteX51" fmla="*/ 0 w 10483661"/>
              <a:gd name="connsiteY51" fmla="*/ 4338088 h 5561651"/>
              <a:gd name="connsiteX52" fmla="*/ 0 w 10483661"/>
              <a:gd name="connsiteY52" fmla="*/ 3781923 h 5561651"/>
              <a:gd name="connsiteX53" fmla="*/ 0 w 10483661"/>
              <a:gd name="connsiteY53" fmla="*/ 3281374 h 5561651"/>
              <a:gd name="connsiteX54" fmla="*/ 0 w 10483661"/>
              <a:gd name="connsiteY54" fmla="*/ 2836442 h 5561651"/>
              <a:gd name="connsiteX55" fmla="*/ 0 w 10483661"/>
              <a:gd name="connsiteY55" fmla="*/ 2447126 h 5561651"/>
              <a:gd name="connsiteX56" fmla="*/ 0 w 10483661"/>
              <a:gd name="connsiteY56" fmla="*/ 1946578 h 5561651"/>
              <a:gd name="connsiteX57" fmla="*/ 0 w 10483661"/>
              <a:gd name="connsiteY57" fmla="*/ 1446029 h 5561651"/>
              <a:gd name="connsiteX58" fmla="*/ 0 w 10483661"/>
              <a:gd name="connsiteY58" fmla="*/ 1056714 h 5561651"/>
              <a:gd name="connsiteX59" fmla="*/ 0 w 10483661"/>
              <a:gd name="connsiteY59" fmla="*/ 611782 h 5561651"/>
              <a:gd name="connsiteX60" fmla="*/ 0 w 10483661"/>
              <a:gd name="connsiteY60" fmla="*/ 0 h 556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483661" h="5561651" fill="none" extrusionOk="0">
                <a:moveTo>
                  <a:pt x="0" y="0"/>
                </a:moveTo>
                <a:cubicBezTo>
                  <a:pt x="320225" y="-58277"/>
                  <a:pt x="434036" y="35261"/>
                  <a:pt x="687262" y="0"/>
                </a:cubicBezTo>
                <a:cubicBezTo>
                  <a:pt x="940488" y="-35261"/>
                  <a:pt x="1020711" y="65354"/>
                  <a:pt x="1269688" y="0"/>
                </a:cubicBezTo>
                <a:cubicBezTo>
                  <a:pt x="1518665" y="-65354"/>
                  <a:pt x="1460339" y="23122"/>
                  <a:pt x="1537604" y="0"/>
                </a:cubicBezTo>
                <a:cubicBezTo>
                  <a:pt x="1614869" y="-23122"/>
                  <a:pt x="2143915" y="25649"/>
                  <a:pt x="2329702" y="0"/>
                </a:cubicBezTo>
                <a:cubicBezTo>
                  <a:pt x="2515489" y="-25649"/>
                  <a:pt x="2641981" y="32114"/>
                  <a:pt x="2912128" y="0"/>
                </a:cubicBezTo>
                <a:cubicBezTo>
                  <a:pt x="3182275" y="-32114"/>
                  <a:pt x="3311542" y="16532"/>
                  <a:pt x="3494554" y="0"/>
                </a:cubicBezTo>
                <a:cubicBezTo>
                  <a:pt x="3677566" y="-16532"/>
                  <a:pt x="3756405" y="48954"/>
                  <a:pt x="3972143" y="0"/>
                </a:cubicBezTo>
                <a:cubicBezTo>
                  <a:pt x="4187881" y="-48954"/>
                  <a:pt x="4376836" y="57884"/>
                  <a:pt x="4554568" y="0"/>
                </a:cubicBezTo>
                <a:cubicBezTo>
                  <a:pt x="4732301" y="-57884"/>
                  <a:pt x="4959037" y="1775"/>
                  <a:pt x="5136994" y="0"/>
                </a:cubicBezTo>
                <a:cubicBezTo>
                  <a:pt x="5314951" y="-1775"/>
                  <a:pt x="5423094" y="31850"/>
                  <a:pt x="5509746" y="0"/>
                </a:cubicBezTo>
                <a:cubicBezTo>
                  <a:pt x="5596398" y="-31850"/>
                  <a:pt x="5784557" y="1907"/>
                  <a:pt x="5987335" y="0"/>
                </a:cubicBezTo>
                <a:cubicBezTo>
                  <a:pt x="6190113" y="-1907"/>
                  <a:pt x="6246608" y="2858"/>
                  <a:pt x="6360088" y="0"/>
                </a:cubicBezTo>
                <a:cubicBezTo>
                  <a:pt x="6473568" y="-2858"/>
                  <a:pt x="6937451" y="58940"/>
                  <a:pt x="7152187" y="0"/>
                </a:cubicBezTo>
                <a:cubicBezTo>
                  <a:pt x="7366923" y="-58940"/>
                  <a:pt x="7397830" y="4846"/>
                  <a:pt x="7524939" y="0"/>
                </a:cubicBezTo>
                <a:cubicBezTo>
                  <a:pt x="7652048" y="-4846"/>
                  <a:pt x="7733831" y="30127"/>
                  <a:pt x="7897691" y="0"/>
                </a:cubicBezTo>
                <a:cubicBezTo>
                  <a:pt x="8061551" y="-30127"/>
                  <a:pt x="8214608" y="15422"/>
                  <a:pt x="8375280" y="0"/>
                </a:cubicBezTo>
                <a:cubicBezTo>
                  <a:pt x="8535952" y="-15422"/>
                  <a:pt x="8745818" y="46425"/>
                  <a:pt x="8957706" y="0"/>
                </a:cubicBezTo>
                <a:cubicBezTo>
                  <a:pt x="9169594" y="-46425"/>
                  <a:pt x="9139782" y="12141"/>
                  <a:pt x="9225622" y="0"/>
                </a:cubicBezTo>
                <a:cubicBezTo>
                  <a:pt x="9311462" y="-12141"/>
                  <a:pt x="9512001" y="9278"/>
                  <a:pt x="9598374" y="0"/>
                </a:cubicBezTo>
                <a:cubicBezTo>
                  <a:pt x="9684747" y="-9278"/>
                  <a:pt x="10207576" y="82605"/>
                  <a:pt x="10483661" y="0"/>
                </a:cubicBezTo>
                <a:cubicBezTo>
                  <a:pt x="10511865" y="112203"/>
                  <a:pt x="10471792" y="301843"/>
                  <a:pt x="10483661" y="444932"/>
                </a:cubicBezTo>
                <a:cubicBezTo>
                  <a:pt x="10495530" y="588021"/>
                  <a:pt x="10451689" y="810397"/>
                  <a:pt x="10483661" y="1001097"/>
                </a:cubicBezTo>
                <a:cubicBezTo>
                  <a:pt x="10515633" y="1191798"/>
                  <a:pt x="10461635" y="1388228"/>
                  <a:pt x="10483661" y="1612879"/>
                </a:cubicBezTo>
                <a:cubicBezTo>
                  <a:pt x="10505687" y="1837530"/>
                  <a:pt x="10446147" y="2135761"/>
                  <a:pt x="10483661" y="2280277"/>
                </a:cubicBezTo>
                <a:cubicBezTo>
                  <a:pt x="10521175" y="2424793"/>
                  <a:pt x="10460853" y="2564806"/>
                  <a:pt x="10483661" y="2669592"/>
                </a:cubicBezTo>
                <a:cubicBezTo>
                  <a:pt x="10506469" y="2774379"/>
                  <a:pt x="10464572" y="3049273"/>
                  <a:pt x="10483661" y="3170141"/>
                </a:cubicBezTo>
                <a:cubicBezTo>
                  <a:pt x="10502750" y="3291009"/>
                  <a:pt x="10463919" y="3478675"/>
                  <a:pt x="10483661" y="3615073"/>
                </a:cubicBezTo>
                <a:cubicBezTo>
                  <a:pt x="10503403" y="3751471"/>
                  <a:pt x="10480446" y="3877934"/>
                  <a:pt x="10483661" y="4115622"/>
                </a:cubicBezTo>
                <a:cubicBezTo>
                  <a:pt x="10486876" y="4353310"/>
                  <a:pt x="10466102" y="4397353"/>
                  <a:pt x="10483661" y="4671787"/>
                </a:cubicBezTo>
                <a:cubicBezTo>
                  <a:pt x="10501220" y="4946222"/>
                  <a:pt x="10392602" y="5254516"/>
                  <a:pt x="10483661" y="5561651"/>
                </a:cubicBezTo>
                <a:cubicBezTo>
                  <a:pt x="10379042" y="5608212"/>
                  <a:pt x="10119371" y="5558498"/>
                  <a:pt x="10006072" y="5561651"/>
                </a:cubicBezTo>
                <a:cubicBezTo>
                  <a:pt x="9892773" y="5564804"/>
                  <a:pt x="9508794" y="5501546"/>
                  <a:pt x="9213973" y="5561651"/>
                </a:cubicBezTo>
                <a:cubicBezTo>
                  <a:pt x="8919152" y="5621756"/>
                  <a:pt x="8981785" y="5517508"/>
                  <a:pt x="8841221" y="5561651"/>
                </a:cubicBezTo>
                <a:cubicBezTo>
                  <a:pt x="8700657" y="5605794"/>
                  <a:pt x="8305996" y="5539493"/>
                  <a:pt x="8049122" y="5561651"/>
                </a:cubicBezTo>
                <a:cubicBezTo>
                  <a:pt x="7792248" y="5583809"/>
                  <a:pt x="7850830" y="5534303"/>
                  <a:pt x="7781206" y="5561651"/>
                </a:cubicBezTo>
                <a:cubicBezTo>
                  <a:pt x="7711582" y="5588999"/>
                  <a:pt x="7184682" y="5502300"/>
                  <a:pt x="6989107" y="5561651"/>
                </a:cubicBezTo>
                <a:cubicBezTo>
                  <a:pt x="6793532" y="5621002"/>
                  <a:pt x="6465571" y="5550733"/>
                  <a:pt x="6301845" y="5561651"/>
                </a:cubicBezTo>
                <a:cubicBezTo>
                  <a:pt x="6138119" y="5572569"/>
                  <a:pt x="5956513" y="5549896"/>
                  <a:pt x="5824256" y="5561651"/>
                </a:cubicBezTo>
                <a:cubicBezTo>
                  <a:pt x="5691999" y="5573406"/>
                  <a:pt x="5479987" y="5553129"/>
                  <a:pt x="5346667" y="5561651"/>
                </a:cubicBezTo>
                <a:cubicBezTo>
                  <a:pt x="5213347" y="5570173"/>
                  <a:pt x="5191163" y="5550743"/>
                  <a:pt x="5078751" y="5561651"/>
                </a:cubicBezTo>
                <a:cubicBezTo>
                  <a:pt x="4966339" y="5572559"/>
                  <a:pt x="4673824" y="5489358"/>
                  <a:pt x="4286652" y="5561651"/>
                </a:cubicBezTo>
                <a:cubicBezTo>
                  <a:pt x="3899480" y="5633944"/>
                  <a:pt x="3936414" y="5536726"/>
                  <a:pt x="3809063" y="5561651"/>
                </a:cubicBezTo>
                <a:cubicBezTo>
                  <a:pt x="3681712" y="5586576"/>
                  <a:pt x="3394806" y="5501598"/>
                  <a:pt x="3016965" y="5561651"/>
                </a:cubicBezTo>
                <a:cubicBezTo>
                  <a:pt x="2639124" y="5621704"/>
                  <a:pt x="2850084" y="5538431"/>
                  <a:pt x="2749049" y="5561651"/>
                </a:cubicBezTo>
                <a:cubicBezTo>
                  <a:pt x="2648014" y="5584871"/>
                  <a:pt x="2373439" y="5533597"/>
                  <a:pt x="2166623" y="5561651"/>
                </a:cubicBezTo>
                <a:cubicBezTo>
                  <a:pt x="1959807" y="5589705"/>
                  <a:pt x="1963989" y="5551687"/>
                  <a:pt x="1898707" y="5561651"/>
                </a:cubicBezTo>
                <a:cubicBezTo>
                  <a:pt x="1833425" y="5571615"/>
                  <a:pt x="1564469" y="5541262"/>
                  <a:pt x="1421118" y="5561651"/>
                </a:cubicBezTo>
                <a:cubicBezTo>
                  <a:pt x="1277767" y="5582040"/>
                  <a:pt x="1005600" y="5499392"/>
                  <a:pt x="733856" y="5561651"/>
                </a:cubicBezTo>
                <a:cubicBezTo>
                  <a:pt x="462112" y="5623910"/>
                  <a:pt x="220992" y="5491364"/>
                  <a:pt x="0" y="5561651"/>
                </a:cubicBezTo>
                <a:cubicBezTo>
                  <a:pt x="-63551" y="5285826"/>
                  <a:pt x="44161" y="5277542"/>
                  <a:pt x="0" y="5005486"/>
                </a:cubicBezTo>
                <a:cubicBezTo>
                  <a:pt x="-44161" y="4733431"/>
                  <a:pt x="78535" y="4499600"/>
                  <a:pt x="0" y="4338088"/>
                </a:cubicBezTo>
                <a:cubicBezTo>
                  <a:pt x="-78535" y="4176576"/>
                  <a:pt x="51397" y="4010672"/>
                  <a:pt x="0" y="3781923"/>
                </a:cubicBezTo>
                <a:cubicBezTo>
                  <a:pt x="-51397" y="3553174"/>
                  <a:pt x="50771" y="3458462"/>
                  <a:pt x="0" y="3281374"/>
                </a:cubicBezTo>
                <a:cubicBezTo>
                  <a:pt x="-50771" y="3104286"/>
                  <a:pt x="34882" y="3048545"/>
                  <a:pt x="0" y="2836442"/>
                </a:cubicBezTo>
                <a:cubicBezTo>
                  <a:pt x="-34882" y="2624339"/>
                  <a:pt x="31541" y="2629338"/>
                  <a:pt x="0" y="2447126"/>
                </a:cubicBezTo>
                <a:cubicBezTo>
                  <a:pt x="-31541" y="2264914"/>
                  <a:pt x="2966" y="2108719"/>
                  <a:pt x="0" y="1946578"/>
                </a:cubicBezTo>
                <a:cubicBezTo>
                  <a:pt x="-2966" y="1784437"/>
                  <a:pt x="50251" y="1578988"/>
                  <a:pt x="0" y="1446029"/>
                </a:cubicBezTo>
                <a:cubicBezTo>
                  <a:pt x="-50251" y="1313070"/>
                  <a:pt x="16815" y="1194408"/>
                  <a:pt x="0" y="1056714"/>
                </a:cubicBezTo>
                <a:cubicBezTo>
                  <a:pt x="-16815" y="919021"/>
                  <a:pt x="1086" y="823195"/>
                  <a:pt x="0" y="611782"/>
                </a:cubicBezTo>
                <a:cubicBezTo>
                  <a:pt x="-1086" y="400369"/>
                  <a:pt x="48648" y="216654"/>
                  <a:pt x="0" y="0"/>
                </a:cubicBezTo>
                <a:close/>
              </a:path>
              <a:path w="10483661" h="5561651" stroke="0" extrusionOk="0">
                <a:moveTo>
                  <a:pt x="0" y="0"/>
                </a:moveTo>
                <a:cubicBezTo>
                  <a:pt x="148601" y="-42667"/>
                  <a:pt x="254302" y="7888"/>
                  <a:pt x="372752" y="0"/>
                </a:cubicBezTo>
                <a:cubicBezTo>
                  <a:pt x="491202" y="-7888"/>
                  <a:pt x="754293" y="47932"/>
                  <a:pt x="955178" y="0"/>
                </a:cubicBezTo>
                <a:cubicBezTo>
                  <a:pt x="1156063" y="-47932"/>
                  <a:pt x="1190083" y="40417"/>
                  <a:pt x="1327930" y="0"/>
                </a:cubicBezTo>
                <a:cubicBezTo>
                  <a:pt x="1465777" y="-40417"/>
                  <a:pt x="1543710" y="34479"/>
                  <a:pt x="1700683" y="0"/>
                </a:cubicBezTo>
                <a:cubicBezTo>
                  <a:pt x="1857656" y="-34479"/>
                  <a:pt x="2057107" y="57057"/>
                  <a:pt x="2387945" y="0"/>
                </a:cubicBezTo>
                <a:cubicBezTo>
                  <a:pt x="2718783" y="-57057"/>
                  <a:pt x="2628757" y="30788"/>
                  <a:pt x="2865534" y="0"/>
                </a:cubicBezTo>
                <a:cubicBezTo>
                  <a:pt x="3102311" y="-30788"/>
                  <a:pt x="3234061" y="32554"/>
                  <a:pt x="3343123" y="0"/>
                </a:cubicBezTo>
                <a:cubicBezTo>
                  <a:pt x="3452185" y="-32554"/>
                  <a:pt x="3786257" y="20073"/>
                  <a:pt x="4135222" y="0"/>
                </a:cubicBezTo>
                <a:cubicBezTo>
                  <a:pt x="4484187" y="-20073"/>
                  <a:pt x="4603684" y="41018"/>
                  <a:pt x="4822484" y="0"/>
                </a:cubicBezTo>
                <a:cubicBezTo>
                  <a:pt x="5041284" y="-41018"/>
                  <a:pt x="5038285" y="38170"/>
                  <a:pt x="5195236" y="0"/>
                </a:cubicBezTo>
                <a:cubicBezTo>
                  <a:pt x="5352187" y="-38170"/>
                  <a:pt x="5688317" y="83165"/>
                  <a:pt x="5987335" y="0"/>
                </a:cubicBezTo>
                <a:cubicBezTo>
                  <a:pt x="6286353" y="-83165"/>
                  <a:pt x="6302754" y="49446"/>
                  <a:pt x="6569761" y="0"/>
                </a:cubicBezTo>
                <a:cubicBezTo>
                  <a:pt x="6836768" y="-49446"/>
                  <a:pt x="6744360" y="19284"/>
                  <a:pt x="6837677" y="0"/>
                </a:cubicBezTo>
                <a:cubicBezTo>
                  <a:pt x="6930994" y="-19284"/>
                  <a:pt x="7055933" y="25740"/>
                  <a:pt x="7210429" y="0"/>
                </a:cubicBezTo>
                <a:cubicBezTo>
                  <a:pt x="7364925" y="-25740"/>
                  <a:pt x="7561790" y="4602"/>
                  <a:pt x="7688018" y="0"/>
                </a:cubicBezTo>
                <a:cubicBezTo>
                  <a:pt x="7814246" y="-4602"/>
                  <a:pt x="8014978" y="16577"/>
                  <a:pt x="8270444" y="0"/>
                </a:cubicBezTo>
                <a:cubicBezTo>
                  <a:pt x="8525910" y="-16577"/>
                  <a:pt x="8591194" y="49722"/>
                  <a:pt x="8852869" y="0"/>
                </a:cubicBezTo>
                <a:cubicBezTo>
                  <a:pt x="9114544" y="-49722"/>
                  <a:pt x="9099613" y="11438"/>
                  <a:pt x="9225622" y="0"/>
                </a:cubicBezTo>
                <a:cubicBezTo>
                  <a:pt x="9351631" y="-11438"/>
                  <a:pt x="9423469" y="2756"/>
                  <a:pt x="9598374" y="0"/>
                </a:cubicBezTo>
                <a:cubicBezTo>
                  <a:pt x="9773279" y="-2756"/>
                  <a:pt x="10124265" y="41605"/>
                  <a:pt x="10483661" y="0"/>
                </a:cubicBezTo>
                <a:cubicBezTo>
                  <a:pt x="10491743" y="181607"/>
                  <a:pt x="10432267" y="386726"/>
                  <a:pt x="10483661" y="556165"/>
                </a:cubicBezTo>
                <a:cubicBezTo>
                  <a:pt x="10535055" y="725605"/>
                  <a:pt x="10431575" y="851706"/>
                  <a:pt x="10483661" y="1056714"/>
                </a:cubicBezTo>
                <a:cubicBezTo>
                  <a:pt x="10535747" y="1261722"/>
                  <a:pt x="10463891" y="1363317"/>
                  <a:pt x="10483661" y="1668495"/>
                </a:cubicBezTo>
                <a:cubicBezTo>
                  <a:pt x="10503431" y="1973673"/>
                  <a:pt x="10422312" y="2060748"/>
                  <a:pt x="10483661" y="2224660"/>
                </a:cubicBezTo>
                <a:cubicBezTo>
                  <a:pt x="10545010" y="2388572"/>
                  <a:pt x="10445052" y="2508632"/>
                  <a:pt x="10483661" y="2613976"/>
                </a:cubicBezTo>
                <a:cubicBezTo>
                  <a:pt x="10522270" y="2719320"/>
                  <a:pt x="10443033" y="3052212"/>
                  <a:pt x="10483661" y="3281374"/>
                </a:cubicBezTo>
                <a:cubicBezTo>
                  <a:pt x="10524289" y="3510536"/>
                  <a:pt x="10438277" y="3591012"/>
                  <a:pt x="10483661" y="3670690"/>
                </a:cubicBezTo>
                <a:cubicBezTo>
                  <a:pt x="10529045" y="3750368"/>
                  <a:pt x="10467326" y="4198142"/>
                  <a:pt x="10483661" y="4338088"/>
                </a:cubicBezTo>
                <a:cubicBezTo>
                  <a:pt x="10499996" y="4478034"/>
                  <a:pt x="10444159" y="4579287"/>
                  <a:pt x="10483661" y="4783020"/>
                </a:cubicBezTo>
                <a:cubicBezTo>
                  <a:pt x="10523163" y="4986753"/>
                  <a:pt x="10478285" y="5337625"/>
                  <a:pt x="10483661" y="5561651"/>
                </a:cubicBezTo>
                <a:cubicBezTo>
                  <a:pt x="10288148" y="5615786"/>
                  <a:pt x="10148454" y="5531113"/>
                  <a:pt x="9901235" y="5561651"/>
                </a:cubicBezTo>
                <a:cubicBezTo>
                  <a:pt x="9654016" y="5592189"/>
                  <a:pt x="9723506" y="5555496"/>
                  <a:pt x="9633320" y="5561651"/>
                </a:cubicBezTo>
                <a:cubicBezTo>
                  <a:pt x="9543134" y="5567806"/>
                  <a:pt x="9197825" y="5514349"/>
                  <a:pt x="8946057" y="5561651"/>
                </a:cubicBezTo>
                <a:cubicBezTo>
                  <a:pt x="8694289" y="5608953"/>
                  <a:pt x="8422412" y="5525129"/>
                  <a:pt x="8153959" y="5561651"/>
                </a:cubicBezTo>
                <a:cubicBezTo>
                  <a:pt x="7885506" y="5598173"/>
                  <a:pt x="7569612" y="5538112"/>
                  <a:pt x="7361860" y="5561651"/>
                </a:cubicBezTo>
                <a:cubicBezTo>
                  <a:pt x="7154108" y="5585190"/>
                  <a:pt x="6902653" y="5521750"/>
                  <a:pt x="6674598" y="5561651"/>
                </a:cubicBezTo>
                <a:cubicBezTo>
                  <a:pt x="6446543" y="5601552"/>
                  <a:pt x="6134777" y="5487469"/>
                  <a:pt x="5882499" y="5561651"/>
                </a:cubicBezTo>
                <a:cubicBezTo>
                  <a:pt x="5630221" y="5635833"/>
                  <a:pt x="5566367" y="5511419"/>
                  <a:pt x="5404910" y="5561651"/>
                </a:cubicBezTo>
                <a:cubicBezTo>
                  <a:pt x="5243453" y="5611883"/>
                  <a:pt x="4817301" y="5467826"/>
                  <a:pt x="4612811" y="5561651"/>
                </a:cubicBezTo>
                <a:cubicBezTo>
                  <a:pt x="4408321" y="5655476"/>
                  <a:pt x="4128528" y="5510554"/>
                  <a:pt x="3925549" y="5561651"/>
                </a:cubicBezTo>
                <a:cubicBezTo>
                  <a:pt x="3722570" y="5612748"/>
                  <a:pt x="3746228" y="5554669"/>
                  <a:pt x="3657633" y="5561651"/>
                </a:cubicBezTo>
                <a:cubicBezTo>
                  <a:pt x="3569038" y="5568633"/>
                  <a:pt x="3389813" y="5517036"/>
                  <a:pt x="3284880" y="5561651"/>
                </a:cubicBezTo>
                <a:cubicBezTo>
                  <a:pt x="3179947" y="5606266"/>
                  <a:pt x="3006526" y="5533394"/>
                  <a:pt x="2912128" y="5561651"/>
                </a:cubicBezTo>
                <a:cubicBezTo>
                  <a:pt x="2817730" y="5589908"/>
                  <a:pt x="2670066" y="5520388"/>
                  <a:pt x="2434539" y="5561651"/>
                </a:cubicBezTo>
                <a:cubicBezTo>
                  <a:pt x="2199012" y="5602914"/>
                  <a:pt x="2160318" y="5555529"/>
                  <a:pt x="2061787" y="5561651"/>
                </a:cubicBezTo>
                <a:cubicBezTo>
                  <a:pt x="1963256" y="5567773"/>
                  <a:pt x="1552464" y="5489840"/>
                  <a:pt x="1374524" y="5561651"/>
                </a:cubicBezTo>
                <a:cubicBezTo>
                  <a:pt x="1196584" y="5633462"/>
                  <a:pt x="1079289" y="5508689"/>
                  <a:pt x="792099" y="5561651"/>
                </a:cubicBezTo>
                <a:cubicBezTo>
                  <a:pt x="504910" y="5614613"/>
                  <a:pt x="237842" y="5481664"/>
                  <a:pt x="0" y="5561651"/>
                </a:cubicBezTo>
                <a:cubicBezTo>
                  <a:pt x="-44955" y="5298536"/>
                  <a:pt x="10035" y="5169396"/>
                  <a:pt x="0" y="4949869"/>
                </a:cubicBezTo>
                <a:cubicBezTo>
                  <a:pt x="-10035" y="4730342"/>
                  <a:pt x="69046" y="4465718"/>
                  <a:pt x="0" y="4282471"/>
                </a:cubicBezTo>
                <a:cubicBezTo>
                  <a:pt x="-69046" y="4099224"/>
                  <a:pt x="48741" y="4019835"/>
                  <a:pt x="0" y="3837539"/>
                </a:cubicBezTo>
                <a:cubicBezTo>
                  <a:pt x="-48741" y="3655243"/>
                  <a:pt x="27496" y="3468666"/>
                  <a:pt x="0" y="3170141"/>
                </a:cubicBezTo>
                <a:cubicBezTo>
                  <a:pt x="-27496" y="2871616"/>
                  <a:pt x="78959" y="2667007"/>
                  <a:pt x="0" y="2502743"/>
                </a:cubicBezTo>
                <a:cubicBezTo>
                  <a:pt x="-78959" y="2338479"/>
                  <a:pt x="29426" y="2299096"/>
                  <a:pt x="0" y="2113427"/>
                </a:cubicBezTo>
                <a:cubicBezTo>
                  <a:pt x="-29426" y="1927758"/>
                  <a:pt x="8282" y="1877874"/>
                  <a:pt x="0" y="1724112"/>
                </a:cubicBezTo>
                <a:cubicBezTo>
                  <a:pt x="-8282" y="1570350"/>
                  <a:pt x="37234" y="1461508"/>
                  <a:pt x="0" y="1334796"/>
                </a:cubicBezTo>
                <a:cubicBezTo>
                  <a:pt x="-37234" y="1208084"/>
                  <a:pt x="39785" y="979983"/>
                  <a:pt x="0" y="889864"/>
                </a:cubicBezTo>
                <a:cubicBezTo>
                  <a:pt x="-39785" y="799745"/>
                  <a:pt x="11299" y="649259"/>
                  <a:pt x="0" y="500549"/>
                </a:cubicBezTo>
                <a:cubicBezTo>
                  <a:pt x="-11299" y="351840"/>
                  <a:pt x="11444" y="170926"/>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693147109">
                  <a:prstGeom prst="rect">
                    <a:avLst/>
                  </a:prstGeom>
                  <ask:type>
                    <ask:lineSketchScribble/>
                  </ask:type>
                </ask:lineSketchStyleProps>
              </a:ext>
            </a:extLst>
          </a:ln>
        </p:spPr>
        <p:txBody>
          <a:bodyPr wrap="square">
            <a:spAutoFit/>
          </a:bodyPr>
          <a:lstStyle/>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Die Straßen waren heute, nach dem gestrigen Regen, schlammig. Wir brauchten etwas länger, um dorthin zu gelangen, aber schließlich erreichten wir </a:t>
            </a:r>
            <a:r>
              <a:rPr lang="de-DE" i="1" dirty="0" err="1">
                <a:latin typeface="Calibri" panose="020F0502020204030204" pitchFamily="34" charset="0"/>
                <a:ea typeface="Calibri" panose="020F0502020204030204" pitchFamily="34" charset="0"/>
                <a:cs typeface="Times New Roman" panose="02020603050405020304" pitchFamily="18" charset="0"/>
              </a:rPr>
              <a:t>Katsikadika</a:t>
            </a:r>
            <a:r>
              <a:rPr lang="de-DE" i="1" dirty="0">
                <a:latin typeface="Calibri" panose="020F0502020204030204" pitchFamily="34" charset="0"/>
                <a:ea typeface="Calibri" panose="020F0502020204030204" pitchFamily="34" charset="0"/>
                <a:cs typeface="Times New Roman" panose="02020603050405020304" pitchFamily="18" charset="0"/>
              </a:rPr>
              <a:t>, das Viertel in der Nähe des Palastes. Wir sind es, die das Wasser in dieses Viertel bringen, denn die Wasserverkäufer haben die Viertel aufgeteilt. Die Männer fehlen zu dieser Zeit, sie sind alle Hirten und gehen mit ihren Ziegen in andere Stadtteile, um Milch zu verteilen. Ich läutete die Kuhglocke und die Frauen kamen mit ihren Kannen aus den Türen. Vater füllte ihre Kannen mit Wasser aus unserem Fass - ein Pfennig pro Kanne - und ich warf unseren Erlös in meinen Beutel, den ich mir um die Hüfte gebunden hatte. In den letzten Tagen kommen immer weniger Hausfrauen an die Tür, wenn die Kuhglocke läutet. In diesem Viertel leben arme Menschen, die sich mit dem Verkauf der Milch ihres Viehs durchschlagen müssen. Sie haben sogar ihre Wasservorräte reduziert. Viele füllen ihre Kanister und Blecheimer nur samstags auf. Das gefällt mir überhaupt nicht. Ich habe zwar nicht lesen und schreiben gelernt, aber ich habe Augen und kann sehen. Mit unserem Esel ziehen wir durch alle Stadtteile; ich kenne Athen wie meine Westentasche! Neulich gingen wir durch den Garten der Königin, und mir blieb der Mund offen stehen und ich starrte ihn an! Was für ein Garten! Wie ein Wald, mit einigen sehr hohen Bäumen, die fast in den Himmel ragen! Die gibt es sonst nirgendwo in unserem Land, man sagt, sie wurden aus dem Ausland gebracht, um die Königin an die Paläste ihres Heimatlandes zu erinnern. Aber vor allem habe ich mich gefragt, woher sie all das Wasser nehmen, das sie zum Gießen brauchen. Da dies mein Beruf ist, weiß ich, wie viele Dosen diese armen Menschen in </a:t>
            </a:r>
            <a:r>
              <a:rPr lang="de-DE" i="1" dirty="0" err="1">
                <a:latin typeface="Calibri" panose="020F0502020204030204" pitchFamily="34" charset="0"/>
                <a:ea typeface="Calibri" panose="020F0502020204030204" pitchFamily="34" charset="0"/>
                <a:cs typeface="Times New Roman" panose="02020603050405020304" pitchFamily="18" charset="0"/>
              </a:rPr>
              <a:t>Katsikadika</a:t>
            </a:r>
            <a:r>
              <a:rPr lang="de-DE" i="1" dirty="0">
                <a:latin typeface="Calibri" panose="020F0502020204030204" pitchFamily="34" charset="0"/>
                <a:ea typeface="Calibri" panose="020F0502020204030204" pitchFamily="34" charset="0"/>
                <a:cs typeface="Times New Roman" panose="02020603050405020304" pitchFamily="18" charset="0"/>
              </a:rPr>
              <a:t> wirklich mit all dem Wasser füllen würden! Aber der Vater sagt, ich solle mich nicht darum kümmern; ich solle mich einfach um meine eigenen Angelegenheiten kümmern…. </a:t>
            </a:r>
          </a:p>
        </p:txBody>
      </p:sp>
      <p:sp>
        <p:nvSpPr>
          <p:cNvPr id="12" name="TextBox 11">
            <a:extLst>
              <a:ext uri="{FF2B5EF4-FFF2-40B4-BE49-F238E27FC236}">
                <a16:creationId xmlns:a16="http://schemas.microsoft.com/office/drawing/2014/main" id="{E70FD4CB-1C8F-400B-A94B-76707D5ADC57}"/>
              </a:ext>
            </a:extLst>
          </p:cNvPr>
          <p:cNvSpPr txBox="1"/>
          <p:nvPr/>
        </p:nvSpPr>
        <p:spPr>
          <a:xfrm>
            <a:off x="225779" y="1214970"/>
            <a:ext cx="10636061" cy="5615383"/>
          </a:xfrm>
          <a:custGeom>
            <a:avLst/>
            <a:gdLst>
              <a:gd name="connsiteX0" fmla="*/ 0 w 10636061"/>
              <a:gd name="connsiteY0" fmla="*/ 0 h 5615383"/>
              <a:gd name="connsiteX1" fmla="*/ 590892 w 10636061"/>
              <a:gd name="connsiteY1" fmla="*/ 0 h 5615383"/>
              <a:gd name="connsiteX2" fmla="*/ 1394506 w 10636061"/>
              <a:gd name="connsiteY2" fmla="*/ 0 h 5615383"/>
              <a:gd name="connsiteX3" fmla="*/ 1772677 w 10636061"/>
              <a:gd name="connsiteY3" fmla="*/ 0 h 5615383"/>
              <a:gd name="connsiteX4" fmla="*/ 2576290 w 10636061"/>
              <a:gd name="connsiteY4" fmla="*/ 0 h 5615383"/>
              <a:gd name="connsiteX5" fmla="*/ 3167183 w 10636061"/>
              <a:gd name="connsiteY5" fmla="*/ 0 h 5615383"/>
              <a:gd name="connsiteX6" fmla="*/ 3545354 w 10636061"/>
              <a:gd name="connsiteY6" fmla="*/ 0 h 5615383"/>
              <a:gd name="connsiteX7" fmla="*/ 4136246 w 10636061"/>
              <a:gd name="connsiteY7" fmla="*/ 0 h 5615383"/>
              <a:gd name="connsiteX8" fmla="*/ 4408056 w 10636061"/>
              <a:gd name="connsiteY8" fmla="*/ 0 h 5615383"/>
              <a:gd name="connsiteX9" fmla="*/ 5105309 w 10636061"/>
              <a:gd name="connsiteY9" fmla="*/ 0 h 5615383"/>
              <a:gd name="connsiteX10" fmla="*/ 5908923 w 10636061"/>
              <a:gd name="connsiteY10" fmla="*/ 0 h 5615383"/>
              <a:gd name="connsiteX11" fmla="*/ 6712536 w 10636061"/>
              <a:gd name="connsiteY11" fmla="*/ 0 h 5615383"/>
              <a:gd name="connsiteX12" fmla="*/ 7197068 w 10636061"/>
              <a:gd name="connsiteY12" fmla="*/ 0 h 5615383"/>
              <a:gd name="connsiteX13" fmla="*/ 8000681 w 10636061"/>
              <a:gd name="connsiteY13" fmla="*/ 0 h 5615383"/>
              <a:gd name="connsiteX14" fmla="*/ 8697934 w 10636061"/>
              <a:gd name="connsiteY14" fmla="*/ 0 h 5615383"/>
              <a:gd name="connsiteX15" fmla="*/ 9182466 w 10636061"/>
              <a:gd name="connsiteY15" fmla="*/ 0 h 5615383"/>
              <a:gd name="connsiteX16" fmla="*/ 9666998 w 10636061"/>
              <a:gd name="connsiteY16" fmla="*/ 0 h 5615383"/>
              <a:gd name="connsiteX17" fmla="*/ 10045169 w 10636061"/>
              <a:gd name="connsiteY17" fmla="*/ 0 h 5615383"/>
              <a:gd name="connsiteX18" fmla="*/ 10636061 w 10636061"/>
              <a:gd name="connsiteY18" fmla="*/ 0 h 5615383"/>
              <a:gd name="connsiteX19" fmla="*/ 10636061 w 10636061"/>
              <a:gd name="connsiteY19" fmla="*/ 505384 h 5615383"/>
              <a:gd name="connsiteX20" fmla="*/ 10636061 w 10636061"/>
              <a:gd name="connsiteY20" fmla="*/ 898461 h 5615383"/>
              <a:gd name="connsiteX21" fmla="*/ 10636061 w 10636061"/>
              <a:gd name="connsiteY21" fmla="*/ 1572307 h 5615383"/>
              <a:gd name="connsiteX22" fmla="*/ 10636061 w 10636061"/>
              <a:gd name="connsiteY22" fmla="*/ 1965384 h 5615383"/>
              <a:gd name="connsiteX23" fmla="*/ 10636061 w 10636061"/>
              <a:gd name="connsiteY23" fmla="*/ 2358461 h 5615383"/>
              <a:gd name="connsiteX24" fmla="*/ 10636061 w 10636061"/>
              <a:gd name="connsiteY24" fmla="*/ 2919999 h 5615383"/>
              <a:gd name="connsiteX25" fmla="*/ 10636061 w 10636061"/>
              <a:gd name="connsiteY25" fmla="*/ 3481537 h 5615383"/>
              <a:gd name="connsiteX26" fmla="*/ 10636061 w 10636061"/>
              <a:gd name="connsiteY26" fmla="*/ 4043076 h 5615383"/>
              <a:gd name="connsiteX27" fmla="*/ 10636061 w 10636061"/>
              <a:gd name="connsiteY27" fmla="*/ 4492306 h 5615383"/>
              <a:gd name="connsiteX28" fmla="*/ 10636061 w 10636061"/>
              <a:gd name="connsiteY28" fmla="*/ 5053845 h 5615383"/>
              <a:gd name="connsiteX29" fmla="*/ 10636061 w 10636061"/>
              <a:gd name="connsiteY29" fmla="*/ 5615383 h 5615383"/>
              <a:gd name="connsiteX30" fmla="*/ 10257890 w 10636061"/>
              <a:gd name="connsiteY30" fmla="*/ 5615383 h 5615383"/>
              <a:gd name="connsiteX31" fmla="*/ 9879719 w 10636061"/>
              <a:gd name="connsiteY31" fmla="*/ 5615383 h 5615383"/>
              <a:gd name="connsiteX32" fmla="*/ 9076105 w 10636061"/>
              <a:gd name="connsiteY32" fmla="*/ 5615383 h 5615383"/>
              <a:gd name="connsiteX33" fmla="*/ 8697934 w 10636061"/>
              <a:gd name="connsiteY33" fmla="*/ 5615383 h 5615383"/>
              <a:gd name="connsiteX34" fmla="*/ 8319763 w 10636061"/>
              <a:gd name="connsiteY34" fmla="*/ 5615383 h 5615383"/>
              <a:gd name="connsiteX35" fmla="*/ 7622510 w 10636061"/>
              <a:gd name="connsiteY35" fmla="*/ 5615383 h 5615383"/>
              <a:gd name="connsiteX36" fmla="*/ 7350700 w 10636061"/>
              <a:gd name="connsiteY36" fmla="*/ 5615383 h 5615383"/>
              <a:gd name="connsiteX37" fmla="*/ 6866168 w 10636061"/>
              <a:gd name="connsiteY37" fmla="*/ 5615383 h 5615383"/>
              <a:gd name="connsiteX38" fmla="*/ 6168915 w 10636061"/>
              <a:gd name="connsiteY38" fmla="*/ 5615383 h 5615383"/>
              <a:gd name="connsiteX39" fmla="*/ 5897105 w 10636061"/>
              <a:gd name="connsiteY39" fmla="*/ 5615383 h 5615383"/>
              <a:gd name="connsiteX40" fmla="*/ 5625294 w 10636061"/>
              <a:gd name="connsiteY40" fmla="*/ 5615383 h 5615383"/>
              <a:gd name="connsiteX41" fmla="*/ 5140763 w 10636061"/>
              <a:gd name="connsiteY41" fmla="*/ 5615383 h 5615383"/>
              <a:gd name="connsiteX42" fmla="*/ 4337149 w 10636061"/>
              <a:gd name="connsiteY42" fmla="*/ 5615383 h 5615383"/>
              <a:gd name="connsiteX43" fmla="*/ 3533536 w 10636061"/>
              <a:gd name="connsiteY43" fmla="*/ 5615383 h 5615383"/>
              <a:gd name="connsiteX44" fmla="*/ 3049004 w 10636061"/>
              <a:gd name="connsiteY44" fmla="*/ 5615383 h 5615383"/>
              <a:gd name="connsiteX45" fmla="*/ 2670833 w 10636061"/>
              <a:gd name="connsiteY45" fmla="*/ 5615383 h 5615383"/>
              <a:gd name="connsiteX46" fmla="*/ 2399023 w 10636061"/>
              <a:gd name="connsiteY46" fmla="*/ 5615383 h 5615383"/>
              <a:gd name="connsiteX47" fmla="*/ 1595409 w 10636061"/>
              <a:gd name="connsiteY47" fmla="*/ 5615383 h 5615383"/>
              <a:gd name="connsiteX48" fmla="*/ 1004517 w 10636061"/>
              <a:gd name="connsiteY48" fmla="*/ 5615383 h 5615383"/>
              <a:gd name="connsiteX49" fmla="*/ 626346 w 10636061"/>
              <a:gd name="connsiteY49" fmla="*/ 5615383 h 5615383"/>
              <a:gd name="connsiteX50" fmla="*/ 0 w 10636061"/>
              <a:gd name="connsiteY50" fmla="*/ 5615383 h 5615383"/>
              <a:gd name="connsiteX51" fmla="*/ 0 w 10636061"/>
              <a:gd name="connsiteY51" fmla="*/ 5222306 h 5615383"/>
              <a:gd name="connsiteX52" fmla="*/ 0 w 10636061"/>
              <a:gd name="connsiteY52" fmla="*/ 4548460 h 5615383"/>
              <a:gd name="connsiteX53" fmla="*/ 0 w 10636061"/>
              <a:gd name="connsiteY53" fmla="*/ 4043076 h 5615383"/>
              <a:gd name="connsiteX54" fmla="*/ 0 w 10636061"/>
              <a:gd name="connsiteY54" fmla="*/ 3425384 h 5615383"/>
              <a:gd name="connsiteX55" fmla="*/ 0 w 10636061"/>
              <a:gd name="connsiteY55" fmla="*/ 3032307 h 5615383"/>
              <a:gd name="connsiteX56" fmla="*/ 0 w 10636061"/>
              <a:gd name="connsiteY56" fmla="*/ 2358461 h 5615383"/>
              <a:gd name="connsiteX57" fmla="*/ 0 w 10636061"/>
              <a:gd name="connsiteY57" fmla="*/ 1796923 h 5615383"/>
              <a:gd name="connsiteX58" fmla="*/ 0 w 10636061"/>
              <a:gd name="connsiteY58" fmla="*/ 1347692 h 5615383"/>
              <a:gd name="connsiteX59" fmla="*/ 0 w 10636061"/>
              <a:gd name="connsiteY59" fmla="*/ 842307 h 5615383"/>
              <a:gd name="connsiteX60" fmla="*/ 0 w 10636061"/>
              <a:gd name="connsiteY60" fmla="*/ 0 h 561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636061" h="5615383" fill="none" extrusionOk="0">
                <a:moveTo>
                  <a:pt x="0" y="0"/>
                </a:moveTo>
                <a:cubicBezTo>
                  <a:pt x="262342" y="-36088"/>
                  <a:pt x="428386" y="56395"/>
                  <a:pt x="590892" y="0"/>
                </a:cubicBezTo>
                <a:cubicBezTo>
                  <a:pt x="753398" y="-56395"/>
                  <a:pt x="1017643" y="540"/>
                  <a:pt x="1394506" y="0"/>
                </a:cubicBezTo>
                <a:cubicBezTo>
                  <a:pt x="1771369" y="-540"/>
                  <a:pt x="1683400" y="5781"/>
                  <a:pt x="1772677" y="0"/>
                </a:cubicBezTo>
                <a:cubicBezTo>
                  <a:pt x="1861954" y="-5781"/>
                  <a:pt x="2413568" y="56721"/>
                  <a:pt x="2576290" y="0"/>
                </a:cubicBezTo>
                <a:cubicBezTo>
                  <a:pt x="2739012" y="-56721"/>
                  <a:pt x="2959711" y="17728"/>
                  <a:pt x="3167183" y="0"/>
                </a:cubicBezTo>
                <a:cubicBezTo>
                  <a:pt x="3374655" y="-17728"/>
                  <a:pt x="3357253" y="27036"/>
                  <a:pt x="3545354" y="0"/>
                </a:cubicBezTo>
                <a:cubicBezTo>
                  <a:pt x="3733455" y="-27036"/>
                  <a:pt x="3973236" y="70491"/>
                  <a:pt x="4136246" y="0"/>
                </a:cubicBezTo>
                <a:cubicBezTo>
                  <a:pt x="4299256" y="-70491"/>
                  <a:pt x="4296036" y="23862"/>
                  <a:pt x="4408056" y="0"/>
                </a:cubicBezTo>
                <a:cubicBezTo>
                  <a:pt x="4520076" y="-23862"/>
                  <a:pt x="4827710" y="32265"/>
                  <a:pt x="5105309" y="0"/>
                </a:cubicBezTo>
                <a:cubicBezTo>
                  <a:pt x="5382908" y="-32265"/>
                  <a:pt x="5732734" y="3306"/>
                  <a:pt x="5908923" y="0"/>
                </a:cubicBezTo>
                <a:cubicBezTo>
                  <a:pt x="6085112" y="-3306"/>
                  <a:pt x="6455487" y="79789"/>
                  <a:pt x="6712536" y="0"/>
                </a:cubicBezTo>
                <a:cubicBezTo>
                  <a:pt x="6969585" y="-79789"/>
                  <a:pt x="7065039" y="40795"/>
                  <a:pt x="7197068" y="0"/>
                </a:cubicBezTo>
                <a:cubicBezTo>
                  <a:pt x="7329097" y="-40795"/>
                  <a:pt x="7762923" y="51781"/>
                  <a:pt x="8000681" y="0"/>
                </a:cubicBezTo>
                <a:cubicBezTo>
                  <a:pt x="8238439" y="-51781"/>
                  <a:pt x="8390542" y="45102"/>
                  <a:pt x="8697934" y="0"/>
                </a:cubicBezTo>
                <a:cubicBezTo>
                  <a:pt x="9005326" y="-45102"/>
                  <a:pt x="8954077" y="31919"/>
                  <a:pt x="9182466" y="0"/>
                </a:cubicBezTo>
                <a:cubicBezTo>
                  <a:pt x="9410855" y="-31919"/>
                  <a:pt x="9568169" y="25731"/>
                  <a:pt x="9666998" y="0"/>
                </a:cubicBezTo>
                <a:cubicBezTo>
                  <a:pt x="9765827" y="-25731"/>
                  <a:pt x="9897258" y="27952"/>
                  <a:pt x="10045169" y="0"/>
                </a:cubicBezTo>
                <a:cubicBezTo>
                  <a:pt x="10193080" y="-27952"/>
                  <a:pt x="10425260" y="39389"/>
                  <a:pt x="10636061" y="0"/>
                </a:cubicBezTo>
                <a:cubicBezTo>
                  <a:pt x="10679803" y="177021"/>
                  <a:pt x="10616633" y="356506"/>
                  <a:pt x="10636061" y="505384"/>
                </a:cubicBezTo>
                <a:cubicBezTo>
                  <a:pt x="10655489" y="654262"/>
                  <a:pt x="10628890" y="702412"/>
                  <a:pt x="10636061" y="898461"/>
                </a:cubicBezTo>
                <a:cubicBezTo>
                  <a:pt x="10643232" y="1094510"/>
                  <a:pt x="10624051" y="1396990"/>
                  <a:pt x="10636061" y="1572307"/>
                </a:cubicBezTo>
                <a:cubicBezTo>
                  <a:pt x="10648071" y="1747624"/>
                  <a:pt x="10619080" y="1770757"/>
                  <a:pt x="10636061" y="1965384"/>
                </a:cubicBezTo>
                <a:cubicBezTo>
                  <a:pt x="10653042" y="2160011"/>
                  <a:pt x="10594643" y="2164820"/>
                  <a:pt x="10636061" y="2358461"/>
                </a:cubicBezTo>
                <a:cubicBezTo>
                  <a:pt x="10677479" y="2552102"/>
                  <a:pt x="10593027" y="2700814"/>
                  <a:pt x="10636061" y="2919999"/>
                </a:cubicBezTo>
                <a:cubicBezTo>
                  <a:pt x="10679095" y="3139184"/>
                  <a:pt x="10585140" y="3226276"/>
                  <a:pt x="10636061" y="3481537"/>
                </a:cubicBezTo>
                <a:cubicBezTo>
                  <a:pt x="10686982" y="3736798"/>
                  <a:pt x="10597570" y="3927378"/>
                  <a:pt x="10636061" y="4043076"/>
                </a:cubicBezTo>
                <a:cubicBezTo>
                  <a:pt x="10674552" y="4158774"/>
                  <a:pt x="10586139" y="4367655"/>
                  <a:pt x="10636061" y="4492306"/>
                </a:cubicBezTo>
                <a:cubicBezTo>
                  <a:pt x="10685983" y="4616957"/>
                  <a:pt x="10586356" y="4873116"/>
                  <a:pt x="10636061" y="5053845"/>
                </a:cubicBezTo>
                <a:cubicBezTo>
                  <a:pt x="10685766" y="5234574"/>
                  <a:pt x="10587165" y="5368659"/>
                  <a:pt x="10636061" y="5615383"/>
                </a:cubicBezTo>
                <a:cubicBezTo>
                  <a:pt x="10455707" y="5641435"/>
                  <a:pt x="10365262" y="5594167"/>
                  <a:pt x="10257890" y="5615383"/>
                </a:cubicBezTo>
                <a:cubicBezTo>
                  <a:pt x="10150518" y="5636599"/>
                  <a:pt x="9990545" y="5600847"/>
                  <a:pt x="9879719" y="5615383"/>
                </a:cubicBezTo>
                <a:cubicBezTo>
                  <a:pt x="9768893" y="5629919"/>
                  <a:pt x="9405271" y="5591930"/>
                  <a:pt x="9076105" y="5615383"/>
                </a:cubicBezTo>
                <a:cubicBezTo>
                  <a:pt x="8746939" y="5638836"/>
                  <a:pt x="8879512" y="5590463"/>
                  <a:pt x="8697934" y="5615383"/>
                </a:cubicBezTo>
                <a:cubicBezTo>
                  <a:pt x="8516356" y="5640303"/>
                  <a:pt x="8397797" y="5613558"/>
                  <a:pt x="8319763" y="5615383"/>
                </a:cubicBezTo>
                <a:cubicBezTo>
                  <a:pt x="8241729" y="5617208"/>
                  <a:pt x="7868099" y="5587103"/>
                  <a:pt x="7622510" y="5615383"/>
                </a:cubicBezTo>
                <a:cubicBezTo>
                  <a:pt x="7376921" y="5643663"/>
                  <a:pt x="7416553" y="5589786"/>
                  <a:pt x="7350700" y="5615383"/>
                </a:cubicBezTo>
                <a:cubicBezTo>
                  <a:pt x="7284847" y="5640980"/>
                  <a:pt x="7012109" y="5566119"/>
                  <a:pt x="6866168" y="5615383"/>
                </a:cubicBezTo>
                <a:cubicBezTo>
                  <a:pt x="6720227" y="5664647"/>
                  <a:pt x="6494891" y="5586613"/>
                  <a:pt x="6168915" y="5615383"/>
                </a:cubicBezTo>
                <a:cubicBezTo>
                  <a:pt x="5842939" y="5644153"/>
                  <a:pt x="5992843" y="5589188"/>
                  <a:pt x="5897105" y="5615383"/>
                </a:cubicBezTo>
                <a:cubicBezTo>
                  <a:pt x="5801367" y="5641578"/>
                  <a:pt x="5713667" y="5590860"/>
                  <a:pt x="5625294" y="5615383"/>
                </a:cubicBezTo>
                <a:cubicBezTo>
                  <a:pt x="5536921" y="5639906"/>
                  <a:pt x="5340413" y="5568882"/>
                  <a:pt x="5140763" y="5615383"/>
                </a:cubicBezTo>
                <a:cubicBezTo>
                  <a:pt x="4941113" y="5661884"/>
                  <a:pt x="4558393" y="5606827"/>
                  <a:pt x="4337149" y="5615383"/>
                </a:cubicBezTo>
                <a:cubicBezTo>
                  <a:pt x="4115905" y="5623939"/>
                  <a:pt x="3769839" y="5522499"/>
                  <a:pt x="3533536" y="5615383"/>
                </a:cubicBezTo>
                <a:cubicBezTo>
                  <a:pt x="3297233" y="5708267"/>
                  <a:pt x="3270935" y="5586925"/>
                  <a:pt x="3049004" y="5615383"/>
                </a:cubicBezTo>
                <a:cubicBezTo>
                  <a:pt x="2827073" y="5643841"/>
                  <a:pt x="2802399" y="5576893"/>
                  <a:pt x="2670833" y="5615383"/>
                </a:cubicBezTo>
                <a:cubicBezTo>
                  <a:pt x="2539267" y="5653873"/>
                  <a:pt x="2456881" y="5608281"/>
                  <a:pt x="2399023" y="5615383"/>
                </a:cubicBezTo>
                <a:cubicBezTo>
                  <a:pt x="2341165" y="5622485"/>
                  <a:pt x="1980644" y="5606963"/>
                  <a:pt x="1595409" y="5615383"/>
                </a:cubicBezTo>
                <a:cubicBezTo>
                  <a:pt x="1210174" y="5623803"/>
                  <a:pt x="1274668" y="5586441"/>
                  <a:pt x="1004517" y="5615383"/>
                </a:cubicBezTo>
                <a:cubicBezTo>
                  <a:pt x="734366" y="5644325"/>
                  <a:pt x="783861" y="5609117"/>
                  <a:pt x="626346" y="5615383"/>
                </a:cubicBezTo>
                <a:cubicBezTo>
                  <a:pt x="468831" y="5621649"/>
                  <a:pt x="261995" y="5555170"/>
                  <a:pt x="0" y="5615383"/>
                </a:cubicBezTo>
                <a:cubicBezTo>
                  <a:pt x="-14632" y="5496503"/>
                  <a:pt x="36981" y="5319301"/>
                  <a:pt x="0" y="5222306"/>
                </a:cubicBezTo>
                <a:cubicBezTo>
                  <a:pt x="-36981" y="5125311"/>
                  <a:pt x="33476" y="4879851"/>
                  <a:pt x="0" y="4548460"/>
                </a:cubicBezTo>
                <a:cubicBezTo>
                  <a:pt x="-33476" y="4217069"/>
                  <a:pt x="29489" y="4247123"/>
                  <a:pt x="0" y="4043076"/>
                </a:cubicBezTo>
                <a:cubicBezTo>
                  <a:pt x="-29489" y="3839029"/>
                  <a:pt x="46469" y="3720594"/>
                  <a:pt x="0" y="3425384"/>
                </a:cubicBezTo>
                <a:cubicBezTo>
                  <a:pt x="-46469" y="3130174"/>
                  <a:pt x="22258" y="3174903"/>
                  <a:pt x="0" y="3032307"/>
                </a:cubicBezTo>
                <a:cubicBezTo>
                  <a:pt x="-22258" y="2889711"/>
                  <a:pt x="43343" y="2522784"/>
                  <a:pt x="0" y="2358461"/>
                </a:cubicBezTo>
                <a:cubicBezTo>
                  <a:pt x="-43343" y="2194138"/>
                  <a:pt x="35426" y="1956407"/>
                  <a:pt x="0" y="1796923"/>
                </a:cubicBezTo>
                <a:cubicBezTo>
                  <a:pt x="-35426" y="1637439"/>
                  <a:pt x="74" y="1483141"/>
                  <a:pt x="0" y="1347692"/>
                </a:cubicBezTo>
                <a:cubicBezTo>
                  <a:pt x="-74" y="1212243"/>
                  <a:pt x="6338" y="992014"/>
                  <a:pt x="0" y="842307"/>
                </a:cubicBezTo>
                <a:cubicBezTo>
                  <a:pt x="-6338" y="692601"/>
                  <a:pt x="98608" y="377755"/>
                  <a:pt x="0" y="0"/>
                </a:cubicBezTo>
                <a:close/>
              </a:path>
              <a:path w="10636061" h="5615383" stroke="0" extrusionOk="0">
                <a:moveTo>
                  <a:pt x="0" y="0"/>
                </a:moveTo>
                <a:cubicBezTo>
                  <a:pt x="178926" y="-22089"/>
                  <a:pt x="393087" y="58576"/>
                  <a:pt x="697253" y="0"/>
                </a:cubicBezTo>
                <a:cubicBezTo>
                  <a:pt x="1001419" y="-58576"/>
                  <a:pt x="1136515" y="37997"/>
                  <a:pt x="1500866" y="0"/>
                </a:cubicBezTo>
                <a:cubicBezTo>
                  <a:pt x="1865217" y="-37997"/>
                  <a:pt x="2115017" y="86696"/>
                  <a:pt x="2304480" y="0"/>
                </a:cubicBezTo>
                <a:cubicBezTo>
                  <a:pt x="2493943" y="-86696"/>
                  <a:pt x="2648912" y="70119"/>
                  <a:pt x="2895372" y="0"/>
                </a:cubicBezTo>
                <a:cubicBezTo>
                  <a:pt x="3141832" y="-70119"/>
                  <a:pt x="3273817" y="18263"/>
                  <a:pt x="3592625" y="0"/>
                </a:cubicBezTo>
                <a:cubicBezTo>
                  <a:pt x="3911433" y="-18263"/>
                  <a:pt x="4098755" y="7192"/>
                  <a:pt x="4289878" y="0"/>
                </a:cubicBezTo>
                <a:cubicBezTo>
                  <a:pt x="4481001" y="-7192"/>
                  <a:pt x="4724574" y="60164"/>
                  <a:pt x="4880770" y="0"/>
                </a:cubicBezTo>
                <a:cubicBezTo>
                  <a:pt x="5036966" y="-60164"/>
                  <a:pt x="5281947" y="16414"/>
                  <a:pt x="5471662" y="0"/>
                </a:cubicBezTo>
                <a:cubicBezTo>
                  <a:pt x="5661377" y="-16414"/>
                  <a:pt x="5860147" y="75607"/>
                  <a:pt x="6168915" y="0"/>
                </a:cubicBezTo>
                <a:cubicBezTo>
                  <a:pt x="6477683" y="-75607"/>
                  <a:pt x="6780598" y="42072"/>
                  <a:pt x="6972529" y="0"/>
                </a:cubicBezTo>
                <a:cubicBezTo>
                  <a:pt x="7164460" y="-42072"/>
                  <a:pt x="7272641" y="41137"/>
                  <a:pt x="7457061" y="0"/>
                </a:cubicBezTo>
                <a:cubicBezTo>
                  <a:pt x="7641481" y="-41137"/>
                  <a:pt x="7878655" y="74197"/>
                  <a:pt x="8260674" y="0"/>
                </a:cubicBezTo>
                <a:cubicBezTo>
                  <a:pt x="8642693" y="-74197"/>
                  <a:pt x="8704603" y="73664"/>
                  <a:pt x="8957927" y="0"/>
                </a:cubicBezTo>
                <a:cubicBezTo>
                  <a:pt x="9211251" y="-73664"/>
                  <a:pt x="9337887" y="51467"/>
                  <a:pt x="9655180" y="0"/>
                </a:cubicBezTo>
                <a:cubicBezTo>
                  <a:pt x="9972473" y="-51467"/>
                  <a:pt x="10210525" y="24648"/>
                  <a:pt x="10636061" y="0"/>
                </a:cubicBezTo>
                <a:cubicBezTo>
                  <a:pt x="10659159" y="112932"/>
                  <a:pt x="10613590" y="245622"/>
                  <a:pt x="10636061" y="393077"/>
                </a:cubicBezTo>
                <a:cubicBezTo>
                  <a:pt x="10658532" y="540532"/>
                  <a:pt x="10611108" y="617934"/>
                  <a:pt x="10636061" y="786154"/>
                </a:cubicBezTo>
                <a:cubicBezTo>
                  <a:pt x="10661014" y="954374"/>
                  <a:pt x="10601366" y="1148437"/>
                  <a:pt x="10636061" y="1291538"/>
                </a:cubicBezTo>
                <a:cubicBezTo>
                  <a:pt x="10670756" y="1434639"/>
                  <a:pt x="10572299" y="1661994"/>
                  <a:pt x="10636061" y="1965384"/>
                </a:cubicBezTo>
                <a:cubicBezTo>
                  <a:pt x="10699823" y="2268774"/>
                  <a:pt x="10597271" y="2212169"/>
                  <a:pt x="10636061" y="2414615"/>
                </a:cubicBezTo>
                <a:cubicBezTo>
                  <a:pt x="10674851" y="2617061"/>
                  <a:pt x="10632282" y="2785304"/>
                  <a:pt x="10636061" y="2976153"/>
                </a:cubicBezTo>
                <a:cubicBezTo>
                  <a:pt x="10639840" y="3167002"/>
                  <a:pt x="10614404" y="3241989"/>
                  <a:pt x="10636061" y="3425384"/>
                </a:cubicBezTo>
                <a:cubicBezTo>
                  <a:pt x="10657718" y="3608779"/>
                  <a:pt x="10603237" y="3787460"/>
                  <a:pt x="10636061" y="3930768"/>
                </a:cubicBezTo>
                <a:cubicBezTo>
                  <a:pt x="10668885" y="4074076"/>
                  <a:pt x="10600962" y="4468172"/>
                  <a:pt x="10636061" y="4604614"/>
                </a:cubicBezTo>
                <a:cubicBezTo>
                  <a:pt x="10671160" y="4741056"/>
                  <a:pt x="10619319" y="4820289"/>
                  <a:pt x="10636061" y="4997691"/>
                </a:cubicBezTo>
                <a:cubicBezTo>
                  <a:pt x="10652803" y="5175093"/>
                  <a:pt x="10624012" y="5426794"/>
                  <a:pt x="10636061" y="5615383"/>
                </a:cubicBezTo>
                <a:cubicBezTo>
                  <a:pt x="10533140" y="5647873"/>
                  <a:pt x="10499063" y="5598947"/>
                  <a:pt x="10364251" y="5615383"/>
                </a:cubicBezTo>
                <a:cubicBezTo>
                  <a:pt x="10229439" y="5631819"/>
                  <a:pt x="10040777" y="5614844"/>
                  <a:pt x="9879719" y="5615383"/>
                </a:cubicBezTo>
                <a:cubicBezTo>
                  <a:pt x="9718661" y="5615922"/>
                  <a:pt x="9529450" y="5588690"/>
                  <a:pt x="9288827" y="5615383"/>
                </a:cubicBezTo>
                <a:cubicBezTo>
                  <a:pt x="9048204" y="5642076"/>
                  <a:pt x="9002352" y="5590083"/>
                  <a:pt x="8910656" y="5615383"/>
                </a:cubicBezTo>
                <a:cubicBezTo>
                  <a:pt x="8818960" y="5640683"/>
                  <a:pt x="8428949" y="5611459"/>
                  <a:pt x="8213403" y="5615383"/>
                </a:cubicBezTo>
                <a:cubicBezTo>
                  <a:pt x="7997857" y="5619307"/>
                  <a:pt x="7934263" y="5600257"/>
                  <a:pt x="7728871" y="5615383"/>
                </a:cubicBezTo>
                <a:cubicBezTo>
                  <a:pt x="7523479" y="5630509"/>
                  <a:pt x="7184215" y="5565141"/>
                  <a:pt x="6925257" y="5615383"/>
                </a:cubicBezTo>
                <a:cubicBezTo>
                  <a:pt x="6666299" y="5665625"/>
                  <a:pt x="6540170" y="5564239"/>
                  <a:pt x="6228005" y="5615383"/>
                </a:cubicBezTo>
                <a:cubicBezTo>
                  <a:pt x="5915840" y="5666527"/>
                  <a:pt x="5944216" y="5593449"/>
                  <a:pt x="5743473" y="5615383"/>
                </a:cubicBezTo>
                <a:cubicBezTo>
                  <a:pt x="5542730" y="5637317"/>
                  <a:pt x="5191470" y="5592904"/>
                  <a:pt x="4939859" y="5615383"/>
                </a:cubicBezTo>
                <a:cubicBezTo>
                  <a:pt x="4688248" y="5637862"/>
                  <a:pt x="4474518" y="5615218"/>
                  <a:pt x="4136246" y="5615383"/>
                </a:cubicBezTo>
                <a:cubicBezTo>
                  <a:pt x="3797974" y="5615548"/>
                  <a:pt x="3705833" y="5533505"/>
                  <a:pt x="3438993" y="5615383"/>
                </a:cubicBezTo>
                <a:cubicBezTo>
                  <a:pt x="3172153" y="5697261"/>
                  <a:pt x="3206405" y="5605147"/>
                  <a:pt x="3060822" y="5615383"/>
                </a:cubicBezTo>
                <a:cubicBezTo>
                  <a:pt x="2915239" y="5625619"/>
                  <a:pt x="2861077" y="5602326"/>
                  <a:pt x="2789012" y="5615383"/>
                </a:cubicBezTo>
                <a:cubicBezTo>
                  <a:pt x="2716947" y="5628440"/>
                  <a:pt x="2632644" y="5587012"/>
                  <a:pt x="2517201" y="5615383"/>
                </a:cubicBezTo>
                <a:cubicBezTo>
                  <a:pt x="2401758" y="5643754"/>
                  <a:pt x="2167117" y="5607374"/>
                  <a:pt x="1819948" y="5615383"/>
                </a:cubicBezTo>
                <a:cubicBezTo>
                  <a:pt x="1472779" y="5623392"/>
                  <a:pt x="1513751" y="5589693"/>
                  <a:pt x="1335417" y="5615383"/>
                </a:cubicBezTo>
                <a:cubicBezTo>
                  <a:pt x="1157083" y="5641073"/>
                  <a:pt x="1084101" y="5578102"/>
                  <a:pt x="957245" y="5615383"/>
                </a:cubicBezTo>
                <a:cubicBezTo>
                  <a:pt x="830389" y="5652664"/>
                  <a:pt x="326273" y="5598708"/>
                  <a:pt x="0" y="5615383"/>
                </a:cubicBezTo>
                <a:cubicBezTo>
                  <a:pt x="-58456" y="5471089"/>
                  <a:pt x="1250" y="5350083"/>
                  <a:pt x="0" y="5109999"/>
                </a:cubicBezTo>
                <a:cubicBezTo>
                  <a:pt x="-1250" y="4869915"/>
                  <a:pt x="6622" y="4865127"/>
                  <a:pt x="0" y="4660768"/>
                </a:cubicBezTo>
                <a:cubicBezTo>
                  <a:pt x="-6622" y="4456409"/>
                  <a:pt x="31000" y="4338695"/>
                  <a:pt x="0" y="4211537"/>
                </a:cubicBezTo>
                <a:cubicBezTo>
                  <a:pt x="-31000" y="4084379"/>
                  <a:pt x="59605" y="3781978"/>
                  <a:pt x="0" y="3537691"/>
                </a:cubicBezTo>
                <a:cubicBezTo>
                  <a:pt x="-59605" y="3293404"/>
                  <a:pt x="49405" y="3129226"/>
                  <a:pt x="0" y="2863845"/>
                </a:cubicBezTo>
                <a:cubicBezTo>
                  <a:pt x="-49405" y="2598464"/>
                  <a:pt x="63226" y="2419095"/>
                  <a:pt x="0" y="2189999"/>
                </a:cubicBezTo>
                <a:cubicBezTo>
                  <a:pt x="-63226" y="1960903"/>
                  <a:pt x="16274" y="1844929"/>
                  <a:pt x="0" y="1516153"/>
                </a:cubicBezTo>
                <a:cubicBezTo>
                  <a:pt x="-16274" y="1187377"/>
                  <a:pt x="37019" y="1224554"/>
                  <a:pt x="0" y="1123077"/>
                </a:cubicBezTo>
                <a:cubicBezTo>
                  <a:pt x="-37019" y="1021600"/>
                  <a:pt x="23856" y="821419"/>
                  <a:pt x="0" y="730000"/>
                </a:cubicBezTo>
                <a:cubicBezTo>
                  <a:pt x="-23856" y="638581"/>
                  <a:pt x="38034" y="229722"/>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830180809">
                  <a:prstGeom prst="rect">
                    <a:avLst/>
                  </a:prstGeom>
                  <ask:type>
                    <ask:lineSketchScribble/>
                  </ask:type>
                </ask:lineSketchStyleProps>
              </a:ext>
            </a:extLst>
          </a:ln>
        </p:spPr>
        <p:txBody>
          <a:bodyPr wrap="square">
            <a:spAutoFit/>
          </a:bodyPr>
          <a:lstStyle/>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Die Wasserlieferung endete am Nachmittag. Nach einer kurzen Pause, in der ich Brot und Oliven aß und Spyros sich ausruhen konnte, kam der Zeitpunkt, auf den ich gewartet hatte. Es war an der Zeit, Wasser an Cafés zu liefern. Wir begannen in der Gegend von </a:t>
            </a:r>
            <a:r>
              <a:rPr lang="de-DE" i="1" dirty="0" err="1">
                <a:latin typeface="Calibri" panose="020F0502020204030204" pitchFamily="34" charset="0"/>
                <a:ea typeface="Calibri" panose="020F0502020204030204" pitchFamily="34" charset="0"/>
                <a:cs typeface="Times New Roman" panose="02020603050405020304" pitchFamily="18" charset="0"/>
              </a:rPr>
              <a:t>Psyrri</a:t>
            </a:r>
            <a:r>
              <a:rPr lang="de-DE" i="1" dirty="0">
                <a:latin typeface="Calibri" panose="020F0502020204030204" pitchFamily="34" charset="0"/>
                <a:ea typeface="Calibri" panose="020F0502020204030204" pitchFamily="34" charset="0"/>
                <a:cs typeface="Times New Roman" panose="02020603050405020304" pitchFamily="18" charset="0"/>
              </a:rPr>
              <a:t>. Dort waren alle Cafés versammelt, in denen sich nur Griechen aufhielten, meist ältere Menschen, gekleidet in die langen traditionellen Röcke, die </a:t>
            </a:r>
            <a:r>
              <a:rPr lang="de-DE" i="1" dirty="0" err="1">
                <a:latin typeface="Calibri" panose="020F0502020204030204" pitchFamily="34" charset="0"/>
                <a:ea typeface="Calibri" panose="020F0502020204030204" pitchFamily="34" charset="0"/>
                <a:cs typeface="Times New Roman" panose="02020603050405020304" pitchFamily="18" charset="0"/>
              </a:rPr>
              <a:t>Fustaneles</a:t>
            </a:r>
            <a:r>
              <a:rPr lang="de-DE" i="1" dirty="0">
                <a:latin typeface="Calibri" panose="020F0502020204030204" pitchFamily="34" charset="0"/>
                <a:ea typeface="Calibri" panose="020F0502020204030204" pitchFamily="34" charset="0"/>
                <a:cs typeface="Times New Roman" panose="02020603050405020304" pitchFamily="18" charset="0"/>
              </a:rPr>
              <a:t> genannt werden, oder in Insulaner-</a:t>
            </a:r>
            <a:r>
              <a:rPr lang="de-DE" i="1" dirty="0" err="1">
                <a:latin typeface="Calibri" panose="020F0502020204030204" pitchFamily="34" charset="0"/>
                <a:ea typeface="Calibri" panose="020F0502020204030204" pitchFamily="34" charset="0"/>
                <a:cs typeface="Times New Roman" panose="02020603050405020304" pitchFamily="18" charset="0"/>
              </a:rPr>
              <a:t>Kulotten</a:t>
            </a:r>
            <a:r>
              <a:rPr lang="de-DE" i="1" dirty="0">
                <a:latin typeface="Calibri" panose="020F0502020204030204" pitchFamily="34" charset="0"/>
                <a:ea typeface="Calibri" panose="020F0502020204030204" pitchFamily="34" charset="0"/>
                <a:cs typeface="Times New Roman" panose="02020603050405020304" pitchFamily="18" charset="0"/>
              </a:rPr>
              <a:t>, an den Füßen </a:t>
            </a:r>
            <a:r>
              <a:rPr lang="de-DE" i="1" dirty="0" err="1">
                <a:latin typeface="Calibri" panose="020F0502020204030204" pitchFamily="34" charset="0"/>
                <a:ea typeface="Calibri" panose="020F0502020204030204" pitchFamily="34" charset="0"/>
                <a:cs typeface="Times New Roman" panose="02020603050405020304" pitchFamily="18" charset="0"/>
              </a:rPr>
              <a:t>tsarouchia</a:t>
            </a:r>
            <a:r>
              <a:rPr lang="de-DE" i="1" dirty="0">
                <a:latin typeface="Calibri" panose="020F0502020204030204" pitchFamily="34" charset="0"/>
                <a:ea typeface="Calibri" panose="020F0502020204030204" pitchFamily="34" charset="0"/>
                <a:cs typeface="Times New Roman" panose="02020603050405020304" pitchFamily="18" charset="0"/>
              </a:rPr>
              <a:t>. Viele von ihnen waren tatsächlich Kämpfer, die im Unabhängigkeitskrieg gegen die Türken gekämpft haben. Die Debatten, die in Rauchwolken von Zigaretten und Wasserpfeifen untergingen, drehten sich fast immer um ein Thema: die "große Idee", wenn der Rest der Griechen endlich von den Türken befreit und die nicht befreiten Gebiete mit dem neuen griechischen Staat vereinigt sein würden. Dennoch freute ich mich auf unsere letzte Station: das "</a:t>
            </a:r>
            <a:r>
              <a:rPr lang="de-DE" i="1" dirty="0" err="1">
                <a:latin typeface="Calibri" panose="020F0502020204030204" pitchFamily="34" charset="0"/>
                <a:ea typeface="Calibri" panose="020F0502020204030204" pitchFamily="34" charset="0"/>
                <a:cs typeface="Times New Roman" panose="02020603050405020304" pitchFamily="18" charset="0"/>
              </a:rPr>
              <a:t>Cafe</a:t>
            </a:r>
            <a:r>
              <a:rPr lang="de-DE" i="1" dirty="0">
                <a:latin typeface="Calibri" panose="020F0502020204030204" pitchFamily="34" charset="0"/>
                <a:ea typeface="Calibri" panose="020F0502020204030204" pitchFamily="34" charset="0"/>
                <a:cs typeface="Times New Roman" panose="02020603050405020304" pitchFamily="18" charset="0"/>
              </a:rPr>
              <a:t> </a:t>
            </a:r>
            <a:r>
              <a:rPr lang="de-DE" i="1" dirty="0" err="1">
                <a:latin typeface="Calibri" panose="020F0502020204030204" pitchFamily="34" charset="0"/>
                <a:ea typeface="Calibri" panose="020F0502020204030204" pitchFamily="34" charset="0"/>
                <a:cs typeface="Times New Roman" panose="02020603050405020304" pitchFamily="18" charset="0"/>
              </a:rPr>
              <a:t>Ellada</a:t>
            </a:r>
            <a:r>
              <a:rPr lang="de-DE" i="1" dirty="0">
                <a:latin typeface="Calibri" panose="020F0502020204030204" pitchFamily="34" charset="0"/>
                <a:ea typeface="Calibri" panose="020F0502020204030204" pitchFamily="34" charset="0"/>
                <a:cs typeface="Times New Roman" panose="02020603050405020304" pitchFamily="18" charset="0"/>
              </a:rPr>
              <a:t>". Ich wusste, wenn etwas Großes passieren würde, war das der Ort, an dem man es erfahren konnte. Alle bedeutenden Griechen und Ausländer gehen dort hin. Ich habe sogar gehört, dass der König und die Königin bei ihrem Spaziergang oft vorbeikommen, um am Beifall der Zuschauer zu erkennen, ob das Volk mit ihren Entscheidungen einverstanden ist.</a:t>
            </a:r>
          </a:p>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Wir hielten unseren Esel wie immer an der Hintertür des Cafés an. Hier läuteten wir nicht die Kuhglocke, denn es war nicht richtig, die Kunden zu stören. Mein Vater wartete draußen, und ich betrat den Laden, um Nikolas zu rufen, damit er die Blecheimer herausbrachte. Hier leerten wir unser Fass; zehn Eimer wurden auf einmal gefüllt. Nach getaner Arbeit und der Bezahlung bot Nikolas meinem Vater immer einen auf der Glut gekochten Kaffee mit viel Sahne und für mich eine Vanillekugel in eiskaltem Wasser an. Heute jedoch setzte ich mich nicht hin, um diese süße Köstlichkeit zu genießen..</a:t>
            </a:r>
          </a:p>
        </p:txBody>
      </p:sp>
      <p:sp>
        <p:nvSpPr>
          <p:cNvPr id="14" name="TextBox 13">
            <a:extLst>
              <a:ext uri="{FF2B5EF4-FFF2-40B4-BE49-F238E27FC236}">
                <a16:creationId xmlns:a16="http://schemas.microsoft.com/office/drawing/2014/main" id="{1ADCC552-2279-49AA-AC68-412D9A6E6A09}"/>
              </a:ext>
            </a:extLst>
          </p:cNvPr>
          <p:cNvSpPr txBox="1"/>
          <p:nvPr/>
        </p:nvSpPr>
        <p:spPr>
          <a:xfrm>
            <a:off x="530579" y="1472145"/>
            <a:ext cx="10483661" cy="4724498"/>
          </a:xfrm>
          <a:custGeom>
            <a:avLst/>
            <a:gdLst>
              <a:gd name="connsiteX0" fmla="*/ 0 w 10483661"/>
              <a:gd name="connsiteY0" fmla="*/ 0 h 4724498"/>
              <a:gd name="connsiteX1" fmla="*/ 792099 w 10483661"/>
              <a:gd name="connsiteY1" fmla="*/ 0 h 4724498"/>
              <a:gd name="connsiteX2" fmla="*/ 1374524 w 10483661"/>
              <a:gd name="connsiteY2" fmla="*/ 0 h 4724498"/>
              <a:gd name="connsiteX3" fmla="*/ 2166623 w 10483661"/>
              <a:gd name="connsiteY3" fmla="*/ 0 h 4724498"/>
              <a:gd name="connsiteX4" fmla="*/ 2539376 w 10483661"/>
              <a:gd name="connsiteY4" fmla="*/ 0 h 4724498"/>
              <a:gd name="connsiteX5" fmla="*/ 3226638 w 10483661"/>
              <a:gd name="connsiteY5" fmla="*/ 0 h 4724498"/>
              <a:gd name="connsiteX6" fmla="*/ 3704227 w 10483661"/>
              <a:gd name="connsiteY6" fmla="*/ 0 h 4724498"/>
              <a:gd name="connsiteX7" fmla="*/ 4076979 w 10483661"/>
              <a:gd name="connsiteY7" fmla="*/ 0 h 4724498"/>
              <a:gd name="connsiteX8" fmla="*/ 4659405 w 10483661"/>
              <a:gd name="connsiteY8" fmla="*/ 0 h 4724498"/>
              <a:gd name="connsiteX9" fmla="*/ 4927321 w 10483661"/>
              <a:gd name="connsiteY9" fmla="*/ 0 h 4724498"/>
              <a:gd name="connsiteX10" fmla="*/ 5614583 w 10483661"/>
              <a:gd name="connsiteY10" fmla="*/ 0 h 4724498"/>
              <a:gd name="connsiteX11" fmla="*/ 5882499 w 10483661"/>
              <a:gd name="connsiteY11" fmla="*/ 0 h 4724498"/>
              <a:gd name="connsiteX12" fmla="*/ 6360088 w 10483661"/>
              <a:gd name="connsiteY12" fmla="*/ 0 h 4724498"/>
              <a:gd name="connsiteX13" fmla="*/ 6942513 w 10483661"/>
              <a:gd name="connsiteY13" fmla="*/ 0 h 4724498"/>
              <a:gd name="connsiteX14" fmla="*/ 7524939 w 10483661"/>
              <a:gd name="connsiteY14" fmla="*/ 0 h 4724498"/>
              <a:gd name="connsiteX15" fmla="*/ 8212201 w 10483661"/>
              <a:gd name="connsiteY15" fmla="*/ 0 h 4724498"/>
              <a:gd name="connsiteX16" fmla="*/ 8794627 w 10483661"/>
              <a:gd name="connsiteY16" fmla="*/ 0 h 4724498"/>
              <a:gd name="connsiteX17" fmla="*/ 9167379 w 10483661"/>
              <a:gd name="connsiteY17" fmla="*/ 0 h 4724498"/>
              <a:gd name="connsiteX18" fmla="*/ 9644968 w 10483661"/>
              <a:gd name="connsiteY18" fmla="*/ 0 h 4724498"/>
              <a:gd name="connsiteX19" fmla="*/ 10483661 w 10483661"/>
              <a:gd name="connsiteY19" fmla="*/ 0 h 4724498"/>
              <a:gd name="connsiteX20" fmla="*/ 10483661 w 10483661"/>
              <a:gd name="connsiteY20" fmla="*/ 448827 h 4724498"/>
              <a:gd name="connsiteX21" fmla="*/ 10483661 w 10483661"/>
              <a:gd name="connsiteY21" fmla="*/ 1086635 h 4724498"/>
              <a:gd name="connsiteX22" fmla="*/ 10483661 w 10483661"/>
              <a:gd name="connsiteY22" fmla="*/ 1535462 h 4724498"/>
              <a:gd name="connsiteX23" fmla="*/ 10483661 w 10483661"/>
              <a:gd name="connsiteY23" fmla="*/ 2078779 h 4724498"/>
              <a:gd name="connsiteX24" fmla="*/ 10483661 w 10483661"/>
              <a:gd name="connsiteY24" fmla="*/ 2527606 h 4724498"/>
              <a:gd name="connsiteX25" fmla="*/ 10483661 w 10483661"/>
              <a:gd name="connsiteY25" fmla="*/ 2976434 h 4724498"/>
              <a:gd name="connsiteX26" fmla="*/ 10483661 w 10483661"/>
              <a:gd name="connsiteY26" fmla="*/ 3472506 h 4724498"/>
              <a:gd name="connsiteX27" fmla="*/ 10483661 w 10483661"/>
              <a:gd name="connsiteY27" fmla="*/ 3968578 h 4724498"/>
              <a:gd name="connsiteX28" fmla="*/ 10483661 w 10483661"/>
              <a:gd name="connsiteY28" fmla="*/ 4724498 h 4724498"/>
              <a:gd name="connsiteX29" fmla="*/ 10215745 w 10483661"/>
              <a:gd name="connsiteY29" fmla="*/ 4724498 h 4724498"/>
              <a:gd name="connsiteX30" fmla="*/ 9738156 w 10483661"/>
              <a:gd name="connsiteY30" fmla="*/ 4724498 h 4724498"/>
              <a:gd name="connsiteX31" fmla="*/ 9365404 w 10483661"/>
              <a:gd name="connsiteY31" fmla="*/ 4724498 h 4724498"/>
              <a:gd name="connsiteX32" fmla="*/ 8992651 w 10483661"/>
              <a:gd name="connsiteY32" fmla="*/ 4724498 h 4724498"/>
              <a:gd name="connsiteX33" fmla="*/ 8515062 w 10483661"/>
              <a:gd name="connsiteY33" fmla="*/ 4724498 h 4724498"/>
              <a:gd name="connsiteX34" fmla="*/ 7722964 w 10483661"/>
              <a:gd name="connsiteY34" fmla="*/ 4724498 h 4724498"/>
              <a:gd name="connsiteX35" fmla="*/ 6930865 w 10483661"/>
              <a:gd name="connsiteY35" fmla="*/ 4724498 h 4724498"/>
              <a:gd name="connsiteX36" fmla="*/ 6558112 w 10483661"/>
              <a:gd name="connsiteY36" fmla="*/ 4724498 h 4724498"/>
              <a:gd name="connsiteX37" fmla="*/ 5975687 w 10483661"/>
              <a:gd name="connsiteY37" fmla="*/ 4724498 h 4724498"/>
              <a:gd name="connsiteX38" fmla="*/ 5288425 w 10483661"/>
              <a:gd name="connsiteY38" fmla="*/ 4724498 h 4724498"/>
              <a:gd name="connsiteX39" fmla="*/ 4601162 w 10483661"/>
              <a:gd name="connsiteY39" fmla="*/ 4724498 h 4724498"/>
              <a:gd name="connsiteX40" fmla="*/ 4228410 w 10483661"/>
              <a:gd name="connsiteY40" fmla="*/ 4724498 h 4724498"/>
              <a:gd name="connsiteX41" fmla="*/ 3960494 w 10483661"/>
              <a:gd name="connsiteY41" fmla="*/ 4724498 h 4724498"/>
              <a:gd name="connsiteX42" fmla="*/ 3273232 w 10483661"/>
              <a:gd name="connsiteY42" fmla="*/ 4724498 h 4724498"/>
              <a:gd name="connsiteX43" fmla="*/ 2481133 w 10483661"/>
              <a:gd name="connsiteY43" fmla="*/ 4724498 h 4724498"/>
              <a:gd name="connsiteX44" fmla="*/ 1793871 w 10483661"/>
              <a:gd name="connsiteY44" fmla="*/ 4724498 h 4724498"/>
              <a:gd name="connsiteX45" fmla="*/ 1211445 w 10483661"/>
              <a:gd name="connsiteY45" fmla="*/ 4724498 h 4724498"/>
              <a:gd name="connsiteX46" fmla="*/ 943529 w 10483661"/>
              <a:gd name="connsiteY46" fmla="*/ 4724498 h 4724498"/>
              <a:gd name="connsiteX47" fmla="*/ 570777 w 10483661"/>
              <a:gd name="connsiteY47" fmla="*/ 4724498 h 4724498"/>
              <a:gd name="connsiteX48" fmla="*/ 0 w 10483661"/>
              <a:gd name="connsiteY48" fmla="*/ 4724498 h 4724498"/>
              <a:gd name="connsiteX49" fmla="*/ 0 w 10483661"/>
              <a:gd name="connsiteY49" fmla="*/ 4275671 h 4724498"/>
              <a:gd name="connsiteX50" fmla="*/ 0 w 10483661"/>
              <a:gd name="connsiteY50" fmla="*/ 3732353 h 4724498"/>
              <a:gd name="connsiteX51" fmla="*/ 0 w 10483661"/>
              <a:gd name="connsiteY51" fmla="*/ 3236281 h 4724498"/>
              <a:gd name="connsiteX52" fmla="*/ 0 w 10483661"/>
              <a:gd name="connsiteY52" fmla="*/ 2551229 h 4724498"/>
              <a:gd name="connsiteX53" fmla="*/ 0 w 10483661"/>
              <a:gd name="connsiteY53" fmla="*/ 1866177 h 4724498"/>
              <a:gd name="connsiteX54" fmla="*/ 0 w 10483661"/>
              <a:gd name="connsiteY54" fmla="*/ 1417349 h 4724498"/>
              <a:gd name="connsiteX55" fmla="*/ 0 w 10483661"/>
              <a:gd name="connsiteY55" fmla="*/ 826787 h 4724498"/>
              <a:gd name="connsiteX56" fmla="*/ 0 w 10483661"/>
              <a:gd name="connsiteY56" fmla="*/ 0 h 472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483661" h="4724498" fill="none" extrusionOk="0">
                <a:moveTo>
                  <a:pt x="0" y="0"/>
                </a:moveTo>
                <a:cubicBezTo>
                  <a:pt x="267987" y="-23983"/>
                  <a:pt x="396466" y="92887"/>
                  <a:pt x="792099" y="0"/>
                </a:cubicBezTo>
                <a:cubicBezTo>
                  <a:pt x="1187732" y="-92887"/>
                  <a:pt x="1235738" y="58812"/>
                  <a:pt x="1374524" y="0"/>
                </a:cubicBezTo>
                <a:cubicBezTo>
                  <a:pt x="1513310" y="-58812"/>
                  <a:pt x="1979193" y="31639"/>
                  <a:pt x="2166623" y="0"/>
                </a:cubicBezTo>
                <a:cubicBezTo>
                  <a:pt x="2354053" y="-31639"/>
                  <a:pt x="2405208" y="10189"/>
                  <a:pt x="2539376" y="0"/>
                </a:cubicBezTo>
                <a:cubicBezTo>
                  <a:pt x="2673544" y="-10189"/>
                  <a:pt x="3034679" y="66087"/>
                  <a:pt x="3226638" y="0"/>
                </a:cubicBezTo>
                <a:cubicBezTo>
                  <a:pt x="3418597" y="-66087"/>
                  <a:pt x="3486062" y="1793"/>
                  <a:pt x="3704227" y="0"/>
                </a:cubicBezTo>
                <a:cubicBezTo>
                  <a:pt x="3922392" y="-1793"/>
                  <a:pt x="3970334" y="21246"/>
                  <a:pt x="4076979" y="0"/>
                </a:cubicBezTo>
                <a:cubicBezTo>
                  <a:pt x="4183624" y="-21246"/>
                  <a:pt x="4485145" y="23879"/>
                  <a:pt x="4659405" y="0"/>
                </a:cubicBezTo>
                <a:cubicBezTo>
                  <a:pt x="4833665" y="-23879"/>
                  <a:pt x="4798329" y="21030"/>
                  <a:pt x="4927321" y="0"/>
                </a:cubicBezTo>
                <a:cubicBezTo>
                  <a:pt x="5056313" y="-21030"/>
                  <a:pt x="5396824" y="12201"/>
                  <a:pt x="5614583" y="0"/>
                </a:cubicBezTo>
                <a:cubicBezTo>
                  <a:pt x="5832342" y="-12201"/>
                  <a:pt x="5801252" y="23811"/>
                  <a:pt x="5882499" y="0"/>
                </a:cubicBezTo>
                <a:cubicBezTo>
                  <a:pt x="5963746" y="-23811"/>
                  <a:pt x="6221667" y="37624"/>
                  <a:pt x="6360088" y="0"/>
                </a:cubicBezTo>
                <a:cubicBezTo>
                  <a:pt x="6498509" y="-37624"/>
                  <a:pt x="6812375" y="34798"/>
                  <a:pt x="6942513" y="0"/>
                </a:cubicBezTo>
                <a:cubicBezTo>
                  <a:pt x="7072651" y="-34798"/>
                  <a:pt x="7237368" y="19373"/>
                  <a:pt x="7524939" y="0"/>
                </a:cubicBezTo>
                <a:cubicBezTo>
                  <a:pt x="7812510" y="-19373"/>
                  <a:pt x="7962769" y="64234"/>
                  <a:pt x="8212201" y="0"/>
                </a:cubicBezTo>
                <a:cubicBezTo>
                  <a:pt x="8461633" y="-64234"/>
                  <a:pt x="8523721" y="40433"/>
                  <a:pt x="8794627" y="0"/>
                </a:cubicBezTo>
                <a:cubicBezTo>
                  <a:pt x="9065533" y="-40433"/>
                  <a:pt x="9055131" y="258"/>
                  <a:pt x="9167379" y="0"/>
                </a:cubicBezTo>
                <a:cubicBezTo>
                  <a:pt x="9279627" y="-258"/>
                  <a:pt x="9407346" y="31105"/>
                  <a:pt x="9644968" y="0"/>
                </a:cubicBezTo>
                <a:cubicBezTo>
                  <a:pt x="9882590" y="-31105"/>
                  <a:pt x="10192242" y="72772"/>
                  <a:pt x="10483661" y="0"/>
                </a:cubicBezTo>
                <a:cubicBezTo>
                  <a:pt x="10532428" y="194634"/>
                  <a:pt x="10442675" y="308702"/>
                  <a:pt x="10483661" y="448827"/>
                </a:cubicBezTo>
                <a:cubicBezTo>
                  <a:pt x="10524647" y="588952"/>
                  <a:pt x="10434986" y="917764"/>
                  <a:pt x="10483661" y="1086635"/>
                </a:cubicBezTo>
                <a:cubicBezTo>
                  <a:pt x="10532336" y="1255506"/>
                  <a:pt x="10473553" y="1324559"/>
                  <a:pt x="10483661" y="1535462"/>
                </a:cubicBezTo>
                <a:cubicBezTo>
                  <a:pt x="10493769" y="1746365"/>
                  <a:pt x="10452213" y="1875141"/>
                  <a:pt x="10483661" y="2078779"/>
                </a:cubicBezTo>
                <a:cubicBezTo>
                  <a:pt x="10515109" y="2282417"/>
                  <a:pt x="10440881" y="2428591"/>
                  <a:pt x="10483661" y="2527606"/>
                </a:cubicBezTo>
                <a:cubicBezTo>
                  <a:pt x="10526441" y="2626621"/>
                  <a:pt x="10430589" y="2805116"/>
                  <a:pt x="10483661" y="2976434"/>
                </a:cubicBezTo>
                <a:cubicBezTo>
                  <a:pt x="10536733" y="3147752"/>
                  <a:pt x="10436693" y="3238978"/>
                  <a:pt x="10483661" y="3472506"/>
                </a:cubicBezTo>
                <a:cubicBezTo>
                  <a:pt x="10530629" y="3706034"/>
                  <a:pt x="10459066" y="3771936"/>
                  <a:pt x="10483661" y="3968578"/>
                </a:cubicBezTo>
                <a:cubicBezTo>
                  <a:pt x="10508256" y="4165220"/>
                  <a:pt x="10430935" y="4542971"/>
                  <a:pt x="10483661" y="4724498"/>
                </a:cubicBezTo>
                <a:cubicBezTo>
                  <a:pt x="10361083" y="4744566"/>
                  <a:pt x="10309114" y="4714644"/>
                  <a:pt x="10215745" y="4724498"/>
                </a:cubicBezTo>
                <a:cubicBezTo>
                  <a:pt x="10122376" y="4734352"/>
                  <a:pt x="9911982" y="4680702"/>
                  <a:pt x="9738156" y="4724498"/>
                </a:cubicBezTo>
                <a:cubicBezTo>
                  <a:pt x="9564330" y="4768294"/>
                  <a:pt x="9475626" y="4718821"/>
                  <a:pt x="9365404" y="4724498"/>
                </a:cubicBezTo>
                <a:cubicBezTo>
                  <a:pt x="9255182" y="4730175"/>
                  <a:pt x="9145255" y="4708423"/>
                  <a:pt x="8992651" y="4724498"/>
                </a:cubicBezTo>
                <a:cubicBezTo>
                  <a:pt x="8840047" y="4740573"/>
                  <a:pt x="8685729" y="4698284"/>
                  <a:pt x="8515062" y="4724498"/>
                </a:cubicBezTo>
                <a:cubicBezTo>
                  <a:pt x="8344395" y="4750712"/>
                  <a:pt x="8117653" y="4709291"/>
                  <a:pt x="7722964" y="4724498"/>
                </a:cubicBezTo>
                <a:cubicBezTo>
                  <a:pt x="7328275" y="4739705"/>
                  <a:pt x="7097039" y="4688046"/>
                  <a:pt x="6930865" y="4724498"/>
                </a:cubicBezTo>
                <a:cubicBezTo>
                  <a:pt x="6764691" y="4760950"/>
                  <a:pt x="6640629" y="4683136"/>
                  <a:pt x="6558112" y="4724498"/>
                </a:cubicBezTo>
                <a:cubicBezTo>
                  <a:pt x="6475595" y="4765860"/>
                  <a:pt x="6141935" y="4697692"/>
                  <a:pt x="5975687" y="4724498"/>
                </a:cubicBezTo>
                <a:cubicBezTo>
                  <a:pt x="5809439" y="4751304"/>
                  <a:pt x="5452347" y="4694479"/>
                  <a:pt x="5288425" y="4724498"/>
                </a:cubicBezTo>
                <a:cubicBezTo>
                  <a:pt x="5124503" y="4754517"/>
                  <a:pt x="4860449" y="4696547"/>
                  <a:pt x="4601162" y="4724498"/>
                </a:cubicBezTo>
                <a:cubicBezTo>
                  <a:pt x="4341875" y="4752449"/>
                  <a:pt x="4378750" y="4693904"/>
                  <a:pt x="4228410" y="4724498"/>
                </a:cubicBezTo>
                <a:cubicBezTo>
                  <a:pt x="4078070" y="4755092"/>
                  <a:pt x="4069091" y="4694072"/>
                  <a:pt x="3960494" y="4724498"/>
                </a:cubicBezTo>
                <a:cubicBezTo>
                  <a:pt x="3851897" y="4754924"/>
                  <a:pt x="3614299" y="4663181"/>
                  <a:pt x="3273232" y="4724498"/>
                </a:cubicBezTo>
                <a:cubicBezTo>
                  <a:pt x="2932165" y="4785815"/>
                  <a:pt x="2747260" y="4676241"/>
                  <a:pt x="2481133" y="4724498"/>
                </a:cubicBezTo>
                <a:cubicBezTo>
                  <a:pt x="2215006" y="4772755"/>
                  <a:pt x="1962794" y="4716524"/>
                  <a:pt x="1793871" y="4724498"/>
                </a:cubicBezTo>
                <a:cubicBezTo>
                  <a:pt x="1624948" y="4732472"/>
                  <a:pt x="1336146" y="4713622"/>
                  <a:pt x="1211445" y="4724498"/>
                </a:cubicBezTo>
                <a:cubicBezTo>
                  <a:pt x="1086744" y="4735374"/>
                  <a:pt x="1014718" y="4706431"/>
                  <a:pt x="943529" y="4724498"/>
                </a:cubicBezTo>
                <a:cubicBezTo>
                  <a:pt x="872340" y="4742565"/>
                  <a:pt x="674364" y="4692245"/>
                  <a:pt x="570777" y="4724498"/>
                </a:cubicBezTo>
                <a:cubicBezTo>
                  <a:pt x="467190" y="4756751"/>
                  <a:pt x="153540" y="4708672"/>
                  <a:pt x="0" y="4724498"/>
                </a:cubicBezTo>
                <a:cubicBezTo>
                  <a:pt x="-34309" y="4599621"/>
                  <a:pt x="43022" y="4384797"/>
                  <a:pt x="0" y="4275671"/>
                </a:cubicBezTo>
                <a:cubicBezTo>
                  <a:pt x="-43022" y="4166545"/>
                  <a:pt x="8986" y="3983229"/>
                  <a:pt x="0" y="3732353"/>
                </a:cubicBezTo>
                <a:cubicBezTo>
                  <a:pt x="-8986" y="3481477"/>
                  <a:pt x="41233" y="3423919"/>
                  <a:pt x="0" y="3236281"/>
                </a:cubicBezTo>
                <a:cubicBezTo>
                  <a:pt x="-41233" y="3048643"/>
                  <a:pt x="19296" y="2794217"/>
                  <a:pt x="0" y="2551229"/>
                </a:cubicBezTo>
                <a:cubicBezTo>
                  <a:pt x="-19296" y="2308241"/>
                  <a:pt x="3755" y="2120852"/>
                  <a:pt x="0" y="1866177"/>
                </a:cubicBezTo>
                <a:cubicBezTo>
                  <a:pt x="-3755" y="1611502"/>
                  <a:pt x="28741" y="1508273"/>
                  <a:pt x="0" y="1417349"/>
                </a:cubicBezTo>
                <a:cubicBezTo>
                  <a:pt x="-28741" y="1326425"/>
                  <a:pt x="60491" y="1101971"/>
                  <a:pt x="0" y="826787"/>
                </a:cubicBezTo>
                <a:cubicBezTo>
                  <a:pt x="-60491" y="551603"/>
                  <a:pt x="93298" y="310359"/>
                  <a:pt x="0" y="0"/>
                </a:cubicBezTo>
                <a:close/>
              </a:path>
              <a:path w="10483661" h="4724498" stroke="0" extrusionOk="0">
                <a:moveTo>
                  <a:pt x="0" y="0"/>
                </a:moveTo>
                <a:cubicBezTo>
                  <a:pt x="145061" y="-29990"/>
                  <a:pt x="446191" y="42533"/>
                  <a:pt x="687262" y="0"/>
                </a:cubicBezTo>
                <a:cubicBezTo>
                  <a:pt x="928333" y="-42533"/>
                  <a:pt x="881045" y="1548"/>
                  <a:pt x="955178" y="0"/>
                </a:cubicBezTo>
                <a:cubicBezTo>
                  <a:pt x="1029311" y="-1548"/>
                  <a:pt x="1234756" y="42629"/>
                  <a:pt x="1432767" y="0"/>
                </a:cubicBezTo>
                <a:cubicBezTo>
                  <a:pt x="1630778" y="-42629"/>
                  <a:pt x="1924500" y="36060"/>
                  <a:pt x="2120029" y="0"/>
                </a:cubicBezTo>
                <a:cubicBezTo>
                  <a:pt x="2315558" y="-36060"/>
                  <a:pt x="2463717" y="40831"/>
                  <a:pt x="2597618" y="0"/>
                </a:cubicBezTo>
                <a:cubicBezTo>
                  <a:pt x="2731519" y="-40831"/>
                  <a:pt x="2856871" y="20630"/>
                  <a:pt x="2970371" y="0"/>
                </a:cubicBezTo>
                <a:cubicBezTo>
                  <a:pt x="3083871" y="-20630"/>
                  <a:pt x="3133697" y="4849"/>
                  <a:pt x="3238286" y="0"/>
                </a:cubicBezTo>
                <a:cubicBezTo>
                  <a:pt x="3342875" y="-4849"/>
                  <a:pt x="3623308" y="28865"/>
                  <a:pt x="3820712" y="0"/>
                </a:cubicBezTo>
                <a:cubicBezTo>
                  <a:pt x="4018116" y="-28865"/>
                  <a:pt x="4038275" y="4463"/>
                  <a:pt x="4193464" y="0"/>
                </a:cubicBezTo>
                <a:cubicBezTo>
                  <a:pt x="4348653" y="-4463"/>
                  <a:pt x="4727472" y="49663"/>
                  <a:pt x="4985563" y="0"/>
                </a:cubicBezTo>
                <a:cubicBezTo>
                  <a:pt x="5243654" y="-49663"/>
                  <a:pt x="5495748" y="24629"/>
                  <a:pt x="5672825" y="0"/>
                </a:cubicBezTo>
                <a:cubicBezTo>
                  <a:pt x="5849902" y="-24629"/>
                  <a:pt x="5996389" y="42465"/>
                  <a:pt x="6255251" y="0"/>
                </a:cubicBezTo>
                <a:cubicBezTo>
                  <a:pt x="6514113" y="-42465"/>
                  <a:pt x="6779000" y="40149"/>
                  <a:pt x="6942513" y="0"/>
                </a:cubicBezTo>
                <a:cubicBezTo>
                  <a:pt x="7106026" y="-40149"/>
                  <a:pt x="7118389" y="17869"/>
                  <a:pt x="7210429" y="0"/>
                </a:cubicBezTo>
                <a:cubicBezTo>
                  <a:pt x="7302469" y="-17869"/>
                  <a:pt x="7724018" y="78871"/>
                  <a:pt x="8002528" y="0"/>
                </a:cubicBezTo>
                <a:cubicBezTo>
                  <a:pt x="8281038" y="-78871"/>
                  <a:pt x="8310228" y="13089"/>
                  <a:pt x="8480117" y="0"/>
                </a:cubicBezTo>
                <a:cubicBezTo>
                  <a:pt x="8650006" y="-13089"/>
                  <a:pt x="8870587" y="77579"/>
                  <a:pt x="9167379" y="0"/>
                </a:cubicBezTo>
                <a:cubicBezTo>
                  <a:pt x="9464171" y="-77579"/>
                  <a:pt x="9570971" y="25868"/>
                  <a:pt x="9749805" y="0"/>
                </a:cubicBezTo>
                <a:cubicBezTo>
                  <a:pt x="9928639" y="-25868"/>
                  <a:pt x="10153692" y="67209"/>
                  <a:pt x="10483661" y="0"/>
                </a:cubicBezTo>
                <a:cubicBezTo>
                  <a:pt x="10558355" y="224014"/>
                  <a:pt x="10415396" y="346363"/>
                  <a:pt x="10483661" y="637807"/>
                </a:cubicBezTo>
                <a:cubicBezTo>
                  <a:pt x="10551926" y="929251"/>
                  <a:pt x="10430378" y="879647"/>
                  <a:pt x="10483661" y="1086635"/>
                </a:cubicBezTo>
                <a:cubicBezTo>
                  <a:pt x="10536944" y="1293623"/>
                  <a:pt x="10476429" y="1320600"/>
                  <a:pt x="10483661" y="1535462"/>
                </a:cubicBezTo>
                <a:cubicBezTo>
                  <a:pt x="10490893" y="1750324"/>
                  <a:pt x="10425487" y="1832591"/>
                  <a:pt x="10483661" y="2031534"/>
                </a:cubicBezTo>
                <a:cubicBezTo>
                  <a:pt x="10541835" y="2230477"/>
                  <a:pt x="10452208" y="2327435"/>
                  <a:pt x="10483661" y="2622096"/>
                </a:cubicBezTo>
                <a:cubicBezTo>
                  <a:pt x="10515114" y="2916757"/>
                  <a:pt x="10471931" y="2999611"/>
                  <a:pt x="10483661" y="3307149"/>
                </a:cubicBezTo>
                <a:cubicBezTo>
                  <a:pt x="10495391" y="3614687"/>
                  <a:pt x="10444902" y="3674511"/>
                  <a:pt x="10483661" y="3897711"/>
                </a:cubicBezTo>
                <a:cubicBezTo>
                  <a:pt x="10522420" y="4120911"/>
                  <a:pt x="10392223" y="4469249"/>
                  <a:pt x="10483661" y="4724498"/>
                </a:cubicBezTo>
                <a:cubicBezTo>
                  <a:pt x="10401825" y="4734185"/>
                  <a:pt x="10246071" y="4720667"/>
                  <a:pt x="10110909" y="4724498"/>
                </a:cubicBezTo>
                <a:cubicBezTo>
                  <a:pt x="9975747" y="4728329"/>
                  <a:pt x="9819177" y="4713694"/>
                  <a:pt x="9528483" y="4724498"/>
                </a:cubicBezTo>
                <a:cubicBezTo>
                  <a:pt x="9237789" y="4735302"/>
                  <a:pt x="9175762" y="4701846"/>
                  <a:pt x="9050894" y="4724498"/>
                </a:cubicBezTo>
                <a:cubicBezTo>
                  <a:pt x="8926026" y="4747150"/>
                  <a:pt x="8671783" y="4710082"/>
                  <a:pt x="8363632" y="4724498"/>
                </a:cubicBezTo>
                <a:cubicBezTo>
                  <a:pt x="8055481" y="4738914"/>
                  <a:pt x="8088162" y="4694548"/>
                  <a:pt x="7990879" y="4724498"/>
                </a:cubicBezTo>
                <a:cubicBezTo>
                  <a:pt x="7893596" y="4754448"/>
                  <a:pt x="7644402" y="4715092"/>
                  <a:pt x="7513290" y="4724498"/>
                </a:cubicBezTo>
                <a:cubicBezTo>
                  <a:pt x="7382178" y="4733904"/>
                  <a:pt x="7241453" y="4700907"/>
                  <a:pt x="7140538" y="4724498"/>
                </a:cubicBezTo>
                <a:cubicBezTo>
                  <a:pt x="7039623" y="4748089"/>
                  <a:pt x="6946665" y="4717392"/>
                  <a:pt x="6767786" y="4724498"/>
                </a:cubicBezTo>
                <a:cubicBezTo>
                  <a:pt x="6588907" y="4731604"/>
                  <a:pt x="6434710" y="4716248"/>
                  <a:pt x="6290197" y="4724498"/>
                </a:cubicBezTo>
                <a:cubicBezTo>
                  <a:pt x="6145684" y="4732748"/>
                  <a:pt x="6097299" y="4702095"/>
                  <a:pt x="5917444" y="4724498"/>
                </a:cubicBezTo>
                <a:cubicBezTo>
                  <a:pt x="5737589" y="4746901"/>
                  <a:pt x="5343163" y="4691999"/>
                  <a:pt x="5125345" y="4724498"/>
                </a:cubicBezTo>
                <a:cubicBezTo>
                  <a:pt x="4907527" y="4756997"/>
                  <a:pt x="4791795" y="4662778"/>
                  <a:pt x="4542920" y="4724498"/>
                </a:cubicBezTo>
                <a:cubicBezTo>
                  <a:pt x="4294045" y="4786218"/>
                  <a:pt x="4020797" y="4656784"/>
                  <a:pt x="3855658" y="4724498"/>
                </a:cubicBezTo>
                <a:cubicBezTo>
                  <a:pt x="3690519" y="4792212"/>
                  <a:pt x="3448492" y="4707646"/>
                  <a:pt x="3063559" y="4724498"/>
                </a:cubicBezTo>
                <a:cubicBezTo>
                  <a:pt x="2678626" y="4741350"/>
                  <a:pt x="2860360" y="4684705"/>
                  <a:pt x="2690806" y="4724498"/>
                </a:cubicBezTo>
                <a:cubicBezTo>
                  <a:pt x="2521252" y="4764291"/>
                  <a:pt x="2244836" y="4650908"/>
                  <a:pt x="1898707" y="4724498"/>
                </a:cubicBezTo>
                <a:cubicBezTo>
                  <a:pt x="1552578" y="4798088"/>
                  <a:pt x="1699302" y="4709093"/>
                  <a:pt x="1630792" y="4724498"/>
                </a:cubicBezTo>
                <a:cubicBezTo>
                  <a:pt x="1562283" y="4739903"/>
                  <a:pt x="1371090" y="4691767"/>
                  <a:pt x="1153203" y="4724498"/>
                </a:cubicBezTo>
                <a:cubicBezTo>
                  <a:pt x="935316" y="4757229"/>
                  <a:pt x="821909" y="4706639"/>
                  <a:pt x="570777" y="4724498"/>
                </a:cubicBezTo>
                <a:cubicBezTo>
                  <a:pt x="319645" y="4742357"/>
                  <a:pt x="167670" y="4681039"/>
                  <a:pt x="0" y="4724498"/>
                </a:cubicBezTo>
                <a:cubicBezTo>
                  <a:pt x="-62899" y="4614715"/>
                  <a:pt x="49060" y="4338077"/>
                  <a:pt x="0" y="4181181"/>
                </a:cubicBezTo>
                <a:cubicBezTo>
                  <a:pt x="-49060" y="4024285"/>
                  <a:pt x="6397" y="3723495"/>
                  <a:pt x="0" y="3496129"/>
                </a:cubicBezTo>
                <a:cubicBezTo>
                  <a:pt x="-6397" y="3268763"/>
                  <a:pt x="47570" y="3121019"/>
                  <a:pt x="0" y="2811076"/>
                </a:cubicBezTo>
                <a:cubicBezTo>
                  <a:pt x="-47570" y="2501133"/>
                  <a:pt x="557" y="2474868"/>
                  <a:pt x="0" y="2315004"/>
                </a:cubicBezTo>
                <a:cubicBezTo>
                  <a:pt x="-557" y="2155140"/>
                  <a:pt x="63286" y="1836510"/>
                  <a:pt x="0" y="1629952"/>
                </a:cubicBezTo>
                <a:cubicBezTo>
                  <a:pt x="-63286" y="1423394"/>
                  <a:pt x="17930" y="1299815"/>
                  <a:pt x="0" y="1181125"/>
                </a:cubicBezTo>
                <a:cubicBezTo>
                  <a:pt x="-17930" y="1062435"/>
                  <a:pt x="46954" y="927032"/>
                  <a:pt x="0" y="732297"/>
                </a:cubicBezTo>
                <a:cubicBezTo>
                  <a:pt x="-46954" y="537562"/>
                  <a:pt x="47580" y="186264"/>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162681847">
                  <a:prstGeom prst="rect">
                    <a:avLst/>
                  </a:prstGeom>
                  <ask:type>
                    <ask:lineSketchScribble/>
                  </ask:type>
                </ask:lineSketchStyleProps>
              </a:ext>
            </a:extLst>
          </a:ln>
        </p:spPr>
        <p:txBody>
          <a:bodyPr wrap="square">
            <a:spAutoFit/>
          </a:bodyPr>
          <a:lstStyle/>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Während mein Vater sich mit Nikolas unterhielt, schlich ich mich in das </a:t>
            </a:r>
            <a:r>
              <a:rPr lang="de-DE" i="1" dirty="0" err="1">
                <a:latin typeface="Calibri" panose="020F0502020204030204" pitchFamily="34" charset="0"/>
                <a:ea typeface="Calibri" panose="020F0502020204030204" pitchFamily="34" charset="0"/>
                <a:cs typeface="Times New Roman" panose="02020603050405020304" pitchFamily="18" charset="0"/>
              </a:rPr>
              <a:t>Cafe</a:t>
            </a:r>
            <a:r>
              <a:rPr lang="de-DE" i="1" dirty="0">
                <a:latin typeface="Calibri" panose="020F0502020204030204" pitchFamily="34" charset="0"/>
                <a:ea typeface="Calibri" panose="020F0502020204030204" pitchFamily="34" charset="0"/>
                <a:cs typeface="Times New Roman" panose="02020603050405020304" pitchFamily="18" charset="0"/>
              </a:rPr>
              <a:t>. Im ersten Raum waren wie immer ausländische Diplomaten versammelt, Reisende und auch griechische Aristokraten in europäischer, fränkischer Kleidung. Einige von ihnen waren um einen großen Tisch versammelt und schlugen mit einem langen Stock einige Bälle. Es war ein Spiel, das man in Europa spielte, wie mir Nicholas erzählt hatte, und das man Billard nannte. Ich eilte hinüber und betrat den zweiten Raum. Die Gäste dort waren ausschließlich Griechen, die meisten von ihnen jung. Die Atmosphäre war angespannt. Ein junger Mann war aufgestanden und hielt eine leidenschaftliche Rede! "Wie lange, meine Brüder, werden wir die Willkür tolerieren? Wie lange wollen wir noch schweigen und die Unterdrückung durch die Monarchie hinnehmen? Jetzt ist die Zeit gekommen! Erhebt euch dagegen! "Ein anderer, etwas älterer Mann widersprach: "Aber was sagst du da? "Sie werden die Armee auf die Straße schicken, es wird ein Blutvergießen geben!".</a:t>
            </a:r>
          </a:p>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"Die Armee ist mit uns! Oberst </a:t>
            </a:r>
            <a:r>
              <a:rPr lang="de-DE" i="1" dirty="0" err="1">
                <a:latin typeface="Calibri" panose="020F0502020204030204" pitchFamily="34" charset="0"/>
                <a:ea typeface="Calibri" panose="020F0502020204030204" pitchFamily="34" charset="0"/>
                <a:cs typeface="Times New Roman" panose="02020603050405020304" pitchFamily="18" charset="0"/>
              </a:rPr>
              <a:t>Kallergis</a:t>
            </a:r>
            <a:r>
              <a:rPr lang="de-DE" i="1" dirty="0">
                <a:latin typeface="Calibri" panose="020F0502020204030204" pitchFamily="34" charset="0"/>
                <a:ea typeface="Calibri" panose="020F0502020204030204" pitchFamily="34" charset="0"/>
                <a:cs typeface="Times New Roman" panose="02020603050405020304" pitchFamily="18" charset="0"/>
              </a:rPr>
              <a:t> hat mit </a:t>
            </a:r>
            <a:r>
              <a:rPr lang="de-DE" i="1" dirty="0" err="1">
                <a:latin typeface="Calibri" panose="020F0502020204030204" pitchFamily="34" charset="0"/>
                <a:ea typeface="Calibri" panose="020F0502020204030204" pitchFamily="34" charset="0"/>
                <a:cs typeface="Times New Roman" panose="02020603050405020304" pitchFamily="18" charset="0"/>
              </a:rPr>
              <a:t>Makrygiannis</a:t>
            </a:r>
            <a:r>
              <a:rPr lang="de-DE" i="1" dirty="0">
                <a:latin typeface="Calibri" panose="020F0502020204030204" pitchFamily="34" charset="0"/>
                <a:ea typeface="Calibri" panose="020F0502020204030204" pitchFamily="34" charset="0"/>
                <a:cs typeface="Times New Roman" panose="02020603050405020304" pitchFamily="18" charset="0"/>
              </a:rPr>
              <a:t> und Metaxas, dem Führer der russischen Partei, eine geheime Vereinbarung getroffen. "Alles ist arrangiert."</a:t>
            </a:r>
          </a:p>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"Ich habe tolle Neuigkeiten!", stürmt ein dritter Mann keuchend in das Café. "Die Gendarmerie hat </a:t>
            </a:r>
            <a:r>
              <a:rPr lang="de-DE" i="1" dirty="0" err="1">
                <a:latin typeface="Calibri" panose="020F0502020204030204" pitchFamily="34" charset="0"/>
                <a:ea typeface="Calibri" panose="020F0502020204030204" pitchFamily="34" charset="0"/>
                <a:cs typeface="Times New Roman" panose="02020603050405020304" pitchFamily="18" charset="0"/>
              </a:rPr>
              <a:t>Makrygiannis</a:t>
            </a:r>
            <a:r>
              <a:rPr lang="de-DE" i="1" dirty="0">
                <a:latin typeface="Calibri" panose="020F0502020204030204" pitchFamily="34" charset="0"/>
                <a:ea typeface="Calibri" panose="020F0502020204030204" pitchFamily="34" charset="0"/>
                <a:cs typeface="Times New Roman" panose="02020603050405020304" pitchFamily="18" charset="0"/>
              </a:rPr>
              <a:t>' Haus umstellt. "</a:t>
            </a:r>
            <a:r>
              <a:rPr lang="de-DE" i="1" dirty="0" err="1">
                <a:latin typeface="Calibri" panose="020F0502020204030204" pitchFamily="34" charset="0"/>
                <a:ea typeface="Calibri" panose="020F0502020204030204" pitchFamily="34" charset="0"/>
                <a:cs typeface="Times New Roman" panose="02020603050405020304" pitchFamily="18" charset="0"/>
              </a:rPr>
              <a:t>Kallergis</a:t>
            </a:r>
            <a:r>
              <a:rPr lang="de-DE" i="1" dirty="0">
                <a:latin typeface="Calibri" panose="020F0502020204030204" pitchFamily="34" charset="0"/>
                <a:ea typeface="Calibri" panose="020F0502020204030204" pitchFamily="34" charset="0"/>
                <a:cs typeface="Times New Roman" panose="02020603050405020304" pitchFamily="18" charset="0"/>
              </a:rPr>
              <a:t> hat die Armee aufgehetzt, ein Bataillon ist auf dem Weg zu </a:t>
            </a:r>
            <a:r>
              <a:rPr lang="de-DE" i="1" dirty="0" err="1">
                <a:latin typeface="Calibri" panose="020F0502020204030204" pitchFamily="34" charset="0"/>
                <a:ea typeface="Calibri" panose="020F0502020204030204" pitchFamily="34" charset="0"/>
                <a:cs typeface="Times New Roman" panose="02020603050405020304" pitchFamily="18" charset="0"/>
              </a:rPr>
              <a:t>Makrygiannis</a:t>
            </a:r>
            <a:r>
              <a:rPr lang="de-DE" i="1" dirty="0">
                <a:latin typeface="Calibri" panose="020F0502020204030204" pitchFamily="34" charset="0"/>
                <a:ea typeface="Calibri" panose="020F0502020204030204" pitchFamily="34" charset="0"/>
                <a:cs typeface="Times New Roman" panose="02020603050405020304" pitchFamily="18" charset="0"/>
              </a:rPr>
              <a:t>' Haus, um ihn zu befreien, andere sind auf dem Weg zur Münze und zur Nationalbank!"</a:t>
            </a:r>
          </a:p>
        </p:txBody>
      </p:sp>
      <p:sp>
        <p:nvSpPr>
          <p:cNvPr id="16" name="TextBox 15">
            <a:extLst>
              <a:ext uri="{FF2B5EF4-FFF2-40B4-BE49-F238E27FC236}">
                <a16:creationId xmlns:a16="http://schemas.microsoft.com/office/drawing/2014/main" id="{1C08C5FA-F85E-4348-A376-972C45BC4AA6}"/>
              </a:ext>
            </a:extLst>
          </p:cNvPr>
          <p:cNvSpPr txBox="1"/>
          <p:nvPr/>
        </p:nvSpPr>
        <p:spPr>
          <a:xfrm>
            <a:off x="530579" y="2005112"/>
            <a:ext cx="10483661" cy="1943737"/>
          </a:xfrm>
          <a:custGeom>
            <a:avLst/>
            <a:gdLst>
              <a:gd name="connsiteX0" fmla="*/ 0 w 10483661"/>
              <a:gd name="connsiteY0" fmla="*/ 0 h 1943737"/>
              <a:gd name="connsiteX1" fmla="*/ 908584 w 10483661"/>
              <a:gd name="connsiteY1" fmla="*/ 0 h 1943737"/>
              <a:gd name="connsiteX2" fmla="*/ 1712331 w 10483661"/>
              <a:gd name="connsiteY2" fmla="*/ 0 h 1943737"/>
              <a:gd name="connsiteX3" fmla="*/ 2620915 w 10483661"/>
              <a:gd name="connsiteY3" fmla="*/ 0 h 1943737"/>
              <a:gd name="connsiteX4" fmla="*/ 3424663 w 10483661"/>
              <a:gd name="connsiteY4" fmla="*/ 0 h 1943737"/>
              <a:gd name="connsiteX5" fmla="*/ 4123573 w 10483661"/>
              <a:gd name="connsiteY5" fmla="*/ 0 h 1943737"/>
              <a:gd name="connsiteX6" fmla="*/ 4612811 w 10483661"/>
              <a:gd name="connsiteY6" fmla="*/ 0 h 1943737"/>
              <a:gd name="connsiteX7" fmla="*/ 5416558 w 10483661"/>
              <a:gd name="connsiteY7" fmla="*/ 0 h 1943737"/>
              <a:gd name="connsiteX8" fmla="*/ 5905796 w 10483661"/>
              <a:gd name="connsiteY8" fmla="*/ 0 h 1943737"/>
              <a:gd name="connsiteX9" fmla="*/ 6814380 w 10483661"/>
              <a:gd name="connsiteY9" fmla="*/ 0 h 1943737"/>
              <a:gd name="connsiteX10" fmla="*/ 7303617 w 10483661"/>
              <a:gd name="connsiteY10" fmla="*/ 0 h 1943737"/>
              <a:gd name="connsiteX11" fmla="*/ 8212201 w 10483661"/>
              <a:gd name="connsiteY11" fmla="*/ 0 h 1943737"/>
              <a:gd name="connsiteX12" fmla="*/ 9015948 w 10483661"/>
              <a:gd name="connsiteY12" fmla="*/ 0 h 1943737"/>
              <a:gd name="connsiteX13" fmla="*/ 9610023 w 10483661"/>
              <a:gd name="connsiteY13" fmla="*/ 0 h 1943737"/>
              <a:gd name="connsiteX14" fmla="*/ 10483661 w 10483661"/>
              <a:gd name="connsiteY14" fmla="*/ 0 h 1943737"/>
              <a:gd name="connsiteX15" fmla="*/ 10483661 w 10483661"/>
              <a:gd name="connsiteY15" fmla="*/ 589600 h 1943737"/>
              <a:gd name="connsiteX16" fmla="*/ 10483661 w 10483661"/>
              <a:gd name="connsiteY16" fmla="*/ 1256950 h 1943737"/>
              <a:gd name="connsiteX17" fmla="*/ 10483661 w 10483661"/>
              <a:gd name="connsiteY17" fmla="*/ 1943737 h 1943737"/>
              <a:gd name="connsiteX18" fmla="*/ 9994423 w 10483661"/>
              <a:gd name="connsiteY18" fmla="*/ 1943737 h 1943737"/>
              <a:gd name="connsiteX19" fmla="*/ 9295513 w 10483661"/>
              <a:gd name="connsiteY19" fmla="*/ 1943737 h 1943737"/>
              <a:gd name="connsiteX20" fmla="*/ 8386929 w 10483661"/>
              <a:gd name="connsiteY20" fmla="*/ 1943737 h 1943737"/>
              <a:gd name="connsiteX21" fmla="*/ 7583181 w 10483661"/>
              <a:gd name="connsiteY21" fmla="*/ 1943737 h 1943737"/>
              <a:gd name="connsiteX22" fmla="*/ 6989107 w 10483661"/>
              <a:gd name="connsiteY22" fmla="*/ 1943737 h 1943737"/>
              <a:gd name="connsiteX23" fmla="*/ 6185360 w 10483661"/>
              <a:gd name="connsiteY23" fmla="*/ 1943737 h 1943737"/>
              <a:gd name="connsiteX24" fmla="*/ 5276776 w 10483661"/>
              <a:gd name="connsiteY24" fmla="*/ 1943737 h 1943737"/>
              <a:gd name="connsiteX25" fmla="*/ 4368192 w 10483661"/>
              <a:gd name="connsiteY25" fmla="*/ 1943737 h 1943737"/>
              <a:gd name="connsiteX26" fmla="*/ 3774118 w 10483661"/>
              <a:gd name="connsiteY26" fmla="*/ 1943737 h 1943737"/>
              <a:gd name="connsiteX27" fmla="*/ 2970371 w 10483661"/>
              <a:gd name="connsiteY27" fmla="*/ 1943737 h 1943737"/>
              <a:gd name="connsiteX28" fmla="*/ 2166623 w 10483661"/>
              <a:gd name="connsiteY28" fmla="*/ 1943737 h 1943737"/>
              <a:gd name="connsiteX29" fmla="*/ 1467713 w 10483661"/>
              <a:gd name="connsiteY29" fmla="*/ 1943737 h 1943737"/>
              <a:gd name="connsiteX30" fmla="*/ 1083312 w 10483661"/>
              <a:gd name="connsiteY30" fmla="*/ 1943737 h 1943737"/>
              <a:gd name="connsiteX31" fmla="*/ 0 w 10483661"/>
              <a:gd name="connsiteY31" fmla="*/ 1943737 h 1943737"/>
              <a:gd name="connsiteX32" fmla="*/ 0 w 10483661"/>
              <a:gd name="connsiteY32" fmla="*/ 1276387 h 1943737"/>
              <a:gd name="connsiteX33" fmla="*/ 0 w 10483661"/>
              <a:gd name="connsiteY33" fmla="*/ 589600 h 1943737"/>
              <a:gd name="connsiteX34" fmla="*/ 0 w 10483661"/>
              <a:gd name="connsiteY34" fmla="*/ 0 h 19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83661" h="1943737" fill="none" extrusionOk="0">
                <a:moveTo>
                  <a:pt x="0" y="0"/>
                </a:moveTo>
                <a:cubicBezTo>
                  <a:pt x="285964" y="-3111"/>
                  <a:pt x="674067" y="10988"/>
                  <a:pt x="908584" y="0"/>
                </a:cubicBezTo>
                <a:cubicBezTo>
                  <a:pt x="1143101" y="-10988"/>
                  <a:pt x="1548868" y="16057"/>
                  <a:pt x="1712331" y="0"/>
                </a:cubicBezTo>
                <a:cubicBezTo>
                  <a:pt x="1875794" y="-16057"/>
                  <a:pt x="2166855" y="-940"/>
                  <a:pt x="2620915" y="0"/>
                </a:cubicBezTo>
                <a:cubicBezTo>
                  <a:pt x="3074975" y="940"/>
                  <a:pt x="3196141" y="8078"/>
                  <a:pt x="3424663" y="0"/>
                </a:cubicBezTo>
                <a:cubicBezTo>
                  <a:pt x="3653185" y="-8078"/>
                  <a:pt x="3948964" y="-20523"/>
                  <a:pt x="4123573" y="0"/>
                </a:cubicBezTo>
                <a:cubicBezTo>
                  <a:pt x="4298182" y="20523"/>
                  <a:pt x="4459163" y="1076"/>
                  <a:pt x="4612811" y="0"/>
                </a:cubicBezTo>
                <a:cubicBezTo>
                  <a:pt x="4766459" y="-1076"/>
                  <a:pt x="5208363" y="18789"/>
                  <a:pt x="5416558" y="0"/>
                </a:cubicBezTo>
                <a:cubicBezTo>
                  <a:pt x="5624753" y="-18789"/>
                  <a:pt x="5786360" y="19707"/>
                  <a:pt x="5905796" y="0"/>
                </a:cubicBezTo>
                <a:cubicBezTo>
                  <a:pt x="6025232" y="-19707"/>
                  <a:pt x="6520648" y="-42268"/>
                  <a:pt x="6814380" y="0"/>
                </a:cubicBezTo>
                <a:cubicBezTo>
                  <a:pt x="7108112" y="42268"/>
                  <a:pt x="7074141" y="-389"/>
                  <a:pt x="7303617" y="0"/>
                </a:cubicBezTo>
                <a:cubicBezTo>
                  <a:pt x="7533093" y="389"/>
                  <a:pt x="7768774" y="-31238"/>
                  <a:pt x="8212201" y="0"/>
                </a:cubicBezTo>
                <a:cubicBezTo>
                  <a:pt x="8655628" y="31238"/>
                  <a:pt x="8835816" y="-25172"/>
                  <a:pt x="9015948" y="0"/>
                </a:cubicBezTo>
                <a:cubicBezTo>
                  <a:pt x="9196080" y="25172"/>
                  <a:pt x="9377557" y="-28745"/>
                  <a:pt x="9610023" y="0"/>
                </a:cubicBezTo>
                <a:cubicBezTo>
                  <a:pt x="9842489" y="28745"/>
                  <a:pt x="10085413" y="-12285"/>
                  <a:pt x="10483661" y="0"/>
                </a:cubicBezTo>
                <a:cubicBezTo>
                  <a:pt x="10502779" y="217763"/>
                  <a:pt x="10505289" y="322882"/>
                  <a:pt x="10483661" y="589600"/>
                </a:cubicBezTo>
                <a:cubicBezTo>
                  <a:pt x="10462033" y="856318"/>
                  <a:pt x="10489379" y="950470"/>
                  <a:pt x="10483661" y="1256950"/>
                </a:cubicBezTo>
                <a:cubicBezTo>
                  <a:pt x="10477944" y="1563430"/>
                  <a:pt x="10480927" y="1707359"/>
                  <a:pt x="10483661" y="1943737"/>
                </a:cubicBezTo>
                <a:cubicBezTo>
                  <a:pt x="10318103" y="1938300"/>
                  <a:pt x="10212035" y="1944805"/>
                  <a:pt x="9994423" y="1943737"/>
                </a:cubicBezTo>
                <a:cubicBezTo>
                  <a:pt x="9776811" y="1942669"/>
                  <a:pt x="9521651" y="1970072"/>
                  <a:pt x="9295513" y="1943737"/>
                </a:cubicBezTo>
                <a:cubicBezTo>
                  <a:pt x="9069375" y="1917403"/>
                  <a:pt x="8752773" y="1913443"/>
                  <a:pt x="8386929" y="1943737"/>
                </a:cubicBezTo>
                <a:cubicBezTo>
                  <a:pt x="8021085" y="1974031"/>
                  <a:pt x="7841109" y="1981369"/>
                  <a:pt x="7583181" y="1943737"/>
                </a:cubicBezTo>
                <a:cubicBezTo>
                  <a:pt x="7325253" y="1906105"/>
                  <a:pt x="7162911" y="1948254"/>
                  <a:pt x="6989107" y="1943737"/>
                </a:cubicBezTo>
                <a:cubicBezTo>
                  <a:pt x="6815303" y="1939220"/>
                  <a:pt x="6565180" y="1952321"/>
                  <a:pt x="6185360" y="1943737"/>
                </a:cubicBezTo>
                <a:cubicBezTo>
                  <a:pt x="5805540" y="1935153"/>
                  <a:pt x="5505414" y="1940745"/>
                  <a:pt x="5276776" y="1943737"/>
                </a:cubicBezTo>
                <a:cubicBezTo>
                  <a:pt x="5048138" y="1946729"/>
                  <a:pt x="4678402" y="1928847"/>
                  <a:pt x="4368192" y="1943737"/>
                </a:cubicBezTo>
                <a:cubicBezTo>
                  <a:pt x="4057982" y="1958627"/>
                  <a:pt x="3945874" y="1957348"/>
                  <a:pt x="3774118" y="1943737"/>
                </a:cubicBezTo>
                <a:cubicBezTo>
                  <a:pt x="3602362" y="1930126"/>
                  <a:pt x="3263056" y="1950325"/>
                  <a:pt x="2970371" y="1943737"/>
                </a:cubicBezTo>
                <a:cubicBezTo>
                  <a:pt x="2677686" y="1937149"/>
                  <a:pt x="2566361" y="1929420"/>
                  <a:pt x="2166623" y="1943737"/>
                </a:cubicBezTo>
                <a:cubicBezTo>
                  <a:pt x="1766885" y="1958054"/>
                  <a:pt x="1679952" y="1910244"/>
                  <a:pt x="1467713" y="1943737"/>
                </a:cubicBezTo>
                <a:cubicBezTo>
                  <a:pt x="1255474" y="1977231"/>
                  <a:pt x="1267321" y="1926279"/>
                  <a:pt x="1083312" y="1943737"/>
                </a:cubicBezTo>
                <a:cubicBezTo>
                  <a:pt x="899303" y="1961195"/>
                  <a:pt x="409608" y="1933113"/>
                  <a:pt x="0" y="1943737"/>
                </a:cubicBezTo>
                <a:cubicBezTo>
                  <a:pt x="13653" y="1639273"/>
                  <a:pt x="-15202" y="1435185"/>
                  <a:pt x="0" y="1276387"/>
                </a:cubicBezTo>
                <a:cubicBezTo>
                  <a:pt x="15202" y="1117589"/>
                  <a:pt x="14552" y="914004"/>
                  <a:pt x="0" y="589600"/>
                </a:cubicBezTo>
                <a:cubicBezTo>
                  <a:pt x="-14552" y="265196"/>
                  <a:pt x="24388" y="209079"/>
                  <a:pt x="0" y="0"/>
                </a:cubicBezTo>
                <a:close/>
              </a:path>
              <a:path w="10483661" h="1943737" stroke="0" extrusionOk="0">
                <a:moveTo>
                  <a:pt x="0" y="0"/>
                </a:moveTo>
                <a:cubicBezTo>
                  <a:pt x="96403" y="-10383"/>
                  <a:pt x="265846" y="13272"/>
                  <a:pt x="384401" y="0"/>
                </a:cubicBezTo>
                <a:cubicBezTo>
                  <a:pt x="502956" y="-13272"/>
                  <a:pt x="803876" y="29423"/>
                  <a:pt x="1083312" y="0"/>
                </a:cubicBezTo>
                <a:cubicBezTo>
                  <a:pt x="1362748" y="-29423"/>
                  <a:pt x="1374886" y="12847"/>
                  <a:pt x="1572549" y="0"/>
                </a:cubicBezTo>
                <a:cubicBezTo>
                  <a:pt x="1770212" y="-12847"/>
                  <a:pt x="1825264" y="-19786"/>
                  <a:pt x="2061787" y="0"/>
                </a:cubicBezTo>
                <a:cubicBezTo>
                  <a:pt x="2298310" y="19786"/>
                  <a:pt x="2359958" y="15662"/>
                  <a:pt x="2446188" y="0"/>
                </a:cubicBezTo>
                <a:cubicBezTo>
                  <a:pt x="2532418" y="-15662"/>
                  <a:pt x="2975387" y="38685"/>
                  <a:pt x="3354772" y="0"/>
                </a:cubicBezTo>
                <a:cubicBezTo>
                  <a:pt x="3734157" y="-38685"/>
                  <a:pt x="3680141" y="-2167"/>
                  <a:pt x="3948846" y="0"/>
                </a:cubicBezTo>
                <a:cubicBezTo>
                  <a:pt x="4217551" y="2167"/>
                  <a:pt x="4379065" y="4091"/>
                  <a:pt x="4647756" y="0"/>
                </a:cubicBezTo>
                <a:cubicBezTo>
                  <a:pt x="4916447" y="-4091"/>
                  <a:pt x="4861077" y="-6090"/>
                  <a:pt x="5032157" y="0"/>
                </a:cubicBezTo>
                <a:cubicBezTo>
                  <a:pt x="5203237" y="6090"/>
                  <a:pt x="5422185" y="-25768"/>
                  <a:pt x="5731068" y="0"/>
                </a:cubicBezTo>
                <a:cubicBezTo>
                  <a:pt x="6039951" y="25768"/>
                  <a:pt x="6284875" y="30861"/>
                  <a:pt x="6639652" y="0"/>
                </a:cubicBezTo>
                <a:cubicBezTo>
                  <a:pt x="6994429" y="-30861"/>
                  <a:pt x="6893333" y="12868"/>
                  <a:pt x="7128889" y="0"/>
                </a:cubicBezTo>
                <a:cubicBezTo>
                  <a:pt x="7364445" y="-12868"/>
                  <a:pt x="7558983" y="-22026"/>
                  <a:pt x="7932637" y="0"/>
                </a:cubicBezTo>
                <a:cubicBezTo>
                  <a:pt x="8306291" y="22026"/>
                  <a:pt x="8467394" y="-38709"/>
                  <a:pt x="8736384" y="0"/>
                </a:cubicBezTo>
                <a:cubicBezTo>
                  <a:pt x="9005374" y="38709"/>
                  <a:pt x="9163313" y="-12909"/>
                  <a:pt x="9540132" y="0"/>
                </a:cubicBezTo>
                <a:cubicBezTo>
                  <a:pt x="9916951" y="12909"/>
                  <a:pt x="10112428" y="-32914"/>
                  <a:pt x="10483661" y="0"/>
                </a:cubicBezTo>
                <a:cubicBezTo>
                  <a:pt x="10461626" y="129920"/>
                  <a:pt x="10477222" y="406369"/>
                  <a:pt x="10483661" y="647912"/>
                </a:cubicBezTo>
                <a:cubicBezTo>
                  <a:pt x="10490100" y="889455"/>
                  <a:pt x="10471273" y="1032089"/>
                  <a:pt x="10483661" y="1256950"/>
                </a:cubicBezTo>
                <a:cubicBezTo>
                  <a:pt x="10496049" y="1481811"/>
                  <a:pt x="10463565" y="1740450"/>
                  <a:pt x="10483661" y="1943737"/>
                </a:cubicBezTo>
                <a:cubicBezTo>
                  <a:pt x="10053198" y="1983793"/>
                  <a:pt x="9938914" y="1901029"/>
                  <a:pt x="9575077" y="1943737"/>
                </a:cubicBezTo>
                <a:cubicBezTo>
                  <a:pt x="9211240" y="1986445"/>
                  <a:pt x="9230399" y="1942729"/>
                  <a:pt x="9085840" y="1943737"/>
                </a:cubicBezTo>
                <a:cubicBezTo>
                  <a:pt x="8941281" y="1944745"/>
                  <a:pt x="8774104" y="1966187"/>
                  <a:pt x="8596602" y="1943737"/>
                </a:cubicBezTo>
                <a:cubicBezTo>
                  <a:pt x="8419100" y="1921287"/>
                  <a:pt x="7885839" y="1973618"/>
                  <a:pt x="7688018" y="1943737"/>
                </a:cubicBezTo>
                <a:cubicBezTo>
                  <a:pt x="7490197" y="1913856"/>
                  <a:pt x="7012202" y="1939419"/>
                  <a:pt x="6779434" y="1943737"/>
                </a:cubicBezTo>
                <a:cubicBezTo>
                  <a:pt x="6546666" y="1948055"/>
                  <a:pt x="6393693" y="1950287"/>
                  <a:pt x="6290197" y="1943737"/>
                </a:cubicBezTo>
                <a:cubicBezTo>
                  <a:pt x="6186701" y="1937187"/>
                  <a:pt x="5682143" y="1902549"/>
                  <a:pt x="5381613" y="1943737"/>
                </a:cubicBezTo>
                <a:cubicBezTo>
                  <a:pt x="5081083" y="1984925"/>
                  <a:pt x="4879087" y="1977664"/>
                  <a:pt x="4682702" y="1943737"/>
                </a:cubicBezTo>
                <a:cubicBezTo>
                  <a:pt x="4486317" y="1909810"/>
                  <a:pt x="4062729" y="1906891"/>
                  <a:pt x="3774118" y="1943737"/>
                </a:cubicBezTo>
                <a:cubicBezTo>
                  <a:pt x="3485507" y="1980583"/>
                  <a:pt x="3308817" y="1949228"/>
                  <a:pt x="3075207" y="1943737"/>
                </a:cubicBezTo>
                <a:cubicBezTo>
                  <a:pt x="2841597" y="1938246"/>
                  <a:pt x="2532769" y="1913386"/>
                  <a:pt x="2376296" y="1943737"/>
                </a:cubicBezTo>
                <a:cubicBezTo>
                  <a:pt x="2219823" y="1974088"/>
                  <a:pt x="2181951" y="1952376"/>
                  <a:pt x="1991896" y="1943737"/>
                </a:cubicBezTo>
                <a:cubicBezTo>
                  <a:pt x="1801841" y="1935098"/>
                  <a:pt x="1477475" y="1933474"/>
                  <a:pt x="1292985" y="1943737"/>
                </a:cubicBezTo>
                <a:cubicBezTo>
                  <a:pt x="1108495" y="1954000"/>
                  <a:pt x="394869" y="1990884"/>
                  <a:pt x="0" y="1943737"/>
                </a:cubicBezTo>
                <a:cubicBezTo>
                  <a:pt x="19296" y="1767017"/>
                  <a:pt x="-16222" y="1462590"/>
                  <a:pt x="0" y="1276387"/>
                </a:cubicBezTo>
                <a:cubicBezTo>
                  <a:pt x="16222" y="1090184"/>
                  <a:pt x="-10640" y="824051"/>
                  <a:pt x="0" y="686787"/>
                </a:cubicBezTo>
                <a:cubicBezTo>
                  <a:pt x="10640" y="549523"/>
                  <a:pt x="-24427" y="217042"/>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934111487">
                  <a:prstGeom prst="rect">
                    <a:avLst/>
                  </a:prstGeom>
                  <ask:type>
                    <ask:lineSketchFreehand/>
                  </ask:type>
                </ask:lineSketchStyleProps>
              </a:ext>
            </a:extLst>
          </a:ln>
        </p:spPr>
        <p:txBody>
          <a:bodyPr wrap="square">
            <a:spAutoFit/>
          </a:bodyPr>
          <a:lstStyle/>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"Gehen wir, worauf warten wir noch?", rief der erste Mann. "Heute wird Geschichte geschrieben und wir sind diejenigen, die sie schreiben werden! Alle hin zum Palast! "</a:t>
            </a:r>
          </a:p>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Sie stürmten alle hinaus und riefen "Es lebe Griechenland" und "Es lebe die Nation". Fast wäre ich schon mit der Menge hinausgestürmt, denn wie die anderen hier auch, war ich voller Tatendrang und Neugier. Doch ich zögerte: Wo war mein Vater, was würde er zu den Ereignissen sagen? Sicher würde er sich große Sorgen um mich machen, wenn er mich hier nicht mehr finden würde. Was sollte ich tun.</a:t>
            </a:r>
          </a:p>
        </p:txBody>
      </p:sp>
      <p:sp>
        <p:nvSpPr>
          <p:cNvPr id="7" name="TextBox 6">
            <a:extLst>
              <a:ext uri="{FF2B5EF4-FFF2-40B4-BE49-F238E27FC236}">
                <a16:creationId xmlns:a16="http://schemas.microsoft.com/office/drawing/2014/main" id="{05EEBCD6-A48C-4A5F-87F0-D61331D5EEFF}"/>
              </a:ext>
            </a:extLst>
          </p:cNvPr>
          <p:cNvSpPr txBox="1"/>
          <p:nvPr/>
        </p:nvSpPr>
        <p:spPr>
          <a:xfrm>
            <a:off x="105317" y="1176066"/>
            <a:ext cx="10483661" cy="5695405"/>
          </a:xfrm>
          <a:custGeom>
            <a:avLst/>
            <a:gdLst>
              <a:gd name="connsiteX0" fmla="*/ 0 w 10483661"/>
              <a:gd name="connsiteY0" fmla="*/ 0 h 5695405"/>
              <a:gd name="connsiteX1" fmla="*/ 687262 w 10483661"/>
              <a:gd name="connsiteY1" fmla="*/ 0 h 5695405"/>
              <a:gd name="connsiteX2" fmla="*/ 1269688 w 10483661"/>
              <a:gd name="connsiteY2" fmla="*/ 0 h 5695405"/>
              <a:gd name="connsiteX3" fmla="*/ 1642440 w 10483661"/>
              <a:gd name="connsiteY3" fmla="*/ 0 h 5695405"/>
              <a:gd name="connsiteX4" fmla="*/ 2329702 w 10483661"/>
              <a:gd name="connsiteY4" fmla="*/ 0 h 5695405"/>
              <a:gd name="connsiteX5" fmla="*/ 2702455 w 10483661"/>
              <a:gd name="connsiteY5" fmla="*/ 0 h 5695405"/>
              <a:gd name="connsiteX6" fmla="*/ 3180044 w 10483661"/>
              <a:gd name="connsiteY6" fmla="*/ 0 h 5695405"/>
              <a:gd name="connsiteX7" fmla="*/ 3447960 w 10483661"/>
              <a:gd name="connsiteY7" fmla="*/ 0 h 5695405"/>
              <a:gd name="connsiteX8" fmla="*/ 4240058 w 10483661"/>
              <a:gd name="connsiteY8" fmla="*/ 0 h 5695405"/>
              <a:gd name="connsiteX9" fmla="*/ 4507974 w 10483661"/>
              <a:gd name="connsiteY9" fmla="*/ 0 h 5695405"/>
              <a:gd name="connsiteX10" fmla="*/ 4985563 w 10483661"/>
              <a:gd name="connsiteY10" fmla="*/ 0 h 5695405"/>
              <a:gd name="connsiteX11" fmla="*/ 5253479 w 10483661"/>
              <a:gd name="connsiteY11" fmla="*/ 0 h 5695405"/>
              <a:gd name="connsiteX12" fmla="*/ 5940741 w 10483661"/>
              <a:gd name="connsiteY12" fmla="*/ 0 h 5695405"/>
              <a:gd name="connsiteX13" fmla="*/ 6523167 w 10483661"/>
              <a:gd name="connsiteY13" fmla="*/ 0 h 5695405"/>
              <a:gd name="connsiteX14" fmla="*/ 7105592 w 10483661"/>
              <a:gd name="connsiteY14" fmla="*/ 0 h 5695405"/>
              <a:gd name="connsiteX15" fmla="*/ 7897691 w 10483661"/>
              <a:gd name="connsiteY15" fmla="*/ 0 h 5695405"/>
              <a:gd name="connsiteX16" fmla="*/ 8480117 w 10483661"/>
              <a:gd name="connsiteY16" fmla="*/ 0 h 5695405"/>
              <a:gd name="connsiteX17" fmla="*/ 9062543 w 10483661"/>
              <a:gd name="connsiteY17" fmla="*/ 0 h 5695405"/>
              <a:gd name="connsiteX18" fmla="*/ 9749805 w 10483661"/>
              <a:gd name="connsiteY18" fmla="*/ 0 h 5695405"/>
              <a:gd name="connsiteX19" fmla="*/ 10483661 w 10483661"/>
              <a:gd name="connsiteY19" fmla="*/ 0 h 5695405"/>
              <a:gd name="connsiteX20" fmla="*/ 10483661 w 10483661"/>
              <a:gd name="connsiteY20" fmla="*/ 626495 h 5695405"/>
              <a:gd name="connsiteX21" fmla="*/ 10483661 w 10483661"/>
              <a:gd name="connsiteY21" fmla="*/ 1082127 h 5695405"/>
              <a:gd name="connsiteX22" fmla="*/ 10483661 w 10483661"/>
              <a:gd name="connsiteY22" fmla="*/ 1651667 h 5695405"/>
              <a:gd name="connsiteX23" fmla="*/ 10483661 w 10483661"/>
              <a:gd name="connsiteY23" fmla="*/ 2164254 h 5695405"/>
              <a:gd name="connsiteX24" fmla="*/ 10483661 w 10483661"/>
              <a:gd name="connsiteY24" fmla="*/ 2733794 h 5695405"/>
              <a:gd name="connsiteX25" fmla="*/ 10483661 w 10483661"/>
              <a:gd name="connsiteY25" fmla="*/ 3360289 h 5695405"/>
              <a:gd name="connsiteX26" fmla="*/ 10483661 w 10483661"/>
              <a:gd name="connsiteY26" fmla="*/ 3986784 h 5695405"/>
              <a:gd name="connsiteX27" fmla="*/ 10483661 w 10483661"/>
              <a:gd name="connsiteY27" fmla="*/ 4556324 h 5695405"/>
              <a:gd name="connsiteX28" fmla="*/ 10483661 w 10483661"/>
              <a:gd name="connsiteY28" fmla="*/ 5011956 h 5695405"/>
              <a:gd name="connsiteX29" fmla="*/ 10483661 w 10483661"/>
              <a:gd name="connsiteY29" fmla="*/ 5695405 h 5695405"/>
              <a:gd name="connsiteX30" fmla="*/ 10110909 w 10483661"/>
              <a:gd name="connsiteY30" fmla="*/ 5695405 h 5695405"/>
              <a:gd name="connsiteX31" fmla="*/ 9738156 w 10483661"/>
              <a:gd name="connsiteY31" fmla="*/ 5695405 h 5695405"/>
              <a:gd name="connsiteX32" fmla="*/ 9050894 w 10483661"/>
              <a:gd name="connsiteY32" fmla="*/ 5695405 h 5695405"/>
              <a:gd name="connsiteX33" fmla="*/ 8782978 w 10483661"/>
              <a:gd name="connsiteY33" fmla="*/ 5695405 h 5695405"/>
              <a:gd name="connsiteX34" fmla="*/ 8305389 w 10483661"/>
              <a:gd name="connsiteY34" fmla="*/ 5695405 h 5695405"/>
              <a:gd name="connsiteX35" fmla="*/ 7618127 w 10483661"/>
              <a:gd name="connsiteY35" fmla="*/ 5695405 h 5695405"/>
              <a:gd name="connsiteX36" fmla="*/ 6930865 w 10483661"/>
              <a:gd name="connsiteY36" fmla="*/ 5695405 h 5695405"/>
              <a:gd name="connsiteX37" fmla="*/ 6453276 w 10483661"/>
              <a:gd name="connsiteY37" fmla="*/ 5695405 h 5695405"/>
              <a:gd name="connsiteX38" fmla="*/ 5975687 w 10483661"/>
              <a:gd name="connsiteY38" fmla="*/ 5695405 h 5695405"/>
              <a:gd name="connsiteX39" fmla="*/ 5707771 w 10483661"/>
              <a:gd name="connsiteY39" fmla="*/ 5695405 h 5695405"/>
              <a:gd name="connsiteX40" fmla="*/ 5230182 w 10483661"/>
              <a:gd name="connsiteY40" fmla="*/ 5695405 h 5695405"/>
              <a:gd name="connsiteX41" fmla="*/ 4647756 w 10483661"/>
              <a:gd name="connsiteY41" fmla="*/ 5695405 h 5695405"/>
              <a:gd name="connsiteX42" fmla="*/ 3855658 w 10483661"/>
              <a:gd name="connsiteY42" fmla="*/ 5695405 h 5695405"/>
              <a:gd name="connsiteX43" fmla="*/ 3482905 w 10483661"/>
              <a:gd name="connsiteY43" fmla="*/ 5695405 h 5695405"/>
              <a:gd name="connsiteX44" fmla="*/ 3110153 w 10483661"/>
              <a:gd name="connsiteY44" fmla="*/ 5695405 h 5695405"/>
              <a:gd name="connsiteX45" fmla="*/ 2737400 w 10483661"/>
              <a:gd name="connsiteY45" fmla="*/ 5695405 h 5695405"/>
              <a:gd name="connsiteX46" fmla="*/ 2050138 w 10483661"/>
              <a:gd name="connsiteY46" fmla="*/ 5695405 h 5695405"/>
              <a:gd name="connsiteX47" fmla="*/ 1362876 w 10483661"/>
              <a:gd name="connsiteY47" fmla="*/ 5695405 h 5695405"/>
              <a:gd name="connsiteX48" fmla="*/ 570777 w 10483661"/>
              <a:gd name="connsiteY48" fmla="*/ 5695405 h 5695405"/>
              <a:gd name="connsiteX49" fmla="*/ 0 w 10483661"/>
              <a:gd name="connsiteY49" fmla="*/ 5695405 h 5695405"/>
              <a:gd name="connsiteX50" fmla="*/ 0 w 10483661"/>
              <a:gd name="connsiteY50" fmla="*/ 5011956 h 5695405"/>
              <a:gd name="connsiteX51" fmla="*/ 0 w 10483661"/>
              <a:gd name="connsiteY51" fmla="*/ 4499370 h 5695405"/>
              <a:gd name="connsiteX52" fmla="*/ 0 w 10483661"/>
              <a:gd name="connsiteY52" fmla="*/ 3929829 h 5695405"/>
              <a:gd name="connsiteX53" fmla="*/ 0 w 10483661"/>
              <a:gd name="connsiteY53" fmla="*/ 3417243 h 5695405"/>
              <a:gd name="connsiteX54" fmla="*/ 0 w 10483661"/>
              <a:gd name="connsiteY54" fmla="*/ 2904657 h 5695405"/>
              <a:gd name="connsiteX55" fmla="*/ 0 w 10483661"/>
              <a:gd name="connsiteY55" fmla="*/ 2221208 h 5695405"/>
              <a:gd name="connsiteX56" fmla="*/ 0 w 10483661"/>
              <a:gd name="connsiteY56" fmla="*/ 1651667 h 5695405"/>
              <a:gd name="connsiteX57" fmla="*/ 0 w 10483661"/>
              <a:gd name="connsiteY57" fmla="*/ 1025173 h 5695405"/>
              <a:gd name="connsiteX58" fmla="*/ 0 w 10483661"/>
              <a:gd name="connsiteY58" fmla="*/ 569540 h 5695405"/>
              <a:gd name="connsiteX59" fmla="*/ 0 w 10483661"/>
              <a:gd name="connsiteY59" fmla="*/ 0 h 569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483661" h="5695405" fill="none" extrusionOk="0">
                <a:moveTo>
                  <a:pt x="0" y="0"/>
                </a:moveTo>
                <a:cubicBezTo>
                  <a:pt x="182860" y="-45494"/>
                  <a:pt x="466177" y="28872"/>
                  <a:pt x="687262" y="0"/>
                </a:cubicBezTo>
                <a:cubicBezTo>
                  <a:pt x="908347" y="-28872"/>
                  <a:pt x="1124369" y="28522"/>
                  <a:pt x="1269688" y="0"/>
                </a:cubicBezTo>
                <a:cubicBezTo>
                  <a:pt x="1415007" y="-28522"/>
                  <a:pt x="1507328" y="27116"/>
                  <a:pt x="1642440" y="0"/>
                </a:cubicBezTo>
                <a:cubicBezTo>
                  <a:pt x="1777552" y="-27116"/>
                  <a:pt x="2144730" y="42213"/>
                  <a:pt x="2329702" y="0"/>
                </a:cubicBezTo>
                <a:cubicBezTo>
                  <a:pt x="2514674" y="-42213"/>
                  <a:pt x="2593665" y="40347"/>
                  <a:pt x="2702455" y="0"/>
                </a:cubicBezTo>
                <a:cubicBezTo>
                  <a:pt x="2811245" y="-40347"/>
                  <a:pt x="2998693" y="47815"/>
                  <a:pt x="3180044" y="0"/>
                </a:cubicBezTo>
                <a:cubicBezTo>
                  <a:pt x="3361395" y="-47815"/>
                  <a:pt x="3331745" y="2462"/>
                  <a:pt x="3447960" y="0"/>
                </a:cubicBezTo>
                <a:cubicBezTo>
                  <a:pt x="3564175" y="-2462"/>
                  <a:pt x="4000032" y="71347"/>
                  <a:pt x="4240058" y="0"/>
                </a:cubicBezTo>
                <a:cubicBezTo>
                  <a:pt x="4480084" y="-71347"/>
                  <a:pt x="4375996" y="977"/>
                  <a:pt x="4507974" y="0"/>
                </a:cubicBezTo>
                <a:cubicBezTo>
                  <a:pt x="4639952" y="-977"/>
                  <a:pt x="4762778" y="44200"/>
                  <a:pt x="4985563" y="0"/>
                </a:cubicBezTo>
                <a:cubicBezTo>
                  <a:pt x="5208348" y="-44200"/>
                  <a:pt x="5119711" y="10544"/>
                  <a:pt x="5253479" y="0"/>
                </a:cubicBezTo>
                <a:cubicBezTo>
                  <a:pt x="5387247" y="-10544"/>
                  <a:pt x="5651513" y="64756"/>
                  <a:pt x="5940741" y="0"/>
                </a:cubicBezTo>
                <a:cubicBezTo>
                  <a:pt x="6229969" y="-64756"/>
                  <a:pt x="6340755" y="1583"/>
                  <a:pt x="6523167" y="0"/>
                </a:cubicBezTo>
                <a:cubicBezTo>
                  <a:pt x="6705579" y="-1583"/>
                  <a:pt x="6890892" y="10704"/>
                  <a:pt x="7105592" y="0"/>
                </a:cubicBezTo>
                <a:cubicBezTo>
                  <a:pt x="7320293" y="-10704"/>
                  <a:pt x="7607096" y="76193"/>
                  <a:pt x="7897691" y="0"/>
                </a:cubicBezTo>
                <a:cubicBezTo>
                  <a:pt x="8188286" y="-76193"/>
                  <a:pt x="8274451" y="12766"/>
                  <a:pt x="8480117" y="0"/>
                </a:cubicBezTo>
                <a:cubicBezTo>
                  <a:pt x="8685783" y="-12766"/>
                  <a:pt x="8883845" y="61080"/>
                  <a:pt x="9062543" y="0"/>
                </a:cubicBezTo>
                <a:cubicBezTo>
                  <a:pt x="9241241" y="-61080"/>
                  <a:pt x="9479975" y="20721"/>
                  <a:pt x="9749805" y="0"/>
                </a:cubicBezTo>
                <a:cubicBezTo>
                  <a:pt x="10019635" y="-20721"/>
                  <a:pt x="10179549" y="72632"/>
                  <a:pt x="10483661" y="0"/>
                </a:cubicBezTo>
                <a:cubicBezTo>
                  <a:pt x="10548343" y="242047"/>
                  <a:pt x="10481720" y="477790"/>
                  <a:pt x="10483661" y="626495"/>
                </a:cubicBezTo>
                <a:cubicBezTo>
                  <a:pt x="10485602" y="775200"/>
                  <a:pt x="10444653" y="900431"/>
                  <a:pt x="10483661" y="1082127"/>
                </a:cubicBezTo>
                <a:cubicBezTo>
                  <a:pt x="10522669" y="1263823"/>
                  <a:pt x="10462259" y="1536489"/>
                  <a:pt x="10483661" y="1651667"/>
                </a:cubicBezTo>
                <a:cubicBezTo>
                  <a:pt x="10505063" y="1766845"/>
                  <a:pt x="10445611" y="1981490"/>
                  <a:pt x="10483661" y="2164254"/>
                </a:cubicBezTo>
                <a:cubicBezTo>
                  <a:pt x="10521711" y="2347018"/>
                  <a:pt x="10465888" y="2486657"/>
                  <a:pt x="10483661" y="2733794"/>
                </a:cubicBezTo>
                <a:cubicBezTo>
                  <a:pt x="10501434" y="2980931"/>
                  <a:pt x="10454110" y="3062257"/>
                  <a:pt x="10483661" y="3360289"/>
                </a:cubicBezTo>
                <a:cubicBezTo>
                  <a:pt x="10513212" y="3658321"/>
                  <a:pt x="10480381" y="3828802"/>
                  <a:pt x="10483661" y="3986784"/>
                </a:cubicBezTo>
                <a:cubicBezTo>
                  <a:pt x="10486941" y="4144767"/>
                  <a:pt x="10452120" y="4340008"/>
                  <a:pt x="10483661" y="4556324"/>
                </a:cubicBezTo>
                <a:cubicBezTo>
                  <a:pt x="10515202" y="4772640"/>
                  <a:pt x="10463937" y="4832727"/>
                  <a:pt x="10483661" y="5011956"/>
                </a:cubicBezTo>
                <a:cubicBezTo>
                  <a:pt x="10503385" y="5191185"/>
                  <a:pt x="10433065" y="5469188"/>
                  <a:pt x="10483661" y="5695405"/>
                </a:cubicBezTo>
                <a:cubicBezTo>
                  <a:pt x="10339464" y="5707850"/>
                  <a:pt x="10200485" y="5686209"/>
                  <a:pt x="10110909" y="5695405"/>
                </a:cubicBezTo>
                <a:cubicBezTo>
                  <a:pt x="10021333" y="5704601"/>
                  <a:pt x="9894510" y="5655716"/>
                  <a:pt x="9738156" y="5695405"/>
                </a:cubicBezTo>
                <a:cubicBezTo>
                  <a:pt x="9581802" y="5735094"/>
                  <a:pt x="9383529" y="5638968"/>
                  <a:pt x="9050894" y="5695405"/>
                </a:cubicBezTo>
                <a:cubicBezTo>
                  <a:pt x="8718259" y="5751842"/>
                  <a:pt x="8846066" y="5692892"/>
                  <a:pt x="8782978" y="5695405"/>
                </a:cubicBezTo>
                <a:cubicBezTo>
                  <a:pt x="8719890" y="5697918"/>
                  <a:pt x="8473825" y="5667101"/>
                  <a:pt x="8305389" y="5695405"/>
                </a:cubicBezTo>
                <a:cubicBezTo>
                  <a:pt x="8136953" y="5723709"/>
                  <a:pt x="7910852" y="5635282"/>
                  <a:pt x="7618127" y="5695405"/>
                </a:cubicBezTo>
                <a:cubicBezTo>
                  <a:pt x="7325402" y="5755528"/>
                  <a:pt x="7121883" y="5690651"/>
                  <a:pt x="6930865" y="5695405"/>
                </a:cubicBezTo>
                <a:cubicBezTo>
                  <a:pt x="6739847" y="5700159"/>
                  <a:pt x="6675082" y="5657818"/>
                  <a:pt x="6453276" y="5695405"/>
                </a:cubicBezTo>
                <a:cubicBezTo>
                  <a:pt x="6231470" y="5732992"/>
                  <a:pt x="6162953" y="5677305"/>
                  <a:pt x="5975687" y="5695405"/>
                </a:cubicBezTo>
                <a:cubicBezTo>
                  <a:pt x="5788421" y="5713505"/>
                  <a:pt x="5788313" y="5675861"/>
                  <a:pt x="5707771" y="5695405"/>
                </a:cubicBezTo>
                <a:cubicBezTo>
                  <a:pt x="5627229" y="5714949"/>
                  <a:pt x="5423393" y="5659106"/>
                  <a:pt x="5230182" y="5695405"/>
                </a:cubicBezTo>
                <a:cubicBezTo>
                  <a:pt x="5036971" y="5731704"/>
                  <a:pt x="4882713" y="5660761"/>
                  <a:pt x="4647756" y="5695405"/>
                </a:cubicBezTo>
                <a:cubicBezTo>
                  <a:pt x="4412799" y="5730049"/>
                  <a:pt x="4224763" y="5690158"/>
                  <a:pt x="3855658" y="5695405"/>
                </a:cubicBezTo>
                <a:cubicBezTo>
                  <a:pt x="3486553" y="5700652"/>
                  <a:pt x="3644348" y="5691091"/>
                  <a:pt x="3482905" y="5695405"/>
                </a:cubicBezTo>
                <a:cubicBezTo>
                  <a:pt x="3321462" y="5699719"/>
                  <a:pt x="3206875" y="5673102"/>
                  <a:pt x="3110153" y="5695405"/>
                </a:cubicBezTo>
                <a:cubicBezTo>
                  <a:pt x="3013431" y="5717708"/>
                  <a:pt x="2873545" y="5679556"/>
                  <a:pt x="2737400" y="5695405"/>
                </a:cubicBezTo>
                <a:cubicBezTo>
                  <a:pt x="2601255" y="5711254"/>
                  <a:pt x="2252685" y="5672364"/>
                  <a:pt x="2050138" y="5695405"/>
                </a:cubicBezTo>
                <a:cubicBezTo>
                  <a:pt x="1847591" y="5718446"/>
                  <a:pt x="1652660" y="5613998"/>
                  <a:pt x="1362876" y="5695405"/>
                </a:cubicBezTo>
                <a:cubicBezTo>
                  <a:pt x="1073092" y="5776812"/>
                  <a:pt x="821891" y="5677509"/>
                  <a:pt x="570777" y="5695405"/>
                </a:cubicBezTo>
                <a:cubicBezTo>
                  <a:pt x="319663" y="5713301"/>
                  <a:pt x="162840" y="5692993"/>
                  <a:pt x="0" y="5695405"/>
                </a:cubicBezTo>
                <a:cubicBezTo>
                  <a:pt x="-38236" y="5386924"/>
                  <a:pt x="43954" y="5268249"/>
                  <a:pt x="0" y="5011956"/>
                </a:cubicBezTo>
                <a:cubicBezTo>
                  <a:pt x="-43954" y="4755663"/>
                  <a:pt x="51661" y="4754289"/>
                  <a:pt x="0" y="4499370"/>
                </a:cubicBezTo>
                <a:cubicBezTo>
                  <a:pt x="-51661" y="4244451"/>
                  <a:pt x="49732" y="4045327"/>
                  <a:pt x="0" y="3929829"/>
                </a:cubicBezTo>
                <a:cubicBezTo>
                  <a:pt x="-49732" y="3814331"/>
                  <a:pt x="54888" y="3593411"/>
                  <a:pt x="0" y="3417243"/>
                </a:cubicBezTo>
                <a:cubicBezTo>
                  <a:pt x="-54888" y="3241075"/>
                  <a:pt x="9361" y="3118399"/>
                  <a:pt x="0" y="2904657"/>
                </a:cubicBezTo>
                <a:cubicBezTo>
                  <a:pt x="-9361" y="2690915"/>
                  <a:pt x="26917" y="2405553"/>
                  <a:pt x="0" y="2221208"/>
                </a:cubicBezTo>
                <a:cubicBezTo>
                  <a:pt x="-26917" y="2036863"/>
                  <a:pt x="46765" y="1887342"/>
                  <a:pt x="0" y="1651667"/>
                </a:cubicBezTo>
                <a:cubicBezTo>
                  <a:pt x="-46765" y="1415992"/>
                  <a:pt x="45697" y="1193155"/>
                  <a:pt x="0" y="1025173"/>
                </a:cubicBezTo>
                <a:cubicBezTo>
                  <a:pt x="-45697" y="857191"/>
                  <a:pt x="29038" y="759768"/>
                  <a:pt x="0" y="569540"/>
                </a:cubicBezTo>
                <a:cubicBezTo>
                  <a:pt x="-29038" y="379312"/>
                  <a:pt x="52948" y="195238"/>
                  <a:pt x="0" y="0"/>
                </a:cubicBezTo>
                <a:close/>
              </a:path>
              <a:path w="10483661" h="5695405" stroke="0" extrusionOk="0">
                <a:moveTo>
                  <a:pt x="0" y="0"/>
                </a:moveTo>
                <a:cubicBezTo>
                  <a:pt x="183911" y="-31810"/>
                  <a:pt x="324660" y="17271"/>
                  <a:pt x="582426" y="0"/>
                </a:cubicBezTo>
                <a:cubicBezTo>
                  <a:pt x="840192" y="-17271"/>
                  <a:pt x="1095255" y="25210"/>
                  <a:pt x="1374524" y="0"/>
                </a:cubicBezTo>
                <a:cubicBezTo>
                  <a:pt x="1653793" y="-25210"/>
                  <a:pt x="1560312" y="30086"/>
                  <a:pt x="1642440" y="0"/>
                </a:cubicBezTo>
                <a:cubicBezTo>
                  <a:pt x="1724568" y="-30086"/>
                  <a:pt x="2064097" y="32261"/>
                  <a:pt x="2224866" y="0"/>
                </a:cubicBezTo>
                <a:cubicBezTo>
                  <a:pt x="2385635" y="-32261"/>
                  <a:pt x="2668794" y="40191"/>
                  <a:pt x="2807291" y="0"/>
                </a:cubicBezTo>
                <a:cubicBezTo>
                  <a:pt x="2945789" y="-40191"/>
                  <a:pt x="3124719" y="37993"/>
                  <a:pt x="3284880" y="0"/>
                </a:cubicBezTo>
                <a:cubicBezTo>
                  <a:pt x="3445041" y="-37993"/>
                  <a:pt x="3773277" y="28855"/>
                  <a:pt x="4076979" y="0"/>
                </a:cubicBezTo>
                <a:cubicBezTo>
                  <a:pt x="4380681" y="-28855"/>
                  <a:pt x="4359886" y="21782"/>
                  <a:pt x="4554568" y="0"/>
                </a:cubicBezTo>
                <a:cubicBezTo>
                  <a:pt x="4749250" y="-21782"/>
                  <a:pt x="5027681" y="4496"/>
                  <a:pt x="5241831" y="0"/>
                </a:cubicBezTo>
                <a:cubicBezTo>
                  <a:pt x="5455981" y="-4496"/>
                  <a:pt x="5680714" y="34344"/>
                  <a:pt x="5824256" y="0"/>
                </a:cubicBezTo>
                <a:cubicBezTo>
                  <a:pt x="5967799" y="-34344"/>
                  <a:pt x="6050611" y="12460"/>
                  <a:pt x="6197009" y="0"/>
                </a:cubicBezTo>
                <a:cubicBezTo>
                  <a:pt x="6343407" y="-12460"/>
                  <a:pt x="6629730" y="40108"/>
                  <a:pt x="6779434" y="0"/>
                </a:cubicBezTo>
                <a:cubicBezTo>
                  <a:pt x="6929138" y="-40108"/>
                  <a:pt x="7138894" y="48060"/>
                  <a:pt x="7466696" y="0"/>
                </a:cubicBezTo>
                <a:cubicBezTo>
                  <a:pt x="7794498" y="-48060"/>
                  <a:pt x="7811084" y="55419"/>
                  <a:pt x="7944285" y="0"/>
                </a:cubicBezTo>
                <a:cubicBezTo>
                  <a:pt x="8077486" y="-55419"/>
                  <a:pt x="8132765" y="9027"/>
                  <a:pt x="8212201" y="0"/>
                </a:cubicBezTo>
                <a:cubicBezTo>
                  <a:pt x="8291637" y="-9027"/>
                  <a:pt x="8405179" y="19177"/>
                  <a:pt x="8480117" y="0"/>
                </a:cubicBezTo>
                <a:cubicBezTo>
                  <a:pt x="8555055" y="-19177"/>
                  <a:pt x="8705037" y="41714"/>
                  <a:pt x="8852869" y="0"/>
                </a:cubicBezTo>
                <a:cubicBezTo>
                  <a:pt x="9000701" y="-41714"/>
                  <a:pt x="9038477" y="8660"/>
                  <a:pt x="9120785" y="0"/>
                </a:cubicBezTo>
                <a:cubicBezTo>
                  <a:pt x="9203093" y="-8660"/>
                  <a:pt x="9405490" y="9275"/>
                  <a:pt x="9598374" y="0"/>
                </a:cubicBezTo>
                <a:cubicBezTo>
                  <a:pt x="9791258" y="-9275"/>
                  <a:pt x="10094909" y="32857"/>
                  <a:pt x="10483661" y="0"/>
                </a:cubicBezTo>
                <a:cubicBezTo>
                  <a:pt x="10560432" y="297309"/>
                  <a:pt x="10423890" y="451179"/>
                  <a:pt x="10483661" y="683449"/>
                </a:cubicBezTo>
                <a:cubicBezTo>
                  <a:pt x="10543432" y="915719"/>
                  <a:pt x="10458411" y="1124041"/>
                  <a:pt x="10483661" y="1252989"/>
                </a:cubicBezTo>
                <a:cubicBezTo>
                  <a:pt x="10508911" y="1381937"/>
                  <a:pt x="10479125" y="1769925"/>
                  <a:pt x="10483661" y="1936438"/>
                </a:cubicBezTo>
                <a:cubicBezTo>
                  <a:pt x="10488197" y="2102951"/>
                  <a:pt x="10460297" y="2424225"/>
                  <a:pt x="10483661" y="2562932"/>
                </a:cubicBezTo>
                <a:cubicBezTo>
                  <a:pt x="10507025" y="2701639"/>
                  <a:pt x="10430806" y="3094460"/>
                  <a:pt x="10483661" y="3246381"/>
                </a:cubicBezTo>
                <a:cubicBezTo>
                  <a:pt x="10536516" y="3398302"/>
                  <a:pt x="10440009" y="3480284"/>
                  <a:pt x="10483661" y="3645059"/>
                </a:cubicBezTo>
                <a:cubicBezTo>
                  <a:pt x="10527313" y="3809834"/>
                  <a:pt x="10436320" y="3951109"/>
                  <a:pt x="10483661" y="4214600"/>
                </a:cubicBezTo>
                <a:cubicBezTo>
                  <a:pt x="10531002" y="4478091"/>
                  <a:pt x="10465673" y="4578669"/>
                  <a:pt x="10483661" y="4670232"/>
                </a:cubicBezTo>
                <a:cubicBezTo>
                  <a:pt x="10501649" y="4761795"/>
                  <a:pt x="10393326" y="5425866"/>
                  <a:pt x="10483661" y="5695405"/>
                </a:cubicBezTo>
                <a:cubicBezTo>
                  <a:pt x="10241890" y="5711237"/>
                  <a:pt x="10030940" y="5681715"/>
                  <a:pt x="9796399" y="5695405"/>
                </a:cubicBezTo>
                <a:cubicBezTo>
                  <a:pt x="9561858" y="5709095"/>
                  <a:pt x="9462256" y="5688427"/>
                  <a:pt x="9318810" y="5695405"/>
                </a:cubicBezTo>
                <a:cubicBezTo>
                  <a:pt x="9175364" y="5702383"/>
                  <a:pt x="9045058" y="5682849"/>
                  <a:pt x="8946057" y="5695405"/>
                </a:cubicBezTo>
                <a:cubicBezTo>
                  <a:pt x="8847056" y="5707961"/>
                  <a:pt x="8784524" y="5679195"/>
                  <a:pt x="8678142" y="5695405"/>
                </a:cubicBezTo>
                <a:cubicBezTo>
                  <a:pt x="8571761" y="5711615"/>
                  <a:pt x="8171143" y="5639858"/>
                  <a:pt x="7886043" y="5695405"/>
                </a:cubicBezTo>
                <a:cubicBezTo>
                  <a:pt x="7600943" y="5750952"/>
                  <a:pt x="7361408" y="5615488"/>
                  <a:pt x="7093944" y="5695405"/>
                </a:cubicBezTo>
                <a:cubicBezTo>
                  <a:pt x="6826480" y="5775322"/>
                  <a:pt x="6916825" y="5690665"/>
                  <a:pt x="6826028" y="5695405"/>
                </a:cubicBezTo>
                <a:cubicBezTo>
                  <a:pt x="6735231" y="5700145"/>
                  <a:pt x="6502209" y="5650206"/>
                  <a:pt x="6243603" y="5695405"/>
                </a:cubicBezTo>
                <a:cubicBezTo>
                  <a:pt x="5984997" y="5740604"/>
                  <a:pt x="5824258" y="5651878"/>
                  <a:pt x="5451504" y="5695405"/>
                </a:cubicBezTo>
                <a:cubicBezTo>
                  <a:pt x="5078750" y="5738932"/>
                  <a:pt x="4979277" y="5648224"/>
                  <a:pt x="4764241" y="5695405"/>
                </a:cubicBezTo>
                <a:cubicBezTo>
                  <a:pt x="4549205" y="5742586"/>
                  <a:pt x="4398774" y="5666223"/>
                  <a:pt x="4286652" y="5695405"/>
                </a:cubicBezTo>
                <a:cubicBezTo>
                  <a:pt x="4174530" y="5724587"/>
                  <a:pt x="4110432" y="5673998"/>
                  <a:pt x="4018737" y="5695405"/>
                </a:cubicBezTo>
                <a:cubicBezTo>
                  <a:pt x="3927043" y="5716812"/>
                  <a:pt x="3556630" y="5641467"/>
                  <a:pt x="3436311" y="5695405"/>
                </a:cubicBezTo>
                <a:cubicBezTo>
                  <a:pt x="3315992" y="5749343"/>
                  <a:pt x="3232785" y="5653995"/>
                  <a:pt x="3063559" y="5695405"/>
                </a:cubicBezTo>
                <a:cubicBezTo>
                  <a:pt x="2894333" y="5736815"/>
                  <a:pt x="2824062" y="5655658"/>
                  <a:pt x="2585970" y="5695405"/>
                </a:cubicBezTo>
                <a:cubicBezTo>
                  <a:pt x="2347878" y="5735152"/>
                  <a:pt x="2395066" y="5658161"/>
                  <a:pt x="2213217" y="5695405"/>
                </a:cubicBezTo>
                <a:cubicBezTo>
                  <a:pt x="2031368" y="5732649"/>
                  <a:pt x="2067367" y="5670665"/>
                  <a:pt x="1945302" y="5695405"/>
                </a:cubicBezTo>
                <a:cubicBezTo>
                  <a:pt x="1823238" y="5720145"/>
                  <a:pt x="1358400" y="5667018"/>
                  <a:pt x="1153203" y="5695405"/>
                </a:cubicBezTo>
                <a:cubicBezTo>
                  <a:pt x="948006" y="5723792"/>
                  <a:pt x="977486" y="5669621"/>
                  <a:pt x="885287" y="5695405"/>
                </a:cubicBezTo>
                <a:cubicBezTo>
                  <a:pt x="793088" y="5721189"/>
                  <a:pt x="608909" y="5684353"/>
                  <a:pt x="512535" y="5695405"/>
                </a:cubicBezTo>
                <a:cubicBezTo>
                  <a:pt x="416161" y="5706457"/>
                  <a:pt x="253541" y="5672286"/>
                  <a:pt x="0" y="5695405"/>
                </a:cubicBezTo>
                <a:cubicBezTo>
                  <a:pt x="-47487" y="5554357"/>
                  <a:pt x="48134" y="5247104"/>
                  <a:pt x="0" y="5125865"/>
                </a:cubicBezTo>
                <a:cubicBezTo>
                  <a:pt x="-48134" y="5004626"/>
                  <a:pt x="71351" y="4754162"/>
                  <a:pt x="0" y="4499370"/>
                </a:cubicBezTo>
                <a:cubicBezTo>
                  <a:pt x="-71351" y="4244578"/>
                  <a:pt x="19859" y="4240697"/>
                  <a:pt x="0" y="3986783"/>
                </a:cubicBezTo>
                <a:cubicBezTo>
                  <a:pt x="-19859" y="3732869"/>
                  <a:pt x="44344" y="3521275"/>
                  <a:pt x="0" y="3303335"/>
                </a:cubicBezTo>
                <a:cubicBezTo>
                  <a:pt x="-44344" y="3085395"/>
                  <a:pt x="69417" y="2894444"/>
                  <a:pt x="0" y="2619886"/>
                </a:cubicBezTo>
                <a:cubicBezTo>
                  <a:pt x="-69417" y="2345328"/>
                  <a:pt x="47025" y="2281230"/>
                  <a:pt x="0" y="1993392"/>
                </a:cubicBezTo>
                <a:cubicBezTo>
                  <a:pt x="-47025" y="1705554"/>
                  <a:pt x="29644" y="1448998"/>
                  <a:pt x="0" y="1309943"/>
                </a:cubicBezTo>
                <a:cubicBezTo>
                  <a:pt x="-29644" y="1170888"/>
                  <a:pt x="40432" y="1001978"/>
                  <a:pt x="0" y="854311"/>
                </a:cubicBezTo>
                <a:cubicBezTo>
                  <a:pt x="-40432" y="706644"/>
                  <a:pt x="12839" y="305251"/>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000377337">
                  <a:prstGeom prst="rect">
                    <a:avLst/>
                  </a:prstGeom>
                  <ask:type>
                    <ask:lineSketchScribble/>
                  </ask:type>
                </ask:lineSketchStyleProps>
              </a:ext>
            </a:extLst>
          </a:ln>
        </p:spPr>
        <p:txBody>
          <a:bodyPr wrap="square">
            <a:spAutoFit/>
          </a:bodyPr>
          <a:lstStyle/>
          <a:p>
            <a:pPr algn="just">
              <a:lnSpc>
                <a:spcPct val="105000"/>
              </a:lnSpc>
              <a:spcAft>
                <a:spcPts val="300"/>
              </a:spcAft>
            </a:pPr>
            <a:r>
              <a:rPr lang="de-DE" b="1" i="1" dirty="0">
                <a:latin typeface="Calibri" panose="020F0502020204030204" pitchFamily="34" charset="0"/>
                <a:ea typeface="Calibri" panose="020F0502020204030204" pitchFamily="34" charset="0"/>
                <a:cs typeface="Times New Roman" panose="02020603050405020304" pitchFamily="18" charset="0"/>
              </a:rPr>
              <a:t>Ich heiße Lambros und bin ein Wasserverkäufer. </a:t>
            </a:r>
            <a:r>
              <a:rPr lang="de-DE" i="1" dirty="0">
                <a:latin typeface="Calibri" panose="020F0502020204030204" pitchFamily="34" charset="0"/>
                <a:ea typeface="Calibri" panose="020F0502020204030204" pitchFamily="34" charset="0"/>
                <a:cs typeface="Times New Roman" panose="02020603050405020304" pitchFamily="18" charset="0"/>
              </a:rPr>
              <a:t>Ich begann zu arbeiten, als ich noch sehr jung war, um meinem Vater zu helfen. Ich bin nicht zur Schule gegangen; Bildung ist nur etwas für reiche Leute, sagt mein Vater. </a:t>
            </a:r>
          </a:p>
          <a:p>
            <a:pPr algn="just">
              <a:lnSpc>
                <a:spcPct val="105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Heute sind wir im Morgengrauen aufgewacht, wie jeden Tag. Wir füllten unsere Fässer an der Quelle, luden sie auf unseren Esel und machten uns von </a:t>
            </a:r>
            <a:r>
              <a:rPr lang="de-DE" i="1" dirty="0" err="1">
                <a:latin typeface="Calibri" panose="020F0502020204030204" pitchFamily="34" charset="0"/>
                <a:ea typeface="Calibri" panose="020F0502020204030204" pitchFamily="34" charset="0"/>
                <a:cs typeface="Times New Roman" panose="02020603050405020304" pitchFamily="18" charset="0"/>
              </a:rPr>
              <a:t>Maroussi</a:t>
            </a:r>
            <a:r>
              <a:rPr lang="de-DE" i="1" dirty="0">
                <a:latin typeface="Calibri" panose="020F0502020204030204" pitchFamily="34" charset="0"/>
                <a:ea typeface="Calibri" panose="020F0502020204030204" pitchFamily="34" charset="0"/>
                <a:cs typeface="Times New Roman" panose="02020603050405020304" pitchFamily="18" charset="0"/>
              </a:rPr>
              <a:t>, wo wir wohnen, auf den Weg nach Athen.</a:t>
            </a:r>
          </a:p>
          <a:p>
            <a:pPr algn="just">
              <a:lnSpc>
                <a:spcPct val="105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Zwei Stunden zu Fuß, aber heute fühlte es sich gar nicht lang an. Immer wieder ging mir durch den Kopf, was ich gestern in der Kaserne gehört hatte. Während mein Vater ihren Tank füllte, fütterte ich Spyros, unseren Esel. Ohne es zu wollen, hörte ich die Soldaten über die "großen Ereignisse" flüstern, die bald stattfinden würden. Ich hörte nur vereinzelte Worte, aber ich erkannte, dass sie besorgt waren, weil ein großer Aufstand vorbereitet wurde. Die griechischen Militärangehörigen waren wütend auf den König und seine ausländischen Begleiter. Ich hörte auch, wie die Leute über </a:t>
            </a:r>
            <a:r>
              <a:rPr lang="de-DE" i="1" dirty="0" err="1">
                <a:latin typeface="Calibri" panose="020F0502020204030204" pitchFamily="34" charset="0"/>
                <a:ea typeface="Calibri" panose="020F0502020204030204" pitchFamily="34" charset="0"/>
                <a:cs typeface="Times New Roman" panose="02020603050405020304" pitchFamily="18" charset="0"/>
              </a:rPr>
              <a:t>Makrygiannis</a:t>
            </a:r>
            <a:r>
              <a:rPr lang="de-DE" i="1" dirty="0">
                <a:latin typeface="Calibri" panose="020F0502020204030204" pitchFamily="34" charset="0"/>
                <a:ea typeface="Calibri" panose="020F0502020204030204" pitchFamily="34" charset="0"/>
                <a:cs typeface="Times New Roman" panose="02020603050405020304" pitchFamily="18" charset="0"/>
              </a:rPr>
              <a:t> sprachen, dass er auf ihrer Seite war, und auch über einige andere "Große", die ihnen heimlich versprochen hatten, ihnen zu helfen. Als ich meinen Vater fragte, was das alles solle, sagte er, ich solle schweigen und mich raushalten, weil ich sonst in große Schwierigkeiten käme. Ich sagte nichts mehr, aber von diesem Moment an ging es mir nicht mehr aus dem Kopf. Ich freute mich auf unsere heutige Route; ich wusste, dass wir Wasser in die Cafés bringen würden, wo ich seit langem alle Diskussionen über Politik mitbekommen habe. Ich habe im Laufe der Jahre viel gesehen und gehört, schließlich achtet niemand auf seine Worte, wenn er vor einem kleinen  Jungen steht. In letzter Zeit werden die Gespräche immer hitziger und die Streitereien enden in Auseinandersetzungen. Kürzlich gerieten zwei junge Leute, die sich über die politische Lage nicht einig waren, in einen Streit, und die Gendarmen kamen, um sie zu trennen. …</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173997" y="3589072"/>
            <a:ext cx="912684"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A</a:t>
            </a:r>
          </a:p>
        </p:txBody>
      </p:sp>
      <p:sp>
        <p:nvSpPr>
          <p:cNvPr id="11" name="pop-up" descr="Click here for pop up information.">
            <a:extLst>
              <a:ext uri="{FF2B5EF4-FFF2-40B4-BE49-F238E27FC236}">
                <a16:creationId xmlns:a16="http://schemas.microsoft.com/office/drawing/2014/main" id="{D5E030B1-2B45-43D0-84D7-AD5229AFC601}"/>
              </a:ext>
            </a:extLst>
          </p:cNvPr>
          <p:cNvSpPr/>
          <p:nvPr/>
        </p:nvSpPr>
        <p:spPr>
          <a:xfrm>
            <a:off x="11166640" y="4042983"/>
            <a:ext cx="93202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B</a:t>
            </a:r>
          </a:p>
        </p:txBody>
      </p:sp>
      <p:sp>
        <p:nvSpPr>
          <p:cNvPr id="13" name="pop-up" descr="Click here for pop up information.">
            <a:extLst>
              <a:ext uri="{FF2B5EF4-FFF2-40B4-BE49-F238E27FC236}">
                <a16:creationId xmlns:a16="http://schemas.microsoft.com/office/drawing/2014/main" id="{EA574A98-5DD6-4F75-853D-41259BF87379}"/>
              </a:ext>
            </a:extLst>
          </p:cNvPr>
          <p:cNvSpPr/>
          <p:nvPr/>
        </p:nvSpPr>
        <p:spPr>
          <a:xfrm>
            <a:off x="11172729" y="4505788"/>
            <a:ext cx="91395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C</a:t>
            </a:r>
          </a:p>
        </p:txBody>
      </p:sp>
      <p:sp>
        <p:nvSpPr>
          <p:cNvPr id="15" name="pop-up" descr="Click here for pop up information.">
            <a:extLst>
              <a:ext uri="{FF2B5EF4-FFF2-40B4-BE49-F238E27FC236}">
                <a16:creationId xmlns:a16="http://schemas.microsoft.com/office/drawing/2014/main" id="{7CD8AD82-443B-4BD6-B84D-C145A1BFEFA9}"/>
              </a:ext>
            </a:extLst>
          </p:cNvPr>
          <p:cNvSpPr/>
          <p:nvPr/>
        </p:nvSpPr>
        <p:spPr>
          <a:xfrm>
            <a:off x="11184714" y="5005288"/>
            <a:ext cx="91395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D</a:t>
            </a:r>
          </a:p>
        </p:txBody>
      </p:sp>
      <p:sp>
        <p:nvSpPr>
          <p:cNvPr id="17" name="pop-up" descr="Click here for pop up information.">
            <a:extLst>
              <a:ext uri="{FF2B5EF4-FFF2-40B4-BE49-F238E27FC236}">
                <a16:creationId xmlns:a16="http://schemas.microsoft.com/office/drawing/2014/main" id="{B62BAFA5-2745-45F6-90F7-152E9A7B89E4}"/>
              </a:ext>
            </a:extLst>
          </p:cNvPr>
          <p:cNvSpPr/>
          <p:nvPr/>
        </p:nvSpPr>
        <p:spPr>
          <a:xfrm>
            <a:off x="11184714" y="5538255"/>
            <a:ext cx="91395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E</a:t>
            </a:r>
          </a:p>
        </p:txBody>
      </p:sp>
    </p:spTree>
    <p:extLst>
      <p:ext uri="{BB962C8B-B14F-4D97-AF65-F5344CB8AC3E}">
        <p14:creationId xmlns:p14="http://schemas.microsoft.com/office/powerpoint/2010/main" val="412660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0" grpId="0" animBg="1"/>
      <p:bldP spid="10" grpId="1" animBg="1"/>
      <p:bldP spid="12" grpId="0" animBg="1"/>
      <p:bldP spid="12" grpId="1" animBg="1"/>
      <p:bldP spid="14" grpId="0" animBg="1"/>
      <p:bldP spid="14" grpId="1" animBg="1"/>
      <p:bldP spid="16" grpId="0" animBg="1"/>
      <p:bldP spid="16" grpId="1" animBg="1"/>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idx="4294967295"/>
          </p:nvPr>
        </p:nvSpPr>
        <p:spPr>
          <a:xfrm>
            <a:off x="7890556" y="246082"/>
            <a:ext cx="4840287" cy="1806575"/>
          </a:xfrm>
        </p:spPr>
        <p:txBody>
          <a:bodyPr>
            <a:normAutofit/>
          </a:bodyPr>
          <a:lstStyle/>
          <a:p>
            <a:r>
              <a:rPr lang="en-US" sz="3600" b="1" dirty="0">
                <a:solidFill>
                  <a:srgbClr val="F68122"/>
                </a:solidFill>
              </a:rPr>
              <a:t>Copyright</a:t>
            </a:r>
            <a:br>
              <a:rPr lang="en-US" sz="3600" dirty="0"/>
            </a:br>
            <a:endParaRPr lang="en-GB" sz="3600" dirty="0"/>
          </a:p>
        </p:txBody>
      </p:sp>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4294967295"/>
          </p:nvPr>
        </p:nvSpPr>
        <p:spPr>
          <a:xfrm>
            <a:off x="6310376" y="1460500"/>
            <a:ext cx="5881625" cy="4716463"/>
          </a:xfrm>
        </p:spPr>
        <p:txBody>
          <a:bodyPr>
            <a:normAutofit fontScale="85000" lnSpcReduction="20000"/>
          </a:bodyPr>
          <a:lstStyle/>
          <a:p>
            <a:pPr marL="0" indent="0">
              <a:buClr>
                <a:srgbClr val="80C141"/>
              </a:buClr>
              <a:buNone/>
            </a:pPr>
            <a:r>
              <a:rPr lang="de-DE" sz="2000" dirty="0"/>
              <a:t>Dieses Werk ist unter einer </a:t>
            </a:r>
            <a:r>
              <a:rPr lang="de-DE" sz="2000" b="1" dirty="0"/>
              <a:t>Creative Commons Namensnennung - Nicht-kommerziell - Weitergabe </a:t>
            </a:r>
            <a:r>
              <a:rPr lang="de-DE" sz="2000" dirty="0"/>
              <a:t>unter gleichen Bedingungen 4.0 International lizenziert. Sie dürfen:</a:t>
            </a:r>
          </a:p>
          <a:p>
            <a:pPr>
              <a:buClr>
                <a:srgbClr val="80C141"/>
              </a:buClr>
              <a:buFont typeface="Wingdings" panose="05000000000000000000" pitchFamily="2" charset="2"/>
              <a:buChar char="§"/>
            </a:pPr>
            <a:r>
              <a:rPr lang="de-DE" sz="2000" dirty="0"/>
              <a:t>Teilen — das Material in jedwedem Format oder Medium vervielfältigen und weiterverbreiten</a:t>
            </a:r>
          </a:p>
          <a:p>
            <a:pPr>
              <a:buClr>
                <a:srgbClr val="80C141"/>
              </a:buClr>
              <a:buFont typeface="Wingdings" panose="05000000000000000000" pitchFamily="2" charset="2"/>
              <a:buChar char="§"/>
            </a:pPr>
            <a:r>
              <a:rPr lang="de-DE" sz="2000" dirty="0"/>
              <a:t>Bearbeiten — das Material </a:t>
            </a:r>
            <a:r>
              <a:rPr lang="de-DE" sz="2000" dirty="0" err="1"/>
              <a:t>remixen</a:t>
            </a:r>
            <a:r>
              <a:rPr lang="de-DE" sz="2000" dirty="0"/>
              <a:t>, verändern und darauf aufbauen</a:t>
            </a:r>
          </a:p>
          <a:p>
            <a:pPr marL="0" indent="0">
              <a:buClr>
                <a:srgbClr val="80C141"/>
              </a:buClr>
              <a:buNone/>
            </a:pPr>
            <a:r>
              <a:rPr lang="de-DE" sz="2000" dirty="0"/>
              <a:t>Unter folgenden Bedingungen:</a:t>
            </a:r>
          </a:p>
          <a:p>
            <a:pPr>
              <a:buClr>
                <a:srgbClr val="80C141"/>
              </a:buClr>
              <a:buFont typeface="Wingdings" panose="05000000000000000000" pitchFamily="2" charset="2"/>
              <a:buChar char="§"/>
            </a:pPr>
            <a:r>
              <a:rPr lang="de-DE" sz="2000" dirty="0"/>
              <a:t>Namensnennung — Sie müssen angemessene Urheber- und Rechteangaben machen, einen Link zur Lizenz beifügen und angeben, ob Änderungen vorgenommen wurden. Diese Angaben dürfen in jeder angemessenen Art und Weise gemacht werden, allerdings nicht so, dass der Eindruck entsteht, der Lizenzgeber unterstütze gerade Sie oder Ihre Nutzung besonders.</a:t>
            </a:r>
          </a:p>
          <a:p>
            <a:pPr>
              <a:buClr>
                <a:srgbClr val="80C141"/>
              </a:buClr>
              <a:buFont typeface="Wingdings" panose="05000000000000000000" pitchFamily="2" charset="2"/>
              <a:buChar char="§"/>
            </a:pPr>
            <a:r>
              <a:rPr lang="de-DE" sz="2000" dirty="0"/>
              <a:t>Nicht kommerziell — Sie dürfen das Material nicht für kommerzielle Zwecke nutzen.</a:t>
            </a:r>
          </a:p>
          <a:p>
            <a:pPr>
              <a:buClr>
                <a:srgbClr val="80C141"/>
              </a:buClr>
              <a:buFont typeface="Wingdings" panose="05000000000000000000" pitchFamily="2" charset="2"/>
              <a:buChar char="§"/>
            </a:pPr>
            <a:r>
              <a:rPr lang="de-DE" sz="2000" dirty="0"/>
              <a:t>Weitergabe unter gleichen Bedingungen — Wenn Sie das Material </a:t>
            </a:r>
            <a:r>
              <a:rPr lang="de-DE" sz="2000" dirty="0" err="1"/>
              <a:t>remixen</a:t>
            </a:r>
            <a:r>
              <a:rPr lang="de-DE" sz="2000" dirty="0"/>
              <a:t>, verändern oder anderweitig direkt darauf aufbauen, dürfen Sie Ihre Beiträge nur unter derselben Lizenz wie das Original verbreiten.</a:t>
            </a:r>
          </a:p>
          <a:p>
            <a:pPr>
              <a:buClr>
                <a:srgbClr val="80C141"/>
              </a:buClr>
              <a:buFont typeface="Wingdings" panose="05000000000000000000" pitchFamily="2" charset="2"/>
              <a:buChar char="§"/>
            </a:pPr>
            <a:endParaRPr lang="en-US" sz="2000" dirty="0"/>
          </a:p>
          <a:p>
            <a:pPr marL="0" indent="0">
              <a:buNone/>
            </a:pPr>
            <a:endParaRPr lang="en-GB" sz="20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445359"/>
            <a:ext cx="6513768" cy="7303359"/>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433" y="6119813"/>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4043409" y="6611918"/>
            <a:ext cx="2266967" cy="307777"/>
          </a:xfrm>
          <a:prstGeom prst="rect">
            <a:avLst/>
          </a:prstGeom>
          <a:noFill/>
        </p:spPr>
        <p:txBody>
          <a:bodyPr wrap="none" rtlCol="0">
            <a:spAutoFit/>
          </a:bodyPr>
          <a:lstStyle/>
          <a:p>
            <a:r>
              <a:rPr lang="en-US" sz="700" dirty="0">
                <a:solidFill>
                  <a:schemeClr val="bg1">
                    <a:lumMod val="50000"/>
                  </a:schemeClr>
                </a:solidFill>
              </a:rPr>
              <a:t>Picture: Photo taken by Pantelis Balaouras, CC-BY-NC-SA.</a:t>
            </a:r>
          </a:p>
          <a:p>
            <a:r>
              <a:rPr lang="en-US" sz="700" dirty="0">
                <a:solidFill>
                  <a:schemeClr val="bg1">
                    <a:lumMod val="50000"/>
                  </a:schemeClr>
                </a:solidFill>
              </a:rPr>
              <a:t>Graffiti by Dream Victim.</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Ορθογώνιο 8">
            <a:extLst>
              <a:ext uri="{FF2B5EF4-FFF2-40B4-BE49-F238E27FC236}">
                <a16:creationId xmlns:a16="http://schemas.microsoft.com/office/drawing/2014/main" id="{BA13FE92-F609-44F3-A98C-B86D8617894A}"/>
              </a:ext>
            </a:extLst>
          </p:cNvPr>
          <p:cNvSpPr/>
          <p:nvPr/>
        </p:nvSpPr>
        <p:spPr>
          <a:xfrm flipH="1">
            <a:off x="87763" y="1825624"/>
            <a:ext cx="1119505" cy="1678940"/>
          </a:xfrm>
          <a:prstGeom prst="rect">
            <a:avLst/>
          </a:prstGeom>
          <a:blipFill>
            <a:blip r:embed="rId2">
              <a:extLst>
                <a:ext uri="{28A0092B-C50C-407E-A947-70E740481C1C}">
                  <a14:useLocalDpi xmlns:a14="http://schemas.microsoft.com/office/drawing/2010/main" val="0"/>
                </a:ext>
              </a:extLst>
            </a:blip>
            <a:srcRect/>
            <a:stretch>
              <a:fillRect l="-8000" r="-8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312140" y="1832759"/>
            <a:ext cx="9434771" cy="4796401"/>
          </a:xfrm>
        </p:spPr>
        <p:txBody>
          <a:bodyPr>
            <a:noAutofit/>
          </a:bodyPr>
          <a:lstStyle/>
          <a:p>
            <a:pPr marL="0" indent="0">
              <a:lnSpc>
                <a:spcPct val="110000"/>
              </a:lnSpc>
              <a:spcBef>
                <a:spcPts val="0"/>
              </a:spcBef>
              <a:spcAft>
                <a:spcPts val="300"/>
              </a:spcAft>
              <a:buNone/>
            </a:pPr>
            <a:r>
              <a:rPr lang="de-DE" sz="2400" b="1" i="1" dirty="0">
                <a:latin typeface="Calibri" panose="020F0502020204030204" pitchFamily="34" charset="0"/>
                <a:ea typeface="Calibri" panose="020F0502020204030204" pitchFamily="34" charset="0"/>
                <a:cs typeface="Times New Roman" panose="02020603050405020304" pitchFamily="18" charset="0"/>
              </a:rPr>
              <a:t>Ich bin Katerina. </a:t>
            </a:r>
            <a:r>
              <a:rPr lang="de-DE" sz="2400" i="1" dirty="0">
                <a:latin typeface="Calibri" panose="020F0502020204030204" pitchFamily="34" charset="0"/>
                <a:ea typeface="Calibri" panose="020F0502020204030204" pitchFamily="34" charset="0"/>
                <a:cs typeface="Times New Roman" panose="02020603050405020304" pitchFamily="18" charset="0"/>
              </a:rPr>
              <a:t>Das ist mein richtiger Name. Aber sie nennen mich Rosa. Die Farbe - so sagen sie - meiner Lippen erinnert sie an eine rote Rose. Ich lebe jetzt seit drei Jahren im Palast. Königin Amalia wählte mich zu einer ihrer Brautjungfern. Sie schlugen mich, wie sie sagten, wegen meiner Schönheit vor, aber ich weiß, dass es nicht meine Schönheit war, die die Königin bewegte. Es war mein Nachname. Ja, mein voller Name ist Katerina </a:t>
            </a:r>
            <a:r>
              <a:rPr lang="de-DE" sz="2400" i="1" dirty="0" err="1">
                <a:latin typeface="Calibri" panose="020F0502020204030204" pitchFamily="34" charset="0"/>
                <a:ea typeface="Calibri" panose="020F0502020204030204" pitchFamily="34" charset="0"/>
                <a:cs typeface="Times New Roman" panose="02020603050405020304" pitchFamily="18" charset="0"/>
              </a:rPr>
              <a:t>Botsari</a:t>
            </a:r>
            <a:r>
              <a:rPr lang="de-DE" sz="2400" i="1" dirty="0">
                <a:latin typeface="Calibri" panose="020F0502020204030204" pitchFamily="34" charset="0"/>
                <a:ea typeface="Calibri" panose="020F0502020204030204" pitchFamily="34" charset="0"/>
                <a:cs typeface="Times New Roman" panose="02020603050405020304" pitchFamily="18" charset="0"/>
              </a:rPr>
              <a:t> und ich bin die Tochter eines Helden: Marko </a:t>
            </a:r>
            <a:r>
              <a:rPr lang="de-DE" sz="2400" i="1" dirty="0" err="1">
                <a:latin typeface="Calibri" panose="020F0502020204030204" pitchFamily="34" charset="0"/>
                <a:ea typeface="Calibri" panose="020F0502020204030204" pitchFamily="34" charset="0"/>
                <a:cs typeface="Times New Roman" panose="02020603050405020304" pitchFamily="18" charset="0"/>
              </a:rPr>
              <a:t>Botsaris</a:t>
            </a:r>
            <a:r>
              <a:rPr lang="de-DE" sz="2400" i="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p:txBody>
          <a:bodyPr>
            <a:normAutofit/>
          </a:bodyPr>
          <a:lstStyle/>
          <a:p>
            <a:r>
              <a:rPr lang="de-DE" dirty="0"/>
              <a:t>Person 2: Rosa </a:t>
            </a:r>
            <a:r>
              <a:rPr lang="de-DE" dirty="0" err="1"/>
              <a:t>Botsari</a:t>
            </a:r>
            <a:endParaRPr lang="de-DE" b="0" dirty="0"/>
          </a:p>
        </p:txBody>
      </p:sp>
      <p:sp>
        <p:nvSpPr>
          <p:cNvPr id="7" name="TextBox 6">
            <a:extLst>
              <a:ext uri="{FF2B5EF4-FFF2-40B4-BE49-F238E27FC236}">
                <a16:creationId xmlns:a16="http://schemas.microsoft.com/office/drawing/2014/main" id="{05EEBCD6-A48C-4A5F-87F0-D61331D5EEFF}"/>
              </a:ext>
            </a:extLst>
          </p:cNvPr>
          <p:cNvSpPr txBox="1"/>
          <p:nvPr/>
        </p:nvSpPr>
        <p:spPr>
          <a:xfrm>
            <a:off x="63541" y="1467433"/>
            <a:ext cx="10515600" cy="5349157"/>
          </a:xfrm>
          <a:custGeom>
            <a:avLst/>
            <a:gdLst>
              <a:gd name="connsiteX0" fmla="*/ 0 w 10515600"/>
              <a:gd name="connsiteY0" fmla="*/ 0 h 5349157"/>
              <a:gd name="connsiteX1" fmla="*/ 794512 w 10515600"/>
              <a:gd name="connsiteY1" fmla="*/ 0 h 5349157"/>
              <a:gd name="connsiteX2" fmla="*/ 1483868 w 10515600"/>
              <a:gd name="connsiteY2" fmla="*/ 0 h 5349157"/>
              <a:gd name="connsiteX3" fmla="*/ 1962912 w 10515600"/>
              <a:gd name="connsiteY3" fmla="*/ 0 h 5349157"/>
              <a:gd name="connsiteX4" fmla="*/ 2652268 w 10515600"/>
              <a:gd name="connsiteY4" fmla="*/ 0 h 5349157"/>
              <a:gd name="connsiteX5" fmla="*/ 3236468 w 10515600"/>
              <a:gd name="connsiteY5" fmla="*/ 0 h 5349157"/>
              <a:gd name="connsiteX6" fmla="*/ 3715512 w 10515600"/>
              <a:gd name="connsiteY6" fmla="*/ 0 h 5349157"/>
              <a:gd name="connsiteX7" fmla="*/ 4194556 w 10515600"/>
              <a:gd name="connsiteY7" fmla="*/ 0 h 5349157"/>
              <a:gd name="connsiteX8" fmla="*/ 4883912 w 10515600"/>
              <a:gd name="connsiteY8" fmla="*/ 0 h 5349157"/>
              <a:gd name="connsiteX9" fmla="*/ 5678424 w 10515600"/>
              <a:gd name="connsiteY9" fmla="*/ 0 h 5349157"/>
              <a:gd name="connsiteX10" fmla="*/ 6367780 w 10515600"/>
              <a:gd name="connsiteY10" fmla="*/ 0 h 5349157"/>
              <a:gd name="connsiteX11" fmla="*/ 6636512 w 10515600"/>
              <a:gd name="connsiteY11" fmla="*/ 0 h 5349157"/>
              <a:gd name="connsiteX12" fmla="*/ 7010400 w 10515600"/>
              <a:gd name="connsiteY12" fmla="*/ 0 h 5349157"/>
              <a:gd name="connsiteX13" fmla="*/ 7384288 w 10515600"/>
              <a:gd name="connsiteY13" fmla="*/ 0 h 5349157"/>
              <a:gd name="connsiteX14" fmla="*/ 7968488 w 10515600"/>
              <a:gd name="connsiteY14" fmla="*/ 0 h 5349157"/>
              <a:gd name="connsiteX15" fmla="*/ 8237220 w 10515600"/>
              <a:gd name="connsiteY15" fmla="*/ 0 h 5349157"/>
              <a:gd name="connsiteX16" fmla="*/ 8926576 w 10515600"/>
              <a:gd name="connsiteY16" fmla="*/ 0 h 5349157"/>
              <a:gd name="connsiteX17" fmla="*/ 9510776 w 10515600"/>
              <a:gd name="connsiteY17" fmla="*/ 0 h 5349157"/>
              <a:gd name="connsiteX18" fmla="*/ 10515600 w 10515600"/>
              <a:gd name="connsiteY18" fmla="*/ 0 h 5349157"/>
              <a:gd name="connsiteX19" fmla="*/ 10515600 w 10515600"/>
              <a:gd name="connsiteY19" fmla="*/ 647842 h 5349157"/>
              <a:gd name="connsiteX20" fmla="*/ 10515600 w 10515600"/>
              <a:gd name="connsiteY20" fmla="*/ 1135210 h 5349157"/>
              <a:gd name="connsiteX21" fmla="*/ 10515600 w 10515600"/>
              <a:gd name="connsiteY21" fmla="*/ 1729561 h 5349157"/>
              <a:gd name="connsiteX22" fmla="*/ 10515600 w 10515600"/>
              <a:gd name="connsiteY22" fmla="*/ 2216928 h 5349157"/>
              <a:gd name="connsiteX23" fmla="*/ 10515600 w 10515600"/>
              <a:gd name="connsiteY23" fmla="*/ 2650804 h 5349157"/>
              <a:gd name="connsiteX24" fmla="*/ 10515600 w 10515600"/>
              <a:gd name="connsiteY24" fmla="*/ 3352138 h 5349157"/>
              <a:gd name="connsiteX25" fmla="*/ 10515600 w 10515600"/>
              <a:gd name="connsiteY25" fmla="*/ 3946489 h 5349157"/>
              <a:gd name="connsiteX26" fmla="*/ 10515600 w 10515600"/>
              <a:gd name="connsiteY26" fmla="*/ 4433857 h 5349157"/>
              <a:gd name="connsiteX27" fmla="*/ 10515600 w 10515600"/>
              <a:gd name="connsiteY27" fmla="*/ 5349157 h 5349157"/>
              <a:gd name="connsiteX28" fmla="*/ 10036556 w 10515600"/>
              <a:gd name="connsiteY28" fmla="*/ 5349157 h 5349157"/>
              <a:gd name="connsiteX29" fmla="*/ 9347200 w 10515600"/>
              <a:gd name="connsiteY29" fmla="*/ 5349157 h 5349157"/>
              <a:gd name="connsiteX30" fmla="*/ 8973312 w 10515600"/>
              <a:gd name="connsiteY30" fmla="*/ 5349157 h 5349157"/>
              <a:gd name="connsiteX31" fmla="*/ 8599424 w 10515600"/>
              <a:gd name="connsiteY31" fmla="*/ 5349157 h 5349157"/>
              <a:gd name="connsiteX32" fmla="*/ 8225536 w 10515600"/>
              <a:gd name="connsiteY32" fmla="*/ 5349157 h 5349157"/>
              <a:gd name="connsiteX33" fmla="*/ 7641336 w 10515600"/>
              <a:gd name="connsiteY33" fmla="*/ 5349157 h 5349157"/>
              <a:gd name="connsiteX34" fmla="*/ 7372604 w 10515600"/>
              <a:gd name="connsiteY34" fmla="*/ 5349157 h 5349157"/>
              <a:gd name="connsiteX35" fmla="*/ 6683248 w 10515600"/>
              <a:gd name="connsiteY35" fmla="*/ 5349157 h 5349157"/>
              <a:gd name="connsiteX36" fmla="*/ 6204204 w 10515600"/>
              <a:gd name="connsiteY36" fmla="*/ 5349157 h 5349157"/>
              <a:gd name="connsiteX37" fmla="*/ 5620004 w 10515600"/>
              <a:gd name="connsiteY37" fmla="*/ 5349157 h 5349157"/>
              <a:gd name="connsiteX38" fmla="*/ 4825492 w 10515600"/>
              <a:gd name="connsiteY38" fmla="*/ 5349157 h 5349157"/>
              <a:gd name="connsiteX39" fmla="*/ 4241292 w 10515600"/>
              <a:gd name="connsiteY39" fmla="*/ 5349157 h 5349157"/>
              <a:gd name="connsiteX40" fmla="*/ 3657092 w 10515600"/>
              <a:gd name="connsiteY40" fmla="*/ 5349157 h 5349157"/>
              <a:gd name="connsiteX41" fmla="*/ 3178048 w 10515600"/>
              <a:gd name="connsiteY41" fmla="*/ 5349157 h 5349157"/>
              <a:gd name="connsiteX42" fmla="*/ 2488692 w 10515600"/>
              <a:gd name="connsiteY42" fmla="*/ 5349157 h 5349157"/>
              <a:gd name="connsiteX43" fmla="*/ 2219960 w 10515600"/>
              <a:gd name="connsiteY43" fmla="*/ 5349157 h 5349157"/>
              <a:gd name="connsiteX44" fmla="*/ 1951228 w 10515600"/>
              <a:gd name="connsiteY44" fmla="*/ 5349157 h 5349157"/>
              <a:gd name="connsiteX45" fmla="*/ 1261872 w 10515600"/>
              <a:gd name="connsiteY45" fmla="*/ 5349157 h 5349157"/>
              <a:gd name="connsiteX46" fmla="*/ 782828 w 10515600"/>
              <a:gd name="connsiteY46" fmla="*/ 5349157 h 5349157"/>
              <a:gd name="connsiteX47" fmla="*/ 0 w 10515600"/>
              <a:gd name="connsiteY47" fmla="*/ 5349157 h 5349157"/>
              <a:gd name="connsiteX48" fmla="*/ 0 w 10515600"/>
              <a:gd name="connsiteY48" fmla="*/ 4861789 h 5349157"/>
              <a:gd name="connsiteX49" fmla="*/ 0 w 10515600"/>
              <a:gd name="connsiteY49" fmla="*/ 4320930 h 5349157"/>
              <a:gd name="connsiteX50" fmla="*/ 0 w 10515600"/>
              <a:gd name="connsiteY50" fmla="*/ 3673088 h 5349157"/>
              <a:gd name="connsiteX51" fmla="*/ 0 w 10515600"/>
              <a:gd name="connsiteY51" fmla="*/ 2971754 h 5349157"/>
              <a:gd name="connsiteX52" fmla="*/ 0 w 10515600"/>
              <a:gd name="connsiteY52" fmla="*/ 2484386 h 5349157"/>
              <a:gd name="connsiteX53" fmla="*/ 0 w 10515600"/>
              <a:gd name="connsiteY53" fmla="*/ 1783052 h 5349157"/>
              <a:gd name="connsiteX54" fmla="*/ 0 w 10515600"/>
              <a:gd name="connsiteY54" fmla="*/ 1135210 h 5349157"/>
              <a:gd name="connsiteX55" fmla="*/ 0 w 10515600"/>
              <a:gd name="connsiteY55" fmla="*/ 540859 h 5349157"/>
              <a:gd name="connsiteX56" fmla="*/ 0 w 10515600"/>
              <a:gd name="connsiteY56" fmla="*/ 0 h 534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515600" h="5349157" fill="none" extrusionOk="0">
                <a:moveTo>
                  <a:pt x="0" y="0"/>
                </a:moveTo>
                <a:cubicBezTo>
                  <a:pt x="310682" y="-21021"/>
                  <a:pt x="466102" y="93059"/>
                  <a:pt x="794512" y="0"/>
                </a:cubicBezTo>
                <a:cubicBezTo>
                  <a:pt x="1122922" y="-93059"/>
                  <a:pt x="1317662" y="68063"/>
                  <a:pt x="1483868" y="0"/>
                </a:cubicBezTo>
                <a:cubicBezTo>
                  <a:pt x="1650074" y="-68063"/>
                  <a:pt x="1776572" y="9679"/>
                  <a:pt x="1962912" y="0"/>
                </a:cubicBezTo>
                <a:cubicBezTo>
                  <a:pt x="2149252" y="-9679"/>
                  <a:pt x="2359537" y="27206"/>
                  <a:pt x="2652268" y="0"/>
                </a:cubicBezTo>
                <a:cubicBezTo>
                  <a:pt x="2944999" y="-27206"/>
                  <a:pt x="3042170" y="33453"/>
                  <a:pt x="3236468" y="0"/>
                </a:cubicBezTo>
                <a:cubicBezTo>
                  <a:pt x="3430766" y="-33453"/>
                  <a:pt x="3582833" y="20343"/>
                  <a:pt x="3715512" y="0"/>
                </a:cubicBezTo>
                <a:cubicBezTo>
                  <a:pt x="3848191" y="-20343"/>
                  <a:pt x="4051675" y="35065"/>
                  <a:pt x="4194556" y="0"/>
                </a:cubicBezTo>
                <a:cubicBezTo>
                  <a:pt x="4337437" y="-35065"/>
                  <a:pt x="4721089" y="2282"/>
                  <a:pt x="4883912" y="0"/>
                </a:cubicBezTo>
                <a:cubicBezTo>
                  <a:pt x="5046735" y="-2282"/>
                  <a:pt x="5431626" y="13006"/>
                  <a:pt x="5678424" y="0"/>
                </a:cubicBezTo>
                <a:cubicBezTo>
                  <a:pt x="5925222" y="-13006"/>
                  <a:pt x="6053953" y="19895"/>
                  <a:pt x="6367780" y="0"/>
                </a:cubicBezTo>
                <a:cubicBezTo>
                  <a:pt x="6681607" y="-19895"/>
                  <a:pt x="6514363" y="19457"/>
                  <a:pt x="6636512" y="0"/>
                </a:cubicBezTo>
                <a:cubicBezTo>
                  <a:pt x="6758661" y="-19457"/>
                  <a:pt x="6843508" y="17715"/>
                  <a:pt x="7010400" y="0"/>
                </a:cubicBezTo>
                <a:cubicBezTo>
                  <a:pt x="7177292" y="-17715"/>
                  <a:pt x="7211779" y="26328"/>
                  <a:pt x="7384288" y="0"/>
                </a:cubicBezTo>
                <a:cubicBezTo>
                  <a:pt x="7556797" y="-26328"/>
                  <a:pt x="7711073" y="68213"/>
                  <a:pt x="7968488" y="0"/>
                </a:cubicBezTo>
                <a:cubicBezTo>
                  <a:pt x="8225903" y="-68213"/>
                  <a:pt x="8122937" y="26273"/>
                  <a:pt x="8237220" y="0"/>
                </a:cubicBezTo>
                <a:cubicBezTo>
                  <a:pt x="8351503" y="-26273"/>
                  <a:pt x="8654833" y="79985"/>
                  <a:pt x="8926576" y="0"/>
                </a:cubicBezTo>
                <a:cubicBezTo>
                  <a:pt x="9198319" y="-79985"/>
                  <a:pt x="9239149" y="26150"/>
                  <a:pt x="9510776" y="0"/>
                </a:cubicBezTo>
                <a:cubicBezTo>
                  <a:pt x="9782403" y="-26150"/>
                  <a:pt x="10156685" y="108492"/>
                  <a:pt x="10515600" y="0"/>
                </a:cubicBezTo>
                <a:cubicBezTo>
                  <a:pt x="10592376" y="174232"/>
                  <a:pt x="10512250" y="440553"/>
                  <a:pt x="10515600" y="647842"/>
                </a:cubicBezTo>
                <a:cubicBezTo>
                  <a:pt x="10518950" y="855131"/>
                  <a:pt x="10507091" y="1017428"/>
                  <a:pt x="10515600" y="1135210"/>
                </a:cubicBezTo>
                <a:cubicBezTo>
                  <a:pt x="10524109" y="1252992"/>
                  <a:pt x="10502916" y="1529183"/>
                  <a:pt x="10515600" y="1729561"/>
                </a:cubicBezTo>
                <a:cubicBezTo>
                  <a:pt x="10528284" y="1929939"/>
                  <a:pt x="10484804" y="2020804"/>
                  <a:pt x="10515600" y="2216928"/>
                </a:cubicBezTo>
                <a:cubicBezTo>
                  <a:pt x="10546396" y="2413052"/>
                  <a:pt x="10514047" y="2549440"/>
                  <a:pt x="10515600" y="2650804"/>
                </a:cubicBezTo>
                <a:cubicBezTo>
                  <a:pt x="10517153" y="2752168"/>
                  <a:pt x="10479584" y="3156248"/>
                  <a:pt x="10515600" y="3352138"/>
                </a:cubicBezTo>
                <a:cubicBezTo>
                  <a:pt x="10551616" y="3548028"/>
                  <a:pt x="10498804" y="3669370"/>
                  <a:pt x="10515600" y="3946489"/>
                </a:cubicBezTo>
                <a:cubicBezTo>
                  <a:pt x="10532396" y="4223608"/>
                  <a:pt x="10512138" y="4193712"/>
                  <a:pt x="10515600" y="4433857"/>
                </a:cubicBezTo>
                <a:cubicBezTo>
                  <a:pt x="10519062" y="4674002"/>
                  <a:pt x="10504992" y="5159476"/>
                  <a:pt x="10515600" y="5349157"/>
                </a:cubicBezTo>
                <a:cubicBezTo>
                  <a:pt x="10395391" y="5372474"/>
                  <a:pt x="10202033" y="5327407"/>
                  <a:pt x="10036556" y="5349157"/>
                </a:cubicBezTo>
                <a:cubicBezTo>
                  <a:pt x="9871079" y="5370907"/>
                  <a:pt x="9658720" y="5318812"/>
                  <a:pt x="9347200" y="5349157"/>
                </a:cubicBezTo>
                <a:cubicBezTo>
                  <a:pt x="9035680" y="5379502"/>
                  <a:pt x="9076050" y="5315265"/>
                  <a:pt x="8973312" y="5349157"/>
                </a:cubicBezTo>
                <a:cubicBezTo>
                  <a:pt x="8870574" y="5383049"/>
                  <a:pt x="8784812" y="5304772"/>
                  <a:pt x="8599424" y="5349157"/>
                </a:cubicBezTo>
                <a:cubicBezTo>
                  <a:pt x="8414036" y="5393542"/>
                  <a:pt x="8307323" y="5339994"/>
                  <a:pt x="8225536" y="5349157"/>
                </a:cubicBezTo>
                <a:cubicBezTo>
                  <a:pt x="8143749" y="5358320"/>
                  <a:pt x="7892188" y="5312054"/>
                  <a:pt x="7641336" y="5349157"/>
                </a:cubicBezTo>
                <a:cubicBezTo>
                  <a:pt x="7390484" y="5386260"/>
                  <a:pt x="7436358" y="5325108"/>
                  <a:pt x="7372604" y="5349157"/>
                </a:cubicBezTo>
                <a:cubicBezTo>
                  <a:pt x="7308850" y="5373206"/>
                  <a:pt x="6850485" y="5292568"/>
                  <a:pt x="6683248" y="5349157"/>
                </a:cubicBezTo>
                <a:cubicBezTo>
                  <a:pt x="6516011" y="5405746"/>
                  <a:pt x="6399043" y="5309115"/>
                  <a:pt x="6204204" y="5349157"/>
                </a:cubicBezTo>
                <a:cubicBezTo>
                  <a:pt x="6009365" y="5389199"/>
                  <a:pt x="5813405" y="5319775"/>
                  <a:pt x="5620004" y="5349157"/>
                </a:cubicBezTo>
                <a:cubicBezTo>
                  <a:pt x="5426603" y="5378539"/>
                  <a:pt x="5016076" y="5295341"/>
                  <a:pt x="4825492" y="5349157"/>
                </a:cubicBezTo>
                <a:cubicBezTo>
                  <a:pt x="4634908" y="5402973"/>
                  <a:pt x="4447361" y="5332400"/>
                  <a:pt x="4241292" y="5349157"/>
                </a:cubicBezTo>
                <a:cubicBezTo>
                  <a:pt x="4035223" y="5365914"/>
                  <a:pt x="3930018" y="5316189"/>
                  <a:pt x="3657092" y="5349157"/>
                </a:cubicBezTo>
                <a:cubicBezTo>
                  <a:pt x="3384166" y="5382125"/>
                  <a:pt x="3395285" y="5322837"/>
                  <a:pt x="3178048" y="5349157"/>
                </a:cubicBezTo>
                <a:cubicBezTo>
                  <a:pt x="2960811" y="5375477"/>
                  <a:pt x="2719457" y="5348635"/>
                  <a:pt x="2488692" y="5349157"/>
                </a:cubicBezTo>
                <a:cubicBezTo>
                  <a:pt x="2257927" y="5349679"/>
                  <a:pt x="2315198" y="5320384"/>
                  <a:pt x="2219960" y="5349157"/>
                </a:cubicBezTo>
                <a:cubicBezTo>
                  <a:pt x="2124722" y="5377930"/>
                  <a:pt x="2047922" y="5348968"/>
                  <a:pt x="1951228" y="5349157"/>
                </a:cubicBezTo>
                <a:cubicBezTo>
                  <a:pt x="1854534" y="5349346"/>
                  <a:pt x="1483286" y="5279547"/>
                  <a:pt x="1261872" y="5349157"/>
                </a:cubicBezTo>
                <a:cubicBezTo>
                  <a:pt x="1040458" y="5418767"/>
                  <a:pt x="952728" y="5293700"/>
                  <a:pt x="782828" y="5349157"/>
                </a:cubicBezTo>
                <a:cubicBezTo>
                  <a:pt x="612928" y="5404614"/>
                  <a:pt x="236432" y="5308222"/>
                  <a:pt x="0" y="5349157"/>
                </a:cubicBezTo>
                <a:cubicBezTo>
                  <a:pt x="-48842" y="5208909"/>
                  <a:pt x="57726" y="4986515"/>
                  <a:pt x="0" y="4861789"/>
                </a:cubicBezTo>
                <a:cubicBezTo>
                  <a:pt x="-57726" y="4737063"/>
                  <a:pt x="1974" y="4540926"/>
                  <a:pt x="0" y="4320930"/>
                </a:cubicBezTo>
                <a:cubicBezTo>
                  <a:pt x="-1974" y="4100934"/>
                  <a:pt x="9518" y="3850113"/>
                  <a:pt x="0" y="3673088"/>
                </a:cubicBezTo>
                <a:cubicBezTo>
                  <a:pt x="-9518" y="3496063"/>
                  <a:pt x="12490" y="3182317"/>
                  <a:pt x="0" y="2971754"/>
                </a:cubicBezTo>
                <a:cubicBezTo>
                  <a:pt x="-12490" y="2761191"/>
                  <a:pt x="30457" y="2681597"/>
                  <a:pt x="0" y="2484386"/>
                </a:cubicBezTo>
                <a:cubicBezTo>
                  <a:pt x="-30457" y="2287175"/>
                  <a:pt x="36362" y="2114281"/>
                  <a:pt x="0" y="1783052"/>
                </a:cubicBezTo>
                <a:cubicBezTo>
                  <a:pt x="-36362" y="1451823"/>
                  <a:pt x="33868" y="1407472"/>
                  <a:pt x="0" y="1135210"/>
                </a:cubicBezTo>
                <a:cubicBezTo>
                  <a:pt x="-33868" y="862948"/>
                  <a:pt x="35514" y="784337"/>
                  <a:pt x="0" y="540859"/>
                </a:cubicBezTo>
                <a:cubicBezTo>
                  <a:pt x="-35514" y="297381"/>
                  <a:pt x="15493" y="139447"/>
                  <a:pt x="0" y="0"/>
                </a:cubicBezTo>
                <a:close/>
              </a:path>
              <a:path w="10515600" h="5349157" stroke="0" extrusionOk="0">
                <a:moveTo>
                  <a:pt x="0" y="0"/>
                </a:moveTo>
                <a:cubicBezTo>
                  <a:pt x="81118" y="-35252"/>
                  <a:pt x="259164" y="39161"/>
                  <a:pt x="373888" y="0"/>
                </a:cubicBezTo>
                <a:cubicBezTo>
                  <a:pt x="488612" y="-39161"/>
                  <a:pt x="790185" y="51849"/>
                  <a:pt x="958088" y="0"/>
                </a:cubicBezTo>
                <a:cubicBezTo>
                  <a:pt x="1125991" y="-51849"/>
                  <a:pt x="1317583" y="67194"/>
                  <a:pt x="1647444" y="0"/>
                </a:cubicBezTo>
                <a:cubicBezTo>
                  <a:pt x="1977305" y="-67194"/>
                  <a:pt x="1994544" y="43969"/>
                  <a:pt x="2336800" y="0"/>
                </a:cubicBezTo>
                <a:cubicBezTo>
                  <a:pt x="2679056" y="-43969"/>
                  <a:pt x="2926040" y="34092"/>
                  <a:pt x="3131312" y="0"/>
                </a:cubicBezTo>
                <a:cubicBezTo>
                  <a:pt x="3336584" y="-34092"/>
                  <a:pt x="3271877" y="14470"/>
                  <a:pt x="3400044" y="0"/>
                </a:cubicBezTo>
                <a:cubicBezTo>
                  <a:pt x="3528211" y="-14470"/>
                  <a:pt x="3849117" y="37087"/>
                  <a:pt x="4194556" y="0"/>
                </a:cubicBezTo>
                <a:cubicBezTo>
                  <a:pt x="4539995" y="-37087"/>
                  <a:pt x="4748304" y="37420"/>
                  <a:pt x="4989068" y="0"/>
                </a:cubicBezTo>
                <a:cubicBezTo>
                  <a:pt x="5229832" y="-37420"/>
                  <a:pt x="5393565" y="28518"/>
                  <a:pt x="5573268" y="0"/>
                </a:cubicBezTo>
                <a:cubicBezTo>
                  <a:pt x="5752971" y="-28518"/>
                  <a:pt x="5824648" y="30779"/>
                  <a:pt x="5947156" y="0"/>
                </a:cubicBezTo>
                <a:cubicBezTo>
                  <a:pt x="6069664" y="-30779"/>
                  <a:pt x="6246652" y="53830"/>
                  <a:pt x="6426200" y="0"/>
                </a:cubicBezTo>
                <a:cubicBezTo>
                  <a:pt x="6605748" y="-53830"/>
                  <a:pt x="6561757" y="7853"/>
                  <a:pt x="6694932" y="0"/>
                </a:cubicBezTo>
                <a:cubicBezTo>
                  <a:pt x="6828107" y="-7853"/>
                  <a:pt x="6876588" y="4036"/>
                  <a:pt x="6963664" y="0"/>
                </a:cubicBezTo>
                <a:cubicBezTo>
                  <a:pt x="7050740" y="-4036"/>
                  <a:pt x="7211509" y="8589"/>
                  <a:pt x="7337552" y="0"/>
                </a:cubicBezTo>
                <a:cubicBezTo>
                  <a:pt x="7463595" y="-8589"/>
                  <a:pt x="7547859" y="6450"/>
                  <a:pt x="7711440" y="0"/>
                </a:cubicBezTo>
                <a:cubicBezTo>
                  <a:pt x="7875021" y="-6450"/>
                  <a:pt x="8344661" y="70356"/>
                  <a:pt x="8505952" y="0"/>
                </a:cubicBezTo>
                <a:cubicBezTo>
                  <a:pt x="8667243" y="-70356"/>
                  <a:pt x="8820925" y="64963"/>
                  <a:pt x="9090152" y="0"/>
                </a:cubicBezTo>
                <a:cubicBezTo>
                  <a:pt x="9359379" y="-64963"/>
                  <a:pt x="9436299" y="24749"/>
                  <a:pt x="9569196" y="0"/>
                </a:cubicBezTo>
                <a:cubicBezTo>
                  <a:pt x="9702093" y="-24749"/>
                  <a:pt x="10182550" y="49214"/>
                  <a:pt x="10515600" y="0"/>
                </a:cubicBezTo>
                <a:cubicBezTo>
                  <a:pt x="10558162" y="261970"/>
                  <a:pt x="10457557" y="369409"/>
                  <a:pt x="10515600" y="540859"/>
                </a:cubicBezTo>
                <a:cubicBezTo>
                  <a:pt x="10573643" y="712309"/>
                  <a:pt x="10449859" y="920937"/>
                  <a:pt x="10515600" y="1188702"/>
                </a:cubicBezTo>
                <a:cubicBezTo>
                  <a:pt x="10581341" y="1456467"/>
                  <a:pt x="10494711" y="1458906"/>
                  <a:pt x="10515600" y="1622578"/>
                </a:cubicBezTo>
                <a:cubicBezTo>
                  <a:pt x="10536489" y="1786250"/>
                  <a:pt x="10460570" y="1913593"/>
                  <a:pt x="10515600" y="2109945"/>
                </a:cubicBezTo>
                <a:cubicBezTo>
                  <a:pt x="10570630" y="2306297"/>
                  <a:pt x="10480241" y="2414832"/>
                  <a:pt x="10515600" y="2650804"/>
                </a:cubicBezTo>
                <a:cubicBezTo>
                  <a:pt x="10550959" y="2886776"/>
                  <a:pt x="10503720" y="2900325"/>
                  <a:pt x="10515600" y="3138172"/>
                </a:cubicBezTo>
                <a:cubicBezTo>
                  <a:pt x="10527480" y="3376019"/>
                  <a:pt x="10489511" y="3411611"/>
                  <a:pt x="10515600" y="3572048"/>
                </a:cubicBezTo>
                <a:cubicBezTo>
                  <a:pt x="10541689" y="3732485"/>
                  <a:pt x="10448878" y="4011037"/>
                  <a:pt x="10515600" y="4273382"/>
                </a:cubicBezTo>
                <a:cubicBezTo>
                  <a:pt x="10582322" y="4535727"/>
                  <a:pt x="10415885" y="4905212"/>
                  <a:pt x="10515600" y="5349157"/>
                </a:cubicBezTo>
                <a:cubicBezTo>
                  <a:pt x="10384805" y="5396632"/>
                  <a:pt x="10160175" y="5309559"/>
                  <a:pt x="9931400" y="5349157"/>
                </a:cubicBezTo>
                <a:cubicBezTo>
                  <a:pt x="9702625" y="5388755"/>
                  <a:pt x="9686863" y="5341936"/>
                  <a:pt x="9452356" y="5349157"/>
                </a:cubicBezTo>
                <a:cubicBezTo>
                  <a:pt x="9217849" y="5356378"/>
                  <a:pt x="8903413" y="5310021"/>
                  <a:pt x="8763000" y="5349157"/>
                </a:cubicBezTo>
                <a:cubicBezTo>
                  <a:pt x="8622587" y="5388293"/>
                  <a:pt x="8447116" y="5320580"/>
                  <a:pt x="8178800" y="5349157"/>
                </a:cubicBezTo>
                <a:cubicBezTo>
                  <a:pt x="7910484" y="5377734"/>
                  <a:pt x="7725944" y="5322084"/>
                  <a:pt x="7384288" y="5349157"/>
                </a:cubicBezTo>
                <a:cubicBezTo>
                  <a:pt x="7042632" y="5376230"/>
                  <a:pt x="7192416" y="5333641"/>
                  <a:pt x="7115556" y="5349157"/>
                </a:cubicBezTo>
                <a:cubicBezTo>
                  <a:pt x="7038696" y="5364673"/>
                  <a:pt x="6962411" y="5317765"/>
                  <a:pt x="6846824" y="5349157"/>
                </a:cubicBezTo>
                <a:cubicBezTo>
                  <a:pt x="6731237" y="5380549"/>
                  <a:pt x="6337998" y="5327245"/>
                  <a:pt x="6052312" y="5349157"/>
                </a:cubicBezTo>
                <a:cubicBezTo>
                  <a:pt x="5766626" y="5371069"/>
                  <a:pt x="5845674" y="5331771"/>
                  <a:pt x="5783580" y="5349157"/>
                </a:cubicBezTo>
                <a:cubicBezTo>
                  <a:pt x="5721486" y="5366543"/>
                  <a:pt x="5434308" y="5322816"/>
                  <a:pt x="5304536" y="5349157"/>
                </a:cubicBezTo>
                <a:cubicBezTo>
                  <a:pt x="5174764" y="5375498"/>
                  <a:pt x="5151650" y="5332914"/>
                  <a:pt x="5035804" y="5349157"/>
                </a:cubicBezTo>
                <a:cubicBezTo>
                  <a:pt x="4919958" y="5365400"/>
                  <a:pt x="4754180" y="5304591"/>
                  <a:pt x="4556760" y="5349157"/>
                </a:cubicBezTo>
                <a:cubicBezTo>
                  <a:pt x="4359340" y="5393723"/>
                  <a:pt x="4239139" y="5299088"/>
                  <a:pt x="4077716" y="5349157"/>
                </a:cubicBezTo>
                <a:cubicBezTo>
                  <a:pt x="3916293" y="5399226"/>
                  <a:pt x="3903853" y="5325711"/>
                  <a:pt x="3808984" y="5349157"/>
                </a:cubicBezTo>
                <a:cubicBezTo>
                  <a:pt x="3714115" y="5372603"/>
                  <a:pt x="3609425" y="5313206"/>
                  <a:pt x="3435096" y="5349157"/>
                </a:cubicBezTo>
                <a:cubicBezTo>
                  <a:pt x="3260767" y="5385108"/>
                  <a:pt x="3123242" y="5338397"/>
                  <a:pt x="2956052" y="5349157"/>
                </a:cubicBezTo>
                <a:cubicBezTo>
                  <a:pt x="2788862" y="5359917"/>
                  <a:pt x="2709063" y="5328294"/>
                  <a:pt x="2582164" y="5349157"/>
                </a:cubicBezTo>
                <a:cubicBezTo>
                  <a:pt x="2455265" y="5370020"/>
                  <a:pt x="2253863" y="5321221"/>
                  <a:pt x="2103120" y="5349157"/>
                </a:cubicBezTo>
                <a:cubicBezTo>
                  <a:pt x="1952377" y="5377093"/>
                  <a:pt x="1663747" y="5275166"/>
                  <a:pt x="1413764" y="5349157"/>
                </a:cubicBezTo>
                <a:cubicBezTo>
                  <a:pt x="1163781" y="5423148"/>
                  <a:pt x="1130256" y="5300636"/>
                  <a:pt x="934720" y="5349157"/>
                </a:cubicBezTo>
                <a:cubicBezTo>
                  <a:pt x="739184" y="5397678"/>
                  <a:pt x="327859" y="5348302"/>
                  <a:pt x="0" y="5349157"/>
                </a:cubicBezTo>
                <a:cubicBezTo>
                  <a:pt x="-50331" y="5143016"/>
                  <a:pt x="41663" y="5062989"/>
                  <a:pt x="0" y="4861789"/>
                </a:cubicBezTo>
                <a:cubicBezTo>
                  <a:pt x="-41663" y="4660589"/>
                  <a:pt x="32871" y="4392801"/>
                  <a:pt x="0" y="4267439"/>
                </a:cubicBezTo>
                <a:cubicBezTo>
                  <a:pt x="-32871" y="4142077"/>
                  <a:pt x="2505" y="3825125"/>
                  <a:pt x="0" y="3566105"/>
                </a:cubicBezTo>
                <a:cubicBezTo>
                  <a:pt x="-2505" y="3307085"/>
                  <a:pt x="35025" y="3174945"/>
                  <a:pt x="0" y="3025245"/>
                </a:cubicBezTo>
                <a:cubicBezTo>
                  <a:pt x="-35025" y="2875545"/>
                  <a:pt x="9095" y="2702773"/>
                  <a:pt x="0" y="2537878"/>
                </a:cubicBezTo>
                <a:cubicBezTo>
                  <a:pt x="-9095" y="2372983"/>
                  <a:pt x="54411" y="2122579"/>
                  <a:pt x="0" y="1836544"/>
                </a:cubicBezTo>
                <a:cubicBezTo>
                  <a:pt x="-54411" y="1550509"/>
                  <a:pt x="13136" y="1479328"/>
                  <a:pt x="0" y="1295685"/>
                </a:cubicBezTo>
                <a:cubicBezTo>
                  <a:pt x="-13136" y="1112042"/>
                  <a:pt x="40120" y="844331"/>
                  <a:pt x="0" y="594351"/>
                </a:cubicBezTo>
                <a:cubicBezTo>
                  <a:pt x="-40120" y="344371"/>
                  <a:pt x="57845" y="174829"/>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450148754">
                  <a:prstGeom prst="rect">
                    <a:avLst/>
                  </a:prstGeom>
                  <ask:type>
                    <ask:lineSketchScribble/>
                  </ask:type>
                </ask:lineSketchStyleProps>
              </a:ext>
            </a:extLst>
          </a:ln>
        </p:spPr>
        <p:txBody>
          <a:bodyPr wrap="square">
            <a:spAutoFit/>
          </a:bodyPr>
          <a:lstStyle/>
          <a:p>
            <a:pPr algn="just">
              <a:lnSpc>
                <a:spcPct val="110000"/>
              </a:lnSpc>
              <a:spcAft>
                <a:spcPts val="300"/>
              </a:spcAft>
            </a:pPr>
            <a:r>
              <a:rPr lang="de-DE" b="1" i="1" dirty="0">
                <a:latin typeface="Calibri" panose="020F0502020204030204" pitchFamily="34" charset="0"/>
                <a:ea typeface="Calibri" panose="020F0502020204030204" pitchFamily="34" charset="0"/>
                <a:cs typeface="Times New Roman" panose="02020603050405020304" pitchFamily="18" charset="0"/>
              </a:rPr>
              <a:t>Ich bin Katerina. </a:t>
            </a:r>
            <a:r>
              <a:rPr lang="de-DE" i="1" dirty="0">
                <a:latin typeface="Calibri" panose="020F0502020204030204" pitchFamily="34" charset="0"/>
                <a:ea typeface="Calibri" panose="020F0502020204030204" pitchFamily="34" charset="0"/>
                <a:cs typeface="Times New Roman" panose="02020603050405020304" pitchFamily="18" charset="0"/>
              </a:rPr>
              <a:t>Das ist mein richtiger Name. Aber sie nennen mich Rosa. Die Farbe - so sagen sie - meiner Lippen erinnert sie an eine rote Rose. Ich lebe jetzt seit drei Jahren im Palast. Königin Amalia wählte mich zu einer ihrer Brautjungfern. Sie schlugen mich, wie sie sagten, wegen meiner Schönheit vor, aber ich weiß, dass es nicht meine Schönheit war, die die Königin bewegte. Es war mein Nachname. Ja, mein voller Name ist Katerina </a:t>
            </a:r>
            <a:r>
              <a:rPr lang="de-DE" i="1" dirty="0" err="1">
                <a:latin typeface="Calibri" panose="020F0502020204030204" pitchFamily="34" charset="0"/>
                <a:ea typeface="Calibri" panose="020F0502020204030204" pitchFamily="34" charset="0"/>
                <a:cs typeface="Times New Roman" panose="02020603050405020304" pitchFamily="18" charset="0"/>
              </a:rPr>
              <a:t>Botsari</a:t>
            </a:r>
            <a:r>
              <a:rPr lang="de-DE" i="1" dirty="0">
                <a:latin typeface="Calibri" panose="020F0502020204030204" pitchFamily="34" charset="0"/>
                <a:ea typeface="Calibri" panose="020F0502020204030204" pitchFamily="34" charset="0"/>
                <a:cs typeface="Times New Roman" panose="02020603050405020304" pitchFamily="18" charset="0"/>
              </a:rPr>
              <a:t> und ich bin die Tochter eines Helden: Marko </a:t>
            </a:r>
            <a:r>
              <a:rPr lang="de-DE" i="1" dirty="0" err="1">
                <a:latin typeface="Calibri" panose="020F0502020204030204" pitchFamily="34" charset="0"/>
                <a:ea typeface="Calibri" panose="020F0502020204030204" pitchFamily="34" charset="0"/>
                <a:cs typeface="Times New Roman" panose="02020603050405020304" pitchFamily="18" charset="0"/>
              </a:rPr>
              <a:t>Botsaris</a:t>
            </a:r>
            <a:r>
              <a:rPr lang="de-DE" i="1" dirty="0">
                <a:latin typeface="Calibri" panose="020F0502020204030204" pitchFamily="34" charset="0"/>
                <a:ea typeface="Calibri" panose="020F0502020204030204" pitchFamily="34" charset="0"/>
                <a:cs typeface="Times New Roman" panose="02020603050405020304" pitchFamily="18" charset="0"/>
              </a:rPr>
              <a:t>.</a:t>
            </a:r>
          </a:p>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Ich kann mich nur vage an meinen Vater erinnern. Ich war erst fünf Jahre alt, als er in einer weiteren tapferen Schlacht gegen die Türken fiel. "Das war das Jahr", sagten sie, "das seinen Frühling verloren hat." Sie begruben ihn mit allen Ehren eines Adligen in </a:t>
            </a:r>
            <a:r>
              <a:rPr lang="de-DE" i="1" dirty="0" err="1">
                <a:latin typeface="Calibri" panose="020F0502020204030204" pitchFamily="34" charset="0"/>
                <a:ea typeface="Calibri" panose="020F0502020204030204" pitchFamily="34" charset="0"/>
                <a:cs typeface="Times New Roman" panose="02020603050405020304" pitchFamily="18" charset="0"/>
              </a:rPr>
              <a:t>Mesolongi</a:t>
            </a:r>
            <a:r>
              <a:rPr lang="de-DE" i="1" dirty="0">
                <a:latin typeface="Calibri" panose="020F0502020204030204" pitchFamily="34" charset="0"/>
                <a:ea typeface="Calibri" panose="020F0502020204030204" pitchFamily="34" charset="0"/>
                <a:cs typeface="Times New Roman" panose="02020603050405020304" pitchFamily="18" charset="0"/>
              </a:rPr>
              <a:t>. Und es waren nicht nur die Griechen, die weinten. Lord Byron schwor in seinem Namen, für die Freiheit der Griechen zu kämpfen. Europäische Dichter verherrlichten ihn, Maler porträtierten ihn auf ihren Leinwänden in seinen heroischsten Momenten. All das wurde mir auf den Reisen bewusst, wenn ich die Königin in die europäischen Salons begleitete und alle mich fragten, wie es ist, die Tochter von </a:t>
            </a:r>
            <a:r>
              <a:rPr lang="de-DE" i="1" dirty="0" err="1">
                <a:latin typeface="Calibri" panose="020F0502020204030204" pitchFamily="34" charset="0"/>
                <a:ea typeface="Calibri" panose="020F0502020204030204" pitchFamily="34" charset="0"/>
                <a:cs typeface="Times New Roman" panose="02020603050405020304" pitchFamily="18" charset="0"/>
              </a:rPr>
              <a:t>Botsari</a:t>
            </a:r>
            <a:r>
              <a:rPr lang="de-DE" i="1" dirty="0">
                <a:latin typeface="Calibri" panose="020F0502020204030204" pitchFamily="34" charset="0"/>
                <a:ea typeface="Calibri" panose="020F0502020204030204" pitchFamily="34" charset="0"/>
                <a:cs typeface="Times New Roman" panose="02020603050405020304" pitchFamily="18" charset="0"/>
              </a:rPr>
              <a:t> zu sein. Was soll ich ihnen sagen? Was würden sie verstehen?</a:t>
            </a:r>
          </a:p>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Als die Revolution ausbrach, wurde ich zusammen mit anderen Frauen und Kindern von den Türken verhaftet und in den </a:t>
            </a:r>
            <a:r>
              <a:rPr lang="de-DE" i="1" dirty="0" err="1">
                <a:latin typeface="Calibri" panose="020F0502020204030204" pitchFamily="34" charset="0"/>
                <a:ea typeface="Calibri" panose="020F0502020204030204" pitchFamily="34" charset="0"/>
                <a:cs typeface="Times New Roman" panose="02020603050405020304" pitchFamily="18" charset="0"/>
              </a:rPr>
              <a:t>Serai</a:t>
            </a:r>
            <a:r>
              <a:rPr lang="de-DE" i="1" dirty="0">
                <a:latin typeface="Calibri" panose="020F0502020204030204" pitchFamily="34" charset="0"/>
                <a:ea typeface="Calibri" panose="020F0502020204030204" pitchFamily="34" charset="0"/>
                <a:cs typeface="Times New Roman" panose="02020603050405020304" pitchFamily="18" charset="0"/>
              </a:rPr>
              <a:t> von Mahmut Pascha </a:t>
            </a:r>
            <a:r>
              <a:rPr lang="de-DE" i="1" dirty="0" err="1">
                <a:latin typeface="Calibri" panose="020F0502020204030204" pitchFamily="34" charset="0"/>
                <a:ea typeface="Calibri" panose="020F0502020204030204" pitchFamily="34" charset="0"/>
                <a:cs typeface="Times New Roman" panose="02020603050405020304" pitchFamily="18" charset="0"/>
              </a:rPr>
              <a:t>Dramalis</a:t>
            </a:r>
            <a:r>
              <a:rPr lang="de-DE" i="1" dirty="0">
                <a:latin typeface="Calibri" panose="020F0502020204030204" pitchFamily="34" charset="0"/>
                <a:ea typeface="Calibri" panose="020F0502020204030204" pitchFamily="34" charset="0"/>
                <a:cs typeface="Times New Roman" panose="02020603050405020304" pitchFamily="18" charset="0"/>
              </a:rPr>
              <a:t> gebracht. Ich war noch sehr jung, aber ich erinnere mich, wie die älteren Kinder und Frauen weinten und für unsere Rettung beteten. Ich erinnere mich aber auch an die türkischen Frauen des Harems, die ihre Gesichter verhüllten. Nur ihre schönen, wohlwollenden Augen stachen hervor. Sie beschützten uns, solange wir bei ihnen blieben. </a:t>
            </a:r>
          </a:p>
        </p:txBody>
      </p:sp>
      <p:sp>
        <p:nvSpPr>
          <p:cNvPr id="11" name="TextBox 10">
            <a:extLst>
              <a:ext uri="{FF2B5EF4-FFF2-40B4-BE49-F238E27FC236}">
                <a16:creationId xmlns:a16="http://schemas.microsoft.com/office/drawing/2014/main" id="{6F709CD9-4A6A-4F81-84E0-CE8C0602145A}"/>
              </a:ext>
            </a:extLst>
          </p:cNvPr>
          <p:cNvSpPr txBox="1"/>
          <p:nvPr/>
        </p:nvSpPr>
        <p:spPr>
          <a:xfrm>
            <a:off x="132475" y="359358"/>
            <a:ext cx="11707099" cy="6463308"/>
          </a:xfrm>
          <a:custGeom>
            <a:avLst/>
            <a:gdLst>
              <a:gd name="connsiteX0" fmla="*/ 0 w 11707099"/>
              <a:gd name="connsiteY0" fmla="*/ 0 h 6463308"/>
              <a:gd name="connsiteX1" fmla="*/ 234142 w 11707099"/>
              <a:gd name="connsiteY1" fmla="*/ 0 h 6463308"/>
              <a:gd name="connsiteX2" fmla="*/ 702426 w 11707099"/>
              <a:gd name="connsiteY2" fmla="*/ 0 h 6463308"/>
              <a:gd name="connsiteX3" fmla="*/ 1404852 w 11707099"/>
              <a:gd name="connsiteY3" fmla="*/ 0 h 6463308"/>
              <a:gd name="connsiteX4" fmla="*/ 1990207 w 11707099"/>
              <a:gd name="connsiteY4" fmla="*/ 0 h 6463308"/>
              <a:gd name="connsiteX5" fmla="*/ 2809704 w 11707099"/>
              <a:gd name="connsiteY5" fmla="*/ 0 h 6463308"/>
              <a:gd name="connsiteX6" fmla="*/ 3160917 w 11707099"/>
              <a:gd name="connsiteY6" fmla="*/ 0 h 6463308"/>
              <a:gd name="connsiteX7" fmla="*/ 3746272 w 11707099"/>
              <a:gd name="connsiteY7" fmla="*/ 0 h 6463308"/>
              <a:gd name="connsiteX8" fmla="*/ 4448698 w 11707099"/>
              <a:gd name="connsiteY8" fmla="*/ 0 h 6463308"/>
              <a:gd name="connsiteX9" fmla="*/ 5268195 w 11707099"/>
              <a:gd name="connsiteY9" fmla="*/ 0 h 6463308"/>
              <a:gd name="connsiteX10" fmla="*/ 5619408 w 11707099"/>
              <a:gd name="connsiteY10" fmla="*/ 0 h 6463308"/>
              <a:gd name="connsiteX11" fmla="*/ 5970620 w 11707099"/>
              <a:gd name="connsiteY11" fmla="*/ 0 h 6463308"/>
              <a:gd name="connsiteX12" fmla="*/ 6555975 w 11707099"/>
              <a:gd name="connsiteY12" fmla="*/ 0 h 6463308"/>
              <a:gd name="connsiteX13" fmla="*/ 7258401 w 11707099"/>
              <a:gd name="connsiteY13" fmla="*/ 0 h 6463308"/>
              <a:gd name="connsiteX14" fmla="*/ 7960827 w 11707099"/>
              <a:gd name="connsiteY14" fmla="*/ 0 h 6463308"/>
              <a:gd name="connsiteX15" fmla="*/ 8429111 w 11707099"/>
              <a:gd name="connsiteY15" fmla="*/ 0 h 6463308"/>
              <a:gd name="connsiteX16" fmla="*/ 9014466 w 11707099"/>
              <a:gd name="connsiteY16" fmla="*/ 0 h 6463308"/>
              <a:gd name="connsiteX17" fmla="*/ 9248608 w 11707099"/>
              <a:gd name="connsiteY17" fmla="*/ 0 h 6463308"/>
              <a:gd name="connsiteX18" fmla="*/ 9951034 w 11707099"/>
              <a:gd name="connsiteY18" fmla="*/ 0 h 6463308"/>
              <a:gd name="connsiteX19" fmla="*/ 10653460 w 11707099"/>
              <a:gd name="connsiteY19" fmla="*/ 0 h 6463308"/>
              <a:gd name="connsiteX20" fmla="*/ 10887602 w 11707099"/>
              <a:gd name="connsiteY20" fmla="*/ 0 h 6463308"/>
              <a:gd name="connsiteX21" fmla="*/ 11707099 w 11707099"/>
              <a:gd name="connsiteY21" fmla="*/ 0 h 6463308"/>
              <a:gd name="connsiteX22" fmla="*/ 11707099 w 11707099"/>
              <a:gd name="connsiteY22" fmla="*/ 393674 h 6463308"/>
              <a:gd name="connsiteX23" fmla="*/ 11707099 w 11707099"/>
              <a:gd name="connsiteY23" fmla="*/ 916615 h 6463308"/>
              <a:gd name="connsiteX24" fmla="*/ 11707099 w 11707099"/>
              <a:gd name="connsiteY24" fmla="*/ 1439555 h 6463308"/>
              <a:gd name="connsiteX25" fmla="*/ 11707099 w 11707099"/>
              <a:gd name="connsiteY25" fmla="*/ 1833229 h 6463308"/>
              <a:gd name="connsiteX26" fmla="*/ 11707099 w 11707099"/>
              <a:gd name="connsiteY26" fmla="*/ 2550069 h 6463308"/>
              <a:gd name="connsiteX27" fmla="*/ 11707099 w 11707099"/>
              <a:gd name="connsiteY27" fmla="*/ 3137642 h 6463308"/>
              <a:gd name="connsiteX28" fmla="*/ 11707099 w 11707099"/>
              <a:gd name="connsiteY28" fmla="*/ 3595950 h 6463308"/>
              <a:gd name="connsiteX29" fmla="*/ 11707099 w 11707099"/>
              <a:gd name="connsiteY29" fmla="*/ 4183523 h 6463308"/>
              <a:gd name="connsiteX30" fmla="*/ 11707099 w 11707099"/>
              <a:gd name="connsiteY30" fmla="*/ 4771096 h 6463308"/>
              <a:gd name="connsiteX31" fmla="*/ 11707099 w 11707099"/>
              <a:gd name="connsiteY31" fmla="*/ 5229404 h 6463308"/>
              <a:gd name="connsiteX32" fmla="*/ 11707099 w 11707099"/>
              <a:gd name="connsiteY32" fmla="*/ 5881610 h 6463308"/>
              <a:gd name="connsiteX33" fmla="*/ 11707099 w 11707099"/>
              <a:gd name="connsiteY33" fmla="*/ 6463308 h 6463308"/>
              <a:gd name="connsiteX34" fmla="*/ 11355886 w 11707099"/>
              <a:gd name="connsiteY34" fmla="*/ 6463308 h 6463308"/>
              <a:gd name="connsiteX35" fmla="*/ 10770531 w 11707099"/>
              <a:gd name="connsiteY35" fmla="*/ 6463308 h 6463308"/>
              <a:gd name="connsiteX36" fmla="*/ 10068105 w 11707099"/>
              <a:gd name="connsiteY36" fmla="*/ 6463308 h 6463308"/>
              <a:gd name="connsiteX37" fmla="*/ 9248608 w 11707099"/>
              <a:gd name="connsiteY37" fmla="*/ 6463308 h 6463308"/>
              <a:gd name="connsiteX38" fmla="*/ 8429111 w 11707099"/>
              <a:gd name="connsiteY38" fmla="*/ 6463308 h 6463308"/>
              <a:gd name="connsiteX39" fmla="*/ 8194969 w 11707099"/>
              <a:gd name="connsiteY39" fmla="*/ 6463308 h 6463308"/>
              <a:gd name="connsiteX40" fmla="*/ 7960827 w 11707099"/>
              <a:gd name="connsiteY40" fmla="*/ 6463308 h 6463308"/>
              <a:gd name="connsiteX41" fmla="*/ 7141330 w 11707099"/>
              <a:gd name="connsiteY41" fmla="*/ 6463308 h 6463308"/>
              <a:gd name="connsiteX42" fmla="*/ 6555975 w 11707099"/>
              <a:gd name="connsiteY42" fmla="*/ 6463308 h 6463308"/>
              <a:gd name="connsiteX43" fmla="*/ 6321833 w 11707099"/>
              <a:gd name="connsiteY43" fmla="*/ 6463308 h 6463308"/>
              <a:gd name="connsiteX44" fmla="*/ 5736479 w 11707099"/>
              <a:gd name="connsiteY44" fmla="*/ 6463308 h 6463308"/>
              <a:gd name="connsiteX45" fmla="*/ 5034053 w 11707099"/>
              <a:gd name="connsiteY45" fmla="*/ 6463308 h 6463308"/>
              <a:gd name="connsiteX46" fmla="*/ 4448698 w 11707099"/>
              <a:gd name="connsiteY46" fmla="*/ 6463308 h 6463308"/>
              <a:gd name="connsiteX47" fmla="*/ 4214556 w 11707099"/>
              <a:gd name="connsiteY47" fmla="*/ 6463308 h 6463308"/>
              <a:gd name="connsiteX48" fmla="*/ 3980414 w 11707099"/>
              <a:gd name="connsiteY48" fmla="*/ 6463308 h 6463308"/>
              <a:gd name="connsiteX49" fmla="*/ 3746272 w 11707099"/>
              <a:gd name="connsiteY49" fmla="*/ 6463308 h 6463308"/>
              <a:gd name="connsiteX50" fmla="*/ 2926775 w 11707099"/>
              <a:gd name="connsiteY50" fmla="*/ 6463308 h 6463308"/>
              <a:gd name="connsiteX51" fmla="*/ 2458491 w 11707099"/>
              <a:gd name="connsiteY51" fmla="*/ 6463308 h 6463308"/>
              <a:gd name="connsiteX52" fmla="*/ 2107278 w 11707099"/>
              <a:gd name="connsiteY52" fmla="*/ 6463308 h 6463308"/>
              <a:gd name="connsiteX53" fmla="*/ 1404852 w 11707099"/>
              <a:gd name="connsiteY53" fmla="*/ 6463308 h 6463308"/>
              <a:gd name="connsiteX54" fmla="*/ 1170710 w 11707099"/>
              <a:gd name="connsiteY54" fmla="*/ 6463308 h 6463308"/>
              <a:gd name="connsiteX55" fmla="*/ 702426 w 11707099"/>
              <a:gd name="connsiteY55" fmla="*/ 6463308 h 6463308"/>
              <a:gd name="connsiteX56" fmla="*/ 0 w 11707099"/>
              <a:gd name="connsiteY56" fmla="*/ 6463308 h 6463308"/>
              <a:gd name="connsiteX57" fmla="*/ 0 w 11707099"/>
              <a:gd name="connsiteY57" fmla="*/ 5940368 h 6463308"/>
              <a:gd name="connsiteX58" fmla="*/ 0 w 11707099"/>
              <a:gd name="connsiteY58" fmla="*/ 5352794 h 6463308"/>
              <a:gd name="connsiteX59" fmla="*/ 0 w 11707099"/>
              <a:gd name="connsiteY59" fmla="*/ 4700588 h 6463308"/>
              <a:gd name="connsiteX60" fmla="*/ 0 w 11707099"/>
              <a:gd name="connsiteY60" fmla="*/ 3983748 h 6463308"/>
              <a:gd name="connsiteX61" fmla="*/ 0 w 11707099"/>
              <a:gd name="connsiteY61" fmla="*/ 3525441 h 6463308"/>
              <a:gd name="connsiteX62" fmla="*/ 0 w 11707099"/>
              <a:gd name="connsiteY62" fmla="*/ 3131767 h 6463308"/>
              <a:gd name="connsiteX63" fmla="*/ 0 w 11707099"/>
              <a:gd name="connsiteY63" fmla="*/ 2608826 h 6463308"/>
              <a:gd name="connsiteX64" fmla="*/ 0 w 11707099"/>
              <a:gd name="connsiteY64" fmla="*/ 2215152 h 6463308"/>
              <a:gd name="connsiteX65" fmla="*/ 0 w 11707099"/>
              <a:gd name="connsiteY65" fmla="*/ 1756845 h 6463308"/>
              <a:gd name="connsiteX66" fmla="*/ 0 w 11707099"/>
              <a:gd name="connsiteY66" fmla="*/ 1104638 h 6463308"/>
              <a:gd name="connsiteX67" fmla="*/ 0 w 11707099"/>
              <a:gd name="connsiteY67" fmla="*/ 581698 h 6463308"/>
              <a:gd name="connsiteX68" fmla="*/ 0 w 11707099"/>
              <a:gd name="connsiteY68" fmla="*/ 0 h 646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1707099" h="6463308" fill="none" extrusionOk="0">
                <a:moveTo>
                  <a:pt x="0" y="0"/>
                </a:moveTo>
                <a:cubicBezTo>
                  <a:pt x="90850" y="-17478"/>
                  <a:pt x="181801" y="21481"/>
                  <a:pt x="234142" y="0"/>
                </a:cubicBezTo>
                <a:cubicBezTo>
                  <a:pt x="286483" y="-21481"/>
                  <a:pt x="502654" y="49764"/>
                  <a:pt x="702426" y="0"/>
                </a:cubicBezTo>
                <a:cubicBezTo>
                  <a:pt x="902198" y="-49764"/>
                  <a:pt x="1225350" y="76901"/>
                  <a:pt x="1404852" y="0"/>
                </a:cubicBezTo>
                <a:cubicBezTo>
                  <a:pt x="1584354" y="-76901"/>
                  <a:pt x="1793890" y="45483"/>
                  <a:pt x="1990207" y="0"/>
                </a:cubicBezTo>
                <a:cubicBezTo>
                  <a:pt x="2186525" y="-45483"/>
                  <a:pt x="2525411" y="93788"/>
                  <a:pt x="2809704" y="0"/>
                </a:cubicBezTo>
                <a:cubicBezTo>
                  <a:pt x="3093997" y="-93788"/>
                  <a:pt x="3077613" y="19246"/>
                  <a:pt x="3160917" y="0"/>
                </a:cubicBezTo>
                <a:cubicBezTo>
                  <a:pt x="3244221" y="-19246"/>
                  <a:pt x="3611450" y="42482"/>
                  <a:pt x="3746272" y="0"/>
                </a:cubicBezTo>
                <a:cubicBezTo>
                  <a:pt x="3881094" y="-42482"/>
                  <a:pt x="4172570" y="37234"/>
                  <a:pt x="4448698" y="0"/>
                </a:cubicBezTo>
                <a:cubicBezTo>
                  <a:pt x="4724826" y="-37234"/>
                  <a:pt x="4931047" y="18889"/>
                  <a:pt x="5268195" y="0"/>
                </a:cubicBezTo>
                <a:cubicBezTo>
                  <a:pt x="5605343" y="-18889"/>
                  <a:pt x="5493084" y="35030"/>
                  <a:pt x="5619408" y="0"/>
                </a:cubicBezTo>
                <a:cubicBezTo>
                  <a:pt x="5745732" y="-35030"/>
                  <a:pt x="5850457" y="22921"/>
                  <a:pt x="5970620" y="0"/>
                </a:cubicBezTo>
                <a:cubicBezTo>
                  <a:pt x="6090783" y="-22921"/>
                  <a:pt x="6398089" y="69485"/>
                  <a:pt x="6555975" y="0"/>
                </a:cubicBezTo>
                <a:cubicBezTo>
                  <a:pt x="6713862" y="-69485"/>
                  <a:pt x="7050574" y="52540"/>
                  <a:pt x="7258401" y="0"/>
                </a:cubicBezTo>
                <a:cubicBezTo>
                  <a:pt x="7466228" y="-52540"/>
                  <a:pt x="7640375" y="23035"/>
                  <a:pt x="7960827" y="0"/>
                </a:cubicBezTo>
                <a:cubicBezTo>
                  <a:pt x="8281279" y="-23035"/>
                  <a:pt x="8315629" y="53692"/>
                  <a:pt x="8429111" y="0"/>
                </a:cubicBezTo>
                <a:cubicBezTo>
                  <a:pt x="8542593" y="-53692"/>
                  <a:pt x="8728389" y="45889"/>
                  <a:pt x="9014466" y="0"/>
                </a:cubicBezTo>
                <a:cubicBezTo>
                  <a:pt x="9300543" y="-45889"/>
                  <a:pt x="9163688" y="10922"/>
                  <a:pt x="9248608" y="0"/>
                </a:cubicBezTo>
                <a:cubicBezTo>
                  <a:pt x="9333528" y="-10922"/>
                  <a:pt x="9806359" y="74030"/>
                  <a:pt x="9951034" y="0"/>
                </a:cubicBezTo>
                <a:cubicBezTo>
                  <a:pt x="10095709" y="-74030"/>
                  <a:pt x="10409142" y="11636"/>
                  <a:pt x="10653460" y="0"/>
                </a:cubicBezTo>
                <a:cubicBezTo>
                  <a:pt x="10897778" y="-11636"/>
                  <a:pt x="10809616" y="27405"/>
                  <a:pt x="10887602" y="0"/>
                </a:cubicBezTo>
                <a:cubicBezTo>
                  <a:pt x="10965588" y="-27405"/>
                  <a:pt x="11352393" y="70214"/>
                  <a:pt x="11707099" y="0"/>
                </a:cubicBezTo>
                <a:cubicBezTo>
                  <a:pt x="11748063" y="180263"/>
                  <a:pt x="11705091" y="298148"/>
                  <a:pt x="11707099" y="393674"/>
                </a:cubicBezTo>
                <a:cubicBezTo>
                  <a:pt x="11709107" y="489200"/>
                  <a:pt x="11671198" y="744255"/>
                  <a:pt x="11707099" y="916615"/>
                </a:cubicBezTo>
                <a:cubicBezTo>
                  <a:pt x="11743000" y="1088975"/>
                  <a:pt x="11678537" y="1314934"/>
                  <a:pt x="11707099" y="1439555"/>
                </a:cubicBezTo>
                <a:cubicBezTo>
                  <a:pt x="11735661" y="1564176"/>
                  <a:pt x="11660711" y="1747942"/>
                  <a:pt x="11707099" y="1833229"/>
                </a:cubicBezTo>
                <a:cubicBezTo>
                  <a:pt x="11753487" y="1918516"/>
                  <a:pt x="11668156" y="2379561"/>
                  <a:pt x="11707099" y="2550069"/>
                </a:cubicBezTo>
                <a:cubicBezTo>
                  <a:pt x="11746042" y="2720577"/>
                  <a:pt x="11664727" y="2965142"/>
                  <a:pt x="11707099" y="3137642"/>
                </a:cubicBezTo>
                <a:cubicBezTo>
                  <a:pt x="11749471" y="3310142"/>
                  <a:pt x="11674212" y="3394526"/>
                  <a:pt x="11707099" y="3595950"/>
                </a:cubicBezTo>
                <a:cubicBezTo>
                  <a:pt x="11739986" y="3797374"/>
                  <a:pt x="11667269" y="4015158"/>
                  <a:pt x="11707099" y="4183523"/>
                </a:cubicBezTo>
                <a:cubicBezTo>
                  <a:pt x="11746929" y="4351888"/>
                  <a:pt x="11703561" y="4615942"/>
                  <a:pt x="11707099" y="4771096"/>
                </a:cubicBezTo>
                <a:cubicBezTo>
                  <a:pt x="11710637" y="4926250"/>
                  <a:pt x="11655582" y="5088516"/>
                  <a:pt x="11707099" y="5229404"/>
                </a:cubicBezTo>
                <a:cubicBezTo>
                  <a:pt x="11758616" y="5370292"/>
                  <a:pt x="11680173" y="5690267"/>
                  <a:pt x="11707099" y="5881610"/>
                </a:cubicBezTo>
                <a:cubicBezTo>
                  <a:pt x="11734025" y="6072953"/>
                  <a:pt x="11706385" y="6185346"/>
                  <a:pt x="11707099" y="6463308"/>
                </a:cubicBezTo>
                <a:cubicBezTo>
                  <a:pt x="11576963" y="6491201"/>
                  <a:pt x="11452046" y="6437520"/>
                  <a:pt x="11355886" y="6463308"/>
                </a:cubicBezTo>
                <a:cubicBezTo>
                  <a:pt x="11259726" y="6489096"/>
                  <a:pt x="10891306" y="6453934"/>
                  <a:pt x="10770531" y="6463308"/>
                </a:cubicBezTo>
                <a:cubicBezTo>
                  <a:pt x="10649756" y="6472682"/>
                  <a:pt x="10364447" y="6412250"/>
                  <a:pt x="10068105" y="6463308"/>
                </a:cubicBezTo>
                <a:cubicBezTo>
                  <a:pt x="9771763" y="6514366"/>
                  <a:pt x="9519247" y="6421190"/>
                  <a:pt x="9248608" y="6463308"/>
                </a:cubicBezTo>
                <a:cubicBezTo>
                  <a:pt x="8977969" y="6505426"/>
                  <a:pt x="8640176" y="6380650"/>
                  <a:pt x="8429111" y="6463308"/>
                </a:cubicBezTo>
                <a:cubicBezTo>
                  <a:pt x="8218046" y="6545966"/>
                  <a:pt x="8283360" y="6459185"/>
                  <a:pt x="8194969" y="6463308"/>
                </a:cubicBezTo>
                <a:cubicBezTo>
                  <a:pt x="8106578" y="6467431"/>
                  <a:pt x="8044166" y="6457417"/>
                  <a:pt x="7960827" y="6463308"/>
                </a:cubicBezTo>
                <a:cubicBezTo>
                  <a:pt x="7877488" y="6469199"/>
                  <a:pt x="7455175" y="6421462"/>
                  <a:pt x="7141330" y="6463308"/>
                </a:cubicBezTo>
                <a:cubicBezTo>
                  <a:pt x="6827485" y="6505154"/>
                  <a:pt x="6759917" y="6455317"/>
                  <a:pt x="6555975" y="6463308"/>
                </a:cubicBezTo>
                <a:cubicBezTo>
                  <a:pt x="6352034" y="6471299"/>
                  <a:pt x="6404140" y="6452609"/>
                  <a:pt x="6321833" y="6463308"/>
                </a:cubicBezTo>
                <a:cubicBezTo>
                  <a:pt x="6239526" y="6474007"/>
                  <a:pt x="5892586" y="6453987"/>
                  <a:pt x="5736479" y="6463308"/>
                </a:cubicBezTo>
                <a:cubicBezTo>
                  <a:pt x="5580372" y="6472629"/>
                  <a:pt x="5218185" y="6434899"/>
                  <a:pt x="5034053" y="6463308"/>
                </a:cubicBezTo>
                <a:cubicBezTo>
                  <a:pt x="4849921" y="6491717"/>
                  <a:pt x="4669337" y="6433886"/>
                  <a:pt x="4448698" y="6463308"/>
                </a:cubicBezTo>
                <a:cubicBezTo>
                  <a:pt x="4228060" y="6492730"/>
                  <a:pt x="4308862" y="6443139"/>
                  <a:pt x="4214556" y="6463308"/>
                </a:cubicBezTo>
                <a:cubicBezTo>
                  <a:pt x="4120250" y="6483477"/>
                  <a:pt x="4087959" y="6454532"/>
                  <a:pt x="3980414" y="6463308"/>
                </a:cubicBezTo>
                <a:cubicBezTo>
                  <a:pt x="3872869" y="6472084"/>
                  <a:pt x="3846799" y="6435246"/>
                  <a:pt x="3746272" y="6463308"/>
                </a:cubicBezTo>
                <a:cubicBezTo>
                  <a:pt x="3645745" y="6491370"/>
                  <a:pt x="3190785" y="6407139"/>
                  <a:pt x="2926775" y="6463308"/>
                </a:cubicBezTo>
                <a:cubicBezTo>
                  <a:pt x="2662765" y="6519477"/>
                  <a:pt x="2560132" y="6449646"/>
                  <a:pt x="2458491" y="6463308"/>
                </a:cubicBezTo>
                <a:cubicBezTo>
                  <a:pt x="2356850" y="6476970"/>
                  <a:pt x="2245548" y="6461348"/>
                  <a:pt x="2107278" y="6463308"/>
                </a:cubicBezTo>
                <a:cubicBezTo>
                  <a:pt x="1969008" y="6465268"/>
                  <a:pt x="1644759" y="6416641"/>
                  <a:pt x="1404852" y="6463308"/>
                </a:cubicBezTo>
                <a:cubicBezTo>
                  <a:pt x="1164945" y="6509975"/>
                  <a:pt x="1255584" y="6443412"/>
                  <a:pt x="1170710" y="6463308"/>
                </a:cubicBezTo>
                <a:cubicBezTo>
                  <a:pt x="1085836" y="6483204"/>
                  <a:pt x="858396" y="6463098"/>
                  <a:pt x="702426" y="6463308"/>
                </a:cubicBezTo>
                <a:cubicBezTo>
                  <a:pt x="546456" y="6463518"/>
                  <a:pt x="184835" y="6432990"/>
                  <a:pt x="0" y="6463308"/>
                </a:cubicBezTo>
                <a:cubicBezTo>
                  <a:pt x="-57670" y="6252405"/>
                  <a:pt x="55474" y="6188759"/>
                  <a:pt x="0" y="5940368"/>
                </a:cubicBezTo>
                <a:cubicBezTo>
                  <a:pt x="-55474" y="5691977"/>
                  <a:pt x="35333" y="5551396"/>
                  <a:pt x="0" y="5352794"/>
                </a:cubicBezTo>
                <a:cubicBezTo>
                  <a:pt x="-35333" y="5154192"/>
                  <a:pt x="56570" y="4937981"/>
                  <a:pt x="0" y="4700588"/>
                </a:cubicBezTo>
                <a:cubicBezTo>
                  <a:pt x="-56570" y="4463195"/>
                  <a:pt x="14425" y="4146345"/>
                  <a:pt x="0" y="3983748"/>
                </a:cubicBezTo>
                <a:cubicBezTo>
                  <a:pt x="-14425" y="3821151"/>
                  <a:pt x="37418" y="3657704"/>
                  <a:pt x="0" y="3525441"/>
                </a:cubicBezTo>
                <a:cubicBezTo>
                  <a:pt x="-37418" y="3393178"/>
                  <a:pt x="18556" y="3296583"/>
                  <a:pt x="0" y="3131767"/>
                </a:cubicBezTo>
                <a:cubicBezTo>
                  <a:pt x="-18556" y="2966951"/>
                  <a:pt x="46731" y="2753766"/>
                  <a:pt x="0" y="2608826"/>
                </a:cubicBezTo>
                <a:cubicBezTo>
                  <a:pt x="-46731" y="2463886"/>
                  <a:pt x="9514" y="2343497"/>
                  <a:pt x="0" y="2215152"/>
                </a:cubicBezTo>
                <a:cubicBezTo>
                  <a:pt x="-9514" y="2086807"/>
                  <a:pt x="45045" y="1868413"/>
                  <a:pt x="0" y="1756845"/>
                </a:cubicBezTo>
                <a:cubicBezTo>
                  <a:pt x="-45045" y="1645277"/>
                  <a:pt x="48190" y="1277187"/>
                  <a:pt x="0" y="1104638"/>
                </a:cubicBezTo>
                <a:cubicBezTo>
                  <a:pt x="-48190" y="932089"/>
                  <a:pt x="29841" y="729507"/>
                  <a:pt x="0" y="581698"/>
                </a:cubicBezTo>
                <a:cubicBezTo>
                  <a:pt x="-29841" y="433889"/>
                  <a:pt x="4767" y="237478"/>
                  <a:pt x="0" y="0"/>
                </a:cubicBezTo>
                <a:close/>
              </a:path>
              <a:path w="11707099" h="6463308" stroke="0" extrusionOk="0">
                <a:moveTo>
                  <a:pt x="0" y="0"/>
                </a:moveTo>
                <a:cubicBezTo>
                  <a:pt x="236923" y="-2105"/>
                  <a:pt x="374149" y="69018"/>
                  <a:pt x="702426" y="0"/>
                </a:cubicBezTo>
                <a:cubicBezTo>
                  <a:pt x="1030703" y="-69018"/>
                  <a:pt x="965607" y="2373"/>
                  <a:pt x="1053639" y="0"/>
                </a:cubicBezTo>
                <a:cubicBezTo>
                  <a:pt x="1141671" y="-2373"/>
                  <a:pt x="1320222" y="46298"/>
                  <a:pt x="1521923" y="0"/>
                </a:cubicBezTo>
                <a:cubicBezTo>
                  <a:pt x="1723624" y="-46298"/>
                  <a:pt x="1986331" y="74006"/>
                  <a:pt x="2341420" y="0"/>
                </a:cubicBezTo>
                <a:cubicBezTo>
                  <a:pt x="2696509" y="-74006"/>
                  <a:pt x="2474455" y="12012"/>
                  <a:pt x="2575562" y="0"/>
                </a:cubicBezTo>
                <a:cubicBezTo>
                  <a:pt x="2676669" y="-12012"/>
                  <a:pt x="2961945" y="45543"/>
                  <a:pt x="3160917" y="0"/>
                </a:cubicBezTo>
                <a:cubicBezTo>
                  <a:pt x="3359890" y="-45543"/>
                  <a:pt x="3562793" y="60225"/>
                  <a:pt x="3746272" y="0"/>
                </a:cubicBezTo>
                <a:cubicBezTo>
                  <a:pt x="3929752" y="-60225"/>
                  <a:pt x="3932226" y="7761"/>
                  <a:pt x="3980414" y="0"/>
                </a:cubicBezTo>
                <a:cubicBezTo>
                  <a:pt x="4028602" y="-7761"/>
                  <a:pt x="4122704" y="4368"/>
                  <a:pt x="4214556" y="0"/>
                </a:cubicBezTo>
                <a:cubicBezTo>
                  <a:pt x="4306408" y="-4368"/>
                  <a:pt x="4394075" y="4996"/>
                  <a:pt x="4448698" y="0"/>
                </a:cubicBezTo>
                <a:cubicBezTo>
                  <a:pt x="4503321" y="-4996"/>
                  <a:pt x="4666908" y="27095"/>
                  <a:pt x="4799911" y="0"/>
                </a:cubicBezTo>
                <a:cubicBezTo>
                  <a:pt x="4932914" y="-27095"/>
                  <a:pt x="5200335" y="27378"/>
                  <a:pt x="5502337" y="0"/>
                </a:cubicBezTo>
                <a:cubicBezTo>
                  <a:pt x="5804339" y="-27378"/>
                  <a:pt x="6027549" y="29709"/>
                  <a:pt x="6321833" y="0"/>
                </a:cubicBezTo>
                <a:cubicBezTo>
                  <a:pt x="6616117" y="-29709"/>
                  <a:pt x="6913161" y="81999"/>
                  <a:pt x="7141330" y="0"/>
                </a:cubicBezTo>
                <a:cubicBezTo>
                  <a:pt x="7369499" y="-81999"/>
                  <a:pt x="7544295" y="61622"/>
                  <a:pt x="7726685" y="0"/>
                </a:cubicBezTo>
                <a:cubicBezTo>
                  <a:pt x="7909075" y="-61622"/>
                  <a:pt x="8174831" y="62216"/>
                  <a:pt x="8429111" y="0"/>
                </a:cubicBezTo>
                <a:cubicBezTo>
                  <a:pt x="8683391" y="-62216"/>
                  <a:pt x="8591313" y="1150"/>
                  <a:pt x="8663253" y="0"/>
                </a:cubicBezTo>
                <a:cubicBezTo>
                  <a:pt x="8735193" y="-1150"/>
                  <a:pt x="8842723" y="9047"/>
                  <a:pt x="9014466" y="0"/>
                </a:cubicBezTo>
                <a:cubicBezTo>
                  <a:pt x="9186209" y="-9047"/>
                  <a:pt x="9151009" y="25159"/>
                  <a:pt x="9248608" y="0"/>
                </a:cubicBezTo>
                <a:cubicBezTo>
                  <a:pt x="9346207" y="-25159"/>
                  <a:pt x="9672974" y="52739"/>
                  <a:pt x="10068105" y="0"/>
                </a:cubicBezTo>
                <a:cubicBezTo>
                  <a:pt x="10463236" y="-52739"/>
                  <a:pt x="10197948" y="9137"/>
                  <a:pt x="10302247" y="0"/>
                </a:cubicBezTo>
                <a:cubicBezTo>
                  <a:pt x="10406546" y="-9137"/>
                  <a:pt x="10427404" y="27405"/>
                  <a:pt x="10536389" y="0"/>
                </a:cubicBezTo>
                <a:cubicBezTo>
                  <a:pt x="10645374" y="-27405"/>
                  <a:pt x="10818933" y="28040"/>
                  <a:pt x="11004673" y="0"/>
                </a:cubicBezTo>
                <a:cubicBezTo>
                  <a:pt x="11190413" y="-28040"/>
                  <a:pt x="11540075" y="83843"/>
                  <a:pt x="11707099" y="0"/>
                </a:cubicBezTo>
                <a:cubicBezTo>
                  <a:pt x="11759426" y="159191"/>
                  <a:pt x="11653313" y="233537"/>
                  <a:pt x="11707099" y="458307"/>
                </a:cubicBezTo>
                <a:cubicBezTo>
                  <a:pt x="11760885" y="683077"/>
                  <a:pt x="11667569" y="660201"/>
                  <a:pt x="11707099" y="851982"/>
                </a:cubicBezTo>
                <a:cubicBezTo>
                  <a:pt x="11746629" y="1043764"/>
                  <a:pt x="11660601" y="1082203"/>
                  <a:pt x="11707099" y="1245656"/>
                </a:cubicBezTo>
                <a:cubicBezTo>
                  <a:pt x="11753597" y="1409109"/>
                  <a:pt x="11692657" y="1592683"/>
                  <a:pt x="11707099" y="1768596"/>
                </a:cubicBezTo>
                <a:cubicBezTo>
                  <a:pt x="11721541" y="1944509"/>
                  <a:pt x="11639695" y="2129006"/>
                  <a:pt x="11707099" y="2485436"/>
                </a:cubicBezTo>
                <a:cubicBezTo>
                  <a:pt x="11774503" y="2841866"/>
                  <a:pt x="11678534" y="2979248"/>
                  <a:pt x="11707099" y="3202275"/>
                </a:cubicBezTo>
                <a:cubicBezTo>
                  <a:pt x="11735664" y="3425302"/>
                  <a:pt x="11678392" y="3531090"/>
                  <a:pt x="11707099" y="3789849"/>
                </a:cubicBezTo>
                <a:cubicBezTo>
                  <a:pt x="11735806" y="4048608"/>
                  <a:pt x="11659352" y="4088443"/>
                  <a:pt x="11707099" y="4312789"/>
                </a:cubicBezTo>
                <a:cubicBezTo>
                  <a:pt x="11754846" y="4537135"/>
                  <a:pt x="11633109" y="4681868"/>
                  <a:pt x="11707099" y="5029629"/>
                </a:cubicBezTo>
                <a:cubicBezTo>
                  <a:pt x="11781089" y="5377390"/>
                  <a:pt x="11677304" y="5324233"/>
                  <a:pt x="11707099" y="5552569"/>
                </a:cubicBezTo>
                <a:cubicBezTo>
                  <a:pt x="11736894" y="5780905"/>
                  <a:pt x="11680561" y="6262772"/>
                  <a:pt x="11707099" y="6463308"/>
                </a:cubicBezTo>
                <a:cubicBezTo>
                  <a:pt x="11489313" y="6502282"/>
                  <a:pt x="11429988" y="6434206"/>
                  <a:pt x="11238815" y="6463308"/>
                </a:cubicBezTo>
                <a:cubicBezTo>
                  <a:pt x="11047642" y="6492410"/>
                  <a:pt x="11063373" y="6459915"/>
                  <a:pt x="11004673" y="6463308"/>
                </a:cubicBezTo>
                <a:cubicBezTo>
                  <a:pt x="10945973" y="6466701"/>
                  <a:pt x="10400685" y="6373622"/>
                  <a:pt x="10185176" y="6463308"/>
                </a:cubicBezTo>
                <a:cubicBezTo>
                  <a:pt x="9969667" y="6552994"/>
                  <a:pt x="9693200" y="6388673"/>
                  <a:pt x="9482750" y="6463308"/>
                </a:cubicBezTo>
                <a:cubicBezTo>
                  <a:pt x="9272300" y="6537943"/>
                  <a:pt x="9013645" y="6446383"/>
                  <a:pt x="8780324" y="6463308"/>
                </a:cubicBezTo>
                <a:cubicBezTo>
                  <a:pt x="8547003" y="6480233"/>
                  <a:pt x="8662470" y="6455881"/>
                  <a:pt x="8546182" y="6463308"/>
                </a:cubicBezTo>
                <a:cubicBezTo>
                  <a:pt x="8429894" y="6470735"/>
                  <a:pt x="8247253" y="6431641"/>
                  <a:pt x="7960827" y="6463308"/>
                </a:cubicBezTo>
                <a:cubicBezTo>
                  <a:pt x="7674401" y="6494975"/>
                  <a:pt x="7782742" y="6461481"/>
                  <a:pt x="7609614" y="6463308"/>
                </a:cubicBezTo>
                <a:cubicBezTo>
                  <a:pt x="7436486" y="6465135"/>
                  <a:pt x="7424761" y="6427633"/>
                  <a:pt x="7258401" y="6463308"/>
                </a:cubicBezTo>
                <a:cubicBezTo>
                  <a:pt x="7092041" y="6498983"/>
                  <a:pt x="6863320" y="6408107"/>
                  <a:pt x="6555975" y="6463308"/>
                </a:cubicBezTo>
                <a:cubicBezTo>
                  <a:pt x="6248630" y="6518509"/>
                  <a:pt x="6305609" y="6448144"/>
                  <a:pt x="6204762" y="6463308"/>
                </a:cubicBezTo>
                <a:cubicBezTo>
                  <a:pt x="6103915" y="6478472"/>
                  <a:pt x="5671037" y="6440450"/>
                  <a:pt x="5502337" y="6463308"/>
                </a:cubicBezTo>
                <a:cubicBezTo>
                  <a:pt x="5333637" y="6486166"/>
                  <a:pt x="5351336" y="6445678"/>
                  <a:pt x="5268195" y="6463308"/>
                </a:cubicBezTo>
                <a:cubicBezTo>
                  <a:pt x="5185054" y="6480938"/>
                  <a:pt x="4987981" y="6428947"/>
                  <a:pt x="4916982" y="6463308"/>
                </a:cubicBezTo>
                <a:cubicBezTo>
                  <a:pt x="4845983" y="6497669"/>
                  <a:pt x="4716643" y="6439742"/>
                  <a:pt x="4565769" y="6463308"/>
                </a:cubicBezTo>
                <a:cubicBezTo>
                  <a:pt x="4414895" y="6486874"/>
                  <a:pt x="4426737" y="6438351"/>
                  <a:pt x="4331627" y="6463308"/>
                </a:cubicBezTo>
                <a:cubicBezTo>
                  <a:pt x="4236517" y="6488265"/>
                  <a:pt x="4007130" y="6414466"/>
                  <a:pt x="3863343" y="6463308"/>
                </a:cubicBezTo>
                <a:cubicBezTo>
                  <a:pt x="3719556" y="6512150"/>
                  <a:pt x="3578653" y="6431568"/>
                  <a:pt x="3395059" y="6463308"/>
                </a:cubicBezTo>
                <a:cubicBezTo>
                  <a:pt x="3211465" y="6495048"/>
                  <a:pt x="2961349" y="6419861"/>
                  <a:pt x="2809704" y="6463308"/>
                </a:cubicBezTo>
                <a:cubicBezTo>
                  <a:pt x="2658059" y="6506755"/>
                  <a:pt x="2664596" y="6445211"/>
                  <a:pt x="2575562" y="6463308"/>
                </a:cubicBezTo>
                <a:cubicBezTo>
                  <a:pt x="2486528" y="6481405"/>
                  <a:pt x="2324603" y="6461727"/>
                  <a:pt x="2224349" y="6463308"/>
                </a:cubicBezTo>
                <a:cubicBezTo>
                  <a:pt x="2124095" y="6464889"/>
                  <a:pt x="2063781" y="6440962"/>
                  <a:pt x="1990207" y="6463308"/>
                </a:cubicBezTo>
                <a:cubicBezTo>
                  <a:pt x="1916633" y="6485654"/>
                  <a:pt x="1542338" y="6460680"/>
                  <a:pt x="1170710" y="6463308"/>
                </a:cubicBezTo>
                <a:cubicBezTo>
                  <a:pt x="799082" y="6465936"/>
                  <a:pt x="271795" y="6352449"/>
                  <a:pt x="0" y="6463308"/>
                </a:cubicBezTo>
                <a:cubicBezTo>
                  <a:pt x="-11559" y="6343086"/>
                  <a:pt x="43642" y="6083123"/>
                  <a:pt x="0" y="5940368"/>
                </a:cubicBezTo>
                <a:cubicBezTo>
                  <a:pt x="-43642" y="5797613"/>
                  <a:pt x="15778" y="5459823"/>
                  <a:pt x="0" y="5288161"/>
                </a:cubicBezTo>
                <a:cubicBezTo>
                  <a:pt x="-15778" y="5116499"/>
                  <a:pt x="1175" y="4896023"/>
                  <a:pt x="0" y="4635955"/>
                </a:cubicBezTo>
                <a:cubicBezTo>
                  <a:pt x="-1175" y="4375887"/>
                  <a:pt x="53015" y="4100563"/>
                  <a:pt x="0" y="3919115"/>
                </a:cubicBezTo>
                <a:cubicBezTo>
                  <a:pt x="-53015" y="3737667"/>
                  <a:pt x="26668" y="3573165"/>
                  <a:pt x="0" y="3460808"/>
                </a:cubicBezTo>
                <a:cubicBezTo>
                  <a:pt x="-26668" y="3348451"/>
                  <a:pt x="16805" y="2932484"/>
                  <a:pt x="0" y="2743968"/>
                </a:cubicBezTo>
                <a:cubicBezTo>
                  <a:pt x="-16805" y="2555452"/>
                  <a:pt x="15435" y="2461130"/>
                  <a:pt x="0" y="2221028"/>
                </a:cubicBezTo>
                <a:cubicBezTo>
                  <a:pt x="-15435" y="1980926"/>
                  <a:pt x="4265" y="1973854"/>
                  <a:pt x="0" y="1827353"/>
                </a:cubicBezTo>
                <a:cubicBezTo>
                  <a:pt x="-4265" y="1680853"/>
                  <a:pt x="53727" y="1465444"/>
                  <a:pt x="0" y="1175147"/>
                </a:cubicBezTo>
                <a:cubicBezTo>
                  <a:pt x="-53727" y="884850"/>
                  <a:pt x="46663" y="815390"/>
                  <a:pt x="0" y="716840"/>
                </a:cubicBezTo>
                <a:cubicBezTo>
                  <a:pt x="-46663" y="618290"/>
                  <a:pt x="7393" y="309207"/>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4251952394">
                  <a:prstGeom prst="rect">
                    <a:avLst/>
                  </a:prstGeom>
                  <ask:type>
                    <ask:lineSketchScribble/>
                  </ask:type>
                </ask:lineSketchStyleProps>
              </a:ext>
            </a:extLst>
          </a:ln>
        </p:spPr>
        <p:txBody>
          <a:bodyPr wrap="square">
            <a:spAutoFit/>
          </a:bodyPr>
          <a:lstStyle/>
          <a:p>
            <a:r>
              <a:rPr lang="de-DE" i="1" dirty="0"/>
              <a:t>Also machten wir uns auf den Rückweg. Die folgenden Jahre waren schwierig für mein Land und sein Volk. Es herrschten Armut und politische Unruhen. Unter anderem fand ich mich auch in Athen wieder, als es die Hauptstadt Griechenlands wurde. Damals war es nur ein Dorf, mit schlammigen Straßen und Menschen, die unter schwierigen Bedingungen ums Überleben kämpften. Doch nach einer Weile begann sich Athen zu verändern. Es wimmelte von Bauarbeitern aus </a:t>
            </a:r>
            <a:r>
              <a:rPr lang="de-DE" i="1" dirty="0" err="1"/>
              <a:t>Anafi</a:t>
            </a:r>
            <a:r>
              <a:rPr lang="de-DE" i="1" dirty="0"/>
              <a:t>, Marmorarbeitern aus Tinos und Brunnenbauern aus Naxos, die alle daran arbeiteten, das Gesicht von Athen zu verändern. Der Name meines Vaters veranlasste die Menschen, mir zu helfen und mich hervorzuheben. Tatsächlich bot man mir einen Platz in der Hill School an, die kurz zuvor von einem amerikanischen Priester gegründet worden war und in der nur Mädchen aus wohlhabenden Familien lernten. Dort entdeckten mich die Mitarbeiter des Palastes und stellten mich der Königin vor, die auf der Suche nach Brautjungfern war.</a:t>
            </a:r>
          </a:p>
          <a:p>
            <a:r>
              <a:rPr lang="de-DE" i="1" dirty="0"/>
              <a:t>Unser erstes Treffen werde ich nie vergessen. Ich war so beeindruckt von Königin Amalia! Ich hatte gehört, dass wir ungefähr gleich alt waren, aber ich hatte sie mir als distanziert und kalt vorgestellt. Sie war in den Salons Europas aufgewachsen und war nun eine Königin! Aber nein, das war ganz und gar nicht der Fall. Sobald sie mich sah, wirkte sie aufgeregt. Sie sagte, es sei so wichtig für sie, die Tochter von Markos </a:t>
            </a:r>
            <a:r>
              <a:rPr lang="de-DE" i="1" dirty="0" err="1"/>
              <a:t>Botsaris</a:t>
            </a:r>
            <a:r>
              <a:rPr lang="de-DE" i="1" dirty="0"/>
              <a:t> zu treffen! Sie überlegte nicht einen Moment lang. Sie forderte mich auf, ihr in den Palast zu folgen, der nun mein neues Zuhause sein würde.</a:t>
            </a:r>
          </a:p>
          <a:p>
            <a:r>
              <a:rPr lang="de-DE" i="1" dirty="0"/>
              <a:t>Seit diesem Tag sind drei Jahre vergangen. Mein Leben hat sich so sehr verändert! Die Königin hält mich immer an ihrer Seite, schätzt mich und vertraut mir. Sie sagt, dass sie mich nicht nur wegen meines bedeutsamen Nachnamens, sondern auch wegen meiner Freundlichkeit und Umgänglichkeit mag. Ich bin ihr eine wichtige  Begleiterin auf all ihren Reisen in Europa. Die Wahrheit ist, dass sowohl meine Sprachkenntnisse als auch meine schulische Ausbildung dazu beigetragen haben. Die Erfahrungen, die ich mit ihr gemacht habe, sind unvergesslich. Wo immer sie mich, die Griechin aus </a:t>
            </a:r>
            <a:r>
              <a:rPr lang="de-DE" i="1" dirty="0" err="1"/>
              <a:t>Messolonghi</a:t>
            </a:r>
            <a:r>
              <a:rPr lang="de-DE" i="1" dirty="0"/>
              <a:t>, vorstellt, drücken die europäischen Aristokraten ihre Bewunderung und Begeisterung aus. Ich freue mich auf unsere nächste Reise nach München, die in ein paar Monaten stattfinden wird. Die Königin hat mir gestanden, dass ein großer deutscher Maler mein Porträt anfertigen und es in die "Galerie der Schönheit" zusammen mit denen der schönsten Frauen unserer Zeit stellen möchte, und König Ludwig von Bayern, Vater von König Otto, denkt daran, mich mit dem goldenen Kreuz zu ehren!</a:t>
            </a:r>
            <a:r>
              <a:rPr lang="de-DE" dirty="0"/>
              <a:t> </a:t>
            </a:r>
            <a:r>
              <a:rPr lang="de-DE" i="1" dirty="0"/>
              <a:t> </a:t>
            </a:r>
            <a:endParaRPr lang="de-DE" dirty="0"/>
          </a:p>
        </p:txBody>
      </p:sp>
      <p:sp>
        <p:nvSpPr>
          <p:cNvPr id="13" name="TextBox 12">
            <a:extLst>
              <a:ext uri="{FF2B5EF4-FFF2-40B4-BE49-F238E27FC236}">
                <a16:creationId xmlns:a16="http://schemas.microsoft.com/office/drawing/2014/main" id="{A64F9606-4C1D-4C30-80F5-B7FA4C9E09E2}"/>
              </a:ext>
            </a:extLst>
          </p:cNvPr>
          <p:cNvSpPr txBox="1"/>
          <p:nvPr/>
        </p:nvSpPr>
        <p:spPr>
          <a:xfrm>
            <a:off x="87763" y="1582948"/>
            <a:ext cx="10747382" cy="4524315"/>
          </a:xfrm>
          <a:custGeom>
            <a:avLst/>
            <a:gdLst>
              <a:gd name="connsiteX0" fmla="*/ 0 w 10747382"/>
              <a:gd name="connsiteY0" fmla="*/ 0 h 4524315"/>
              <a:gd name="connsiteX1" fmla="*/ 597077 w 10747382"/>
              <a:gd name="connsiteY1" fmla="*/ 0 h 4524315"/>
              <a:gd name="connsiteX2" fmla="*/ 979206 w 10747382"/>
              <a:gd name="connsiteY2" fmla="*/ 0 h 4524315"/>
              <a:gd name="connsiteX3" fmla="*/ 1683757 w 10747382"/>
              <a:gd name="connsiteY3" fmla="*/ 0 h 4524315"/>
              <a:gd name="connsiteX4" fmla="*/ 2495781 w 10747382"/>
              <a:gd name="connsiteY4" fmla="*/ 0 h 4524315"/>
              <a:gd name="connsiteX5" fmla="*/ 3092858 w 10747382"/>
              <a:gd name="connsiteY5" fmla="*/ 0 h 4524315"/>
              <a:gd name="connsiteX6" fmla="*/ 3904882 w 10747382"/>
              <a:gd name="connsiteY6" fmla="*/ 0 h 4524315"/>
              <a:gd name="connsiteX7" fmla="*/ 4287011 w 10747382"/>
              <a:gd name="connsiteY7" fmla="*/ 0 h 4524315"/>
              <a:gd name="connsiteX8" fmla="*/ 4991562 w 10747382"/>
              <a:gd name="connsiteY8" fmla="*/ 0 h 4524315"/>
              <a:gd name="connsiteX9" fmla="*/ 5696112 w 10747382"/>
              <a:gd name="connsiteY9" fmla="*/ 0 h 4524315"/>
              <a:gd name="connsiteX10" fmla="*/ 6508137 w 10747382"/>
              <a:gd name="connsiteY10" fmla="*/ 0 h 4524315"/>
              <a:gd name="connsiteX11" fmla="*/ 7320161 w 10747382"/>
              <a:gd name="connsiteY11" fmla="*/ 0 h 4524315"/>
              <a:gd name="connsiteX12" fmla="*/ 7594817 w 10747382"/>
              <a:gd name="connsiteY12" fmla="*/ 0 h 4524315"/>
              <a:gd name="connsiteX13" fmla="*/ 8299367 w 10747382"/>
              <a:gd name="connsiteY13" fmla="*/ 0 h 4524315"/>
              <a:gd name="connsiteX14" fmla="*/ 8896444 w 10747382"/>
              <a:gd name="connsiteY14" fmla="*/ 0 h 4524315"/>
              <a:gd name="connsiteX15" fmla="*/ 9278573 w 10747382"/>
              <a:gd name="connsiteY15" fmla="*/ 0 h 4524315"/>
              <a:gd name="connsiteX16" fmla="*/ 9875650 w 10747382"/>
              <a:gd name="connsiteY16" fmla="*/ 0 h 4524315"/>
              <a:gd name="connsiteX17" fmla="*/ 10150305 w 10747382"/>
              <a:gd name="connsiteY17" fmla="*/ 0 h 4524315"/>
              <a:gd name="connsiteX18" fmla="*/ 10747382 w 10747382"/>
              <a:gd name="connsiteY18" fmla="*/ 0 h 4524315"/>
              <a:gd name="connsiteX19" fmla="*/ 10747382 w 10747382"/>
              <a:gd name="connsiteY19" fmla="*/ 520296 h 4524315"/>
              <a:gd name="connsiteX20" fmla="*/ 10747382 w 10747382"/>
              <a:gd name="connsiteY20" fmla="*/ 1176322 h 4524315"/>
              <a:gd name="connsiteX21" fmla="*/ 10747382 w 10747382"/>
              <a:gd name="connsiteY21" fmla="*/ 1787104 h 4524315"/>
              <a:gd name="connsiteX22" fmla="*/ 10747382 w 10747382"/>
              <a:gd name="connsiteY22" fmla="*/ 2397887 h 4524315"/>
              <a:gd name="connsiteX23" fmla="*/ 10747382 w 10747382"/>
              <a:gd name="connsiteY23" fmla="*/ 2963426 h 4524315"/>
              <a:gd name="connsiteX24" fmla="*/ 10747382 w 10747382"/>
              <a:gd name="connsiteY24" fmla="*/ 3393236 h 4524315"/>
              <a:gd name="connsiteX25" fmla="*/ 10747382 w 10747382"/>
              <a:gd name="connsiteY25" fmla="*/ 3913532 h 4524315"/>
              <a:gd name="connsiteX26" fmla="*/ 10747382 w 10747382"/>
              <a:gd name="connsiteY26" fmla="*/ 4524315 h 4524315"/>
              <a:gd name="connsiteX27" fmla="*/ 10150305 w 10747382"/>
              <a:gd name="connsiteY27" fmla="*/ 4524315 h 4524315"/>
              <a:gd name="connsiteX28" fmla="*/ 9875650 w 10747382"/>
              <a:gd name="connsiteY28" fmla="*/ 4524315 h 4524315"/>
              <a:gd name="connsiteX29" fmla="*/ 9600995 w 10747382"/>
              <a:gd name="connsiteY29" fmla="*/ 4524315 h 4524315"/>
              <a:gd name="connsiteX30" fmla="*/ 9326339 w 10747382"/>
              <a:gd name="connsiteY30" fmla="*/ 4524315 h 4524315"/>
              <a:gd name="connsiteX31" fmla="*/ 8944210 w 10747382"/>
              <a:gd name="connsiteY31" fmla="*/ 4524315 h 4524315"/>
              <a:gd name="connsiteX32" fmla="*/ 8669555 w 10747382"/>
              <a:gd name="connsiteY32" fmla="*/ 4524315 h 4524315"/>
              <a:gd name="connsiteX33" fmla="*/ 7857530 w 10747382"/>
              <a:gd name="connsiteY33" fmla="*/ 4524315 h 4524315"/>
              <a:gd name="connsiteX34" fmla="*/ 7367927 w 10747382"/>
              <a:gd name="connsiteY34" fmla="*/ 4524315 h 4524315"/>
              <a:gd name="connsiteX35" fmla="*/ 6555903 w 10747382"/>
              <a:gd name="connsiteY35" fmla="*/ 4524315 h 4524315"/>
              <a:gd name="connsiteX36" fmla="*/ 5958826 w 10747382"/>
              <a:gd name="connsiteY36" fmla="*/ 4524315 h 4524315"/>
              <a:gd name="connsiteX37" fmla="*/ 5254276 w 10747382"/>
              <a:gd name="connsiteY37" fmla="*/ 4524315 h 4524315"/>
              <a:gd name="connsiteX38" fmla="*/ 4979620 w 10747382"/>
              <a:gd name="connsiteY38" fmla="*/ 4524315 h 4524315"/>
              <a:gd name="connsiteX39" fmla="*/ 4490017 w 10747382"/>
              <a:gd name="connsiteY39" fmla="*/ 4524315 h 4524315"/>
              <a:gd name="connsiteX40" fmla="*/ 4000414 w 10747382"/>
              <a:gd name="connsiteY40" fmla="*/ 4524315 h 4524315"/>
              <a:gd name="connsiteX41" fmla="*/ 3188390 w 10747382"/>
              <a:gd name="connsiteY41" fmla="*/ 4524315 h 4524315"/>
              <a:gd name="connsiteX42" fmla="*/ 2591313 w 10747382"/>
              <a:gd name="connsiteY42" fmla="*/ 4524315 h 4524315"/>
              <a:gd name="connsiteX43" fmla="*/ 2209184 w 10747382"/>
              <a:gd name="connsiteY43" fmla="*/ 4524315 h 4524315"/>
              <a:gd name="connsiteX44" fmla="*/ 1397160 w 10747382"/>
              <a:gd name="connsiteY44" fmla="*/ 4524315 h 4524315"/>
              <a:gd name="connsiteX45" fmla="*/ 1015031 w 10747382"/>
              <a:gd name="connsiteY45" fmla="*/ 4524315 h 4524315"/>
              <a:gd name="connsiteX46" fmla="*/ 525428 w 10747382"/>
              <a:gd name="connsiteY46" fmla="*/ 4524315 h 4524315"/>
              <a:gd name="connsiteX47" fmla="*/ 0 w 10747382"/>
              <a:gd name="connsiteY47" fmla="*/ 4524315 h 4524315"/>
              <a:gd name="connsiteX48" fmla="*/ 0 w 10747382"/>
              <a:gd name="connsiteY48" fmla="*/ 3868289 h 4524315"/>
              <a:gd name="connsiteX49" fmla="*/ 0 w 10747382"/>
              <a:gd name="connsiteY49" fmla="*/ 3212264 h 4524315"/>
              <a:gd name="connsiteX50" fmla="*/ 0 w 10747382"/>
              <a:gd name="connsiteY50" fmla="*/ 2737211 h 4524315"/>
              <a:gd name="connsiteX51" fmla="*/ 0 w 10747382"/>
              <a:gd name="connsiteY51" fmla="*/ 2307401 h 4524315"/>
              <a:gd name="connsiteX52" fmla="*/ 0 w 10747382"/>
              <a:gd name="connsiteY52" fmla="*/ 1787104 h 4524315"/>
              <a:gd name="connsiteX53" fmla="*/ 0 w 10747382"/>
              <a:gd name="connsiteY53" fmla="*/ 1266808 h 4524315"/>
              <a:gd name="connsiteX54" fmla="*/ 0 w 10747382"/>
              <a:gd name="connsiteY54" fmla="*/ 836998 h 4524315"/>
              <a:gd name="connsiteX55" fmla="*/ 0 w 10747382"/>
              <a:gd name="connsiteY55"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47382" h="4524315" fill="none" extrusionOk="0">
                <a:moveTo>
                  <a:pt x="0" y="0"/>
                </a:moveTo>
                <a:cubicBezTo>
                  <a:pt x="215846" y="-32551"/>
                  <a:pt x="427558" y="61434"/>
                  <a:pt x="597077" y="0"/>
                </a:cubicBezTo>
                <a:cubicBezTo>
                  <a:pt x="766596" y="-61434"/>
                  <a:pt x="865141" y="18653"/>
                  <a:pt x="979206" y="0"/>
                </a:cubicBezTo>
                <a:cubicBezTo>
                  <a:pt x="1093271" y="-18653"/>
                  <a:pt x="1511463" y="67641"/>
                  <a:pt x="1683757" y="0"/>
                </a:cubicBezTo>
                <a:cubicBezTo>
                  <a:pt x="1856051" y="-67641"/>
                  <a:pt x="2220381" y="91175"/>
                  <a:pt x="2495781" y="0"/>
                </a:cubicBezTo>
                <a:cubicBezTo>
                  <a:pt x="2771181" y="-91175"/>
                  <a:pt x="2825226" y="59560"/>
                  <a:pt x="3092858" y="0"/>
                </a:cubicBezTo>
                <a:cubicBezTo>
                  <a:pt x="3360490" y="-59560"/>
                  <a:pt x="3526266" y="31902"/>
                  <a:pt x="3904882" y="0"/>
                </a:cubicBezTo>
                <a:cubicBezTo>
                  <a:pt x="4283498" y="-31902"/>
                  <a:pt x="4131555" y="23910"/>
                  <a:pt x="4287011" y="0"/>
                </a:cubicBezTo>
                <a:cubicBezTo>
                  <a:pt x="4442467" y="-23910"/>
                  <a:pt x="4825616" y="11688"/>
                  <a:pt x="4991562" y="0"/>
                </a:cubicBezTo>
                <a:cubicBezTo>
                  <a:pt x="5157508" y="-11688"/>
                  <a:pt x="5484213" y="1644"/>
                  <a:pt x="5696112" y="0"/>
                </a:cubicBezTo>
                <a:cubicBezTo>
                  <a:pt x="5908011" y="-1644"/>
                  <a:pt x="6301996" y="85767"/>
                  <a:pt x="6508137" y="0"/>
                </a:cubicBezTo>
                <a:cubicBezTo>
                  <a:pt x="6714279" y="-85767"/>
                  <a:pt x="7007907" y="32084"/>
                  <a:pt x="7320161" y="0"/>
                </a:cubicBezTo>
                <a:cubicBezTo>
                  <a:pt x="7632415" y="-32084"/>
                  <a:pt x="7494164" y="19950"/>
                  <a:pt x="7594817" y="0"/>
                </a:cubicBezTo>
                <a:cubicBezTo>
                  <a:pt x="7695470" y="-19950"/>
                  <a:pt x="7996544" y="19050"/>
                  <a:pt x="8299367" y="0"/>
                </a:cubicBezTo>
                <a:cubicBezTo>
                  <a:pt x="8602190" y="-19050"/>
                  <a:pt x="8740248" y="61850"/>
                  <a:pt x="8896444" y="0"/>
                </a:cubicBezTo>
                <a:cubicBezTo>
                  <a:pt x="9052640" y="-61850"/>
                  <a:pt x="9105973" y="24396"/>
                  <a:pt x="9278573" y="0"/>
                </a:cubicBezTo>
                <a:cubicBezTo>
                  <a:pt x="9451173" y="-24396"/>
                  <a:pt x="9723473" y="7230"/>
                  <a:pt x="9875650" y="0"/>
                </a:cubicBezTo>
                <a:cubicBezTo>
                  <a:pt x="10027827" y="-7230"/>
                  <a:pt x="10042799" y="20542"/>
                  <a:pt x="10150305" y="0"/>
                </a:cubicBezTo>
                <a:cubicBezTo>
                  <a:pt x="10257811" y="-20542"/>
                  <a:pt x="10451220" y="15180"/>
                  <a:pt x="10747382" y="0"/>
                </a:cubicBezTo>
                <a:cubicBezTo>
                  <a:pt x="10751682" y="132214"/>
                  <a:pt x="10747200" y="340742"/>
                  <a:pt x="10747382" y="520296"/>
                </a:cubicBezTo>
                <a:cubicBezTo>
                  <a:pt x="10747564" y="699850"/>
                  <a:pt x="10698302" y="870505"/>
                  <a:pt x="10747382" y="1176322"/>
                </a:cubicBezTo>
                <a:cubicBezTo>
                  <a:pt x="10796462" y="1482139"/>
                  <a:pt x="10685176" y="1620130"/>
                  <a:pt x="10747382" y="1787104"/>
                </a:cubicBezTo>
                <a:cubicBezTo>
                  <a:pt x="10809588" y="1954078"/>
                  <a:pt x="10723851" y="2159715"/>
                  <a:pt x="10747382" y="2397887"/>
                </a:cubicBezTo>
                <a:cubicBezTo>
                  <a:pt x="10770913" y="2636059"/>
                  <a:pt x="10744491" y="2718505"/>
                  <a:pt x="10747382" y="2963426"/>
                </a:cubicBezTo>
                <a:cubicBezTo>
                  <a:pt x="10750273" y="3208347"/>
                  <a:pt x="10735194" y="3292207"/>
                  <a:pt x="10747382" y="3393236"/>
                </a:cubicBezTo>
                <a:cubicBezTo>
                  <a:pt x="10759570" y="3494265"/>
                  <a:pt x="10745682" y="3686321"/>
                  <a:pt x="10747382" y="3913532"/>
                </a:cubicBezTo>
                <a:cubicBezTo>
                  <a:pt x="10749082" y="4140743"/>
                  <a:pt x="10720510" y="4318835"/>
                  <a:pt x="10747382" y="4524315"/>
                </a:cubicBezTo>
                <a:cubicBezTo>
                  <a:pt x="10533012" y="4569735"/>
                  <a:pt x="10421843" y="4496239"/>
                  <a:pt x="10150305" y="4524315"/>
                </a:cubicBezTo>
                <a:cubicBezTo>
                  <a:pt x="9878767" y="4552391"/>
                  <a:pt x="9946760" y="4521050"/>
                  <a:pt x="9875650" y="4524315"/>
                </a:cubicBezTo>
                <a:cubicBezTo>
                  <a:pt x="9804540" y="4527580"/>
                  <a:pt x="9696659" y="4515578"/>
                  <a:pt x="9600995" y="4524315"/>
                </a:cubicBezTo>
                <a:cubicBezTo>
                  <a:pt x="9505331" y="4533052"/>
                  <a:pt x="9440848" y="4507297"/>
                  <a:pt x="9326339" y="4524315"/>
                </a:cubicBezTo>
                <a:cubicBezTo>
                  <a:pt x="9211830" y="4541333"/>
                  <a:pt x="9073805" y="4502136"/>
                  <a:pt x="8944210" y="4524315"/>
                </a:cubicBezTo>
                <a:cubicBezTo>
                  <a:pt x="8814615" y="4546494"/>
                  <a:pt x="8765298" y="4522000"/>
                  <a:pt x="8669555" y="4524315"/>
                </a:cubicBezTo>
                <a:cubicBezTo>
                  <a:pt x="8573813" y="4526630"/>
                  <a:pt x="8164454" y="4477555"/>
                  <a:pt x="7857530" y="4524315"/>
                </a:cubicBezTo>
                <a:cubicBezTo>
                  <a:pt x="7550607" y="4571075"/>
                  <a:pt x="7598637" y="4493025"/>
                  <a:pt x="7367927" y="4524315"/>
                </a:cubicBezTo>
                <a:cubicBezTo>
                  <a:pt x="7137217" y="4555605"/>
                  <a:pt x="6858119" y="4493585"/>
                  <a:pt x="6555903" y="4524315"/>
                </a:cubicBezTo>
                <a:cubicBezTo>
                  <a:pt x="6253687" y="4555045"/>
                  <a:pt x="6231614" y="4462181"/>
                  <a:pt x="5958826" y="4524315"/>
                </a:cubicBezTo>
                <a:cubicBezTo>
                  <a:pt x="5686038" y="4586449"/>
                  <a:pt x="5426544" y="4467910"/>
                  <a:pt x="5254276" y="4524315"/>
                </a:cubicBezTo>
                <a:cubicBezTo>
                  <a:pt x="5082008" y="4580720"/>
                  <a:pt x="5106087" y="4502563"/>
                  <a:pt x="4979620" y="4524315"/>
                </a:cubicBezTo>
                <a:cubicBezTo>
                  <a:pt x="4853153" y="4546067"/>
                  <a:pt x="4614138" y="4499478"/>
                  <a:pt x="4490017" y="4524315"/>
                </a:cubicBezTo>
                <a:cubicBezTo>
                  <a:pt x="4365896" y="4549152"/>
                  <a:pt x="4191883" y="4469207"/>
                  <a:pt x="4000414" y="4524315"/>
                </a:cubicBezTo>
                <a:cubicBezTo>
                  <a:pt x="3808945" y="4579423"/>
                  <a:pt x="3491297" y="4460485"/>
                  <a:pt x="3188390" y="4524315"/>
                </a:cubicBezTo>
                <a:cubicBezTo>
                  <a:pt x="2885483" y="4588145"/>
                  <a:pt x="2795925" y="4476899"/>
                  <a:pt x="2591313" y="4524315"/>
                </a:cubicBezTo>
                <a:cubicBezTo>
                  <a:pt x="2386701" y="4571731"/>
                  <a:pt x="2318140" y="4512060"/>
                  <a:pt x="2209184" y="4524315"/>
                </a:cubicBezTo>
                <a:cubicBezTo>
                  <a:pt x="2100228" y="4536570"/>
                  <a:pt x="1605564" y="4521161"/>
                  <a:pt x="1397160" y="4524315"/>
                </a:cubicBezTo>
                <a:cubicBezTo>
                  <a:pt x="1188756" y="4527469"/>
                  <a:pt x="1102465" y="4520711"/>
                  <a:pt x="1015031" y="4524315"/>
                </a:cubicBezTo>
                <a:cubicBezTo>
                  <a:pt x="927597" y="4527919"/>
                  <a:pt x="701261" y="4495035"/>
                  <a:pt x="525428" y="4524315"/>
                </a:cubicBezTo>
                <a:cubicBezTo>
                  <a:pt x="349595" y="4553595"/>
                  <a:pt x="109528" y="4477231"/>
                  <a:pt x="0" y="4524315"/>
                </a:cubicBezTo>
                <a:cubicBezTo>
                  <a:pt x="-21353" y="4325647"/>
                  <a:pt x="43238" y="4091046"/>
                  <a:pt x="0" y="3868289"/>
                </a:cubicBezTo>
                <a:cubicBezTo>
                  <a:pt x="-43238" y="3645532"/>
                  <a:pt x="69710" y="3414231"/>
                  <a:pt x="0" y="3212264"/>
                </a:cubicBezTo>
                <a:cubicBezTo>
                  <a:pt x="-69710" y="3010297"/>
                  <a:pt x="22705" y="2876589"/>
                  <a:pt x="0" y="2737211"/>
                </a:cubicBezTo>
                <a:cubicBezTo>
                  <a:pt x="-22705" y="2597833"/>
                  <a:pt x="45295" y="2416638"/>
                  <a:pt x="0" y="2307401"/>
                </a:cubicBezTo>
                <a:cubicBezTo>
                  <a:pt x="-45295" y="2198164"/>
                  <a:pt x="15117" y="1950408"/>
                  <a:pt x="0" y="1787104"/>
                </a:cubicBezTo>
                <a:cubicBezTo>
                  <a:pt x="-15117" y="1623800"/>
                  <a:pt x="12444" y="1513678"/>
                  <a:pt x="0" y="1266808"/>
                </a:cubicBezTo>
                <a:cubicBezTo>
                  <a:pt x="-12444" y="1019938"/>
                  <a:pt x="12414" y="1050179"/>
                  <a:pt x="0" y="836998"/>
                </a:cubicBezTo>
                <a:cubicBezTo>
                  <a:pt x="-12414" y="623817"/>
                  <a:pt x="96960" y="406682"/>
                  <a:pt x="0" y="0"/>
                </a:cubicBezTo>
                <a:close/>
              </a:path>
              <a:path w="10747382" h="4524315" stroke="0" extrusionOk="0">
                <a:moveTo>
                  <a:pt x="0" y="0"/>
                </a:moveTo>
                <a:cubicBezTo>
                  <a:pt x="249780" y="-25995"/>
                  <a:pt x="543679" y="5397"/>
                  <a:pt x="704551" y="0"/>
                </a:cubicBezTo>
                <a:cubicBezTo>
                  <a:pt x="865423" y="-5397"/>
                  <a:pt x="1177866" y="43876"/>
                  <a:pt x="1409101" y="0"/>
                </a:cubicBezTo>
                <a:cubicBezTo>
                  <a:pt x="1640336" y="-43876"/>
                  <a:pt x="1943350" y="51351"/>
                  <a:pt x="2221126" y="0"/>
                </a:cubicBezTo>
                <a:cubicBezTo>
                  <a:pt x="2498903" y="-51351"/>
                  <a:pt x="2450960" y="7400"/>
                  <a:pt x="2603255" y="0"/>
                </a:cubicBezTo>
                <a:cubicBezTo>
                  <a:pt x="2755550" y="-7400"/>
                  <a:pt x="2914419" y="40219"/>
                  <a:pt x="3092858" y="0"/>
                </a:cubicBezTo>
                <a:cubicBezTo>
                  <a:pt x="3271297" y="-40219"/>
                  <a:pt x="3500450" y="91374"/>
                  <a:pt x="3904882" y="0"/>
                </a:cubicBezTo>
                <a:cubicBezTo>
                  <a:pt x="4309314" y="-91374"/>
                  <a:pt x="4077951" y="12291"/>
                  <a:pt x="4179537" y="0"/>
                </a:cubicBezTo>
                <a:cubicBezTo>
                  <a:pt x="4281124" y="-12291"/>
                  <a:pt x="4616041" y="64230"/>
                  <a:pt x="4776614" y="0"/>
                </a:cubicBezTo>
                <a:cubicBezTo>
                  <a:pt x="4937187" y="-64230"/>
                  <a:pt x="5246271" y="21181"/>
                  <a:pt x="5588639" y="0"/>
                </a:cubicBezTo>
                <a:cubicBezTo>
                  <a:pt x="5931007" y="-21181"/>
                  <a:pt x="5788539" y="20247"/>
                  <a:pt x="5863294" y="0"/>
                </a:cubicBezTo>
                <a:cubicBezTo>
                  <a:pt x="5938050" y="-20247"/>
                  <a:pt x="6086153" y="3664"/>
                  <a:pt x="6245423" y="0"/>
                </a:cubicBezTo>
                <a:cubicBezTo>
                  <a:pt x="6404693" y="-3664"/>
                  <a:pt x="6858479" y="95035"/>
                  <a:pt x="7057448" y="0"/>
                </a:cubicBezTo>
                <a:cubicBezTo>
                  <a:pt x="7256418" y="-95035"/>
                  <a:pt x="7331479" y="48172"/>
                  <a:pt x="7547050" y="0"/>
                </a:cubicBezTo>
                <a:cubicBezTo>
                  <a:pt x="7762621" y="-48172"/>
                  <a:pt x="7871288" y="50892"/>
                  <a:pt x="8144127" y="0"/>
                </a:cubicBezTo>
                <a:cubicBezTo>
                  <a:pt x="8416966" y="-50892"/>
                  <a:pt x="8521058" y="13258"/>
                  <a:pt x="8633730" y="0"/>
                </a:cubicBezTo>
                <a:cubicBezTo>
                  <a:pt x="8746402" y="-13258"/>
                  <a:pt x="8841620" y="21976"/>
                  <a:pt x="9015859" y="0"/>
                </a:cubicBezTo>
                <a:cubicBezTo>
                  <a:pt x="9190098" y="-21976"/>
                  <a:pt x="9173300" y="27613"/>
                  <a:pt x="9290515" y="0"/>
                </a:cubicBezTo>
                <a:cubicBezTo>
                  <a:pt x="9407730" y="-27613"/>
                  <a:pt x="9932647" y="51091"/>
                  <a:pt x="10102539" y="0"/>
                </a:cubicBezTo>
                <a:cubicBezTo>
                  <a:pt x="10272431" y="-51091"/>
                  <a:pt x="10554333" y="14967"/>
                  <a:pt x="10747382" y="0"/>
                </a:cubicBezTo>
                <a:cubicBezTo>
                  <a:pt x="10809707" y="137946"/>
                  <a:pt x="10739430" y="348642"/>
                  <a:pt x="10747382" y="656026"/>
                </a:cubicBezTo>
                <a:cubicBezTo>
                  <a:pt x="10755334" y="963410"/>
                  <a:pt x="10722906" y="913529"/>
                  <a:pt x="10747382" y="1131079"/>
                </a:cubicBezTo>
                <a:cubicBezTo>
                  <a:pt x="10771858" y="1348629"/>
                  <a:pt x="10701840" y="1516087"/>
                  <a:pt x="10747382" y="1651375"/>
                </a:cubicBezTo>
                <a:cubicBezTo>
                  <a:pt x="10792924" y="1786663"/>
                  <a:pt x="10724096" y="1877607"/>
                  <a:pt x="10747382" y="2081185"/>
                </a:cubicBezTo>
                <a:cubicBezTo>
                  <a:pt x="10770668" y="2284763"/>
                  <a:pt x="10717865" y="2405112"/>
                  <a:pt x="10747382" y="2510995"/>
                </a:cubicBezTo>
                <a:cubicBezTo>
                  <a:pt x="10776899" y="2616878"/>
                  <a:pt x="10705126" y="2912827"/>
                  <a:pt x="10747382" y="3076534"/>
                </a:cubicBezTo>
                <a:cubicBezTo>
                  <a:pt x="10789638" y="3240241"/>
                  <a:pt x="10690600" y="3470486"/>
                  <a:pt x="10747382" y="3687317"/>
                </a:cubicBezTo>
                <a:cubicBezTo>
                  <a:pt x="10804164" y="3904148"/>
                  <a:pt x="10678110" y="4122967"/>
                  <a:pt x="10747382" y="4524315"/>
                </a:cubicBezTo>
                <a:cubicBezTo>
                  <a:pt x="10499530" y="4565919"/>
                  <a:pt x="10196159" y="4489724"/>
                  <a:pt x="10042831" y="4524315"/>
                </a:cubicBezTo>
                <a:cubicBezTo>
                  <a:pt x="9889503" y="4558906"/>
                  <a:pt x="9395676" y="4446725"/>
                  <a:pt x="9230807" y="4524315"/>
                </a:cubicBezTo>
                <a:cubicBezTo>
                  <a:pt x="9065938" y="4601905"/>
                  <a:pt x="8794729" y="4483408"/>
                  <a:pt x="8418783" y="4524315"/>
                </a:cubicBezTo>
                <a:cubicBezTo>
                  <a:pt x="8042837" y="4565222"/>
                  <a:pt x="7875942" y="4456291"/>
                  <a:pt x="7714232" y="4524315"/>
                </a:cubicBezTo>
                <a:cubicBezTo>
                  <a:pt x="7552522" y="4592339"/>
                  <a:pt x="7162934" y="4502146"/>
                  <a:pt x="7009681" y="4524315"/>
                </a:cubicBezTo>
                <a:cubicBezTo>
                  <a:pt x="6856428" y="4546484"/>
                  <a:pt x="6578543" y="4522868"/>
                  <a:pt x="6305131" y="4524315"/>
                </a:cubicBezTo>
                <a:cubicBezTo>
                  <a:pt x="6031719" y="4525762"/>
                  <a:pt x="5773271" y="4509303"/>
                  <a:pt x="5600580" y="4524315"/>
                </a:cubicBezTo>
                <a:cubicBezTo>
                  <a:pt x="5427889" y="4539327"/>
                  <a:pt x="5279510" y="4470893"/>
                  <a:pt x="5110977" y="4524315"/>
                </a:cubicBezTo>
                <a:cubicBezTo>
                  <a:pt x="4942444" y="4577737"/>
                  <a:pt x="4832289" y="4506419"/>
                  <a:pt x="4728848" y="4524315"/>
                </a:cubicBezTo>
                <a:cubicBezTo>
                  <a:pt x="4625407" y="4542211"/>
                  <a:pt x="4414483" y="4465844"/>
                  <a:pt x="4239245" y="4524315"/>
                </a:cubicBezTo>
                <a:cubicBezTo>
                  <a:pt x="4064007" y="4582786"/>
                  <a:pt x="3851933" y="4465997"/>
                  <a:pt x="3642168" y="4524315"/>
                </a:cubicBezTo>
                <a:cubicBezTo>
                  <a:pt x="3432403" y="4582633"/>
                  <a:pt x="3369511" y="4521630"/>
                  <a:pt x="3152565" y="4524315"/>
                </a:cubicBezTo>
                <a:cubicBezTo>
                  <a:pt x="2935619" y="4527000"/>
                  <a:pt x="2956739" y="4519683"/>
                  <a:pt x="2770436" y="4524315"/>
                </a:cubicBezTo>
                <a:cubicBezTo>
                  <a:pt x="2584133" y="4528947"/>
                  <a:pt x="2468616" y="4505095"/>
                  <a:pt x="2388307" y="4524315"/>
                </a:cubicBezTo>
                <a:cubicBezTo>
                  <a:pt x="2307998" y="4543535"/>
                  <a:pt x="2115076" y="4521520"/>
                  <a:pt x="1898704" y="4524315"/>
                </a:cubicBezTo>
                <a:cubicBezTo>
                  <a:pt x="1682332" y="4527110"/>
                  <a:pt x="1730387" y="4513940"/>
                  <a:pt x="1624049" y="4524315"/>
                </a:cubicBezTo>
                <a:cubicBezTo>
                  <a:pt x="1517712" y="4534690"/>
                  <a:pt x="1450488" y="4522008"/>
                  <a:pt x="1349394" y="4524315"/>
                </a:cubicBezTo>
                <a:cubicBezTo>
                  <a:pt x="1248300" y="4526622"/>
                  <a:pt x="1198525" y="4499614"/>
                  <a:pt x="1074738" y="4524315"/>
                </a:cubicBezTo>
                <a:cubicBezTo>
                  <a:pt x="950951" y="4549016"/>
                  <a:pt x="493644" y="4442417"/>
                  <a:pt x="0" y="4524315"/>
                </a:cubicBezTo>
                <a:cubicBezTo>
                  <a:pt x="-4729" y="4361133"/>
                  <a:pt x="4359" y="4213556"/>
                  <a:pt x="0" y="4094505"/>
                </a:cubicBezTo>
                <a:cubicBezTo>
                  <a:pt x="-4359" y="3975454"/>
                  <a:pt x="352" y="3709046"/>
                  <a:pt x="0" y="3574209"/>
                </a:cubicBezTo>
                <a:cubicBezTo>
                  <a:pt x="-352" y="3439372"/>
                  <a:pt x="21538" y="3097625"/>
                  <a:pt x="0" y="2918183"/>
                </a:cubicBezTo>
                <a:cubicBezTo>
                  <a:pt x="-21538" y="2738741"/>
                  <a:pt x="29465" y="2443960"/>
                  <a:pt x="0" y="2307401"/>
                </a:cubicBezTo>
                <a:cubicBezTo>
                  <a:pt x="-29465" y="2170842"/>
                  <a:pt x="64413" y="1872213"/>
                  <a:pt x="0" y="1651375"/>
                </a:cubicBezTo>
                <a:cubicBezTo>
                  <a:pt x="-64413" y="1430537"/>
                  <a:pt x="31132" y="1284441"/>
                  <a:pt x="0" y="1085836"/>
                </a:cubicBezTo>
                <a:cubicBezTo>
                  <a:pt x="-31132" y="887231"/>
                  <a:pt x="7644" y="775344"/>
                  <a:pt x="0" y="565539"/>
                </a:cubicBezTo>
                <a:cubicBezTo>
                  <a:pt x="-7644" y="355734"/>
                  <a:pt x="32237" y="133616"/>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419623267">
                  <a:prstGeom prst="rect">
                    <a:avLst/>
                  </a:prstGeom>
                  <ask:type>
                    <ask:lineSketchScribble/>
                  </ask:type>
                </ask:lineSketchStyleProps>
              </a:ext>
            </a:extLst>
          </a:ln>
        </p:spPr>
        <p:txBody>
          <a:bodyPr wrap="square">
            <a:spAutoFit/>
          </a:bodyPr>
          <a:lstStyle/>
          <a:p>
            <a:r>
              <a:rPr lang="de-DE" i="1" dirty="0"/>
              <a:t>Mein Leben neben dem Königspaar ist aufregend, aber es hat mich nicht ganz glücklich gemacht. Ich hatte Glück, das ist wahr. Aber ich kann meine </a:t>
            </a:r>
            <a:r>
              <a:rPr lang="de-DE" i="1" dirty="0" err="1"/>
              <a:t>Vergabgenheit</a:t>
            </a:r>
            <a:r>
              <a:rPr lang="de-DE" i="1" dirty="0"/>
              <a:t> nicht vergessen. Ich lebe zwar im Palast, aber mein Herz gehört dem Volk. Mein Vater kämpfte und opferte sich für die Freiheit und die Rechte unseres Volkes. Die Griechen haben zwar endlich ihre Freiheit errungen, aber die Lage ist in den letzten Jahren immer schwieriger geworden. Ich lasse mich von den Annehmlichkeiten des Lebens im Palast nicht täuschen. Ich halte meine Augen und Ohren offen und verstehe, was vor sich geht. Als ob ihre Armut oder die zwischen ihnen herrschende Spaltung nicht schon genug wäre, müssen sie auch noch all die Ausländer ertragen, die sich in unsere Angelegenheiten einmischen und jeder seine eigenen Interessen verfolgt. In den letzten Tagen hat sich die Situation noch verschlimmert. Ich habe gehört, dass der König wegen des Bankrotts neue Maßnahmen verhängt hat, und zu den Unzufriedenen haben sich auch Teile der Armee gesellt. Sie bereiten etwas Großes vor, so habe ich von meiner Familie gehört, die Beziehungen zu den alten Mitstreitern meines Vaters unterhält. Ich frage mich, was er sagen würde, wenn er noch am Leben wäre und sähe, was hier geschieht. Ich habe die Königin seit heute früh nicht mehr gesehen. Die </a:t>
            </a:r>
            <a:r>
              <a:rPr lang="de-DE" i="1" dirty="0" err="1"/>
              <a:t>Ereignissse</a:t>
            </a:r>
            <a:r>
              <a:rPr lang="de-DE" i="1" dirty="0"/>
              <a:t> müssen ganz schön bedrohlich für sie sein.  Und - wenn sich die Lage weiter zuspitzt - um Himmels Willen, ich hoffe so sehr, dass ich mich niemals entscheiden muss, auf wessen Seite ich bin! Aber was ist das für ein Aufruhr? Es klingt wie das Getrappel von Pferden, die sich nähern. Auch Rufe und Slogans sind zu hören. Ich kann nicht länger warten, ich eile hin, um zu sehen, was los ist.</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166407" y="3778054"/>
            <a:ext cx="89589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A</a:t>
            </a:r>
          </a:p>
        </p:txBody>
      </p:sp>
      <p:sp>
        <p:nvSpPr>
          <p:cNvPr id="12" name="pop-up" descr="Click here for pop up information.">
            <a:extLst>
              <a:ext uri="{FF2B5EF4-FFF2-40B4-BE49-F238E27FC236}">
                <a16:creationId xmlns:a16="http://schemas.microsoft.com/office/drawing/2014/main" id="{165717F6-3D21-48B3-9EE5-5CB5943AA675}"/>
              </a:ext>
            </a:extLst>
          </p:cNvPr>
          <p:cNvSpPr/>
          <p:nvPr/>
        </p:nvSpPr>
        <p:spPr>
          <a:xfrm>
            <a:off x="11166407" y="4235577"/>
            <a:ext cx="89589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B</a:t>
            </a:r>
          </a:p>
        </p:txBody>
      </p:sp>
      <p:sp>
        <p:nvSpPr>
          <p:cNvPr id="14" name="pop-up" descr="Click here for pop up information.">
            <a:extLst>
              <a:ext uri="{FF2B5EF4-FFF2-40B4-BE49-F238E27FC236}">
                <a16:creationId xmlns:a16="http://schemas.microsoft.com/office/drawing/2014/main" id="{5AE537CB-0FE7-489B-8CA1-470364C152C1}"/>
              </a:ext>
            </a:extLst>
          </p:cNvPr>
          <p:cNvSpPr/>
          <p:nvPr/>
        </p:nvSpPr>
        <p:spPr>
          <a:xfrm>
            <a:off x="11166407" y="4680935"/>
            <a:ext cx="89589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C</a:t>
            </a:r>
          </a:p>
        </p:txBody>
      </p:sp>
    </p:spTree>
    <p:extLst>
      <p:ext uri="{BB962C8B-B14F-4D97-AF65-F5344CB8AC3E}">
        <p14:creationId xmlns:p14="http://schemas.microsoft.com/office/powerpoint/2010/main" val="2455279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7" grpId="0" animBg="1"/>
      <p:bldP spid="7" grpId="1" animBg="1"/>
      <p:bldP spid="11" grpId="0" animBg="1"/>
      <p:bldP spid="11" grpId="1" animBg="1"/>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p:txBody>
          <a:bodyPr/>
          <a:lstStyle/>
          <a:p>
            <a:r>
              <a:rPr lang="de-DE" dirty="0"/>
              <a:t>Person 3: Dimitrios </a:t>
            </a:r>
            <a:r>
              <a:rPr lang="de-DE" dirty="0" err="1"/>
              <a:t>Kallergis</a:t>
            </a:r>
            <a:endParaRPr lang="de-DE" dirty="0"/>
          </a:p>
        </p:txBody>
      </p:sp>
      <p:sp>
        <p:nvSpPr>
          <p:cNvPr id="9" name="Ορθογώνιο 8">
            <a:extLst>
              <a:ext uri="{FF2B5EF4-FFF2-40B4-BE49-F238E27FC236}">
                <a16:creationId xmlns:a16="http://schemas.microsoft.com/office/drawing/2014/main" id="{482323B7-0EC6-4670-B9C9-1D7EE4EE263B}"/>
              </a:ext>
            </a:extLst>
          </p:cNvPr>
          <p:cNvSpPr/>
          <p:nvPr/>
        </p:nvSpPr>
        <p:spPr>
          <a:xfrm>
            <a:off x="10487194" y="100964"/>
            <a:ext cx="1149350" cy="1724660"/>
          </a:xfrm>
          <a:prstGeom prst="rect">
            <a:avLst/>
          </a:prstGeom>
          <a:blipFill>
            <a:blip r:embed="rId2">
              <a:extLst>
                <a:ext uri="{28A0092B-C50C-407E-A947-70E740481C1C}">
                  <a14:useLocalDpi xmlns:a14="http://schemas.microsoft.com/office/drawing/2010/main" val="0"/>
                </a:ext>
              </a:extLst>
            </a:blip>
            <a:srcRect/>
            <a:stretch>
              <a:fillRect l="-22000" r="-22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38200" y="1825624"/>
            <a:ext cx="11128022" cy="4796401"/>
          </a:xfrm>
        </p:spPr>
        <p:txBody>
          <a:bodyPr>
            <a:noAutofit/>
          </a:bodyPr>
          <a:lstStyle/>
          <a:p>
            <a:pPr marL="0" indent="0">
              <a:lnSpc>
                <a:spcPct val="110000"/>
              </a:lnSpc>
              <a:spcBef>
                <a:spcPts val="0"/>
              </a:spcBef>
              <a:spcAft>
                <a:spcPts val="300"/>
              </a:spcAft>
              <a:buNone/>
            </a:pPr>
            <a:r>
              <a:rPr lang="de-DE" sz="2400" b="1" i="1" dirty="0">
                <a:latin typeface="Calibri" panose="020F0502020204030204" pitchFamily="34" charset="0"/>
                <a:ea typeface="Calibri" panose="020F0502020204030204" pitchFamily="34" charset="0"/>
                <a:cs typeface="Times New Roman" panose="02020603050405020304" pitchFamily="18" charset="0"/>
              </a:rPr>
              <a:t>Ich bin Dimitrios </a:t>
            </a:r>
            <a:r>
              <a:rPr lang="de-DE" sz="2400" b="1" i="1" dirty="0" err="1">
                <a:latin typeface="Calibri" panose="020F0502020204030204" pitchFamily="34" charset="0"/>
                <a:ea typeface="Calibri" panose="020F0502020204030204" pitchFamily="34" charset="0"/>
                <a:cs typeface="Times New Roman" panose="02020603050405020304" pitchFamily="18" charset="0"/>
              </a:rPr>
              <a:t>Kallergis</a:t>
            </a:r>
            <a:r>
              <a:rPr lang="de-DE" sz="2400" b="1" i="1" dirty="0">
                <a:latin typeface="Calibri" panose="020F0502020204030204" pitchFamily="34" charset="0"/>
                <a:ea typeface="Calibri" panose="020F0502020204030204" pitchFamily="34" charset="0"/>
                <a:cs typeface="Times New Roman" panose="02020603050405020304" pitchFamily="18" charset="0"/>
              </a:rPr>
              <a:t>, </a:t>
            </a:r>
            <a:r>
              <a:rPr lang="de-DE" sz="2400" i="1" dirty="0">
                <a:latin typeface="Calibri" panose="020F0502020204030204" pitchFamily="34" charset="0"/>
                <a:ea typeface="Calibri" panose="020F0502020204030204" pitchFamily="34" charset="0"/>
                <a:cs typeface="Times New Roman" panose="02020603050405020304" pitchFamily="18" charset="0"/>
              </a:rPr>
              <a:t>ein Soldat, aber vor allem ein Grieche. Ich war immer bereit, für das Wohl meines Landes zu kämpfen. Diese beiden Eigenschaften haben mich heute hierher gebracht, auf mein Pferd, das die versammelte Menge anführt. Ich stehe nun vor dem nagelneuen Palast, der seit einigen Monaten das bayerische Königspaar von Griechenland beherbergt. Ich warte darauf, dass König Otto</a:t>
            </a:r>
            <a:r>
              <a:rPr lang="de-DE" sz="2400" i="1" dirty="0">
                <a:effectLst/>
                <a:latin typeface="Calibri" panose="020F0502020204030204" pitchFamily="34" charset="0"/>
                <a:ea typeface="Calibri" panose="020F0502020204030204" pitchFamily="34" charset="0"/>
                <a:cs typeface="Times New Roman" panose="02020603050405020304" pitchFamily="18" charset="0"/>
              </a:rPr>
              <a:t>. </a:t>
            </a:r>
            <a:endParaRPr lang="de-DE" sz="2400" i="1" dirty="0">
              <a:latin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FA918EE1-09B1-4840-A540-1BF0CE666F0D}"/>
              </a:ext>
            </a:extLst>
          </p:cNvPr>
          <p:cNvSpPr txBox="1"/>
          <p:nvPr/>
        </p:nvSpPr>
        <p:spPr>
          <a:xfrm>
            <a:off x="133825" y="1738728"/>
            <a:ext cx="10314039" cy="4739759"/>
          </a:xfrm>
          <a:custGeom>
            <a:avLst/>
            <a:gdLst>
              <a:gd name="connsiteX0" fmla="*/ 0 w 10314039"/>
              <a:gd name="connsiteY0" fmla="*/ 0 h 4739759"/>
              <a:gd name="connsiteX1" fmla="*/ 779283 w 10314039"/>
              <a:gd name="connsiteY1" fmla="*/ 0 h 4739759"/>
              <a:gd name="connsiteX2" fmla="*/ 1146004 w 10314039"/>
              <a:gd name="connsiteY2" fmla="*/ 0 h 4739759"/>
              <a:gd name="connsiteX3" fmla="*/ 1925287 w 10314039"/>
              <a:gd name="connsiteY3" fmla="*/ 0 h 4739759"/>
              <a:gd name="connsiteX4" fmla="*/ 2292009 w 10314039"/>
              <a:gd name="connsiteY4" fmla="*/ 0 h 4739759"/>
              <a:gd name="connsiteX5" fmla="*/ 3071292 w 10314039"/>
              <a:gd name="connsiteY5" fmla="*/ 0 h 4739759"/>
              <a:gd name="connsiteX6" fmla="*/ 3644294 w 10314039"/>
              <a:gd name="connsiteY6" fmla="*/ 0 h 4739759"/>
              <a:gd name="connsiteX7" fmla="*/ 4217296 w 10314039"/>
              <a:gd name="connsiteY7" fmla="*/ 0 h 4739759"/>
              <a:gd name="connsiteX8" fmla="*/ 4996579 w 10314039"/>
              <a:gd name="connsiteY8" fmla="*/ 0 h 4739759"/>
              <a:gd name="connsiteX9" fmla="*/ 5466441 w 10314039"/>
              <a:gd name="connsiteY9" fmla="*/ 0 h 4739759"/>
              <a:gd name="connsiteX10" fmla="*/ 6039443 w 10314039"/>
              <a:gd name="connsiteY10" fmla="*/ 0 h 4739759"/>
              <a:gd name="connsiteX11" fmla="*/ 6303024 w 10314039"/>
              <a:gd name="connsiteY11" fmla="*/ 0 h 4739759"/>
              <a:gd name="connsiteX12" fmla="*/ 7082307 w 10314039"/>
              <a:gd name="connsiteY12" fmla="*/ 0 h 4739759"/>
              <a:gd name="connsiteX13" fmla="*/ 7345888 w 10314039"/>
              <a:gd name="connsiteY13" fmla="*/ 0 h 4739759"/>
              <a:gd name="connsiteX14" fmla="*/ 7918890 w 10314039"/>
              <a:gd name="connsiteY14" fmla="*/ 0 h 4739759"/>
              <a:gd name="connsiteX15" fmla="*/ 8595033 w 10314039"/>
              <a:gd name="connsiteY15" fmla="*/ 0 h 4739759"/>
              <a:gd name="connsiteX16" fmla="*/ 9271175 w 10314039"/>
              <a:gd name="connsiteY16" fmla="*/ 0 h 4739759"/>
              <a:gd name="connsiteX17" fmla="*/ 9534756 w 10314039"/>
              <a:gd name="connsiteY17" fmla="*/ 0 h 4739759"/>
              <a:gd name="connsiteX18" fmla="*/ 10314039 w 10314039"/>
              <a:gd name="connsiteY18" fmla="*/ 0 h 4739759"/>
              <a:gd name="connsiteX19" fmla="*/ 10314039 w 10314039"/>
              <a:gd name="connsiteY19" fmla="*/ 497675 h 4739759"/>
              <a:gd name="connsiteX20" fmla="*/ 10314039 w 10314039"/>
              <a:gd name="connsiteY20" fmla="*/ 947952 h 4739759"/>
              <a:gd name="connsiteX21" fmla="*/ 10314039 w 10314039"/>
              <a:gd name="connsiteY21" fmla="*/ 1540422 h 4739759"/>
              <a:gd name="connsiteX22" fmla="*/ 10314039 w 10314039"/>
              <a:gd name="connsiteY22" fmla="*/ 2227687 h 4739759"/>
              <a:gd name="connsiteX23" fmla="*/ 10314039 w 10314039"/>
              <a:gd name="connsiteY23" fmla="*/ 2772759 h 4739759"/>
              <a:gd name="connsiteX24" fmla="*/ 10314039 w 10314039"/>
              <a:gd name="connsiteY24" fmla="*/ 3270434 h 4739759"/>
              <a:gd name="connsiteX25" fmla="*/ 10314039 w 10314039"/>
              <a:gd name="connsiteY25" fmla="*/ 3910301 h 4739759"/>
              <a:gd name="connsiteX26" fmla="*/ 10314039 w 10314039"/>
              <a:gd name="connsiteY26" fmla="*/ 4739759 h 4739759"/>
              <a:gd name="connsiteX27" fmla="*/ 9637896 w 10314039"/>
              <a:gd name="connsiteY27" fmla="*/ 4739759 h 4739759"/>
              <a:gd name="connsiteX28" fmla="*/ 8858613 w 10314039"/>
              <a:gd name="connsiteY28" fmla="*/ 4739759 h 4739759"/>
              <a:gd name="connsiteX29" fmla="*/ 8388752 w 10314039"/>
              <a:gd name="connsiteY29" fmla="*/ 4739759 h 4739759"/>
              <a:gd name="connsiteX30" fmla="*/ 8125171 w 10314039"/>
              <a:gd name="connsiteY30" fmla="*/ 4739759 h 4739759"/>
              <a:gd name="connsiteX31" fmla="*/ 7552169 w 10314039"/>
              <a:gd name="connsiteY31" fmla="*/ 4739759 h 4739759"/>
              <a:gd name="connsiteX32" fmla="*/ 6979166 w 10314039"/>
              <a:gd name="connsiteY32" fmla="*/ 4739759 h 4739759"/>
              <a:gd name="connsiteX33" fmla="*/ 6612445 w 10314039"/>
              <a:gd name="connsiteY33" fmla="*/ 4739759 h 4739759"/>
              <a:gd name="connsiteX34" fmla="*/ 5936302 w 10314039"/>
              <a:gd name="connsiteY34" fmla="*/ 4739759 h 4739759"/>
              <a:gd name="connsiteX35" fmla="*/ 5363300 w 10314039"/>
              <a:gd name="connsiteY35" fmla="*/ 4739759 h 4739759"/>
              <a:gd name="connsiteX36" fmla="*/ 4584017 w 10314039"/>
              <a:gd name="connsiteY36" fmla="*/ 4739759 h 4739759"/>
              <a:gd name="connsiteX37" fmla="*/ 4114156 w 10314039"/>
              <a:gd name="connsiteY37" fmla="*/ 4739759 h 4739759"/>
              <a:gd name="connsiteX38" fmla="*/ 3850575 w 10314039"/>
              <a:gd name="connsiteY38" fmla="*/ 4739759 h 4739759"/>
              <a:gd name="connsiteX39" fmla="*/ 3174432 w 10314039"/>
              <a:gd name="connsiteY39" fmla="*/ 4739759 h 4739759"/>
              <a:gd name="connsiteX40" fmla="*/ 2910851 w 10314039"/>
              <a:gd name="connsiteY40" fmla="*/ 4739759 h 4739759"/>
              <a:gd name="connsiteX41" fmla="*/ 2544130 w 10314039"/>
              <a:gd name="connsiteY41" fmla="*/ 4739759 h 4739759"/>
              <a:gd name="connsiteX42" fmla="*/ 2074268 w 10314039"/>
              <a:gd name="connsiteY42" fmla="*/ 4739759 h 4739759"/>
              <a:gd name="connsiteX43" fmla="*/ 1294985 w 10314039"/>
              <a:gd name="connsiteY43" fmla="*/ 4739759 h 4739759"/>
              <a:gd name="connsiteX44" fmla="*/ 928264 w 10314039"/>
              <a:gd name="connsiteY44" fmla="*/ 4739759 h 4739759"/>
              <a:gd name="connsiteX45" fmla="*/ 664683 w 10314039"/>
              <a:gd name="connsiteY45" fmla="*/ 4739759 h 4739759"/>
              <a:gd name="connsiteX46" fmla="*/ 0 w 10314039"/>
              <a:gd name="connsiteY46" fmla="*/ 4739759 h 4739759"/>
              <a:gd name="connsiteX47" fmla="*/ 0 w 10314039"/>
              <a:gd name="connsiteY47" fmla="*/ 4242084 h 4739759"/>
              <a:gd name="connsiteX48" fmla="*/ 0 w 10314039"/>
              <a:gd name="connsiteY48" fmla="*/ 3554819 h 4739759"/>
              <a:gd name="connsiteX49" fmla="*/ 0 w 10314039"/>
              <a:gd name="connsiteY49" fmla="*/ 3009747 h 4739759"/>
              <a:gd name="connsiteX50" fmla="*/ 0 w 10314039"/>
              <a:gd name="connsiteY50" fmla="*/ 2369880 h 4739759"/>
              <a:gd name="connsiteX51" fmla="*/ 0 w 10314039"/>
              <a:gd name="connsiteY51" fmla="*/ 1824807 h 4739759"/>
              <a:gd name="connsiteX52" fmla="*/ 0 w 10314039"/>
              <a:gd name="connsiteY52" fmla="*/ 1137542 h 4739759"/>
              <a:gd name="connsiteX53" fmla="*/ 0 w 10314039"/>
              <a:gd name="connsiteY53" fmla="*/ 545072 h 4739759"/>
              <a:gd name="connsiteX54" fmla="*/ 0 w 10314039"/>
              <a:gd name="connsiteY54" fmla="*/ 0 h 473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314039" h="4739759" fill="none" extrusionOk="0">
                <a:moveTo>
                  <a:pt x="0" y="0"/>
                </a:moveTo>
                <a:cubicBezTo>
                  <a:pt x="237523" y="-58376"/>
                  <a:pt x="402227" y="22555"/>
                  <a:pt x="779283" y="0"/>
                </a:cubicBezTo>
                <a:cubicBezTo>
                  <a:pt x="1156339" y="-22555"/>
                  <a:pt x="1072158" y="34899"/>
                  <a:pt x="1146004" y="0"/>
                </a:cubicBezTo>
                <a:cubicBezTo>
                  <a:pt x="1219850" y="-34899"/>
                  <a:pt x="1603069" y="46732"/>
                  <a:pt x="1925287" y="0"/>
                </a:cubicBezTo>
                <a:cubicBezTo>
                  <a:pt x="2247505" y="-46732"/>
                  <a:pt x="2124000" y="7476"/>
                  <a:pt x="2292009" y="0"/>
                </a:cubicBezTo>
                <a:cubicBezTo>
                  <a:pt x="2460018" y="-7476"/>
                  <a:pt x="2696137" y="46371"/>
                  <a:pt x="3071292" y="0"/>
                </a:cubicBezTo>
                <a:cubicBezTo>
                  <a:pt x="3446447" y="-46371"/>
                  <a:pt x="3527136" y="10776"/>
                  <a:pt x="3644294" y="0"/>
                </a:cubicBezTo>
                <a:cubicBezTo>
                  <a:pt x="3761452" y="-10776"/>
                  <a:pt x="3947435" y="13402"/>
                  <a:pt x="4217296" y="0"/>
                </a:cubicBezTo>
                <a:cubicBezTo>
                  <a:pt x="4487157" y="-13402"/>
                  <a:pt x="4755711" y="56809"/>
                  <a:pt x="4996579" y="0"/>
                </a:cubicBezTo>
                <a:cubicBezTo>
                  <a:pt x="5237447" y="-56809"/>
                  <a:pt x="5343406" y="43742"/>
                  <a:pt x="5466441" y="0"/>
                </a:cubicBezTo>
                <a:cubicBezTo>
                  <a:pt x="5589476" y="-43742"/>
                  <a:pt x="5895106" y="54001"/>
                  <a:pt x="6039443" y="0"/>
                </a:cubicBezTo>
                <a:cubicBezTo>
                  <a:pt x="6183780" y="-54001"/>
                  <a:pt x="6197873" y="26387"/>
                  <a:pt x="6303024" y="0"/>
                </a:cubicBezTo>
                <a:cubicBezTo>
                  <a:pt x="6408175" y="-26387"/>
                  <a:pt x="6923106" y="80499"/>
                  <a:pt x="7082307" y="0"/>
                </a:cubicBezTo>
                <a:cubicBezTo>
                  <a:pt x="7241508" y="-80499"/>
                  <a:pt x="7284749" y="10780"/>
                  <a:pt x="7345888" y="0"/>
                </a:cubicBezTo>
                <a:cubicBezTo>
                  <a:pt x="7407027" y="-10780"/>
                  <a:pt x="7638660" y="1190"/>
                  <a:pt x="7918890" y="0"/>
                </a:cubicBezTo>
                <a:cubicBezTo>
                  <a:pt x="8199120" y="-1190"/>
                  <a:pt x="8272261" y="40827"/>
                  <a:pt x="8595033" y="0"/>
                </a:cubicBezTo>
                <a:cubicBezTo>
                  <a:pt x="8917805" y="-40827"/>
                  <a:pt x="9110792" y="165"/>
                  <a:pt x="9271175" y="0"/>
                </a:cubicBezTo>
                <a:cubicBezTo>
                  <a:pt x="9431558" y="-165"/>
                  <a:pt x="9420647" y="1904"/>
                  <a:pt x="9534756" y="0"/>
                </a:cubicBezTo>
                <a:cubicBezTo>
                  <a:pt x="9648865" y="-1904"/>
                  <a:pt x="10007158" y="49168"/>
                  <a:pt x="10314039" y="0"/>
                </a:cubicBezTo>
                <a:cubicBezTo>
                  <a:pt x="10349041" y="247499"/>
                  <a:pt x="10282142" y="378468"/>
                  <a:pt x="10314039" y="497675"/>
                </a:cubicBezTo>
                <a:cubicBezTo>
                  <a:pt x="10345936" y="616883"/>
                  <a:pt x="10269984" y="779757"/>
                  <a:pt x="10314039" y="947952"/>
                </a:cubicBezTo>
                <a:cubicBezTo>
                  <a:pt x="10358094" y="1116147"/>
                  <a:pt x="10266744" y="1317408"/>
                  <a:pt x="10314039" y="1540422"/>
                </a:cubicBezTo>
                <a:cubicBezTo>
                  <a:pt x="10361334" y="1763436"/>
                  <a:pt x="10282504" y="2006354"/>
                  <a:pt x="10314039" y="2227687"/>
                </a:cubicBezTo>
                <a:cubicBezTo>
                  <a:pt x="10345574" y="2449020"/>
                  <a:pt x="10285705" y="2571715"/>
                  <a:pt x="10314039" y="2772759"/>
                </a:cubicBezTo>
                <a:cubicBezTo>
                  <a:pt x="10342373" y="2973803"/>
                  <a:pt x="10294654" y="3105392"/>
                  <a:pt x="10314039" y="3270434"/>
                </a:cubicBezTo>
                <a:cubicBezTo>
                  <a:pt x="10333424" y="3435477"/>
                  <a:pt x="10267315" y="3742668"/>
                  <a:pt x="10314039" y="3910301"/>
                </a:cubicBezTo>
                <a:cubicBezTo>
                  <a:pt x="10360763" y="4077934"/>
                  <a:pt x="10244204" y="4412432"/>
                  <a:pt x="10314039" y="4739759"/>
                </a:cubicBezTo>
                <a:cubicBezTo>
                  <a:pt x="10085501" y="4800761"/>
                  <a:pt x="9970505" y="4659692"/>
                  <a:pt x="9637896" y="4739759"/>
                </a:cubicBezTo>
                <a:cubicBezTo>
                  <a:pt x="9305287" y="4819826"/>
                  <a:pt x="9201659" y="4736187"/>
                  <a:pt x="8858613" y="4739759"/>
                </a:cubicBezTo>
                <a:cubicBezTo>
                  <a:pt x="8515567" y="4743331"/>
                  <a:pt x="8568193" y="4699558"/>
                  <a:pt x="8388752" y="4739759"/>
                </a:cubicBezTo>
                <a:cubicBezTo>
                  <a:pt x="8209311" y="4779960"/>
                  <a:pt x="8245933" y="4729694"/>
                  <a:pt x="8125171" y="4739759"/>
                </a:cubicBezTo>
                <a:cubicBezTo>
                  <a:pt x="8004409" y="4749824"/>
                  <a:pt x="7691456" y="4708507"/>
                  <a:pt x="7552169" y="4739759"/>
                </a:cubicBezTo>
                <a:cubicBezTo>
                  <a:pt x="7412882" y="4771011"/>
                  <a:pt x="7099770" y="4732361"/>
                  <a:pt x="6979166" y="4739759"/>
                </a:cubicBezTo>
                <a:cubicBezTo>
                  <a:pt x="6858562" y="4747157"/>
                  <a:pt x="6739391" y="4696135"/>
                  <a:pt x="6612445" y="4739759"/>
                </a:cubicBezTo>
                <a:cubicBezTo>
                  <a:pt x="6485499" y="4783383"/>
                  <a:pt x="6141697" y="4675898"/>
                  <a:pt x="5936302" y="4739759"/>
                </a:cubicBezTo>
                <a:cubicBezTo>
                  <a:pt x="5730907" y="4803620"/>
                  <a:pt x="5647847" y="4678083"/>
                  <a:pt x="5363300" y="4739759"/>
                </a:cubicBezTo>
                <a:cubicBezTo>
                  <a:pt x="5078753" y="4801435"/>
                  <a:pt x="4931073" y="4684217"/>
                  <a:pt x="4584017" y="4739759"/>
                </a:cubicBezTo>
                <a:cubicBezTo>
                  <a:pt x="4236961" y="4795301"/>
                  <a:pt x="4242336" y="4700165"/>
                  <a:pt x="4114156" y="4739759"/>
                </a:cubicBezTo>
                <a:cubicBezTo>
                  <a:pt x="3985976" y="4779353"/>
                  <a:pt x="3945618" y="4717685"/>
                  <a:pt x="3850575" y="4739759"/>
                </a:cubicBezTo>
                <a:cubicBezTo>
                  <a:pt x="3755532" y="4761833"/>
                  <a:pt x="3415053" y="4700717"/>
                  <a:pt x="3174432" y="4739759"/>
                </a:cubicBezTo>
                <a:cubicBezTo>
                  <a:pt x="2933811" y="4778801"/>
                  <a:pt x="2996920" y="4735616"/>
                  <a:pt x="2910851" y="4739759"/>
                </a:cubicBezTo>
                <a:cubicBezTo>
                  <a:pt x="2824782" y="4743902"/>
                  <a:pt x="2699814" y="4727901"/>
                  <a:pt x="2544130" y="4739759"/>
                </a:cubicBezTo>
                <a:cubicBezTo>
                  <a:pt x="2388446" y="4751617"/>
                  <a:pt x="2268424" y="4707543"/>
                  <a:pt x="2074268" y="4739759"/>
                </a:cubicBezTo>
                <a:cubicBezTo>
                  <a:pt x="1880112" y="4771975"/>
                  <a:pt x="1597285" y="4681000"/>
                  <a:pt x="1294985" y="4739759"/>
                </a:cubicBezTo>
                <a:cubicBezTo>
                  <a:pt x="992685" y="4798518"/>
                  <a:pt x="1079900" y="4726527"/>
                  <a:pt x="928264" y="4739759"/>
                </a:cubicBezTo>
                <a:cubicBezTo>
                  <a:pt x="776628" y="4752991"/>
                  <a:pt x="732286" y="4714513"/>
                  <a:pt x="664683" y="4739759"/>
                </a:cubicBezTo>
                <a:cubicBezTo>
                  <a:pt x="597080" y="4765005"/>
                  <a:pt x="146429" y="4731795"/>
                  <a:pt x="0" y="4739759"/>
                </a:cubicBezTo>
                <a:cubicBezTo>
                  <a:pt x="-53767" y="4618188"/>
                  <a:pt x="9888" y="4458129"/>
                  <a:pt x="0" y="4242084"/>
                </a:cubicBezTo>
                <a:cubicBezTo>
                  <a:pt x="-9888" y="4026039"/>
                  <a:pt x="57962" y="3775729"/>
                  <a:pt x="0" y="3554819"/>
                </a:cubicBezTo>
                <a:cubicBezTo>
                  <a:pt x="-57962" y="3333910"/>
                  <a:pt x="26727" y="3238877"/>
                  <a:pt x="0" y="3009747"/>
                </a:cubicBezTo>
                <a:cubicBezTo>
                  <a:pt x="-26727" y="2780617"/>
                  <a:pt x="41450" y="2670024"/>
                  <a:pt x="0" y="2369880"/>
                </a:cubicBezTo>
                <a:cubicBezTo>
                  <a:pt x="-41450" y="2069736"/>
                  <a:pt x="29786" y="2075725"/>
                  <a:pt x="0" y="1824807"/>
                </a:cubicBezTo>
                <a:cubicBezTo>
                  <a:pt x="-29786" y="1573889"/>
                  <a:pt x="60507" y="1336002"/>
                  <a:pt x="0" y="1137542"/>
                </a:cubicBezTo>
                <a:cubicBezTo>
                  <a:pt x="-60507" y="939082"/>
                  <a:pt x="18567" y="822520"/>
                  <a:pt x="0" y="545072"/>
                </a:cubicBezTo>
                <a:cubicBezTo>
                  <a:pt x="-18567" y="267624"/>
                  <a:pt x="29569" y="191732"/>
                  <a:pt x="0" y="0"/>
                </a:cubicBezTo>
                <a:close/>
              </a:path>
              <a:path w="10314039" h="4739759" stroke="0" extrusionOk="0">
                <a:moveTo>
                  <a:pt x="0" y="0"/>
                </a:moveTo>
                <a:cubicBezTo>
                  <a:pt x="138871" y="-29096"/>
                  <a:pt x="311307" y="11352"/>
                  <a:pt x="469862" y="0"/>
                </a:cubicBezTo>
                <a:cubicBezTo>
                  <a:pt x="628417" y="-11352"/>
                  <a:pt x="830030" y="1436"/>
                  <a:pt x="1042864" y="0"/>
                </a:cubicBezTo>
                <a:cubicBezTo>
                  <a:pt x="1255698" y="-1436"/>
                  <a:pt x="1509495" y="55010"/>
                  <a:pt x="1719006" y="0"/>
                </a:cubicBezTo>
                <a:cubicBezTo>
                  <a:pt x="1928517" y="-55010"/>
                  <a:pt x="1928466" y="26678"/>
                  <a:pt x="2085728" y="0"/>
                </a:cubicBezTo>
                <a:cubicBezTo>
                  <a:pt x="2242990" y="-26678"/>
                  <a:pt x="2616919" y="61048"/>
                  <a:pt x="2865011" y="0"/>
                </a:cubicBezTo>
                <a:cubicBezTo>
                  <a:pt x="3113103" y="-61048"/>
                  <a:pt x="3054705" y="32471"/>
                  <a:pt x="3231732" y="0"/>
                </a:cubicBezTo>
                <a:cubicBezTo>
                  <a:pt x="3408759" y="-32471"/>
                  <a:pt x="3674461" y="35862"/>
                  <a:pt x="3804734" y="0"/>
                </a:cubicBezTo>
                <a:cubicBezTo>
                  <a:pt x="3935007" y="-35862"/>
                  <a:pt x="4259561" y="42786"/>
                  <a:pt x="4377737" y="0"/>
                </a:cubicBezTo>
                <a:cubicBezTo>
                  <a:pt x="4495913" y="-42786"/>
                  <a:pt x="4530207" y="5339"/>
                  <a:pt x="4641318" y="0"/>
                </a:cubicBezTo>
                <a:cubicBezTo>
                  <a:pt x="4752429" y="-5339"/>
                  <a:pt x="4900865" y="24140"/>
                  <a:pt x="5008039" y="0"/>
                </a:cubicBezTo>
                <a:cubicBezTo>
                  <a:pt x="5115213" y="-24140"/>
                  <a:pt x="5474977" y="15863"/>
                  <a:pt x="5787322" y="0"/>
                </a:cubicBezTo>
                <a:cubicBezTo>
                  <a:pt x="6099667" y="-15863"/>
                  <a:pt x="6211445" y="56873"/>
                  <a:pt x="6360324" y="0"/>
                </a:cubicBezTo>
                <a:cubicBezTo>
                  <a:pt x="6509203" y="-56873"/>
                  <a:pt x="6713425" y="45295"/>
                  <a:pt x="6830186" y="0"/>
                </a:cubicBezTo>
                <a:cubicBezTo>
                  <a:pt x="6946947" y="-45295"/>
                  <a:pt x="7401573" y="71948"/>
                  <a:pt x="7609469" y="0"/>
                </a:cubicBezTo>
                <a:cubicBezTo>
                  <a:pt x="7817365" y="-71948"/>
                  <a:pt x="8076429" y="63228"/>
                  <a:pt x="8285611" y="0"/>
                </a:cubicBezTo>
                <a:cubicBezTo>
                  <a:pt x="8494793" y="-63228"/>
                  <a:pt x="8592257" y="37384"/>
                  <a:pt x="8755473" y="0"/>
                </a:cubicBezTo>
                <a:cubicBezTo>
                  <a:pt x="8918689" y="-37384"/>
                  <a:pt x="9204503" y="1843"/>
                  <a:pt x="9431616" y="0"/>
                </a:cubicBezTo>
                <a:cubicBezTo>
                  <a:pt x="9658729" y="-1843"/>
                  <a:pt x="10084457" y="5161"/>
                  <a:pt x="10314039" y="0"/>
                </a:cubicBezTo>
                <a:cubicBezTo>
                  <a:pt x="10361356" y="213986"/>
                  <a:pt x="10294969" y="318958"/>
                  <a:pt x="10314039" y="545072"/>
                </a:cubicBezTo>
                <a:cubicBezTo>
                  <a:pt x="10333109" y="771186"/>
                  <a:pt x="10260391" y="1034227"/>
                  <a:pt x="10314039" y="1232337"/>
                </a:cubicBezTo>
                <a:cubicBezTo>
                  <a:pt x="10367687" y="1430448"/>
                  <a:pt x="10283374" y="1557646"/>
                  <a:pt x="10314039" y="1777410"/>
                </a:cubicBezTo>
                <a:cubicBezTo>
                  <a:pt x="10344704" y="1997174"/>
                  <a:pt x="10232153" y="2188754"/>
                  <a:pt x="10314039" y="2464675"/>
                </a:cubicBezTo>
                <a:cubicBezTo>
                  <a:pt x="10395925" y="2740597"/>
                  <a:pt x="10272077" y="2791239"/>
                  <a:pt x="10314039" y="2914952"/>
                </a:cubicBezTo>
                <a:cubicBezTo>
                  <a:pt x="10356001" y="3038665"/>
                  <a:pt x="10285646" y="3299737"/>
                  <a:pt x="10314039" y="3507422"/>
                </a:cubicBezTo>
                <a:cubicBezTo>
                  <a:pt x="10342432" y="3715107"/>
                  <a:pt x="10239417" y="3828582"/>
                  <a:pt x="10314039" y="4147289"/>
                </a:cubicBezTo>
                <a:cubicBezTo>
                  <a:pt x="10388661" y="4465996"/>
                  <a:pt x="10308364" y="4605254"/>
                  <a:pt x="10314039" y="4739759"/>
                </a:cubicBezTo>
                <a:cubicBezTo>
                  <a:pt x="10109808" y="4805847"/>
                  <a:pt x="9979117" y="4718169"/>
                  <a:pt x="9741037" y="4739759"/>
                </a:cubicBezTo>
                <a:cubicBezTo>
                  <a:pt x="9502957" y="4761349"/>
                  <a:pt x="9214738" y="4734173"/>
                  <a:pt x="9064894" y="4739759"/>
                </a:cubicBezTo>
                <a:cubicBezTo>
                  <a:pt x="8915050" y="4745345"/>
                  <a:pt x="8541306" y="4676518"/>
                  <a:pt x="8388752" y="4739759"/>
                </a:cubicBezTo>
                <a:cubicBezTo>
                  <a:pt x="8236198" y="4803000"/>
                  <a:pt x="7987349" y="4690963"/>
                  <a:pt x="7609469" y="4739759"/>
                </a:cubicBezTo>
                <a:cubicBezTo>
                  <a:pt x="7231589" y="4788555"/>
                  <a:pt x="7449985" y="4739164"/>
                  <a:pt x="7345888" y="4739759"/>
                </a:cubicBezTo>
                <a:cubicBezTo>
                  <a:pt x="7241791" y="4740354"/>
                  <a:pt x="7212380" y="4722357"/>
                  <a:pt x="7082307" y="4739759"/>
                </a:cubicBezTo>
                <a:cubicBezTo>
                  <a:pt x="6952234" y="4757161"/>
                  <a:pt x="6588636" y="4729496"/>
                  <a:pt x="6406164" y="4739759"/>
                </a:cubicBezTo>
                <a:cubicBezTo>
                  <a:pt x="6223692" y="4750022"/>
                  <a:pt x="5919070" y="4698349"/>
                  <a:pt x="5626881" y="4739759"/>
                </a:cubicBezTo>
                <a:cubicBezTo>
                  <a:pt x="5334692" y="4781169"/>
                  <a:pt x="5195282" y="4659038"/>
                  <a:pt x="4847598" y="4739759"/>
                </a:cubicBezTo>
                <a:cubicBezTo>
                  <a:pt x="4499914" y="4820480"/>
                  <a:pt x="4288555" y="4733272"/>
                  <a:pt x="4068315" y="4739759"/>
                </a:cubicBezTo>
                <a:cubicBezTo>
                  <a:pt x="3848075" y="4746246"/>
                  <a:pt x="3828399" y="4724316"/>
                  <a:pt x="3701594" y="4739759"/>
                </a:cubicBezTo>
                <a:cubicBezTo>
                  <a:pt x="3574789" y="4755202"/>
                  <a:pt x="3160730" y="4723621"/>
                  <a:pt x="2922311" y="4739759"/>
                </a:cubicBezTo>
                <a:cubicBezTo>
                  <a:pt x="2683892" y="4755897"/>
                  <a:pt x="2527767" y="4680145"/>
                  <a:pt x="2143028" y="4739759"/>
                </a:cubicBezTo>
                <a:cubicBezTo>
                  <a:pt x="1758289" y="4799373"/>
                  <a:pt x="1779458" y="4703425"/>
                  <a:pt x="1466886" y="4739759"/>
                </a:cubicBezTo>
                <a:cubicBezTo>
                  <a:pt x="1154314" y="4776093"/>
                  <a:pt x="1280643" y="4724956"/>
                  <a:pt x="1203305" y="4739759"/>
                </a:cubicBezTo>
                <a:cubicBezTo>
                  <a:pt x="1125967" y="4754562"/>
                  <a:pt x="967205" y="4730332"/>
                  <a:pt x="836583" y="4739759"/>
                </a:cubicBezTo>
                <a:cubicBezTo>
                  <a:pt x="705961" y="4749186"/>
                  <a:pt x="360246" y="4699718"/>
                  <a:pt x="0" y="4739759"/>
                </a:cubicBezTo>
                <a:cubicBezTo>
                  <a:pt x="-49622" y="4574579"/>
                  <a:pt x="9283" y="4462418"/>
                  <a:pt x="0" y="4242084"/>
                </a:cubicBezTo>
                <a:cubicBezTo>
                  <a:pt x="-9283" y="4021750"/>
                  <a:pt x="15701" y="3819486"/>
                  <a:pt x="0" y="3554819"/>
                </a:cubicBezTo>
                <a:cubicBezTo>
                  <a:pt x="-15701" y="3290152"/>
                  <a:pt x="63256" y="3230855"/>
                  <a:pt x="0" y="2962349"/>
                </a:cubicBezTo>
                <a:cubicBezTo>
                  <a:pt x="-63256" y="2693843"/>
                  <a:pt x="42351" y="2626476"/>
                  <a:pt x="0" y="2464675"/>
                </a:cubicBezTo>
                <a:cubicBezTo>
                  <a:pt x="-42351" y="2302874"/>
                  <a:pt x="40211" y="2072973"/>
                  <a:pt x="0" y="1967000"/>
                </a:cubicBezTo>
                <a:cubicBezTo>
                  <a:pt x="-40211" y="1861027"/>
                  <a:pt x="56499" y="1600783"/>
                  <a:pt x="0" y="1374530"/>
                </a:cubicBezTo>
                <a:cubicBezTo>
                  <a:pt x="-56499" y="1148277"/>
                  <a:pt x="28146" y="1114508"/>
                  <a:pt x="0" y="876855"/>
                </a:cubicBezTo>
                <a:cubicBezTo>
                  <a:pt x="-28146" y="639203"/>
                  <a:pt x="55283" y="218008"/>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537287255">
                  <a:prstGeom prst="rect">
                    <a:avLst/>
                  </a:prstGeom>
                  <ask:type>
                    <ask:lineSketchScribble/>
                  </ask:type>
                </ask:lineSketchStyleProps>
              </a:ext>
            </a:extLst>
          </a:ln>
        </p:spPr>
        <p:txBody>
          <a:bodyPr wrap="square">
            <a:spAutoFit/>
          </a:bodyPr>
          <a:lstStyle/>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Die letzten vierundzwanzig Stunden sind sehr schnell vergangen. Die Entwicklungen waren schnell und wir mussten in Alarmbereitschaft sein. Der Aufstand sollte am 25. März 1844 stattfinden, am Jahrestag der Revolution von 1821. Der Enthusiasmus von Oberst </a:t>
            </a:r>
            <a:r>
              <a:rPr lang="de-DE" i="1" dirty="0" err="1">
                <a:latin typeface="Calibri" panose="020F0502020204030204" pitchFamily="34" charset="0"/>
                <a:ea typeface="Calibri" panose="020F0502020204030204" pitchFamily="34" charset="0"/>
                <a:cs typeface="Times New Roman" panose="02020603050405020304" pitchFamily="18" charset="0"/>
              </a:rPr>
              <a:t>Makrygiannis</a:t>
            </a:r>
            <a:r>
              <a:rPr lang="de-DE" i="1" dirty="0">
                <a:latin typeface="Calibri" panose="020F0502020204030204" pitchFamily="34" charset="0"/>
                <a:ea typeface="Calibri" panose="020F0502020204030204" pitchFamily="34" charset="0"/>
                <a:cs typeface="Times New Roman" panose="02020603050405020304" pitchFamily="18" charset="0"/>
              </a:rPr>
              <a:t> führte jedoch dazu, dass er unsere Pläne vor mehr Leuten verriet, als er sollte. Unser Geheimnis war verraten und wir waren gezwungen, uns zu beeilen. Heute Nachmittag wollten wir uns treffen, um die letzten Details zu besprechen. Doch dann erhielten wir die Nachricht, dass der König seine Männer geschickt hatte, um Oberst </a:t>
            </a:r>
            <a:r>
              <a:rPr lang="de-DE" i="1" dirty="0" err="1">
                <a:latin typeface="Calibri" panose="020F0502020204030204" pitchFamily="34" charset="0"/>
                <a:ea typeface="Calibri" panose="020F0502020204030204" pitchFamily="34" charset="0"/>
                <a:cs typeface="Times New Roman" panose="02020603050405020304" pitchFamily="18" charset="0"/>
              </a:rPr>
              <a:t>Makrygiannis</a:t>
            </a:r>
            <a:r>
              <a:rPr lang="de-DE" i="1" dirty="0">
                <a:latin typeface="Calibri" panose="020F0502020204030204" pitchFamily="34" charset="0"/>
                <a:ea typeface="Calibri" panose="020F0502020204030204" pitchFamily="34" charset="0"/>
                <a:cs typeface="Times New Roman" panose="02020603050405020304" pitchFamily="18" charset="0"/>
              </a:rPr>
              <a:t> zu verhaften. Wir mussten schnell handeln, wenn wir nicht wollten, dass unsere Pläne scheiterten. Meine Handlungen können als gewagt bezeichnet werden, aber das wird die Geschichte beurteilen.</a:t>
            </a:r>
          </a:p>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Seit Stunden stehe ich nun schon hier vor dem Palast. Ich warte darauf, dass der König auf die Nachricht antwortet, die ich ihm zusammen mit seinem Adjutanten geschickt habe. </a:t>
            </a:r>
          </a:p>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Es ist schon nach Mitternacht. Aber niemand verlässt den Ort. Die Schreie der Menschen hallen durch die Nacht: "Verfassung, wir wollen eine Verfassung!". Wie lange soll ich hier noch warten; wie lange ist der Unmut des Volkes noch zu bezähmen? Jetzt tut sich etwas: Die Artillerie rückt mit ihren Kanonen vor und richtet sie auf den Palast! Die Menschen sind nicht mehr zu bremsen. Wenn sich der König </a:t>
            </a:r>
            <a:r>
              <a:rPr lang="de-DE" i="1" dirty="0" err="1">
                <a:latin typeface="Calibri" panose="020F0502020204030204" pitchFamily="34" charset="0"/>
                <a:ea typeface="Calibri" panose="020F0502020204030204" pitchFamily="34" charset="0"/>
                <a:cs typeface="Times New Roman" panose="02020603050405020304" pitchFamily="18" charset="0"/>
              </a:rPr>
              <a:t>jtzt</a:t>
            </a:r>
            <a:r>
              <a:rPr lang="de-DE" i="1" dirty="0">
                <a:latin typeface="Calibri" panose="020F0502020204030204" pitchFamily="34" charset="0"/>
                <a:ea typeface="Calibri" panose="020F0502020204030204" pitchFamily="34" charset="0"/>
                <a:cs typeface="Times New Roman" panose="02020603050405020304" pitchFamily="18" charset="0"/>
              </a:rPr>
              <a:t> nicht gleich zeigt, herrscht hier in ein paar Minuten Chaos. Was soll ich jetzt machen. </a:t>
            </a:r>
          </a:p>
        </p:txBody>
      </p:sp>
      <p:sp>
        <p:nvSpPr>
          <p:cNvPr id="13" name="TextBox 12">
            <a:extLst>
              <a:ext uri="{FF2B5EF4-FFF2-40B4-BE49-F238E27FC236}">
                <a16:creationId xmlns:a16="http://schemas.microsoft.com/office/drawing/2014/main" id="{EA324D48-5D8B-4726-B089-38DCA0911BFE}"/>
              </a:ext>
            </a:extLst>
          </p:cNvPr>
          <p:cNvSpPr txBox="1"/>
          <p:nvPr/>
        </p:nvSpPr>
        <p:spPr>
          <a:xfrm>
            <a:off x="133825" y="1234447"/>
            <a:ext cx="10314039" cy="4038157"/>
          </a:xfrm>
          <a:custGeom>
            <a:avLst/>
            <a:gdLst>
              <a:gd name="connsiteX0" fmla="*/ 0 w 10314039"/>
              <a:gd name="connsiteY0" fmla="*/ 0 h 4038157"/>
              <a:gd name="connsiteX1" fmla="*/ 573002 w 10314039"/>
              <a:gd name="connsiteY1" fmla="*/ 0 h 4038157"/>
              <a:gd name="connsiteX2" fmla="*/ 939724 w 10314039"/>
              <a:gd name="connsiteY2" fmla="*/ 0 h 4038157"/>
              <a:gd name="connsiteX3" fmla="*/ 1512726 w 10314039"/>
              <a:gd name="connsiteY3" fmla="*/ 0 h 4038157"/>
              <a:gd name="connsiteX4" fmla="*/ 1776307 w 10314039"/>
              <a:gd name="connsiteY4" fmla="*/ 0 h 4038157"/>
              <a:gd name="connsiteX5" fmla="*/ 2246168 w 10314039"/>
              <a:gd name="connsiteY5" fmla="*/ 0 h 4038157"/>
              <a:gd name="connsiteX6" fmla="*/ 2716030 w 10314039"/>
              <a:gd name="connsiteY6" fmla="*/ 0 h 4038157"/>
              <a:gd name="connsiteX7" fmla="*/ 3185892 w 10314039"/>
              <a:gd name="connsiteY7" fmla="*/ 0 h 4038157"/>
              <a:gd name="connsiteX8" fmla="*/ 3758894 w 10314039"/>
              <a:gd name="connsiteY8" fmla="*/ 0 h 4038157"/>
              <a:gd name="connsiteX9" fmla="*/ 4022475 w 10314039"/>
              <a:gd name="connsiteY9" fmla="*/ 0 h 4038157"/>
              <a:gd name="connsiteX10" fmla="*/ 4492337 w 10314039"/>
              <a:gd name="connsiteY10" fmla="*/ 0 h 4038157"/>
              <a:gd name="connsiteX11" fmla="*/ 4859058 w 10314039"/>
              <a:gd name="connsiteY11" fmla="*/ 0 h 4038157"/>
              <a:gd name="connsiteX12" fmla="*/ 5122639 w 10314039"/>
              <a:gd name="connsiteY12" fmla="*/ 0 h 4038157"/>
              <a:gd name="connsiteX13" fmla="*/ 5901922 w 10314039"/>
              <a:gd name="connsiteY13" fmla="*/ 0 h 4038157"/>
              <a:gd name="connsiteX14" fmla="*/ 6268644 w 10314039"/>
              <a:gd name="connsiteY14" fmla="*/ 0 h 4038157"/>
              <a:gd name="connsiteX15" fmla="*/ 6532225 w 10314039"/>
              <a:gd name="connsiteY15" fmla="*/ 0 h 4038157"/>
              <a:gd name="connsiteX16" fmla="*/ 7311508 w 10314039"/>
              <a:gd name="connsiteY16" fmla="*/ 0 h 4038157"/>
              <a:gd name="connsiteX17" fmla="*/ 7987650 w 10314039"/>
              <a:gd name="connsiteY17" fmla="*/ 0 h 4038157"/>
              <a:gd name="connsiteX18" fmla="*/ 8457512 w 10314039"/>
              <a:gd name="connsiteY18" fmla="*/ 0 h 4038157"/>
              <a:gd name="connsiteX19" fmla="*/ 8927374 w 10314039"/>
              <a:gd name="connsiteY19" fmla="*/ 0 h 4038157"/>
              <a:gd name="connsiteX20" fmla="*/ 9190955 w 10314039"/>
              <a:gd name="connsiteY20" fmla="*/ 0 h 4038157"/>
              <a:gd name="connsiteX21" fmla="*/ 10314039 w 10314039"/>
              <a:gd name="connsiteY21" fmla="*/ 0 h 4038157"/>
              <a:gd name="connsiteX22" fmla="*/ 10314039 w 10314039"/>
              <a:gd name="connsiteY22" fmla="*/ 576880 h 4038157"/>
              <a:gd name="connsiteX23" fmla="*/ 10314039 w 10314039"/>
              <a:gd name="connsiteY23" fmla="*/ 1072996 h 4038157"/>
              <a:gd name="connsiteX24" fmla="*/ 10314039 w 10314039"/>
              <a:gd name="connsiteY24" fmla="*/ 1690257 h 4038157"/>
              <a:gd name="connsiteX25" fmla="*/ 10314039 w 10314039"/>
              <a:gd name="connsiteY25" fmla="*/ 2145992 h 4038157"/>
              <a:gd name="connsiteX26" fmla="*/ 10314039 w 10314039"/>
              <a:gd name="connsiteY26" fmla="*/ 2601727 h 4038157"/>
              <a:gd name="connsiteX27" fmla="*/ 10314039 w 10314039"/>
              <a:gd name="connsiteY27" fmla="*/ 3178606 h 4038157"/>
              <a:gd name="connsiteX28" fmla="*/ 10314039 w 10314039"/>
              <a:gd name="connsiteY28" fmla="*/ 4038157 h 4038157"/>
              <a:gd name="connsiteX29" fmla="*/ 9947318 w 10314039"/>
              <a:gd name="connsiteY29" fmla="*/ 4038157 h 4038157"/>
              <a:gd name="connsiteX30" fmla="*/ 9374315 w 10314039"/>
              <a:gd name="connsiteY30" fmla="*/ 4038157 h 4038157"/>
              <a:gd name="connsiteX31" fmla="*/ 8698173 w 10314039"/>
              <a:gd name="connsiteY31" fmla="*/ 4038157 h 4038157"/>
              <a:gd name="connsiteX32" fmla="*/ 8434592 w 10314039"/>
              <a:gd name="connsiteY32" fmla="*/ 4038157 h 4038157"/>
              <a:gd name="connsiteX33" fmla="*/ 7758449 w 10314039"/>
              <a:gd name="connsiteY33" fmla="*/ 4038157 h 4038157"/>
              <a:gd name="connsiteX34" fmla="*/ 7185447 w 10314039"/>
              <a:gd name="connsiteY34" fmla="*/ 4038157 h 4038157"/>
              <a:gd name="connsiteX35" fmla="*/ 6509305 w 10314039"/>
              <a:gd name="connsiteY35" fmla="*/ 4038157 h 4038157"/>
              <a:gd name="connsiteX36" fmla="*/ 5936302 w 10314039"/>
              <a:gd name="connsiteY36" fmla="*/ 4038157 h 4038157"/>
              <a:gd name="connsiteX37" fmla="*/ 5157020 w 10314039"/>
              <a:gd name="connsiteY37" fmla="*/ 4038157 h 4038157"/>
              <a:gd name="connsiteX38" fmla="*/ 4377737 w 10314039"/>
              <a:gd name="connsiteY38" fmla="*/ 4038157 h 4038157"/>
              <a:gd name="connsiteX39" fmla="*/ 3701594 w 10314039"/>
              <a:gd name="connsiteY39" fmla="*/ 4038157 h 4038157"/>
              <a:gd name="connsiteX40" fmla="*/ 2922311 w 10314039"/>
              <a:gd name="connsiteY40" fmla="*/ 4038157 h 4038157"/>
              <a:gd name="connsiteX41" fmla="*/ 2452449 w 10314039"/>
              <a:gd name="connsiteY41" fmla="*/ 4038157 h 4038157"/>
              <a:gd name="connsiteX42" fmla="*/ 1982587 w 10314039"/>
              <a:gd name="connsiteY42" fmla="*/ 4038157 h 4038157"/>
              <a:gd name="connsiteX43" fmla="*/ 1203305 w 10314039"/>
              <a:gd name="connsiteY43" fmla="*/ 4038157 h 4038157"/>
              <a:gd name="connsiteX44" fmla="*/ 939724 w 10314039"/>
              <a:gd name="connsiteY44" fmla="*/ 4038157 h 4038157"/>
              <a:gd name="connsiteX45" fmla="*/ 0 w 10314039"/>
              <a:gd name="connsiteY45" fmla="*/ 4038157 h 4038157"/>
              <a:gd name="connsiteX46" fmla="*/ 0 w 10314039"/>
              <a:gd name="connsiteY46" fmla="*/ 3420896 h 4038157"/>
              <a:gd name="connsiteX47" fmla="*/ 0 w 10314039"/>
              <a:gd name="connsiteY47" fmla="*/ 2803635 h 4038157"/>
              <a:gd name="connsiteX48" fmla="*/ 0 w 10314039"/>
              <a:gd name="connsiteY48" fmla="*/ 2145992 h 4038157"/>
              <a:gd name="connsiteX49" fmla="*/ 0 w 10314039"/>
              <a:gd name="connsiteY49" fmla="*/ 1649876 h 4038157"/>
              <a:gd name="connsiteX50" fmla="*/ 0 w 10314039"/>
              <a:gd name="connsiteY50" fmla="*/ 1113378 h 4038157"/>
              <a:gd name="connsiteX51" fmla="*/ 0 w 10314039"/>
              <a:gd name="connsiteY51" fmla="*/ 576880 h 4038157"/>
              <a:gd name="connsiteX52" fmla="*/ 0 w 10314039"/>
              <a:gd name="connsiteY52" fmla="*/ 0 h 403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314039" h="4038157" fill="none" extrusionOk="0">
                <a:moveTo>
                  <a:pt x="0" y="0"/>
                </a:moveTo>
                <a:cubicBezTo>
                  <a:pt x="119779" y="-2734"/>
                  <a:pt x="297859" y="32985"/>
                  <a:pt x="573002" y="0"/>
                </a:cubicBezTo>
                <a:cubicBezTo>
                  <a:pt x="848145" y="-32985"/>
                  <a:pt x="785445" y="42467"/>
                  <a:pt x="939724" y="0"/>
                </a:cubicBezTo>
                <a:cubicBezTo>
                  <a:pt x="1094003" y="-42467"/>
                  <a:pt x="1294219" y="19503"/>
                  <a:pt x="1512726" y="0"/>
                </a:cubicBezTo>
                <a:cubicBezTo>
                  <a:pt x="1731233" y="-19503"/>
                  <a:pt x="1712777" y="12609"/>
                  <a:pt x="1776307" y="0"/>
                </a:cubicBezTo>
                <a:cubicBezTo>
                  <a:pt x="1839837" y="-12609"/>
                  <a:pt x="2065690" y="37818"/>
                  <a:pt x="2246168" y="0"/>
                </a:cubicBezTo>
                <a:cubicBezTo>
                  <a:pt x="2426646" y="-37818"/>
                  <a:pt x="2550875" y="13727"/>
                  <a:pt x="2716030" y="0"/>
                </a:cubicBezTo>
                <a:cubicBezTo>
                  <a:pt x="2881185" y="-13727"/>
                  <a:pt x="3069684" y="31117"/>
                  <a:pt x="3185892" y="0"/>
                </a:cubicBezTo>
                <a:cubicBezTo>
                  <a:pt x="3302100" y="-31117"/>
                  <a:pt x="3577847" y="44594"/>
                  <a:pt x="3758894" y="0"/>
                </a:cubicBezTo>
                <a:cubicBezTo>
                  <a:pt x="3939941" y="-44594"/>
                  <a:pt x="3892670" y="29249"/>
                  <a:pt x="4022475" y="0"/>
                </a:cubicBezTo>
                <a:cubicBezTo>
                  <a:pt x="4152280" y="-29249"/>
                  <a:pt x="4371013" y="425"/>
                  <a:pt x="4492337" y="0"/>
                </a:cubicBezTo>
                <a:cubicBezTo>
                  <a:pt x="4613661" y="-425"/>
                  <a:pt x="4746710" y="12324"/>
                  <a:pt x="4859058" y="0"/>
                </a:cubicBezTo>
                <a:cubicBezTo>
                  <a:pt x="4971406" y="-12324"/>
                  <a:pt x="5004374" y="4673"/>
                  <a:pt x="5122639" y="0"/>
                </a:cubicBezTo>
                <a:cubicBezTo>
                  <a:pt x="5240904" y="-4673"/>
                  <a:pt x="5562061" y="38748"/>
                  <a:pt x="5901922" y="0"/>
                </a:cubicBezTo>
                <a:cubicBezTo>
                  <a:pt x="6241783" y="-38748"/>
                  <a:pt x="6113435" y="25548"/>
                  <a:pt x="6268644" y="0"/>
                </a:cubicBezTo>
                <a:cubicBezTo>
                  <a:pt x="6423853" y="-25548"/>
                  <a:pt x="6430747" y="4206"/>
                  <a:pt x="6532225" y="0"/>
                </a:cubicBezTo>
                <a:cubicBezTo>
                  <a:pt x="6633703" y="-4206"/>
                  <a:pt x="7068317" y="60410"/>
                  <a:pt x="7311508" y="0"/>
                </a:cubicBezTo>
                <a:cubicBezTo>
                  <a:pt x="7554699" y="-60410"/>
                  <a:pt x="7696324" y="36941"/>
                  <a:pt x="7987650" y="0"/>
                </a:cubicBezTo>
                <a:cubicBezTo>
                  <a:pt x="8278976" y="-36941"/>
                  <a:pt x="8225821" y="21774"/>
                  <a:pt x="8457512" y="0"/>
                </a:cubicBezTo>
                <a:cubicBezTo>
                  <a:pt x="8689203" y="-21774"/>
                  <a:pt x="8814921" y="51216"/>
                  <a:pt x="8927374" y="0"/>
                </a:cubicBezTo>
                <a:cubicBezTo>
                  <a:pt x="9039827" y="-51216"/>
                  <a:pt x="9124879" y="28113"/>
                  <a:pt x="9190955" y="0"/>
                </a:cubicBezTo>
                <a:cubicBezTo>
                  <a:pt x="9257031" y="-28113"/>
                  <a:pt x="9798312" y="10353"/>
                  <a:pt x="10314039" y="0"/>
                </a:cubicBezTo>
                <a:cubicBezTo>
                  <a:pt x="10349779" y="271737"/>
                  <a:pt x="10262373" y="348114"/>
                  <a:pt x="10314039" y="576880"/>
                </a:cubicBezTo>
                <a:cubicBezTo>
                  <a:pt x="10365705" y="805646"/>
                  <a:pt x="10259580" y="882113"/>
                  <a:pt x="10314039" y="1072996"/>
                </a:cubicBezTo>
                <a:cubicBezTo>
                  <a:pt x="10368498" y="1263879"/>
                  <a:pt x="10252477" y="1449317"/>
                  <a:pt x="10314039" y="1690257"/>
                </a:cubicBezTo>
                <a:cubicBezTo>
                  <a:pt x="10375601" y="1931197"/>
                  <a:pt x="10309395" y="1964073"/>
                  <a:pt x="10314039" y="2145992"/>
                </a:cubicBezTo>
                <a:cubicBezTo>
                  <a:pt x="10318683" y="2327911"/>
                  <a:pt x="10274701" y="2416817"/>
                  <a:pt x="10314039" y="2601727"/>
                </a:cubicBezTo>
                <a:cubicBezTo>
                  <a:pt x="10353377" y="2786638"/>
                  <a:pt x="10302953" y="3002045"/>
                  <a:pt x="10314039" y="3178606"/>
                </a:cubicBezTo>
                <a:cubicBezTo>
                  <a:pt x="10325125" y="3355167"/>
                  <a:pt x="10243683" y="3836394"/>
                  <a:pt x="10314039" y="4038157"/>
                </a:cubicBezTo>
                <a:cubicBezTo>
                  <a:pt x="10173064" y="4048876"/>
                  <a:pt x="10130641" y="4035036"/>
                  <a:pt x="9947318" y="4038157"/>
                </a:cubicBezTo>
                <a:cubicBezTo>
                  <a:pt x="9763995" y="4041278"/>
                  <a:pt x="9528138" y="4035776"/>
                  <a:pt x="9374315" y="4038157"/>
                </a:cubicBezTo>
                <a:cubicBezTo>
                  <a:pt x="9220492" y="4040538"/>
                  <a:pt x="8848861" y="3974575"/>
                  <a:pt x="8698173" y="4038157"/>
                </a:cubicBezTo>
                <a:cubicBezTo>
                  <a:pt x="8547485" y="4101739"/>
                  <a:pt x="8560666" y="4029404"/>
                  <a:pt x="8434592" y="4038157"/>
                </a:cubicBezTo>
                <a:cubicBezTo>
                  <a:pt x="8308518" y="4046910"/>
                  <a:pt x="7961170" y="3971890"/>
                  <a:pt x="7758449" y="4038157"/>
                </a:cubicBezTo>
                <a:cubicBezTo>
                  <a:pt x="7555728" y="4104424"/>
                  <a:pt x="7351287" y="3975342"/>
                  <a:pt x="7185447" y="4038157"/>
                </a:cubicBezTo>
                <a:cubicBezTo>
                  <a:pt x="7019607" y="4100972"/>
                  <a:pt x="6683741" y="4034765"/>
                  <a:pt x="6509305" y="4038157"/>
                </a:cubicBezTo>
                <a:cubicBezTo>
                  <a:pt x="6334869" y="4041549"/>
                  <a:pt x="6143546" y="4031807"/>
                  <a:pt x="5936302" y="4038157"/>
                </a:cubicBezTo>
                <a:cubicBezTo>
                  <a:pt x="5729058" y="4044507"/>
                  <a:pt x="5364190" y="4030202"/>
                  <a:pt x="5157020" y="4038157"/>
                </a:cubicBezTo>
                <a:cubicBezTo>
                  <a:pt x="4949850" y="4046112"/>
                  <a:pt x="4627589" y="4020351"/>
                  <a:pt x="4377737" y="4038157"/>
                </a:cubicBezTo>
                <a:cubicBezTo>
                  <a:pt x="4127885" y="4055963"/>
                  <a:pt x="3962360" y="3970646"/>
                  <a:pt x="3701594" y="4038157"/>
                </a:cubicBezTo>
                <a:cubicBezTo>
                  <a:pt x="3440828" y="4105668"/>
                  <a:pt x="3253906" y="3953397"/>
                  <a:pt x="2922311" y="4038157"/>
                </a:cubicBezTo>
                <a:cubicBezTo>
                  <a:pt x="2590716" y="4122917"/>
                  <a:pt x="2571953" y="3986997"/>
                  <a:pt x="2452449" y="4038157"/>
                </a:cubicBezTo>
                <a:cubicBezTo>
                  <a:pt x="2332945" y="4089317"/>
                  <a:pt x="2136032" y="4000901"/>
                  <a:pt x="1982587" y="4038157"/>
                </a:cubicBezTo>
                <a:cubicBezTo>
                  <a:pt x="1829142" y="4075413"/>
                  <a:pt x="1365001" y="3966052"/>
                  <a:pt x="1203305" y="4038157"/>
                </a:cubicBezTo>
                <a:cubicBezTo>
                  <a:pt x="1041609" y="4110262"/>
                  <a:pt x="1063005" y="4012384"/>
                  <a:pt x="939724" y="4038157"/>
                </a:cubicBezTo>
                <a:cubicBezTo>
                  <a:pt x="816443" y="4063930"/>
                  <a:pt x="398394" y="3936492"/>
                  <a:pt x="0" y="4038157"/>
                </a:cubicBezTo>
                <a:cubicBezTo>
                  <a:pt x="-59195" y="3873017"/>
                  <a:pt x="9360" y="3588289"/>
                  <a:pt x="0" y="3420896"/>
                </a:cubicBezTo>
                <a:cubicBezTo>
                  <a:pt x="-9360" y="3253503"/>
                  <a:pt x="73482" y="3046069"/>
                  <a:pt x="0" y="2803635"/>
                </a:cubicBezTo>
                <a:cubicBezTo>
                  <a:pt x="-73482" y="2561201"/>
                  <a:pt x="76391" y="2320691"/>
                  <a:pt x="0" y="2145992"/>
                </a:cubicBezTo>
                <a:cubicBezTo>
                  <a:pt x="-76391" y="1971293"/>
                  <a:pt x="50804" y="1854331"/>
                  <a:pt x="0" y="1649876"/>
                </a:cubicBezTo>
                <a:cubicBezTo>
                  <a:pt x="-50804" y="1445421"/>
                  <a:pt x="35299" y="1308052"/>
                  <a:pt x="0" y="1113378"/>
                </a:cubicBezTo>
                <a:cubicBezTo>
                  <a:pt x="-35299" y="918704"/>
                  <a:pt x="41817" y="827689"/>
                  <a:pt x="0" y="576880"/>
                </a:cubicBezTo>
                <a:cubicBezTo>
                  <a:pt x="-41817" y="326071"/>
                  <a:pt x="357" y="188693"/>
                  <a:pt x="0" y="0"/>
                </a:cubicBezTo>
                <a:close/>
              </a:path>
              <a:path w="10314039" h="4038157" stroke="0" extrusionOk="0">
                <a:moveTo>
                  <a:pt x="0" y="0"/>
                </a:moveTo>
                <a:cubicBezTo>
                  <a:pt x="98660" y="-3575"/>
                  <a:pt x="204924" y="39091"/>
                  <a:pt x="366721" y="0"/>
                </a:cubicBezTo>
                <a:cubicBezTo>
                  <a:pt x="528518" y="-39091"/>
                  <a:pt x="714173" y="40183"/>
                  <a:pt x="1042864" y="0"/>
                </a:cubicBezTo>
                <a:cubicBezTo>
                  <a:pt x="1371555" y="-40183"/>
                  <a:pt x="1472503" y="48339"/>
                  <a:pt x="1615866" y="0"/>
                </a:cubicBezTo>
                <a:cubicBezTo>
                  <a:pt x="1759229" y="-48339"/>
                  <a:pt x="2085168" y="75243"/>
                  <a:pt x="2292009" y="0"/>
                </a:cubicBezTo>
                <a:cubicBezTo>
                  <a:pt x="2498850" y="-75243"/>
                  <a:pt x="2610717" y="29735"/>
                  <a:pt x="2865011" y="0"/>
                </a:cubicBezTo>
                <a:cubicBezTo>
                  <a:pt x="3119305" y="-29735"/>
                  <a:pt x="3190230" y="35191"/>
                  <a:pt x="3438013" y="0"/>
                </a:cubicBezTo>
                <a:cubicBezTo>
                  <a:pt x="3685796" y="-35191"/>
                  <a:pt x="3597899" y="29953"/>
                  <a:pt x="3701594" y="0"/>
                </a:cubicBezTo>
                <a:cubicBezTo>
                  <a:pt x="3805289" y="-29953"/>
                  <a:pt x="3981716" y="24489"/>
                  <a:pt x="4068315" y="0"/>
                </a:cubicBezTo>
                <a:cubicBezTo>
                  <a:pt x="4154914" y="-24489"/>
                  <a:pt x="4440986" y="6622"/>
                  <a:pt x="4744458" y="0"/>
                </a:cubicBezTo>
                <a:cubicBezTo>
                  <a:pt x="5047930" y="-6622"/>
                  <a:pt x="5042387" y="38381"/>
                  <a:pt x="5214320" y="0"/>
                </a:cubicBezTo>
                <a:cubicBezTo>
                  <a:pt x="5386253" y="-38381"/>
                  <a:pt x="5728301" y="61136"/>
                  <a:pt x="5993603" y="0"/>
                </a:cubicBezTo>
                <a:cubicBezTo>
                  <a:pt x="6258905" y="-61136"/>
                  <a:pt x="6283593" y="50983"/>
                  <a:pt x="6463464" y="0"/>
                </a:cubicBezTo>
                <a:cubicBezTo>
                  <a:pt x="6643335" y="-50983"/>
                  <a:pt x="6856104" y="64247"/>
                  <a:pt x="7139607" y="0"/>
                </a:cubicBezTo>
                <a:cubicBezTo>
                  <a:pt x="7423110" y="-64247"/>
                  <a:pt x="7283040" y="21514"/>
                  <a:pt x="7403188" y="0"/>
                </a:cubicBezTo>
                <a:cubicBezTo>
                  <a:pt x="7523336" y="-21514"/>
                  <a:pt x="7816764" y="48377"/>
                  <a:pt x="7976190" y="0"/>
                </a:cubicBezTo>
                <a:cubicBezTo>
                  <a:pt x="8135616" y="-48377"/>
                  <a:pt x="8507127" y="71679"/>
                  <a:pt x="8652333" y="0"/>
                </a:cubicBezTo>
                <a:cubicBezTo>
                  <a:pt x="8797539" y="-71679"/>
                  <a:pt x="8795785" y="15276"/>
                  <a:pt x="8915914" y="0"/>
                </a:cubicBezTo>
                <a:cubicBezTo>
                  <a:pt x="9036043" y="-15276"/>
                  <a:pt x="9329763" y="42548"/>
                  <a:pt x="9695197" y="0"/>
                </a:cubicBezTo>
                <a:cubicBezTo>
                  <a:pt x="10060631" y="-42548"/>
                  <a:pt x="10102722" y="33081"/>
                  <a:pt x="10314039" y="0"/>
                </a:cubicBezTo>
                <a:cubicBezTo>
                  <a:pt x="10392067" y="232660"/>
                  <a:pt x="10306110" y="424262"/>
                  <a:pt x="10314039" y="657643"/>
                </a:cubicBezTo>
                <a:cubicBezTo>
                  <a:pt x="10321968" y="891024"/>
                  <a:pt x="10311292" y="1016492"/>
                  <a:pt x="10314039" y="1194141"/>
                </a:cubicBezTo>
                <a:cubicBezTo>
                  <a:pt x="10316786" y="1371790"/>
                  <a:pt x="10293641" y="1533248"/>
                  <a:pt x="10314039" y="1690257"/>
                </a:cubicBezTo>
                <a:cubicBezTo>
                  <a:pt x="10334437" y="1847266"/>
                  <a:pt x="10264519" y="2049753"/>
                  <a:pt x="10314039" y="2145992"/>
                </a:cubicBezTo>
                <a:cubicBezTo>
                  <a:pt x="10363559" y="2242231"/>
                  <a:pt x="10313199" y="2398225"/>
                  <a:pt x="10314039" y="2601727"/>
                </a:cubicBezTo>
                <a:cubicBezTo>
                  <a:pt x="10314879" y="2805229"/>
                  <a:pt x="10292777" y="2912029"/>
                  <a:pt x="10314039" y="3057462"/>
                </a:cubicBezTo>
                <a:cubicBezTo>
                  <a:pt x="10335301" y="3202895"/>
                  <a:pt x="10283006" y="3620800"/>
                  <a:pt x="10314039" y="4038157"/>
                </a:cubicBezTo>
                <a:cubicBezTo>
                  <a:pt x="10115056" y="4093930"/>
                  <a:pt x="9979311" y="4028229"/>
                  <a:pt x="9844177" y="4038157"/>
                </a:cubicBezTo>
                <a:cubicBezTo>
                  <a:pt x="9709043" y="4048085"/>
                  <a:pt x="9658584" y="3995579"/>
                  <a:pt x="9477456" y="4038157"/>
                </a:cubicBezTo>
                <a:cubicBezTo>
                  <a:pt x="9296328" y="4080735"/>
                  <a:pt x="8897977" y="3967502"/>
                  <a:pt x="8698173" y="4038157"/>
                </a:cubicBezTo>
                <a:cubicBezTo>
                  <a:pt x="8498369" y="4108812"/>
                  <a:pt x="8194354" y="4021981"/>
                  <a:pt x="8022030" y="4038157"/>
                </a:cubicBezTo>
                <a:cubicBezTo>
                  <a:pt x="7849706" y="4054333"/>
                  <a:pt x="7651524" y="3987100"/>
                  <a:pt x="7552169" y="4038157"/>
                </a:cubicBezTo>
                <a:cubicBezTo>
                  <a:pt x="7452814" y="4089214"/>
                  <a:pt x="7373929" y="4037645"/>
                  <a:pt x="7288588" y="4038157"/>
                </a:cubicBezTo>
                <a:cubicBezTo>
                  <a:pt x="7203247" y="4038669"/>
                  <a:pt x="7023873" y="4037210"/>
                  <a:pt x="6921866" y="4038157"/>
                </a:cubicBezTo>
                <a:cubicBezTo>
                  <a:pt x="6819859" y="4039104"/>
                  <a:pt x="6445376" y="4031725"/>
                  <a:pt x="6245724" y="4038157"/>
                </a:cubicBezTo>
                <a:cubicBezTo>
                  <a:pt x="6046072" y="4044589"/>
                  <a:pt x="6021055" y="4012549"/>
                  <a:pt x="5879002" y="4038157"/>
                </a:cubicBezTo>
                <a:cubicBezTo>
                  <a:pt x="5736949" y="4063765"/>
                  <a:pt x="5420349" y="3967524"/>
                  <a:pt x="5202860" y="4038157"/>
                </a:cubicBezTo>
                <a:cubicBezTo>
                  <a:pt x="4985371" y="4108790"/>
                  <a:pt x="4900856" y="4008230"/>
                  <a:pt x="4732998" y="4038157"/>
                </a:cubicBezTo>
                <a:cubicBezTo>
                  <a:pt x="4565140" y="4068084"/>
                  <a:pt x="4242761" y="3995892"/>
                  <a:pt x="3953715" y="4038157"/>
                </a:cubicBezTo>
                <a:cubicBezTo>
                  <a:pt x="3664669" y="4080422"/>
                  <a:pt x="3626734" y="3974401"/>
                  <a:pt x="3380713" y="4038157"/>
                </a:cubicBezTo>
                <a:cubicBezTo>
                  <a:pt x="3134692" y="4101913"/>
                  <a:pt x="2878544" y="3998412"/>
                  <a:pt x="2601430" y="4038157"/>
                </a:cubicBezTo>
                <a:cubicBezTo>
                  <a:pt x="2324316" y="4077902"/>
                  <a:pt x="2441362" y="4026962"/>
                  <a:pt x="2337849" y="4038157"/>
                </a:cubicBezTo>
                <a:cubicBezTo>
                  <a:pt x="2234336" y="4049352"/>
                  <a:pt x="1926700" y="4036669"/>
                  <a:pt x="1764847" y="4038157"/>
                </a:cubicBezTo>
                <a:cubicBezTo>
                  <a:pt x="1602994" y="4039645"/>
                  <a:pt x="1323997" y="4019824"/>
                  <a:pt x="1191845" y="4038157"/>
                </a:cubicBezTo>
                <a:cubicBezTo>
                  <a:pt x="1059693" y="4056490"/>
                  <a:pt x="675905" y="4019096"/>
                  <a:pt x="515702" y="4038157"/>
                </a:cubicBezTo>
                <a:cubicBezTo>
                  <a:pt x="355499" y="4057218"/>
                  <a:pt x="168737" y="4014507"/>
                  <a:pt x="0" y="4038157"/>
                </a:cubicBezTo>
                <a:cubicBezTo>
                  <a:pt x="-46716" y="3850866"/>
                  <a:pt x="42314" y="3726772"/>
                  <a:pt x="0" y="3461277"/>
                </a:cubicBezTo>
                <a:cubicBezTo>
                  <a:pt x="-42314" y="3195782"/>
                  <a:pt x="51258" y="3068836"/>
                  <a:pt x="0" y="2884398"/>
                </a:cubicBezTo>
                <a:cubicBezTo>
                  <a:pt x="-51258" y="2699960"/>
                  <a:pt x="22069" y="2575012"/>
                  <a:pt x="0" y="2347900"/>
                </a:cubicBezTo>
                <a:cubicBezTo>
                  <a:pt x="-22069" y="2120788"/>
                  <a:pt x="43328" y="1954199"/>
                  <a:pt x="0" y="1771020"/>
                </a:cubicBezTo>
                <a:cubicBezTo>
                  <a:pt x="-43328" y="1587841"/>
                  <a:pt x="9284" y="1539389"/>
                  <a:pt x="0" y="1315285"/>
                </a:cubicBezTo>
                <a:cubicBezTo>
                  <a:pt x="-9284" y="1091181"/>
                  <a:pt x="43038" y="954708"/>
                  <a:pt x="0" y="738406"/>
                </a:cubicBezTo>
                <a:cubicBezTo>
                  <a:pt x="-43038" y="522104"/>
                  <a:pt x="83533" y="236527"/>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905173359">
                  <a:prstGeom prst="rect">
                    <a:avLst/>
                  </a:prstGeom>
                  <ask:type>
                    <ask:lineSketchScribble/>
                  </ask:type>
                </ask:lineSketchStyleProps>
              </a:ext>
            </a:extLst>
          </a:ln>
        </p:spPr>
        <p:txBody>
          <a:bodyPr wrap="square">
            <a:spAutoFit/>
          </a:bodyPr>
          <a:lstStyle/>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Diese Ereignisse trafen mich in </a:t>
            </a:r>
            <a:r>
              <a:rPr lang="de-DE" i="1" dirty="0" err="1">
                <a:latin typeface="Calibri" panose="020F0502020204030204" pitchFamily="34" charset="0"/>
                <a:ea typeface="Calibri" panose="020F0502020204030204" pitchFamily="34" charset="0"/>
                <a:cs typeface="Times New Roman" panose="02020603050405020304" pitchFamily="18" charset="0"/>
              </a:rPr>
              <a:t>Argos</a:t>
            </a:r>
            <a:r>
              <a:rPr lang="de-DE" i="1" dirty="0">
                <a:latin typeface="Calibri" panose="020F0502020204030204" pitchFamily="34" charset="0"/>
                <a:ea typeface="Calibri" panose="020F0502020204030204" pitchFamily="34" charset="0"/>
                <a:cs typeface="Times New Roman" panose="02020603050405020304" pitchFamily="18" charset="0"/>
              </a:rPr>
              <a:t>, wo ich als Kavallerieoberst diente. Leute aus dem Umfeld von Oberst </a:t>
            </a:r>
            <a:r>
              <a:rPr lang="de-DE" i="1" dirty="0" err="1">
                <a:latin typeface="Calibri" panose="020F0502020204030204" pitchFamily="34" charset="0"/>
                <a:ea typeface="Calibri" panose="020F0502020204030204" pitchFamily="34" charset="0"/>
                <a:cs typeface="Times New Roman" panose="02020603050405020304" pitchFamily="18" charset="0"/>
              </a:rPr>
              <a:t>Makrygiannis</a:t>
            </a:r>
            <a:r>
              <a:rPr lang="de-DE" i="1" dirty="0">
                <a:latin typeface="Calibri" panose="020F0502020204030204" pitchFamily="34" charset="0"/>
                <a:ea typeface="Calibri" panose="020F0502020204030204" pitchFamily="34" charset="0"/>
                <a:cs typeface="Times New Roman" panose="02020603050405020304" pitchFamily="18" charset="0"/>
              </a:rPr>
              <a:t> kamen dorthin und fanden mich. Der Oberst hatte die Liebe der Griechen durch seine militärischen Aktionen und seine patriotischen Artikel in den Zeitungen gewonnen. Ich erfuhr von seinen Plänen, einen Aufstand gegen König Otto zu organisieren und eine Verfassung zu fordern. </a:t>
            </a:r>
            <a:r>
              <a:rPr lang="de-DE" i="1" dirty="0" err="1">
                <a:latin typeface="Calibri" panose="020F0502020204030204" pitchFamily="34" charset="0"/>
                <a:ea typeface="Calibri" panose="020F0502020204030204" pitchFamily="34" charset="0"/>
                <a:cs typeface="Times New Roman" panose="02020603050405020304" pitchFamily="18" charset="0"/>
              </a:rPr>
              <a:t>Makrygiannis</a:t>
            </a:r>
            <a:r>
              <a:rPr lang="de-DE" i="1" dirty="0">
                <a:latin typeface="Calibri" panose="020F0502020204030204" pitchFamily="34" charset="0"/>
                <a:ea typeface="Calibri" panose="020F0502020204030204" pitchFamily="34" charset="0"/>
                <a:cs typeface="Times New Roman" panose="02020603050405020304" pitchFamily="18" charset="0"/>
              </a:rPr>
              <a:t> hatte es bereits geschafft, die meisten Politiker auf seine Seite zu ziehen. Ich wurde gebeten, die Unterstützung der Armee für die Pläne der Revolutionäre zu sichern. Es fiel mir nicht schwer, mich zu entscheiden. Ich stimmte auch mit ihren Ansichten völlig überein und teilte ihre Forderungen. Ich erklärte ihnen natürlich, dass ich Zeit bräuchte, um die anderen Soldaten zu überzeugen, und dass es dann gut wäre, in der Hauptstadt zu sein, um die Geschehnisse kontrollieren zu können. Es war nicht schwer, die Armee zu überzeugen. Die meisten Offiziere waren bereits über die jüngsten Entwicklungen empört. Sie sahen, wie ihr Einkommen immer geringer wurde, während ihre bayerischen Kollegen weiterhin ihre Privilegien genossen. Kurze Zeit später wurde ich über meine Versetzung nach Athen informiert. Den Verschwörern war es gelungen, mich in die Nähe des Zentrums der Ereignisse zu bringen. </a:t>
            </a:r>
          </a:p>
        </p:txBody>
      </p:sp>
      <p:sp>
        <p:nvSpPr>
          <p:cNvPr id="11" name="TextBox 10">
            <a:extLst>
              <a:ext uri="{FF2B5EF4-FFF2-40B4-BE49-F238E27FC236}">
                <a16:creationId xmlns:a16="http://schemas.microsoft.com/office/drawing/2014/main" id="{A94F4246-C5AA-4004-AE2D-99539E16AC66}"/>
              </a:ext>
            </a:extLst>
          </p:cNvPr>
          <p:cNvSpPr txBox="1"/>
          <p:nvPr/>
        </p:nvSpPr>
        <p:spPr>
          <a:xfrm>
            <a:off x="147847" y="735561"/>
            <a:ext cx="10314039" cy="2209964"/>
          </a:xfrm>
          <a:custGeom>
            <a:avLst/>
            <a:gdLst>
              <a:gd name="connsiteX0" fmla="*/ 0 w 10314039"/>
              <a:gd name="connsiteY0" fmla="*/ 0 h 2209964"/>
              <a:gd name="connsiteX1" fmla="*/ 263581 w 10314039"/>
              <a:gd name="connsiteY1" fmla="*/ 0 h 2209964"/>
              <a:gd name="connsiteX2" fmla="*/ 527162 w 10314039"/>
              <a:gd name="connsiteY2" fmla="*/ 0 h 2209964"/>
              <a:gd name="connsiteX3" fmla="*/ 997024 w 10314039"/>
              <a:gd name="connsiteY3" fmla="*/ 0 h 2209964"/>
              <a:gd name="connsiteX4" fmla="*/ 1363745 w 10314039"/>
              <a:gd name="connsiteY4" fmla="*/ 0 h 2209964"/>
              <a:gd name="connsiteX5" fmla="*/ 2143028 w 10314039"/>
              <a:gd name="connsiteY5" fmla="*/ 0 h 2209964"/>
              <a:gd name="connsiteX6" fmla="*/ 2406609 w 10314039"/>
              <a:gd name="connsiteY6" fmla="*/ 0 h 2209964"/>
              <a:gd name="connsiteX7" fmla="*/ 3082752 w 10314039"/>
              <a:gd name="connsiteY7" fmla="*/ 0 h 2209964"/>
              <a:gd name="connsiteX8" fmla="*/ 3655754 w 10314039"/>
              <a:gd name="connsiteY8" fmla="*/ 0 h 2209964"/>
              <a:gd name="connsiteX9" fmla="*/ 4331896 w 10314039"/>
              <a:gd name="connsiteY9" fmla="*/ 0 h 2209964"/>
              <a:gd name="connsiteX10" fmla="*/ 5008039 w 10314039"/>
              <a:gd name="connsiteY10" fmla="*/ 0 h 2209964"/>
              <a:gd name="connsiteX11" fmla="*/ 5374760 w 10314039"/>
              <a:gd name="connsiteY11" fmla="*/ 0 h 2209964"/>
              <a:gd name="connsiteX12" fmla="*/ 5638341 w 10314039"/>
              <a:gd name="connsiteY12" fmla="*/ 0 h 2209964"/>
              <a:gd name="connsiteX13" fmla="*/ 6005063 w 10314039"/>
              <a:gd name="connsiteY13" fmla="*/ 0 h 2209964"/>
              <a:gd name="connsiteX14" fmla="*/ 6578065 w 10314039"/>
              <a:gd name="connsiteY14" fmla="*/ 0 h 2209964"/>
              <a:gd name="connsiteX15" fmla="*/ 7047927 w 10314039"/>
              <a:gd name="connsiteY15" fmla="*/ 0 h 2209964"/>
              <a:gd name="connsiteX16" fmla="*/ 7827210 w 10314039"/>
              <a:gd name="connsiteY16" fmla="*/ 0 h 2209964"/>
              <a:gd name="connsiteX17" fmla="*/ 8193931 w 10314039"/>
              <a:gd name="connsiteY17" fmla="*/ 0 h 2209964"/>
              <a:gd name="connsiteX18" fmla="*/ 8766933 w 10314039"/>
              <a:gd name="connsiteY18" fmla="*/ 0 h 2209964"/>
              <a:gd name="connsiteX19" fmla="*/ 9546216 w 10314039"/>
              <a:gd name="connsiteY19" fmla="*/ 0 h 2209964"/>
              <a:gd name="connsiteX20" fmla="*/ 10314039 w 10314039"/>
              <a:gd name="connsiteY20" fmla="*/ 0 h 2209964"/>
              <a:gd name="connsiteX21" fmla="*/ 10314039 w 10314039"/>
              <a:gd name="connsiteY21" fmla="*/ 552491 h 2209964"/>
              <a:gd name="connsiteX22" fmla="*/ 10314039 w 10314039"/>
              <a:gd name="connsiteY22" fmla="*/ 1060783 h 2209964"/>
              <a:gd name="connsiteX23" fmla="*/ 10314039 w 10314039"/>
              <a:gd name="connsiteY23" fmla="*/ 1613274 h 2209964"/>
              <a:gd name="connsiteX24" fmla="*/ 10314039 w 10314039"/>
              <a:gd name="connsiteY24" fmla="*/ 2209964 h 2209964"/>
              <a:gd name="connsiteX25" fmla="*/ 9637896 w 10314039"/>
              <a:gd name="connsiteY25" fmla="*/ 2209964 h 2209964"/>
              <a:gd name="connsiteX26" fmla="*/ 9271175 w 10314039"/>
              <a:gd name="connsiteY26" fmla="*/ 2209964 h 2209964"/>
              <a:gd name="connsiteX27" fmla="*/ 8491892 w 10314039"/>
              <a:gd name="connsiteY27" fmla="*/ 2209964 h 2209964"/>
              <a:gd name="connsiteX28" fmla="*/ 8125171 w 10314039"/>
              <a:gd name="connsiteY28" fmla="*/ 2209964 h 2209964"/>
              <a:gd name="connsiteX29" fmla="*/ 7655309 w 10314039"/>
              <a:gd name="connsiteY29" fmla="*/ 2209964 h 2209964"/>
              <a:gd name="connsiteX30" fmla="*/ 7082307 w 10314039"/>
              <a:gd name="connsiteY30" fmla="*/ 2209964 h 2209964"/>
              <a:gd name="connsiteX31" fmla="*/ 6818726 w 10314039"/>
              <a:gd name="connsiteY31" fmla="*/ 2209964 h 2209964"/>
              <a:gd name="connsiteX32" fmla="*/ 6142583 w 10314039"/>
              <a:gd name="connsiteY32" fmla="*/ 2209964 h 2209964"/>
              <a:gd name="connsiteX33" fmla="*/ 5879002 w 10314039"/>
              <a:gd name="connsiteY33" fmla="*/ 2209964 h 2209964"/>
              <a:gd name="connsiteX34" fmla="*/ 5306000 w 10314039"/>
              <a:gd name="connsiteY34" fmla="*/ 2209964 h 2209964"/>
              <a:gd name="connsiteX35" fmla="*/ 4629858 w 10314039"/>
              <a:gd name="connsiteY35" fmla="*/ 2209964 h 2209964"/>
              <a:gd name="connsiteX36" fmla="*/ 4366277 w 10314039"/>
              <a:gd name="connsiteY36" fmla="*/ 2209964 h 2209964"/>
              <a:gd name="connsiteX37" fmla="*/ 3586994 w 10314039"/>
              <a:gd name="connsiteY37" fmla="*/ 2209964 h 2209964"/>
              <a:gd name="connsiteX38" fmla="*/ 3117132 w 10314039"/>
              <a:gd name="connsiteY38" fmla="*/ 2209964 h 2209964"/>
              <a:gd name="connsiteX39" fmla="*/ 2440989 w 10314039"/>
              <a:gd name="connsiteY39" fmla="*/ 2209964 h 2209964"/>
              <a:gd name="connsiteX40" fmla="*/ 1867987 w 10314039"/>
              <a:gd name="connsiteY40" fmla="*/ 2209964 h 2209964"/>
              <a:gd name="connsiteX41" fmla="*/ 1398125 w 10314039"/>
              <a:gd name="connsiteY41" fmla="*/ 2209964 h 2209964"/>
              <a:gd name="connsiteX42" fmla="*/ 721983 w 10314039"/>
              <a:gd name="connsiteY42" fmla="*/ 2209964 h 2209964"/>
              <a:gd name="connsiteX43" fmla="*/ 0 w 10314039"/>
              <a:gd name="connsiteY43" fmla="*/ 2209964 h 2209964"/>
              <a:gd name="connsiteX44" fmla="*/ 0 w 10314039"/>
              <a:gd name="connsiteY44" fmla="*/ 1657473 h 2209964"/>
              <a:gd name="connsiteX45" fmla="*/ 0 w 10314039"/>
              <a:gd name="connsiteY45" fmla="*/ 1127082 h 2209964"/>
              <a:gd name="connsiteX46" fmla="*/ 0 w 10314039"/>
              <a:gd name="connsiteY46" fmla="*/ 574591 h 2209964"/>
              <a:gd name="connsiteX47" fmla="*/ 0 w 10314039"/>
              <a:gd name="connsiteY47" fmla="*/ 0 h 220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314039" h="2209964" fill="none" extrusionOk="0">
                <a:moveTo>
                  <a:pt x="0" y="0"/>
                </a:moveTo>
                <a:cubicBezTo>
                  <a:pt x="80020" y="-11411"/>
                  <a:pt x="150245" y="2491"/>
                  <a:pt x="263581" y="0"/>
                </a:cubicBezTo>
                <a:cubicBezTo>
                  <a:pt x="376917" y="-2491"/>
                  <a:pt x="441876" y="23263"/>
                  <a:pt x="527162" y="0"/>
                </a:cubicBezTo>
                <a:cubicBezTo>
                  <a:pt x="612448" y="-23263"/>
                  <a:pt x="848496" y="31112"/>
                  <a:pt x="997024" y="0"/>
                </a:cubicBezTo>
                <a:cubicBezTo>
                  <a:pt x="1145552" y="-31112"/>
                  <a:pt x="1231312" y="37229"/>
                  <a:pt x="1363745" y="0"/>
                </a:cubicBezTo>
                <a:cubicBezTo>
                  <a:pt x="1496178" y="-37229"/>
                  <a:pt x="1883977" y="12303"/>
                  <a:pt x="2143028" y="0"/>
                </a:cubicBezTo>
                <a:cubicBezTo>
                  <a:pt x="2402079" y="-12303"/>
                  <a:pt x="2277357" y="8208"/>
                  <a:pt x="2406609" y="0"/>
                </a:cubicBezTo>
                <a:cubicBezTo>
                  <a:pt x="2535861" y="-8208"/>
                  <a:pt x="2817354" y="52964"/>
                  <a:pt x="3082752" y="0"/>
                </a:cubicBezTo>
                <a:cubicBezTo>
                  <a:pt x="3348150" y="-52964"/>
                  <a:pt x="3472752" y="36885"/>
                  <a:pt x="3655754" y="0"/>
                </a:cubicBezTo>
                <a:cubicBezTo>
                  <a:pt x="3838756" y="-36885"/>
                  <a:pt x="4134935" y="29472"/>
                  <a:pt x="4331896" y="0"/>
                </a:cubicBezTo>
                <a:cubicBezTo>
                  <a:pt x="4528857" y="-29472"/>
                  <a:pt x="4691284" y="54792"/>
                  <a:pt x="5008039" y="0"/>
                </a:cubicBezTo>
                <a:cubicBezTo>
                  <a:pt x="5324794" y="-54792"/>
                  <a:pt x="5274351" y="24490"/>
                  <a:pt x="5374760" y="0"/>
                </a:cubicBezTo>
                <a:cubicBezTo>
                  <a:pt x="5475169" y="-24490"/>
                  <a:pt x="5566508" y="40"/>
                  <a:pt x="5638341" y="0"/>
                </a:cubicBezTo>
                <a:cubicBezTo>
                  <a:pt x="5710174" y="-40"/>
                  <a:pt x="5825579" y="2995"/>
                  <a:pt x="6005063" y="0"/>
                </a:cubicBezTo>
                <a:cubicBezTo>
                  <a:pt x="6184547" y="-2995"/>
                  <a:pt x="6309741" y="44816"/>
                  <a:pt x="6578065" y="0"/>
                </a:cubicBezTo>
                <a:cubicBezTo>
                  <a:pt x="6846389" y="-44816"/>
                  <a:pt x="6838195" y="24992"/>
                  <a:pt x="7047927" y="0"/>
                </a:cubicBezTo>
                <a:cubicBezTo>
                  <a:pt x="7257659" y="-24992"/>
                  <a:pt x="7512481" y="25474"/>
                  <a:pt x="7827210" y="0"/>
                </a:cubicBezTo>
                <a:cubicBezTo>
                  <a:pt x="8141939" y="-25474"/>
                  <a:pt x="8104305" y="2805"/>
                  <a:pt x="8193931" y="0"/>
                </a:cubicBezTo>
                <a:cubicBezTo>
                  <a:pt x="8283557" y="-2805"/>
                  <a:pt x="8603908" y="50020"/>
                  <a:pt x="8766933" y="0"/>
                </a:cubicBezTo>
                <a:cubicBezTo>
                  <a:pt x="8929958" y="-50020"/>
                  <a:pt x="9359788" y="68117"/>
                  <a:pt x="9546216" y="0"/>
                </a:cubicBezTo>
                <a:cubicBezTo>
                  <a:pt x="9732644" y="-68117"/>
                  <a:pt x="9987981" y="34454"/>
                  <a:pt x="10314039" y="0"/>
                </a:cubicBezTo>
                <a:cubicBezTo>
                  <a:pt x="10370477" y="227891"/>
                  <a:pt x="10306398" y="315554"/>
                  <a:pt x="10314039" y="552491"/>
                </a:cubicBezTo>
                <a:cubicBezTo>
                  <a:pt x="10321680" y="789428"/>
                  <a:pt x="10262293" y="955576"/>
                  <a:pt x="10314039" y="1060783"/>
                </a:cubicBezTo>
                <a:cubicBezTo>
                  <a:pt x="10365785" y="1165990"/>
                  <a:pt x="10254580" y="1410294"/>
                  <a:pt x="10314039" y="1613274"/>
                </a:cubicBezTo>
                <a:cubicBezTo>
                  <a:pt x="10373498" y="1816254"/>
                  <a:pt x="10309377" y="1932923"/>
                  <a:pt x="10314039" y="2209964"/>
                </a:cubicBezTo>
                <a:cubicBezTo>
                  <a:pt x="10073468" y="2259718"/>
                  <a:pt x="9951548" y="2136350"/>
                  <a:pt x="9637896" y="2209964"/>
                </a:cubicBezTo>
                <a:cubicBezTo>
                  <a:pt x="9324244" y="2283578"/>
                  <a:pt x="9452617" y="2195936"/>
                  <a:pt x="9271175" y="2209964"/>
                </a:cubicBezTo>
                <a:cubicBezTo>
                  <a:pt x="9089733" y="2223992"/>
                  <a:pt x="8819055" y="2160195"/>
                  <a:pt x="8491892" y="2209964"/>
                </a:cubicBezTo>
                <a:cubicBezTo>
                  <a:pt x="8164729" y="2259733"/>
                  <a:pt x="8294336" y="2183620"/>
                  <a:pt x="8125171" y="2209964"/>
                </a:cubicBezTo>
                <a:cubicBezTo>
                  <a:pt x="7956006" y="2236308"/>
                  <a:pt x="7784100" y="2169996"/>
                  <a:pt x="7655309" y="2209964"/>
                </a:cubicBezTo>
                <a:cubicBezTo>
                  <a:pt x="7526518" y="2249932"/>
                  <a:pt x="7321681" y="2142782"/>
                  <a:pt x="7082307" y="2209964"/>
                </a:cubicBezTo>
                <a:cubicBezTo>
                  <a:pt x="6842933" y="2277146"/>
                  <a:pt x="6900315" y="2188383"/>
                  <a:pt x="6818726" y="2209964"/>
                </a:cubicBezTo>
                <a:cubicBezTo>
                  <a:pt x="6737137" y="2231545"/>
                  <a:pt x="6393576" y="2203092"/>
                  <a:pt x="6142583" y="2209964"/>
                </a:cubicBezTo>
                <a:cubicBezTo>
                  <a:pt x="5891590" y="2216836"/>
                  <a:pt x="5973036" y="2180379"/>
                  <a:pt x="5879002" y="2209964"/>
                </a:cubicBezTo>
                <a:cubicBezTo>
                  <a:pt x="5784968" y="2239549"/>
                  <a:pt x="5540780" y="2178070"/>
                  <a:pt x="5306000" y="2209964"/>
                </a:cubicBezTo>
                <a:cubicBezTo>
                  <a:pt x="5071220" y="2241858"/>
                  <a:pt x="4837878" y="2208768"/>
                  <a:pt x="4629858" y="2209964"/>
                </a:cubicBezTo>
                <a:cubicBezTo>
                  <a:pt x="4421838" y="2211160"/>
                  <a:pt x="4478578" y="2185703"/>
                  <a:pt x="4366277" y="2209964"/>
                </a:cubicBezTo>
                <a:cubicBezTo>
                  <a:pt x="4253976" y="2234225"/>
                  <a:pt x="3950127" y="2199346"/>
                  <a:pt x="3586994" y="2209964"/>
                </a:cubicBezTo>
                <a:cubicBezTo>
                  <a:pt x="3223861" y="2220582"/>
                  <a:pt x="3324105" y="2198846"/>
                  <a:pt x="3117132" y="2209964"/>
                </a:cubicBezTo>
                <a:cubicBezTo>
                  <a:pt x="2910159" y="2221082"/>
                  <a:pt x="2618919" y="2176774"/>
                  <a:pt x="2440989" y="2209964"/>
                </a:cubicBezTo>
                <a:cubicBezTo>
                  <a:pt x="2263059" y="2243154"/>
                  <a:pt x="2057825" y="2178184"/>
                  <a:pt x="1867987" y="2209964"/>
                </a:cubicBezTo>
                <a:cubicBezTo>
                  <a:pt x="1678149" y="2241744"/>
                  <a:pt x="1577748" y="2166795"/>
                  <a:pt x="1398125" y="2209964"/>
                </a:cubicBezTo>
                <a:cubicBezTo>
                  <a:pt x="1218502" y="2253133"/>
                  <a:pt x="892069" y="2159811"/>
                  <a:pt x="721983" y="2209964"/>
                </a:cubicBezTo>
                <a:cubicBezTo>
                  <a:pt x="551897" y="2260117"/>
                  <a:pt x="331571" y="2176638"/>
                  <a:pt x="0" y="2209964"/>
                </a:cubicBezTo>
                <a:cubicBezTo>
                  <a:pt x="-21778" y="1965461"/>
                  <a:pt x="850" y="1876729"/>
                  <a:pt x="0" y="1657473"/>
                </a:cubicBezTo>
                <a:cubicBezTo>
                  <a:pt x="-850" y="1438217"/>
                  <a:pt x="523" y="1285090"/>
                  <a:pt x="0" y="1127082"/>
                </a:cubicBezTo>
                <a:cubicBezTo>
                  <a:pt x="-523" y="969074"/>
                  <a:pt x="65936" y="783005"/>
                  <a:pt x="0" y="574591"/>
                </a:cubicBezTo>
                <a:cubicBezTo>
                  <a:pt x="-65936" y="366177"/>
                  <a:pt x="63921" y="275513"/>
                  <a:pt x="0" y="0"/>
                </a:cubicBezTo>
                <a:close/>
              </a:path>
              <a:path w="10314039" h="2209964" stroke="0" extrusionOk="0">
                <a:moveTo>
                  <a:pt x="0" y="0"/>
                </a:moveTo>
                <a:cubicBezTo>
                  <a:pt x="147098" y="-5688"/>
                  <a:pt x="335249" y="40221"/>
                  <a:pt x="573002" y="0"/>
                </a:cubicBezTo>
                <a:cubicBezTo>
                  <a:pt x="810755" y="-40221"/>
                  <a:pt x="906178" y="26431"/>
                  <a:pt x="1146004" y="0"/>
                </a:cubicBezTo>
                <a:cubicBezTo>
                  <a:pt x="1385830" y="-26431"/>
                  <a:pt x="1354545" y="7930"/>
                  <a:pt x="1409585" y="0"/>
                </a:cubicBezTo>
                <a:cubicBezTo>
                  <a:pt x="1464625" y="-7930"/>
                  <a:pt x="1846911" y="47532"/>
                  <a:pt x="1982587" y="0"/>
                </a:cubicBezTo>
                <a:cubicBezTo>
                  <a:pt x="2118263" y="-47532"/>
                  <a:pt x="2127244" y="31302"/>
                  <a:pt x="2246168" y="0"/>
                </a:cubicBezTo>
                <a:cubicBezTo>
                  <a:pt x="2365092" y="-31302"/>
                  <a:pt x="2401154" y="26780"/>
                  <a:pt x="2509749" y="0"/>
                </a:cubicBezTo>
                <a:cubicBezTo>
                  <a:pt x="2618344" y="-26780"/>
                  <a:pt x="2953121" y="71690"/>
                  <a:pt x="3185892" y="0"/>
                </a:cubicBezTo>
                <a:cubicBezTo>
                  <a:pt x="3418663" y="-71690"/>
                  <a:pt x="3614615" y="32461"/>
                  <a:pt x="3758894" y="0"/>
                </a:cubicBezTo>
                <a:cubicBezTo>
                  <a:pt x="3903173" y="-32461"/>
                  <a:pt x="4350184" y="4284"/>
                  <a:pt x="4538177" y="0"/>
                </a:cubicBezTo>
                <a:cubicBezTo>
                  <a:pt x="4726170" y="-4284"/>
                  <a:pt x="4855882" y="48938"/>
                  <a:pt x="5111179" y="0"/>
                </a:cubicBezTo>
                <a:cubicBezTo>
                  <a:pt x="5366476" y="-48938"/>
                  <a:pt x="5424935" y="27017"/>
                  <a:pt x="5581041" y="0"/>
                </a:cubicBezTo>
                <a:cubicBezTo>
                  <a:pt x="5737147" y="-27017"/>
                  <a:pt x="5744592" y="21701"/>
                  <a:pt x="5844622" y="0"/>
                </a:cubicBezTo>
                <a:cubicBezTo>
                  <a:pt x="5944652" y="-21701"/>
                  <a:pt x="6369075" y="51632"/>
                  <a:pt x="6623905" y="0"/>
                </a:cubicBezTo>
                <a:cubicBezTo>
                  <a:pt x="6878735" y="-51632"/>
                  <a:pt x="6848823" y="13958"/>
                  <a:pt x="6990626" y="0"/>
                </a:cubicBezTo>
                <a:cubicBezTo>
                  <a:pt x="7132429" y="-13958"/>
                  <a:pt x="7228679" y="8595"/>
                  <a:pt x="7460488" y="0"/>
                </a:cubicBezTo>
                <a:cubicBezTo>
                  <a:pt x="7692297" y="-8595"/>
                  <a:pt x="7865785" y="38141"/>
                  <a:pt x="8033490" y="0"/>
                </a:cubicBezTo>
                <a:cubicBezTo>
                  <a:pt x="8201195" y="-38141"/>
                  <a:pt x="8220743" y="547"/>
                  <a:pt x="8297071" y="0"/>
                </a:cubicBezTo>
                <a:cubicBezTo>
                  <a:pt x="8373399" y="-547"/>
                  <a:pt x="8555542" y="12804"/>
                  <a:pt x="8766933" y="0"/>
                </a:cubicBezTo>
                <a:cubicBezTo>
                  <a:pt x="8978324" y="-12804"/>
                  <a:pt x="8944557" y="20576"/>
                  <a:pt x="9030514" y="0"/>
                </a:cubicBezTo>
                <a:cubicBezTo>
                  <a:pt x="9116471" y="-20576"/>
                  <a:pt x="9424364" y="24646"/>
                  <a:pt x="9809797" y="0"/>
                </a:cubicBezTo>
                <a:cubicBezTo>
                  <a:pt x="10195230" y="-24646"/>
                  <a:pt x="10113654" y="28337"/>
                  <a:pt x="10314039" y="0"/>
                </a:cubicBezTo>
                <a:cubicBezTo>
                  <a:pt x="10369065" y="202466"/>
                  <a:pt x="10312306" y="394153"/>
                  <a:pt x="10314039" y="596690"/>
                </a:cubicBezTo>
                <a:cubicBezTo>
                  <a:pt x="10315772" y="799227"/>
                  <a:pt x="10285775" y="984505"/>
                  <a:pt x="10314039" y="1104982"/>
                </a:cubicBezTo>
                <a:cubicBezTo>
                  <a:pt x="10342303" y="1225459"/>
                  <a:pt x="10260938" y="1441076"/>
                  <a:pt x="10314039" y="1591174"/>
                </a:cubicBezTo>
                <a:cubicBezTo>
                  <a:pt x="10367140" y="1741272"/>
                  <a:pt x="10310737" y="2018168"/>
                  <a:pt x="10314039" y="2209964"/>
                </a:cubicBezTo>
                <a:cubicBezTo>
                  <a:pt x="10228774" y="2232724"/>
                  <a:pt x="10082567" y="2190409"/>
                  <a:pt x="9947318" y="2209964"/>
                </a:cubicBezTo>
                <a:cubicBezTo>
                  <a:pt x="9812069" y="2229519"/>
                  <a:pt x="9533424" y="2184847"/>
                  <a:pt x="9168035" y="2209964"/>
                </a:cubicBezTo>
                <a:cubicBezTo>
                  <a:pt x="8802646" y="2235081"/>
                  <a:pt x="9000271" y="2189360"/>
                  <a:pt x="8904454" y="2209964"/>
                </a:cubicBezTo>
                <a:cubicBezTo>
                  <a:pt x="8808637" y="2230568"/>
                  <a:pt x="8665474" y="2160472"/>
                  <a:pt x="8434592" y="2209964"/>
                </a:cubicBezTo>
                <a:cubicBezTo>
                  <a:pt x="8203710" y="2259456"/>
                  <a:pt x="7883629" y="2206818"/>
                  <a:pt x="7655309" y="2209964"/>
                </a:cubicBezTo>
                <a:cubicBezTo>
                  <a:pt x="7426989" y="2213110"/>
                  <a:pt x="7305447" y="2192475"/>
                  <a:pt x="7185447" y="2209964"/>
                </a:cubicBezTo>
                <a:cubicBezTo>
                  <a:pt x="7065447" y="2227453"/>
                  <a:pt x="6678374" y="2201286"/>
                  <a:pt x="6509305" y="2209964"/>
                </a:cubicBezTo>
                <a:cubicBezTo>
                  <a:pt x="6340236" y="2218642"/>
                  <a:pt x="6106722" y="2186223"/>
                  <a:pt x="5730022" y="2209964"/>
                </a:cubicBezTo>
                <a:cubicBezTo>
                  <a:pt x="5353322" y="2233705"/>
                  <a:pt x="5526782" y="2184476"/>
                  <a:pt x="5466441" y="2209964"/>
                </a:cubicBezTo>
                <a:cubicBezTo>
                  <a:pt x="5406100" y="2235452"/>
                  <a:pt x="4843094" y="2149666"/>
                  <a:pt x="4687158" y="2209964"/>
                </a:cubicBezTo>
                <a:cubicBezTo>
                  <a:pt x="4531222" y="2270262"/>
                  <a:pt x="4183884" y="2201024"/>
                  <a:pt x="4011015" y="2209964"/>
                </a:cubicBezTo>
                <a:cubicBezTo>
                  <a:pt x="3838146" y="2218904"/>
                  <a:pt x="3848874" y="2206542"/>
                  <a:pt x="3747434" y="2209964"/>
                </a:cubicBezTo>
                <a:cubicBezTo>
                  <a:pt x="3645994" y="2213386"/>
                  <a:pt x="3536619" y="2183484"/>
                  <a:pt x="3483853" y="2209964"/>
                </a:cubicBezTo>
                <a:cubicBezTo>
                  <a:pt x="3431087" y="2236444"/>
                  <a:pt x="2971120" y="2153053"/>
                  <a:pt x="2704570" y="2209964"/>
                </a:cubicBezTo>
                <a:cubicBezTo>
                  <a:pt x="2438020" y="2266875"/>
                  <a:pt x="2362798" y="2141406"/>
                  <a:pt x="2131568" y="2209964"/>
                </a:cubicBezTo>
                <a:cubicBezTo>
                  <a:pt x="1900338" y="2278522"/>
                  <a:pt x="1811519" y="2187099"/>
                  <a:pt x="1661706" y="2209964"/>
                </a:cubicBezTo>
                <a:cubicBezTo>
                  <a:pt x="1511893" y="2232829"/>
                  <a:pt x="1218799" y="2123325"/>
                  <a:pt x="882423" y="2209964"/>
                </a:cubicBezTo>
                <a:cubicBezTo>
                  <a:pt x="546047" y="2296603"/>
                  <a:pt x="616568" y="2180169"/>
                  <a:pt x="515702" y="2209964"/>
                </a:cubicBezTo>
                <a:cubicBezTo>
                  <a:pt x="414836" y="2239759"/>
                  <a:pt x="242630" y="2169178"/>
                  <a:pt x="0" y="2209964"/>
                </a:cubicBezTo>
                <a:cubicBezTo>
                  <a:pt x="-52788" y="2013944"/>
                  <a:pt x="8108" y="1854721"/>
                  <a:pt x="0" y="1613274"/>
                </a:cubicBezTo>
                <a:cubicBezTo>
                  <a:pt x="-8108" y="1371827"/>
                  <a:pt x="17280" y="1299900"/>
                  <a:pt x="0" y="1104982"/>
                </a:cubicBezTo>
                <a:cubicBezTo>
                  <a:pt x="-17280" y="910064"/>
                  <a:pt x="42280" y="665671"/>
                  <a:pt x="0" y="552491"/>
                </a:cubicBezTo>
                <a:cubicBezTo>
                  <a:pt x="-42280" y="439311"/>
                  <a:pt x="36698" y="141196"/>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991528872">
                  <a:prstGeom prst="rect">
                    <a:avLst/>
                  </a:prstGeom>
                  <ask:type>
                    <ask:lineSketchScribble/>
                  </ask:type>
                </ask:lineSketchStyleProps>
              </a:ext>
            </a:extLst>
          </a:ln>
        </p:spPr>
        <p:txBody>
          <a:bodyPr wrap="square">
            <a:spAutoFit/>
          </a:bodyPr>
          <a:lstStyle/>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Die türkische Behörde war durch eine bayrische ersetzt worden. Meine Angewohnheit, meine Ansichten offen zu äußern, und meine Kontakte zu Leuten, die der russischen Partei angehörten, reichten den bayerischen Regenten aus, um mich eine Zeit lang ins Gefängnis zu stecken! Trotzdem habe ich es jetzt zum Oberst der Kavallerie gebracht. Und jetzt, nach dem finanziellen Desaster, wo die Einsparungen und Entlassungen natürlich nur die griechischen Bürger und Bürgerinnen betreffen, verliert das Königspaar immer mehr Anhänger und Anhängerinnen. Kein Bayer hat seinen Platz verloren, kein bayerisches Gehalt wurde gekürzt! Die öffentliche Unzufriedenheit stieg ins Unermessliche.</a:t>
            </a:r>
          </a:p>
        </p:txBody>
      </p:sp>
      <p:sp>
        <p:nvSpPr>
          <p:cNvPr id="7" name="TextBox 6">
            <a:extLst>
              <a:ext uri="{FF2B5EF4-FFF2-40B4-BE49-F238E27FC236}">
                <a16:creationId xmlns:a16="http://schemas.microsoft.com/office/drawing/2014/main" id="{05EEBCD6-A48C-4A5F-87F0-D61331D5EEFF}"/>
              </a:ext>
            </a:extLst>
          </p:cNvPr>
          <p:cNvSpPr txBox="1"/>
          <p:nvPr/>
        </p:nvSpPr>
        <p:spPr>
          <a:xfrm>
            <a:off x="147847" y="484588"/>
            <a:ext cx="10472226" cy="6263253"/>
          </a:xfrm>
          <a:custGeom>
            <a:avLst/>
            <a:gdLst>
              <a:gd name="connsiteX0" fmla="*/ 0 w 10472226"/>
              <a:gd name="connsiteY0" fmla="*/ 0 h 6263253"/>
              <a:gd name="connsiteX1" fmla="*/ 267624 w 10472226"/>
              <a:gd name="connsiteY1" fmla="*/ 0 h 6263253"/>
              <a:gd name="connsiteX2" fmla="*/ 639969 w 10472226"/>
              <a:gd name="connsiteY2" fmla="*/ 0 h 6263253"/>
              <a:gd name="connsiteX3" fmla="*/ 1431204 w 10472226"/>
              <a:gd name="connsiteY3" fmla="*/ 0 h 6263253"/>
              <a:gd name="connsiteX4" fmla="*/ 1698828 w 10472226"/>
              <a:gd name="connsiteY4" fmla="*/ 0 h 6263253"/>
              <a:gd name="connsiteX5" fmla="*/ 2490063 w 10472226"/>
              <a:gd name="connsiteY5" fmla="*/ 0 h 6263253"/>
              <a:gd name="connsiteX6" fmla="*/ 2967131 w 10472226"/>
              <a:gd name="connsiteY6" fmla="*/ 0 h 6263253"/>
              <a:gd name="connsiteX7" fmla="*/ 3339477 w 10472226"/>
              <a:gd name="connsiteY7" fmla="*/ 0 h 6263253"/>
              <a:gd name="connsiteX8" fmla="*/ 3816545 w 10472226"/>
              <a:gd name="connsiteY8" fmla="*/ 0 h 6263253"/>
              <a:gd name="connsiteX9" fmla="*/ 4084168 w 10472226"/>
              <a:gd name="connsiteY9" fmla="*/ 0 h 6263253"/>
              <a:gd name="connsiteX10" fmla="*/ 4770681 w 10472226"/>
              <a:gd name="connsiteY10" fmla="*/ 0 h 6263253"/>
              <a:gd name="connsiteX11" fmla="*/ 5457193 w 10472226"/>
              <a:gd name="connsiteY11" fmla="*/ 0 h 6263253"/>
              <a:gd name="connsiteX12" fmla="*/ 5829539 w 10472226"/>
              <a:gd name="connsiteY12" fmla="*/ 0 h 6263253"/>
              <a:gd name="connsiteX13" fmla="*/ 6097163 w 10472226"/>
              <a:gd name="connsiteY13" fmla="*/ 0 h 6263253"/>
              <a:gd name="connsiteX14" fmla="*/ 6678953 w 10472226"/>
              <a:gd name="connsiteY14" fmla="*/ 0 h 6263253"/>
              <a:gd name="connsiteX15" fmla="*/ 7156021 w 10472226"/>
              <a:gd name="connsiteY15" fmla="*/ 0 h 6263253"/>
              <a:gd name="connsiteX16" fmla="*/ 7842534 w 10472226"/>
              <a:gd name="connsiteY16" fmla="*/ 0 h 6263253"/>
              <a:gd name="connsiteX17" fmla="*/ 8633769 w 10472226"/>
              <a:gd name="connsiteY17" fmla="*/ 0 h 6263253"/>
              <a:gd name="connsiteX18" fmla="*/ 8901392 w 10472226"/>
              <a:gd name="connsiteY18" fmla="*/ 0 h 6263253"/>
              <a:gd name="connsiteX19" fmla="*/ 9273738 w 10472226"/>
              <a:gd name="connsiteY19" fmla="*/ 0 h 6263253"/>
              <a:gd name="connsiteX20" fmla="*/ 9750806 w 10472226"/>
              <a:gd name="connsiteY20" fmla="*/ 0 h 6263253"/>
              <a:gd name="connsiteX21" fmla="*/ 10472226 w 10472226"/>
              <a:gd name="connsiteY21" fmla="*/ 0 h 6263253"/>
              <a:gd name="connsiteX22" fmla="*/ 10472226 w 10472226"/>
              <a:gd name="connsiteY22" fmla="*/ 569387 h 6263253"/>
              <a:gd name="connsiteX23" fmla="*/ 10472226 w 10472226"/>
              <a:gd name="connsiteY23" fmla="*/ 1013508 h 6263253"/>
              <a:gd name="connsiteX24" fmla="*/ 10472226 w 10472226"/>
              <a:gd name="connsiteY24" fmla="*/ 1645527 h 6263253"/>
              <a:gd name="connsiteX25" fmla="*/ 10472226 w 10472226"/>
              <a:gd name="connsiteY25" fmla="*/ 2089649 h 6263253"/>
              <a:gd name="connsiteX26" fmla="*/ 10472226 w 10472226"/>
              <a:gd name="connsiteY26" fmla="*/ 2533771 h 6263253"/>
              <a:gd name="connsiteX27" fmla="*/ 10472226 w 10472226"/>
              <a:gd name="connsiteY27" fmla="*/ 3165790 h 6263253"/>
              <a:gd name="connsiteX28" fmla="*/ 10472226 w 10472226"/>
              <a:gd name="connsiteY28" fmla="*/ 3797809 h 6263253"/>
              <a:gd name="connsiteX29" fmla="*/ 10472226 w 10472226"/>
              <a:gd name="connsiteY29" fmla="*/ 4304563 h 6263253"/>
              <a:gd name="connsiteX30" fmla="*/ 10472226 w 10472226"/>
              <a:gd name="connsiteY30" fmla="*/ 4936582 h 6263253"/>
              <a:gd name="connsiteX31" fmla="*/ 10472226 w 10472226"/>
              <a:gd name="connsiteY31" fmla="*/ 5318071 h 6263253"/>
              <a:gd name="connsiteX32" fmla="*/ 10472226 w 10472226"/>
              <a:gd name="connsiteY32" fmla="*/ 6263253 h 6263253"/>
              <a:gd name="connsiteX33" fmla="*/ 10204602 w 10472226"/>
              <a:gd name="connsiteY33" fmla="*/ 6263253 h 6263253"/>
              <a:gd name="connsiteX34" fmla="*/ 9413368 w 10472226"/>
              <a:gd name="connsiteY34" fmla="*/ 6263253 h 6263253"/>
              <a:gd name="connsiteX35" fmla="*/ 8622133 w 10472226"/>
              <a:gd name="connsiteY35" fmla="*/ 6263253 h 6263253"/>
              <a:gd name="connsiteX36" fmla="*/ 8040342 w 10472226"/>
              <a:gd name="connsiteY36" fmla="*/ 6263253 h 6263253"/>
              <a:gd name="connsiteX37" fmla="*/ 7772719 w 10472226"/>
              <a:gd name="connsiteY37" fmla="*/ 6263253 h 6263253"/>
              <a:gd name="connsiteX38" fmla="*/ 7295651 w 10472226"/>
              <a:gd name="connsiteY38" fmla="*/ 6263253 h 6263253"/>
              <a:gd name="connsiteX39" fmla="*/ 6713860 w 10472226"/>
              <a:gd name="connsiteY39" fmla="*/ 6263253 h 6263253"/>
              <a:gd name="connsiteX40" fmla="*/ 6446237 w 10472226"/>
              <a:gd name="connsiteY40" fmla="*/ 6263253 h 6263253"/>
              <a:gd name="connsiteX41" fmla="*/ 5969169 w 10472226"/>
              <a:gd name="connsiteY41" fmla="*/ 6263253 h 6263253"/>
              <a:gd name="connsiteX42" fmla="*/ 5177934 w 10472226"/>
              <a:gd name="connsiteY42" fmla="*/ 6263253 h 6263253"/>
              <a:gd name="connsiteX43" fmla="*/ 4805588 w 10472226"/>
              <a:gd name="connsiteY43" fmla="*/ 6263253 h 6263253"/>
              <a:gd name="connsiteX44" fmla="*/ 4223798 w 10472226"/>
              <a:gd name="connsiteY44" fmla="*/ 6263253 h 6263253"/>
              <a:gd name="connsiteX45" fmla="*/ 3851452 w 10472226"/>
              <a:gd name="connsiteY45" fmla="*/ 6263253 h 6263253"/>
              <a:gd name="connsiteX46" fmla="*/ 3060217 w 10472226"/>
              <a:gd name="connsiteY46" fmla="*/ 6263253 h 6263253"/>
              <a:gd name="connsiteX47" fmla="*/ 2792594 w 10472226"/>
              <a:gd name="connsiteY47" fmla="*/ 6263253 h 6263253"/>
              <a:gd name="connsiteX48" fmla="*/ 2420248 w 10472226"/>
              <a:gd name="connsiteY48" fmla="*/ 6263253 h 6263253"/>
              <a:gd name="connsiteX49" fmla="*/ 1629013 w 10472226"/>
              <a:gd name="connsiteY49" fmla="*/ 6263253 h 6263253"/>
              <a:gd name="connsiteX50" fmla="*/ 1361389 w 10472226"/>
              <a:gd name="connsiteY50" fmla="*/ 6263253 h 6263253"/>
              <a:gd name="connsiteX51" fmla="*/ 570155 w 10472226"/>
              <a:gd name="connsiteY51" fmla="*/ 6263253 h 6263253"/>
              <a:gd name="connsiteX52" fmla="*/ 0 w 10472226"/>
              <a:gd name="connsiteY52" fmla="*/ 6263253 h 6263253"/>
              <a:gd name="connsiteX53" fmla="*/ 0 w 10472226"/>
              <a:gd name="connsiteY53" fmla="*/ 5881764 h 6263253"/>
              <a:gd name="connsiteX54" fmla="*/ 0 w 10472226"/>
              <a:gd name="connsiteY54" fmla="*/ 5500275 h 6263253"/>
              <a:gd name="connsiteX55" fmla="*/ 0 w 10472226"/>
              <a:gd name="connsiteY55" fmla="*/ 4993521 h 6263253"/>
              <a:gd name="connsiteX56" fmla="*/ 0 w 10472226"/>
              <a:gd name="connsiteY56" fmla="*/ 4612032 h 6263253"/>
              <a:gd name="connsiteX57" fmla="*/ 0 w 10472226"/>
              <a:gd name="connsiteY57" fmla="*/ 3980013 h 6263253"/>
              <a:gd name="connsiteX58" fmla="*/ 0 w 10472226"/>
              <a:gd name="connsiteY58" fmla="*/ 3535891 h 6263253"/>
              <a:gd name="connsiteX59" fmla="*/ 0 w 10472226"/>
              <a:gd name="connsiteY59" fmla="*/ 3029137 h 6263253"/>
              <a:gd name="connsiteX60" fmla="*/ 0 w 10472226"/>
              <a:gd name="connsiteY60" fmla="*/ 2397118 h 6263253"/>
              <a:gd name="connsiteX61" fmla="*/ 0 w 10472226"/>
              <a:gd name="connsiteY61" fmla="*/ 1890364 h 6263253"/>
              <a:gd name="connsiteX62" fmla="*/ 0 w 10472226"/>
              <a:gd name="connsiteY62" fmla="*/ 1383610 h 6263253"/>
              <a:gd name="connsiteX63" fmla="*/ 0 w 10472226"/>
              <a:gd name="connsiteY63" fmla="*/ 939488 h 6263253"/>
              <a:gd name="connsiteX64" fmla="*/ 0 w 10472226"/>
              <a:gd name="connsiteY64" fmla="*/ 0 h 62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472226" h="6263253" fill="none" extrusionOk="0">
                <a:moveTo>
                  <a:pt x="0" y="0"/>
                </a:moveTo>
                <a:cubicBezTo>
                  <a:pt x="66343" y="-10172"/>
                  <a:pt x="172444" y="19958"/>
                  <a:pt x="267624" y="0"/>
                </a:cubicBezTo>
                <a:cubicBezTo>
                  <a:pt x="362804" y="-19958"/>
                  <a:pt x="458021" y="38065"/>
                  <a:pt x="639969" y="0"/>
                </a:cubicBezTo>
                <a:cubicBezTo>
                  <a:pt x="821918" y="-38065"/>
                  <a:pt x="1259743" y="94125"/>
                  <a:pt x="1431204" y="0"/>
                </a:cubicBezTo>
                <a:cubicBezTo>
                  <a:pt x="1602665" y="-94125"/>
                  <a:pt x="1567610" y="16533"/>
                  <a:pt x="1698828" y="0"/>
                </a:cubicBezTo>
                <a:cubicBezTo>
                  <a:pt x="1830046" y="-16533"/>
                  <a:pt x="2099877" y="81356"/>
                  <a:pt x="2490063" y="0"/>
                </a:cubicBezTo>
                <a:cubicBezTo>
                  <a:pt x="2880250" y="-81356"/>
                  <a:pt x="2796439" y="29342"/>
                  <a:pt x="2967131" y="0"/>
                </a:cubicBezTo>
                <a:cubicBezTo>
                  <a:pt x="3137823" y="-29342"/>
                  <a:pt x="3191349" y="27782"/>
                  <a:pt x="3339477" y="0"/>
                </a:cubicBezTo>
                <a:cubicBezTo>
                  <a:pt x="3487605" y="-27782"/>
                  <a:pt x="3636019" y="40970"/>
                  <a:pt x="3816545" y="0"/>
                </a:cubicBezTo>
                <a:cubicBezTo>
                  <a:pt x="3997071" y="-40970"/>
                  <a:pt x="3971223" y="16840"/>
                  <a:pt x="4084168" y="0"/>
                </a:cubicBezTo>
                <a:cubicBezTo>
                  <a:pt x="4197113" y="-16840"/>
                  <a:pt x="4462546" y="51014"/>
                  <a:pt x="4770681" y="0"/>
                </a:cubicBezTo>
                <a:cubicBezTo>
                  <a:pt x="5078816" y="-51014"/>
                  <a:pt x="5207890" y="9961"/>
                  <a:pt x="5457193" y="0"/>
                </a:cubicBezTo>
                <a:cubicBezTo>
                  <a:pt x="5706496" y="-9961"/>
                  <a:pt x="5652455" y="16965"/>
                  <a:pt x="5829539" y="0"/>
                </a:cubicBezTo>
                <a:cubicBezTo>
                  <a:pt x="6006623" y="-16965"/>
                  <a:pt x="5988057" y="8583"/>
                  <a:pt x="6097163" y="0"/>
                </a:cubicBezTo>
                <a:cubicBezTo>
                  <a:pt x="6206269" y="-8583"/>
                  <a:pt x="6447133" y="1629"/>
                  <a:pt x="6678953" y="0"/>
                </a:cubicBezTo>
                <a:cubicBezTo>
                  <a:pt x="6910773" y="-1629"/>
                  <a:pt x="7003228" y="12732"/>
                  <a:pt x="7156021" y="0"/>
                </a:cubicBezTo>
                <a:cubicBezTo>
                  <a:pt x="7308814" y="-12732"/>
                  <a:pt x="7684625" y="70946"/>
                  <a:pt x="7842534" y="0"/>
                </a:cubicBezTo>
                <a:cubicBezTo>
                  <a:pt x="8000443" y="-70946"/>
                  <a:pt x="8246243" y="92411"/>
                  <a:pt x="8633769" y="0"/>
                </a:cubicBezTo>
                <a:cubicBezTo>
                  <a:pt x="9021295" y="-92411"/>
                  <a:pt x="8822722" y="24149"/>
                  <a:pt x="8901392" y="0"/>
                </a:cubicBezTo>
                <a:cubicBezTo>
                  <a:pt x="8980062" y="-24149"/>
                  <a:pt x="9118435" y="32157"/>
                  <a:pt x="9273738" y="0"/>
                </a:cubicBezTo>
                <a:cubicBezTo>
                  <a:pt x="9429041" y="-32157"/>
                  <a:pt x="9527687" y="22014"/>
                  <a:pt x="9750806" y="0"/>
                </a:cubicBezTo>
                <a:cubicBezTo>
                  <a:pt x="9973925" y="-22014"/>
                  <a:pt x="10168310" y="32949"/>
                  <a:pt x="10472226" y="0"/>
                </a:cubicBezTo>
                <a:cubicBezTo>
                  <a:pt x="10481165" y="113932"/>
                  <a:pt x="10458036" y="377329"/>
                  <a:pt x="10472226" y="569387"/>
                </a:cubicBezTo>
                <a:cubicBezTo>
                  <a:pt x="10486416" y="761445"/>
                  <a:pt x="10432987" y="889235"/>
                  <a:pt x="10472226" y="1013508"/>
                </a:cubicBezTo>
                <a:cubicBezTo>
                  <a:pt x="10511465" y="1137781"/>
                  <a:pt x="10441783" y="1488334"/>
                  <a:pt x="10472226" y="1645527"/>
                </a:cubicBezTo>
                <a:cubicBezTo>
                  <a:pt x="10502669" y="1802720"/>
                  <a:pt x="10432759" y="1902671"/>
                  <a:pt x="10472226" y="2089649"/>
                </a:cubicBezTo>
                <a:cubicBezTo>
                  <a:pt x="10511693" y="2276627"/>
                  <a:pt x="10435107" y="2347572"/>
                  <a:pt x="10472226" y="2533771"/>
                </a:cubicBezTo>
                <a:cubicBezTo>
                  <a:pt x="10509345" y="2719970"/>
                  <a:pt x="10468481" y="2939433"/>
                  <a:pt x="10472226" y="3165790"/>
                </a:cubicBezTo>
                <a:cubicBezTo>
                  <a:pt x="10475971" y="3392147"/>
                  <a:pt x="10435696" y="3600394"/>
                  <a:pt x="10472226" y="3797809"/>
                </a:cubicBezTo>
                <a:cubicBezTo>
                  <a:pt x="10508756" y="3995224"/>
                  <a:pt x="10421427" y="4134992"/>
                  <a:pt x="10472226" y="4304563"/>
                </a:cubicBezTo>
                <a:cubicBezTo>
                  <a:pt x="10523025" y="4474134"/>
                  <a:pt x="10427949" y="4757080"/>
                  <a:pt x="10472226" y="4936582"/>
                </a:cubicBezTo>
                <a:cubicBezTo>
                  <a:pt x="10516503" y="5116084"/>
                  <a:pt x="10440356" y="5185222"/>
                  <a:pt x="10472226" y="5318071"/>
                </a:cubicBezTo>
                <a:cubicBezTo>
                  <a:pt x="10504096" y="5450920"/>
                  <a:pt x="10404471" y="5881339"/>
                  <a:pt x="10472226" y="6263253"/>
                </a:cubicBezTo>
                <a:cubicBezTo>
                  <a:pt x="10360893" y="6280628"/>
                  <a:pt x="10267320" y="6231634"/>
                  <a:pt x="10204602" y="6263253"/>
                </a:cubicBezTo>
                <a:cubicBezTo>
                  <a:pt x="10141884" y="6294872"/>
                  <a:pt x="9645217" y="6236405"/>
                  <a:pt x="9413368" y="6263253"/>
                </a:cubicBezTo>
                <a:cubicBezTo>
                  <a:pt x="9181519" y="6290101"/>
                  <a:pt x="8832105" y="6182858"/>
                  <a:pt x="8622133" y="6263253"/>
                </a:cubicBezTo>
                <a:cubicBezTo>
                  <a:pt x="8412162" y="6343648"/>
                  <a:pt x="8161183" y="6193978"/>
                  <a:pt x="8040342" y="6263253"/>
                </a:cubicBezTo>
                <a:cubicBezTo>
                  <a:pt x="7919501" y="6332528"/>
                  <a:pt x="7868960" y="6250110"/>
                  <a:pt x="7772719" y="6263253"/>
                </a:cubicBezTo>
                <a:cubicBezTo>
                  <a:pt x="7676478" y="6276396"/>
                  <a:pt x="7410444" y="6214676"/>
                  <a:pt x="7295651" y="6263253"/>
                </a:cubicBezTo>
                <a:cubicBezTo>
                  <a:pt x="7180858" y="6311830"/>
                  <a:pt x="6913161" y="6203790"/>
                  <a:pt x="6713860" y="6263253"/>
                </a:cubicBezTo>
                <a:cubicBezTo>
                  <a:pt x="6514559" y="6322716"/>
                  <a:pt x="6579591" y="6232233"/>
                  <a:pt x="6446237" y="6263253"/>
                </a:cubicBezTo>
                <a:cubicBezTo>
                  <a:pt x="6312883" y="6294273"/>
                  <a:pt x="6202157" y="6244511"/>
                  <a:pt x="5969169" y="6263253"/>
                </a:cubicBezTo>
                <a:cubicBezTo>
                  <a:pt x="5736181" y="6281995"/>
                  <a:pt x="5503357" y="6256909"/>
                  <a:pt x="5177934" y="6263253"/>
                </a:cubicBezTo>
                <a:cubicBezTo>
                  <a:pt x="4852512" y="6269597"/>
                  <a:pt x="4957982" y="6240947"/>
                  <a:pt x="4805588" y="6263253"/>
                </a:cubicBezTo>
                <a:cubicBezTo>
                  <a:pt x="4653194" y="6285559"/>
                  <a:pt x="4454013" y="6241778"/>
                  <a:pt x="4223798" y="6263253"/>
                </a:cubicBezTo>
                <a:cubicBezTo>
                  <a:pt x="3993583" y="6284728"/>
                  <a:pt x="3958314" y="6255372"/>
                  <a:pt x="3851452" y="6263253"/>
                </a:cubicBezTo>
                <a:cubicBezTo>
                  <a:pt x="3744590" y="6271134"/>
                  <a:pt x="3222012" y="6211387"/>
                  <a:pt x="3060217" y="6263253"/>
                </a:cubicBezTo>
                <a:cubicBezTo>
                  <a:pt x="2898423" y="6315119"/>
                  <a:pt x="2866410" y="6235949"/>
                  <a:pt x="2792594" y="6263253"/>
                </a:cubicBezTo>
                <a:cubicBezTo>
                  <a:pt x="2718778" y="6290557"/>
                  <a:pt x="2522097" y="6250205"/>
                  <a:pt x="2420248" y="6263253"/>
                </a:cubicBezTo>
                <a:cubicBezTo>
                  <a:pt x="2318399" y="6276301"/>
                  <a:pt x="1809328" y="6263233"/>
                  <a:pt x="1629013" y="6263253"/>
                </a:cubicBezTo>
                <a:cubicBezTo>
                  <a:pt x="1448699" y="6263273"/>
                  <a:pt x="1489266" y="6235504"/>
                  <a:pt x="1361389" y="6263253"/>
                </a:cubicBezTo>
                <a:cubicBezTo>
                  <a:pt x="1233512" y="6291002"/>
                  <a:pt x="819634" y="6210106"/>
                  <a:pt x="570155" y="6263253"/>
                </a:cubicBezTo>
                <a:cubicBezTo>
                  <a:pt x="320676" y="6316400"/>
                  <a:pt x="225813" y="6232458"/>
                  <a:pt x="0" y="6263253"/>
                </a:cubicBezTo>
                <a:cubicBezTo>
                  <a:pt x="-31408" y="6148063"/>
                  <a:pt x="12257" y="6020957"/>
                  <a:pt x="0" y="5881764"/>
                </a:cubicBezTo>
                <a:cubicBezTo>
                  <a:pt x="-12257" y="5742571"/>
                  <a:pt x="14375" y="5667593"/>
                  <a:pt x="0" y="5500275"/>
                </a:cubicBezTo>
                <a:cubicBezTo>
                  <a:pt x="-14375" y="5332957"/>
                  <a:pt x="27330" y="5240494"/>
                  <a:pt x="0" y="4993521"/>
                </a:cubicBezTo>
                <a:cubicBezTo>
                  <a:pt x="-27330" y="4746548"/>
                  <a:pt x="43355" y="4768707"/>
                  <a:pt x="0" y="4612032"/>
                </a:cubicBezTo>
                <a:cubicBezTo>
                  <a:pt x="-43355" y="4455357"/>
                  <a:pt x="74962" y="4252565"/>
                  <a:pt x="0" y="3980013"/>
                </a:cubicBezTo>
                <a:cubicBezTo>
                  <a:pt x="-74962" y="3707461"/>
                  <a:pt x="52551" y="3681593"/>
                  <a:pt x="0" y="3535891"/>
                </a:cubicBezTo>
                <a:cubicBezTo>
                  <a:pt x="-52551" y="3390189"/>
                  <a:pt x="8301" y="3232481"/>
                  <a:pt x="0" y="3029137"/>
                </a:cubicBezTo>
                <a:cubicBezTo>
                  <a:pt x="-8301" y="2825793"/>
                  <a:pt x="38757" y="2685005"/>
                  <a:pt x="0" y="2397118"/>
                </a:cubicBezTo>
                <a:cubicBezTo>
                  <a:pt x="-38757" y="2109231"/>
                  <a:pt x="23511" y="2029126"/>
                  <a:pt x="0" y="1890364"/>
                </a:cubicBezTo>
                <a:cubicBezTo>
                  <a:pt x="-23511" y="1751602"/>
                  <a:pt x="34059" y="1536262"/>
                  <a:pt x="0" y="1383610"/>
                </a:cubicBezTo>
                <a:cubicBezTo>
                  <a:pt x="-34059" y="1230958"/>
                  <a:pt x="43139" y="1116041"/>
                  <a:pt x="0" y="939488"/>
                </a:cubicBezTo>
                <a:cubicBezTo>
                  <a:pt x="-43139" y="762935"/>
                  <a:pt x="19195" y="308482"/>
                  <a:pt x="0" y="0"/>
                </a:cubicBezTo>
                <a:close/>
              </a:path>
              <a:path w="10472226" h="6263253" stroke="0" extrusionOk="0">
                <a:moveTo>
                  <a:pt x="0" y="0"/>
                </a:moveTo>
                <a:cubicBezTo>
                  <a:pt x="213412" y="-25330"/>
                  <a:pt x="455506" y="70407"/>
                  <a:pt x="791235" y="0"/>
                </a:cubicBezTo>
                <a:cubicBezTo>
                  <a:pt x="1126964" y="-70407"/>
                  <a:pt x="1170912" y="31576"/>
                  <a:pt x="1373025" y="0"/>
                </a:cubicBezTo>
                <a:cubicBezTo>
                  <a:pt x="1575138" y="-31576"/>
                  <a:pt x="1749213" y="34308"/>
                  <a:pt x="1850093" y="0"/>
                </a:cubicBezTo>
                <a:cubicBezTo>
                  <a:pt x="1950973" y="-34308"/>
                  <a:pt x="2160905" y="3738"/>
                  <a:pt x="2431884" y="0"/>
                </a:cubicBezTo>
                <a:cubicBezTo>
                  <a:pt x="2702863" y="-3738"/>
                  <a:pt x="2747176" y="46615"/>
                  <a:pt x="2908952" y="0"/>
                </a:cubicBezTo>
                <a:cubicBezTo>
                  <a:pt x="3070728" y="-46615"/>
                  <a:pt x="3419562" y="77306"/>
                  <a:pt x="3595464" y="0"/>
                </a:cubicBezTo>
                <a:cubicBezTo>
                  <a:pt x="3771366" y="-77306"/>
                  <a:pt x="4127758" y="39424"/>
                  <a:pt x="4281977" y="0"/>
                </a:cubicBezTo>
                <a:cubicBezTo>
                  <a:pt x="4436196" y="-39424"/>
                  <a:pt x="4566966" y="6701"/>
                  <a:pt x="4654323" y="0"/>
                </a:cubicBezTo>
                <a:cubicBezTo>
                  <a:pt x="4741680" y="-6701"/>
                  <a:pt x="5028911" y="35166"/>
                  <a:pt x="5131391" y="0"/>
                </a:cubicBezTo>
                <a:cubicBezTo>
                  <a:pt x="5233871" y="-35166"/>
                  <a:pt x="5566207" y="30460"/>
                  <a:pt x="5817903" y="0"/>
                </a:cubicBezTo>
                <a:cubicBezTo>
                  <a:pt x="6069599" y="-30460"/>
                  <a:pt x="6133175" y="64344"/>
                  <a:pt x="6399694" y="0"/>
                </a:cubicBezTo>
                <a:cubicBezTo>
                  <a:pt x="6666213" y="-64344"/>
                  <a:pt x="6844836" y="13086"/>
                  <a:pt x="6981484" y="0"/>
                </a:cubicBezTo>
                <a:cubicBezTo>
                  <a:pt x="7118132" y="-13086"/>
                  <a:pt x="7119425" y="25220"/>
                  <a:pt x="7249108" y="0"/>
                </a:cubicBezTo>
                <a:cubicBezTo>
                  <a:pt x="7378791" y="-25220"/>
                  <a:pt x="7398117" y="18743"/>
                  <a:pt x="7516731" y="0"/>
                </a:cubicBezTo>
                <a:cubicBezTo>
                  <a:pt x="7635345" y="-18743"/>
                  <a:pt x="7954802" y="47628"/>
                  <a:pt x="8098521" y="0"/>
                </a:cubicBezTo>
                <a:cubicBezTo>
                  <a:pt x="8242240" y="-47628"/>
                  <a:pt x="8364216" y="10905"/>
                  <a:pt x="8575590" y="0"/>
                </a:cubicBezTo>
                <a:cubicBezTo>
                  <a:pt x="8786964" y="-10905"/>
                  <a:pt x="8733352" y="23351"/>
                  <a:pt x="8843213" y="0"/>
                </a:cubicBezTo>
                <a:cubicBezTo>
                  <a:pt x="8953074" y="-23351"/>
                  <a:pt x="9108779" y="23775"/>
                  <a:pt x="9320281" y="0"/>
                </a:cubicBezTo>
                <a:cubicBezTo>
                  <a:pt x="9531783" y="-23775"/>
                  <a:pt x="9629584" y="38562"/>
                  <a:pt x="9797349" y="0"/>
                </a:cubicBezTo>
                <a:cubicBezTo>
                  <a:pt x="9965114" y="-38562"/>
                  <a:pt x="10276110" y="52995"/>
                  <a:pt x="10472226" y="0"/>
                </a:cubicBezTo>
                <a:cubicBezTo>
                  <a:pt x="10522324" y="189238"/>
                  <a:pt x="10414575" y="372474"/>
                  <a:pt x="10472226" y="506754"/>
                </a:cubicBezTo>
                <a:cubicBezTo>
                  <a:pt x="10529877" y="641034"/>
                  <a:pt x="10418446" y="829433"/>
                  <a:pt x="10472226" y="1138773"/>
                </a:cubicBezTo>
                <a:cubicBezTo>
                  <a:pt x="10526006" y="1448113"/>
                  <a:pt x="10443150" y="1540253"/>
                  <a:pt x="10472226" y="1833425"/>
                </a:cubicBezTo>
                <a:cubicBezTo>
                  <a:pt x="10501302" y="2126597"/>
                  <a:pt x="10428463" y="2102175"/>
                  <a:pt x="10472226" y="2340179"/>
                </a:cubicBezTo>
                <a:cubicBezTo>
                  <a:pt x="10515989" y="2578183"/>
                  <a:pt x="10409463" y="2699669"/>
                  <a:pt x="10472226" y="2972198"/>
                </a:cubicBezTo>
                <a:cubicBezTo>
                  <a:pt x="10534989" y="3244727"/>
                  <a:pt x="10432039" y="3358313"/>
                  <a:pt x="10472226" y="3478952"/>
                </a:cubicBezTo>
                <a:cubicBezTo>
                  <a:pt x="10512413" y="3599591"/>
                  <a:pt x="10409855" y="3829743"/>
                  <a:pt x="10472226" y="4048339"/>
                </a:cubicBezTo>
                <a:cubicBezTo>
                  <a:pt x="10534597" y="4266935"/>
                  <a:pt x="10465383" y="4597476"/>
                  <a:pt x="10472226" y="4742991"/>
                </a:cubicBezTo>
                <a:cubicBezTo>
                  <a:pt x="10479069" y="4888506"/>
                  <a:pt x="10432327" y="4933993"/>
                  <a:pt x="10472226" y="5124480"/>
                </a:cubicBezTo>
                <a:cubicBezTo>
                  <a:pt x="10512125" y="5314967"/>
                  <a:pt x="10460117" y="5453864"/>
                  <a:pt x="10472226" y="5568601"/>
                </a:cubicBezTo>
                <a:cubicBezTo>
                  <a:pt x="10484335" y="5683338"/>
                  <a:pt x="10414350" y="5947037"/>
                  <a:pt x="10472226" y="6263253"/>
                </a:cubicBezTo>
                <a:cubicBezTo>
                  <a:pt x="10393877" y="6277155"/>
                  <a:pt x="10273673" y="6243127"/>
                  <a:pt x="10204602" y="6263253"/>
                </a:cubicBezTo>
                <a:cubicBezTo>
                  <a:pt x="10135531" y="6283379"/>
                  <a:pt x="9704012" y="6215546"/>
                  <a:pt x="9413368" y="6263253"/>
                </a:cubicBezTo>
                <a:cubicBezTo>
                  <a:pt x="9122724" y="6310960"/>
                  <a:pt x="9136611" y="6262932"/>
                  <a:pt x="8936300" y="6263253"/>
                </a:cubicBezTo>
                <a:cubicBezTo>
                  <a:pt x="8735989" y="6263574"/>
                  <a:pt x="8525016" y="6245707"/>
                  <a:pt x="8249787" y="6263253"/>
                </a:cubicBezTo>
                <a:cubicBezTo>
                  <a:pt x="7974558" y="6280799"/>
                  <a:pt x="8039197" y="6235714"/>
                  <a:pt x="7982163" y="6263253"/>
                </a:cubicBezTo>
                <a:cubicBezTo>
                  <a:pt x="7925129" y="6290792"/>
                  <a:pt x="7802764" y="6252977"/>
                  <a:pt x="7714540" y="6263253"/>
                </a:cubicBezTo>
                <a:cubicBezTo>
                  <a:pt x="7626316" y="6273529"/>
                  <a:pt x="7229812" y="6210508"/>
                  <a:pt x="6923305" y="6263253"/>
                </a:cubicBezTo>
                <a:cubicBezTo>
                  <a:pt x="6616798" y="6315998"/>
                  <a:pt x="6666725" y="6237790"/>
                  <a:pt x="6550959" y="6263253"/>
                </a:cubicBezTo>
                <a:cubicBezTo>
                  <a:pt x="6435193" y="6288716"/>
                  <a:pt x="6020894" y="6238927"/>
                  <a:pt x="5759724" y="6263253"/>
                </a:cubicBezTo>
                <a:cubicBezTo>
                  <a:pt x="5498555" y="6287579"/>
                  <a:pt x="5374607" y="6251448"/>
                  <a:pt x="5073212" y="6263253"/>
                </a:cubicBezTo>
                <a:cubicBezTo>
                  <a:pt x="4771817" y="6275058"/>
                  <a:pt x="4724583" y="6207028"/>
                  <a:pt x="4386699" y="6263253"/>
                </a:cubicBezTo>
                <a:cubicBezTo>
                  <a:pt x="4048815" y="6319478"/>
                  <a:pt x="4078383" y="6234901"/>
                  <a:pt x="3909631" y="6263253"/>
                </a:cubicBezTo>
                <a:cubicBezTo>
                  <a:pt x="3740879" y="6291605"/>
                  <a:pt x="3368775" y="6193625"/>
                  <a:pt x="3118396" y="6263253"/>
                </a:cubicBezTo>
                <a:cubicBezTo>
                  <a:pt x="2868017" y="6332881"/>
                  <a:pt x="2783266" y="6207001"/>
                  <a:pt x="2536606" y="6263253"/>
                </a:cubicBezTo>
                <a:cubicBezTo>
                  <a:pt x="2289946" y="6319505"/>
                  <a:pt x="2228784" y="6193501"/>
                  <a:pt x="1954816" y="6263253"/>
                </a:cubicBezTo>
                <a:cubicBezTo>
                  <a:pt x="1680848" y="6333005"/>
                  <a:pt x="1435990" y="6222830"/>
                  <a:pt x="1268303" y="6263253"/>
                </a:cubicBezTo>
                <a:cubicBezTo>
                  <a:pt x="1100616" y="6303676"/>
                  <a:pt x="896316" y="6195238"/>
                  <a:pt x="581790" y="6263253"/>
                </a:cubicBezTo>
                <a:cubicBezTo>
                  <a:pt x="267264" y="6331268"/>
                  <a:pt x="163986" y="6254082"/>
                  <a:pt x="0" y="6263253"/>
                </a:cubicBezTo>
                <a:cubicBezTo>
                  <a:pt x="-52590" y="6109269"/>
                  <a:pt x="32324" y="5920524"/>
                  <a:pt x="0" y="5819131"/>
                </a:cubicBezTo>
                <a:cubicBezTo>
                  <a:pt x="-32324" y="5717738"/>
                  <a:pt x="15494" y="5575429"/>
                  <a:pt x="0" y="5375010"/>
                </a:cubicBezTo>
                <a:cubicBezTo>
                  <a:pt x="-15494" y="5174591"/>
                  <a:pt x="27932" y="5071531"/>
                  <a:pt x="0" y="4993521"/>
                </a:cubicBezTo>
                <a:cubicBezTo>
                  <a:pt x="-27932" y="4915511"/>
                  <a:pt x="59968" y="4532933"/>
                  <a:pt x="0" y="4361502"/>
                </a:cubicBezTo>
                <a:cubicBezTo>
                  <a:pt x="-59968" y="4190071"/>
                  <a:pt x="40946" y="4093918"/>
                  <a:pt x="0" y="3854748"/>
                </a:cubicBezTo>
                <a:cubicBezTo>
                  <a:pt x="-40946" y="3615578"/>
                  <a:pt x="67158" y="3461636"/>
                  <a:pt x="0" y="3285361"/>
                </a:cubicBezTo>
                <a:cubicBezTo>
                  <a:pt x="-67158" y="3109086"/>
                  <a:pt x="48188" y="2972651"/>
                  <a:pt x="0" y="2841239"/>
                </a:cubicBezTo>
                <a:cubicBezTo>
                  <a:pt x="-48188" y="2709827"/>
                  <a:pt x="1172" y="2603093"/>
                  <a:pt x="0" y="2397118"/>
                </a:cubicBezTo>
                <a:cubicBezTo>
                  <a:pt x="-1172" y="2191143"/>
                  <a:pt x="31324" y="2073709"/>
                  <a:pt x="0" y="1765099"/>
                </a:cubicBezTo>
                <a:cubicBezTo>
                  <a:pt x="-31324" y="1456489"/>
                  <a:pt x="672" y="1295287"/>
                  <a:pt x="0" y="1070447"/>
                </a:cubicBezTo>
                <a:cubicBezTo>
                  <a:pt x="-672" y="845607"/>
                  <a:pt x="482" y="684117"/>
                  <a:pt x="0" y="563693"/>
                </a:cubicBezTo>
                <a:cubicBezTo>
                  <a:pt x="-482" y="443269"/>
                  <a:pt x="3504" y="272073"/>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683892374">
                  <a:prstGeom prst="rect">
                    <a:avLst/>
                  </a:prstGeom>
                  <ask:type>
                    <ask:lineSketchScribble/>
                  </ask:type>
                </ask:lineSketchStyleProps>
              </a:ext>
            </a:extLst>
          </a:ln>
        </p:spPr>
        <p:txBody>
          <a:bodyPr wrap="square">
            <a:spAutoFit/>
          </a:bodyPr>
          <a:lstStyle/>
          <a:p>
            <a:pPr algn="just">
              <a:spcAft>
                <a:spcPts val="300"/>
              </a:spcAft>
            </a:pPr>
            <a:r>
              <a:rPr lang="de-DE" b="1" i="1" dirty="0">
                <a:latin typeface="Calibri" panose="020F0502020204030204" pitchFamily="34" charset="0"/>
                <a:ea typeface="Calibri" panose="020F0502020204030204" pitchFamily="34" charset="0"/>
                <a:cs typeface="Times New Roman" panose="02020603050405020304" pitchFamily="18" charset="0"/>
              </a:rPr>
              <a:t>Ich bin Dimitrios </a:t>
            </a:r>
            <a:r>
              <a:rPr lang="de-DE" b="1" i="1" dirty="0" err="1">
                <a:latin typeface="Calibri" panose="020F0502020204030204" pitchFamily="34" charset="0"/>
                <a:ea typeface="Calibri" panose="020F0502020204030204" pitchFamily="34" charset="0"/>
                <a:cs typeface="Times New Roman" panose="02020603050405020304" pitchFamily="18" charset="0"/>
              </a:rPr>
              <a:t>Kallergis</a:t>
            </a:r>
            <a:r>
              <a:rPr lang="de-DE" b="1" i="1" dirty="0">
                <a:latin typeface="Calibri" panose="020F0502020204030204" pitchFamily="34" charset="0"/>
                <a:ea typeface="Calibri" panose="020F0502020204030204" pitchFamily="34" charset="0"/>
                <a:cs typeface="Times New Roman" panose="02020603050405020304" pitchFamily="18" charset="0"/>
              </a:rPr>
              <a:t>, </a:t>
            </a:r>
            <a:r>
              <a:rPr lang="de-DE" i="1" dirty="0">
                <a:latin typeface="Calibri" panose="020F0502020204030204" pitchFamily="34" charset="0"/>
                <a:ea typeface="Calibri" panose="020F0502020204030204" pitchFamily="34" charset="0"/>
                <a:cs typeface="Times New Roman" panose="02020603050405020304" pitchFamily="18" charset="0"/>
              </a:rPr>
              <a:t>ein Soldat, aber vor allem ein Grieche. Ich war immer bereit, für das Wohl meines Landes zu kämpfen. Diese beiden Eigenschaften haben mich heute hierher gebracht, auf mein Pferd, das die versammelte Menge anführt. Ich stehe nun vor dem nagelneuen Palast, der seit einigen Monaten das bayerische Königspaar von Griechenland beherbergt. Ich warte darauf, dass König Otto, der sich im Inneren des Palastes befindet, sich am Fenster zeigt. Er hat vorhin seinen Adjutanten zu mir geschickt, um sich über unsere Forderungen zu informieren und zu versuchen, eine Art Kompromiss zu finden. Ich war nicht bereit, mit ihm zu verhandeln. Meine Verantwortung als Vertreter meines Volkes würde dies nicht zulassen. Der König muss persönlich erscheinen und sich unsere berechtigten Forderungen anhören. Das Volk verlangt eine Verfassung und wird nicht nachgeben. Was mich betrifft, so habe ich mich verpflichtet, meine Landsleute zu vertreten, und ich werde mein Versprechen unter allen Umständen einhalten. Ich könnte gar nicht anders handeln. Ich habe mein ganzes Leben dem Dienst an meiner Nation und meinem Volk gewidmet, und ich werde sie jetzt nicht im Stich lassen.</a:t>
            </a:r>
          </a:p>
          <a:p>
            <a:pPr algn="just">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Ich wurde auf der Insel Kreta geboren und meine Familie hat ihre Wurzeln im byzantinischen Reich. Mein Vater starb, als ich noch jung war, und so kam ich zunächst nach Russland und dann nach Wien, um Medizin zu studieren. Als 1821 die griechische Revolution ausbrach, habe ich nicht einen Moment gezögert. Mein Land rief mich. Ich brach mein Studium ab und fand mich an der Front wieder. Ich erlebte Siege, aber auch Niederlagen und Gefangenschaft. Die Osmanen haben mir mein linkes Ohr abgeschnitten. Im Kampf für die Freiheit ist jedoch kein Preis zu hoch.</a:t>
            </a:r>
          </a:p>
          <a:p>
            <a:pPr algn="just">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Nach der Befreiung von den Türken diente ich an der Seite von Ioannis </a:t>
            </a:r>
            <a:r>
              <a:rPr lang="de-DE" i="1" dirty="0" err="1">
                <a:latin typeface="Calibri" panose="020F0502020204030204" pitchFamily="34" charset="0"/>
                <a:ea typeface="Calibri" panose="020F0502020204030204" pitchFamily="34" charset="0"/>
                <a:cs typeface="Times New Roman" panose="02020603050405020304" pitchFamily="18" charset="0"/>
              </a:rPr>
              <a:t>Kapodistrias</a:t>
            </a:r>
            <a:r>
              <a:rPr lang="de-DE" i="1" dirty="0">
                <a:latin typeface="Calibri" panose="020F0502020204030204" pitchFamily="34" charset="0"/>
                <a:ea typeface="Calibri" panose="020F0502020204030204" pitchFamily="34" charset="0"/>
                <a:cs typeface="Times New Roman" panose="02020603050405020304" pitchFamily="18" charset="0"/>
              </a:rPr>
              <a:t>, dem ersten Gouverneur des freien griechischen Staates. Gebildet, fähig, aber vor allem patriotisch, setzte sich </a:t>
            </a:r>
            <a:r>
              <a:rPr lang="de-DE" i="1" dirty="0" err="1">
                <a:latin typeface="Calibri" panose="020F0502020204030204" pitchFamily="34" charset="0"/>
                <a:ea typeface="Calibri" panose="020F0502020204030204" pitchFamily="34" charset="0"/>
                <a:cs typeface="Times New Roman" panose="02020603050405020304" pitchFamily="18" charset="0"/>
              </a:rPr>
              <a:t>Kapodistrias</a:t>
            </a:r>
            <a:r>
              <a:rPr lang="de-DE" i="1" dirty="0">
                <a:latin typeface="Calibri" panose="020F0502020204030204" pitchFamily="34" charset="0"/>
                <a:ea typeface="Calibri" panose="020F0502020204030204" pitchFamily="34" charset="0"/>
                <a:cs typeface="Times New Roman" panose="02020603050405020304" pitchFamily="18" charset="0"/>
              </a:rPr>
              <a:t> für das Gemeinwohl ein. Als uns nach seiner Ermordung der minderjährige König von den Großmächten aufgezwungen worden war, zeichnete sich bald ab, woher der Wind wehte: die erkämpfte Freiheit war verloren. </a:t>
            </a:r>
            <a:endParaRPr lang="de-DE" i="1" dirty="0">
              <a:latin typeface="Calibri" panose="020F0502020204030204" pitchFamily="34" charset="0"/>
              <a:cs typeface="Times New Roman" panose="02020603050405020304" pitchFamily="18" charset="0"/>
            </a:endParaRP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902817" y="4094360"/>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A</a:t>
            </a:r>
          </a:p>
        </p:txBody>
      </p:sp>
      <p:sp>
        <p:nvSpPr>
          <p:cNvPr id="12" name="pop-up" descr="Click here for pop up information.">
            <a:extLst>
              <a:ext uri="{FF2B5EF4-FFF2-40B4-BE49-F238E27FC236}">
                <a16:creationId xmlns:a16="http://schemas.microsoft.com/office/drawing/2014/main" id="{DBEAD3A7-1287-431C-BBF6-4CB0366B4CD6}"/>
              </a:ext>
            </a:extLst>
          </p:cNvPr>
          <p:cNvSpPr/>
          <p:nvPr/>
        </p:nvSpPr>
        <p:spPr>
          <a:xfrm>
            <a:off x="10916839" y="4620386"/>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B</a:t>
            </a:r>
          </a:p>
        </p:txBody>
      </p:sp>
      <p:sp>
        <p:nvSpPr>
          <p:cNvPr id="14" name="pop-up" descr="Click here for pop up information.">
            <a:extLst>
              <a:ext uri="{FF2B5EF4-FFF2-40B4-BE49-F238E27FC236}">
                <a16:creationId xmlns:a16="http://schemas.microsoft.com/office/drawing/2014/main" id="{009B40AA-BD9D-49E5-B6A3-FD6F5CF71FC1}"/>
              </a:ext>
            </a:extLst>
          </p:cNvPr>
          <p:cNvSpPr/>
          <p:nvPr/>
        </p:nvSpPr>
        <p:spPr>
          <a:xfrm>
            <a:off x="10902817" y="5119272"/>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C</a:t>
            </a:r>
          </a:p>
        </p:txBody>
      </p:sp>
      <p:sp>
        <p:nvSpPr>
          <p:cNvPr id="16" name="pop-up" descr="Click here for pop up information.">
            <a:extLst>
              <a:ext uri="{FF2B5EF4-FFF2-40B4-BE49-F238E27FC236}">
                <a16:creationId xmlns:a16="http://schemas.microsoft.com/office/drawing/2014/main" id="{E8E34617-CD62-4C1E-A08B-96BEB4A401D2}"/>
              </a:ext>
            </a:extLst>
          </p:cNvPr>
          <p:cNvSpPr/>
          <p:nvPr/>
        </p:nvSpPr>
        <p:spPr>
          <a:xfrm>
            <a:off x="10902817" y="5623553"/>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D</a:t>
            </a:r>
          </a:p>
        </p:txBody>
      </p:sp>
    </p:spTree>
    <p:extLst>
      <p:ext uri="{BB962C8B-B14F-4D97-AF65-F5344CB8AC3E}">
        <p14:creationId xmlns:p14="http://schemas.microsoft.com/office/powerpoint/2010/main" val="3496396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5" grpId="0" animBg="1"/>
      <p:bldP spid="15" grpId="1" animBg="1"/>
      <p:bldP spid="13" grpId="0" animBg="1"/>
      <p:bldP spid="13" grpId="1" animBg="1"/>
      <p:bldP spid="11" grpId="0" animBg="1"/>
      <p:bldP spid="11" grpId="1" animBg="1"/>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p:txBody>
          <a:bodyPr>
            <a:normAutofit/>
          </a:bodyPr>
          <a:lstStyle/>
          <a:p>
            <a:r>
              <a:rPr lang="de-DE" dirty="0"/>
              <a:t>Person 4: Queen Amalia</a:t>
            </a:r>
          </a:p>
        </p:txBody>
      </p:sp>
      <p:sp>
        <p:nvSpPr>
          <p:cNvPr id="17" name="Ορθογώνιο 16">
            <a:extLst>
              <a:ext uri="{FF2B5EF4-FFF2-40B4-BE49-F238E27FC236}">
                <a16:creationId xmlns:a16="http://schemas.microsoft.com/office/drawing/2014/main" id="{4B681ECF-01A8-4EB5-B779-B4C611861E59}"/>
              </a:ext>
            </a:extLst>
          </p:cNvPr>
          <p:cNvSpPr/>
          <p:nvPr/>
        </p:nvSpPr>
        <p:spPr>
          <a:xfrm>
            <a:off x="10716915" y="99694"/>
            <a:ext cx="1150620" cy="1725930"/>
          </a:xfrm>
          <a:prstGeom prst="rect">
            <a:avLst/>
          </a:prstGeom>
          <a:blipFill>
            <a:blip r:embed="rId2">
              <a:extLst>
                <a:ext uri="{28A0092B-C50C-407E-A947-70E740481C1C}">
                  <a14:useLocalDpi xmlns:a14="http://schemas.microsoft.com/office/drawing/2010/main" val="0"/>
                </a:ext>
              </a:extLst>
            </a:blip>
            <a:srcRect/>
            <a:stretch>
              <a:fillRect l="-7000" r="-7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38200" y="1825624"/>
            <a:ext cx="11128022" cy="4796401"/>
          </a:xfrm>
        </p:spPr>
        <p:txBody>
          <a:bodyPr>
            <a:noAutofit/>
          </a:bodyPr>
          <a:lstStyle/>
          <a:p>
            <a:pPr marL="0" indent="0">
              <a:lnSpc>
                <a:spcPct val="110000"/>
              </a:lnSpc>
              <a:spcBef>
                <a:spcPts val="0"/>
              </a:spcBef>
              <a:spcAft>
                <a:spcPts val="300"/>
              </a:spcAft>
              <a:buNone/>
            </a:pPr>
            <a:r>
              <a:rPr lang="de-DE" sz="2400" b="1" i="1" dirty="0">
                <a:latin typeface="Calibri" panose="020F0502020204030204" pitchFamily="34" charset="0"/>
                <a:cs typeface="Times New Roman" panose="02020603050405020304" pitchFamily="18" charset="0"/>
              </a:rPr>
              <a:t>Ich bin Amalia von Oldenburg, </a:t>
            </a:r>
            <a:r>
              <a:rPr lang="de-DE" sz="2400" i="1" dirty="0">
                <a:latin typeface="Calibri" panose="020F0502020204030204" pitchFamily="34" charset="0"/>
                <a:cs typeface="Times New Roman" panose="02020603050405020304" pitchFamily="18" charset="0"/>
              </a:rPr>
              <a:t>Königin von Griechenland. Als ich in Griechenland, meiner neuen Heimat, ankam, schrieb ich meinem geliebten Vater, wie sehr mich die mondbeschienenen Nächte von Athen verzauberten. Bei Vollmond gibt es genug Licht, um sogar lesen zu können! Heute aber hängen schwere Wolken über dem Athener Horizont</a:t>
            </a:r>
            <a:r>
              <a:rPr lang="de-DE" sz="2400" i="1" dirty="0">
                <a:effectLst/>
                <a:latin typeface="Calibri" panose="020F0502020204030204" pitchFamily="34" charset="0"/>
                <a:ea typeface="Calibri" panose="020F0502020204030204" pitchFamily="34" charset="0"/>
                <a:cs typeface="Times New Roman" panose="02020603050405020304" pitchFamily="18" charset="0"/>
              </a:rPr>
              <a:t>. </a:t>
            </a:r>
            <a:endParaRPr lang="de-DE" sz="2400" i="1" dirty="0">
              <a:latin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94F4246-C5AA-4004-AE2D-99539E16AC66}"/>
              </a:ext>
            </a:extLst>
          </p:cNvPr>
          <p:cNvSpPr txBox="1"/>
          <p:nvPr/>
        </p:nvSpPr>
        <p:spPr>
          <a:xfrm>
            <a:off x="99868" y="59494"/>
            <a:ext cx="10314039" cy="6740307"/>
          </a:xfrm>
          <a:custGeom>
            <a:avLst/>
            <a:gdLst>
              <a:gd name="connsiteX0" fmla="*/ 0 w 10314039"/>
              <a:gd name="connsiteY0" fmla="*/ 0 h 6740307"/>
              <a:gd name="connsiteX1" fmla="*/ 366721 w 10314039"/>
              <a:gd name="connsiteY1" fmla="*/ 0 h 6740307"/>
              <a:gd name="connsiteX2" fmla="*/ 1042864 w 10314039"/>
              <a:gd name="connsiteY2" fmla="*/ 0 h 6740307"/>
              <a:gd name="connsiteX3" fmla="*/ 1306445 w 10314039"/>
              <a:gd name="connsiteY3" fmla="*/ 0 h 6740307"/>
              <a:gd name="connsiteX4" fmla="*/ 1982587 w 10314039"/>
              <a:gd name="connsiteY4" fmla="*/ 0 h 6740307"/>
              <a:gd name="connsiteX5" fmla="*/ 2658730 w 10314039"/>
              <a:gd name="connsiteY5" fmla="*/ 0 h 6740307"/>
              <a:gd name="connsiteX6" fmla="*/ 3334873 w 10314039"/>
              <a:gd name="connsiteY6" fmla="*/ 0 h 6740307"/>
              <a:gd name="connsiteX7" fmla="*/ 3907875 w 10314039"/>
              <a:gd name="connsiteY7" fmla="*/ 0 h 6740307"/>
              <a:gd name="connsiteX8" fmla="*/ 4171456 w 10314039"/>
              <a:gd name="connsiteY8" fmla="*/ 0 h 6740307"/>
              <a:gd name="connsiteX9" fmla="*/ 4538177 w 10314039"/>
              <a:gd name="connsiteY9" fmla="*/ 0 h 6740307"/>
              <a:gd name="connsiteX10" fmla="*/ 5008039 w 10314039"/>
              <a:gd name="connsiteY10" fmla="*/ 0 h 6740307"/>
              <a:gd name="connsiteX11" fmla="*/ 5477901 w 10314039"/>
              <a:gd name="connsiteY11" fmla="*/ 0 h 6740307"/>
              <a:gd name="connsiteX12" fmla="*/ 6154043 w 10314039"/>
              <a:gd name="connsiteY12" fmla="*/ 0 h 6740307"/>
              <a:gd name="connsiteX13" fmla="*/ 6933326 w 10314039"/>
              <a:gd name="connsiteY13" fmla="*/ 0 h 6740307"/>
              <a:gd name="connsiteX14" fmla="*/ 7609469 w 10314039"/>
              <a:gd name="connsiteY14" fmla="*/ 0 h 6740307"/>
              <a:gd name="connsiteX15" fmla="*/ 8388752 w 10314039"/>
              <a:gd name="connsiteY15" fmla="*/ 0 h 6740307"/>
              <a:gd name="connsiteX16" fmla="*/ 9168035 w 10314039"/>
              <a:gd name="connsiteY16" fmla="*/ 0 h 6740307"/>
              <a:gd name="connsiteX17" fmla="*/ 10314039 w 10314039"/>
              <a:gd name="connsiteY17" fmla="*/ 0 h 6740307"/>
              <a:gd name="connsiteX18" fmla="*/ 10314039 w 10314039"/>
              <a:gd name="connsiteY18" fmla="*/ 561692 h 6740307"/>
              <a:gd name="connsiteX19" fmla="*/ 10314039 w 10314039"/>
              <a:gd name="connsiteY19" fmla="*/ 1190788 h 6740307"/>
              <a:gd name="connsiteX20" fmla="*/ 10314039 w 10314039"/>
              <a:gd name="connsiteY20" fmla="*/ 1819883 h 6740307"/>
              <a:gd name="connsiteX21" fmla="*/ 10314039 w 10314039"/>
              <a:gd name="connsiteY21" fmla="*/ 2381575 h 6740307"/>
              <a:gd name="connsiteX22" fmla="*/ 10314039 w 10314039"/>
              <a:gd name="connsiteY22" fmla="*/ 2943267 h 6740307"/>
              <a:gd name="connsiteX23" fmla="*/ 10314039 w 10314039"/>
              <a:gd name="connsiteY23" fmla="*/ 3572363 h 6740307"/>
              <a:gd name="connsiteX24" fmla="*/ 10314039 w 10314039"/>
              <a:gd name="connsiteY24" fmla="*/ 4268861 h 6740307"/>
              <a:gd name="connsiteX25" fmla="*/ 10314039 w 10314039"/>
              <a:gd name="connsiteY25" fmla="*/ 4965359 h 6740307"/>
              <a:gd name="connsiteX26" fmla="*/ 10314039 w 10314039"/>
              <a:gd name="connsiteY26" fmla="*/ 5594455 h 6740307"/>
              <a:gd name="connsiteX27" fmla="*/ 10314039 w 10314039"/>
              <a:gd name="connsiteY27" fmla="*/ 5953938 h 6740307"/>
              <a:gd name="connsiteX28" fmla="*/ 10314039 w 10314039"/>
              <a:gd name="connsiteY28" fmla="*/ 6740307 h 6740307"/>
              <a:gd name="connsiteX29" fmla="*/ 10050458 w 10314039"/>
              <a:gd name="connsiteY29" fmla="*/ 6740307 h 6740307"/>
              <a:gd name="connsiteX30" fmla="*/ 9271175 w 10314039"/>
              <a:gd name="connsiteY30" fmla="*/ 6740307 h 6740307"/>
              <a:gd name="connsiteX31" fmla="*/ 9007594 w 10314039"/>
              <a:gd name="connsiteY31" fmla="*/ 6740307 h 6740307"/>
              <a:gd name="connsiteX32" fmla="*/ 8640873 w 10314039"/>
              <a:gd name="connsiteY32" fmla="*/ 6740307 h 6740307"/>
              <a:gd name="connsiteX33" fmla="*/ 8067871 w 10314039"/>
              <a:gd name="connsiteY33" fmla="*/ 6740307 h 6740307"/>
              <a:gd name="connsiteX34" fmla="*/ 7701149 w 10314039"/>
              <a:gd name="connsiteY34" fmla="*/ 6740307 h 6740307"/>
              <a:gd name="connsiteX35" fmla="*/ 7128147 w 10314039"/>
              <a:gd name="connsiteY35" fmla="*/ 6740307 h 6740307"/>
              <a:gd name="connsiteX36" fmla="*/ 6555145 w 10314039"/>
              <a:gd name="connsiteY36" fmla="*/ 6740307 h 6740307"/>
              <a:gd name="connsiteX37" fmla="*/ 5879002 w 10314039"/>
              <a:gd name="connsiteY37" fmla="*/ 6740307 h 6740307"/>
              <a:gd name="connsiteX38" fmla="*/ 5099719 w 10314039"/>
              <a:gd name="connsiteY38" fmla="*/ 6740307 h 6740307"/>
              <a:gd name="connsiteX39" fmla="*/ 4320436 w 10314039"/>
              <a:gd name="connsiteY39" fmla="*/ 6740307 h 6740307"/>
              <a:gd name="connsiteX40" fmla="*/ 3644294 w 10314039"/>
              <a:gd name="connsiteY40" fmla="*/ 6740307 h 6740307"/>
              <a:gd name="connsiteX41" fmla="*/ 2865011 w 10314039"/>
              <a:gd name="connsiteY41" fmla="*/ 6740307 h 6740307"/>
              <a:gd name="connsiteX42" fmla="*/ 2292009 w 10314039"/>
              <a:gd name="connsiteY42" fmla="*/ 6740307 h 6740307"/>
              <a:gd name="connsiteX43" fmla="*/ 2028428 w 10314039"/>
              <a:gd name="connsiteY43" fmla="*/ 6740307 h 6740307"/>
              <a:gd name="connsiteX44" fmla="*/ 1352285 w 10314039"/>
              <a:gd name="connsiteY44" fmla="*/ 6740307 h 6740307"/>
              <a:gd name="connsiteX45" fmla="*/ 676143 w 10314039"/>
              <a:gd name="connsiteY45" fmla="*/ 6740307 h 6740307"/>
              <a:gd name="connsiteX46" fmla="*/ 0 w 10314039"/>
              <a:gd name="connsiteY46" fmla="*/ 6740307 h 6740307"/>
              <a:gd name="connsiteX47" fmla="*/ 0 w 10314039"/>
              <a:gd name="connsiteY47" fmla="*/ 6178615 h 6740307"/>
              <a:gd name="connsiteX48" fmla="*/ 0 w 10314039"/>
              <a:gd name="connsiteY48" fmla="*/ 5616923 h 6740307"/>
              <a:gd name="connsiteX49" fmla="*/ 0 w 10314039"/>
              <a:gd name="connsiteY49" fmla="*/ 4987827 h 6740307"/>
              <a:gd name="connsiteX50" fmla="*/ 0 w 10314039"/>
              <a:gd name="connsiteY50" fmla="*/ 4628344 h 6740307"/>
              <a:gd name="connsiteX51" fmla="*/ 0 w 10314039"/>
              <a:gd name="connsiteY51" fmla="*/ 4066652 h 6740307"/>
              <a:gd name="connsiteX52" fmla="*/ 0 w 10314039"/>
              <a:gd name="connsiteY52" fmla="*/ 3370154 h 6740307"/>
              <a:gd name="connsiteX53" fmla="*/ 0 w 10314039"/>
              <a:gd name="connsiteY53" fmla="*/ 2741058 h 6740307"/>
              <a:gd name="connsiteX54" fmla="*/ 0 w 10314039"/>
              <a:gd name="connsiteY54" fmla="*/ 2111963 h 6740307"/>
              <a:gd name="connsiteX55" fmla="*/ 0 w 10314039"/>
              <a:gd name="connsiteY55" fmla="*/ 1685077 h 6740307"/>
              <a:gd name="connsiteX56" fmla="*/ 0 w 10314039"/>
              <a:gd name="connsiteY56" fmla="*/ 1325594 h 6740307"/>
              <a:gd name="connsiteX57" fmla="*/ 0 w 10314039"/>
              <a:gd name="connsiteY57" fmla="*/ 696498 h 6740307"/>
              <a:gd name="connsiteX58" fmla="*/ 0 w 10314039"/>
              <a:gd name="connsiteY58" fmla="*/ 0 h 674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314039" h="6740307" fill="none" extrusionOk="0">
                <a:moveTo>
                  <a:pt x="0" y="0"/>
                </a:moveTo>
                <a:cubicBezTo>
                  <a:pt x="99419" y="-7751"/>
                  <a:pt x="198654" y="15024"/>
                  <a:pt x="366721" y="0"/>
                </a:cubicBezTo>
                <a:cubicBezTo>
                  <a:pt x="534788" y="-15024"/>
                  <a:pt x="876843" y="10250"/>
                  <a:pt x="1042864" y="0"/>
                </a:cubicBezTo>
                <a:cubicBezTo>
                  <a:pt x="1208885" y="-10250"/>
                  <a:pt x="1220193" y="16520"/>
                  <a:pt x="1306445" y="0"/>
                </a:cubicBezTo>
                <a:cubicBezTo>
                  <a:pt x="1392697" y="-16520"/>
                  <a:pt x="1739928" y="78855"/>
                  <a:pt x="1982587" y="0"/>
                </a:cubicBezTo>
                <a:cubicBezTo>
                  <a:pt x="2225246" y="-78855"/>
                  <a:pt x="2345261" y="52087"/>
                  <a:pt x="2658730" y="0"/>
                </a:cubicBezTo>
                <a:cubicBezTo>
                  <a:pt x="2972199" y="-52087"/>
                  <a:pt x="3122437" y="65351"/>
                  <a:pt x="3334873" y="0"/>
                </a:cubicBezTo>
                <a:cubicBezTo>
                  <a:pt x="3547309" y="-65351"/>
                  <a:pt x="3681357" y="28547"/>
                  <a:pt x="3907875" y="0"/>
                </a:cubicBezTo>
                <a:cubicBezTo>
                  <a:pt x="4134393" y="-28547"/>
                  <a:pt x="4077370" y="1208"/>
                  <a:pt x="4171456" y="0"/>
                </a:cubicBezTo>
                <a:cubicBezTo>
                  <a:pt x="4265542" y="-1208"/>
                  <a:pt x="4386784" y="41519"/>
                  <a:pt x="4538177" y="0"/>
                </a:cubicBezTo>
                <a:cubicBezTo>
                  <a:pt x="4689570" y="-41519"/>
                  <a:pt x="4887261" y="7565"/>
                  <a:pt x="5008039" y="0"/>
                </a:cubicBezTo>
                <a:cubicBezTo>
                  <a:pt x="5128817" y="-7565"/>
                  <a:pt x="5265323" y="41949"/>
                  <a:pt x="5477901" y="0"/>
                </a:cubicBezTo>
                <a:cubicBezTo>
                  <a:pt x="5690479" y="-41949"/>
                  <a:pt x="5942713" y="6634"/>
                  <a:pt x="6154043" y="0"/>
                </a:cubicBezTo>
                <a:cubicBezTo>
                  <a:pt x="6365373" y="-6634"/>
                  <a:pt x="6630534" y="67232"/>
                  <a:pt x="6933326" y="0"/>
                </a:cubicBezTo>
                <a:cubicBezTo>
                  <a:pt x="7236118" y="-67232"/>
                  <a:pt x="7317719" y="67994"/>
                  <a:pt x="7609469" y="0"/>
                </a:cubicBezTo>
                <a:cubicBezTo>
                  <a:pt x="7901219" y="-67994"/>
                  <a:pt x="8030486" y="76353"/>
                  <a:pt x="8388752" y="0"/>
                </a:cubicBezTo>
                <a:cubicBezTo>
                  <a:pt x="8747018" y="-76353"/>
                  <a:pt x="8847681" y="50415"/>
                  <a:pt x="9168035" y="0"/>
                </a:cubicBezTo>
                <a:cubicBezTo>
                  <a:pt x="9488389" y="-50415"/>
                  <a:pt x="9850281" y="43522"/>
                  <a:pt x="10314039" y="0"/>
                </a:cubicBezTo>
                <a:cubicBezTo>
                  <a:pt x="10365577" y="177789"/>
                  <a:pt x="10251127" y="343131"/>
                  <a:pt x="10314039" y="561692"/>
                </a:cubicBezTo>
                <a:cubicBezTo>
                  <a:pt x="10376951" y="780253"/>
                  <a:pt x="10308913" y="926537"/>
                  <a:pt x="10314039" y="1190788"/>
                </a:cubicBezTo>
                <a:cubicBezTo>
                  <a:pt x="10319165" y="1455039"/>
                  <a:pt x="10257246" y="1514733"/>
                  <a:pt x="10314039" y="1819883"/>
                </a:cubicBezTo>
                <a:cubicBezTo>
                  <a:pt x="10370832" y="2125033"/>
                  <a:pt x="10303231" y="2247423"/>
                  <a:pt x="10314039" y="2381575"/>
                </a:cubicBezTo>
                <a:cubicBezTo>
                  <a:pt x="10324847" y="2515727"/>
                  <a:pt x="10252409" y="2684406"/>
                  <a:pt x="10314039" y="2943267"/>
                </a:cubicBezTo>
                <a:cubicBezTo>
                  <a:pt x="10375669" y="3202128"/>
                  <a:pt x="10254546" y="3390636"/>
                  <a:pt x="10314039" y="3572363"/>
                </a:cubicBezTo>
                <a:cubicBezTo>
                  <a:pt x="10373532" y="3754090"/>
                  <a:pt x="10232039" y="4047491"/>
                  <a:pt x="10314039" y="4268861"/>
                </a:cubicBezTo>
                <a:cubicBezTo>
                  <a:pt x="10396039" y="4490231"/>
                  <a:pt x="10283484" y="4627341"/>
                  <a:pt x="10314039" y="4965359"/>
                </a:cubicBezTo>
                <a:cubicBezTo>
                  <a:pt x="10344594" y="5303377"/>
                  <a:pt x="10256592" y="5393977"/>
                  <a:pt x="10314039" y="5594455"/>
                </a:cubicBezTo>
                <a:cubicBezTo>
                  <a:pt x="10371486" y="5794933"/>
                  <a:pt x="10298795" y="5854841"/>
                  <a:pt x="10314039" y="5953938"/>
                </a:cubicBezTo>
                <a:cubicBezTo>
                  <a:pt x="10329283" y="6053035"/>
                  <a:pt x="10312378" y="6495621"/>
                  <a:pt x="10314039" y="6740307"/>
                </a:cubicBezTo>
                <a:cubicBezTo>
                  <a:pt x="10237073" y="6771139"/>
                  <a:pt x="10104406" y="6720888"/>
                  <a:pt x="10050458" y="6740307"/>
                </a:cubicBezTo>
                <a:cubicBezTo>
                  <a:pt x="9996510" y="6759726"/>
                  <a:pt x="9603294" y="6719972"/>
                  <a:pt x="9271175" y="6740307"/>
                </a:cubicBezTo>
                <a:cubicBezTo>
                  <a:pt x="8939056" y="6760642"/>
                  <a:pt x="9095400" y="6717131"/>
                  <a:pt x="9007594" y="6740307"/>
                </a:cubicBezTo>
                <a:cubicBezTo>
                  <a:pt x="8919788" y="6763483"/>
                  <a:pt x="8738263" y="6702827"/>
                  <a:pt x="8640873" y="6740307"/>
                </a:cubicBezTo>
                <a:cubicBezTo>
                  <a:pt x="8543483" y="6777787"/>
                  <a:pt x="8188741" y="6732892"/>
                  <a:pt x="8067871" y="6740307"/>
                </a:cubicBezTo>
                <a:cubicBezTo>
                  <a:pt x="7947001" y="6747722"/>
                  <a:pt x="7859823" y="6704866"/>
                  <a:pt x="7701149" y="6740307"/>
                </a:cubicBezTo>
                <a:cubicBezTo>
                  <a:pt x="7542475" y="6775748"/>
                  <a:pt x="7307037" y="6672420"/>
                  <a:pt x="7128147" y="6740307"/>
                </a:cubicBezTo>
                <a:cubicBezTo>
                  <a:pt x="6949257" y="6808194"/>
                  <a:pt x="6830176" y="6704714"/>
                  <a:pt x="6555145" y="6740307"/>
                </a:cubicBezTo>
                <a:cubicBezTo>
                  <a:pt x="6280114" y="6775900"/>
                  <a:pt x="6086091" y="6734177"/>
                  <a:pt x="5879002" y="6740307"/>
                </a:cubicBezTo>
                <a:cubicBezTo>
                  <a:pt x="5671913" y="6746437"/>
                  <a:pt x="5460572" y="6688262"/>
                  <a:pt x="5099719" y="6740307"/>
                </a:cubicBezTo>
                <a:cubicBezTo>
                  <a:pt x="4738866" y="6792352"/>
                  <a:pt x="4698432" y="6679682"/>
                  <a:pt x="4320436" y="6740307"/>
                </a:cubicBezTo>
                <a:cubicBezTo>
                  <a:pt x="3942440" y="6800932"/>
                  <a:pt x="3801429" y="6722743"/>
                  <a:pt x="3644294" y="6740307"/>
                </a:cubicBezTo>
                <a:cubicBezTo>
                  <a:pt x="3487159" y="6757871"/>
                  <a:pt x="3142995" y="6665776"/>
                  <a:pt x="2865011" y="6740307"/>
                </a:cubicBezTo>
                <a:cubicBezTo>
                  <a:pt x="2587027" y="6814838"/>
                  <a:pt x="2448340" y="6686375"/>
                  <a:pt x="2292009" y="6740307"/>
                </a:cubicBezTo>
                <a:cubicBezTo>
                  <a:pt x="2135678" y="6794239"/>
                  <a:pt x="2119267" y="6736791"/>
                  <a:pt x="2028428" y="6740307"/>
                </a:cubicBezTo>
                <a:cubicBezTo>
                  <a:pt x="1937589" y="6743823"/>
                  <a:pt x="1521208" y="6675301"/>
                  <a:pt x="1352285" y="6740307"/>
                </a:cubicBezTo>
                <a:cubicBezTo>
                  <a:pt x="1183362" y="6805313"/>
                  <a:pt x="854430" y="6704630"/>
                  <a:pt x="676143" y="6740307"/>
                </a:cubicBezTo>
                <a:cubicBezTo>
                  <a:pt x="497856" y="6775984"/>
                  <a:pt x="283982" y="6726445"/>
                  <a:pt x="0" y="6740307"/>
                </a:cubicBezTo>
                <a:cubicBezTo>
                  <a:pt x="-4771" y="6480231"/>
                  <a:pt x="54109" y="6427214"/>
                  <a:pt x="0" y="6178615"/>
                </a:cubicBezTo>
                <a:cubicBezTo>
                  <a:pt x="-54109" y="5930016"/>
                  <a:pt x="35494" y="5806066"/>
                  <a:pt x="0" y="5616923"/>
                </a:cubicBezTo>
                <a:cubicBezTo>
                  <a:pt x="-35494" y="5427780"/>
                  <a:pt x="61537" y="5282989"/>
                  <a:pt x="0" y="4987827"/>
                </a:cubicBezTo>
                <a:cubicBezTo>
                  <a:pt x="-61537" y="4692665"/>
                  <a:pt x="26020" y="4780056"/>
                  <a:pt x="0" y="4628344"/>
                </a:cubicBezTo>
                <a:cubicBezTo>
                  <a:pt x="-26020" y="4476632"/>
                  <a:pt x="1552" y="4233044"/>
                  <a:pt x="0" y="4066652"/>
                </a:cubicBezTo>
                <a:cubicBezTo>
                  <a:pt x="-1552" y="3900260"/>
                  <a:pt x="2592" y="3537430"/>
                  <a:pt x="0" y="3370154"/>
                </a:cubicBezTo>
                <a:cubicBezTo>
                  <a:pt x="-2592" y="3202878"/>
                  <a:pt x="21840" y="2978082"/>
                  <a:pt x="0" y="2741058"/>
                </a:cubicBezTo>
                <a:cubicBezTo>
                  <a:pt x="-21840" y="2504034"/>
                  <a:pt x="48823" y="2404683"/>
                  <a:pt x="0" y="2111963"/>
                </a:cubicBezTo>
                <a:cubicBezTo>
                  <a:pt x="-48823" y="1819243"/>
                  <a:pt x="34424" y="1849595"/>
                  <a:pt x="0" y="1685077"/>
                </a:cubicBezTo>
                <a:cubicBezTo>
                  <a:pt x="-34424" y="1520559"/>
                  <a:pt x="33515" y="1404493"/>
                  <a:pt x="0" y="1325594"/>
                </a:cubicBezTo>
                <a:cubicBezTo>
                  <a:pt x="-33515" y="1246695"/>
                  <a:pt x="30479" y="831754"/>
                  <a:pt x="0" y="696498"/>
                </a:cubicBezTo>
                <a:cubicBezTo>
                  <a:pt x="-30479" y="561242"/>
                  <a:pt x="7049" y="338477"/>
                  <a:pt x="0" y="0"/>
                </a:cubicBezTo>
                <a:close/>
              </a:path>
              <a:path w="10314039" h="6740307" stroke="0" extrusionOk="0">
                <a:moveTo>
                  <a:pt x="0" y="0"/>
                </a:moveTo>
                <a:cubicBezTo>
                  <a:pt x="311119" y="-9104"/>
                  <a:pt x="432707" y="78518"/>
                  <a:pt x="676143" y="0"/>
                </a:cubicBezTo>
                <a:cubicBezTo>
                  <a:pt x="919579" y="-78518"/>
                  <a:pt x="883969" y="5247"/>
                  <a:pt x="939724" y="0"/>
                </a:cubicBezTo>
                <a:cubicBezTo>
                  <a:pt x="995479" y="-5247"/>
                  <a:pt x="1194216" y="9354"/>
                  <a:pt x="1306445" y="0"/>
                </a:cubicBezTo>
                <a:cubicBezTo>
                  <a:pt x="1418674" y="-9354"/>
                  <a:pt x="1629517" y="17773"/>
                  <a:pt x="1879447" y="0"/>
                </a:cubicBezTo>
                <a:cubicBezTo>
                  <a:pt x="2129377" y="-17773"/>
                  <a:pt x="2386812" y="74007"/>
                  <a:pt x="2555590" y="0"/>
                </a:cubicBezTo>
                <a:cubicBezTo>
                  <a:pt x="2724368" y="-74007"/>
                  <a:pt x="2857240" y="49546"/>
                  <a:pt x="3025451" y="0"/>
                </a:cubicBezTo>
                <a:cubicBezTo>
                  <a:pt x="3193662" y="-49546"/>
                  <a:pt x="3208793" y="20478"/>
                  <a:pt x="3289032" y="0"/>
                </a:cubicBezTo>
                <a:cubicBezTo>
                  <a:pt x="3369271" y="-20478"/>
                  <a:pt x="3516798" y="20677"/>
                  <a:pt x="3655754" y="0"/>
                </a:cubicBezTo>
                <a:cubicBezTo>
                  <a:pt x="3794710" y="-20677"/>
                  <a:pt x="4079822" y="49028"/>
                  <a:pt x="4228756" y="0"/>
                </a:cubicBezTo>
                <a:cubicBezTo>
                  <a:pt x="4377690" y="-49028"/>
                  <a:pt x="4729715" y="16993"/>
                  <a:pt x="5008039" y="0"/>
                </a:cubicBezTo>
                <a:cubicBezTo>
                  <a:pt x="5286363" y="-16993"/>
                  <a:pt x="5430672" y="64097"/>
                  <a:pt x="5581041" y="0"/>
                </a:cubicBezTo>
                <a:cubicBezTo>
                  <a:pt x="5731410" y="-64097"/>
                  <a:pt x="6196027" y="819"/>
                  <a:pt x="6360324" y="0"/>
                </a:cubicBezTo>
                <a:cubicBezTo>
                  <a:pt x="6524621" y="-819"/>
                  <a:pt x="6518872" y="11870"/>
                  <a:pt x="6623905" y="0"/>
                </a:cubicBezTo>
                <a:cubicBezTo>
                  <a:pt x="6728938" y="-11870"/>
                  <a:pt x="7150014" y="14428"/>
                  <a:pt x="7300048" y="0"/>
                </a:cubicBezTo>
                <a:cubicBezTo>
                  <a:pt x="7450082" y="-14428"/>
                  <a:pt x="7568873" y="12045"/>
                  <a:pt x="7666769" y="0"/>
                </a:cubicBezTo>
                <a:cubicBezTo>
                  <a:pt x="7764665" y="-12045"/>
                  <a:pt x="7848938" y="2664"/>
                  <a:pt x="7930350" y="0"/>
                </a:cubicBezTo>
                <a:cubicBezTo>
                  <a:pt x="8011762" y="-2664"/>
                  <a:pt x="8293472" y="7666"/>
                  <a:pt x="8503352" y="0"/>
                </a:cubicBezTo>
                <a:cubicBezTo>
                  <a:pt x="8713232" y="-7666"/>
                  <a:pt x="8909221" y="38418"/>
                  <a:pt x="9282635" y="0"/>
                </a:cubicBezTo>
                <a:cubicBezTo>
                  <a:pt x="9656049" y="-38418"/>
                  <a:pt x="10031621" y="50416"/>
                  <a:pt x="10314039" y="0"/>
                </a:cubicBezTo>
                <a:cubicBezTo>
                  <a:pt x="10332829" y="210889"/>
                  <a:pt x="10311059" y="389723"/>
                  <a:pt x="10314039" y="561692"/>
                </a:cubicBezTo>
                <a:cubicBezTo>
                  <a:pt x="10317019" y="733661"/>
                  <a:pt x="10275767" y="851038"/>
                  <a:pt x="10314039" y="988578"/>
                </a:cubicBezTo>
                <a:cubicBezTo>
                  <a:pt x="10352311" y="1126118"/>
                  <a:pt x="10268913" y="1294598"/>
                  <a:pt x="10314039" y="1550271"/>
                </a:cubicBezTo>
                <a:cubicBezTo>
                  <a:pt x="10359165" y="1805944"/>
                  <a:pt x="10264204" y="1935410"/>
                  <a:pt x="10314039" y="2179366"/>
                </a:cubicBezTo>
                <a:cubicBezTo>
                  <a:pt x="10363874" y="2423322"/>
                  <a:pt x="10309688" y="2434008"/>
                  <a:pt x="10314039" y="2606252"/>
                </a:cubicBezTo>
                <a:cubicBezTo>
                  <a:pt x="10318390" y="2778496"/>
                  <a:pt x="10286671" y="2950758"/>
                  <a:pt x="10314039" y="3167944"/>
                </a:cubicBezTo>
                <a:cubicBezTo>
                  <a:pt x="10341407" y="3385130"/>
                  <a:pt x="10307539" y="3506082"/>
                  <a:pt x="10314039" y="3797040"/>
                </a:cubicBezTo>
                <a:cubicBezTo>
                  <a:pt x="10320539" y="4087998"/>
                  <a:pt x="10313811" y="4109469"/>
                  <a:pt x="10314039" y="4358732"/>
                </a:cubicBezTo>
                <a:cubicBezTo>
                  <a:pt x="10314267" y="4607995"/>
                  <a:pt x="10284595" y="4635317"/>
                  <a:pt x="10314039" y="4718215"/>
                </a:cubicBezTo>
                <a:cubicBezTo>
                  <a:pt x="10343483" y="4801113"/>
                  <a:pt x="10256667" y="5095461"/>
                  <a:pt x="10314039" y="5347310"/>
                </a:cubicBezTo>
                <a:cubicBezTo>
                  <a:pt x="10371411" y="5599159"/>
                  <a:pt x="10260844" y="5711179"/>
                  <a:pt x="10314039" y="5976406"/>
                </a:cubicBezTo>
                <a:cubicBezTo>
                  <a:pt x="10367234" y="6241633"/>
                  <a:pt x="10238159" y="6397004"/>
                  <a:pt x="10314039" y="6740307"/>
                </a:cubicBezTo>
                <a:cubicBezTo>
                  <a:pt x="10093148" y="6778574"/>
                  <a:pt x="9935759" y="6678575"/>
                  <a:pt x="9741037" y="6740307"/>
                </a:cubicBezTo>
                <a:cubicBezTo>
                  <a:pt x="9546315" y="6802039"/>
                  <a:pt x="9411779" y="6735495"/>
                  <a:pt x="9271175" y="6740307"/>
                </a:cubicBezTo>
                <a:cubicBezTo>
                  <a:pt x="9130571" y="6745119"/>
                  <a:pt x="8909069" y="6703174"/>
                  <a:pt x="8595033" y="6740307"/>
                </a:cubicBezTo>
                <a:cubicBezTo>
                  <a:pt x="8280997" y="6777440"/>
                  <a:pt x="8306406" y="6734782"/>
                  <a:pt x="8125171" y="6740307"/>
                </a:cubicBezTo>
                <a:cubicBezTo>
                  <a:pt x="7943936" y="6745832"/>
                  <a:pt x="7753343" y="6691978"/>
                  <a:pt x="7449028" y="6740307"/>
                </a:cubicBezTo>
                <a:cubicBezTo>
                  <a:pt x="7144713" y="6788636"/>
                  <a:pt x="7084921" y="6707256"/>
                  <a:pt x="6876026" y="6740307"/>
                </a:cubicBezTo>
                <a:cubicBezTo>
                  <a:pt x="6667131" y="6773358"/>
                  <a:pt x="6674782" y="6724338"/>
                  <a:pt x="6509305" y="6740307"/>
                </a:cubicBezTo>
                <a:cubicBezTo>
                  <a:pt x="6343828" y="6756276"/>
                  <a:pt x="6245725" y="6732139"/>
                  <a:pt x="6142583" y="6740307"/>
                </a:cubicBezTo>
                <a:cubicBezTo>
                  <a:pt x="6039441" y="6748475"/>
                  <a:pt x="5723241" y="6679769"/>
                  <a:pt x="5569581" y="6740307"/>
                </a:cubicBezTo>
                <a:cubicBezTo>
                  <a:pt x="5415921" y="6800845"/>
                  <a:pt x="5137354" y="6717696"/>
                  <a:pt x="4790298" y="6740307"/>
                </a:cubicBezTo>
                <a:cubicBezTo>
                  <a:pt x="4443242" y="6762918"/>
                  <a:pt x="4412737" y="6687643"/>
                  <a:pt x="4217296" y="6740307"/>
                </a:cubicBezTo>
                <a:cubicBezTo>
                  <a:pt x="4021855" y="6792971"/>
                  <a:pt x="3796684" y="6659459"/>
                  <a:pt x="3541153" y="6740307"/>
                </a:cubicBezTo>
                <a:cubicBezTo>
                  <a:pt x="3285622" y="6821155"/>
                  <a:pt x="3070480" y="6711509"/>
                  <a:pt x="2865011" y="6740307"/>
                </a:cubicBezTo>
                <a:cubicBezTo>
                  <a:pt x="2659542" y="6769105"/>
                  <a:pt x="2347465" y="6723273"/>
                  <a:pt x="2188868" y="6740307"/>
                </a:cubicBezTo>
                <a:cubicBezTo>
                  <a:pt x="2030271" y="6757341"/>
                  <a:pt x="1710442" y="6715559"/>
                  <a:pt x="1512726" y="6740307"/>
                </a:cubicBezTo>
                <a:cubicBezTo>
                  <a:pt x="1315010" y="6765055"/>
                  <a:pt x="1147007" y="6729365"/>
                  <a:pt x="1042864" y="6740307"/>
                </a:cubicBezTo>
                <a:cubicBezTo>
                  <a:pt x="938721" y="6751249"/>
                  <a:pt x="879622" y="6721788"/>
                  <a:pt x="779283" y="6740307"/>
                </a:cubicBezTo>
                <a:cubicBezTo>
                  <a:pt x="678944" y="6758826"/>
                  <a:pt x="219976" y="6730054"/>
                  <a:pt x="0" y="6740307"/>
                </a:cubicBezTo>
                <a:cubicBezTo>
                  <a:pt x="-36147" y="6519824"/>
                  <a:pt x="38610" y="6348626"/>
                  <a:pt x="0" y="6246018"/>
                </a:cubicBezTo>
                <a:cubicBezTo>
                  <a:pt x="-38610" y="6143410"/>
                  <a:pt x="50992" y="5975391"/>
                  <a:pt x="0" y="5751729"/>
                </a:cubicBezTo>
                <a:cubicBezTo>
                  <a:pt x="-50992" y="5528067"/>
                  <a:pt x="60009" y="5318063"/>
                  <a:pt x="0" y="5190036"/>
                </a:cubicBezTo>
                <a:cubicBezTo>
                  <a:pt x="-60009" y="5062009"/>
                  <a:pt x="73551" y="4656502"/>
                  <a:pt x="0" y="4493538"/>
                </a:cubicBezTo>
                <a:cubicBezTo>
                  <a:pt x="-73551" y="4330574"/>
                  <a:pt x="23291" y="4147656"/>
                  <a:pt x="0" y="3931846"/>
                </a:cubicBezTo>
                <a:cubicBezTo>
                  <a:pt x="-23291" y="3716036"/>
                  <a:pt x="63612" y="3457514"/>
                  <a:pt x="0" y="3302750"/>
                </a:cubicBezTo>
                <a:cubicBezTo>
                  <a:pt x="-63612" y="3147986"/>
                  <a:pt x="48292" y="2794308"/>
                  <a:pt x="0" y="2606252"/>
                </a:cubicBezTo>
                <a:cubicBezTo>
                  <a:pt x="-48292" y="2418196"/>
                  <a:pt x="40703" y="2197102"/>
                  <a:pt x="0" y="2044560"/>
                </a:cubicBezTo>
                <a:cubicBezTo>
                  <a:pt x="-40703" y="1892018"/>
                  <a:pt x="67022" y="1617936"/>
                  <a:pt x="0" y="1415464"/>
                </a:cubicBezTo>
                <a:cubicBezTo>
                  <a:pt x="-67022" y="1212992"/>
                  <a:pt x="2874" y="1148956"/>
                  <a:pt x="0" y="921175"/>
                </a:cubicBezTo>
                <a:cubicBezTo>
                  <a:pt x="-2874" y="693394"/>
                  <a:pt x="83819" y="190410"/>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011641054">
                  <a:prstGeom prst="rect">
                    <a:avLst/>
                  </a:prstGeom>
                  <ask:type>
                    <ask:lineSketchScribble/>
                  </ask:type>
                </ask:lineSketchStyleProps>
              </a:ext>
            </a:extLst>
          </a:ln>
        </p:spPr>
        <p:txBody>
          <a:bodyPr wrap="square">
            <a:spAutoFit/>
          </a:bodyPr>
          <a:lstStyle/>
          <a:p>
            <a:r>
              <a:rPr lang="de-DE" i="1" dirty="0"/>
              <a:t>Ich fühlte mich meinem geliebten Vater sehr verbunden - schließlich war ich als Waisenkind aufgewachsen, da meine Mutter starb, als ich zwei Jahre alt war, und mein Vater kümmerte sich sehr um meine Erziehung und Ausbildung -, aber das Heimweh nahm nicht überhand. Ich hatte noch so viel zu lernen, so viele neue Dinge kennen zu lernen! Voller Begeisterung ritt ich auf meinem Pferd durch die engen Straßen der Stadt. Eine Königin war für die Menschen in diesem Land etwas Unbekanntes, geschweige denn eine Königin zu Pferd, was ein sehr seltsamer Anblick gewesen sein muss! Auch die Sitten dieser Menschen waren mir so fremd, dass ich mich aufmachte, sie besser kennen zu lernen, indem ich so viel wie möglich reiste. Mit Kutschen, Dampfschiffen oder anderen Mitteln, die ich finden konnte, besuchte ich jeden Winkel des Landes. Ich lernte Menschen kennen, die freundlich, warmherzig und hartnäckig waren. Natürlich gab es auch lustige Momente, wie zum Beispiel, als eine Frau plebejischer Herkunft auf mich zukam und mir Ratschläge zum Kinderkriegen gab, da sich bereits das Gerücht verbreitet hatte, dass das Königspaar keinen Nachwuchs bekommen könnte. Trotz meiner Begeisterung und meiner Liebe zu meiner neuen Heimat, die ständig wuchs, begann ich mir bald Sorgen über die Situation in dem neu gegründeten Staat zu machen. Ich hatte nicht die Absicht, mich in die Angelegenheiten Ottos einzumischen, aber ich wusste, dass es notwendig sein würde.</a:t>
            </a:r>
          </a:p>
          <a:p>
            <a:r>
              <a:rPr lang="de-DE" i="1" dirty="0"/>
              <a:t>Der König, der unentschlossen und etwas ängstlich war, würde in mir eine zuverlässige Beraterin finden, die er angesichts der sehr komplizierten Situation, die er zu bewältigen hatte, brauchte. Griechenland, das gerade erst nach der Befreiung von den Türken als souveräner Staat gegründet worden war, hatte noch immer sehr begrenzte Grenzen. Jenseits dieser Grenzen ging der Kampf der Griechen um die Befreiung anderer unerlöster Gebiete weiter. Es war ein fairer Kampf, und natürlich haben der König und ich ihn von Anfang an und bis heute leidenschaftlich unterstützt. Diese Haltung wurde von den Großmächten Europas - England, Frankreich und Russland - missbilligt, denen auch meine Ehe mit Otto nicht gefiel. Von dem Moment an, als sie beschlossen hatten, einen unabhängigen griechischen Staat zu gründen, und Otto zu seinem König gewählt hatten, betrachteten sie es als ihr selbstverständliches Recht, für ihn eine Braut ihrer Wahl zu finden und ihm auch vorzuschreiben, wie er zu regieren hat.  </a:t>
            </a:r>
            <a:endParaRPr lang="de-DE"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EA324D48-5D8B-4726-B089-38DCA0911BFE}"/>
              </a:ext>
            </a:extLst>
          </p:cNvPr>
          <p:cNvSpPr txBox="1"/>
          <p:nvPr/>
        </p:nvSpPr>
        <p:spPr>
          <a:xfrm>
            <a:off x="168235" y="494826"/>
            <a:ext cx="10314039" cy="6186309"/>
          </a:xfrm>
          <a:custGeom>
            <a:avLst/>
            <a:gdLst>
              <a:gd name="connsiteX0" fmla="*/ 0 w 10314039"/>
              <a:gd name="connsiteY0" fmla="*/ 0 h 6186309"/>
              <a:gd name="connsiteX1" fmla="*/ 366721 w 10314039"/>
              <a:gd name="connsiteY1" fmla="*/ 0 h 6186309"/>
              <a:gd name="connsiteX2" fmla="*/ 733443 w 10314039"/>
              <a:gd name="connsiteY2" fmla="*/ 0 h 6186309"/>
              <a:gd name="connsiteX3" fmla="*/ 1100164 w 10314039"/>
              <a:gd name="connsiteY3" fmla="*/ 0 h 6186309"/>
              <a:gd name="connsiteX4" fmla="*/ 1570026 w 10314039"/>
              <a:gd name="connsiteY4" fmla="*/ 0 h 6186309"/>
              <a:gd name="connsiteX5" fmla="*/ 2246168 w 10314039"/>
              <a:gd name="connsiteY5" fmla="*/ 0 h 6186309"/>
              <a:gd name="connsiteX6" fmla="*/ 3025451 w 10314039"/>
              <a:gd name="connsiteY6" fmla="*/ 0 h 6186309"/>
              <a:gd name="connsiteX7" fmla="*/ 3392173 w 10314039"/>
              <a:gd name="connsiteY7" fmla="*/ 0 h 6186309"/>
              <a:gd name="connsiteX8" fmla="*/ 3862035 w 10314039"/>
              <a:gd name="connsiteY8" fmla="*/ 0 h 6186309"/>
              <a:gd name="connsiteX9" fmla="*/ 4641318 w 10314039"/>
              <a:gd name="connsiteY9" fmla="*/ 0 h 6186309"/>
              <a:gd name="connsiteX10" fmla="*/ 5214320 w 10314039"/>
              <a:gd name="connsiteY10" fmla="*/ 0 h 6186309"/>
              <a:gd name="connsiteX11" fmla="*/ 5787322 w 10314039"/>
              <a:gd name="connsiteY11" fmla="*/ 0 h 6186309"/>
              <a:gd name="connsiteX12" fmla="*/ 6360324 w 10314039"/>
              <a:gd name="connsiteY12" fmla="*/ 0 h 6186309"/>
              <a:gd name="connsiteX13" fmla="*/ 6623905 w 10314039"/>
              <a:gd name="connsiteY13" fmla="*/ 0 h 6186309"/>
              <a:gd name="connsiteX14" fmla="*/ 6887486 w 10314039"/>
              <a:gd name="connsiteY14" fmla="*/ 0 h 6186309"/>
              <a:gd name="connsiteX15" fmla="*/ 7254207 w 10314039"/>
              <a:gd name="connsiteY15" fmla="*/ 0 h 6186309"/>
              <a:gd name="connsiteX16" fmla="*/ 8033490 w 10314039"/>
              <a:gd name="connsiteY16" fmla="*/ 0 h 6186309"/>
              <a:gd name="connsiteX17" fmla="*/ 8812773 w 10314039"/>
              <a:gd name="connsiteY17" fmla="*/ 0 h 6186309"/>
              <a:gd name="connsiteX18" fmla="*/ 9488916 w 10314039"/>
              <a:gd name="connsiteY18" fmla="*/ 0 h 6186309"/>
              <a:gd name="connsiteX19" fmla="*/ 10314039 w 10314039"/>
              <a:gd name="connsiteY19" fmla="*/ 0 h 6186309"/>
              <a:gd name="connsiteX20" fmla="*/ 10314039 w 10314039"/>
              <a:gd name="connsiteY20" fmla="*/ 376802 h 6186309"/>
              <a:gd name="connsiteX21" fmla="*/ 10314039 w 10314039"/>
              <a:gd name="connsiteY21" fmla="*/ 815468 h 6186309"/>
              <a:gd name="connsiteX22" fmla="*/ 10314039 w 10314039"/>
              <a:gd name="connsiteY22" fmla="*/ 1192270 h 6186309"/>
              <a:gd name="connsiteX23" fmla="*/ 10314039 w 10314039"/>
              <a:gd name="connsiteY23" fmla="*/ 1692799 h 6186309"/>
              <a:gd name="connsiteX24" fmla="*/ 10314039 w 10314039"/>
              <a:gd name="connsiteY24" fmla="*/ 2131465 h 6186309"/>
              <a:gd name="connsiteX25" fmla="*/ 10314039 w 10314039"/>
              <a:gd name="connsiteY25" fmla="*/ 2570130 h 6186309"/>
              <a:gd name="connsiteX26" fmla="*/ 10314039 w 10314039"/>
              <a:gd name="connsiteY26" fmla="*/ 3194385 h 6186309"/>
              <a:gd name="connsiteX27" fmla="*/ 10314039 w 10314039"/>
              <a:gd name="connsiteY27" fmla="*/ 3880503 h 6186309"/>
              <a:gd name="connsiteX28" fmla="*/ 10314039 w 10314039"/>
              <a:gd name="connsiteY28" fmla="*/ 4381032 h 6186309"/>
              <a:gd name="connsiteX29" fmla="*/ 10314039 w 10314039"/>
              <a:gd name="connsiteY29" fmla="*/ 4881560 h 6186309"/>
              <a:gd name="connsiteX30" fmla="*/ 10314039 w 10314039"/>
              <a:gd name="connsiteY30" fmla="*/ 5382089 h 6186309"/>
              <a:gd name="connsiteX31" fmla="*/ 10314039 w 10314039"/>
              <a:gd name="connsiteY31" fmla="*/ 6186309 h 6186309"/>
              <a:gd name="connsiteX32" fmla="*/ 9844177 w 10314039"/>
              <a:gd name="connsiteY32" fmla="*/ 6186309 h 6186309"/>
              <a:gd name="connsiteX33" fmla="*/ 9168035 w 10314039"/>
              <a:gd name="connsiteY33" fmla="*/ 6186309 h 6186309"/>
              <a:gd name="connsiteX34" fmla="*/ 8595033 w 10314039"/>
              <a:gd name="connsiteY34" fmla="*/ 6186309 h 6186309"/>
              <a:gd name="connsiteX35" fmla="*/ 8022030 w 10314039"/>
              <a:gd name="connsiteY35" fmla="*/ 6186309 h 6186309"/>
              <a:gd name="connsiteX36" fmla="*/ 7345888 w 10314039"/>
              <a:gd name="connsiteY36" fmla="*/ 6186309 h 6186309"/>
              <a:gd name="connsiteX37" fmla="*/ 6979166 w 10314039"/>
              <a:gd name="connsiteY37" fmla="*/ 6186309 h 6186309"/>
              <a:gd name="connsiteX38" fmla="*/ 6199883 w 10314039"/>
              <a:gd name="connsiteY38" fmla="*/ 6186309 h 6186309"/>
              <a:gd name="connsiteX39" fmla="*/ 5730022 w 10314039"/>
              <a:gd name="connsiteY39" fmla="*/ 6186309 h 6186309"/>
              <a:gd name="connsiteX40" fmla="*/ 5466441 w 10314039"/>
              <a:gd name="connsiteY40" fmla="*/ 6186309 h 6186309"/>
              <a:gd name="connsiteX41" fmla="*/ 4790298 w 10314039"/>
              <a:gd name="connsiteY41" fmla="*/ 6186309 h 6186309"/>
              <a:gd name="connsiteX42" fmla="*/ 4423577 w 10314039"/>
              <a:gd name="connsiteY42" fmla="*/ 6186309 h 6186309"/>
              <a:gd name="connsiteX43" fmla="*/ 3850575 w 10314039"/>
              <a:gd name="connsiteY43" fmla="*/ 6186309 h 6186309"/>
              <a:gd name="connsiteX44" fmla="*/ 3380713 w 10314039"/>
              <a:gd name="connsiteY44" fmla="*/ 6186309 h 6186309"/>
              <a:gd name="connsiteX45" fmla="*/ 2601430 w 10314039"/>
              <a:gd name="connsiteY45" fmla="*/ 6186309 h 6186309"/>
              <a:gd name="connsiteX46" fmla="*/ 2234708 w 10314039"/>
              <a:gd name="connsiteY46" fmla="*/ 6186309 h 6186309"/>
              <a:gd name="connsiteX47" fmla="*/ 1867987 w 10314039"/>
              <a:gd name="connsiteY47" fmla="*/ 6186309 h 6186309"/>
              <a:gd name="connsiteX48" fmla="*/ 1088704 w 10314039"/>
              <a:gd name="connsiteY48" fmla="*/ 6186309 h 6186309"/>
              <a:gd name="connsiteX49" fmla="*/ 721983 w 10314039"/>
              <a:gd name="connsiteY49" fmla="*/ 6186309 h 6186309"/>
              <a:gd name="connsiteX50" fmla="*/ 0 w 10314039"/>
              <a:gd name="connsiteY50" fmla="*/ 6186309 h 6186309"/>
              <a:gd name="connsiteX51" fmla="*/ 0 w 10314039"/>
              <a:gd name="connsiteY51" fmla="*/ 5809507 h 6186309"/>
              <a:gd name="connsiteX52" fmla="*/ 0 w 10314039"/>
              <a:gd name="connsiteY52" fmla="*/ 5308978 h 6186309"/>
              <a:gd name="connsiteX53" fmla="*/ 0 w 10314039"/>
              <a:gd name="connsiteY53" fmla="*/ 4808449 h 6186309"/>
              <a:gd name="connsiteX54" fmla="*/ 0 w 10314039"/>
              <a:gd name="connsiteY54" fmla="*/ 4431647 h 6186309"/>
              <a:gd name="connsiteX55" fmla="*/ 0 w 10314039"/>
              <a:gd name="connsiteY55" fmla="*/ 4054844 h 6186309"/>
              <a:gd name="connsiteX56" fmla="*/ 0 w 10314039"/>
              <a:gd name="connsiteY56" fmla="*/ 3678042 h 6186309"/>
              <a:gd name="connsiteX57" fmla="*/ 0 w 10314039"/>
              <a:gd name="connsiteY57" fmla="*/ 3239376 h 6186309"/>
              <a:gd name="connsiteX58" fmla="*/ 0 w 10314039"/>
              <a:gd name="connsiteY58" fmla="*/ 2800711 h 6186309"/>
              <a:gd name="connsiteX59" fmla="*/ 0 w 10314039"/>
              <a:gd name="connsiteY59" fmla="*/ 2114593 h 6186309"/>
              <a:gd name="connsiteX60" fmla="*/ 0 w 10314039"/>
              <a:gd name="connsiteY60" fmla="*/ 1614064 h 6186309"/>
              <a:gd name="connsiteX61" fmla="*/ 0 w 10314039"/>
              <a:gd name="connsiteY61" fmla="*/ 927946 h 6186309"/>
              <a:gd name="connsiteX62" fmla="*/ 0 w 10314039"/>
              <a:gd name="connsiteY62"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314039" h="6186309" fill="none" extrusionOk="0">
                <a:moveTo>
                  <a:pt x="0" y="0"/>
                </a:moveTo>
                <a:cubicBezTo>
                  <a:pt x="142664" y="-19424"/>
                  <a:pt x="281503" y="5292"/>
                  <a:pt x="366721" y="0"/>
                </a:cubicBezTo>
                <a:cubicBezTo>
                  <a:pt x="451939" y="-5292"/>
                  <a:pt x="632153" y="4030"/>
                  <a:pt x="733443" y="0"/>
                </a:cubicBezTo>
                <a:cubicBezTo>
                  <a:pt x="834733" y="-4030"/>
                  <a:pt x="947840" y="38447"/>
                  <a:pt x="1100164" y="0"/>
                </a:cubicBezTo>
                <a:cubicBezTo>
                  <a:pt x="1252488" y="-38447"/>
                  <a:pt x="1357504" y="20675"/>
                  <a:pt x="1570026" y="0"/>
                </a:cubicBezTo>
                <a:cubicBezTo>
                  <a:pt x="1782548" y="-20675"/>
                  <a:pt x="2051117" y="10663"/>
                  <a:pt x="2246168" y="0"/>
                </a:cubicBezTo>
                <a:cubicBezTo>
                  <a:pt x="2441219" y="-10663"/>
                  <a:pt x="2764411" y="46391"/>
                  <a:pt x="3025451" y="0"/>
                </a:cubicBezTo>
                <a:cubicBezTo>
                  <a:pt x="3286491" y="-46391"/>
                  <a:pt x="3237258" y="29689"/>
                  <a:pt x="3392173" y="0"/>
                </a:cubicBezTo>
                <a:cubicBezTo>
                  <a:pt x="3547088" y="-29689"/>
                  <a:pt x="3760526" y="54559"/>
                  <a:pt x="3862035" y="0"/>
                </a:cubicBezTo>
                <a:cubicBezTo>
                  <a:pt x="3963544" y="-54559"/>
                  <a:pt x="4458874" y="51628"/>
                  <a:pt x="4641318" y="0"/>
                </a:cubicBezTo>
                <a:cubicBezTo>
                  <a:pt x="4823762" y="-51628"/>
                  <a:pt x="5012089" y="14071"/>
                  <a:pt x="5214320" y="0"/>
                </a:cubicBezTo>
                <a:cubicBezTo>
                  <a:pt x="5416551" y="-14071"/>
                  <a:pt x="5584471" y="38576"/>
                  <a:pt x="5787322" y="0"/>
                </a:cubicBezTo>
                <a:cubicBezTo>
                  <a:pt x="5990173" y="-38576"/>
                  <a:pt x="6144385" y="43422"/>
                  <a:pt x="6360324" y="0"/>
                </a:cubicBezTo>
                <a:cubicBezTo>
                  <a:pt x="6576263" y="-43422"/>
                  <a:pt x="6534300" y="21066"/>
                  <a:pt x="6623905" y="0"/>
                </a:cubicBezTo>
                <a:cubicBezTo>
                  <a:pt x="6713510" y="-21066"/>
                  <a:pt x="6809872" y="13422"/>
                  <a:pt x="6887486" y="0"/>
                </a:cubicBezTo>
                <a:cubicBezTo>
                  <a:pt x="6965100" y="-13422"/>
                  <a:pt x="7151907" y="35946"/>
                  <a:pt x="7254207" y="0"/>
                </a:cubicBezTo>
                <a:cubicBezTo>
                  <a:pt x="7356507" y="-35946"/>
                  <a:pt x="7853772" y="75887"/>
                  <a:pt x="8033490" y="0"/>
                </a:cubicBezTo>
                <a:cubicBezTo>
                  <a:pt x="8213208" y="-75887"/>
                  <a:pt x="8635006" y="75894"/>
                  <a:pt x="8812773" y="0"/>
                </a:cubicBezTo>
                <a:cubicBezTo>
                  <a:pt x="8990540" y="-75894"/>
                  <a:pt x="9329625" y="73884"/>
                  <a:pt x="9488916" y="0"/>
                </a:cubicBezTo>
                <a:cubicBezTo>
                  <a:pt x="9648207" y="-73884"/>
                  <a:pt x="9950095" y="35345"/>
                  <a:pt x="10314039" y="0"/>
                </a:cubicBezTo>
                <a:cubicBezTo>
                  <a:pt x="10350847" y="90029"/>
                  <a:pt x="10283462" y="226148"/>
                  <a:pt x="10314039" y="376802"/>
                </a:cubicBezTo>
                <a:cubicBezTo>
                  <a:pt x="10344616" y="527456"/>
                  <a:pt x="10296927" y="602302"/>
                  <a:pt x="10314039" y="815468"/>
                </a:cubicBezTo>
                <a:cubicBezTo>
                  <a:pt x="10331151" y="1028634"/>
                  <a:pt x="10307673" y="1091905"/>
                  <a:pt x="10314039" y="1192270"/>
                </a:cubicBezTo>
                <a:cubicBezTo>
                  <a:pt x="10320405" y="1292635"/>
                  <a:pt x="10301310" y="1504167"/>
                  <a:pt x="10314039" y="1692799"/>
                </a:cubicBezTo>
                <a:cubicBezTo>
                  <a:pt x="10326768" y="1881431"/>
                  <a:pt x="10306677" y="1966001"/>
                  <a:pt x="10314039" y="2131465"/>
                </a:cubicBezTo>
                <a:cubicBezTo>
                  <a:pt x="10321401" y="2296929"/>
                  <a:pt x="10266389" y="2474078"/>
                  <a:pt x="10314039" y="2570130"/>
                </a:cubicBezTo>
                <a:cubicBezTo>
                  <a:pt x="10361689" y="2666182"/>
                  <a:pt x="10255180" y="2942775"/>
                  <a:pt x="10314039" y="3194385"/>
                </a:cubicBezTo>
                <a:cubicBezTo>
                  <a:pt x="10372898" y="3445995"/>
                  <a:pt x="10283434" y="3720580"/>
                  <a:pt x="10314039" y="3880503"/>
                </a:cubicBezTo>
                <a:cubicBezTo>
                  <a:pt x="10344644" y="4040426"/>
                  <a:pt x="10277057" y="4170050"/>
                  <a:pt x="10314039" y="4381032"/>
                </a:cubicBezTo>
                <a:cubicBezTo>
                  <a:pt x="10351021" y="4592014"/>
                  <a:pt x="10267882" y="4757396"/>
                  <a:pt x="10314039" y="4881560"/>
                </a:cubicBezTo>
                <a:cubicBezTo>
                  <a:pt x="10360196" y="5005724"/>
                  <a:pt x="10257351" y="5169222"/>
                  <a:pt x="10314039" y="5382089"/>
                </a:cubicBezTo>
                <a:cubicBezTo>
                  <a:pt x="10370727" y="5594956"/>
                  <a:pt x="10311544" y="5834619"/>
                  <a:pt x="10314039" y="6186309"/>
                </a:cubicBezTo>
                <a:cubicBezTo>
                  <a:pt x="10102781" y="6217669"/>
                  <a:pt x="10006774" y="6140638"/>
                  <a:pt x="9844177" y="6186309"/>
                </a:cubicBezTo>
                <a:cubicBezTo>
                  <a:pt x="9681580" y="6231980"/>
                  <a:pt x="9418215" y="6178055"/>
                  <a:pt x="9168035" y="6186309"/>
                </a:cubicBezTo>
                <a:cubicBezTo>
                  <a:pt x="8917855" y="6194563"/>
                  <a:pt x="8867115" y="6178601"/>
                  <a:pt x="8595033" y="6186309"/>
                </a:cubicBezTo>
                <a:cubicBezTo>
                  <a:pt x="8322951" y="6194017"/>
                  <a:pt x="8226318" y="6135466"/>
                  <a:pt x="8022030" y="6186309"/>
                </a:cubicBezTo>
                <a:cubicBezTo>
                  <a:pt x="7817742" y="6237152"/>
                  <a:pt x="7508184" y="6114277"/>
                  <a:pt x="7345888" y="6186309"/>
                </a:cubicBezTo>
                <a:cubicBezTo>
                  <a:pt x="7183592" y="6258341"/>
                  <a:pt x="7054518" y="6185845"/>
                  <a:pt x="6979166" y="6186309"/>
                </a:cubicBezTo>
                <a:cubicBezTo>
                  <a:pt x="6903814" y="6186773"/>
                  <a:pt x="6551380" y="6159235"/>
                  <a:pt x="6199883" y="6186309"/>
                </a:cubicBezTo>
                <a:cubicBezTo>
                  <a:pt x="5848386" y="6213383"/>
                  <a:pt x="5832298" y="6144210"/>
                  <a:pt x="5730022" y="6186309"/>
                </a:cubicBezTo>
                <a:cubicBezTo>
                  <a:pt x="5627746" y="6228408"/>
                  <a:pt x="5562799" y="6182775"/>
                  <a:pt x="5466441" y="6186309"/>
                </a:cubicBezTo>
                <a:cubicBezTo>
                  <a:pt x="5370083" y="6189843"/>
                  <a:pt x="5027577" y="6150627"/>
                  <a:pt x="4790298" y="6186309"/>
                </a:cubicBezTo>
                <a:cubicBezTo>
                  <a:pt x="4553019" y="6221991"/>
                  <a:pt x="4553574" y="6164650"/>
                  <a:pt x="4423577" y="6186309"/>
                </a:cubicBezTo>
                <a:cubicBezTo>
                  <a:pt x="4293580" y="6207968"/>
                  <a:pt x="4052463" y="6152715"/>
                  <a:pt x="3850575" y="6186309"/>
                </a:cubicBezTo>
                <a:cubicBezTo>
                  <a:pt x="3648687" y="6219903"/>
                  <a:pt x="3553607" y="6136043"/>
                  <a:pt x="3380713" y="6186309"/>
                </a:cubicBezTo>
                <a:cubicBezTo>
                  <a:pt x="3207819" y="6236575"/>
                  <a:pt x="2968900" y="6160986"/>
                  <a:pt x="2601430" y="6186309"/>
                </a:cubicBezTo>
                <a:cubicBezTo>
                  <a:pt x="2233960" y="6211632"/>
                  <a:pt x="2401151" y="6177266"/>
                  <a:pt x="2234708" y="6186309"/>
                </a:cubicBezTo>
                <a:cubicBezTo>
                  <a:pt x="2068265" y="6195352"/>
                  <a:pt x="2026222" y="6165729"/>
                  <a:pt x="1867987" y="6186309"/>
                </a:cubicBezTo>
                <a:cubicBezTo>
                  <a:pt x="1709752" y="6206889"/>
                  <a:pt x="1346770" y="6172817"/>
                  <a:pt x="1088704" y="6186309"/>
                </a:cubicBezTo>
                <a:cubicBezTo>
                  <a:pt x="830638" y="6199801"/>
                  <a:pt x="830147" y="6147124"/>
                  <a:pt x="721983" y="6186309"/>
                </a:cubicBezTo>
                <a:cubicBezTo>
                  <a:pt x="613819" y="6225494"/>
                  <a:pt x="150777" y="6172830"/>
                  <a:pt x="0" y="6186309"/>
                </a:cubicBezTo>
                <a:cubicBezTo>
                  <a:pt x="-8735" y="6001736"/>
                  <a:pt x="14183" y="5888153"/>
                  <a:pt x="0" y="5809507"/>
                </a:cubicBezTo>
                <a:cubicBezTo>
                  <a:pt x="-14183" y="5730861"/>
                  <a:pt x="39290" y="5434041"/>
                  <a:pt x="0" y="5308978"/>
                </a:cubicBezTo>
                <a:cubicBezTo>
                  <a:pt x="-39290" y="5183915"/>
                  <a:pt x="27564" y="4917853"/>
                  <a:pt x="0" y="4808449"/>
                </a:cubicBezTo>
                <a:cubicBezTo>
                  <a:pt x="-27564" y="4699045"/>
                  <a:pt x="25259" y="4557237"/>
                  <a:pt x="0" y="4431647"/>
                </a:cubicBezTo>
                <a:cubicBezTo>
                  <a:pt x="-25259" y="4306057"/>
                  <a:pt x="40069" y="4153828"/>
                  <a:pt x="0" y="4054844"/>
                </a:cubicBezTo>
                <a:cubicBezTo>
                  <a:pt x="-40069" y="3955860"/>
                  <a:pt x="16868" y="3836936"/>
                  <a:pt x="0" y="3678042"/>
                </a:cubicBezTo>
                <a:cubicBezTo>
                  <a:pt x="-16868" y="3519148"/>
                  <a:pt x="28485" y="3448896"/>
                  <a:pt x="0" y="3239376"/>
                </a:cubicBezTo>
                <a:cubicBezTo>
                  <a:pt x="-28485" y="3029856"/>
                  <a:pt x="21186" y="2929825"/>
                  <a:pt x="0" y="2800711"/>
                </a:cubicBezTo>
                <a:cubicBezTo>
                  <a:pt x="-21186" y="2671598"/>
                  <a:pt x="64158" y="2298982"/>
                  <a:pt x="0" y="2114593"/>
                </a:cubicBezTo>
                <a:cubicBezTo>
                  <a:pt x="-64158" y="1930204"/>
                  <a:pt x="11729" y="1747226"/>
                  <a:pt x="0" y="1614064"/>
                </a:cubicBezTo>
                <a:cubicBezTo>
                  <a:pt x="-11729" y="1480902"/>
                  <a:pt x="80190" y="1253198"/>
                  <a:pt x="0" y="927946"/>
                </a:cubicBezTo>
                <a:cubicBezTo>
                  <a:pt x="-80190" y="602694"/>
                  <a:pt x="47658" y="456186"/>
                  <a:pt x="0" y="0"/>
                </a:cubicBezTo>
                <a:close/>
              </a:path>
              <a:path w="10314039" h="6186309" stroke="0" extrusionOk="0">
                <a:moveTo>
                  <a:pt x="0" y="0"/>
                </a:moveTo>
                <a:cubicBezTo>
                  <a:pt x="216561" y="-10150"/>
                  <a:pt x="394952" y="8430"/>
                  <a:pt x="573002" y="0"/>
                </a:cubicBezTo>
                <a:cubicBezTo>
                  <a:pt x="751052" y="-8430"/>
                  <a:pt x="765452" y="22031"/>
                  <a:pt x="836583" y="0"/>
                </a:cubicBezTo>
                <a:cubicBezTo>
                  <a:pt x="907714" y="-22031"/>
                  <a:pt x="1140808" y="27516"/>
                  <a:pt x="1306445" y="0"/>
                </a:cubicBezTo>
                <a:cubicBezTo>
                  <a:pt x="1472082" y="-27516"/>
                  <a:pt x="1772154" y="11361"/>
                  <a:pt x="2085728" y="0"/>
                </a:cubicBezTo>
                <a:cubicBezTo>
                  <a:pt x="2399302" y="-11361"/>
                  <a:pt x="2446993" y="16337"/>
                  <a:pt x="2658730" y="0"/>
                </a:cubicBezTo>
                <a:cubicBezTo>
                  <a:pt x="2870467" y="-16337"/>
                  <a:pt x="2979855" y="16485"/>
                  <a:pt x="3128592" y="0"/>
                </a:cubicBezTo>
                <a:cubicBezTo>
                  <a:pt x="3277329" y="-16485"/>
                  <a:pt x="3479067" y="54167"/>
                  <a:pt x="3598454" y="0"/>
                </a:cubicBezTo>
                <a:cubicBezTo>
                  <a:pt x="3717841" y="-54167"/>
                  <a:pt x="3971662" y="31549"/>
                  <a:pt x="4171456" y="0"/>
                </a:cubicBezTo>
                <a:cubicBezTo>
                  <a:pt x="4371250" y="-31549"/>
                  <a:pt x="4626537" y="23084"/>
                  <a:pt x="4950739" y="0"/>
                </a:cubicBezTo>
                <a:cubicBezTo>
                  <a:pt x="5274941" y="-23084"/>
                  <a:pt x="5243792" y="2847"/>
                  <a:pt x="5523741" y="0"/>
                </a:cubicBezTo>
                <a:cubicBezTo>
                  <a:pt x="5803690" y="-2847"/>
                  <a:pt x="5820997" y="22528"/>
                  <a:pt x="6096743" y="0"/>
                </a:cubicBezTo>
                <a:cubicBezTo>
                  <a:pt x="6372489" y="-22528"/>
                  <a:pt x="6374953" y="1283"/>
                  <a:pt x="6566605" y="0"/>
                </a:cubicBezTo>
                <a:cubicBezTo>
                  <a:pt x="6758257" y="-1283"/>
                  <a:pt x="6739610" y="16779"/>
                  <a:pt x="6830186" y="0"/>
                </a:cubicBezTo>
                <a:cubicBezTo>
                  <a:pt x="6920762" y="-16779"/>
                  <a:pt x="7051161" y="36535"/>
                  <a:pt x="7196907" y="0"/>
                </a:cubicBezTo>
                <a:cubicBezTo>
                  <a:pt x="7342653" y="-36535"/>
                  <a:pt x="7397094" y="12748"/>
                  <a:pt x="7460488" y="0"/>
                </a:cubicBezTo>
                <a:cubicBezTo>
                  <a:pt x="7523882" y="-12748"/>
                  <a:pt x="7732147" y="6256"/>
                  <a:pt x="7827210" y="0"/>
                </a:cubicBezTo>
                <a:cubicBezTo>
                  <a:pt x="7922273" y="-6256"/>
                  <a:pt x="8151770" y="6788"/>
                  <a:pt x="8400212" y="0"/>
                </a:cubicBezTo>
                <a:cubicBezTo>
                  <a:pt x="8648654" y="-6788"/>
                  <a:pt x="8858142" y="50579"/>
                  <a:pt x="8973214" y="0"/>
                </a:cubicBezTo>
                <a:cubicBezTo>
                  <a:pt x="9088286" y="-50579"/>
                  <a:pt x="9368345" y="44925"/>
                  <a:pt x="9649356" y="0"/>
                </a:cubicBezTo>
                <a:cubicBezTo>
                  <a:pt x="9930367" y="-44925"/>
                  <a:pt x="10066676" y="37101"/>
                  <a:pt x="10314039" y="0"/>
                </a:cubicBezTo>
                <a:cubicBezTo>
                  <a:pt x="10362863" y="136163"/>
                  <a:pt x="10293366" y="267389"/>
                  <a:pt x="10314039" y="500529"/>
                </a:cubicBezTo>
                <a:cubicBezTo>
                  <a:pt x="10334712" y="733669"/>
                  <a:pt x="10297449" y="964425"/>
                  <a:pt x="10314039" y="1124783"/>
                </a:cubicBezTo>
                <a:cubicBezTo>
                  <a:pt x="10330629" y="1285141"/>
                  <a:pt x="10287487" y="1455203"/>
                  <a:pt x="10314039" y="1563449"/>
                </a:cubicBezTo>
                <a:cubicBezTo>
                  <a:pt x="10340591" y="1671695"/>
                  <a:pt x="10299049" y="1829504"/>
                  <a:pt x="10314039" y="1940251"/>
                </a:cubicBezTo>
                <a:cubicBezTo>
                  <a:pt x="10329029" y="2050998"/>
                  <a:pt x="10301675" y="2223794"/>
                  <a:pt x="10314039" y="2378917"/>
                </a:cubicBezTo>
                <a:cubicBezTo>
                  <a:pt x="10326403" y="2534040"/>
                  <a:pt x="10239601" y="2743207"/>
                  <a:pt x="10314039" y="3065035"/>
                </a:cubicBezTo>
                <a:cubicBezTo>
                  <a:pt x="10388477" y="3386863"/>
                  <a:pt x="10292432" y="3425109"/>
                  <a:pt x="10314039" y="3689290"/>
                </a:cubicBezTo>
                <a:cubicBezTo>
                  <a:pt x="10335646" y="3953471"/>
                  <a:pt x="10275167" y="4033888"/>
                  <a:pt x="10314039" y="4127955"/>
                </a:cubicBezTo>
                <a:cubicBezTo>
                  <a:pt x="10352911" y="4222022"/>
                  <a:pt x="10257932" y="4495828"/>
                  <a:pt x="10314039" y="4752210"/>
                </a:cubicBezTo>
                <a:cubicBezTo>
                  <a:pt x="10370146" y="5008593"/>
                  <a:pt x="10258885" y="5051900"/>
                  <a:pt x="10314039" y="5314602"/>
                </a:cubicBezTo>
                <a:cubicBezTo>
                  <a:pt x="10369193" y="5577304"/>
                  <a:pt x="10313524" y="5912778"/>
                  <a:pt x="10314039" y="6186309"/>
                </a:cubicBezTo>
                <a:cubicBezTo>
                  <a:pt x="10183193" y="6188160"/>
                  <a:pt x="9966070" y="6183237"/>
                  <a:pt x="9844177" y="6186309"/>
                </a:cubicBezTo>
                <a:cubicBezTo>
                  <a:pt x="9722284" y="6189381"/>
                  <a:pt x="9528931" y="6169035"/>
                  <a:pt x="9271175" y="6186309"/>
                </a:cubicBezTo>
                <a:cubicBezTo>
                  <a:pt x="9013419" y="6203583"/>
                  <a:pt x="9019148" y="6185323"/>
                  <a:pt x="8904454" y="6186309"/>
                </a:cubicBezTo>
                <a:cubicBezTo>
                  <a:pt x="8789760" y="6187295"/>
                  <a:pt x="8711811" y="6148796"/>
                  <a:pt x="8537732" y="6186309"/>
                </a:cubicBezTo>
                <a:cubicBezTo>
                  <a:pt x="8363653" y="6223822"/>
                  <a:pt x="8366076" y="6173128"/>
                  <a:pt x="8274151" y="6186309"/>
                </a:cubicBezTo>
                <a:cubicBezTo>
                  <a:pt x="8182226" y="6199490"/>
                  <a:pt x="7921032" y="6156208"/>
                  <a:pt x="7804290" y="6186309"/>
                </a:cubicBezTo>
                <a:cubicBezTo>
                  <a:pt x="7687548" y="6216410"/>
                  <a:pt x="7402552" y="6127750"/>
                  <a:pt x="7231287" y="6186309"/>
                </a:cubicBezTo>
                <a:cubicBezTo>
                  <a:pt x="7060022" y="6244868"/>
                  <a:pt x="7083273" y="6176408"/>
                  <a:pt x="6967706" y="6186309"/>
                </a:cubicBezTo>
                <a:cubicBezTo>
                  <a:pt x="6852139" y="6196210"/>
                  <a:pt x="6545892" y="6138078"/>
                  <a:pt x="6394704" y="6186309"/>
                </a:cubicBezTo>
                <a:cubicBezTo>
                  <a:pt x="6243516" y="6234540"/>
                  <a:pt x="6226949" y="6177329"/>
                  <a:pt x="6131123" y="6186309"/>
                </a:cubicBezTo>
                <a:cubicBezTo>
                  <a:pt x="6035297" y="6195289"/>
                  <a:pt x="5659194" y="6124014"/>
                  <a:pt x="5351840" y="6186309"/>
                </a:cubicBezTo>
                <a:cubicBezTo>
                  <a:pt x="5044486" y="6248604"/>
                  <a:pt x="5107780" y="6173614"/>
                  <a:pt x="4985119" y="6186309"/>
                </a:cubicBezTo>
                <a:cubicBezTo>
                  <a:pt x="4862458" y="6199004"/>
                  <a:pt x="4378900" y="6093973"/>
                  <a:pt x="4205836" y="6186309"/>
                </a:cubicBezTo>
                <a:cubicBezTo>
                  <a:pt x="4032772" y="6278645"/>
                  <a:pt x="3958952" y="6177796"/>
                  <a:pt x="3735974" y="6186309"/>
                </a:cubicBezTo>
                <a:cubicBezTo>
                  <a:pt x="3512996" y="6194822"/>
                  <a:pt x="3382359" y="6151892"/>
                  <a:pt x="3266112" y="6186309"/>
                </a:cubicBezTo>
                <a:cubicBezTo>
                  <a:pt x="3149865" y="6220726"/>
                  <a:pt x="2897395" y="6141314"/>
                  <a:pt x="2589970" y="6186309"/>
                </a:cubicBezTo>
                <a:cubicBezTo>
                  <a:pt x="2282545" y="6231304"/>
                  <a:pt x="2443426" y="6164518"/>
                  <a:pt x="2326389" y="6186309"/>
                </a:cubicBezTo>
                <a:cubicBezTo>
                  <a:pt x="2209352" y="6208100"/>
                  <a:pt x="1956290" y="6107726"/>
                  <a:pt x="1650246" y="6186309"/>
                </a:cubicBezTo>
                <a:cubicBezTo>
                  <a:pt x="1344202" y="6264892"/>
                  <a:pt x="1357209" y="6153240"/>
                  <a:pt x="1283525" y="6186309"/>
                </a:cubicBezTo>
                <a:cubicBezTo>
                  <a:pt x="1209841" y="6219378"/>
                  <a:pt x="663577" y="6123954"/>
                  <a:pt x="504242" y="6186309"/>
                </a:cubicBezTo>
                <a:cubicBezTo>
                  <a:pt x="344907" y="6248664"/>
                  <a:pt x="113630" y="6136438"/>
                  <a:pt x="0" y="6186309"/>
                </a:cubicBezTo>
                <a:cubicBezTo>
                  <a:pt x="-59443" y="6006002"/>
                  <a:pt x="41337" y="5839667"/>
                  <a:pt x="0" y="5623917"/>
                </a:cubicBezTo>
                <a:cubicBezTo>
                  <a:pt x="-41337" y="5408167"/>
                  <a:pt x="9400" y="5345791"/>
                  <a:pt x="0" y="5247115"/>
                </a:cubicBezTo>
                <a:cubicBezTo>
                  <a:pt x="-9400" y="5148439"/>
                  <a:pt x="44012" y="4907317"/>
                  <a:pt x="0" y="4808449"/>
                </a:cubicBezTo>
                <a:cubicBezTo>
                  <a:pt x="-44012" y="4709581"/>
                  <a:pt x="34257" y="4495626"/>
                  <a:pt x="0" y="4307921"/>
                </a:cubicBezTo>
                <a:cubicBezTo>
                  <a:pt x="-34257" y="4120216"/>
                  <a:pt x="4954" y="3911587"/>
                  <a:pt x="0" y="3683666"/>
                </a:cubicBezTo>
                <a:cubicBezTo>
                  <a:pt x="-4954" y="3455746"/>
                  <a:pt x="51948" y="3378424"/>
                  <a:pt x="0" y="3245000"/>
                </a:cubicBezTo>
                <a:cubicBezTo>
                  <a:pt x="-51948" y="3111576"/>
                  <a:pt x="20924" y="2825193"/>
                  <a:pt x="0" y="2558882"/>
                </a:cubicBezTo>
                <a:cubicBezTo>
                  <a:pt x="-20924" y="2292571"/>
                  <a:pt x="35978" y="2212868"/>
                  <a:pt x="0" y="1934628"/>
                </a:cubicBezTo>
                <a:cubicBezTo>
                  <a:pt x="-35978" y="1656388"/>
                  <a:pt x="73970" y="1598351"/>
                  <a:pt x="0" y="1310373"/>
                </a:cubicBezTo>
                <a:cubicBezTo>
                  <a:pt x="-73970" y="1022396"/>
                  <a:pt x="66571" y="960981"/>
                  <a:pt x="0" y="686118"/>
                </a:cubicBezTo>
                <a:cubicBezTo>
                  <a:pt x="-66571" y="411255"/>
                  <a:pt x="73648" y="310483"/>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344110651">
                  <a:prstGeom prst="rect">
                    <a:avLst/>
                  </a:prstGeom>
                  <ask:type>
                    <ask:lineSketchScribble/>
                  </ask:type>
                </ask:lineSketchStyleProps>
              </a:ext>
            </a:extLst>
          </a:ln>
        </p:spPr>
        <p:txBody>
          <a:bodyPr wrap="square">
            <a:spAutoFit/>
          </a:bodyPr>
          <a:lstStyle/>
          <a:p>
            <a:r>
              <a:rPr lang="de-DE" i="1" dirty="0"/>
              <a:t>Es tut mir wirklich leid, die versammelte Menge zu hören, die Parolen gegen uns schreit, denn ich weiß, wie viele Kämpfe wir zur Verteidigung ihrer Interessen geführt haben. Vom ersten Moment an, als ich mich im Land niederließ, war mir klar, dass ich eine sehr schwierige Aufgabe haben würde: Ich sah die Spaltung und setzte mir zum Ziel, alles in meiner Macht Stehende zu tun, um sie aufzuhalten. Auf der einen Seite gab es die Aristokratie, die </a:t>
            </a:r>
            <a:r>
              <a:rPr lang="de-DE" i="1" dirty="0" err="1"/>
              <a:t>Phanarioten</a:t>
            </a:r>
            <a:r>
              <a:rPr lang="de-DE" i="1" dirty="0"/>
              <a:t> und die gebildeten Griechen aus dem Ausland, die der Meinung waren, dass die verantwortlichen Positionen rechtmäßig ihnen gehörten, und auf der anderen Seite gab es die ungebildeten, aber heldenhaften Kämpfer der Revolution von 1821, die dem Land seine Freiheit gaben. Ich gebe zu, dass ich die letzteren wegen ihrer Authentizität mehr mochte. In der Tat wurde meine Entscheidung, ihre Töchter als Ehrendamen zu bevorzugen, von unseren bayerischen Höflingen heftig kritisiert. Natürlich interessierte mich ihre Meinung wenig. Vom ersten Moment an mochte ich diese Landsleute nicht, die sich bereits im Palast niedergelassen hatten. Sie benahmen sich arrogant und unterschätzten das Volk. Ich bin mir auch bewusst, dass die Situation, in der wir uns heute befinden, zu einem großen Teil auf sie zurückzuführen ist.</a:t>
            </a:r>
          </a:p>
          <a:p>
            <a:r>
              <a:rPr lang="de-DE" i="1" dirty="0"/>
              <a:t>Bevor Otto erwachsen wurde, regierten bayerische Regenten das Land. Auch heute wirkt er ihnen gegenüber manchmal machtlos, und das macht mich wütend. Er hätte sie schon vor langer Zeit in die Schranken weisen müssen, so hätten wir das Schlimmste verhindern können. Ihre Verschwendung von Staatsgeldern hat Otto einen verschuldeten Staat beschert, und nun muss er sein Volk mit notwendigen, aber unerträglichen Maßnahmen unzufrieden machen. Natürlich protestieren sie gegen diese Maßnahmen! </a:t>
            </a:r>
            <a:r>
              <a:rPr lang="de-DE" i="1" dirty="0" err="1"/>
              <a:t>Makrygiannis</a:t>
            </a:r>
            <a:r>
              <a:rPr lang="de-DE" i="1" dirty="0"/>
              <a:t> und die anderen haben das einfache Volk dazu aufgerufen, eine Verfassung zu fordern. Aber wie viele von ihnen verstehen wirklich, was das bedeutet? Eigentlich machen sie nur ihrem Ärger über die schwierige finanzielle Lage und die Auswirkungen auf ihr Leben Luft. Auf der einen Seite verstehe ich sie, auf der anderen Seite würde ich mir wünschen, dass sie die ganze Wahrheit klar sehen können. Wie kann man ihnen das nur verständlich machen?</a:t>
            </a:r>
            <a:r>
              <a:rPr lang="de-DE" dirty="0"/>
              <a:t> </a:t>
            </a:r>
            <a:r>
              <a:rPr lang="de-DE" i="1" dirty="0"/>
              <a:t> </a:t>
            </a:r>
            <a:endParaRPr lang="de-DE" dirty="0"/>
          </a:p>
        </p:txBody>
      </p:sp>
      <p:sp>
        <p:nvSpPr>
          <p:cNvPr id="15" name="TextBox 14">
            <a:extLst>
              <a:ext uri="{FF2B5EF4-FFF2-40B4-BE49-F238E27FC236}">
                <a16:creationId xmlns:a16="http://schemas.microsoft.com/office/drawing/2014/main" id="{FA918EE1-09B1-4840-A540-1BF0CE666F0D}"/>
              </a:ext>
            </a:extLst>
          </p:cNvPr>
          <p:cNvSpPr txBox="1"/>
          <p:nvPr/>
        </p:nvSpPr>
        <p:spPr>
          <a:xfrm>
            <a:off x="119497" y="1825624"/>
            <a:ext cx="10314039" cy="4396588"/>
          </a:xfrm>
          <a:custGeom>
            <a:avLst/>
            <a:gdLst>
              <a:gd name="connsiteX0" fmla="*/ 0 w 10314039"/>
              <a:gd name="connsiteY0" fmla="*/ 0 h 4396588"/>
              <a:gd name="connsiteX1" fmla="*/ 573002 w 10314039"/>
              <a:gd name="connsiteY1" fmla="*/ 0 h 4396588"/>
              <a:gd name="connsiteX2" fmla="*/ 1146004 w 10314039"/>
              <a:gd name="connsiteY2" fmla="*/ 0 h 4396588"/>
              <a:gd name="connsiteX3" fmla="*/ 1822147 w 10314039"/>
              <a:gd name="connsiteY3" fmla="*/ 0 h 4396588"/>
              <a:gd name="connsiteX4" fmla="*/ 2188868 w 10314039"/>
              <a:gd name="connsiteY4" fmla="*/ 0 h 4396588"/>
              <a:gd name="connsiteX5" fmla="*/ 2968151 w 10314039"/>
              <a:gd name="connsiteY5" fmla="*/ 0 h 4396588"/>
              <a:gd name="connsiteX6" fmla="*/ 3438013 w 10314039"/>
              <a:gd name="connsiteY6" fmla="*/ 0 h 4396588"/>
              <a:gd name="connsiteX7" fmla="*/ 4114156 w 10314039"/>
              <a:gd name="connsiteY7" fmla="*/ 0 h 4396588"/>
              <a:gd name="connsiteX8" fmla="*/ 4790298 w 10314039"/>
              <a:gd name="connsiteY8" fmla="*/ 0 h 4396588"/>
              <a:gd name="connsiteX9" fmla="*/ 5363300 w 10314039"/>
              <a:gd name="connsiteY9" fmla="*/ 0 h 4396588"/>
              <a:gd name="connsiteX10" fmla="*/ 6142583 w 10314039"/>
              <a:gd name="connsiteY10" fmla="*/ 0 h 4396588"/>
              <a:gd name="connsiteX11" fmla="*/ 6818726 w 10314039"/>
              <a:gd name="connsiteY11" fmla="*/ 0 h 4396588"/>
              <a:gd name="connsiteX12" fmla="*/ 7598009 w 10314039"/>
              <a:gd name="connsiteY12" fmla="*/ 0 h 4396588"/>
              <a:gd name="connsiteX13" fmla="*/ 7964730 w 10314039"/>
              <a:gd name="connsiteY13" fmla="*/ 0 h 4396588"/>
              <a:gd name="connsiteX14" fmla="*/ 8228311 w 10314039"/>
              <a:gd name="connsiteY14" fmla="*/ 0 h 4396588"/>
              <a:gd name="connsiteX15" fmla="*/ 8904454 w 10314039"/>
              <a:gd name="connsiteY15" fmla="*/ 0 h 4396588"/>
              <a:gd name="connsiteX16" fmla="*/ 9168035 w 10314039"/>
              <a:gd name="connsiteY16" fmla="*/ 0 h 4396588"/>
              <a:gd name="connsiteX17" fmla="*/ 9534756 w 10314039"/>
              <a:gd name="connsiteY17" fmla="*/ 0 h 4396588"/>
              <a:gd name="connsiteX18" fmla="*/ 10314039 w 10314039"/>
              <a:gd name="connsiteY18" fmla="*/ 0 h 4396588"/>
              <a:gd name="connsiteX19" fmla="*/ 10314039 w 10314039"/>
              <a:gd name="connsiteY19" fmla="*/ 637505 h 4396588"/>
              <a:gd name="connsiteX20" fmla="*/ 10314039 w 10314039"/>
              <a:gd name="connsiteY20" fmla="*/ 1275011 h 4396588"/>
              <a:gd name="connsiteX21" fmla="*/ 10314039 w 10314039"/>
              <a:gd name="connsiteY21" fmla="*/ 1824584 h 4396588"/>
              <a:gd name="connsiteX22" fmla="*/ 10314039 w 10314039"/>
              <a:gd name="connsiteY22" fmla="*/ 2286226 h 4396588"/>
              <a:gd name="connsiteX23" fmla="*/ 10314039 w 10314039"/>
              <a:gd name="connsiteY23" fmla="*/ 2791833 h 4396588"/>
              <a:gd name="connsiteX24" fmla="*/ 10314039 w 10314039"/>
              <a:gd name="connsiteY24" fmla="*/ 3385373 h 4396588"/>
              <a:gd name="connsiteX25" fmla="*/ 10314039 w 10314039"/>
              <a:gd name="connsiteY25" fmla="*/ 3890980 h 4396588"/>
              <a:gd name="connsiteX26" fmla="*/ 10314039 w 10314039"/>
              <a:gd name="connsiteY26" fmla="*/ 4396588 h 4396588"/>
              <a:gd name="connsiteX27" fmla="*/ 9741037 w 10314039"/>
              <a:gd name="connsiteY27" fmla="*/ 4396588 h 4396588"/>
              <a:gd name="connsiteX28" fmla="*/ 9168035 w 10314039"/>
              <a:gd name="connsiteY28" fmla="*/ 4396588 h 4396588"/>
              <a:gd name="connsiteX29" fmla="*/ 8595033 w 10314039"/>
              <a:gd name="connsiteY29" fmla="*/ 4396588 h 4396588"/>
              <a:gd name="connsiteX30" fmla="*/ 8228311 w 10314039"/>
              <a:gd name="connsiteY30" fmla="*/ 4396588 h 4396588"/>
              <a:gd name="connsiteX31" fmla="*/ 7655309 w 10314039"/>
              <a:gd name="connsiteY31" fmla="*/ 4396588 h 4396588"/>
              <a:gd name="connsiteX32" fmla="*/ 6876026 w 10314039"/>
              <a:gd name="connsiteY32" fmla="*/ 4396588 h 4396588"/>
              <a:gd name="connsiteX33" fmla="*/ 6509305 w 10314039"/>
              <a:gd name="connsiteY33" fmla="*/ 4396588 h 4396588"/>
              <a:gd name="connsiteX34" fmla="*/ 5730022 w 10314039"/>
              <a:gd name="connsiteY34" fmla="*/ 4396588 h 4396588"/>
              <a:gd name="connsiteX35" fmla="*/ 5053879 w 10314039"/>
              <a:gd name="connsiteY35" fmla="*/ 4396588 h 4396588"/>
              <a:gd name="connsiteX36" fmla="*/ 4790298 w 10314039"/>
              <a:gd name="connsiteY36" fmla="*/ 4396588 h 4396588"/>
              <a:gd name="connsiteX37" fmla="*/ 4011015 w 10314039"/>
              <a:gd name="connsiteY37" fmla="*/ 4396588 h 4396588"/>
              <a:gd name="connsiteX38" fmla="*/ 3644294 w 10314039"/>
              <a:gd name="connsiteY38" fmla="*/ 4396588 h 4396588"/>
              <a:gd name="connsiteX39" fmla="*/ 2865011 w 10314039"/>
              <a:gd name="connsiteY39" fmla="*/ 4396588 h 4396588"/>
              <a:gd name="connsiteX40" fmla="*/ 2188868 w 10314039"/>
              <a:gd name="connsiteY40" fmla="*/ 4396588 h 4396588"/>
              <a:gd name="connsiteX41" fmla="*/ 1512726 w 10314039"/>
              <a:gd name="connsiteY41" fmla="*/ 4396588 h 4396588"/>
              <a:gd name="connsiteX42" fmla="*/ 1146004 w 10314039"/>
              <a:gd name="connsiteY42" fmla="*/ 4396588 h 4396588"/>
              <a:gd name="connsiteX43" fmla="*/ 0 w 10314039"/>
              <a:gd name="connsiteY43" fmla="*/ 4396588 h 4396588"/>
              <a:gd name="connsiteX44" fmla="*/ 0 w 10314039"/>
              <a:gd name="connsiteY44" fmla="*/ 3978912 h 4396588"/>
              <a:gd name="connsiteX45" fmla="*/ 0 w 10314039"/>
              <a:gd name="connsiteY45" fmla="*/ 3561236 h 4396588"/>
              <a:gd name="connsiteX46" fmla="*/ 0 w 10314039"/>
              <a:gd name="connsiteY46" fmla="*/ 3099595 h 4396588"/>
              <a:gd name="connsiteX47" fmla="*/ 0 w 10314039"/>
              <a:gd name="connsiteY47" fmla="*/ 2593987 h 4396588"/>
              <a:gd name="connsiteX48" fmla="*/ 0 w 10314039"/>
              <a:gd name="connsiteY48" fmla="*/ 2088379 h 4396588"/>
              <a:gd name="connsiteX49" fmla="*/ 0 w 10314039"/>
              <a:gd name="connsiteY49" fmla="*/ 1450874 h 4396588"/>
              <a:gd name="connsiteX50" fmla="*/ 0 w 10314039"/>
              <a:gd name="connsiteY50" fmla="*/ 901301 h 4396588"/>
              <a:gd name="connsiteX51" fmla="*/ 0 w 10314039"/>
              <a:gd name="connsiteY51" fmla="*/ 483625 h 4396588"/>
              <a:gd name="connsiteX52" fmla="*/ 0 w 10314039"/>
              <a:gd name="connsiteY52" fmla="*/ 0 h 43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314039" h="4396588" fill="none" extrusionOk="0">
                <a:moveTo>
                  <a:pt x="0" y="0"/>
                </a:moveTo>
                <a:cubicBezTo>
                  <a:pt x="241706" y="-16514"/>
                  <a:pt x="408520" y="56358"/>
                  <a:pt x="573002" y="0"/>
                </a:cubicBezTo>
                <a:cubicBezTo>
                  <a:pt x="737484" y="-56358"/>
                  <a:pt x="939195" y="19327"/>
                  <a:pt x="1146004" y="0"/>
                </a:cubicBezTo>
                <a:cubicBezTo>
                  <a:pt x="1352813" y="-19327"/>
                  <a:pt x="1571151" y="30877"/>
                  <a:pt x="1822147" y="0"/>
                </a:cubicBezTo>
                <a:cubicBezTo>
                  <a:pt x="2073143" y="-30877"/>
                  <a:pt x="2056098" y="36686"/>
                  <a:pt x="2188868" y="0"/>
                </a:cubicBezTo>
                <a:cubicBezTo>
                  <a:pt x="2321638" y="-36686"/>
                  <a:pt x="2744523" y="3171"/>
                  <a:pt x="2968151" y="0"/>
                </a:cubicBezTo>
                <a:cubicBezTo>
                  <a:pt x="3191779" y="-3171"/>
                  <a:pt x="3219757" y="22795"/>
                  <a:pt x="3438013" y="0"/>
                </a:cubicBezTo>
                <a:cubicBezTo>
                  <a:pt x="3656269" y="-22795"/>
                  <a:pt x="3970511" y="51184"/>
                  <a:pt x="4114156" y="0"/>
                </a:cubicBezTo>
                <a:cubicBezTo>
                  <a:pt x="4257801" y="-51184"/>
                  <a:pt x="4628702" y="55073"/>
                  <a:pt x="4790298" y="0"/>
                </a:cubicBezTo>
                <a:cubicBezTo>
                  <a:pt x="4951894" y="-55073"/>
                  <a:pt x="5119094" y="66668"/>
                  <a:pt x="5363300" y="0"/>
                </a:cubicBezTo>
                <a:cubicBezTo>
                  <a:pt x="5607506" y="-66668"/>
                  <a:pt x="5948550" y="53910"/>
                  <a:pt x="6142583" y="0"/>
                </a:cubicBezTo>
                <a:cubicBezTo>
                  <a:pt x="6336616" y="-53910"/>
                  <a:pt x="6669251" y="58797"/>
                  <a:pt x="6818726" y="0"/>
                </a:cubicBezTo>
                <a:cubicBezTo>
                  <a:pt x="6968201" y="-58797"/>
                  <a:pt x="7348790" y="92709"/>
                  <a:pt x="7598009" y="0"/>
                </a:cubicBezTo>
                <a:cubicBezTo>
                  <a:pt x="7847228" y="-92709"/>
                  <a:pt x="7804378" y="37485"/>
                  <a:pt x="7964730" y="0"/>
                </a:cubicBezTo>
                <a:cubicBezTo>
                  <a:pt x="8125082" y="-37485"/>
                  <a:pt x="8140991" y="30589"/>
                  <a:pt x="8228311" y="0"/>
                </a:cubicBezTo>
                <a:cubicBezTo>
                  <a:pt x="8315631" y="-30589"/>
                  <a:pt x="8687893" y="80124"/>
                  <a:pt x="8904454" y="0"/>
                </a:cubicBezTo>
                <a:cubicBezTo>
                  <a:pt x="9121015" y="-80124"/>
                  <a:pt x="9066634" y="18634"/>
                  <a:pt x="9168035" y="0"/>
                </a:cubicBezTo>
                <a:cubicBezTo>
                  <a:pt x="9269436" y="-18634"/>
                  <a:pt x="9353233" y="41297"/>
                  <a:pt x="9534756" y="0"/>
                </a:cubicBezTo>
                <a:cubicBezTo>
                  <a:pt x="9716279" y="-41297"/>
                  <a:pt x="9930601" y="65292"/>
                  <a:pt x="10314039" y="0"/>
                </a:cubicBezTo>
                <a:cubicBezTo>
                  <a:pt x="10369692" y="170963"/>
                  <a:pt x="10297963" y="420333"/>
                  <a:pt x="10314039" y="637505"/>
                </a:cubicBezTo>
                <a:cubicBezTo>
                  <a:pt x="10330115" y="854678"/>
                  <a:pt x="10296102" y="1078062"/>
                  <a:pt x="10314039" y="1275011"/>
                </a:cubicBezTo>
                <a:cubicBezTo>
                  <a:pt x="10331976" y="1471960"/>
                  <a:pt x="10289153" y="1573033"/>
                  <a:pt x="10314039" y="1824584"/>
                </a:cubicBezTo>
                <a:cubicBezTo>
                  <a:pt x="10338925" y="2076135"/>
                  <a:pt x="10259331" y="2158775"/>
                  <a:pt x="10314039" y="2286226"/>
                </a:cubicBezTo>
                <a:cubicBezTo>
                  <a:pt x="10368747" y="2413677"/>
                  <a:pt x="10285247" y="2596836"/>
                  <a:pt x="10314039" y="2791833"/>
                </a:cubicBezTo>
                <a:cubicBezTo>
                  <a:pt x="10342831" y="2986830"/>
                  <a:pt x="10270782" y="3110098"/>
                  <a:pt x="10314039" y="3385373"/>
                </a:cubicBezTo>
                <a:cubicBezTo>
                  <a:pt x="10357296" y="3660648"/>
                  <a:pt x="10304523" y="3707631"/>
                  <a:pt x="10314039" y="3890980"/>
                </a:cubicBezTo>
                <a:cubicBezTo>
                  <a:pt x="10323555" y="4074329"/>
                  <a:pt x="10271992" y="4176127"/>
                  <a:pt x="10314039" y="4396588"/>
                </a:cubicBezTo>
                <a:cubicBezTo>
                  <a:pt x="10036341" y="4423828"/>
                  <a:pt x="9894202" y="4365903"/>
                  <a:pt x="9741037" y="4396588"/>
                </a:cubicBezTo>
                <a:cubicBezTo>
                  <a:pt x="9587872" y="4427273"/>
                  <a:pt x="9438090" y="4368061"/>
                  <a:pt x="9168035" y="4396588"/>
                </a:cubicBezTo>
                <a:cubicBezTo>
                  <a:pt x="8897980" y="4425115"/>
                  <a:pt x="8769454" y="4390353"/>
                  <a:pt x="8595033" y="4396588"/>
                </a:cubicBezTo>
                <a:cubicBezTo>
                  <a:pt x="8420612" y="4402823"/>
                  <a:pt x="8351869" y="4373448"/>
                  <a:pt x="8228311" y="4396588"/>
                </a:cubicBezTo>
                <a:cubicBezTo>
                  <a:pt x="8104753" y="4419728"/>
                  <a:pt x="7885829" y="4337867"/>
                  <a:pt x="7655309" y="4396588"/>
                </a:cubicBezTo>
                <a:cubicBezTo>
                  <a:pt x="7424789" y="4455309"/>
                  <a:pt x="7094778" y="4378934"/>
                  <a:pt x="6876026" y="4396588"/>
                </a:cubicBezTo>
                <a:cubicBezTo>
                  <a:pt x="6657274" y="4414242"/>
                  <a:pt x="6656976" y="4378135"/>
                  <a:pt x="6509305" y="4396588"/>
                </a:cubicBezTo>
                <a:cubicBezTo>
                  <a:pt x="6361634" y="4415041"/>
                  <a:pt x="6014007" y="4316480"/>
                  <a:pt x="5730022" y="4396588"/>
                </a:cubicBezTo>
                <a:cubicBezTo>
                  <a:pt x="5446037" y="4476696"/>
                  <a:pt x="5359715" y="4358328"/>
                  <a:pt x="5053879" y="4396588"/>
                </a:cubicBezTo>
                <a:cubicBezTo>
                  <a:pt x="4748043" y="4434848"/>
                  <a:pt x="4855489" y="4367359"/>
                  <a:pt x="4790298" y="4396588"/>
                </a:cubicBezTo>
                <a:cubicBezTo>
                  <a:pt x="4725107" y="4425817"/>
                  <a:pt x="4384232" y="4321779"/>
                  <a:pt x="4011015" y="4396588"/>
                </a:cubicBezTo>
                <a:cubicBezTo>
                  <a:pt x="3637798" y="4471397"/>
                  <a:pt x="3813240" y="4365948"/>
                  <a:pt x="3644294" y="4396588"/>
                </a:cubicBezTo>
                <a:cubicBezTo>
                  <a:pt x="3475348" y="4427228"/>
                  <a:pt x="3112062" y="4384338"/>
                  <a:pt x="2865011" y="4396588"/>
                </a:cubicBezTo>
                <a:cubicBezTo>
                  <a:pt x="2617960" y="4408838"/>
                  <a:pt x="2344510" y="4354508"/>
                  <a:pt x="2188868" y="4396588"/>
                </a:cubicBezTo>
                <a:cubicBezTo>
                  <a:pt x="2033226" y="4438668"/>
                  <a:pt x="1688251" y="4391894"/>
                  <a:pt x="1512726" y="4396588"/>
                </a:cubicBezTo>
                <a:cubicBezTo>
                  <a:pt x="1337201" y="4401282"/>
                  <a:pt x="1270024" y="4394186"/>
                  <a:pt x="1146004" y="4396588"/>
                </a:cubicBezTo>
                <a:cubicBezTo>
                  <a:pt x="1021984" y="4398990"/>
                  <a:pt x="344899" y="4348058"/>
                  <a:pt x="0" y="4396588"/>
                </a:cubicBezTo>
                <a:cubicBezTo>
                  <a:pt x="-33396" y="4192249"/>
                  <a:pt x="34167" y="4171617"/>
                  <a:pt x="0" y="3978912"/>
                </a:cubicBezTo>
                <a:cubicBezTo>
                  <a:pt x="-34167" y="3786207"/>
                  <a:pt x="24374" y="3678616"/>
                  <a:pt x="0" y="3561236"/>
                </a:cubicBezTo>
                <a:cubicBezTo>
                  <a:pt x="-24374" y="3443856"/>
                  <a:pt x="39926" y="3196326"/>
                  <a:pt x="0" y="3099595"/>
                </a:cubicBezTo>
                <a:cubicBezTo>
                  <a:pt x="-39926" y="3002864"/>
                  <a:pt x="12900" y="2841092"/>
                  <a:pt x="0" y="2593987"/>
                </a:cubicBezTo>
                <a:cubicBezTo>
                  <a:pt x="-12900" y="2346882"/>
                  <a:pt x="28259" y="2339540"/>
                  <a:pt x="0" y="2088379"/>
                </a:cubicBezTo>
                <a:cubicBezTo>
                  <a:pt x="-28259" y="1837218"/>
                  <a:pt x="65031" y="1763204"/>
                  <a:pt x="0" y="1450874"/>
                </a:cubicBezTo>
                <a:cubicBezTo>
                  <a:pt x="-65031" y="1138544"/>
                  <a:pt x="60383" y="1015374"/>
                  <a:pt x="0" y="901301"/>
                </a:cubicBezTo>
                <a:cubicBezTo>
                  <a:pt x="-60383" y="787228"/>
                  <a:pt x="49539" y="645483"/>
                  <a:pt x="0" y="483625"/>
                </a:cubicBezTo>
                <a:cubicBezTo>
                  <a:pt x="-49539" y="321767"/>
                  <a:pt x="5303" y="102152"/>
                  <a:pt x="0" y="0"/>
                </a:cubicBezTo>
                <a:close/>
              </a:path>
              <a:path w="10314039" h="4396588" stroke="0" extrusionOk="0">
                <a:moveTo>
                  <a:pt x="0" y="0"/>
                </a:moveTo>
                <a:cubicBezTo>
                  <a:pt x="110974" y="-16427"/>
                  <a:pt x="252148" y="32536"/>
                  <a:pt x="366721" y="0"/>
                </a:cubicBezTo>
                <a:cubicBezTo>
                  <a:pt x="481294" y="-32536"/>
                  <a:pt x="675291" y="38827"/>
                  <a:pt x="836583" y="0"/>
                </a:cubicBezTo>
                <a:cubicBezTo>
                  <a:pt x="997875" y="-38827"/>
                  <a:pt x="1362576" y="78895"/>
                  <a:pt x="1512726" y="0"/>
                </a:cubicBezTo>
                <a:cubicBezTo>
                  <a:pt x="1662876" y="-78895"/>
                  <a:pt x="1775908" y="37843"/>
                  <a:pt x="1982587" y="0"/>
                </a:cubicBezTo>
                <a:cubicBezTo>
                  <a:pt x="2189266" y="-37843"/>
                  <a:pt x="2354544" y="36593"/>
                  <a:pt x="2452449" y="0"/>
                </a:cubicBezTo>
                <a:cubicBezTo>
                  <a:pt x="2550354" y="-36593"/>
                  <a:pt x="2588093" y="9074"/>
                  <a:pt x="2716030" y="0"/>
                </a:cubicBezTo>
                <a:cubicBezTo>
                  <a:pt x="2843967" y="-9074"/>
                  <a:pt x="2998073" y="3931"/>
                  <a:pt x="3082752" y="0"/>
                </a:cubicBezTo>
                <a:cubicBezTo>
                  <a:pt x="3167431" y="-3931"/>
                  <a:pt x="3288749" y="18592"/>
                  <a:pt x="3346333" y="0"/>
                </a:cubicBezTo>
                <a:cubicBezTo>
                  <a:pt x="3403917" y="-18592"/>
                  <a:pt x="3820510" y="15030"/>
                  <a:pt x="4125616" y="0"/>
                </a:cubicBezTo>
                <a:cubicBezTo>
                  <a:pt x="4430722" y="-15030"/>
                  <a:pt x="4413425" y="25052"/>
                  <a:pt x="4492337" y="0"/>
                </a:cubicBezTo>
                <a:cubicBezTo>
                  <a:pt x="4571249" y="-25052"/>
                  <a:pt x="4889419" y="25792"/>
                  <a:pt x="5065339" y="0"/>
                </a:cubicBezTo>
                <a:cubicBezTo>
                  <a:pt x="5241259" y="-25792"/>
                  <a:pt x="5666588" y="77699"/>
                  <a:pt x="5844622" y="0"/>
                </a:cubicBezTo>
                <a:cubicBezTo>
                  <a:pt x="6022656" y="-77699"/>
                  <a:pt x="6283647" y="60121"/>
                  <a:pt x="6520765" y="0"/>
                </a:cubicBezTo>
                <a:cubicBezTo>
                  <a:pt x="6757883" y="-60121"/>
                  <a:pt x="7080160" y="40453"/>
                  <a:pt x="7300048" y="0"/>
                </a:cubicBezTo>
                <a:cubicBezTo>
                  <a:pt x="7519936" y="-40453"/>
                  <a:pt x="7475252" y="242"/>
                  <a:pt x="7563629" y="0"/>
                </a:cubicBezTo>
                <a:cubicBezTo>
                  <a:pt x="7652006" y="-242"/>
                  <a:pt x="8088242" y="62875"/>
                  <a:pt x="8239771" y="0"/>
                </a:cubicBezTo>
                <a:cubicBezTo>
                  <a:pt x="8391300" y="-62875"/>
                  <a:pt x="8673782" y="72235"/>
                  <a:pt x="9019054" y="0"/>
                </a:cubicBezTo>
                <a:cubicBezTo>
                  <a:pt x="9364326" y="-72235"/>
                  <a:pt x="9579815" y="33208"/>
                  <a:pt x="9798337" y="0"/>
                </a:cubicBezTo>
                <a:cubicBezTo>
                  <a:pt x="10016859" y="-33208"/>
                  <a:pt x="10183711" y="14759"/>
                  <a:pt x="10314039" y="0"/>
                </a:cubicBezTo>
                <a:cubicBezTo>
                  <a:pt x="10361942" y="208140"/>
                  <a:pt x="10264868" y="377634"/>
                  <a:pt x="10314039" y="593539"/>
                </a:cubicBezTo>
                <a:cubicBezTo>
                  <a:pt x="10363210" y="809444"/>
                  <a:pt x="10296162" y="918397"/>
                  <a:pt x="10314039" y="1231045"/>
                </a:cubicBezTo>
                <a:cubicBezTo>
                  <a:pt x="10331916" y="1543693"/>
                  <a:pt x="10264919" y="1643331"/>
                  <a:pt x="10314039" y="1780618"/>
                </a:cubicBezTo>
                <a:cubicBezTo>
                  <a:pt x="10363159" y="1917905"/>
                  <a:pt x="10290860" y="2056398"/>
                  <a:pt x="10314039" y="2330192"/>
                </a:cubicBezTo>
                <a:cubicBezTo>
                  <a:pt x="10337218" y="2603986"/>
                  <a:pt x="10265058" y="2784216"/>
                  <a:pt x="10314039" y="2923731"/>
                </a:cubicBezTo>
                <a:cubicBezTo>
                  <a:pt x="10363020" y="3063246"/>
                  <a:pt x="10303975" y="3223403"/>
                  <a:pt x="10314039" y="3341407"/>
                </a:cubicBezTo>
                <a:cubicBezTo>
                  <a:pt x="10324103" y="3459411"/>
                  <a:pt x="10309476" y="3642473"/>
                  <a:pt x="10314039" y="3847015"/>
                </a:cubicBezTo>
                <a:cubicBezTo>
                  <a:pt x="10318602" y="4051557"/>
                  <a:pt x="10292015" y="4239227"/>
                  <a:pt x="10314039" y="4396588"/>
                </a:cubicBezTo>
                <a:cubicBezTo>
                  <a:pt x="10221726" y="4400072"/>
                  <a:pt x="10146417" y="4372325"/>
                  <a:pt x="10050458" y="4396588"/>
                </a:cubicBezTo>
                <a:cubicBezTo>
                  <a:pt x="9954499" y="4420851"/>
                  <a:pt x="9868813" y="4370732"/>
                  <a:pt x="9786877" y="4396588"/>
                </a:cubicBezTo>
                <a:cubicBezTo>
                  <a:pt x="9704941" y="4422444"/>
                  <a:pt x="9479456" y="4387595"/>
                  <a:pt x="9317015" y="4396588"/>
                </a:cubicBezTo>
                <a:cubicBezTo>
                  <a:pt x="9154574" y="4405581"/>
                  <a:pt x="8950918" y="4328721"/>
                  <a:pt x="8744013" y="4396588"/>
                </a:cubicBezTo>
                <a:cubicBezTo>
                  <a:pt x="8537108" y="4464455"/>
                  <a:pt x="8294749" y="4370121"/>
                  <a:pt x="7964730" y="4396588"/>
                </a:cubicBezTo>
                <a:cubicBezTo>
                  <a:pt x="7634711" y="4423055"/>
                  <a:pt x="7598988" y="4321600"/>
                  <a:pt x="7288588" y="4396588"/>
                </a:cubicBezTo>
                <a:cubicBezTo>
                  <a:pt x="6978188" y="4471576"/>
                  <a:pt x="7030268" y="4367885"/>
                  <a:pt x="6921866" y="4396588"/>
                </a:cubicBezTo>
                <a:cubicBezTo>
                  <a:pt x="6813464" y="4425291"/>
                  <a:pt x="6562756" y="4329393"/>
                  <a:pt x="6245724" y="4396588"/>
                </a:cubicBezTo>
                <a:cubicBezTo>
                  <a:pt x="5928692" y="4463783"/>
                  <a:pt x="5951951" y="4384212"/>
                  <a:pt x="5672721" y="4396588"/>
                </a:cubicBezTo>
                <a:cubicBezTo>
                  <a:pt x="5393491" y="4408964"/>
                  <a:pt x="5220375" y="4355446"/>
                  <a:pt x="5099719" y="4396588"/>
                </a:cubicBezTo>
                <a:cubicBezTo>
                  <a:pt x="4979063" y="4437730"/>
                  <a:pt x="4670113" y="4360330"/>
                  <a:pt x="4320436" y="4396588"/>
                </a:cubicBezTo>
                <a:cubicBezTo>
                  <a:pt x="3970759" y="4432846"/>
                  <a:pt x="3791638" y="4348740"/>
                  <a:pt x="3644294" y="4396588"/>
                </a:cubicBezTo>
                <a:cubicBezTo>
                  <a:pt x="3496950" y="4444436"/>
                  <a:pt x="3430377" y="4354753"/>
                  <a:pt x="3277572" y="4396588"/>
                </a:cubicBezTo>
                <a:cubicBezTo>
                  <a:pt x="3124767" y="4438423"/>
                  <a:pt x="2992675" y="4394067"/>
                  <a:pt x="2910851" y="4396588"/>
                </a:cubicBezTo>
                <a:cubicBezTo>
                  <a:pt x="2829027" y="4399109"/>
                  <a:pt x="2671720" y="4391015"/>
                  <a:pt x="2544130" y="4396588"/>
                </a:cubicBezTo>
                <a:cubicBezTo>
                  <a:pt x="2416540" y="4402161"/>
                  <a:pt x="2220586" y="4391033"/>
                  <a:pt x="1971127" y="4396588"/>
                </a:cubicBezTo>
                <a:cubicBezTo>
                  <a:pt x="1721668" y="4402143"/>
                  <a:pt x="1715357" y="4381025"/>
                  <a:pt x="1604406" y="4396588"/>
                </a:cubicBezTo>
                <a:cubicBezTo>
                  <a:pt x="1493455" y="4412151"/>
                  <a:pt x="1245408" y="4347529"/>
                  <a:pt x="1031404" y="4396588"/>
                </a:cubicBezTo>
                <a:cubicBezTo>
                  <a:pt x="817400" y="4445647"/>
                  <a:pt x="250922" y="4334203"/>
                  <a:pt x="0" y="4396588"/>
                </a:cubicBezTo>
                <a:cubicBezTo>
                  <a:pt x="-62088" y="4254224"/>
                  <a:pt x="23509" y="3956929"/>
                  <a:pt x="0" y="3803049"/>
                </a:cubicBezTo>
                <a:cubicBezTo>
                  <a:pt x="-23509" y="3649169"/>
                  <a:pt x="5060" y="3410348"/>
                  <a:pt x="0" y="3297441"/>
                </a:cubicBezTo>
                <a:cubicBezTo>
                  <a:pt x="-5060" y="3184534"/>
                  <a:pt x="34234" y="2994265"/>
                  <a:pt x="0" y="2791833"/>
                </a:cubicBezTo>
                <a:cubicBezTo>
                  <a:pt x="-34234" y="2589401"/>
                  <a:pt x="22022" y="2440238"/>
                  <a:pt x="0" y="2286226"/>
                </a:cubicBezTo>
                <a:cubicBezTo>
                  <a:pt x="-22022" y="2132214"/>
                  <a:pt x="18484" y="2003205"/>
                  <a:pt x="0" y="1780618"/>
                </a:cubicBezTo>
                <a:cubicBezTo>
                  <a:pt x="-18484" y="1558031"/>
                  <a:pt x="18171" y="1343931"/>
                  <a:pt x="0" y="1143113"/>
                </a:cubicBezTo>
                <a:cubicBezTo>
                  <a:pt x="-18171" y="942296"/>
                  <a:pt x="12765" y="806519"/>
                  <a:pt x="0" y="681471"/>
                </a:cubicBezTo>
                <a:cubicBezTo>
                  <a:pt x="-12765" y="556423"/>
                  <a:pt x="55920" y="217654"/>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101989919">
                  <a:prstGeom prst="rect">
                    <a:avLst/>
                  </a:prstGeom>
                  <ask:type>
                    <ask:lineSketchScribble/>
                  </ask:type>
                </ask:lineSketchStyleProps>
              </a:ext>
            </a:extLst>
          </a:ln>
        </p:spPr>
        <p:txBody>
          <a:bodyPr wrap="square">
            <a:spAutoFit/>
          </a:bodyPr>
          <a:lstStyle/>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Ich bin traurig, dass sie uns als ihre Feinde sehen, als die Ursache ihres Elends, und das in einer Zeit, in der unser einziges Anliegen ihr Wohl ist. Wer will das leugnen? Wer erkennt nicht, wie sehr ich diese Stadt geliebt habe und wie sehr ich versucht habe, sie so schön zu machen, wie es ihre glorreiche Vergangenheit verdient Mit dem Bau des ersten Krankenhauses und des ersten Waisenhauses des Landes wurde bereits begonnen, um zu verhindern, dass Waisenkinder auf den Straßen umherirren und der Ausbeutung zum Opfer fallen. Ich liebe Kinder. Ich bin traurig über die Gerüchte, dass ich für die Reaktion gegen uns verantwortlich sein könnte. Ich möchte König </a:t>
            </a:r>
            <a:r>
              <a:rPr lang="de-DE" i="1" dirty="0" err="1">
                <a:latin typeface="Calibri" panose="020F0502020204030204" pitchFamily="34" charset="0"/>
                <a:ea typeface="Calibri" panose="020F0502020204030204" pitchFamily="34" charset="0"/>
                <a:cs typeface="Times New Roman" panose="02020603050405020304" pitchFamily="18" charset="0"/>
              </a:rPr>
              <a:t>Othon</a:t>
            </a:r>
            <a:r>
              <a:rPr lang="de-DE" i="1" dirty="0">
                <a:latin typeface="Calibri" panose="020F0502020204030204" pitchFamily="34" charset="0"/>
                <a:ea typeface="Calibri" panose="020F0502020204030204" pitchFamily="34" charset="0"/>
                <a:cs typeface="Times New Roman" panose="02020603050405020304" pitchFamily="18" charset="0"/>
              </a:rPr>
              <a:t> so gern einen Nachfolger schenken, aber leider fürchte ich, dass mir das nicht gelingen wird. Das ist eine weitere Waffe in den Händen unserer Feinde, die glauben, dass ein Monarch ohne Nachfolger dem Untergang geweiht ist.</a:t>
            </a:r>
          </a:p>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Wir haben so viele Pläne mit </a:t>
            </a:r>
            <a:r>
              <a:rPr lang="de-DE" i="1" dirty="0" err="1">
                <a:latin typeface="Calibri" panose="020F0502020204030204" pitchFamily="34" charset="0"/>
                <a:ea typeface="Calibri" panose="020F0502020204030204" pitchFamily="34" charset="0"/>
                <a:cs typeface="Times New Roman" panose="02020603050405020304" pitchFamily="18" charset="0"/>
              </a:rPr>
              <a:t>Othon</a:t>
            </a:r>
            <a:r>
              <a:rPr lang="de-DE" i="1" dirty="0">
                <a:latin typeface="Calibri" panose="020F0502020204030204" pitchFamily="34" charset="0"/>
                <a:ea typeface="Calibri" panose="020F0502020204030204" pitchFamily="34" charset="0"/>
                <a:cs typeface="Times New Roman" panose="02020603050405020304" pitchFamily="18" charset="0"/>
              </a:rPr>
              <a:t>, und nun besteht die Gefahr, dass alles für immer verloren ist. Die Schreie der Menge draußen werden immer lauter. </a:t>
            </a:r>
            <a:r>
              <a:rPr lang="de-DE" i="1" dirty="0" err="1">
                <a:latin typeface="Calibri" panose="020F0502020204030204" pitchFamily="34" charset="0"/>
                <a:ea typeface="Calibri" panose="020F0502020204030204" pitchFamily="34" charset="0"/>
                <a:cs typeface="Times New Roman" panose="02020603050405020304" pitchFamily="18" charset="0"/>
              </a:rPr>
              <a:t>Othon</a:t>
            </a:r>
            <a:r>
              <a:rPr lang="de-DE" i="1" dirty="0">
                <a:latin typeface="Calibri" panose="020F0502020204030204" pitchFamily="34" charset="0"/>
                <a:ea typeface="Calibri" panose="020F0502020204030204" pitchFamily="34" charset="0"/>
                <a:cs typeface="Times New Roman" panose="02020603050405020304" pitchFamily="18" charset="0"/>
              </a:rPr>
              <a:t> ist immer noch in seinem Büro. Er hatte zuvor seinen Leutnant geschickt, um mit Oberst </a:t>
            </a:r>
            <a:r>
              <a:rPr lang="de-DE" i="1" dirty="0" err="1">
                <a:latin typeface="Calibri" panose="020F0502020204030204" pitchFamily="34" charset="0"/>
                <a:ea typeface="Calibri" panose="020F0502020204030204" pitchFamily="34" charset="0"/>
                <a:cs typeface="Times New Roman" panose="02020603050405020304" pitchFamily="18" charset="0"/>
              </a:rPr>
              <a:t>Kallergis</a:t>
            </a:r>
            <a:r>
              <a:rPr lang="de-DE" i="1" dirty="0">
                <a:latin typeface="Calibri" panose="020F0502020204030204" pitchFamily="34" charset="0"/>
                <a:ea typeface="Calibri" panose="020F0502020204030204" pitchFamily="34" charset="0"/>
                <a:cs typeface="Times New Roman" panose="02020603050405020304" pitchFamily="18" charset="0"/>
              </a:rPr>
              <a:t> zu sprechen, aber die Menge hat ihn verhaftet. Ich fürchte, der König ist von Ängstlichkeit überwältigt, er steht unentschlossen und passiv vor den aktuellen Ereignissen. Was soll ich tun? Wenn er nicht bald reagiert, wird es zu spät sein…</a:t>
            </a:r>
          </a:p>
        </p:txBody>
      </p:sp>
      <p:sp>
        <p:nvSpPr>
          <p:cNvPr id="7" name="TextBox 6">
            <a:extLst>
              <a:ext uri="{FF2B5EF4-FFF2-40B4-BE49-F238E27FC236}">
                <a16:creationId xmlns:a16="http://schemas.microsoft.com/office/drawing/2014/main" id="{05EEBCD6-A48C-4A5F-87F0-D61331D5EEFF}"/>
              </a:ext>
            </a:extLst>
          </p:cNvPr>
          <p:cNvSpPr txBox="1"/>
          <p:nvPr/>
        </p:nvSpPr>
        <p:spPr>
          <a:xfrm>
            <a:off x="150877" y="87752"/>
            <a:ext cx="9931738" cy="6740307"/>
          </a:xfrm>
          <a:custGeom>
            <a:avLst/>
            <a:gdLst>
              <a:gd name="connsiteX0" fmla="*/ 0 w 9931738"/>
              <a:gd name="connsiteY0" fmla="*/ 0 h 6740307"/>
              <a:gd name="connsiteX1" fmla="*/ 584220 w 9931738"/>
              <a:gd name="connsiteY1" fmla="*/ 0 h 6740307"/>
              <a:gd name="connsiteX2" fmla="*/ 969805 w 9931738"/>
              <a:gd name="connsiteY2" fmla="*/ 0 h 6740307"/>
              <a:gd name="connsiteX3" fmla="*/ 1554025 w 9931738"/>
              <a:gd name="connsiteY3" fmla="*/ 0 h 6740307"/>
              <a:gd name="connsiteX4" fmla="*/ 2138245 w 9931738"/>
              <a:gd name="connsiteY4" fmla="*/ 0 h 6740307"/>
              <a:gd name="connsiteX5" fmla="*/ 2424513 w 9931738"/>
              <a:gd name="connsiteY5" fmla="*/ 0 h 6740307"/>
              <a:gd name="connsiteX6" fmla="*/ 2909415 w 9931738"/>
              <a:gd name="connsiteY6" fmla="*/ 0 h 6740307"/>
              <a:gd name="connsiteX7" fmla="*/ 3295000 w 9931738"/>
              <a:gd name="connsiteY7" fmla="*/ 0 h 6740307"/>
              <a:gd name="connsiteX8" fmla="*/ 4077855 w 9931738"/>
              <a:gd name="connsiteY8" fmla="*/ 0 h 6740307"/>
              <a:gd name="connsiteX9" fmla="*/ 4662075 w 9931738"/>
              <a:gd name="connsiteY9" fmla="*/ 0 h 6740307"/>
              <a:gd name="connsiteX10" fmla="*/ 5246295 w 9931738"/>
              <a:gd name="connsiteY10" fmla="*/ 0 h 6740307"/>
              <a:gd name="connsiteX11" fmla="*/ 5532562 w 9931738"/>
              <a:gd name="connsiteY11" fmla="*/ 0 h 6740307"/>
              <a:gd name="connsiteX12" fmla="*/ 6017465 w 9931738"/>
              <a:gd name="connsiteY12" fmla="*/ 0 h 6740307"/>
              <a:gd name="connsiteX13" fmla="*/ 6601685 w 9931738"/>
              <a:gd name="connsiteY13" fmla="*/ 0 h 6740307"/>
              <a:gd name="connsiteX14" fmla="*/ 6887952 w 9931738"/>
              <a:gd name="connsiteY14" fmla="*/ 0 h 6740307"/>
              <a:gd name="connsiteX15" fmla="*/ 7174220 w 9931738"/>
              <a:gd name="connsiteY15" fmla="*/ 0 h 6740307"/>
              <a:gd name="connsiteX16" fmla="*/ 7460488 w 9931738"/>
              <a:gd name="connsiteY16" fmla="*/ 0 h 6740307"/>
              <a:gd name="connsiteX17" fmla="*/ 8144025 w 9931738"/>
              <a:gd name="connsiteY17" fmla="*/ 0 h 6740307"/>
              <a:gd name="connsiteX18" fmla="*/ 8529610 w 9931738"/>
              <a:gd name="connsiteY18" fmla="*/ 0 h 6740307"/>
              <a:gd name="connsiteX19" fmla="*/ 8815878 w 9931738"/>
              <a:gd name="connsiteY19" fmla="*/ 0 h 6740307"/>
              <a:gd name="connsiteX20" fmla="*/ 9931738 w 9931738"/>
              <a:gd name="connsiteY20" fmla="*/ 0 h 6740307"/>
              <a:gd name="connsiteX21" fmla="*/ 9931738 w 9931738"/>
              <a:gd name="connsiteY21" fmla="*/ 629095 h 6740307"/>
              <a:gd name="connsiteX22" fmla="*/ 9931738 w 9931738"/>
              <a:gd name="connsiteY22" fmla="*/ 988578 h 6740307"/>
              <a:gd name="connsiteX23" fmla="*/ 9931738 w 9931738"/>
              <a:gd name="connsiteY23" fmla="*/ 1617674 h 6740307"/>
              <a:gd name="connsiteX24" fmla="*/ 9931738 w 9931738"/>
              <a:gd name="connsiteY24" fmla="*/ 2246769 h 6740307"/>
              <a:gd name="connsiteX25" fmla="*/ 9931738 w 9931738"/>
              <a:gd name="connsiteY25" fmla="*/ 2875864 h 6740307"/>
              <a:gd name="connsiteX26" fmla="*/ 9931738 w 9931738"/>
              <a:gd name="connsiteY26" fmla="*/ 3572363 h 6740307"/>
              <a:gd name="connsiteX27" fmla="*/ 9931738 w 9931738"/>
              <a:gd name="connsiteY27" fmla="*/ 3999249 h 6740307"/>
              <a:gd name="connsiteX28" fmla="*/ 9931738 w 9931738"/>
              <a:gd name="connsiteY28" fmla="*/ 4493538 h 6740307"/>
              <a:gd name="connsiteX29" fmla="*/ 9931738 w 9931738"/>
              <a:gd name="connsiteY29" fmla="*/ 5190036 h 6740307"/>
              <a:gd name="connsiteX30" fmla="*/ 9931738 w 9931738"/>
              <a:gd name="connsiteY30" fmla="*/ 5684326 h 6740307"/>
              <a:gd name="connsiteX31" fmla="*/ 9931738 w 9931738"/>
              <a:gd name="connsiteY31" fmla="*/ 6111212 h 6740307"/>
              <a:gd name="connsiteX32" fmla="*/ 9931738 w 9931738"/>
              <a:gd name="connsiteY32" fmla="*/ 6740307 h 6740307"/>
              <a:gd name="connsiteX33" fmla="*/ 9347518 w 9931738"/>
              <a:gd name="connsiteY33" fmla="*/ 6740307 h 6740307"/>
              <a:gd name="connsiteX34" fmla="*/ 8961933 w 9931738"/>
              <a:gd name="connsiteY34" fmla="*/ 6740307 h 6740307"/>
              <a:gd name="connsiteX35" fmla="*/ 8576348 w 9931738"/>
              <a:gd name="connsiteY35" fmla="*/ 6740307 h 6740307"/>
              <a:gd name="connsiteX36" fmla="*/ 8190763 w 9931738"/>
              <a:gd name="connsiteY36" fmla="*/ 6740307 h 6740307"/>
              <a:gd name="connsiteX37" fmla="*/ 7904495 w 9931738"/>
              <a:gd name="connsiteY37" fmla="*/ 6740307 h 6740307"/>
              <a:gd name="connsiteX38" fmla="*/ 7320275 w 9931738"/>
              <a:gd name="connsiteY38" fmla="*/ 6740307 h 6740307"/>
              <a:gd name="connsiteX39" fmla="*/ 6835373 w 9931738"/>
              <a:gd name="connsiteY39" fmla="*/ 6740307 h 6740307"/>
              <a:gd name="connsiteX40" fmla="*/ 6052518 w 9931738"/>
              <a:gd name="connsiteY40" fmla="*/ 6740307 h 6740307"/>
              <a:gd name="connsiteX41" fmla="*/ 5368981 w 9931738"/>
              <a:gd name="connsiteY41" fmla="*/ 6740307 h 6740307"/>
              <a:gd name="connsiteX42" fmla="*/ 4784761 w 9931738"/>
              <a:gd name="connsiteY42" fmla="*/ 6740307 h 6740307"/>
              <a:gd name="connsiteX43" fmla="*/ 4001906 w 9931738"/>
              <a:gd name="connsiteY43" fmla="*/ 6740307 h 6740307"/>
              <a:gd name="connsiteX44" fmla="*/ 3219052 w 9931738"/>
              <a:gd name="connsiteY44" fmla="*/ 6740307 h 6740307"/>
              <a:gd name="connsiteX45" fmla="*/ 2932784 w 9931738"/>
              <a:gd name="connsiteY45" fmla="*/ 6740307 h 6740307"/>
              <a:gd name="connsiteX46" fmla="*/ 2149929 w 9931738"/>
              <a:gd name="connsiteY46" fmla="*/ 6740307 h 6740307"/>
              <a:gd name="connsiteX47" fmla="*/ 1764344 w 9931738"/>
              <a:gd name="connsiteY47" fmla="*/ 6740307 h 6740307"/>
              <a:gd name="connsiteX48" fmla="*/ 1279442 w 9931738"/>
              <a:gd name="connsiteY48" fmla="*/ 6740307 h 6740307"/>
              <a:gd name="connsiteX49" fmla="*/ 993174 w 9931738"/>
              <a:gd name="connsiteY49" fmla="*/ 6740307 h 6740307"/>
              <a:gd name="connsiteX50" fmla="*/ 607589 w 9931738"/>
              <a:gd name="connsiteY50" fmla="*/ 6740307 h 6740307"/>
              <a:gd name="connsiteX51" fmla="*/ 0 w 9931738"/>
              <a:gd name="connsiteY51" fmla="*/ 6740307 h 6740307"/>
              <a:gd name="connsiteX52" fmla="*/ 0 w 9931738"/>
              <a:gd name="connsiteY52" fmla="*/ 6111212 h 6740307"/>
              <a:gd name="connsiteX53" fmla="*/ 0 w 9931738"/>
              <a:gd name="connsiteY53" fmla="*/ 5751729 h 6740307"/>
              <a:gd name="connsiteX54" fmla="*/ 0 w 9931738"/>
              <a:gd name="connsiteY54" fmla="*/ 5055230 h 6740307"/>
              <a:gd name="connsiteX55" fmla="*/ 0 w 9931738"/>
              <a:gd name="connsiteY55" fmla="*/ 4628344 h 6740307"/>
              <a:gd name="connsiteX56" fmla="*/ 0 w 9931738"/>
              <a:gd name="connsiteY56" fmla="*/ 3999249 h 6740307"/>
              <a:gd name="connsiteX57" fmla="*/ 0 w 9931738"/>
              <a:gd name="connsiteY57" fmla="*/ 3639766 h 6740307"/>
              <a:gd name="connsiteX58" fmla="*/ 0 w 9931738"/>
              <a:gd name="connsiteY58" fmla="*/ 3212880 h 6740307"/>
              <a:gd name="connsiteX59" fmla="*/ 0 w 9931738"/>
              <a:gd name="connsiteY59" fmla="*/ 2651187 h 6740307"/>
              <a:gd name="connsiteX60" fmla="*/ 0 w 9931738"/>
              <a:gd name="connsiteY60" fmla="*/ 1954689 h 6740307"/>
              <a:gd name="connsiteX61" fmla="*/ 0 w 9931738"/>
              <a:gd name="connsiteY61" fmla="*/ 1595206 h 6740307"/>
              <a:gd name="connsiteX62" fmla="*/ 0 w 9931738"/>
              <a:gd name="connsiteY62" fmla="*/ 1168320 h 6740307"/>
              <a:gd name="connsiteX63" fmla="*/ 0 w 9931738"/>
              <a:gd name="connsiteY63" fmla="*/ 741434 h 6740307"/>
              <a:gd name="connsiteX64" fmla="*/ 0 w 9931738"/>
              <a:gd name="connsiteY64" fmla="*/ 0 h 674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931738" h="6740307" fill="none" extrusionOk="0">
                <a:moveTo>
                  <a:pt x="0" y="0"/>
                </a:moveTo>
                <a:cubicBezTo>
                  <a:pt x="243610" y="-28367"/>
                  <a:pt x="433960" y="16338"/>
                  <a:pt x="584220" y="0"/>
                </a:cubicBezTo>
                <a:cubicBezTo>
                  <a:pt x="734480" y="-16338"/>
                  <a:pt x="827565" y="39395"/>
                  <a:pt x="969805" y="0"/>
                </a:cubicBezTo>
                <a:cubicBezTo>
                  <a:pt x="1112046" y="-39395"/>
                  <a:pt x="1274336" y="2687"/>
                  <a:pt x="1554025" y="0"/>
                </a:cubicBezTo>
                <a:cubicBezTo>
                  <a:pt x="1833714" y="-2687"/>
                  <a:pt x="2004414" y="68784"/>
                  <a:pt x="2138245" y="0"/>
                </a:cubicBezTo>
                <a:cubicBezTo>
                  <a:pt x="2272076" y="-68784"/>
                  <a:pt x="2327266" y="25486"/>
                  <a:pt x="2424513" y="0"/>
                </a:cubicBezTo>
                <a:cubicBezTo>
                  <a:pt x="2521760" y="-25486"/>
                  <a:pt x="2704225" y="31002"/>
                  <a:pt x="2909415" y="0"/>
                </a:cubicBezTo>
                <a:cubicBezTo>
                  <a:pt x="3114605" y="-31002"/>
                  <a:pt x="3182440" y="45035"/>
                  <a:pt x="3295000" y="0"/>
                </a:cubicBezTo>
                <a:cubicBezTo>
                  <a:pt x="3407561" y="-45035"/>
                  <a:pt x="3781598" y="42328"/>
                  <a:pt x="4077855" y="0"/>
                </a:cubicBezTo>
                <a:cubicBezTo>
                  <a:pt x="4374112" y="-42328"/>
                  <a:pt x="4448565" y="17035"/>
                  <a:pt x="4662075" y="0"/>
                </a:cubicBezTo>
                <a:cubicBezTo>
                  <a:pt x="4875585" y="-17035"/>
                  <a:pt x="5095670" y="54088"/>
                  <a:pt x="5246295" y="0"/>
                </a:cubicBezTo>
                <a:cubicBezTo>
                  <a:pt x="5396920" y="-54088"/>
                  <a:pt x="5464723" y="15555"/>
                  <a:pt x="5532562" y="0"/>
                </a:cubicBezTo>
                <a:cubicBezTo>
                  <a:pt x="5600401" y="-15555"/>
                  <a:pt x="5797046" y="9125"/>
                  <a:pt x="6017465" y="0"/>
                </a:cubicBezTo>
                <a:cubicBezTo>
                  <a:pt x="6237884" y="-9125"/>
                  <a:pt x="6314777" y="21985"/>
                  <a:pt x="6601685" y="0"/>
                </a:cubicBezTo>
                <a:cubicBezTo>
                  <a:pt x="6888593" y="-21985"/>
                  <a:pt x="6764465" y="26701"/>
                  <a:pt x="6887952" y="0"/>
                </a:cubicBezTo>
                <a:cubicBezTo>
                  <a:pt x="7011439" y="-26701"/>
                  <a:pt x="7099389" y="11888"/>
                  <a:pt x="7174220" y="0"/>
                </a:cubicBezTo>
                <a:cubicBezTo>
                  <a:pt x="7249051" y="-11888"/>
                  <a:pt x="7337272" y="13918"/>
                  <a:pt x="7460488" y="0"/>
                </a:cubicBezTo>
                <a:cubicBezTo>
                  <a:pt x="7583704" y="-13918"/>
                  <a:pt x="7938676" y="72960"/>
                  <a:pt x="8144025" y="0"/>
                </a:cubicBezTo>
                <a:cubicBezTo>
                  <a:pt x="8349374" y="-72960"/>
                  <a:pt x="8349028" y="26172"/>
                  <a:pt x="8529610" y="0"/>
                </a:cubicBezTo>
                <a:cubicBezTo>
                  <a:pt x="8710193" y="-26172"/>
                  <a:pt x="8697597" y="29840"/>
                  <a:pt x="8815878" y="0"/>
                </a:cubicBezTo>
                <a:cubicBezTo>
                  <a:pt x="8934159" y="-29840"/>
                  <a:pt x="9471556" y="67751"/>
                  <a:pt x="9931738" y="0"/>
                </a:cubicBezTo>
                <a:cubicBezTo>
                  <a:pt x="9970760" y="232920"/>
                  <a:pt x="9913546" y="397855"/>
                  <a:pt x="9931738" y="629095"/>
                </a:cubicBezTo>
                <a:cubicBezTo>
                  <a:pt x="9949930" y="860335"/>
                  <a:pt x="9925404" y="889019"/>
                  <a:pt x="9931738" y="988578"/>
                </a:cubicBezTo>
                <a:cubicBezTo>
                  <a:pt x="9938072" y="1088137"/>
                  <a:pt x="9867606" y="1426113"/>
                  <a:pt x="9931738" y="1617674"/>
                </a:cubicBezTo>
                <a:cubicBezTo>
                  <a:pt x="9995870" y="1809235"/>
                  <a:pt x="9897222" y="1953561"/>
                  <a:pt x="9931738" y="2246769"/>
                </a:cubicBezTo>
                <a:cubicBezTo>
                  <a:pt x="9966254" y="2539977"/>
                  <a:pt x="9899783" y="2597329"/>
                  <a:pt x="9931738" y="2875864"/>
                </a:cubicBezTo>
                <a:cubicBezTo>
                  <a:pt x="9963693" y="3154399"/>
                  <a:pt x="9898109" y="3413787"/>
                  <a:pt x="9931738" y="3572363"/>
                </a:cubicBezTo>
                <a:cubicBezTo>
                  <a:pt x="9965367" y="3730939"/>
                  <a:pt x="9925677" y="3836680"/>
                  <a:pt x="9931738" y="3999249"/>
                </a:cubicBezTo>
                <a:cubicBezTo>
                  <a:pt x="9937799" y="4161818"/>
                  <a:pt x="9902104" y="4341253"/>
                  <a:pt x="9931738" y="4493538"/>
                </a:cubicBezTo>
                <a:cubicBezTo>
                  <a:pt x="9961372" y="4645823"/>
                  <a:pt x="9877603" y="5047308"/>
                  <a:pt x="9931738" y="5190036"/>
                </a:cubicBezTo>
                <a:cubicBezTo>
                  <a:pt x="9985873" y="5332764"/>
                  <a:pt x="9909651" y="5554697"/>
                  <a:pt x="9931738" y="5684326"/>
                </a:cubicBezTo>
                <a:cubicBezTo>
                  <a:pt x="9953825" y="5813955"/>
                  <a:pt x="9927683" y="5952538"/>
                  <a:pt x="9931738" y="6111212"/>
                </a:cubicBezTo>
                <a:cubicBezTo>
                  <a:pt x="9935793" y="6269886"/>
                  <a:pt x="9877373" y="6611837"/>
                  <a:pt x="9931738" y="6740307"/>
                </a:cubicBezTo>
                <a:cubicBezTo>
                  <a:pt x="9790966" y="6781595"/>
                  <a:pt x="9594442" y="6707556"/>
                  <a:pt x="9347518" y="6740307"/>
                </a:cubicBezTo>
                <a:cubicBezTo>
                  <a:pt x="9100594" y="6773058"/>
                  <a:pt x="9098687" y="6714309"/>
                  <a:pt x="8961933" y="6740307"/>
                </a:cubicBezTo>
                <a:cubicBezTo>
                  <a:pt x="8825180" y="6766305"/>
                  <a:pt x="8678870" y="6703865"/>
                  <a:pt x="8576348" y="6740307"/>
                </a:cubicBezTo>
                <a:cubicBezTo>
                  <a:pt x="8473827" y="6776749"/>
                  <a:pt x="8284367" y="6712480"/>
                  <a:pt x="8190763" y="6740307"/>
                </a:cubicBezTo>
                <a:cubicBezTo>
                  <a:pt x="8097159" y="6768134"/>
                  <a:pt x="7965033" y="6737833"/>
                  <a:pt x="7904495" y="6740307"/>
                </a:cubicBezTo>
                <a:cubicBezTo>
                  <a:pt x="7843957" y="6742781"/>
                  <a:pt x="7471083" y="6733439"/>
                  <a:pt x="7320275" y="6740307"/>
                </a:cubicBezTo>
                <a:cubicBezTo>
                  <a:pt x="7169467" y="6747175"/>
                  <a:pt x="7036417" y="6710930"/>
                  <a:pt x="6835373" y="6740307"/>
                </a:cubicBezTo>
                <a:cubicBezTo>
                  <a:pt x="6634329" y="6769684"/>
                  <a:pt x="6219727" y="6693956"/>
                  <a:pt x="6052518" y="6740307"/>
                </a:cubicBezTo>
                <a:cubicBezTo>
                  <a:pt x="5885310" y="6786658"/>
                  <a:pt x="5586590" y="6709782"/>
                  <a:pt x="5368981" y="6740307"/>
                </a:cubicBezTo>
                <a:cubicBezTo>
                  <a:pt x="5151372" y="6770832"/>
                  <a:pt x="4951058" y="6680511"/>
                  <a:pt x="4784761" y="6740307"/>
                </a:cubicBezTo>
                <a:cubicBezTo>
                  <a:pt x="4618464" y="6800103"/>
                  <a:pt x="4201620" y="6712298"/>
                  <a:pt x="4001906" y="6740307"/>
                </a:cubicBezTo>
                <a:cubicBezTo>
                  <a:pt x="3802193" y="6768316"/>
                  <a:pt x="3419322" y="6693900"/>
                  <a:pt x="3219052" y="6740307"/>
                </a:cubicBezTo>
                <a:cubicBezTo>
                  <a:pt x="3018782" y="6786714"/>
                  <a:pt x="3040336" y="6726744"/>
                  <a:pt x="2932784" y="6740307"/>
                </a:cubicBezTo>
                <a:cubicBezTo>
                  <a:pt x="2825232" y="6753870"/>
                  <a:pt x="2388927" y="6683705"/>
                  <a:pt x="2149929" y="6740307"/>
                </a:cubicBezTo>
                <a:cubicBezTo>
                  <a:pt x="1910931" y="6796909"/>
                  <a:pt x="1851175" y="6708443"/>
                  <a:pt x="1764344" y="6740307"/>
                </a:cubicBezTo>
                <a:cubicBezTo>
                  <a:pt x="1677514" y="6772171"/>
                  <a:pt x="1386869" y="6704396"/>
                  <a:pt x="1279442" y="6740307"/>
                </a:cubicBezTo>
                <a:cubicBezTo>
                  <a:pt x="1172015" y="6776218"/>
                  <a:pt x="1093446" y="6731343"/>
                  <a:pt x="993174" y="6740307"/>
                </a:cubicBezTo>
                <a:cubicBezTo>
                  <a:pt x="892902" y="6749271"/>
                  <a:pt x="693422" y="6697688"/>
                  <a:pt x="607589" y="6740307"/>
                </a:cubicBezTo>
                <a:cubicBezTo>
                  <a:pt x="521756" y="6782926"/>
                  <a:pt x="267395" y="6699369"/>
                  <a:pt x="0" y="6740307"/>
                </a:cubicBezTo>
                <a:cubicBezTo>
                  <a:pt x="-43484" y="6557944"/>
                  <a:pt x="34078" y="6308247"/>
                  <a:pt x="0" y="6111212"/>
                </a:cubicBezTo>
                <a:cubicBezTo>
                  <a:pt x="-34078" y="5914178"/>
                  <a:pt x="25286" y="5849954"/>
                  <a:pt x="0" y="5751729"/>
                </a:cubicBezTo>
                <a:cubicBezTo>
                  <a:pt x="-25286" y="5653504"/>
                  <a:pt x="11176" y="5399430"/>
                  <a:pt x="0" y="5055230"/>
                </a:cubicBezTo>
                <a:cubicBezTo>
                  <a:pt x="-11176" y="4711030"/>
                  <a:pt x="3986" y="4730999"/>
                  <a:pt x="0" y="4628344"/>
                </a:cubicBezTo>
                <a:cubicBezTo>
                  <a:pt x="-3986" y="4525689"/>
                  <a:pt x="33550" y="4231458"/>
                  <a:pt x="0" y="3999249"/>
                </a:cubicBezTo>
                <a:cubicBezTo>
                  <a:pt x="-33550" y="3767040"/>
                  <a:pt x="8482" y="3717093"/>
                  <a:pt x="0" y="3639766"/>
                </a:cubicBezTo>
                <a:cubicBezTo>
                  <a:pt x="-8482" y="3562439"/>
                  <a:pt x="31917" y="3363082"/>
                  <a:pt x="0" y="3212880"/>
                </a:cubicBezTo>
                <a:cubicBezTo>
                  <a:pt x="-31917" y="3062678"/>
                  <a:pt x="48411" y="2922046"/>
                  <a:pt x="0" y="2651187"/>
                </a:cubicBezTo>
                <a:cubicBezTo>
                  <a:pt x="-48411" y="2380328"/>
                  <a:pt x="44801" y="2276911"/>
                  <a:pt x="0" y="1954689"/>
                </a:cubicBezTo>
                <a:cubicBezTo>
                  <a:pt x="-44801" y="1632467"/>
                  <a:pt x="8667" y="1710429"/>
                  <a:pt x="0" y="1595206"/>
                </a:cubicBezTo>
                <a:cubicBezTo>
                  <a:pt x="-8667" y="1479983"/>
                  <a:pt x="37356" y="1336545"/>
                  <a:pt x="0" y="1168320"/>
                </a:cubicBezTo>
                <a:cubicBezTo>
                  <a:pt x="-37356" y="1000095"/>
                  <a:pt x="2573" y="868877"/>
                  <a:pt x="0" y="741434"/>
                </a:cubicBezTo>
                <a:cubicBezTo>
                  <a:pt x="-2573" y="613991"/>
                  <a:pt x="14862" y="195013"/>
                  <a:pt x="0" y="0"/>
                </a:cubicBezTo>
                <a:close/>
              </a:path>
              <a:path w="9931738" h="6740307" stroke="0" extrusionOk="0">
                <a:moveTo>
                  <a:pt x="0" y="0"/>
                </a:moveTo>
                <a:cubicBezTo>
                  <a:pt x="365118" y="-62040"/>
                  <a:pt x="504437" y="49267"/>
                  <a:pt x="782855" y="0"/>
                </a:cubicBezTo>
                <a:cubicBezTo>
                  <a:pt x="1061274" y="-49267"/>
                  <a:pt x="1057459" y="32760"/>
                  <a:pt x="1267757" y="0"/>
                </a:cubicBezTo>
                <a:cubicBezTo>
                  <a:pt x="1478055" y="-32760"/>
                  <a:pt x="1586699" y="53818"/>
                  <a:pt x="1752660" y="0"/>
                </a:cubicBezTo>
                <a:cubicBezTo>
                  <a:pt x="1918621" y="-53818"/>
                  <a:pt x="2106277" y="31937"/>
                  <a:pt x="2237562" y="0"/>
                </a:cubicBezTo>
                <a:cubicBezTo>
                  <a:pt x="2368847" y="-31937"/>
                  <a:pt x="2795799" y="34954"/>
                  <a:pt x="3020417" y="0"/>
                </a:cubicBezTo>
                <a:cubicBezTo>
                  <a:pt x="3245035" y="-34954"/>
                  <a:pt x="3478721" y="85748"/>
                  <a:pt x="3803271" y="0"/>
                </a:cubicBezTo>
                <a:cubicBezTo>
                  <a:pt x="4127821" y="-85748"/>
                  <a:pt x="4241987" y="30247"/>
                  <a:pt x="4586126" y="0"/>
                </a:cubicBezTo>
                <a:cubicBezTo>
                  <a:pt x="4930265" y="-30247"/>
                  <a:pt x="4863930" y="37871"/>
                  <a:pt x="5071029" y="0"/>
                </a:cubicBezTo>
                <a:cubicBezTo>
                  <a:pt x="5278128" y="-37871"/>
                  <a:pt x="5454494" y="53678"/>
                  <a:pt x="5754566" y="0"/>
                </a:cubicBezTo>
                <a:cubicBezTo>
                  <a:pt x="6054638" y="-53678"/>
                  <a:pt x="6089660" y="50926"/>
                  <a:pt x="6239468" y="0"/>
                </a:cubicBezTo>
                <a:cubicBezTo>
                  <a:pt x="6389276" y="-50926"/>
                  <a:pt x="6544478" y="45236"/>
                  <a:pt x="6625053" y="0"/>
                </a:cubicBezTo>
                <a:cubicBezTo>
                  <a:pt x="6705628" y="-45236"/>
                  <a:pt x="6770672" y="17132"/>
                  <a:pt x="6911321" y="0"/>
                </a:cubicBezTo>
                <a:cubicBezTo>
                  <a:pt x="7051970" y="-17132"/>
                  <a:pt x="7369731" y="55771"/>
                  <a:pt x="7694176" y="0"/>
                </a:cubicBezTo>
                <a:cubicBezTo>
                  <a:pt x="8018622" y="-55771"/>
                  <a:pt x="8012687" y="814"/>
                  <a:pt x="8179078" y="0"/>
                </a:cubicBezTo>
                <a:cubicBezTo>
                  <a:pt x="8345469" y="-814"/>
                  <a:pt x="8567643" y="50827"/>
                  <a:pt x="8862616" y="0"/>
                </a:cubicBezTo>
                <a:cubicBezTo>
                  <a:pt x="9157589" y="-50827"/>
                  <a:pt x="9595957" y="120745"/>
                  <a:pt x="9931738" y="0"/>
                </a:cubicBezTo>
                <a:cubicBezTo>
                  <a:pt x="9975673" y="138864"/>
                  <a:pt x="9910885" y="313140"/>
                  <a:pt x="9931738" y="561692"/>
                </a:cubicBezTo>
                <a:cubicBezTo>
                  <a:pt x="9952591" y="810244"/>
                  <a:pt x="9881800" y="835971"/>
                  <a:pt x="9931738" y="1055981"/>
                </a:cubicBezTo>
                <a:cubicBezTo>
                  <a:pt x="9981676" y="1275991"/>
                  <a:pt x="9895878" y="1599368"/>
                  <a:pt x="9931738" y="1752480"/>
                </a:cubicBezTo>
                <a:cubicBezTo>
                  <a:pt x="9967598" y="1905592"/>
                  <a:pt x="9897573" y="2092457"/>
                  <a:pt x="9931738" y="2381575"/>
                </a:cubicBezTo>
                <a:cubicBezTo>
                  <a:pt x="9965903" y="2670694"/>
                  <a:pt x="9922461" y="2640679"/>
                  <a:pt x="9931738" y="2741058"/>
                </a:cubicBezTo>
                <a:cubicBezTo>
                  <a:pt x="9941015" y="2841437"/>
                  <a:pt x="9886604" y="3112837"/>
                  <a:pt x="9931738" y="3370154"/>
                </a:cubicBezTo>
                <a:cubicBezTo>
                  <a:pt x="9976872" y="3627471"/>
                  <a:pt x="9913341" y="3589431"/>
                  <a:pt x="9931738" y="3729637"/>
                </a:cubicBezTo>
                <a:cubicBezTo>
                  <a:pt x="9950135" y="3869843"/>
                  <a:pt x="9907195" y="4075338"/>
                  <a:pt x="9931738" y="4223926"/>
                </a:cubicBezTo>
                <a:cubicBezTo>
                  <a:pt x="9956281" y="4372514"/>
                  <a:pt x="9873033" y="4558561"/>
                  <a:pt x="9931738" y="4785618"/>
                </a:cubicBezTo>
                <a:cubicBezTo>
                  <a:pt x="9990443" y="5012675"/>
                  <a:pt x="9916093" y="5211314"/>
                  <a:pt x="9931738" y="5414713"/>
                </a:cubicBezTo>
                <a:cubicBezTo>
                  <a:pt x="9947383" y="5618113"/>
                  <a:pt x="9914056" y="5712038"/>
                  <a:pt x="9931738" y="5909002"/>
                </a:cubicBezTo>
                <a:cubicBezTo>
                  <a:pt x="9949420" y="6105966"/>
                  <a:pt x="9900306" y="6456904"/>
                  <a:pt x="9931738" y="6740307"/>
                </a:cubicBezTo>
                <a:cubicBezTo>
                  <a:pt x="9762601" y="6823249"/>
                  <a:pt x="9312478" y="6662094"/>
                  <a:pt x="9148883" y="6740307"/>
                </a:cubicBezTo>
                <a:cubicBezTo>
                  <a:pt x="8985288" y="6818520"/>
                  <a:pt x="8716679" y="6675919"/>
                  <a:pt x="8465346" y="6740307"/>
                </a:cubicBezTo>
                <a:cubicBezTo>
                  <a:pt x="8214013" y="6804695"/>
                  <a:pt x="8069522" y="6684001"/>
                  <a:pt x="7881126" y="6740307"/>
                </a:cubicBezTo>
                <a:cubicBezTo>
                  <a:pt x="7692730" y="6796613"/>
                  <a:pt x="7623695" y="6731070"/>
                  <a:pt x="7396224" y="6740307"/>
                </a:cubicBezTo>
                <a:cubicBezTo>
                  <a:pt x="7168753" y="6749544"/>
                  <a:pt x="6810089" y="6718672"/>
                  <a:pt x="6613369" y="6740307"/>
                </a:cubicBezTo>
                <a:cubicBezTo>
                  <a:pt x="6416649" y="6761942"/>
                  <a:pt x="6006304" y="6736379"/>
                  <a:pt x="5830514" y="6740307"/>
                </a:cubicBezTo>
                <a:cubicBezTo>
                  <a:pt x="5654724" y="6744235"/>
                  <a:pt x="5377873" y="6674238"/>
                  <a:pt x="5146977" y="6740307"/>
                </a:cubicBezTo>
                <a:cubicBezTo>
                  <a:pt x="4916081" y="6806376"/>
                  <a:pt x="4827323" y="6710655"/>
                  <a:pt x="4662075" y="6740307"/>
                </a:cubicBezTo>
                <a:cubicBezTo>
                  <a:pt x="4496827" y="6769959"/>
                  <a:pt x="4385365" y="6734229"/>
                  <a:pt x="4177172" y="6740307"/>
                </a:cubicBezTo>
                <a:cubicBezTo>
                  <a:pt x="3968979" y="6746385"/>
                  <a:pt x="4024252" y="6715853"/>
                  <a:pt x="3890904" y="6740307"/>
                </a:cubicBezTo>
                <a:cubicBezTo>
                  <a:pt x="3757556" y="6764761"/>
                  <a:pt x="3661841" y="6708473"/>
                  <a:pt x="3505319" y="6740307"/>
                </a:cubicBezTo>
                <a:cubicBezTo>
                  <a:pt x="3348797" y="6772141"/>
                  <a:pt x="3310067" y="6707829"/>
                  <a:pt x="3119734" y="6740307"/>
                </a:cubicBezTo>
                <a:cubicBezTo>
                  <a:pt x="2929401" y="6772785"/>
                  <a:pt x="2874208" y="6682798"/>
                  <a:pt x="2634832" y="6740307"/>
                </a:cubicBezTo>
                <a:cubicBezTo>
                  <a:pt x="2395456" y="6797816"/>
                  <a:pt x="2116929" y="6658619"/>
                  <a:pt x="1851977" y="6740307"/>
                </a:cubicBezTo>
                <a:cubicBezTo>
                  <a:pt x="1587026" y="6821995"/>
                  <a:pt x="1647456" y="6711578"/>
                  <a:pt x="1466392" y="6740307"/>
                </a:cubicBezTo>
                <a:cubicBezTo>
                  <a:pt x="1285328" y="6769036"/>
                  <a:pt x="1097881" y="6717541"/>
                  <a:pt x="782855" y="6740307"/>
                </a:cubicBezTo>
                <a:cubicBezTo>
                  <a:pt x="467829" y="6763073"/>
                  <a:pt x="299274" y="6673223"/>
                  <a:pt x="0" y="6740307"/>
                </a:cubicBezTo>
                <a:cubicBezTo>
                  <a:pt x="-46675" y="6592294"/>
                  <a:pt x="19801" y="6501135"/>
                  <a:pt x="0" y="6313421"/>
                </a:cubicBezTo>
                <a:cubicBezTo>
                  <a:pt x="-19801" y="6125707"/>
                  <a:pt x="7058" y="6116993"/>
                  <a:pt x="0" y="5953938"/>
                </a:cubicBezTo>
                <a:cubicBezTo>
                  <a:pt x="-7058" y="5790883"/>
                  <a:pt x="4035" y="5650247"/>
                  <a:pt x="0" y="5527052"/>
                </a:cubicBezTo>
                <a:cubicBezTo>
                  <a:pt x="-4035" y="5403857"/>
                  <a:pt x="38448" y="5090566"/>
                  <a:pt x="0" y="4965359"/>
                </a:cubicBezTo>
                <a:cubicBezTo>
                  <a:pt x="-38448" y="4840152"/>
                  <a:pt x="49057" y="4710025"/>
                  <a:pt x="0" y="4471070"/>
                </a:cubicBezTo>
                <a:cubicBezTo>
                  <a:pt x="-49057" y="4232115"/>
                  <a:pt x="41708" y="4044323"/>
                  <a:pt x="0" y="3841975"/>
                </a:cubicBezTo>
                <a:cubicBezTo>
                  <a:pt x="-41708" y="3639628"/>
                  <a:pt x="43472" y="3501980"/>
                  <a:pt x="0" y="3347686"/>
                </a:cubicBezTo>
                <a:cubicBezTo>
                  <a:pt x="-43472" y="3193392"/>
                  <a:pt x="29027" y="2967743"/>
                  <a:pt x="0" y="2718590"/>
                </a:cubicBezTo>
                <a:cubicBezTo>
                  <a:pt x="-29027" y="2469437"/>
                  <a:pt x="70725" y="2362326"/>
                  <a:pt x="0" y="2089495"/>
                </a:cubicBezTo>
                <a:cubicBezTo>
                  <a:pt x="-70725" y="1816665"/>
                  <a:pt x="18170" y="1727885"/>
                  <a:pt x="0" y="1527803"/>
                </a:cubicBezTo>
                <a:cubicBezTo>
                  <a:pt x="-18170" y="1327721"/>
                  <a:pt x="11771" y="1108650"/>
                  <a:pt x="0" y="966111"/>
                </a:cubicBezTo>
                <a:cubicBezTo>
                  <a:pt x="-11771" y="823572"/>
                  <a:pt x="52485" y="415490"/>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665208766">
                  <a:prstGeom prst="rect">
                    <a:avLst/>
                  </a:prstGeom>
                  <ask:type>
                    <ask:lineSketchScribble/>
                  </ask:type>
                </ask:lineSketchStyleProps>
              </a:ext>
            </a:extLst>
          </a:ln>
        </p:spPr>
        <p:txBody>
          <a:bodyPr wrap="square">
            <a:spAutoFit/>
          </a:bodyPr>
          <a:lstStyle/>
          <a:p>
            <a:r>
              <a:rPr lang="de-DE" b="1" i="1" dirty="0"/>
              <a:t>Ich bin Amalia von Oldenburg, </a:t>
            </a:r>
            <a:r>
              <a:rPr lang="de-DE" i="1" dirty="0"/>
              <a:t>Königin von Griechenland. Als ich in Griechenland, meiner neuen Heimat, ankam, schrieb ich meinem geliebten Vater, wie sehr mich die mondbeschienenen Nächte von Athen verzauberten. Bei Vollmond gibt es genug Licht, um sogar lesen zu können! Heute aber hängen schwere Wolken über dem Athener Horizont. Ich bin in meinem Zimmer; ich brauchte etwas Zeit allein, um nachzudenken. Mir ist klar, dass die Ereignisse des heutigen Abends die Situation kritisch gemacht haben, und wenn nicht richtig gehandelt wird, könnte der König sogar seinen Thron verlieren. Es ist erst einen Monat her, dass wir in diesen Palast, unser neues Zuhause, gezogen sind, und jetzt könnten wir gezwungen, für immer zu gehen.</a:t>
            </a:r>
          </a:p>
          <a:p>
            <a:r>
              <a:rPr lang="de-DE" i="1" dirty="0"/>
              <a:t>Wie sind wir eigentlich hierher gekommen? Wie kann ich überhaupt daran denken, Griechenland zu verlassen? Es kommt mir vor, als wäre es gestern gewesen, als ich Griechenland zum ersten Mal gesehen habe, obwohl seither sechs Jahre vergangen sind. Ich war erst 18 Jahre alt, voller Träume und Begeisterung für das neue Leben, das hier auf mich wartete! Ich hatte gerade Otto, den König der Griechen, geheiratet. Otto oder </a:t>
            </a:r>
            <a:r>
              <a:rPr lang="de-DE" i="1" dirty="0" err="1"/>
              <a:t>Othon</a:t>
            </a:r>
            <a:r>
              <a:rPr lang="de-DE" i="1" dirty="0"/>
              <a:t> und ich kannten uns schon seit unserer Kindheit. Deshalb nahm meine Familie sofort den Antrag seines Vaters, des Königs von Bayern, an, seinen Sohn zu heiraten und die Königin Griechenlands zu werden.</a:t>
            </a:r>
          </a:p>
          <a:p>
            <a:r>
              <a:rPr lang="de-DE" i="1" dirty="0"/>
              <a:t>Ich werde nie vergessen, wie herzlich ich von den Griechen empfangen wurde, als ihnen </a:t>
            </a:r>
            <a:r>
              <a:rPr lang="de-DE" i="1" dirty="0" err="1"/>
              <a:t>Othon</a:t>
            </a:r>
            <a:r>
              <a:rPr lang="de-DE" i="1" dirty="0"/>
              <a:t> ihre Königin zum ersten Mal offiziell vorstellte! Der 25. März, das Datum des Beginns der Revolution gegen die Türken im Jahr 1821, war ein wichtiger Tag. Mein neues Heimatland hat mich sofort fasziniert! Athen war zwar ein kleines Dorf, das in keiner Weise an eine europäische Hauptstadt erinnerte, aber der klare blaue Himmel und die antiken Überreste seiner glorreichen Vergangenheit, die man überall sehen konnte, gaben den Ausschlag zu seinen Gunsten. Da das Land noch nie eine Monarchie hatte, gab es keinen Palast, in dem das Königspaar hätte wohnen können. So ließen wir uns zunächst in einem Haus nieder, das eher für eine bürgerliche Familie geeignet war. Aber </a:t>
            </a:r>
            <a:r>
              <a:rPr lang="de-DE" i="1" dirty="0" err="1"/>
              <a:t>Othon</a:t>
            </a:r>
            <a:r>
              <a:rPr lang="de-DE" i="1" dirty="0"/>
              <a:t> versicherte mir, dass bereits Pläne für den Bau des Palastes vorbereitet wurden, der ein wahres Schmuckstück der Hauptstadt sein würde!</a:t>
            </a:r>
            <a:r>
              <a:rPr lang="de-DE" dirty="0"/>
              <a:t> </a:t>
            </a:r>
            <a:r>
              <a:rPr lang="de-DE" i="1" dirty="0"/>
              <a:t> </a:t>
            </a:r>
            <a:endParaRPr lang="de-DE" i="1" dirty="0">
              <a:latin typeface="Calibri" panose="020F0502020204030204" pitchFamily="34" charset="0"/>
              <a:cs typeface="Times New Roman" panose="02020603050405020304" pitchFamily="18" charset="0"/>
            </a:endParaRP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902817" y="4094360"/>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A</a:t>
            </a:r>
          </a:p>
        </p:txBody>
      </p:sp>
      <p:sp>
        <p:nvSpPr>
          <p:cNvPr id="12" name="pop-up" descr="Click here for pop up information.">
            <a:extLst>
              <a:ext uri="{FF2B5EF4-FFF2-40B4-BE49-F238E27FC236}">
                <a16:creationId xmlns:a16="http://schemas.microsoft.com/office/drawing/2014/main" id="{DBEAD3A7-1287-431C-BBF6-4CB0366B4CD6}"/>
              </a:ext>
            </a:extLst>
          </p:cNvPr>
          <p:cNvSpPr/>
          <p:nvPr/>
        </p:nvSpPr>
        <p:spPr>
          <a:xfrm>
            <a:off x="10916839" y="4620386"/>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B</a:t>
            </a:r>
          </a:p>
        </p:txBody>
      </p:sp>
      <p:sp>
        <p:nvSpPr>
          <p:cNvPr id="14" name="pop-up" descr="Click here for pop up information.">
            <a:extLst>
              <a:ext uri="{FF2B5EF4-FFF2-40B4-BE49-F238E27FC236}">
                <a16:creationId xmlns:a16="http://schemas.microsoft.com/office/drawing/2014/main" id="{009B40AA-BD9D-49E5-B6A3-FD6F5CF71FC1}"/>
              </a:ext>
            </a:extLst>
          </p:cNvPr>
          <p:cNvSpPr/>
          <p:nvPr/>
        </p:nvSpPr>
        <p:spPr>
          <a:xfrm>
            <a:off x="10902817" y="5119272"/>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C</a:t>
            </a:r>
          </a:p>
        </p:txBody>
      </p:sp>
      <p:sp>
        <p:nvSpPr>
          <p:cNvPr id="16" name="pop-up" descr="Click here for pop up information.">
            <a:extLst>
              <a:ext uri="{FF2B5EF4-FFF2-40B4-BE49-F238E27FC236}">
                <a16:creationId xmlns:a16="http://schemas.microsoft.com/office/drawing/2014/main" id="{E8E34617-CD62-4C1E-A08B-96BEB4A401D2}"/>
              </a:ext>
            </a:extLst>
          </p:cNvPr>
          <p:cNvSpPr/>
          <p:nvPr/>
        </p:nvSpPr>
        <p:spPr>
          <a:xfrm>
            <a:off x="10902817" y="5623553"/>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D</a:t>
            </a:r>
          </a:p>
        </p:txBody>
      </p:sp>
    </p:spTree>
    <p:extLst>
      <p:ext uri="{BB962C8B-B14F-4D97-AF65-F5344CB8AC3E}">
        <p14:creationId xmlns:p14="http://schemas.microsoft.com/office/powerpoint/2010/main" val="3824198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animBg="1"/>
      <p:bldP spid="11" grpId="1" animBg="1"/>
      <p:bldP spid="13" grpId="0" animBg="1"/>
      <p:bldP spid="13" grpId="1" animBg="1"/>
      <p:bldP spid="15" grpId="0" animBg="1"/>
      <p:bldP spid="15" grpId="1" animBg="1"/>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noFill/>
        </p:spPr>
        <p:txBody>
          <a:bodyPr>
            <a:normAutofit/>
          </a:bodyPr>
          <a:lstStyle/>
          <a:p>
            <a:pPr marL="0" indent="0">
              <a:lnSpc>
                <a:spcPct val="130000"/>
              </a:lnSpc>
              <a:buNone/>
            </a:pPr>
            <a:r>
              <a:rPr lang="de-DE" sz="1800" b="1" i="1" dirty="0">
                <a:latin typeface="Calibri" panose="020F0502020204030204" pitchFamily="34" charset="0"/>
                <a:ea typeface="MyriadPro-Regular"/>
                <a:cs typeface="Arial" panose="020B0604020202020204" pitchFamily="34" charset="0"/>
              </a:rPr>
              <a:t>Jetzt kommst du ins Spiel</a:t>
            </a:r>
            <a:r>
              <a:rPr lang="de-DE" sz="1800" b="1" i="1" dirty="0">
                <a:effectLst/>
                <a:latin typeface="Calibri" panose="020F0502020204030204" pitchFamily="34" charset="0"/>
                <a:ea typeface="MyriadPro-Regular"/>
                <a:cs typeface="Arial" panose="020B0604020202020204" pitchFamily="34" charset="0"/>
              </a:rPr>
              <a:t>!</a:t>
            </a:r>
            <a:endParaRPr lang="de-DE" sz="1800" dirty="0">
              <a:effectLst/>
              <a:latin typeface="Calibri" panose="020F0502020204030204" pitchFamily="34" charset="0"/>
              <a:ea typeface="MyriadPro-Regular"/>
              <a:cs typeface="Arial" panose="020B0604020202020204" pitchFamily="34" charset="0"/>
            </a:endParaRPr>
          </a:p>
          <a:p>
            <a:pPr algn="l">
              <a:lnSpc>
                <a:spcPct val="130000"/>
              </a:lnSpc>
            </a:pPr>
            <a:endParaRPr lang="de-DE" sz="1800" dirty="0">
              <a:effectLst/>
              <a:latin typeface="Calibri" panose="020F0502020204030204" pitchFamily="34" charset="0"/>
              <a:ea typeface="MyriadPro-Regular"/>
              <a:cs typeface="Arial" panose="020B0604020202020204" pitchFamily="34" charset="0"/>
            </a:endParaRPr>
          </a:p>
          <a:p>
            <a:pPr>
              <a:lnSpc>
                <a:spcPct val="130000"/>
              </a:lnSpc>
            </a:pPr>
            <a:r>
              <a:rPr lang="de-DE" sz="1800" dirty="0">
                <a:latin typeface="Calibri" panose="020F0502020204030204" pitchFamily="34" charset="0"/>
                <a:ea typeface="MyriadPro-Regular"/>
                <a:cs typeface="Arial" panose="020B0604020202020204" pitchFamily="34" charset="0"/>
              </a:rPr>
              <a:t>Versetze dich so gut wie möglich in die Person, die du ausgewählt hast und stell dir vor, du bist jetzt für diese Übung diese Person.</a:t>
            </a:r>
          </a:p>
          <a:p>
            <a:pPr>
              <a:lnSpc>
                <a:spcPct val="130000"/>
              </a:lnSpc>
            </a:pPr>
            <a:r>
              <a:rPr lang="de-DE" sz="1800" dirty="0">
                <a:latin typeface="Calibri" panose="020F0502020204030204" pitchFamily="34" charset="0"/>
                <a:ea typeface="MyriadPro-Regular"/>
                <a:cs typeface="Arial" panose="020B0604020202020204" pitchFamily="34" charset="0"/>
              </a:rPr>
              <a:t>Beantworte nun diese Fragen</a:t>
            </a:r>
            <a:r>
              <a:rPr lang="de-DE" sz="1800" dirty="0">
                <a:effectLst/>
                <a:latin typeface="Calibri" panose="020F0502020204030204" pitchFamily="34" charset="0"/>
                <a:ea typeface="MyriadPro-Regular"/>
                <a:cs typeface="Arial" panose="020B0604020202020204" pitchFamily="34" charset="0"/>
              </a:rPr>
              <a:t>:</a:t>
            </a:r>
          </a:p>
          <a:p>
            <a:pPr marL="800100" lvl="1" indent="-342900">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Wie sieht die Situation, in der du gerade bist, aus deiner Perspektive aus? </a:t>
            </a:r>
            <a:b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b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Beschreibe in der Ich-Form, was dich gerade beschäftigt.</a:t>
            </a:r>
          </a:p>
          <a:p>
            <a:pPr marL="800100" lvl="1" indent="-342900">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Wie bist du in die Situation gekommen?</a:t>
            </a:r>
          </a:p>
          <a:p>
            <a:pPr marL="800100" lvl="1" indent="-342900">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Welche Personen in deinem Umfeld sind in derselben oder in einer ähnlichen Situation</a:t>
            </a:r>
            <a:r>
              <a:rPr lang="de-DE"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de-DE" dirty="0"/>
          </a:p>
        </p:txBody>
      </p:sp>
      <p:pic>
        <p:nvPicPr>
          <p:cNvPr id="8" name="Grafik 617" descr="Aquarell, Pinselstrich, Farbe, Abstrakt, Textur, Bürste">
            <a:extLst>
              <a:ext uri="{FF2B5EF4-FFF2-40B4-BE49-F238E27FC236}">
                <a16:creationId xmlns:a16="http://schemas.microsoft.com/office/drawing/2014/main" id="{DF260023-DF7F-4758-8352-B87993B1B8B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982623"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de-DE" dirty="0"/>
              <a:t>Schritt 3: Instant </a:t>
            </a:r>
            <a:r>
              <a:rPr lang="de-DE" dirty="0" err="1"/>
              <a:t>History</a:t>
            </a:r>
            <a:r>
              <a:rPr lang="de-DE" dirty="0"/>
              <a:t> – Sei die Person</a:t>
            </a:r>
          </a:p>
        </p:txBody>
      </p:sp>
      <p:sp>
        <p:nvSpPr>
          <p:cNvPr id="4" name="TextBox 3">
            <a:extLst>
              <a:ext uri="{FF2B5EF4-FFF2-40B4-BE49-F238E27FC236}">
                <a16:creationId xmlns:a16="http://schemas.microsoft.com/office/drawing/2014/main" id="{7AFF9359-DA11-4BDE-AE1D-089FDCF2368C}"/>
              </a:ext>
            </a:extLst>
          </p:cNvPr>
          <p:cNvSpPr txBox="1"/>
          <p:nvPr/>
        </p:nvSpPr>
        <p:spPr>
          <a:xfrm>
            <a:off x="4166764" y="1758156"/>
            <a:ext cx="6924835" cy="4755148"/>
          </a:xfrm>
          <a:prstGeom prst="rect">
            <a:avLst/>
          </a:prstGeom>
          <a:solidFill>
            <a:schemeClr val="bg1">
              <a:lumMod val="95000"/>
            </a:schemeClr>
          </a:solidFill>
          <a:ln>
            <a:solidFill>
              <a:srgbClr val="E12A3C"/>
            </a:solidFill>
          </a:ln>
        </p:spPr>
        <p:txBody>
          <a:bodyPr wrap="square">
            <a:spAutoFit/>
          </a:bodyPr>
          <a:lstStyle/>
          <a:p>
            <a:pPr>
              <a:spcAft>
                <a:spcPts val="600"/>
              </a:spcAft>
            </a:pPr>
            <a:r>
              <a:rPr lang="de-DE" b="1" i="1" dirty="0"/>
              <a:t>Jetzt kommst du ins Spiel!</a:t>
            </a:r>
            <a:endParaRPr lang="de-DE" dirty="0"/>
          </a:p>
          <a:p>
            <a:pPr>
              <a:spcAft>
                <a:spcPts val="600"/>
              </a:spcAft>
            </a:pPr>
            <a:r>
              <a:rPr lang="de-DE" dirty="0"/>
              <a:t>Du hast ja bereits Erfahrungen mit den fünf Grundbedürfnissen gemacht und jetzt geht es darum, dass du dich in Personen hineinversetzt, die damals dabei und in irgendeiner Form beteiligt waren. Wenn alle Menschen diese Grundbedürfnisse haben, dann können wir davon ausgehen, dass das damals auch so war, findest du auch?</a:t>
            </a:r>
          </a:p>
          <a:p>
            <a:pPr>
              <a:spcAft>
                <a:spcPts val="600"/>
              </a:spcAft>
            </a:pPr>
            <a:r>
              <a:rPr lang="de-DE" dirty="0"/>
              <a:t>Du hast jetzt die Gelegenheit, als eine*r der damaligen Akteur*innen die Geschichte mitzugestalten! Je besser du dich im vorigen Kapitel mit den Gegebenheiten der betreffenden Zeit vertraut gemacht hast, umso besser kannst du dich natürlich in die Person, die du gewählt hast und ihre Lebensumstände hineinversetzen.</a:t>
            </a:r>
          </a:p>
          <a:p>
            <a:pPr>
              <a:spcAft>
                <a:spcPts val="600"/>
              </a:spcAft>
            </a:pPr>
            <a:r>
              <a:rPr lang="de-DE" dirty="0"/>
              <a:t>Wenn du das machst, folge einfach dem Leitfaden in diesem Kapitel. Er führt dich Schritt für Schritt durch dein Geschichtserlebnis. Am Ende des Kapitels erfährst du, wie die beteiligten Personen laut der überlieferten Geschichte tatsächlich entschieden und gehandelt haben und wozu das in weiterer Folge geführt hat.</a:t>
            </a:r>
          </a:p>
        </p:txBody>
      </p:sp>
      <p:sp>
        <p:nvSpPr>
          <p:cNvPr id="5" name="pop-up" descr="Click here for pop up information.">
            <a:extLst>
              <a:ext uri="{FF2B5EF4-FFF2-40B4-BE49-F238E27FC236}">
                <a16:creationId xmlns:a16="http://schemas.microsoft.com/office/drawing/2014/main" id="{ED956010-2704-4ED8-92C8-7D7E228E4855}"/>
              </a:ext>
            </a:extLst>
          </p:cNvPr>
          <p:cNvSpPr/>
          <p:nvPr/>
        </p:nvSpPr>
        <p:spPr>
          <a:xfrm>
            <a:off x="3154997" y="2342084"/>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pic>
        <p:nvPicPr>
          <p:cNvPr id="7" name="Γραφικό 6" descr="Ίχνη παπουτσιών περίγραμμα">
            <a:extLst>
              <a:ext uri="{FF2B5EF4-FFF2-40B4-BE49-F238E27FC236}">
                <a16:creationId xmlns:a16="http://schemas.microsoft.com/office/drawing/2014/main" id="{07CC6338-873E-469C-B28A-66B5972A32F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128574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4156" descr="Aquarell, Pinselstrich, Farbe, Abstrakt, Textur, Bürste">
            <a:extLst>
              <a:ext uri="{FF2B5EF4-FFF2-40B4-BE49-F238E27FC236}">
                <a16:creationId xmlns:a16="http://schemas.microsoft.com/office/drawing/2014/main" id="{C4439626-F0FD-43BF-B9AF-6DD5C7ED3C06}"/>
              </a:ext>
            </a:extLst>
          </p:cNvPr>
          <p:cNvPicPr>
            <a:picLocks noChangeAspect="1"/>
          </p:cNvPicPr>
          <p:nvPr/>
        </p:nvPicPr>
        <p:blipFill rotWithShape="1">
          <a:blip r:embed="rId2" cstate="hq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0" y="3101323"/>
            <a:ext cx="1291920" cy="655354"/>
          </a:xfrm>
          <a:prstGeom prst="rect">
            <a:avLst/>
          </a:prstGeom>
          <a:noFill/>
          <a:ln>
            <a:noFill/>
          </a:ln>
          <a:extLst>
            <a:ext uri="{53640926-AAD7-44D8-BBD7-CCE9431645EC}">
              <a14:shadowObscured xmlns:a14="http://schemas.microsoft.com/office/drawing/2010/main"/>
            </a:ext>
          </a:extLst>
        </p:spPr>
      </p:pic>
      <p:pic>
        <p:nvPicPr>
          <p:cNvPr id="8" name="Grafik 41" descr="Aquarell, Pinselstrich, Farbe, Abstrakt, Textur, Bürste">
            <a:extLst>
              <a:ext uri="{FF2B5EF4-FFF2-40B4-BE49-F238E27FC236}">
                <a16:creationId xmlns:a16="http://schemas.microsoft.com/office/drawing/2014/main" id="{5552B74A-EC83-41B6-B281-8B2F38CF62A1}"/>
              </a:ext>
            </a:extLst>
          </p:cNvPr>
          <p:cNvPicPr>
            <a:picLocks noChangeAspect="1"/>
          </p:cNvPicPr>
          <p:nvPr/>
        </p:nvPicPr>
        <p:blipFill rotWithShape="1">
          <a:blip r:embed="rId3" cstate="hq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919480" y="4235524"/>
            <a:ext cx="1374058" cy="609600"/>
          </a:xfrm>
          <a:prstGeom prst="rect">
            <a:avLst/>
          </a:prstGeom>
          <a:noFill/>
          <a:ln>
            <a:noFill/>
          </a:ln>
          <a:extLst>
            <a:ext uri="{53640926-AAD7-44D8-BBD7-CCE9431645EC}">
              <a14:shadowObscured xmlns:a14="http://schemas.microsoft.com/office/drawing/2010/main"/>
            </a:ext>
          </a:extLst>
        </p:spPr>
      </p:pic>
      <p:pic>
        <p:nvPicPr>
          <p:cNvPr id="9" name="Εικόνα 8" descr="Εικόνα που περιέχει κομμάτι, φέτα, σνακ&#10;&#10;Περιγραφή που δημιουργήθηκε αυτόματα">
            <a:extLst>
              <a:ext uri="{FF2B5EF4-FFF2-40B4-BE49-F238E27FC236}">
                <a16:creationId xmlns:a16="http://schemas.microsoft.com/office/drawing/2014/main" id="{8CE08AEA-3E3F-41A7-BCA2-DA1F174773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49185" y="1504156"/>
            <a:ext cx="1863428" cy="676275"/>
          </a:xfrm>
          <a:prstGeom prst="rect">
            <a:avLst/>
          </a:prstGeom>
          <a:noFill/>
        </p:spPr>
      </p:pic>
      <p:pic>
        <p:nvPicPr>
          <p:cNvPr id="10" name="Grafik 4113" descr="Aquarell, Pinselstrich, Farbe, Abstrakt, Textur, Bürste">
            <a:extLst>
              <a:ext uri="{FF2B5EF4-FFF2-40B4-BE49-F238E27FC236}">
                <a16:creationId xmlns:a16="http://schemas.microsoft.com/office/drawing/2014/main" id="{AC0AE9C8-75FC-4098-8A85-B557C64FBE06}"/>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49491" y="4588823"/>
            <a:ext cx="2395259" cy="530686"/>
          </a:xfrm>
          <a:prstGeom prst="rect">
            <a:avLst/>
          </a:prstGeom>
          <a:noFill/>
          <a:ln>
            <a:noFill/>
          </a:ln>
          <a:extLst>
            <a:ext uri="{53640926-AAD7-44D8-BBD7-CCE9431645EC}">
              <a14:shadowObscured xmlns:a14="http://schemas.microsoft.com/office/drawing/2010/main"/>
            </a:ext>
          </a:extLst>
        </p:spPr>
      </p:pic>
      <p:pic>
        <p:nvPicPr>
          <p:cNvPr id="11" name="Grafik 48" descr="Aquarell, Pinselstrich, Farbe, Abstrakt, Textur, Bürste">
            <a:extLst>
              <a:ext uri="{FF2B5EF4-FFF2-40B4-BE49-F238E27FC236}">
                <a16:creationId xmlns:a16="http://schemas.microsoft.com/office/drawing/2014/main" id="{E34530A5-CDE4-4CED-A0A1-7880D59E87EA}"/>
              </a:ext>
            </a:extLst>
          </p:cNvPr>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674796" y="3000174"/>
            <a:ext cx="1863428" cy="677545"/>
          </a:xfrm>
          <a:prstGeom prst="rect">
            <a:avLst/>
          </a:prstGeom>
          <a:noFill/>
          <a:ln>
            <a:noFill/>
          </a:ln>
          <a:extLst>
            <a:ext uri="{53640926-AAD7-44D8-BBD7-CCE9431645EC}">
              <a14:shadowObscured xmlns:a14="http://schemas.microsoft.com/office/drawing/2010/main"/>
            </a:ext>
          </a:extLst>
        </p:spPr>
      </p:pic>
      <p:pic>
        <p:nvPicPr>
          <p:cNvPr id="6" name="Grafik 617" descr="Aquarell, Pinselstrich, Farbe, Abstrakt, Textur, Bürste">
            <a:extLst>
              <a:ext uri="{FF2B5EF4-FFF2-40B4-BE49-F238E27FC236}">
                <a16:creationId xmlns:a16="http://schemas.microsoft.com/office/drawing/2014/main" id="{7F6482C5-EB32-41BB-A01D-B5075F68EC2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Schritt 4: </a:t>
            </a:r>
            <a:r>
              <a:rPr lang="de-DE" sz="3200" b="0" dirty="0"/>
              <a:t>Wie geht es Dir?</a:t>
            </a: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78658" y="1825624"/>
            <a:ext cx="5941142" cy="4742323"/>
          </a:xfrm>
        </p:spPr>
        <p:txBody>
          <a:bodyPr>
            <a:noAutofit/>
          </a:bodyPr>
          <a:lstStyle/>
          <a:p>
            <a:pPr marL="0" indent="0" algn="just">
              <a:lnSpc>
                <a:spcPct val="130000"/>
              </a:lnSpc>
              <a:buNone/>
            </a:pPr>
            <a:r>
              <a:rPr lang="de-DE" sz="1600" dirty="0">
                <a:solidFill>
                  <a:schemeClr val="accent1"/>
                </a:solidFill>
                <a:latin typeface="Calibri" panose="020F0502020204030204" pitchFamily="34" charset="0"/>
                <a:ea typeface="MyriadPro-Regular"/>
                <a:cs typeface="Arial" panose="020B0604020202020204" pitchFamily="34" charset="0"/>
              </a:rPr>
              <a:t>Du bist jetzt immer noch die von dir gewählte Person. </a:t>
            </a:r>
            <a:endParaRPr lang="de-DE" sz="1600" dirty="0">
              <a:solidFill>
                <a:schemeClr val="accent1"/>
              </a:solidFill>
              <a:effectLst/>
              <a:latin typeface="Calibri" panose="020F0502020204030204" pitchFamily="34" charset="0"/>
              <a:ea typeface="MyriadPro-Regular"/>
              <a:cs typeface="Arial" panose="020B0604020202020204" pitchFamily="34" charset="0"/>
            </a:endParaRPr>
          </a:p>
          <a:p>
            <a:pPr>
              <a:lnSpc>
                <a:spcPct val="130000"/>
              </a:lnSpc>
              <a:buClr>
                <a:srgbClr val="FFC000"/>
              </a:buClr>
              <a:buFont typeface="Calibri" panose="020F0502020204030204" pitchFamily="34" charset="0"/>
              <a:buChar char="₋"/>
            </a:pPr>
            <a:r>
              <a:rPr lang="de-DE" sz="1600" b="1" dirty="0">
                <a:latin typeface="Calibri" panose="020F0502020204030204" pitchFamily="34" charset="0"/>
                <a:ea typeface="MyriadPro-Regular"/>
                <a:cs typeface="Arial" panose="020B0604020202020204" pitchFamily="34" charset="0"/>
              </a:rPr>
              <a:t>Erzähle</a:t>
            </a:r>
            <a:r>
              <a:rPr lang="de-DE" sz="1600" dirty="0">
                <a:latin typeface="Calibri" panose="020F0502020204030204" pitchFamily="34" charset="0"/>
                <a:ea typeface="MyriadPro-Regular"/>
                <a:cs typeface="Arial" panose="020B0604020202020204" pitchFamily="34" charset="0"/>
              </a:rPr>
              <a:t> jetzt </a:t>
            </a:r>
            <a:r>
              <a:rPr lang="de-DE" sz="1600" b="1" dirty="0">
                <a:latin typeface="Calibri" panose="020F0502020204030204" pitchFamily="34" charset="0"/>
                <a:ea typeface="MyriadPro-Regular"/>
                <a:cs typeface="Arial" panose="020B0604020202020204" pitchFamily="34" charset="0"/>
              </a:rPr>
              <a:t>über deine Grundbedürfnisse</a:t>
            </a:r>
            <a:r>
              <a:rPr lang="de-DE" sz="1600" dirty="0">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de-DE" sz="1600" dirty="0">
                <a:latin typeface="Calibri" panose="020F0502020204030204" pitchFamily="34" charset="0"/>
                <a:ea typeface="MyriadPro-Regular"/>
                <a:cs typeface="Arial" panose="020B0604020202020204" pitchFamily="34" charset="0"/>
              </a:rPr>
              <a:t>Nimm dir Zeit zum </a:t>
            </a:r>
            <a:r>
              <a:rPr lang="de-DE" sz="1600" b="1" dirty="0">
                <a:latin typeface="Calibri" panose="020F0502020204030204" pitchFamily="34" charset="0"/>
                <a:ea typeface="MyriadPro-Regular"/>
                <a:cs typeface="Arial" panose="020B0604020202020204" pitchFamily="34" charset="0"/>
              </a:rPr>
              <a:t>Überlegen und beantworte</a:t>
            </a:r>
            <a:r>
              <a:rPr lang="de-DE" sz="1600" dirty="0">
                <a:latin typeface="Calibri" panose="020F0502020204030204" pitchFamily="34" charset="0"/>
                <a:ea typeface="MyriadPro-Regular"/>
                <a:cs typeface="Arial" panose="020B0604020202020204" pitchFamily="34" charset="0"/>
              </a:rPr>
              <a:t> diese Fragen</a:t>
            </a:r>
            <a:r>
              <a:rPr lang="de-DE" sz="1600"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r>
              <a:rPr lang="de-DE"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Überleben:</a:t>
            </a:r>
          </a:p>
          <a:p>
            <a:pPr lvl="1" algn="just">
              <a:lnSpc>
                <a:spcPct val="130000"/>
              </a:lnSpc>
            </a:pPr>
            <a:r>
              <a:rPr lang="de-DE" sz="1600" i="1" dirty="0">
                <a:latin typeface="Calibri" panose="020F0502020204030204" pitchFamily="34" charset="0"/>
                <a:ea typeface="MyriadPro-Regular"/>
                <a:cs typeface="Arial" panose="020B0604020202020204" pitchFamily="34" charset="0"/>
              </a:rPr>
              <a:t>Ist dein Bedürfnis nach Sicherheit und Überleben irgendwo bedroht? Wodurch?</a:t>
            </a:r>
          </a:p>
          <a:p>
            <a:pPr lvl="1" algn="just">
              <a:lnSpc>
                <a:spcPct val="130000"/>
              </a:lnSpc>
            </a:pPr>
            <a:r>
              <a:rPr lang="de-DE" sz="1600" i="1" dirty="0">
                <a:latin typeface="Calibri" panose="020F0502020204030204" pitchFamily="34" charset="0"/>
                <a:ea typeface="MyriadPro-Regular"/>
                <a:cs typeface="Arial" panose="020B0604020202020204" pitchFamily="34" charset="0"/>
              </a:rPr>
              <a:t>Worauf kannst du dich verlassen?</a:t>
            </a:r>
          </a:p>
          <a:p>
            <a:pPr marL="0" indent="0" algn="just">
              <a:lnSpc>
                <a:spcPct val="130000"/>
              </a:lnSpc>
              <a:buNone/>
            </a:pPr>
            <a:r>
              <a:rPr lang="de-DE" sz="1600" b="1" dirty="0">
                <a:effectLst/>
                <a:latin typeface="Calibri" panose="020F0502020204030204" pitchFamily="34" charset="0"/>
                <a:ea typeface="MyriadPro-Regular"/>
                <a:cs typeface="Arial" panose="020B0604020202020204" pitchFamily="34" charset="0"/>
              </a:rPr>
              <a:t>  </a:t>
            </a:r>
            <a:r>
              <a:rPr lang="de-DE"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Liebe und Zugehörigkeit:</a:t>
            </a:r>
          </a:p>
          <a:p>
            <a:pPr lvl="1" algn="just">
              <a:lnSpc>
                <a:spcPct val="130000"/>
              </a:lnSpc>
            </a:pPr>
            <a:r>
              <a:rPr lang="de-DE" sz="1600" i="1" dirty="0">
                <a:latin typeface="Calibri" panose="020F0502020204030204" pitchFamily="34" charset="0"/>
                <a:cs typeface="Arial" panose="020B0604020202020204" pitchFamily="34" charset="0"/>
              </a:rPr>
              <a:t>Gibt es derzeit jemandem oder eine Personengruppe, zu dem oder der du dich zugehörig fühlst? Wer ist das?</a:t>
            </a:r>
          </a:p>
          <a:p>
            <a:pPr lvl="1" algn="just">
              <a:lnSpc>
                <a:spcPct val="130000"/>
              </a:lnSpc>
            </a:pPr>
            <a:r>
              <a:rPr lang="de-DE" sz="1600" i="1" dirty="0">
                <a:latin typeface="Calibri" panose="020F0502020204030204" pitchFamily="34" charset="0"/>
                <a:cs typeface="Arial" panose="020B0604020202020204" pitchFamily="34" charset="0"/>
              </a:rPr>
              <a:t>Für wen möchtest du dich einsetzen?</a:t>
            </a:r>
          </a:p>
          <a:p>
            <a:pPr marL="0" indent="0">
              <a:buNone/>
            </a:pPr>
            <a:endParaRPr lang="de-DE" sz="1600" dirty="0"/>
          </a:p>
        </p:txBody>
      </p:sp>
      <p:sp>
        <p:nvSpPr>
          <p:cNvPr id="4" name="Θέση περιεχομένου 3">
            <a:extLst>
              <a:ext uri="{FF2B5EF4-FFF2-40B4-BE49-F238E27FC236}">
                <a16:creationId xmlns:a16="http://schemas.microsoft.com/office/drawing/2014/main" id="{B0CC7C63-6472-4947-BE94-3AF453FD9569}"/>
              </a:ext>
            </a:extLst>
          </p:cNvPr>
          <p:cNvSpPr>
            <a:spLocks noGrp="1"/>
          </p:cNvSpPr>
          <p:nvPr>
            <p:ph sz="half" idx="2"/>
          </p:nvPr>
        </p:nvSpPr>
        <p:spPr>
          <a:xfrm>
            <a:off x="6132873" y="1540743"/>
            <a:ext cx="5980469" cy="4351338"/>
          </a:xfrm>
          <a:noFill/>
        </p:spPr>
        <p:txBody>
          <a:bodyPr>
            <a:noAutofit/>
          </a:bodyPr>
          <a:lstStyle/>
          <a:p>
            <a:pPr marL="0" indent="0" algn="just">
              <a:lnSpc>
                <a:spcPct val="130000"/>
              </a:lnSpc>
              <a:buNone/>
            </a:pPr>
            <a:r>
              <a:rPr lang="de-DE"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Spaß:</a:t>
            </a:r>
          </a:p>
          <a:p>
            <a:pPr lvl="1" algn="just">
              <a:lnSpc>
                <a:spcPct val="130000"/>
              </a:lnSpc>
            </a:pPr>
            <a:r>
              <a:rPr lang="de-DE" sz="1600" i="1" dirty="0">
                <a:latin typeface="Calibri" panose="020F0502020204030204" pitchFamily="34" charset="0"/>
                <a:ea typeface="MyriadPro-Regular"/>
                <a:cs typeface="Arial" panose="020B0604020202020204" pitchFamily="34" charset="0"/>
              </a:rPr>
              <a:t>Was würde dir jetzt so richtig Spaß machen?</a:t>
            </a:r>
          </a:p>
          <a:p>
            <a:pPr lvl="1" algn="just">
              <a:lnSpc>
                <a:spcPct val="130000"/>
              </a:lnSpc>
            </a:pPr>
            <a:r>
              <a:rPr lang="de-DE" sz="1600" i="1" dirty="0">
                <a:latin typeface="Calibri" panose="020F0502020204030204" pitchFamily="34" charset="0"/>
                <a:ea typeface="MyriadPro-Regular"/>
                <a:cs typeface="Arial" panose="020B0604020202020204" pitchFamily="34" charset="0"/>
              </a:rPr>
              <a:t>Welche Möglichkeiten birgt diese Situation für dich, etwas Neues zu entdecken?</a:t>
            </a:r>
            <a:r>
              <a:rPr lang="de-DE" sz="1600" b="1" dirty="0">
                <a:latin typeface="Calibri" panose="020F0502020204030204" pitchFamily="34" charset="0"/>
                <a:ea typeface="MyriadPro-Regular"/>
                <a:cs typeface="Arial" panose="020B0604020202020204" pitchFamily="34" charset="0"/>
              </a:rPr>
              <a:t> </a:t>
            </a:r>
          </a:p>
          <a:p>
            <a:pPr marL="0" indent="0" algn="just">
              <a:lnSpc>
                <a:spcPct val="130000"/>
              </a:lnSpc>
              <a:buNone/>
            </a:pPr>
            <a:r>
              <a:rPr lang="de-DE"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Freiheit:</a:t>
            </a:r>
          </a:p>
          <a:p>
            <a:pPr lvl="1" algn="just">
              <a:lnSpc>
                <a:spcPct val="130000"/>
              </a:lnSpc>
            </a:pPr>
            <a:r>
              <a:rPr lang="de-DE" sz="1600" i="1" dirty="0">
                <a:latin typeface="Calibri" panose="020F0502020204030204" pitchFamily="34" charset="0"/>
                <a:ea typeface="MyriadPro-Regular"/>
                <a:cs typeface="Arial" panose="020B0604020202020204" pitchFamily="34" charset="0"/>
              </a:rPr>
              <a:t>In welchen Bereichen fühlst du dich frei?</a:t>
            </a:r>
          </a:p>
          <a:p>
            <a:pPr lvl="1" algn="just">
              <a:lnSpc>
                <a:spcPct val="130000"/>
              </a:lnSpc>
            </a:pPr>
            <a:r>
              <a:rPr lang="de-DE" sz="1600" i="1" dirty="0">
                <a:latin typeface="Calibri" panose="020F0502020204030204" pitchFamily="34" charset="0"/>
                <a:ea typeface="MyriadPro-Regular"/>
                <a:cs typeface="Arial" panose="020B0604020202020204" pitchFamily="34" charset="0"/>
              </a:rPr>
              <a:t>Für wen fühlst du dich verantwortlich?</a:t>
            </a:r>
            <a:endParaRPr lang="de-DE" sz="1600" b="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de-DE"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Macht:</a:t>
            </a:r>
          </a:p>
          <a:p>
            <a:pPr lvl="1" algn="just">
              <a:lnSpc>
                <a:spcPct val="130000"/>
              </a:lnSpc>
            </a:pPr>
            <a:r>
              <a:rPr lang="de-DE" sz="1600" i="1" dirty="0">
                <a:latin typeface="Calibri" panose="020F0502020204030204" pitchFamily="34" charset="0"/>
                <a:ea typeface="MyriadPro-Regular"/>
                <a:cs typeface="Arial" panose="020B0604020202020204" pitchFamily="34" charset="0"/>
              </a:rPr>
              <a:t>Worauf kannst du stolz sein?</a:t>
            </a:r>
          </a:p>
          <a:p>
            <a:pPr lvl="1" algn="just">
              <a:lnSpc>
                <a:spcPct val="130000"/>
              </a:lnSpc>
            </a:pPr>
            <a:r>
              <a:rPr lang="de-DE" sz="1600" i="1" dirty="0">
                <a:latin typeface="Calibri" panose="020F0502020204030204" pitchFamily="34" charset="0"/>
                <a:ea typeface="MyriadPro-Regular"/>
                <a:cs typeface="Arial" panose="020B0604020202020204" pitchFamily="34" charset="0"/>
              </a:rPr>
              <a:t>Auf welche Bereiche der Situation hast du Einfluss?</a:t>
            </a:r>
          </a:p>
          <a:p>
            <a:pPr lvl="1" algn="just">
              <a:lnSpc>
                <a:spcPct val="130000"/>
              </a:lnSpc>
            </a:pPr>
            <a:endParaRPr lang="de-DE" sz="1600" dirty="0"/>
          </a:p>
        </p:txBody>
      </p:sp>
      <p:pic>
        <p:nvPicPr>
          <p:cNvPr id="5" name="Γραφικό 4" descr="Ίχνη παπουτσιών περίγραμμα">
            <a:extLst>
              <a:ext uri="{FF2B5EF4-FFF2-40B4-BE49-F238E27FC236}">
                <a16:creationId xmlns:a16="http://schemas.microsoft.com/office/drawing/2014/main" id="{BE6EFDAA-22ED-4705-B211-377C66560BC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470812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4113" descr="Aquarell, Pinselstrich, Farbe, Abstrakt, Textur, Bürste">
            <a:extLst>
              <a:ext uri="{FF2B5EF4-FFF2-40B4-BE49-F238E27FC236}">
                <a16:creationId xmlns:a16="http://schemas.microsoft.com/office/drawing/2014/main" id="{AA1F69FA-5A62-454F-B1D7-6D68B28066CF}"/>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13729" y="4906909"/>
            <a:ext cx="2320083" cy="530686"/>
          </a:xfrm>
          <a:prstGeom prst="rect">
            <a:avLst/>
          </a:prstGeom>
          <a:noFill/>
          <a:ln>
            <a:noFill/>
          </a:ln>
          <a:extLst>
            <a:ext uri="{53640926-AAD7-44D8-BBD7-CCE9431645EC}">
              <a14:shadowObscured xmlns:a14="http://schemas.microsoft.com/office/drawing/2010/main"/>
            </a:ext>
          </a:extLst>
        </p:spPr>
      </p:pic>
      <p:pic>
        <p:nvPicPr>
          <p:cNvPr id="8" name="Grafik 4156" descr="Aquarell, Pinselstrich, Farbe, Abstrakt, Textur, Bürste">
            <a:extLst>
              <a:ext uri="{FF2B5EF4-FFF2-40B4-BE49-F238E27FC236}">
                <a16:creationId xmlns:a16="http://schemas.microsoft.com/office/drawing/2014/main" id="{3694AC30-988E-4ECA-8882-A37528BBE5EF}"/>
              </a:ext>
            </a:extLst>
          </p:cNvPr>
          <p:cNvPicPr>
            <a:picLocks noChangeAspect="1"/>
          </p:cNvPicPr>
          <p:nvPr/>
        </p:nvPicPr>
        <p:blipFill rotWithShape="1">
          <a:blip r:embed="rId3" cstate="hq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0" y="2857115"/>
            <a:ext cx="1291920" cy="655354"/>
          </a:xfrm>
          <a:prstGeom prst="rect">
            <a:avLst/>
          </a:prstGeom>
          <a:noFill/>
          <a:ln>
            <a:noFill/>
          </a:ln>
          <a:extLst>
            <a:ext uri="{53640926-AAD7-44D8-BBD7-CCE9431645EC}">
              <a14:shadowObscured xmlns:a14="http://schemas.microsoft.com/office/drawing/2010/main"/>
            </a:ext>
          </a:extLst>
        </p:spPr>
      </p:pic>
      <p:pic>
        <p:nvPicPr>
          <p:cNvPr id="10" name="Εικόνα 9" descr="Εικόνα που περιέχει κομμάτι, φέτα, σνακ&#10;&#10;Περιγραφή που δημιουργήθηκε αυτόματα">
            <a:extLst>
              <a:ext uri="{FF2B5EF4-FFF2-40B4-BE49-F238E27FC236}">
                <a16:creationId xmlns:a16="http://schemas.microsoft.com/office/drawing/2014/main" id="{34D99304-A352-4BE7-813D-5E4284CD78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35245" y="1530225"/>
            <a:ext cx="1291920" cy="574494"/>
          </a:xfrm>
          <a:prstGeom prst="rect">
            <a:avLst/>
          </a:prstGeom>
          <a:noFill/>
        </p:spPr>
      </p:pic>
      <p:pic>
        <p:nvPicPr>
          <p:cNvPr id="9" name="Grafik 41" descr="Aquarell, Pinselstrich, Farbe, Abstrakt, Textur, Bürste">
            <a:extLst>
              <a:ext uri="{FF2B5EF4-FFF2-40B4-BE49-F238E27FC236}">
                <a16:creationId xmlns:a16="http://schemas.microsoft.com/office/drawing/2014/main" id="{ED456E8B-FDB6-418F-A56A-DFBA040B2016}"/>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496233" y="4763728"/>
            <a:ext cx="1863427" cy="609600"/>
          </a:xfrm>
          <a:prstGeom prst="rect">
            <a:avLst/>
          </a:prstGeom>
          <a:noFill/>
          <a:ln>
            <a:noFill/>
          </a:ln>
          <a:extLst>
            <a:ext uri="{53640926-AAD7-44D8-BBD7-CCE9431645EC}">
              <a14:shadowObscured xmlns:a14="http://schemas.microsoft.com/office/drawing/2010/main"/>
            </a:ext>
          </a:extLst>
        </p:spPr>
      </p:pic>
      <p:pic>
        <p:nvPicPr>
          <p:cNvPr id="12" name="Grafik 48" descr="Aquarell, Pinselstrich, Farbe, Abstrakt, Textur, Bürste">
            <a:extLst>
              <a:ext uri="{FF2B5EF4-FFF2-40B4-BE49-F238E27FC236}">
                <a16:creationId xmlns:a16="http://schemas.microsoft.com/office/drawing/2014/main" id="{08C10C41-2FB9-44AB-B6A9-9C9D9A9FF6AF}"/>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397145" y="3269204"/>
            <a:ext cx="1863428" cy="677545"/>
          </a:xfrm>
          <a:prstGeom prst="rect">
            <a:avLst/>
          </a:prstGeom>
          <a:noFill/>
          <a:ln>
            <a:noFill/>
          </a:ln>
          <a:extLst>
            <a:ext uri="{53640926-AAD7-44D8-BBD7-CCE9431645EC}">
              <a14:shadowObscured xmlns:a14="http://schemas.microsoft.com/office/drawing/2010/main"/>
            </a:ext>
          </a:extLst>
        </p:spPr>
      </p:pic>
      <p:pic>
        <p:nvPicPr>
          <p:cNvPr id="7" name="Grafik 617" descr="Aquarell, Pinselstrich, Farbe, Abstrakt, Textur, Bürste">
            <a:extLst>
              <a:ext uri="{FF2B5EF4-FFF2-40B4-BE49-F238E27FC236}">
                <a16:creationId xmlns:a16="http://schemas.microsoft.com/office/drawing/2014/main" id="{2F16C609-E9CD-4A5D-91D8-7EC90DFC87F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Schritt 5: </a:t>
            </a:r>
            <a:r>
              <a:rPr lang="de-DE" sz="3200" b="0" dirty="0"/>
              <a:t>Was würdest du tun?</a:t>
            </a: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108156" y="1693016"/>
            <a:ext cx="5348748" cy="4963423"/>
          </a:xfrm>
        </p:spPr>
        <p:txBody>
          <a:bodyPr>
            <a:normAutofit fontScale="70000" lnSpcReduction="20000"/>
          </a:bodyPr>
          <a:lstStyle/>
          <a:p>
            <a:pPr marL="0" indent="0" algn="just">
              <a:lnSpc>
                <a:spcPct val="130000"/>
              </a:lnSpc>
              <a:buNone/>
            </a:pPr>
            <a:r>
              <a:rPr lang="de-DE" sz="2100" i="1" dirty="0">
                <a:solidFill>
                  <a:schemeClr val="accent1"/>
                </a:solidFill>
                <a:latin typeface="Calibri" panose="020F0502020204030204" pitchFamily="34" charset="0"/>
                <a:ea typeface="MyriadPro-Regular"/>
                <a:cs typeface="Arial" panose="020B0604020202020204" pitchFamily="34" charset="0"/>
              </a:rPr>
              <a:t>Wie würdest du jetzt handeln? Welches deiner Bedürfnisse möchtest du in dieser Situation am dringendsten erfüllen</a:t>
            </a:r>
            <a:r>
              <a:rPr lang="de-DE" sz="2100" i="1" dirty="0">
                <a:solidFill>
                  <a:schemeClr val="accent1"/>
                </a:solidFill>
                <a:effectLst/>
                <a:latin typeface="Calibri" panose="020F0502020204030204" pitchFamily="34" charset="0"/>
                <a:ea typeface="MyriadPro-Regular"/>
                <a:cs typeface="Arial" panose="020B0604020202020204" pitchFamily="34" charset="0"/>
              </a:rPr>
              <a:t>? </a:t>
            </a:r>
          </a:p>
          <a:p>
            <a:pPr marL="0" indent="0" algn="just">
              <a:lnSpc>
                <a:spcPct val="130000"/>
              </a:lnSpc>
              <a:buNone/>
            </a:pPr>
            <a:r>
              <a:rPr lang="de-DE" sz="2100" b="1" dirty="0">
                <a:latin typeface="Calibri" panose="020F0502020204030204" pitchFamily="34" charset="0"/>
                <a:ea typeface="MyriadPro-Regular"/>
                <a:cs typeface="Arial" panose="020B0604020202020204" pitchFamily="34" charset="0"/>
              </a:rPr>
              <a:t>Entscheide dich für zwei Bedürfnisse, </a:t>
            </a:r>
            <a:r>
              <a:rPr lang="de-DE" sz="2100" dirty="0">
                <a:latin typeface="Calibri" panose="020F0502020204030204" pitchFamily="34" charset="0"/>
                <a:ea typeface="MyriadPro-Regular"/>
                <a:cs typeface="Arial" panose="020B0604020202020204" pitchFamily="34" charset="0"/>
              </a:rPr>
              <a:t>die du derzeit am wichtigsten findest und beantworte die Fragen dazu</a:t>
            </a:r>
            <a:r>
              <a:rPr lang="de-DE" sz="2100"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Überleben:</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Was kannst du jetzt sofort tun, damit du dich sicherer fühlen kannst?</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Wem würde dieses Verhalten nutzen, wem eventuell schaden?</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Was müsste sich längerfristig ändern, damit dein Bedürfnis nach Überleben und Sicherheit besser erfüllt ist?</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Was kannst du dazu beitragen? </a:t>
            </a:r>
          </a:p>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Liebe und Zugehörigkeit:</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Wie kann das Bedürfnis nach Liebe und Zugehörigkeit der Menschen in dieser Situation helfen?</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Wie kannst du das Vertrauen einer anderen Person gewinnen?</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Wem könntest du jetzt eine Freude bereiten, - wodurch</a:t>
            </a:r>
            <a:r>
              <a:rPr lang="de-DE" sz="2000" i="1" dirty="0">
                <a:effectLst/>
                <a:latin typeface="Calibri" panose="020F0502020204030204" pitchFamily="34" charset="0"/>
                <a:ea typeface="MyriadPro-Regular"/>
                <a:cs typeface="Arial" panose="020B0604020202020204" pitchFamily="34" charset="0"/>
              </a:rPr>
              <a:t>?</a:t>
            </a:r>
          </a:p>
        </p:txBody>
      </p:sp>
      <p:sp>
        <p:nvSpPr>
          <p:cNvPr id="5" name="Θέση περιεχομένου 4">
            <a:extLst>
              <a:ext uri="{FF2B5EF4-FFF2-40B4-BE49-F238E27FC236}">
                <a16:creationId xmlns:a16="http://schemas.microsoft.com/office/drawing/2014/main" id="{261A2E38-4C9C-493E-A321-6F420E609B10}"/>
              </a:ext>
            </a:extLst>
          </p:cNvPr>
          <p:cNvSpPr>
            <a:spLocks noGrp="1"/>
          </p:cNvSpPr>
          <p:nvPr>
            <p:ph sz="half" idx="2"/>
          </p:nvPr>
        </p:nvSpPr>
        <p:spPr>
          <a:xfrm>
            <a:off x="5683045" y="1602658"/>
            <a:ext cx="6400799" cy="5255341"/>
          </a:xfrm>
        </p:spPr>
        <p:txBody>
          <a:bodyPr>
            <a:normAutofit fontScale="70000" lnSpcReduction="20000"/>
          </a:bodyPr>
          <a:lstStyle/>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Spaß:</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Was könntest du jetzt tun, um mehr Leichtigkeit in die Situation zu bringen?</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Wie könntest du dich jetzt so einbringen, dass es dir ganz entspricht und Freude bereitet?</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Was kannst du aus der Situation lernen?</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Was können die anderen aus der Situation lernen?</a:t>
            </a:r>
          </a:p>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Freiheit:</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Was könntest du jetzt im Moment entscheiden, um deine Situation zu verbessern?</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Welche Folgen hätte diese Entscheidung für dich?</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Welche Folgen hätte diese Entscheidung für andere?</a:t>
            </a:r>
          </a:p>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Macht/Einfluss:</a:t>
            </a:r>
          </a:p>
          <a:p>
            <a:pPr lvl="1" algn="just">
              <a:lnSpc>
                <a:spcPct val="130000"/>
              </a:lnSpc>
            </a:pPr>
            <a:r>
              <a:rPr lang="de-DE" sz="2000" i="1" dirty="0">
                <a:latin typeface="Calibri" panose="020F0502020204030204" pitchFamily="34" charset="0"/>
                <a:ea typeface="MyriadPro-Regular"/>
                <a:cs typeface="Arial" panose="020B0604020202020204" pitchFamily="34" charset="0"/>
              </a:rPr>
              <a:t>Durch welche Tat könntest die Situation für dich und die Menschen, die dir wichtig sind, verbessern?</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Welche Fähigkeiten brauchst du dafür?</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Wen brauchst du dafür?</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Wem würde diese Tat nutzen, wem schaden?</a:t>
            </a:r>
          </a:p>
        </p:txBody>
      </p:sp>
      <p:pic>
        <p:nvPicPr>
          <p:cNvPr id="6" name="Γραφικό 5" descr="Ίχνη παπουτσιών περίγραμμα">
            <a:extLst>
              <a:ext uri="{FF2B5EF4-FFF2-40B4-BE49-F238E27FC236}">
                <a16:creationId xmlns:a16="http://schemas.microsoft.com/office/drawing/2014/main" id="{65E85FBC-20BF-42D8-9E72-986C82B978A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359398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noFill/>
        </p:spPr>
        <p:txBody>
          <a:bodyPr>
            <a:normAutofit/>
          </a:bodyPr>
          <a:lstStyle/>
          <a:p>
            <a:pPr marL="0" indent="0" algn="just">
              <a:lnSpc>
                <a:spcPct val="130000"/>
              </a:lnSpc>
              <a:buNone/>
              <a:tabLst>
                <a:tab pos="1620520" algn="l"/>
                <a:tab pos="3421380" algn="l"/>
              </a:tabLst>
            </a:pPr>
            <a:r>
              <a:rPr lang="de-DE" sz="1800" b="1" i="1" dirty="0">
                <a:latin typeface="Calibri" panose="020F0502020204030204" pitchFamily="34" charset="0"/>
                <a:ea typeface="MyriadPro-Regular"/>
                <a:cs typeface="Arial" panose="020B0604020202020204" pitchFamily="34" charset="0"/>
              </a:rPr>
              <a:t>Wow, ganz schön bewegte Zeiten waren das damals, oder?</a:t>
            </a:r>
            <a:endParaRPr lang="de-DE" sz="1800" b="1" i="1" dirty="0">
              <a:effectLst/>
              <a:latin typeface="Calibri" panose="020F0502020204030204" pitchFamily="34" charset="0"/>
              <a:ea typeface="MyriadPro-Regular"/>
              <a:cs typeface="Arial" panose="020B0604020202020204" pitchFamily="34" charset="0"/>
            </a:endParaRPr>
          </a:p>
          <a:p>
            <a:pPr algn="just">
              <a:lnSpc>
                <a:spcPct val="130000"/>
              </a:lnSpc>
              <a:tabLst>
                <a:tab pos="1620520" algn="l"/>
                <a:tab pos="3421380" algn="l"/>
              </a:tabLst>
            </a:pPr>
            <a:r>
              <a:rPr lang="de-DE" sz="1800" dirty="0">
                <a:latin typeface="Calibri" panose="020F0502020204030204" pitchFamily="34" charset="0"/>
                <a:ea typeface="MyriadPro-Regular"/>
                <a:cs typeface="Arial" panose="020B0604020202020204" pitchFamily="34" charset="0"/>
              </a:rPr>
              <a:t>Wenn du wissen willst, wie die Person, in die du dich jetzt hineinversetzt hast, damals tatsächlich gehandelt hat, lies hier im entsprechenden Kasten weiter</a:t>
            </a:r>
            <a:r>
              <a:rPr lang="de-DE" sz="1800" dirty="0">
                <a:effectLst/>
                <a:latin typeface="Calibri" panose="020F0502020204030204" pitchFamily="34" charset="0"/>
                <a:ea typeface="MyriadPro-Regular"/>
                <a:cs typeface="Arial" panose="020B0604020202020204" pitchFamily="34" charset="0"/>
              </a:rPr>
              <a:t>:</a:t>
            </a:r>
          </a:p>
          <a:p>
            <a:pPr algn="just">
              <a:lnSpc>
                <a:spcPct val="130000"/>
              </a:lnSpc>
              <a:tabLst>
                <a:tab pos="1620520" algn="l"/>
                <a:tab pos="3421380" algn="l"/>
              </a:tabLst>
            </a:pPr>
            <a:r>
              <a:rPr lang="de-DE" sz="1800" b="1" dirty="0">
                <a:latin typeface="Calibri" panose="020F0502020204030204" pitchFamily="34" charset="0"/>
                <a:ea typeface="MyriadPro-Regular"/>
                <a:cs typeface="Arial" panose="020B0604020202020204" pitchFamily="34" charset="0"/>
              </a:rPr>
              <a:t>Aber Achtung! </a:t>
            </a:r>
            <a:r>
              <a:rPr lang="de-DE" sz="1800" dirty="0">
                <a:latin typeface="Calibri" panose="020F0502020204030204" pitchFamily="34" charset="0"/>
                <a:ea typeface="MyriadPro-Regular"/>
                <a:cs typeface="Arial" panose="020B0604020202020204" pitchFamily="34" charset="0"/>
              </a:rPr>
              <a:t>Lies nur diese eine Box, sonst geht für dich die Spannung bei den anderen Personen verloren!</a:t>
            </a:r>
            <a:endParaRPr lang="de-DE" sz="1800" dirty="0">
              <a:effectLst/>
              <a:latin typeface="Calibri" panose="020F0502020204030204" pitchFamily="34" charset="0"/>
              <a:ea typeface="MyriadPro-Regular"/>
              <a:cs typeface="Arial" panose="020B0604020202020204" pitchFamily="34" charset="0"/>
            </a:endParaRPr>
          </a:p>
        </p:txBody>
      </p:sp>
      <p:pic>
        <p:nvPicPr>
          <p:cNvPr id="23" name="Grafik 617" descr="Aquarell, Pinselstrich, Farbe, Abstrakt, Textur, Bürste">
            <a:extLst>
              <a:ext uri="{FF2B5EF4-FFF2-40B4-BE49-F238E27FC236}">
                <a16:creationId xmlns:a16="http://schemas.microsoft.com/office/drawing/2014/main" id="{97F4A496-B1FC-4726-861A-BB459983C68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pic>
        <p:nvPicPr>
          <p:cNvPr id="27" name="Γραφικό 26" descr="Ίχνη παπουτσιών περίγραμμα">
            <a:extLst>
              <a:ext uri="{FF2B5EF4-FFF2-40B4-BE49-F238E27FC236}">
                <a16:creationId xmlns:a16="http://schemas.microsoft.com/office/drawing/2014/main" id="{2A300565-BCFD-490D-91DD-AFAB9F27EE2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Schritt 6: </a:t>
            </a:r>
            <a:r>
              <a:rPr lang="de-DE" sz="3200" b="0" dirty="0"/>
              <a:t>Zwischenstopp!</a:t>
            </a:r>
          </a:p>
        </p:txBody>
      </p:sp>
      <p:pic>
        <p:nvPicPr>
          <p:cNvPr id="38" name="Grafik 1" descr="Εικόνα που περιέχει κείμενο&#10;&#10;Περιγραφή που δημιουργήθηκε αυτόματα">
            <a:extLst>
              <a:ext uri="{FF2B5EF4-FFF2-40B4-BE49-F238E27FC236}">
                <a16:creationId xmlns:a16="http://schemas.microsoft.com/office/drawing/2014/main" id="{575807E8-79DC-4A67-AC5A-6AA36F950482}"/>
              </a:ext>
            </a:extLst>
          </p:cNvPr>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526118" y="3745263"/>
            <a:ext cx="3055620" cy="1228090"/>
          </a:xfrm>
          <a:prstGeom prst="rect">
            <a:avLst/>
          </a:prstGeom>
          <a:noFill/>
          <a:ln>
            <a:noFill/>
          </a:ln>
          <a:extLst>
            <a:ext uri="{53640926-AAD7-44D8-BBD7-CCE9431645EC}">
              <a14:shadowObscured xmlns:a14="http://schemas.microsoft.com/office/drawing/2010/main"/>
            </a:ext>
          </a:extLst>
        </p:spPr>
      </p:pic>
      <p:pic>
        <p:nvPicPr>
          <p:cNvPr id="37" name="Grafik 116" descr="Εικόνα που περιέχει κείμενο&#10;&#10;Περιγραφή που δημιουργήθηκε αυτόματα">
            <a:extLst>
              <a:ext uri="{FF2B5EF4-FFF2-40B4-BE49-F238E27FC236}">
                <a16:creationId xmlns:a16="http://schemas.microsoft.com/office/drawing/2014/main" id="{D4AC8B5C-143F-4052-AF20-49F284A5D787}"/>
              </a:ext>
            </a:extLst>
          </p:cNvPr>
          <p:cNvPicPr>
            <a:picLocks noChangeAspect="1"/>
          </p:cNvPicPr>
          <p:nvPr/>
        </p:nvPicPr>
        <p:blipFill rotWithShape="1">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775654" y="3728425"/>
            <a:ext cx="2867025" cy="1238250"/>
          </a:xfrm>
          <a:prstGeom prst="rect">
            <a:avLst/>
          </a:prstGeom>
          <a:noFill/>
          <a:ln>
            <a:noFill/>
          </a:ln>
          <a:extLst>
            <a:ext uri="{53640926-AAD7-44D8-BBD7-CCE9431645EC}">
              <a14:shadowObscured xmlns:a14="http://schemas.microsoft.com/office/drawing/2010/main"/>
            </a:ext>
          </a:extLst>
        </p:spPr>
      </p:pic>
      <p:pic>
        <p:nvPicPr>
          <p:cNvPr id="36" name="Grafik 118" descr="Εικόνα που περιέχει κείμενο&#10;&#10;Περιγραφή που δημιουργήθηκε αυτόματα">
            <a:extLst>
              <a:ext uri="{FF2B5EF4-FFF2-40B4-BE49-F238E27FC236}">
                <a16:creationId xmlns:a16="http://schemas.microsoft.com/office/drawing/2014/main" id="{CE03343A-8F4B-4DDB-95D0-E106F8FE84CD}"/>
              </a:ext>
            </a:extLst>
          </p:cNvPr>
          <p:cNvPicPr>
            <a:picLocks noChangeAspect="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5434541" y="5259614"/>
            <a:ext cx="2979420" cy="1130579"/>
          </a:xfrm>
          <a:prstGeom prst="rect">
            <a:avLst/>
          </a:prstGeom>
          <a:noFill/>
          <a:ln>
            <a:noFill/>
          </a:ln>
          <a:extLst>
            <a:ext uri="{53640926-AAD7-44D8-BBD7-CCE9431645EC}">
              <a14:shadowObscured xmlns:a14="http://schemas.microsoft.com/office/drawing/2010/main"/>
            </a:ext>
          </a:extLst>
        </p:spPr>
      </p:pic>
      <p:pic>
        <p:nvPicPr>
          <p:cNvPr id="24" name="Grafik 2">
            <a:extLst>
              <a:ext uri="{FF2B5EF4-FFF2-40B4-BE49-F238E27FC236}">
                <a16:creationId xmlns:a16="http://schemas.microsoft.com/office/drawing/2014/main" id="{235DD351-B7FF-40FB-8CDE-098230C80CC7}"/>
              </a:ext>
            </a:extLst>
          </p:cNvPr>
          <p:cNvPicPr>
            <a:picLocks noChangeAspect="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954891" y="5275688"/>
            <a:ext cx="3243483" cy="1139825"/>
          </a:xfrm>
          <a:prstGeom prst="rect">
            <a:avLst/>
          </a:prstGeom>
          <a:noFill/>
          <a:ln>
            <a:noFill/>
          </a:ln>
          <a:extLst>
            <a:ext uri="{53640926-AAD7-44D8-BBD7-CCE9431645EC}">
              <a14:shadowObscured xmlns:a14="http://schemas.microsoft.com/office/drawing/2010/main"/>
            </a:ext>
          </a:extLst>
        </p:spPr>
      </p:pic>
      <p:sp>
        <p:nvSpPr>
          <p:cNvPr id="35" name="Ορθογώνιο 34">
            <a:extLst>
              <a:ext uri="{FF2B5EF4-FFF2-40B4-BE49-F238E27FC236}">
                <a16:creationId xmlns:a16="http://schemas.microsoft.com/office/drawing/2014/main" id="{59800CD7-7939-4BA9-B9CF-851824671C49}"/>
              </a:ext>
            </a:extLst>
          </p:cNvPr>
          <p:cNvSpPr/>
          <p:nvPr/>
        </p:nvSpPr>
        <p:spPr>
          <a:xfrm flipH="1">
            <a:off x="5747432" y="3854040"/>
            <a:ext cx="676275" cy="923925"/>
          </a:xfrm>
          <a:prstGeom prst="rect">
            <a:avLst/>
          </a:prstGeom>
          <a:blipFill>
            <a:blip r:embed="rId9" cstate="hqprint">
              <a:extLst>
                <a:ext uri="{28A0092B-C50C-407E-A947-70E740481C1C}">
                  <a14:useLocalDpi xmlns:a14="http://schemas.microsoft.com/office/drawing/2010/main" val="0"/>
                </a:ext>
              </a:extLst>
            </a:blip>
            <a:srcRect/>
            <a:stretch>
              <a:fillRect l="-8000" r="-8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dirty="0"/>
          </a:p>
        </p:txBody>
      </p:sp>
      <p:sp>
        <p:nvSpPr>
          <p:cNvPr id="31" name="Ορθογώνιο 30">
            <a:extLst>
              <a:ext uri="{FF2B5EF4-FFF2-40B4-BE49-F238E27FC236}">
                <a16:creationId xmlns:a16="http://schemas.microsoft.com/office/drawing/2014/main" id="{BCCA060F-4513-468F-8293-371FFD3C460E}"/>
              </a:ext>
            </a:extLst>
          </p:cNvPr>
          <p:cNvSpPr/>
          <p:nvPr/>
        </p:nvSpPr>
        <p:spPr>
          <a:xfrm>
            <a:off x="1207864" y="5381684"/>
            <a:ext cx="657225" cy="942975"/>
          </a:xfrm>
          <a:prstGeom prst="rect">
            <a:avLst/>
          </a:prstGeom>
          <a:blipFill>
            <a:blip r:embed="rId10">
              <a:extLst>
                <a:ext uri="{28A0092B-C50C-407E-A947-70E740481C1C}">
                  <a14:useLocalDpi xmlns:a14="http://schemas.microsoft.com/office/drawing/2010/main" val="0"/>
                </a:ext>
              </a:extLst>
            </a:blip>
            <a:srcRect/>
            <a:stretch>
              <a:fillRect l="-22000" r="-22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dirty="0"/>
          </a:p>
        </p:txBody>
      </p:sp>
      <p:sp>
        <p:nvSpPr>
          <p:cNvPr id="34" name="Ορθογώνιο 33">
            <a:extLst>
              <a:ext uri="{FF2B5EF4-FFF2-40B4-BE49-F238E27FC236}">
                <a16:creationId xmlns:a16="http://schemas.microsoft.com/office/drawing/2014/main" id="{EB65638C-99AA-4336-9A78-F10A6B1F6993}"/>
              </a:ext>
            </a:extLst>
          </p:cNvPr>
          <p:cNvSpPr/>
          <p:nvPr/>
        </p:nvSpPr>
        <p:spPr>
          <a:xfrm>
            <a:off x="1185705" y="3965367"/>
            <a:ext cx="657225" cy="923925"/>
          </a:xfrm>
          <a:prstGeom prst="rect">
            <a:avLst/>
          </a:prstGeom>
          <a:blipFill>
            <a:blip r:embed="rId11" cstate="hqprint">
              <a:extLst>
                <a:ext uri="{28A0092B-C50C-407E-A947-70E740481C1C}">
                  <a14:useLocalDpi xmlns:a14="http://schemas.microsoft.com/office/drawing/2010/main" val="0"/>
                </a:ext>
              </a:extLst>
            </a:blip>
            <a:srcRect/>
            <a:stretch>
              <a:fillRect t="-7000" b="-7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dirty="0"/>
          </a:p>
        </p:txBody>
      </p:sp>
      <p:sp>
        <p:nvSpPr>
          <p:cNvPr id="8" name="pop-up" descr="Click here for pop up information.">
            <a:extLst>
              <a:ext uri="{FF2B5EF4-FFF2-40B4-BE49-F238E27FC236}">
                <a16:creationId xmlns:a16="http://schemas.microsoft.com/office/drawing/2014/main" id="{4200EEEF-8970-4C37-A9DD-02546107369B}"/>
              </a:ext>
            </a:extLst>
          </p:cNvPr>
          <p:cNvSpPr/>
          <p:nvPr/>
        </p:nvSpPr>
        <p:spPr>
          <a:xfrm>
            <a:off x="3859990" y="4132713"/>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
        <p:nvSpPr>
          <p:cNvPr id="10" name="Rectangle 4">
            <a:extLst>
              <a:ext uri="{FF2B5EF4-FFF2-40B4-BE49-F238E27FC236}">
                <a16:creationId xmlns:a16="http://schemas.microsoft.com/office/drawing/2014/main" id="{39FADBD4-6602-4102-8B8B-E2AD9094ECA6}"/>
              </a:ext>
            </a:extLst>
          </p:cNvPr>
          <p:cNvSpPr>
            <a:spLocks noChangeArrowheads="1"/>
          </p:cNvSpPr>
          <p:nvPr/>
        </p:nvSpPr>
        <p:spPr bwMode="auto">
          <a:xfrm>
            <a:off x="514350" y="9615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16" name="TextBox 15">
            <a:extLst>
              <a:ext uri="{FF2B5EF4-FFF2-40B4-BE49-F238E27FC236}">
                <a16:creationId xmlns:a16="http://schemas.microsoft.com/office/drawing/2014/main" id="{B080C104-AE67-43FC-93DD-2D008C6F272B}"/>
              </a:ext>
            </a:extLst>
          </p:cNvPr>
          <p:cNvSpPr txBox="1"/>
          <p:nvPr/>
        </p:nvSpPr>
        <p:spPr>
          <a:xfrm>
            <a:off x="1797695" y="3842346"/>
            <a:ext cx="1791705" cy="646331"/>
          </a:xfrm>
          <a:prstGeom prst="rect">
            <a:avLst/>
          </a:prstGeom>
          <a:noFill/>
        </p:spPr>
        <p:txBody>
          <a:bodyPr wrap="square">
            <a:spAutoFit/>
          </a:bodyPr>
          <a:lstStyle/>
          <a:p>
            <a:pPr lvl="0" eaLnBrk="0" fontAlgn="base" hangingPunct="0">
              <a:spcBef>
                <a:spcPct val="0"/>
              </a:spcBef>
              <a:spcAft>
                <a:spcPct val="0"/>
              </a:spcAft>
              <a:tabLst>
                <a:tab pos="3421063" algn="l"/>
              </a:tabLst>
            </a:pPr>
            <a:r>
              <a:rPr lang="de-DE" altLang="en-US" b="1" dirty="0">
                <a:latin typeface="Calibri" panose="020F0502020204030204" pitchFamily="34" charset="0"/>
                <a:ea typeface="MyriadPro-Regular"/>
                <a:cs typeface="Arial" panose="020B0604020202020204" pitchFamily="34" charset="0"/>
              </a:rPr>
              <a:t>Kasten 1:</a:t>
            </a:r>
            <a:r>
              <a:rPr lang="de-DE" altLang="en-US" dirty="0">
                <a:latin typeface="Calibri" panose="020F0502020204030204" pitchFamily="34" charset="0"/>
                <a:ea typeface="MyriadPro-Regular"/>
                <a:cs typeface="Arial" panose="020B0604020202020204" pitchFamily="34" charset="0"/>
              </a:rPr>
              <a:t> Labros, Wasserverkäufer</a:t>
            </a:r>
            <a:endParaRPr lang="de-DE" altLang="en-US" sz="700" dirty="0"/>
          </a:p>
        </p:txBody>
      </p:sp>
      <p:sp>
        <p:nvSpPr>
          <p:cNvPr id="17" name="Rectangle 7">
            <a:extLst>
              <a:ext uri="{FF2B5EF4-FFF2-40B4-BE49-F238E27FC236}">
                <a16:creationId xmlns:a16="http://schemas.microsoft.com/office/drawing/2014/main" id="{C0FBAEAD-8645-46DE-BA0E-25941D758DC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19" name="Rectangle 8">
            <a:extLst>
              <a:ext uri="{FF2B5EF4-FFF2-40B4-BE49-F238E27FC236}">
                <a16:creationId xmlns:a16="http://schemas.microsoft.com/office/drawing/2014/main" id="{C2BC95DB-5DB4-4E60-AFF6-BCEDE94E4CCB}"/>
              </a:ext>
            </a:extLst>
          </p:cNvPr>
          <p:cNvSpPr>
            <a:spLocks noChangeArrowheads="1"/>
          </p:cNvSpPr>
          <p:nvPr/>
        </p:nvSpPr>
        <p:spPr bwMode="auto">
          <a:xfrm>
            <a:off x="6770979" y="3840432"/>
            <a:ext cx="11140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de-DE" altLang="en-US" b="1" dirty="0">
                <a:latin typeface="Calibri" panose="020F0502020204030204" pitchFamily="34" charset="0"/>
                <a:cs typeface="Calibri" panose="020F0502020204030204" pitchFamily="34" charset="0"/>
              </a:rPr>
              <a:t>Kasten </a:t>
            </a:r>
            <a:r>
              <a:rPr kumimoji="0" lang="de-DE" altLang="en-US"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2:</a:t>
            </a:r>
            <a:r>
              <a:rPr kumimoji="0" lang="de-DE"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de-DE"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Rosa, </a:t>
            </a:r>
          </a:p>
          <a:p>
            <a:pPr lvl="0" algn="just" eaLnBrk="0" fontAlgn="base" hangingPunct="0">
              <a:spcBef>
                <a:spcPct val="0"/>
              </a:spcBef>
              <a:spcAft>
                <a:spcPct val="0"/>
              </a:spcAft>
            </a:pPr>
            <a:r>
              <a:rPr lang="de-DE" altLang="en-US" dirty="0">
                <a:latin typeface="Calibri" panose="020F0502020204030204" pitchFamily="34" charset="0"/>
                <a:cs typeface="Calibri" panose="020F0502020204030204" pitchFamily="34" charset="0"/>
              </a:rPr>
              <a:t>Hofdame</a:t>
            </a:r>
            <a:endParaRPr kumimoji="0" lang="de-DE" altLang="en-US" sz="2800" b="0" i="0" u="none" strike="noStrike" cap="none" normalizeH="0" baseline="0" dirty="0">
              <a:ln>
                <a:noFill/>
              </a:ln>
              <a:solidFill>
                <a:schemeClr val="tx1"/>
              </a:solidFill>
              <a:effectLst/>
              <a:latin typeface="Arial" panose="020B0604020202020204" pitchFamily="34" charset="0"/>
            </a:endParaRPr>
          </a:p>
        </p:txBody>
      </p:sp>
      <p:sp>
        <p:nvSpPr>
          <p:cNvPr id="21" name="pop-up" descr="Click here for pop up information.">
            <a:extLst>
              <a:ext uri="{FF2B5EF4-FFF2-40B4-BE49-F238E27FC236}">
                <a16:creationId xmlns:a16="http://schemas.microsoft.com/office/drawing/2014/main" id="{9017DC3A-788F-4E56-A1F1-6ADAD3F95124}"/>
              </a:ext>
            </a:extLst>
          </p:cNvPr>
          <p:cNvSpPr/>
          <p:nvPr/>
        </p:nvSpPr>
        <p:spPr>
          <a:xfrm>
            <a:off x="8937523" y="4147015"/>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
        <p:nvSpPr>
          <p:cNvPr id="26" name="TextBox 25">
            <a:extLst>
              <a:ext uri="{FF2B5EF4-FFF2-40B4-BE49-F238E27FC236}">
                <a16:creationId xmlns:a16="http://schemas.microsoft.com/office/drawing/2014/main" id="{18B80EAC-2F74-45F9-BC16-410BB5BB0D30}"/>
              </a:ext>
            </a:extLst>
          </p:cNvPr>
          <p:cNvSpPr txBox="1"/>
          <p:nvPr/>
        </p:nvSpPr>
        <p:spPr>
          <a:xfrm>
            <a:off x="1168720" y="5367160"/>
            <a:ext cx="2496519" cy="1172629"/>
          </a:xfrm>
          <a:prstGeom prst="rect">
            <a:avLst/>
          </a:prstGeom>
          <a:noFill/>
        </p:spPr>
        <p:txBody>
          <a:bodyPr wrap="square">
            <a:spAutoFit/>
          </a:bodyPr>
          <a:lstStyle/>
          <a:p>
            <a:pPr marL="648335">
              <a:lnSpc>
                <a:spcPct val="130000"/>
              </a:lnSpc>
              <a:tabLst>
                <a:tab pos="3421380" algn="l"/>
              </a:tabLst>
            </a:pPr>
            <a:r>
              <a:rPr lang="de-DE" b="1" dirty="0">
                <a:latin typeface="Calibri" panose="020F0502020204030204" pitchFamily="34" charset="0"/>
                <a:ea typeface="MyriadPro-Regular"/>
                <a:cs typeface="Arial" panose="020B0604020202020204" pitchFamily="34" charset="0"/>
              </a:rPr>
              <a:t>Kasten </a:t>
            </a:r>
            <a:r>
              <a:rPr lang="de-DE" sz="1800" b="1" dirty="0">
                <a:effectLst/>
                <a:latin typeface="Calibri" panose="020F0502020204030204" pitchFamily="34" charset="0"/>
                <a:ea typeface="MyriadPro-Regular"/>
                <a:cs typeface="Arial" panose="020B0604020202020204" pitchFamily="34" charset="0"/>
              </a:rPr>
              <a:t>3:</a:t>
            </a:r>
          </a:p>
          <a:p>
            <a:pPr marL="648335" algn="l">
              <a:lnSpc>
                <a:spcPct val="130000"/>
              </a:lnSpc>
              <a:tabLst>
                <a:tab pos="3421380" algn="l"/>
              </a:tabLst>
            </a:pPr>
            <a:r>
              <a:rPr lang="de-DE" sz="1800" dirty="0">
                <a:effectLst/>
                <a:latin typeface="Calibri" panose="020F0502020204030204" pitchFamily="34" charset="0"/>
                <a:ea typeface="MyriadPro-Regular"/>
                <a:cs typeface="Arial" panose="020B0604020202020204" pitchFamily="34" charset="0"/>
              </a:rPr>
              <a:t>Colonel </a:t>
            </a:r>
            <a:r>
              <a:rPr lang="de-DE" sz="1800" dirty="0" err="1">
                <a:effectLst/>
                <a:latin typeface="Calibri" panose="020F0502020204030204" pitchFamily="34" charset="0"/>
                <a:ea typeface="MyriadPro-Regular"/>
                <a:cs typeface="Arial" panose="020B0604020202020204" pitchFamily="34" charset="0"/>
              </a:rPr>
              <a:t>Kallergis</a:t>
            </a:r>
            <a:endParaRPr lang="de-DE" sz="1800" dirty="0">
              <a:effectLst/>
              <a:latin typeface="Calibri" panose="020F0502020204030204" pitchFamily="34" charset="0"/>
              <a:ea typeface="MyriadPro-Regular"/>
              <a:cs typeface="Arial" panose="020B0604020202020204" pitchFamily="34" charset="0"/>
            </a:endParaRPr>
          </a:p>
          <a:p>
            <a:pPr marL="648335" algn="l">
              <a:lnSpc>
                <a:spcPct val="130000"/>
              </a:lnSpc>
              <a:tabLst>
                <a:tab pos="3421380" algn="l"/>
              </a:tabLst>
            </a:pPr>
            <a:endParaRPr lang="de-DE" sz="1800" dirty="0">
              <a:effectLst/>
              <a:latin typeface="Calibri" panose="020F0502020204030204" pitchFamily="34" charset="0"/>
              <a:ea typeface="MyriadPro-Regular"/>
              <a:cs typeface="Arial" panose="020B0604020202020204" pitchFamily="34" charset="0"/>
            </a:endParaRPr>
          </a:p>
        </p:txBody>
      </p:sp>
      <p:sp>
        <p:nvSpPr>
          <p:cNvPr id="28" name="TextBox 27">
            <a:extLst>
              <a:ext uri="{FF2B5EF4-FFF2-40B4-BE49-F238E27FC236}">
                <a16:creationId xmlns:a16="http://schemas.microsoft.com/office/drawing/2014/main" id="{42DC43EE-FB75-4C54-AD53-594C1CDD7B2F}"/>
              </a:ext>
            </a:extLst>
          </p:cNvPr>
          <p:cNvSpPr txBox="1"/>
          <p:nvPr/>
        </p:nvSpPr>
        <p:spPr>
          <a:xfrm>
            <a:off x="6445044" y="5309780"/>
            <a:ext cx="6378676" cy="646331"/>
          </a:xfrm>
          <a:prstGeom prst="rect">
            <a:avLst/>
          </a:prstGeom>
          <a:noFill/>
        </p:spPr>
        <p:txBody>
          <a:bodyPr wrap="square">
            <a:spAutoFit/>
          </a:bodyPr>
          <a:lstStyle/>
          <a:p>
            <a:r>
              <a:rPr lang="de-DE" b="1" dirty="0">
                <a:latin typeface="Calibri" panose="020F0502020204030204" pitchFamily="34" charset="0"/>
              </a:rPr>
              <a:t>Kasten </a:t>
            </a:r>
            <a:r>
              <a:rPr lang="de-DE" sz="1800" b="1" dirty="0">
                <a:effectLst/>
                <a:latin typeface="Calibri" panose="020F0502020204030204" pitchFamily="34" charset="0"/>
              </a:rPr>
              <a:t>4:</a:t>
            </a:r>
          </a:p>
          <a:p>
            <a:r>
              <a:rPr lang="de-DE" sz="1800" dirty="0">
                <a:effectLst/>
                <a:latin typeface="Calibri" panose="020F0502020204030204" pitchFamily="34" charset="0"/>
              </a:rPr>
              <a:t>Queen Amalia</a:t>
            </a:r>
          </a:p>
        </p:txBody>
      </p:sp>
      <p:sp>
        <p:nvSpPr>
          <p:cNvPr id="30" name="pop-up" descr="Click here for pop up information.">
            <a:extLst>
              <a:ext uri="{FF2B5EF4-FFF2-40B4-BE49-F238E27FC236}">
                <a16:creationId xmlns:a16="http://schemas.microsoft.com/office/drawing/2014/main" id="{95D9C337-DC21-45EE-BC79-5B3F181127DB}"/>
              </a:ext>
            </a:extLst>
          </p:cNvPr>
          <p:cNvSpPr/>
          <p:nvPr/>
        </p:nvSpPr>
        <p:spPr>
          <a:xfrm>
            <a:off x="3351747" y="5309780"/>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
        <p:nvSpPr>
          <p:cNvPr id="33" name="pop-up" descr="Click here for pop up information.">
            <a:extLst>
              <a:ext uri="{FF2B5EF4-FFF2-40B4-BE49-F238E27FC236}">
                <a16:creationId xmlns:a16="http://schemas.microsoft.com/office/drawing/2014/main" id="{12B351BD-4AF8-4458-872C-5664BF0B8848}"/>
              </a:ext>
            </a:extLst>
          </p:cNvPr>
          <p:cNvSpPr/>
          <p:nvPr/>
        </p:nvSpPr>
        <p:spPr>
          <a:xfrm>
            <a:off x="8675210" y="5554475"/>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
        <p:nvSpPr>
          <p:cNvPr id="25" name="Ορθογώνιο 24">
            <a:extLst>
              <a:ext uri="{FF2B5EF4-FFF2-40B4-BE49-F238E27FC236}">
                <a16:creationId xmlns:a16="http://schemas.microsoft.com/office/drawing/2014/main" id="{E2E04E9A-CDA5-47A0-AB8A-4AEDD8981316}"/>
              </a:ext>
            </a:extLst>
          </p:cNvPr>
          <p:cNvSpPr/>
          <p:nvPr/>
        </p:nvSpPr>
        <p:spPr>
          <a:xfrm>
            <a:off x="5778924" y="5374114"/>
            <a:ext cx="676275" cy="942975"/>
          </a:xfrm>
          <a:prstGeom prst="rect">
            <a:avLst/>
          </a:prstGeom>
          <a:blipFill>
            <a:blip r:embed="rId12">
              <a:extLst>
                <a:ext uri="{28A0092B-C50C-407E-A947-70E740481C1C}">
                  <a14:useLocalDpi xmlns:a14="http://schemas.microsoft.com/office/drawing/2010/main" val="0"/>
                </a:ext>
              </a:extLst>
            </a:blip>
            <a:srcRect/>
            <a:stretch>
              <a:fillRect l="-7000" r="-7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dirty="0"/>
          </a:p>
        </p:txBody>
      </p:sp>
      <p:sp>
        <p:nvSpPr>
          <p:cNvPr id="29" name="TextBox 28">
            <a:extLst>
              <a:ext uri="{FF2B5EF4-FFF2-40B4-BE49-F238E27FC236}">
                <a16:creationId xmlns:a16="http://schemas.microsoft.com/office/drawing/2014/main" id="{F1C15C8A-7D11-4600-A514-34321D11C1AB}"/>
              </a:ext>
            </a:extLst>
          </p:cNvPr>
          <p:cNvSpPr txBox="1"/>
          <p:nvPr/>
        </p:nvSpPr>
        <p:spPr>
          <a:xfrm>
            <a:off x="5768630" y="3896956"/>
            <a:ext cx="4881047" cy="1200329"/>
          </a:xfrm>
          <a:prstGeom prst="rect">
            <a:avLst/>
          </a:prstGeom>
          <a:solidFill>
            <a:schemeClr val="bg1">
              <a:lumMod val="95000"/>
            </a:schemeClr>
          </a:solidFill>
          <a:ln>
            <a:solidFill>
              <a:srgbClr val="E12A3C"/>
            </a:solidFill>
          </a:ln>
        </p:spPr>
        <p:txBody>
          <a:bodyPr wrap="square">
            <a:spAutoFit/>
          </a:bodyPr>
          <a:lstStyle/>
          <a:p>
            <a:pPr eaLnBrk="0" fontAlgn="base" hangingPunct="0">
              <a:spcBef>
                <a:spcPct val="0"/>
              </a:spcBef>
              <a:spcAft>
                <a:spcPct val="0"/>
              </a:spcAft>
              <a:tabLst>
                <a:tab pos="3421063" algn="l"/>
              </a:tabLst>
            </a:pPr>
            <a:r>
              <a:rPr lang="de-DE" altLang="en-US" b="1" dirty="0">
                <a:latin typeface="Calibri" panose="020F0502020204030204" pitchFamily="34" charset="0"/>
                <a:ea typeface="MyriadPro-Regular"/>
                <a:cs typeface="Arial" panose="020B0604020202020204" pitchFamily="34" charset="0"/>
              </a:rPr>
              <a:t>Kasten</a:t>
            </a:r>
            <a:r>
              <a:rPr lang="de-DE" b="1" dirty="0"/>
              <a:t> 3:</a:t>
            </a:r>
            <a:r>
              <a:rPr lang="de-DE" dirty="0"/>
              <a:t> Colonel </a:t>
            </a:r>
            <a:r>
              <a:rPr lang="de-DE" dirty="0" err="1"/>
              <a:t>Kallergis</a:t>
            </a:r>
            <a:r>
              <a:rPr lang="de-DE" dirty="0"/>
              <a:t>  </a:t>
            </a:r>
            <a:endParaRPr lang="de-DE" altLang="en-US" sz="700" dirty="0"/>
          </a:p>
          <a:p>
            <a:pPr eaLnBrk="0" fontAlgn="base" hangingPunct="0">
              <a:spcBef>
                <a:spcPct val="0"/>
              </a:spcBef>
              <a:spcAft>
                <a:spcPct val="0"/>
              </a:spcAft>
              <a:tabLst>
                <a:tab pos="3421063" algn="l"/>
              </a:tabLst>
            </a:pPr>
            <a:r>
              <a:rPr lang="de-DE" i="1" dirty="0">
                <a:latin typeface="Calibri" panose="020F0502020204030204" pitchFamily="34" charset="0"/>
                <a:ea typeface="MyriadPro-Regular"/>
                <a:cs typeface="Arial" panose="020B0604020202020204" pitchFamily="34" charset="0"/>
              </a:rPr>
              <a:t>Oberst </a:t>
            </a:r>
            <a:r>
              <a:rPr lang="de-DE" i="1" dirty="0" err="1">
                <a:latin typeface="Calibri" panose="020F0502020204030204" pitchFamily="34" charset="0"/>
                <a:ea typeface="MyriadPro-Regular"/>
                <a:cs typeface="Arial" panose="020B0604020202020204" pitchFamily="34" charset="0"/>
              </a:rPr>
              <a:t>Kallergis</a:t>
            </a:r>
            <a:r>
              <a:rPr lang="de-DE" i="1" dirty="0">
                <a:latin typeface="Calibri" panose="020F0502020204030204" pitchFamily="34" charset="0"/>
                <a:ea typeface="MyriadPro-Regular"/>
                <a:cs typeface="Arial" panose="020B0604020202020204" pitchFamily="34" charset="0"/>
              </a:rPr>
              <a:t> muss sofort handeln, um die Situation unter Kontrolle zu bekommen. Er befiehlt der Militärkapelle, sofort ein Stück zu spielen.</a:t>
            </a:r>
            <a:endParaRPr lang="de-DE" altLang="en-US" i="1" dirty="0">
              <a:latin typeface="Calibri" panose="020F0502020204030204" pitchFamily="34" charset="0"/>
              <a:ea typeface="MyriadPro-Regular"/>
              <a:cs typeface="Arial" panose="020B0604020202020204" pitchFamily="34" charset="0"/>
            </a:endParaRPr>
          </a:p>
        </p:txBody>
      </p:sp>
      <p:sp>
        <p:nvSpPr>
          <p:cNvPr id="32" name="TextBox 31">
            <a:extLst>
              <a:ext uri="{FF2B5EF4-FFF2-40B4-BE49-F238E27FC236}">
                <a16:creationId xmlns:a16="http://schemas.microsoft.com/office/drawing/2014/main" id="{E4BAB97B-775D-4EF3-817A-6C8C081BA829}"/>
              </a:ext>
            </a:extLst>
          </p:cNvPr>
          <p:cNvSpPr txBox="1"/>
          <p:nvPr/>
        </p:nvSpPr>
        <p:spPr>
          <a:xfrm>
            <a:off x="959643" y="4128204"/>
            <a:ext cx="5411192" cy="2308324"/>
          </a:xfrm>
          <a:prstGeom prst="rect">
            <a:avLst/>
          </a:prstGeom>
          <a:solidFill>
            <a:schemeClr val="bg1">
              <a:lumMod val="95000"/>
            </a:schemeClr>
          </a:solidFill>
          <a:ln>
            <a:solidFill>
              <a:srgbClr val="E12A3C"/>
            </a:solidFill>
          </a:ln>
        </p:spPr>
        <p:txBody>
          <a:bodyPr wrap="square">
            <a:spAutoFit/>
          </a:bodyPr>
          <a:lstStyle/>
          <a:p>
            <a:r>
              <a:rPr lang="de-DE" b="1" dirty="0">
                <a:latin typeface="Calibri" panose="020F0502020204030204" pitchFamily="34" charset="0"/>
              </a:rPr>
              <a:t>Kasten 4: </a:t>
            </a:r>
            <a:r>
              <a:rPr lang="de-DE" dirty="0">
                <a:latin typeface="Calibri" panose="020F0502020204030204" pitchFamily="34" charset="0"/>
              </a:rPr>
              <a:t>Queen Amalia</a:t>
            </a:r>
            <a:endParaRPr lang="de-DE" dirty="0"/>
          </a:p>
          <a:p>
            <a:pPr lvl="0" eaLnBrk="0" fontAlgn="base" hangingPunct="0">
              <a:spcBef>
                <a:spcPct val="0"/>
              </a:spcBef>
              <a:spcAft>
                <a:spcPct val="0"/>
              </a:spcAft>
              <a:tabLst>
                <a:tab pos="3421063" algn="l"/>
              </a:tabLst>
            </a:pPr>
            <a:r>
              <a:rPr lang="de-DE" altLang="en-US" i="1" dirty="0">
                <a:latin typeface="Calibri" panose="020F0502020204030204" pitchFamily="34" charset="0"/>
                <a:ea typeface="MyriadPro-Regular"/>
                <a:cs typeface="Arial" panose="020B0604020202020204" pitchFamily="34" charset="0"/>
              </a:rPr>
              <a:t>Königin Amalia macht sich auf den Weg zu König </a:t>
            </a:r>
            <a:r>
              <a:rPr lang="de-DE" altLang="en-US" i="1" dirty="0" err="1">
                <a:latin typeface="Calibri" panose="020F0502020204030204" pitchFamily="34" charset="0"/>
                <a:ea typeface="MyriadPro-Regular"/>
                <a:cs typeface="Arial" panose="020B0604020202020204" pitchFamily="34" charset="0"/>
              </a:rPr>
              <a:t>Othons</a:t>
            </a:r>
            <a:r>
              <a:rPr lang="de-DE" altLang="en-US" i="1" dirty="0">
                <a:latin typeface="Calibri" panose="020F0502020204030204" pitchFamily="34" charset="0"/>
                <a:ea typeface="MyriadPro-Regular"/>
                <a:cs typeface="Arial" panose="020B0604020202020204" pitchFamily="34" charset="0"/>
              </a:rPr>
              <a:t> Büro. Sie findet ihn allein an seinem Schreibtisch sitzend. Sein Aussehen offenbart seine Ratlosigkeit und Überforderung. Sie nähert sich ihm und berührt sanft seine Hand. "Mein König, es ist Zeit, deine Entscheidungen zu treffen", sagt sie ihm mit ruhiger und beständiger Stimme.</a:t>
            </a:r>
            <a:endParaRPr lang="de-DE" altLang="en-US" sz="2800" dirty="0">
              <a:latin typeface="Arial" panose="020B0604020202020204" pitchFamily="34" charset="0"/>
            </a:endParaRPr>
          </a:p>
        </p:txBody>
      </p:sp>
      <p:sp>
        <p:nvSpPr>
          <p:cNvPr id="20" name="TextBox 19">
            <a:extLst>
              <a:ext uri="{FF2B5EF4-FFF2-40B4-BE49-F238E27FC236}">
                <a16:creationId xmlns:a16="http://schemas.microsoft.com/office/drawing/2014/main" id="{D33CBD10-9687-48EF-A983-9D570E5757BD}"/>
              </a:ext>
            </a:extLst>
          </p:cNvPr>
          <p:cNvSpPr txBox="1"/>
          <p:nvPr/>
        </p:nvSpPr>
        <p:spPr>
          <a:xfrm>
            <a:off x="5227659" y="136248"/>
            <a:ext cx="6024188" cy="2862322"/>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de-DE" altLang="en-US" b="1" dirty="0">
                <a:latin typeface="Calibri" panose="020F0502020204030204" pitchFamily="34" charset="0"/>
                <a:ea typeface="MyriadPro-Regular"/>
                <a:cs typeface="Arial" panose="020B0604020202020204" pitchFamily="34" charset="0"/>
              </a:rPr>
              <a:t>Kasten 2</a:t>
            </a:r>
            <a:r>
              <a:rPr lang="de-DE" altLang="en-US" dirty="0">
                <a:latin typeface="Calibri" panose="020F0502020204030204" pitchFamily="34" charset="0"/>
                <a:ea typeface="MyriadPro-Regular"/>
                <a:cs typeface="Arial" panose="020B0604020202020204" pitchFamily="34" charset="0"/>
              </a:rPr>
              <a:t>: Rosa, Hofdame</a:t>
            </a:r>
          </a:p>
          <a:p>
            <a:pPr lvl="0" eaLnBrk="0" fontAlgn="base" hangingPunct="0">
              <a:spcBef>
                <a:spcPct val="0"/>
              </a:spcBef>
              <a:spcAft>
                <a:spcPct val="0"/>
              </a:spcAft>
              <a:tabLst>
                <a:tab pos="3421063" algn="l"/>
              </a:tabLst>
            </a:pPr>
            <a:r>
              <a:rPr lang="de-DE" altLang="en-US" i="1" dirty="0">
                <a:latin typeface="Calibri" panose="020F0502020204030204" pitchFamily="34" charset="0"/>
                <a:ea typeface="MyriadPro-Regular"/>
                <a:cs typeface="Arial" panose="020B0604020202020204" pitchFamily="34" charset="0"/>
              </a:rPr>
              <a:t>Rosa kann von ihrem Fenster aus die versammelte Menge deutlich sehen. Unter ihnen erkennt sie einige der alten Mitkämpfer ihres Vaters. Sie sind nicht mehr in ihren besten Jahren, heben sich aber von der Menge ab, in ihren traditionellen Kostümen und die griechische Flagge schwenkend. Zum ersten Mal, seit sie in den Dienst des Palastes trat, fühlt Rosa Zweifel, ob sie hierher gehört. „Ich muss mit der Königin reden“, denkt sie, „damit kein Unglück geschieht.“.</a:t>
            </a:r>
            <a:endParaRPr lang="de-DE" altLang="en-US" sz="2800" dirty="0">
              <a:latin typeface="Arial" panose="020B0604020202020204" pitchFamily="34" charset="0"/>
            </a:endParaRPr>
          </a:p>
        </p:txBody>
      </p:sp>
      <p:sp>
        <p:nvSpPr>
          <p:cNvPr id="7" name="TextBox 6">
            <a:extLst>
              <a:ext uri="{FF2B5EF4-FFF2-40B4-BE49-F238E27FC236}">
                <a16:creationId xmlns:a16="http://schemas.microsoft.com/office/drawing/2014/main" id="{A7DAB2AA-B35E-49CD-84FB-2C1AED949827}"/>
              </a:ext>
            </a:extLst>
          </p:cNvPr>
          <p:cNvSpPr txBox="1"/>
          <p:nvPr/>
        </p:nvSpPr>
        <p:spPr>
          <a:xfrm>
            <a:off x="597650" y="327862"/>
            <a:ext cx="4881047" cy="3139321"/>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de-DE" altLang="en-US" b="1" dirty="0">
                <a:latin typeface="Calibri" panose="020F0502020204030204" pitchFamily="34" charset="0"/>
                <a:ea typeface="MyriadPro-Regular"/>
                <a:cs typeface="Arial" panose="020B0604020202020204" pitchFamily="34" charset="0"/>
              </a:rPr>
              <a:t>Kasten 1:</a:t>
            </a:r>
            <a:r>
              <a:rPr lang="de-DE" altLang="en-US" dirty="0">
                <a:latin typeface="Calibri" panose="020F0502020204030204" pitchFamily="34" charset="0"/>
                <a:ea typeface="MyriadPro-Regular"/>
                <a:cs typeface="Arial" panose="020B0604020202020204" pitchFamily="34" charset="0"/>
              </a:rPr>
              <a:t> Lambros, Wasserverkäufer</a:t>
            </a:r>
            <a:endParaRPr lang="de-DE" altLang="en-US" sz="700" dirty="0"/>
          </a:p>
          <a:p>
            <a:pPr lvl="0" eaLnBrk="0" fontAlgn="base" hangingPunct="0">
              <a:spcBef>
                <a:spcPct val="0"/>
              </a:spcBef>
              <a:spcAft>
                <a:spcPct val="0"/>
              </a:spcAft>
              <a:tabLst>
                <a:tab pos="3421063" algn="l"/>
              </a:tabLst>
            </a:pPr>
            <a:r>
              <a:rPr lang="de-DE" altLang="en-US" i="1" dirty="0">
                <a:latin typeface="Calibri" panose="020F0502020204030204" pitchFamily="34" charset="0"/>
                <a:ea typeface="MyriadPro-Regular"/>
                <a:cs typeface="Arial" panose="020B0604020202020204" pitchFamily="34" charset="0"/>
              </a:rPr>
              <a:t>Lambros spürt plötzlich ein Klopfen auf seinem Rücken. Instinktiv drückt er seinen Beutel an seine Brust. Dann erklingt die vertraute Stimme seines Vaters: "Hier bist du endlich! Ich war verrückt besorgt. Lass uns hier schnell rauskommen, die Dinge werden schlimmer. "Wenn der König seine Wachen ruft, wird es ein Blutvergießen geben!" Lambros sieht ihn entschlossen an. Er gibt ihm seinen Beutel. "Vater, sei vorsichtig", sagt er und verschwindet in der Menge. </a:t>
            </a:r>
            <a:endParaRPr lang="de-DE" altLang="en-US" sz="2800" dirty="0">
              <a:latin typeface="Arial" panose="020B0604020202020204" pitchFamily="34" charset="0"/>
            </a:endParaRPr>
          </a:p>
        </p:txBody>
      </p:sp>
    </p:spTree>
    <p:extLst>
      <p:ext uri="{BB962C8B-B14F-4D97-AF65-F5344CB8AC3E}">
        <p14:creationId xmlns:p14="http://schemas.microsoft.com/office/powerpoint/2010/main" val="3871136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20" grpId="0" animBg="1"/>
      <p:bldP spid="20" grpId="1" animBg="1"/>
      <p:bldP spid="7" grpId="0" animBg="1"/>
      <p:bldP spid="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17" descr="Aquarell, Pinselstrich, Farbe, Abstrakt, Textur, Bürste">
            <a:extLst>
              <a:ext uri="{FF2B5EF4-FFF2-40B4-BE49-F238E27FC236}">
                <a16:creationId xmlns:a16="http://schemas.microsoft.com/office/drawing/2014/main" id="{F1E824D4-CCB9-4D18-B1E4-6151DC10121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Schritt 7: </a:t>
            </a:r>
            <a:r>
              <a:rPr lang="de-DE" sz="3200" b="0" dirty="0"/>
              <a:t>Jetzt hast du die </a:t>
            </a:r>
            <a:r>
              <a:rPr lang="de-DE" sz="3200" b="0" dirty="0" err="1"/>
              <a:t>Wah</a:t>
            </a:r>
            <a:endParaRPr lang="de-DE"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pPr>
            <a:r>
              <a:rPr lang="de-DE" sz="2000" dirty="0">
                <a:latin typeface="Calibri" panose="020F0502020204030204" pitchFamily="34" charset="0"/>
                <a:ea typeface="MyriadPro-Regular"/>
                <a:cs typeface="Arial" panose="020B0604020202020204" pitchFamily="34" charset="0"/>
              </a:rPr>
              <a:t>Hast du es spannend gefunden, in die Geschichte einzutauchen und dich in die Person hinein zu versetzen? </a:t>
            </a:r>
          </a:p>
          <a:p>
            <a:pPr algn="just">
              <a:lnSpc>
                <a:spcPct val="130000"/>
              </a:lnSpc>
            </a:pPr>
            <a:r>
              <a:rPr lang="de-DE" sz="2000" dirty="0">
                <a:latin typeface="Calibri" panose="020F0502020204030204" pitchFamily="34" charset="0"/>
                <a:ea typeface="MyriadPro-Regular"/>
                <a:cs typeface="Arial" panose="020B0604020202020204" pitchFamily="34" charset="0"/>
              </a:rPr>
              <a:t>Wenn du Zeit und Lust hast, kannst du jetzt </a:t>
            </a:r>
            <a:r>
              <a:rPr lang="de-DE" sz="2000" b="1" dirty="0">
                <a:latin typeface="Calibri" panose="020F0502020204030204" pitchFamily="34" charset="0"/>
                <a:ea typeface="MyriadPro-Regular"/>
                <a:cs typeface="Arial" panose="020B0604020202020204" pitchFamily="34" charset="0"/>
              </a:rPr>
              <a:t>eine weitere Person wählen</a:t>
            </a:r>
            <a:r>
              <a:rPr lang="de-DE" sz="2000" dirty="0">
                <a:latin typeface="Calibri" panose="020F0502020204030204" pitchFamily="34" charset="0"/>
                <a:ea typeface="MyriadPro-Regular"/>
                <a:cs typeface="Arial" panose="020B0604020202020204" pitchFamily="34" charset="0"/>
              </a:rPr>
              <a:t>, in deren Rolle du schlüpfen willst. Gehe also wieder zurück zu </a:t>
            </a:r>
            <a:r>
              <a:rPr lang="de-DE" sz="2000" dirty="0">
                <a:effectLst/>
                <a:latin typeface="Calibri" panose="020F0502020204030204" pitchFamily="34" charset="0"/>
                <a:ea typeface="MyriadPro-Regular"/>
                <a:cs typeface="Arial" panose="020B0604020202020204" pitchFamily="34" charset="0"/>
                <a:hlinkClick r:id="rId3" action="ppaction://hlinksldjump"/>
              </a:rPr>
              <a:t>Schritt 3</a:t>
            </a:r>
            <a:r>
              <a:rPr lang="de-DE" sz="2000" dirty="0">
                <a:effectLst/>
                <a:latin typeface="Calibri" panose="020F0502020204030204" pitchFamily="34" charset="0"/>
                <a:ea typeface="MyriadPro-Regular"/>
                <a:cs typeface="Arial" panose="020B0604020202020204" pitchFamily="34" charset="0"/>
              </a:rPr>
              <a:t> </a:t>
            </a:r>
            <a:r>
              <a:rPr lang="de-DE" sz="2000" dirty="0">
                <a:latin typeface="Calibri" panose="020F0502020204030204" pitchFamily="34" charset="0"/>
                <a:ea typeface="MyriadPro-Regular"/>
                <a:cs typeface="Arial" panose="020B0604020202020204" pitchFamily="34" charset="0"/>
              </a:rPr>
              <a:t>auf Seite 7 und suche dir aus, wer du jetzt als nächstes sein möchtest.</a:t>
            </a:r>
          </a:p>
          <a:p>
            <a:pPr algn="just">
              <a:lnSpc>
                <a:spcPct val="130000"/>
              </a:lnSpc>
            </a:pPr>
            <a:r>
              <a:rPr lang="de-DE" sz="2000" dirty="0">
                <a:latin typeface="Calibri" panose="020F0502020204030204" pitchFamily="34" charset="0"/>
                <a:ea typeface="MyriadPro-Regular"/>
                <a:cs typeface="Arial" panose="020B0604020202020204" pitchFamily="34" charset="0"/>
              </a:rPr>
              <a:t>Wenn du sicher bist, dass du in dieser Episode keine weitere Rolle mehr probieren möchtest, erfährst du im nächsten Kapitel, wie die Geschichte weitergeht</a:t>
            </a:r>
            <a:r>
              <a:rPr lang="de-DE" sz="2000" dirty="0">
                <a:effectLst/>
                <a:latin typeface="Calibri" panose="020F0502020204030204" pitchFamily="34" charset="0"/>
                <a:ea typeface="MyriadPro-Regular"/>
                <a:cs typeface="Arial" panose="020B0604020202020204" pitchFamily="34" charset="0"/>
              </a:rPr>
              <a:t>. </a:t>
            </a:r>
            <a:endParaRPr lang="de-DE" sz="3200" dirty="0"/>
          </a:p>
        </p:txBody>
      </p:sp>
      <p:pic>
        <p:nvPicPr>
          <p:cNvPr id="4" name="Γραφικό 3" descr="Ίχνη παπουτσιών περίγραμμα">
            <a:extLst>
              <a:ext uri="{FF2B5EF4-FFF2-40B4-BE49-F238E27FC236}">
                <a16:creationId xmlns:a16="http://schemas.microsoft.com/office/drawing/2014/main" id="{52BE77F1-4771-44BD-A8CA-A969E600F75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3149318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de-DE" dirty="0"/>
              <a:t>Wie die Geschichte weitergeht</a:t>
            </a:r>
          </a:p>
        </p:txBody>
      </p:sp>
      <p:sp>
        <p:nvSpPr>
          <p:cNvPr id="3" name="Θέση περιεχομένου 2">
            <a:extLst>
              <a:ext uri="{FF2B5EF4-FFF2-40B4-BE49-F238E27FC236}">
                <a16:creationId xmlns:a16="http://schemas.microsoft.com/office/drawing/2014/main" id="{D3FFD8AD-5314-4ED7-9287-B9B5214C6A51}"/>
              </a:ext>
            </a:extLst>
          </p:cNvPr>
          <p:cNvSpPr>
            <a:spLocks noGrp="1"/>
          </p:cNvSpPr>
          <p:nvPr>
            <p:ph idx="1"/>
          </p:nvPr>
        </p:nvSpPr>
        <p:spPr/>
        <p:txBody>
          <a:bodyPr>
            <a:normAutofit/>
          </a:bodyPr>
          <a:lstStyle/>
          <a:p>
            <a:r>
              <a:rPr lang="de-DE" sz="2000" dirty="0">
                <a:latin typeface="Calibri" panose="020F0502020204030204" pitchFamily="34" charset="0"/>
                <a:ea typeface="MyriadPro-Regular"/>
                <a:cs typeface="Arial" panose="020B0604020202020204" pitchFamily="34" charset="0"/>
              </a:rPr>
              <a:t>Wenn du wissen möchtest, wie die Episode laut überlieferter Geschichte weiter gegangen ist, lies </a:t>
            </a:r>
            <a:r>
              <a:rPr lang="de-DE" sz="2000" dirty="0">
                <a:effectLst/>
                <a:latin typeface="Calibri" panose="020F0502020204030204" pitchFamily="34" charset="0"/>
                <a:ea typeface="MyriadPro-Regular"/>
                <a:cs typeface="Arial" panose="020B0604020202020204" pitchFamily="34" charset="0"/>
                <a:hlinkClick r:id="rId2" action="ppaction://hlinksldjump"/>
              </a:rPr>
              <a:t>jetzt hier weiter. </a:t>
            </a:r>
            <a:endParaRPr lang="de-DE" sz="2000" dirty="0">
              <a:effectLst/>
              <a:latin typeface="Calibri" panose="020F0502020204030204" pitchFamily="34" charset="0"/>
              <a:ea typeface="MyriadPro-Regular"/>
              <a:cs typeface="Arial" panose="020B0604020202020204" pitchFamily="34" charset="0"/>
            </a:endParaRPr>
          </a:p>
          <a:p>
            <a:r>
              <a:rPr lang="de-DE" sz="2000" dirty="0">
                <a:latin typeface="Calibri" panose="020F0502020204030204" pitchFamily="34" charset="0"/>
                <a:ea typeface="MyriadPro-Regular"/>
                <a:cs typeface="Arial" panose="020B0604020202020204" pitchFamily="34" charset="0"/>
              </a:rPr>
              <a:t>Mach das </a:t>
            </a:r>
            <a:r>
              <a:rPr lang="de-DE" sz="2000" b="1" dirty="0">
                <a:latin typeface="Calibri" panose="020F0502020204030204" pitchFamily="34" charset="0"/>
                <a:ea typeface="MyriadPro-Regular"/>
                <a:cs typeface="Arial" panose="020B0604020202020204" pitchFamily="34" charset="0"/>
              </a:rPr>
              <a:t>aber erst</a:t>
            </a:r>
            <a:r>
              <a:rPr lang="de-DE" sz="2000" dirty="0">
                <a:latin typeface="Calibri" panose="020F0502020204030204" pitchFamily="34" charset="0"/>
                <a:ea typeface="MyriadPro-Regular"/>
                <a:cs typeface="Arial" panose="020B0604020202020204" pitchFamily="34" charset="0"/>
              </a:rPr>
              <a:t>, wenn du entweder bereits in den Rollen aller beschriebenen Personen in dieser Episode warst oder sicher bist, dass du in keine weitere Rolle mehr schlüpfen möchtest, denn sonst würden wir hier </a:t>
            </a:r>
            <a:r>
              <a:rPr lang="de-DE" sz="2000" dirty="0" err="1">
                <a:latin typeface="Calibri" panose="020F0502020204030204" pitchFamily="34" charset="0"/>
                <a:ea typeface="MyriadPro-Regular"/>
                <a:cs typeface="Arial" panose="020B0604020202020204" pitchFamily="34" charset="0"/>
              </a:rPr>
              <a:t>spoilern</a:t>
            </a:r>
            <a:r>
              <a:rPr lang="de-DE" sz="2000" dirty="0">
                <a:latin typeface="Calibri" panose="020F0502020204030204" pitchFamily="34" charset="0"/>
                <a:ea typeface="MyriadPro-Regular"/>
                <a:cs typeface="Arial" panose="020B0604020202020204" pitchFamily="34" charset="0"/>
              </a:rPr>
              <a:t> 😊</a:t>
            </a:r>
            <a:r>
              <a:rPr lang="de-DE" sz="2000" dirty="0">
                <a:effectLst/>
                <a:latin typeface="Calibri" panose="020F0502020204030204" pitchFamily="34" charset="0"/>
                <a:ea typeface="MyriadPro-Regular"/>
                <a:cs typeface="Arial" panose="020B0604020202020204" pitchFamily="34" charset="0"/>
              </a:rPr>
              <a:t>.</a:t>
            </a:r>
          </a:p>
        </p:txBody>
      </p:sp>
    </p:spTree>
    <p:extLst>
      <p:ext uri="{BB962C8B-B14F-4D97-AF65-F5344CB8AC3E}">
        <p14:creationId xmlns:p14="http://schemas.microsoft.com/office/powerpoint/2010/main" val="338483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Lernen aus der Geschichte</a:t>
            </a:r>
            <a:endParaRPr lang="de-DE"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pPr>
            <a:r>
              <a:rPr lang="de-DE" sz="1800" dirty="0">
                <a:latin typeface="Calibri" panose="020F0502020204030204" pitchFamily="34" charset="0"/>
                <a:ea typeface="MyriadPro-Regular"/>
                <a:cs typeface="Arial" panose="020B0604020202020204" pitchFamily="34" charset="0"/>
              </a:rPr>
              <a:t>Teile jetzt dein Erlebnis und deine Überlegungen mit deinen Klassenkolleginnen und Kollegen</a:t>
            </a:r>
            <a:r>
              <a:rPr lang="de-DE" sz="1800" dirty="0">
                <a:effectLst/>
                <a:latin typeface="Calibri" panose="020F0502020204030204" pitchFamily="34" charset="0"/>
                <a:ea typeface="MyriadPro-Regular"/>
                <a:cs typeface="Arial" panose="020B0604020202020204" pitchFamily="34" charset="0"/>
              </a:rPr>
              <a:t>:</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Wie </a:t>
            </a:r>
            <a:r>
              <a:rPr lang="de-DE" sz="1800" i="1" dirty="0" err="1">
                <a:solidFill>
                  <a:srgbClr val="000000"/>
                </a:solidFill>
                <a:latin typeface="Calibri" panose="020F0502020204030204" pitchFamily="34" charset="0"/>
                <a:ea typeface="Calibri" panose="020F0502020204030204" pitchFamily="34" charset="0"/>
                <a:cs typeface="Arial" panose="020B0604020202020204" pitchFamily="34" charset="0"/>
              </a:rPr>
              <a:t>wars</a:t>
            </a: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 Ist es dir gut gelungen, dich in die Situation und die Person/en hineinzuversetzen?</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Kannst du verstehen, warum sie so gehandelt hat/haben?</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Hättest du auch so gehandelt?</a:t>
            </a:r>
          </a:p>
        </p:txBody>
      </p:sp>
    </p:spTree>
    <p:extLst>
      <p:ext uri="{BB962C8B-B14F-4D97-AF65-F5344CB8AC3E}">
        <p14:creationId xmlns:p14="http://schemas.microsoft.com/office/powerpoint/2010/main" val="1067977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de-DE" dirty="0"/>
              <a:t>Partnerorganisationen</a:t>
            </a:r>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de-DE" sz="1400" dirty="0" err="1">
                <a:solidFill>
                  <a:srgbClr val="6795BB"/>
                </a:solidFill>
              </a:rPr>
              <a:t>Diefthinsi</a:t>
            </a:r>
            <a:r>
              <a:rPr lang="de-DE" sz="1400" dirty="0">
                <a:solidFill>
                  <a:srgbClr val="6795BB"/>
                </a:solidFill>
              </a:rPr>
              <a:t> </a:t>
            </a:r>
            <a:r>
              <a:rPr lang="de-DE" sz="1400" dirty="0" err="1">
                <a:solidFill>
                  <a:srgbClr val="6795BB"/>
                </a:solidFill>
              </a:rPr>
              <a:t>Defterovathmias</a:t>
            </a:r>
            <a:r>
              <a:rPr lang="de-DE" sz="1400" dirty="0">
                <a:solidFill>
                  <a:srgbClr val="6795BB"/>
                </a:solidFill>
              </a:rPr>
              <a:t> </a:t>
            </a:r>
          </a:p>
          <a:p>
            <a:pPr algn="ctr"/>
            <a:r>
              <a:rPr lang="de-DE" sz="1400" dirty="0" err="1">
                <a:solidFill>
                  <a:srgbClr val="6795BB"/>
                </a:solidFill>
              </a:rPr>
              <a:t>Ekpedefsis</a:t>
            </a:r>
            <a:r>
              <a:rPr lang="de-DE" sz="1400" dirty="0">
                <a:solidFill>
                  <a:srgbClr val="6795BB"/>
                </a:solidFill>
              </a:rPr>
              <a:t> </a:t>
            </a:r>
            <a:r>
              <a:rPr lang="de-DE" sz="1400" dirty="0" err="1">
                <a:solidFill>
                  <a:srgbClr val="6795BB"/>
                </a:solidFill>
              </a:rPr>
              <a:t>Anatolikis</a:t>
            </a:r>
            <a:r>
              <a:rPr lang="de-DE" sz="1400" dirty="0">
                <a:solidFill>
                  <a:srgbClr val="6795BB"/>
                </a:solidFill>
              </a:rPr>
              <a:t> </a:t>
            </a:r>
            <a:r>
              <a:rPr lang="de-DE" sz="1400" dirty="0" err="1">
                <a:solidFill>
                  <a:srgbClr val="6795BB"/>
                </a:solidFill>
              </a:rPr>
              <a:t>Attikis</a:t>
            </a:r>
            <a:endParaRPr lang="de-DE"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Lernen aus der Geschichte</a:t>
            </a:r>
            <a:endParaRPr lang="de-DE"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tabLst>
                <a:tab pos="3421380" algn="l"/>
              </a:tabLst>
            </a:pPr>
            <a:r>
              <a:rPr lang="de-DE" sz="1800" dirty="0">
                <a:latin typeface="Calibri" panose="020F0502020204030204" pitchFamily="34" charset="0"/>
                <a:ea typeface="MyriadPro-Regular"/>
                <a:cs typeface="Arial" panose="020B0604020202020204" pitchFamily="34" charset="0"/>
              </a:rPr>
              <a:t>Weiterführende Fragen</a:t>
            </a:r>
            <a:endParaRPr lang="de-DE" sz="1800" dirty="0">
              <a:effectLst/>
              <a:latin typeface="Calibri" panose="020F0502020204030204" pitchFamily="34" charset="0"/>
              <a:ea typeface="MyriadPro-Regular"/>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Für wen hat die gefundene Lösung das Leben verbessert? Was genau hat sich verbessert?</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Gab es auch Verlierer*innen? Wer war das? Was haben die Betreffenden verloren?</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Königin Amalia sagt zu Otto: "Mein Volk, mein König, hat nicht die Reife, seine Zukunft selbst zu übernehmen.“ - Was meinst du? Was hat sie damit gemeint?</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Wenn du dir die derzeitige Welt ansiehst – haben wir im Moment auf der Welt Situationen, die der geschichtlichen Episode ähnlich sind?</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Was können wir aus dieser Episode der Geschichte für die heutige Zeit lernen</a:t>
            </a:r>
            <a:r>
              <a:rPr lang="de-DE"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1205245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de-DE" sz="900" dirty="0">
                <a:solidFill>
                  <a:schemeClr val="bg1">
                    <a:lumMod val="50000"/>
                  </a:schemeClr>
                </a:solidFill>
              </a:rPr>
              <a:t>Dieses Projekt wurde mit Unterstützung der Europäischen</a:t>
            </a:r>
            <a:r>
              <a:rPr lang="el-GR" sz="900" dirty="0">
                <a:solidFill>
                  <a:schemeClr val="bg1">
                    <a:lumMod val="50000"/>
                  </a:schemeClr>
                </a:solidFill>
              </a:rPr>
              <a:t> </a:t>
            </a:r>
            <a:r>
              <a:rPr lang="de-DE" sz="900" dirty="0">
                <a:solidFill>
                  <a:schemeClr val="bg1">
                    <a:lumMod val="50000"/>
                  </a:schemeClr>
                </a:solidFill>
              </a:rPr>
              <a:t>Kommission finanziert. Die Verantwortung für den Inhalt dieser Veröffentlichung trägt allein der Verfasser; die Kommission haftet nicht für die weitere Verwendung der darin enthaltenen Angaben.</a:t>
            </a: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pic>
        <p:nvPicPr>
          <p:cNvPr id="15" name="Picture 2">
            <a:extLst>
              <a:ext uri="{FF2B5EF4-FFF2-40B4-BE49-F238E27FC236}">
                <a16:creationId xmlns:a16="http://schemas.microsoft.com/office/drawing/2014/main" id="{0FFE4D0D-AE23-47DB-970A-E19963A7CDD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477173" y="6290439"/>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6" name="Τίτλος 6">
            <a:extLst>
              <a:ext uri="{FF2B5EF4-FFF2-40B4-BE49-F238E27FC236}">
                <a16:creationId xmlns:a16="http://schemas.microsoft.com/office/drawing/2014/main" id="{DB90FB95-4DF9-4AB3-89B4-4EEC3E9B82CB}"/>
              </a:ext>
            </a:extLst>
          </p:cNvPr>
          <p:cNvSpPr txBox="1">
            <a:spLocks/>
          </p:cNvSpPr>
          <p:nvPr/>
        </p:nvSpPr>
        <p:spPr>
          <a:xfrm>
            <a:off x="5534025" y="4204108"/>
            <a:ext cx="6134099"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de-DE" sz="3600" b="1" dirty="0">
                <a:solidFill>
                  <a:srgbClr val="FBE82A"/>
                </a:solidFill>
                <a:effectLst>
                  <a:outerShdw blurRad="38100" dist="38100" dir="2700000" algn="tl">
                    <a:srgbClr val="000000">
                      <a:alpha val="43137"/>
                    </a:srgbClr>
                  </a:outerShdw>
                </a:effectLst>
                <a:latin typeface="+mj-lt"/>
              </a:rPr>
              <a:t>Gratulation</a:t>
            </a:r>
            <a:r>
              <a:rPr lang="en-US" sz="3600" b="1" dirty="0">
                <a:solidFill>
                  <a:srgbClr val="FBE82A"/>
                </a:solidFill>
                <a:effectLst>
                  <a:outerShdw blurRad="38100" dist="38100" dir="2700000" algn="tl">
                    <a:srgbClr val="000000">
                      <a:alpha val="43137"/>
                    </a:srgbClr>
                  </a:outerShdw>
                </a:effectLst>
                <a:latin typeface="+mj-lt"/>
              </a:rPr>
              <a:t>!</a:t>
            </a:r>
            <a:br>
              <a:rPr lang="en-US" sz="2800" dirty="0">
                <a:solidFill>
                  <a:srgbClr val="FBE82A"/>
                </a:solidFill>
                <a:effectLst>
                  <a:outerShdw blurRad="38100" dist="38100" dir="2700000" algn="tl">
                    <a:srgbClr val="000000">
                      <a:alpha val="43137"/>
                    </a:srgbClr>
                  </a:outerShdw>
                </a:effectLst>
                <a:latin typeface="+mj-lt"/>
              </a:rPr>
            </a:br>
            <a:r>
              <a:rPr lang="de-DE" sz="2800" dirty="0">
                <a:solidFill>
                  <a:srgbClr val="FBE82A"/>
                </a:solidFill>
                <a:effectLst>
                  <a:outerShdw blurRad="38100" dist="38100" dir="2700000" algn="tl">
                    <a:srgbClr val="000000">
                      <a:alpha val="43137"/>
                    </a:srgbClr>
                  </a:outerShdw>
                </a:effectLst>
                <a:latin typeface="+mj-lt"/>
              </a:rPr>
              <a:t>Sie haben diese Episode abgeschlossen!</a:t>
            </a:r>
            <a:endParaRPr lang="en-US" sz="28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126933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xfrm>
            <a:off x="137651" y="1263578"/>
            <a:ext cx="11916697" cy="5504836"/>
          </a:xfrm>
          <a:custGeom>
            <a:avLst/>
            <a:gdLst>
              <a:gd name="connsiteX0" fmla="*/ 0 w 11916697"/>
              <a:gd name="connsiteY0" fmla="*/ 0 h 6154995"/>
              <a:gd name="connsiteX1" fmla="*/ 834169 w 11916697"/>
              <a:gd name="connsiteY1" fmla="*/ 0 h 6154995"/>
              <a:gd name="connsiteX2" fmla="*/ 1191670 w 11916697"/>
              <a:gd name="connsiteY2" fmla="*/ 0 h 6154995"/>
              <a:gd name="connsiteX3" fmla="*/ 1549171 w 11916697"/>
              <a:gd name="connsiteY3" fmla="*/ 0 h 6154995"/>
              <a:gd name="connsiteX4" fmla="*/ 2025838 w 11916697"/>
              <a:gd name="connsiteY4" fmla="*/ 0 h 6154995"/>
              <a:gd name="connsiteX5" fmla="*/ 2740840 w 11916697"/>
              <a:gd name="connsiteY5" fmla="*/ 0 h 6154995"/>
              <a:gd name="connsiteX6" fmla="*/ 3336675 w 11916697"/>
              <a:gd name="connsiteY6" fmla="*/ 0 h 6154995"/>
              <a:gd name="connsiteX7" fmla="*/ 3813343 w 11916697"/>
              <a:gd name="connsiteY7" fmla="*/ 0 h 6154995"/>
              <a:gd name="connsiteX8" fmla="*/ 4409178 w 11916697"/>
              <a:gd name="connsiteY8" fmla="*/ 0 h 6154995"/>
              <a:gd name="connsiteX9" fmla="*/ 5124180 w 11916697"/>
              <a:gd name="connsiteY9" fmla="*/ 0 h 6154995"/>
              <a:gd name="connsiteX10" fmla="*/ 5600848 w 11916697"/>
              <a:gd name="connsiteY10" fmla="*/ 0 h 6154995"/>
              <a:gd name="connsiteX11" fmla="*/ 6435016 w 11916697"/>
              <a:gd name="connsiteY11" fmla="*/ 0 h 6154995"/>
              <a:gd name="connsiteX12" fmla="*/ 7269185 w 11916697"/>
              <a:gd name="connsiteY12" fmla="*/ 0 h 6154995"/>
              <a:gd name="connsiteX13" fmla="*/ 7745853 w 11916697"/>
              <a:gd name="connsiteY13" fmla="*/ 0 h 6154995"/>
              <a:gd name="connsiteX14" fmla="*/ 8580022 w 11916697"/>
              <a:gd name="connsiteY14" fmla="*/ 0 h 6154995"/>
              <a:gd name="connsiteX15" fmla="*/ 9414191 w 11916697"/>
              <a:gd name="connsiteY15" fmla="*/ 0 h 6154995"/>
              <a:gd name="connsiteX16" fmla="*/ 10248359 w 11916697"/>
              <a:gd name="connsiteY16" fmla="*/ 0 h 6154995"/>
              <a:gd name="connsiteX17" fmla="*/ 10725027 w 11916697"/>
              <a:gd name="connsiteY17" fmla="*/ 0 h 6154995"/>
              <a:gd name="connsiteX18" fmla="*/ 11201695 w 11916697"/>
              <a:gd name="connsiteY18" fmla="*/ 0 h 6154995"/>
              <a:gd name="connsiteX19" fmla="*/ 11916697 w 11916697"/>
              <a:gd name="connsiteY19" fmla="*/ 0 h 6154995"/>
              <a:gd name="connsiteX20" fmla="*/ 11916697 w 11916697"/>
              <a:gd name="connsiteY20" fmla="*/ 559545 h 6154995"/>
              <a:gd name="connsiteX21" fmla="*/ 11916697 w 11916697"/>
              <a:gd name="connsiteY21" fmla="*/ 934440 h 6154995"/>
              <a:gd name="connsiteX22" fmla="*/ 11916697 w 11916697"/>
              <a:gd name="connsiteY22" fmla="*/ 1555535 h 6154995"/>
              <a:gd name="connsiteX23" fmla="*/ 11916697 w 11916697"/>
              <a:gd name="connsiteY23" fmla="*/ 1991980 h 6154995"/>
              <a:gd name="connsiteX24" fmla="*/ 11916697 w 11916697"/>
              <a:gd name="connsiteY24" fmla="*/ 2428425 h 6154995"/>
              <a:gd name="connsiteX25" fmla="*/ 11916697 w 11916697"/>
              <a:gd name="connsiteY25" fmla="*/ 2926420 h 6154995"/>
              <a:gd name="connsiteX26" fmla="*/ 11916697 w 11916697"/>
              <a:gd name="connsiteY26" fmla="*/ 3485965 h 6154995"/>
              <a:gd name="connsiteX27" fmla="*/ 11916697 w 11916697"/>
              <a:gd name="connsiteY27" fmla="*/ 4045510 h 6154995"/>
              <a:gd name="connsiteX28" fmla="*/ 11916697 w 11916697"/>
              <a:gd name="connsiteY28" fmla="*/ 4420406 h 6154995"/>
              <a:gd name="connsiteX29" fmla="*/ 11916697 w 11916697"/>
              <a:gd name="connsiteY29" fmla="*/ 5041500 h 6154995"/>
              <a:gd name="connsiteX30" fmla="*/ 11916697 w 11916697"/>
              <a:gd name="connsiteY30" fmla="*/ 5477946 h 6154995"/>
              <a:gd name="connsiteX31" fmla="*/ 11916697 w 11916697"/>
              <a:gd name="connsiteY31" fmla="*/ 6154995 h 6154995"/>
              <a:gd name="connsiteX32" fmla="*/ 11440029 w 11916697"/>
              <a:gd name="connsiteY32" fmla="*/ 6154995 h 6154995"/>
              <a:gd name="connsiteX33" fmla="*/ 11082528 w 11916697"/>
              <a:gd name="connsiteY33" fmla="*/ 6154995 h 6154995"/>
              <a:gd name="connsiteX34" fmla="*/ 10486693 w 11916697"/>
              <a:gd name="connsiteY34" fmla="*/ 6154995 h 6154995"/>
              <a:gd name="connsiteX35" fmla="*/ 9890859 w 11916697"/>
              <a:gd name="connsiteY35" fmla="*/ 6154995 h 6154995"/>
              <a:gd name="connsiteX36" fmla="*/ 9533358 w 11916697"/>
              <a:gd name="connsiteY36" fmla="*/ 6154995 h 6154995"/>
              <a:gd name="connsiteX37" fmla="*/ 9295024 w 11916697"/>
              <a:gd name="connsiteY37" fmla="*/ 6154995 h 6154995"/>
              <a:gd name="connsiteX38" fmla="*/ 8699189 w 11916697"/>
              <a:gd name="connsiteY38" fmla="*/ 6154995 h 6154995"/>
              <a:gd name="connsiteX39" fmla="*/ 8460855 w 11916697"/>
              <a:gd name="connsiteY39" fmla="*/ 6154995 h 6154995"/>
              <a:gd name="connsiteX40" fmla="*/ 7626686 w 11916697"/>
              <a:gd name="connsiteY40" fmla="*/ 6154995 h 6154995"/>
              <a:gd name="connsiteX41" fmla="*/ 6792517 w 11916697"/>
              <a:gd name="connsiteY41" fmla="*/ 6154995 h 6154995"/>
              <a:gd name="connsiteX42" fmla="*/ 6554183 w 11916697"/>
              <a:gd name="connsiteY42" fmla="*/ 6154995 h 6154995"/>
              <a:gd name="connsiteX43" fmla="*/ 5720015 w 11916697"/>
              <a:gd name="connsiteY43" fmla="*/ 6154995 h 6154995"/>
              <a:gd name="connsiteX44" fmla="*/ 5243347 w 11916697"/>
              <a:gd name="connsiteY44" fmla="*/ 6154995 h 6154995"/>
              <a:gd name="connsiteX45" fmla="*/ 4528345 w 11916697"/>
              <a:gd name="connsiteY45" fmla="*/ 6154995 h 6154995"/>
              <a:gd name="connsiteX46" fmla="*/ 4290011 w 11916697"/>
              <a:gd name="connsiteY46" fmla="*/ 6154995 h 6154995"/>
              <a:gd name="connsiteX47" fmla="*/ 4051677 w 11916697"/>
              <a:gd name="connsiteY47" fmla="*/ 6154995 h 6154995"/>
              <a:gd name="connsiteX48" fmla="*/ 3217508 w 11916697"/>
              <a:gd name="connsiteY48" fmla="*/ 6154995 h 6154995"/>
              <a:gd name="connsiteX49" fmla="*/ 2979174 w 11916697"/>
              <a:gd name="connsiteY49" fmla="*/ 6154995 h 6154995"/>
              <a:gd name="connsiteX50" fmla="*/ 2621673 w 11916697"/>
              <a:gd name="connsiteY50" fmla="*/ 6154995 h 6154995"/>
              <a:gd name="connsiteX51" fmla="*/ 1906672 w 11916697"/>
              <a:gd name="connsiteY51" fmla="*/ 6154995 h 6154995"/>
              <a:gd name="connsiteX52" fmla="*/ 1072503 w 11916697"/>
              <a:gd name="connsiteY52" fmla="*/ 6154995 h 6154995"/>
              <a:gd name="connsiteX53" fmla="*/ 0 w 11916697"/>
              <a:gd name="connsiteY53" fmla="*/ 6154995 h 6154995"/>
              <a:gd name="connsiteX54" fmla="*/ 0 w 11916697"/>
              <a:gd name="connsiteY54" fmla="*/ 5657000 h 6154995"/>
              <a:gd name="connsiteX55" fmla="*/ 0 w 11916697"/>
              <a:gd name="connsiteY55" fmla="*/ 5159005 h 6154995"/>
              <a:gd name="connsiteX56" fmla="*/ 0 w 11916697"/>
              <a:gd name="connsiteY56" fmla="*/ 4661010 h 6154995"/>
              <a:gd name="connsiteX57" fmla="*/ 0 w 11916697"/>
              <a:gd name="connsiteY57" fmla="*/ 4163015 h 6154995"/>
              <a:gd name="connsiteX58" fmla="*/ 0 w 11916697"/>
              <a:gd name="connsiteY58" fmla="*/ 3788120 h 6154995"/>
              <a:gd name="connsiteX59" fmla="*/ 0 w 11916697"/>
              <a:gd name="connsiteY59" fmla="*/ 3290125 h 6154995"/>
              <a:gd name="connsiteX60" fmla="*/ 0 w 11916697"/>
              <a:gd name="connsiteY60" fmla="*/ 2669030 h 6154995"/>
              <a:gd name="connsiteX61" fmla="*/ 0 w 11916697"/>
              <a:gd name="connsiteY61" fmla="*/ 2109485 h 6154995"/>
              <a:gd name="connsiteX62" fmla="*/ 0 w 11916697"/>
              <a:gd name="connsiteY62" fmla="*/ 1426840 h 6154995"/>
              <a:gd name="connsiteX63" fmla="*/ 0 w 11916697"/>
              <a:gd name="connsiteY63" fmla="*/ 1051945 h 6154995"/>
              <a:gd name="connsiteX64" fmla="*/ 0 w 11916697"/>
              <a:gd name="connsiteY64" fmla="*/ 553950 h 6154995"/>
              <a:gd name="connsiteX65" fmla="*/ 0 w 11916697"/>
              <a:gd name="connsiteY65" fmla="*/ 0 h 615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16697" h="6154995" fill="none" extrusionOk="0">
                <a:moveTo>
                  <a:pt x="0" y="0"/>
                </a:moveTo>
                <a:cubicBezTo>
                  <a:pt x="192467" y="-45705"/>
                  <a:pt x="506462" y="49080"/>
                  <a:pt x="834169" y="0"/>
                </a:cubicBezTo>
                <a:cubicBezTo>
                  <a:pt x="1161876" y="-49080"/>
                  <a:pt x="1102289" y="22447"/>
                  <a:pt x="1191670" y="0"/>
                </a:cubicBezTo>
                <a:cubicBezTo>
                  <a:pt x="1281051" y="-22447"/>
                  <a:pt x="1451541" y="7702"/>
                  <a:pt x="1549171" y="0"/>
                </a:cubicBezTo>
                <a:cubicBezTo>
                  <a:pt x="1646801" y="-7702"/>
                  <a:pt x="1907860" y="48333"/>
                  <a:pt x="2025838" y="0"/>
                </a:cubicBezTo>
                <a:cubicBezTo>
                  <a:pt x="2143816" y="-48333"/>
                  <a:pt x="2558812" y="8225"/>
                  <a:pt x="2740840" y="0"/>
                </a:cubicBezTo>
                <a:cubicBezTo>
                  <a:pt x="2922868" y="-8225"/>
                  <a:pt x="3163495" y="38406"/>
                  <a:pt x="3336675" y="0"/>
                </a:cubicBezTo>
                <a:cubicBezTo>
                  <a:pt x="3509856" y="-38406"/>
                  <a:pt x="3711850" y="23869"/>
                  <a:pt x="3813343" y="0"/>
                </a:cubicBezTo>
                <a:cubicBezTo>
                  <a:pt x="3914836" y="-23869"/>
                  <a:pt x="4141383" y="68714"/>
                  <a:pt x="4409178" y="0"/>
                </a:cubicBezTo>
                <a:cubicBezTo>
                  <a:pt x="4676974" y="-68714"/>
                  <a:pt x="4872927" y="52972"/>
                  <a:pt x="5124180" y="0"/>
                </a:cubicBezTo>
                <a:cubicBezTo>
                  <a:pt x="5375433" y="-52972"/>
                  <a:pt x="5436945" y="16673"/>
                  <a:pt x="5600848" y="0"/>
                </a:cubicBezTo>
                <a:cubicBezTo>
                  <a:pt x="5764751" y="-16673"/>
                  <a:pt x="6175713" y="1484"/>
                  <a:pt x="6435016" y="0"/>
                </a:cubicBezTo>
                <a:cubicBezTo>
                  <a:pt x="6694319" y="-1484"/>
                  <a:pt x="7077685" y="18580"/>
                  <a:pt x="7269185" y="0"/>
                </a:cubicBezTo>
                <a:cubicBezTo>
                  <a:pt x="7460685" y="-18580"/>
                  <a:pt x="7588191" y="55890"/>
                  <a:pt x="7745853" y="0"/>
                </a:cubicBezTo>
                <a:cubicBezTo>
                  <a:pt x="7903515" y="-55890"/>
                  <a:pt x="8172788" y="86495"/>
                  <a:pt x="8580022" y="0"/>
                </a:cubicBezTo>
                <a:cubicBezTo>
                  <a:pt x="8987256" y="-86495"/>
                  <a:pt x="9000692" y="25519"/>
                  <a:pt x="9414191" y="0"/>
                </a:cubicBezTo>
                <a:cubicBezTo>
                  <a:pt x="9827690" y="-25519"/>
                  <a:pt x="9974984" y="24987"/>
                  <a:pt x="10248359" y="0"/>
                </a:cubicBezTo>
                <a:cubicBezTo>
                  <a:pt x="10521734" y="-24987"/>
                  <a:pt x="10548658" y="51472"/>
                  <a:pt x="10725027" y="0"/>
                </a:cubicBezTo>
                <a:cubicBezTo>
                  <a:pt x="10901396" y="-51472"/>
                  <a:pt x="11001095" y="30687"/>
                  <a:pt x="11201695" y="0"/>
                </a:cubicBezTo>
                <a:cubicBezTo>
                  <a:pt x="11402295" y="-30687"/>
                  <a:pt x="11773677" y="13820"/>
                  <a:pt x="11916697" y="0"/>
                </a:cubicBezTo>
                <a:cubicBezTo>
                  <a:pt x="11960574" y="128661"/>
                  <a:pt x="11865586" y="327860"/>
                  <a:pt x="11916697" y="559545"/>
                </a:cubicBezTo>
                <a:cubicBezTo>
                  <a:pt x="11967808" y="791230"/>
                  <a:pt x="11883882" y="850085"/>
                  <a:pt x="11916697" y="934440"/>
                </a:cubicBezTo>
                <a:cubicBezTo>
                  <a:pt x="11949512" y="1018795"/>
                  <a:pt x="11855073" y="1277523"/>
                  <a:pt x="11916697" y="1555535"/>
                </a:cubicBezTo>
                <a:cubicBezTo>
                  <a:pt x="11978321" y="1833548"/>
                  <a:pt x="11908170" y="1785223"/>
                  <a:pt x="11916697" y="1991980"/>
                </a:cubicBezTo>
                <a:cubicBezTo>
                  <a:pt x="11925224" y="2198738"/>
                  <a:pt x="11895053" y="2319672"/>
                  <a:pt x="11916697" y="2428425"/>
                </a:cubicBezTo>
                <a:cubicBezTo>
                  <a:pt x="11938341" y="2537178"/>
                  <a:pt x="11887795" y="2740030"/>
                  <a:pt x="11916697" y="2926420"/>
                </a:cubicBezTo>
                <a:cubicBezTo>
                  <a:pt x="11945599" y="3112810"/>
                  <a:pt x="11904533" y="3320105"/>
                  <a:pt x="11916697" y="3485965"/>
                </a:cubicBezTo>
                <a:cubicBezTo>
                  <a:pt x="11928861" y="3651825"/>
                  <a:pt x="11858028" y="3868421"/>
                  <a:pt x="11916697" y="4045510"/>
                </a:cubicBezTo>
                <a:cubicBezTo>
                  <a:pt x="11975366" y="4222599"/>
                  <a:pt x="11907512" y="4250995"/>
                  <a:pt x="11916697" y="4420406"/>
                </a:cubicBezTo>
                <a:cubicBezTo>
                  <a:pt x="11925882" y="4589817"/>
                  <a:pt x="11872300" y="4861769"/>
                  <a:pt x="11916697" y="5041500"/>
                </a:cubicBezTo>
                <a:cubicBezTo>
                  <a:pt x="11961094" y="5221231"/>
                  <a:pt x="11894068" y="5340821"/>
                  <a:pt x="11916697" y="5477946"/>
                </a:cubicBezTo>
                <a:cubicBezTo>
                  <a:pt x="11939326" y="5615071"/>
                  <a:pt x="11902921" y="5975428"/>
                  <a:pt x="11916697" y="6154995"/>
                </a:cubicBezTo>
                <a:cubicBezTo>
                  <a:pt x="11817468" y="6181439"/>
                  <a:pt x="11554370" y="6102743"/>
                  <a:pt x="11440029" y="6154995"/>
                </a:cubicBezTo>
                <a:cubicBezTo>
                  <a:pt x="11325688" y="6207247"/>
                  <a:pt x="11159739" y="6119419"/>
                  <a:pt x="11082528" y="6154995"/>
                </a:cubicBezTo>
                <a:cubicBezTo>
                  <a:pt x="11005317" y="6190571"/>
                  <a:pt x="10781336" y="6086774"/>
                  <a:pt x="10486693" y="6154995"/>
                </a:cubicBezTo>
                <a:cubicBezTo>
                  <a:pt x="10192051" y="6223216"/>
                  <a:pt x="10067391" y="6116961"/>
                  <a:pt x="9890859" y="6154995"/>
                </a:cubicBezTo>
                <a:cubicBezTo>
                  <a:pt x="9714327" y="6193029"/>
                  <a:pt x="9681138" y="6142970"/>
                  <a:pt x="9533358" y="6154995"/>
                </a:cubicBezTo>
                <a:cubicBezTo>
                  <a:pt x="9385578" y="6167020"/>
                  <a:pt x="9345475" y="6132452"/>
                  <a:pt x="9295024" y="6154995"/>
                </a:cubicBezTo>
                <a:cubicBezTo>
                  <a:pt x="9244573" y="6177538"/>
                  <a:pt x="8923826" y="6132572"/>
                  <a:pt x="8699189" y="6154995"/>
                </a:cubicBezTo>
                <a:cubicBezTo>
                  <a:pt x="8474553" y="6177418"/>
                  <a:pt x="8573200" y="6133981"/>
                  <a:pt x="8460855" y="6154995"/>
                </a:cubicBezTo>
                <a:cubicBezTo>
                  <a:pt x="8348510" y="6176009"/>
                  <a:pt x="7897833" y="6066884"/>
                  <a:pt x="7626686" y="6154995"/>
                </a:cubicBezTo>
                <a:cubicBezTo>
                  <a:pt x="7355539" y="6243106"/>
                  <a:pt x="7190281" y="6084450"/>
                  <a:pt x="6792517" y="6154995"/>
                </a:cubicBezTo>
                <a:cubicBezTo>
                  <a:pt x="6394753" y="6225540"/>
                  <a:pt x="6635540" y="6127801"/>
                  <a:pt x="6554183" y="6154995"/>
                </a:cubicBezTo>
                <a:cubicBezTo>
                  <a:pt x="6472826" y="6182189"/>
                  <a:pt x="5916139" y="6055250"/>
                  <a:pt x="5720015" y="6154995"/>
                </a:cubicBezTo>
                <a:cubicBezTo>
                  <a:pt x="5523891" y="6254740"/>
                  <a:pt x="5345854" y="6103011"/>
                  <a:pt x="5243347" y="6154995"/>
                </a:cubicBezTo>
                <a:cubicBezTo>
                  <a:pt x="5140840" y="6206979"/>
                  <a:pt x="4725169" y="6107346"/>
                  <a:pt x="4528345" y="6154995"/>
                </a:cubicBezTo>
                <a:cubicBezTo>
                  <a:pt x="4331521" y="6202644"/>
                  <a:pt x="4356602" y="6133493"/>
                  <a:pt x="4290011" y="6154995"/>
                </a:cubicBezTo>
                <a:cubicBezTo>
                  <a:pt x="4223420" y="6176497"/>
                  <a:pt x="4141496" y="6138499"/>
                  <a:pt x="4051677" y="6154995"/>
                </a:cubicBezTo>
                <a:cubicBezTo>
                  <a:pt x="3961858" y="6171491"/>
                  <a:pt x="3541545" y="6097865"/>
                  <a:pt x="3217508" y="6154995"/>
                </a:cubicBezTo>
                <a:cubicBezTo>
                  <a:pt x="2893471" y="6212125"/>
                  <a:pt x="3097859" y="6154831"/>
                  <a:pt x="2979174" y="6154995"/>
                </a:cubicBezTo>
                <a:cubicBezTo>
                  <a:pt x="2860489" y="6155159"/>
                  <a:pt x="2739422" y="6137905"/>
                  <a:pt x="2621673" y="6154995"/>
                </a:cubicBezTo>
                <a:cubicBezTo>
                  <a:pt x="2503924" y="6172085"/>
                  <a:pt x="2131715" y="6147927"/>
                  <a:pt x="1906672" y="6154995"/>
                </a:cubicBezTo>
                <a:cubicBezTo>
                  <a:pt x="1681629" y="6162063"/>
                  <a:pt x="1471245" y="6099892"/>
                  <a:pt x="1072503" y="6154995"/>
                </a:cubicBezTo>
                <a:cubicBezTo>
                  <a:pt x="673761" y="6210098"/>
                  <a:pt x="381648" y="6042126"/>
                  <a:pt x="0" y="6154995"/>
                </a:cubicBezTo>
                <a:cubicBezTo>
                  <a:pt x="-2083" y="5914704"/>
                  <a:pt x="38338" y="5799061"/>
                  <a:pt x="0" y="5657000"/>
                </a:cubicBezTo>
                <a:cubicBezTo>
                  <a:pt x="-38338" y="5514940"/>
                  <a:pt x="37288" y="5308975"/>
                  <a:pt x="0" y="5159005"/>
                </a:cubicBezTo>
                <a:cubicBezTo>
                  <a:pt x="-37288" y="5009036"/>
                  <a:pt x="49875" y="4774370"/>
                  <a:pt x="0" y="4661010"/>
                </a:cubicBezTo>
                <a:cubicBezTo>
                  <a:pt x="-49875" y="4547651"/>
                  <a:pt x="13191" y="4298012"/>
                  <a:pt x="0" y="4163015"/>
                </a:cubicBezTo>
                <a:cubicBezTo>
                  <a:pt x="-13191" y="4028019"/>
                  <a:pt x="42155" y="3886345"/>
                  <a:pt x="0" y="3788120"/>
                </a:cubicBezTo>
                <a:cubicBezTo>
                  <a:pt x="-42155" y="3689895"/>
                  <a:pt x="796" y="3392098"/>
                  <a:pt x="0" y="3290125"/>
                </a:cubicBezTo>
                <a:cubicBezTo>
                  <a:pt x="-796" y="3188152"/>
                  <a:pt x="66229" y="2911109"/>
                  <a:pt x="0" y="2669030"/>
                </a:cubicBezTo>
                <a:cubicBezTo>
                  <a:pt x="-66229" y="2426952"/>
                  <a:pt x="44126" y="2386484"/>
                  <a:pt x="0" y="2109485"/>
                </a:cubicBezTo>
                <a:cubicBezTo>
                  <a:pt x="-44126" y="1832487"/>
                  <a:pt x="70753" y="1662787"/>
                  <a:pt x="0" y="1426840"/>
                </a:cubicBezTo>
                <a:cubicBezTo>
                  <a:pt x="-70753" y="1190893"/>
                  <a:pt x="8256" y="1208089"/>
                  <a:pt x="0" y="1051945"/>
                </a:cubicBezTo>
                <a:cubicBezTo>
                  <a:pt x="-8256" y="895802"/>
                  <a:pt x="39451" y="662844"/>
                  <a:pt x="0" y="553950"/>
                </a:cubicBezTo>
                <a:cubicBezTo>
                  <a:pt x="-39451" y="445057"/>
                  <a:pt x="2573" y="152780"/>
                  <a:pt x="0" y="0"/>
                </a:cubicBezTo>
                <a:close/>
              </a:path>
              <a:path w="11916697" h="6154995" stroke="0" extrusionOk="0">
                <a:moveTo>
                  <a:pt x="0" y="0"/>
                </a:moveTo>
                <a:cubicBezTo>
                  <a:pt x="78406" y="-1561"/>
                  <a:pt x="167041" y="19058"/>
                  <a:pt x="238334" y="0"/>
                </a:cubicBezTo>
                <a:cubicBezTo>
                  <a:pt x="309627" y="-19058"/>
                  <a:pt x="690093" y="16786"/>
                  <a:pt x="834169" y="0"/>
                </a:cubicBezTo>
                <a:cubicBezTo>
                  <a:pt x="978245" y="-16786"/>
                  <a:pt x="1020928" y="39449"/>
                  <a:pt x="1191670" y="0"/>
                </a:cubicBezTo>
                <a:cubicBezTo>
                  <a:pt x="1362412" y="-39449"/>
                  <a:pt x="1562451" y="67027"/>
                  <a:pt x="1787505" y="0"/>
                </a:cubicBezTo>
                <a:cubicBezTo>
                  <a:pt x="2012559" y="-67027"/>
                  <a:pt x="2047505" y="53497"/>
                  <a:pt x="2264172" y="0"/>
                </a:cubicBezTo>
                <a:cubicBezTo>
                  <a:pt x="2480839" y="-53497"/>
                  <a:pt x="2662299" y="63994"/>
                  <a:pt x="2979174" y="0"/>
                </a:cubicBezTo>
                <a:cubicBezTo>
                  <a:pt x="3296049" y="-63994"/>
                  <a:pt x="3163480" y="4244"/>
                  <a:pt x="3217508" y="0"/>
                </a:cubicBezTo>
                <a:cubicBezTo>
                  <a:pt x="3271536" y="-4244"/>
                  <a:pt x="3556696" y="25932"/>
                  <a:pt x="3694176" y="0"/>
                </a:cubicBezTo>
                <a:cubicBezTo>
                  <a:pt x="3831656" y="-25932"/>
                  <a:pt x="4055749" y="50748"/>
                  <a:pt x="4409178" y="0"/>
                </a:cubicBezTo>
                <a:cubicBezTo>
                  <a:pt x="4762607" y="-50748"/>
                  <a:pt x="4822704" y="51803"/>
                  <a:pt x="5124180" y="0"/>
                </a:cubicBezTo>
                <a:cubicBezTo>
                  <a:pt x="5425656" y="-51803"/>
                  <a:pt x="5408033" y="39126"/>
                  <a:pt x="5600848" y="0"/>
                </a:cubicBezTo>
                <a:cubicBezTo>
                  <a:pt x="5793663" y="-39126"/>
                  <a:pt x="6192901" y="61652"/>
                  <a:pt x="6435016" y="0"/>
                </a:cubicBezTo>
                <a:cubicBezTo>
                  <a:pt x="6677131" y="-61652"/>
                  <a:pt x="6851362" y="77625"/>
                  <a:pt x="7150018" y="0"/>
                </a:cubicBezTo>
                <a:cubicBezTo>
                  <a:pt x="7448674" y="-77625"/>
                  <a:pt x="7737303" y="74084"/>
                  <a:pt x="7984187" y="0"/>
                </a:cubicBezTo>
                <a:cubicBezTo>
                  <a:pt x="8231071" y="-74084"/>
                  <a:pt x="8110933" y="18495"/>
                  <a:pt x="8222521" y="0"/>
                </a:cubicBezTo>
                <a:cubicBezTo>
                  <a:pt x="8334109" y="-18495"/>
                  <a:pt x="8379809" y="15219"/>
                  <a:pt x="8460855" y="0"/>
                </a:cubicBezTo>
                <a:cubicBezTo>
                  <a:pt x="8541901" y="-15219"/>
                  <a:pt x="8905300" y="32435"/>
                  <a:pt x="9175857" y="0"/>
                </a:cubicBezTo>
                <a:cubicBezTo>
                  <a:pt x="9446414" y="-32435"/>
                  <a:pt x="9536588" y="55783"/>
                  <a:pt x="9652525" y="0"/>
                </a:cubicBezTo>
                <a:cubicBezTo>
                  <a:pt x="9768462" y="-55783"/>
                  <a:pt x="10159721" y="62007"/>
                  <a:pt x="10367526" y="0"/>
                </a:cubicBezTo>
                <a:cubicBezTo>
                  <a:pt x="10575331" y="-62007"/>
                  <a:pt x="10735998" y="14894"/>
                  <a:pt x="10844194" y="0"/>
                </a:cubicBezTo>
                <a:cubicBezTo>
                  <a:pt x="10952390" y="-14894"/>
                  <a:pt x="11640509" y="84776"/>
                  <a:pt x="11916697" y="0"/>
                </a:cubicBezTo>
                <a:cubicBezTo>
                  <a:pt x="11926675" y="285789"/>
                  <a:pt x="11871648" y="420167"/>
                  <a:pt x="11916697" y="621095"/>
                </a:cubicBezTo>
                <a:cubicBezTo>
                  <a:pt x="11961746" y="822023"/>
                  <a:pt x="11890584" y="1076591"/>
                  <a:pt x="11916697" y="1242190"/>
                </a:cubicBezTo>
                <a:cubicBezTo>
                  <a:pt x="11942810" y="1407789"/>
                  <a:pt x="11871220" y="1765665"/>
                  <a:pt x="11916697" y="1924835"/>
                </a:cubicBezTo>
                <a:cubicBezTo>
                  <a:pt x="11962174" y="2084005"/>
                  <a:pt x="11847274" y="2390774"/>
                  <a:pt x="11916697" y="2545930"/>
                </a:cubicBezTo>
                <a:cubicBezTo>
                  <a:pt x="11986120" y="2701086"/>
                  <a:pt x="11873562" y="2754163"/>
                  <a:pt x="11916697" y="2920825"/>
                </a:cubicBezTo>
                <a:cubicBezTo>
                  <a:pt x="11959832" y="3087488"/>
                  <a:pt x="11877838" y="3228198"/>
                  <a:pt x="11916697" y="3480370"/>
                </a:cubicBezTo>
                <a:cubicBezTo>
                  <a:pt x="11955556" y="3732543"/>
                  <a:pt x="11859483" y="3791636"/>
                  <a:pt x="11916697" y="3978365"/>
                </a:cubicBezTo>
                <a:cubicBezTo>
                  <a:pt x="11973911" y="4165095"/>
                  <a:pt x="11904641" y="4199011"/>
                  <a:pt x="11916697" y="4353260"/>
                </a:cubicBezTo>
                <a:cubicBezTo>
                  <a:pt x="11928753" y="4507509"/>
                  <a:pt x="11905100" y="4793326"/>
                  <a:pt x="11916697" y="4974355"/>
                </a:cubicBezTo>
                <a:cubicBezTo>
                  <a:pt x="11928294" y="5155384"/>
                  <a:pt x="11892155" y="5363773"/>
                  <a:pt x="11916697" y="5595450"/>
                </a:cubicBezTo>
                <a:cubicBezTo>
                  <a:pt x="11941239" y="5827128"/>
                  <a:pt x="11876021" y="5875861"/>
                  <a:pt x="11916697" y="6154995"/>
                </a:cubicBezTo>
                <a:cubicBezTo>
                  <a:pt x="11578382" y="6225765"/>
                  <a:pt x="11506863" y="6072218"/>
                  <a:pt x="11201695" y="6154995"/>
                </a:cubicBezTo>
                <a:cubicBezTo>
                  <a:pt x="10896527" y="6237772"/>
                  <a:pt x="10913988" y="6099452"/>
                  <a:pt x="10725027" y="6154995"/>
                </a:cubicBezTo>
                <a:cubicBezTo>
                  <a:pt x="10536066" y="6210538"/>
                  <a:pt x="10429965" y="6102553"/>
                  <a:pt x="10248359" y="6154995"/>
                </a:cubicBezTo>
                <a:cubicBezTo>
                  <a:pt x="10066753" y="6207437"/>
                  <a:pt x="9997040" y="6112539"/>
                  <a:pt x="9771692" y="6154995"/>
                </a:cubicBezTo>
                <a:cubicBezTo>
                  <a:pt x="9546344" y="6197451"/>
                  <a:pt x="9479958" y="6107064"/>
                  <a:pt x="9295024" y="6154995"/>
                </a:cubicBezTo>
                <a:cubicBezTo>
                  <a:pt x="9110090" y="6202926"/>
                  <a:pt x="8737795" y="6124162"/>
                  <a:pt x="8460855" y="6154995"/>
                </a:cubicBezTo>
                <a:cubicBezTo>
                  <a:pt x="8183915" y="6185828"/>
                  <a:pt x="8213898" y="6144843"/>
                  <a:pt x="7984187" y="6154995"/>
                </a:cubicBezTo>
                <a:cubicBezTo>
                  <a:pt x="7754476" y="6165147"/>
                  <a:pt x="7550792" y="6152595"/>
                  <a:pt x="7388352" y="6154995"/>
                </a:cubicBezTo>
                <a:cubicBezTo>
                  <a:pt x="7225913" y="6157395"/>
                  <a:pt x="7202711" y="6142407"/>
                  <a:pt x="7150018" y="6154995"/>
                </a:cubicBezTo>
                <a:cubicBezTo>
                  <a:pt x="7097325" y="6167583"/>
                  <a:pt x="6639770" y="6060032"/>
                  <a:pt x="6315849" y="6154995"/>
                </a:cubicBezTo>
                <a:cubicBezTo>
                  <a:pt x="5991928" y="6249958"/>
                  <a:pt x="5950200" y="6101578"/>
                  <a:pt x="5839182" y="6154995"/>
                </a:cubicBezTo>
                <a:cubicBezTo>
                  <a:pt x="5728164" y="6208412"/>
                  <a:pt x="5537424" y="6098678"/>
                  <a:pt x="5362514" y="6154995"/>
                </a:cubicBezTo>
                <a:cubicBezTo>
                  <a:pt x="5187604" y="6211312"/>
                  <a:pt x="5131556" y="6118188"/>
                  <a:pt x="5005013" y="6154995"/>
                </a:cubicBezTo>
                <a:cubicBezTo>
                  <a:pt x="4878470" y="6191802"/>
                  <a:pt x="4534216" y="6088043"/>
                  <a:pt x="4409178" y="6154995"/>
                </a:cubicBezTo>
                <a:cubicBezTo>
                  <a:pt x="4284141" y="6221947"/>
                  <a:pt x="4247249" y="6135657"/>
                  <a:pt x="4170844" y="6154995"/>
                </a:cubicBezTo>
                <a:cubicBezTo>
                  <a:pt x="4094439" y="6174333"/>
                  <a:pt x="3637412" y="6146471"/>
                  <a:pt x="3455842" y="6154995"/>
                </a:cubicBezTo>
                <a:cubicBezTo>
                  <a:pt x="3274272" y="6163519"/>
                  <a:pt x="3274132" y="6133446"/>
                  <a:pt x="3217508" y="6154995"/>
                </a:cubicBezTo>
                <a:cubicBezTo>
                  <a:pt x="3160884" y="6176544"/>
                  <a:pt x="2572548" y="6085228"/>
                  <a:pt x="2383339" y="6154995"/>
                </a:cubicBezTo>
                <a:cubicBezTo>
                  <a:pt x="2194130" y="6224762"/>
                  <a:pt x="1937487" y="6091674"/>
                  <a:pt x="1668338" y="6154995"/>
                </a:cubicBezTo>
                <a:cubicBezTo>
                  <a:pt x="1399189" y="6218316"/>
                  <a:pt x="1216555" y="6100229"/>
                  <a:pt x="1072503" y="6154995"/>
                </a:cubicBezTo>
                <a:cubicBezTo>
                  <a:pt x="928452" y="6209761"/>
                  <a:pt x="938914" y="6141690"/>
                  <a:pt x="834169" y="6154995"/>
                </a:cubicBezTo>
                <a:cubicBezTo>
                  <a:pt x="729424" y="6168300"/>
                  <a:pt x="320584" y="6078998"/>
                  <a:pt x="0" y="6154995"/>
                </a:cubicBezTo>
                <a:cubicBezTo>
                  <a:pt x="-17018" y="5992484"/>
                  <a:pt x="48815" y="5836911"/>
                  <a:pt x="0" y="5718550"/>
                </a:cubicBezTo>
                <a:cubicBezTo>
                  <a:pt x="-48815" y="5600189"/>
                  <a:pt x="7911" y="5453822"/>
                  <a:pt x="0" y="5343655"/>
                </a:cubicBezTo>
                <a:cubicBezTo>
                  <a:pt x="-7911" y="5233488"/>
                  <a:pt x="34443" y="4876756"/>
                  <a:pt x="0" y="4722560"/>
                </a:cubicBezTo>
                <a:cubicBezTo>
                  <a:pt x="-34443" y="4568364"/>
                  <a:pt x="46956" y="4499904"/>
                  <a:pt x="0" y="4286115"/>
                </a:cubicBezTo>
                <a:cubicBezTo>
                  <a:pt x="-46956" y="4072327"/>
                  <a:pt x="52399" y="3796740"/>
                  <a:pt x="0" y="3603470"/>
                </a:cubicBezTo>
                <a:cubicBezTo>
                  <a:pt x="-52399" y="3410200"/>
                  <a:pt x="15203" y="3337568"/>
                  <a:pt x="0" y="3105475"/>
                </a:cubicBezTo>
                <a:cubicBezTo>
                  <a:pt x="-15203" y="2873382"/>
                  <a:pt x="37300" y="2818454"/>
                  <a:pt x="0" y="2545930"/>
                </a:cubicBezTo>
                <a:cubicBezTo>
                  <a:pt x="-37300" y="2273406"/>
                  <a:pt x="13600" y="2206312"/>
                  <a:pt x="0" y="1986385"/>
                </a:cubicBezTo>
                <a:cubicBezTo>
                  <a:pt x="-13600" y="1766458"/>
                  <a:pt x="36784" y="1766944"/>
                  <a:pt x="0" y="1611490"/>
                </a:cubicBezTo>
                <a:cubicBezTo>
                  <a:pt x="-36784" y="1456036"/>
                  <a:pt x="55269" y="1188978"/>
                  <a:pt x="0" y="1051945"/>
                </a:cubicBezTo>
                <a:cubicBezTo>
                  <a:pt x="-55269" y="914913"/>
                  <a:pt x="20138" y="216504"/>
                  <a:pt x="0" y="0"/>
                </a:cubicBezTo>
                <a:close/>
              </a:path>
            </a:pathLst>
          </a:custGeom>
          <a:ln w="28575">
            <a:solidFill>
              <a:schemeClr val="bg1">
                <a:lumMod val="75000"/>
              </a:schemeClr>
            </a:solidFill>
            <a:extLst>
              <a:ext uri="{C807C97D-BFC1-408E-A445-0C87EB9F89A2}">
                <ask:lineSketchStyleProps xmlns:ask="http://schemas.microsoft.com/office/drawing/2018/sketchyshapes" sd="456972377">
                  <ask:type>
                    <ask:lineSketchScribble/>
                  </ask:type>
                </ask:lineSketchStyleProps>
              </a:ext>
            </a:extLst>
          </a:ln>
        </p:spPr>
        <p:txBody>
          <a:bodyPr>
            <a:normAutofit/>
          </a:bodyPr>
          <a:lstStyle/>
          <a:p>
            <a:pPr algn="just">
              <a:lnSpc>
                <a:spcPct val="120000"/>
              </a:lnSpc>
              <a:spcAft>
                <a:spcPts val="0"/>
              </a:spcAft>
              <a:tabLst>
                <a:tab pos="3421380" algn="l"/>
              </a:tabLst>
            </a:pPr>
            <a:r>
              <a:rPr lang="de-DE" sz="1100" b="1" dirty="0">
                <a:latin typeface="Calibri" panose="020F0502020204030204" pitchFamily="34" charset="0"/>
                <a:ea typeface="MyriadPro-Regular"/>
                <a:cs typeface="Arial" panose="020B0604020202020204" pitchFamily="34" charset="0"/>
              </a:rPr>
              <a:t>Wenn du wissen möchtest, wie die Episode laut überlieferter Geschichte weiter gegangen ist, lies jetzt hier weiter</a:t>
            </a:r>
            <a:r>
              <a:rPr lang="en-GB" sz="1100" b="1" dirty="0">
                <a:latin typeface="Calibri" panose="020F0502020204030204" pitchFamily="34" charset="0"/>
                <a:cs typeface="Arial" panose="020B0604020202020204" pitchFamily="34" charset="0"/>
              </a:rPr>
              <a:t>.</a:t>
            </a:r>
          </a:p>
          <a:p>
            <a:pPr algn="just">
              <a:lnSpc>
                <a:spcPct val="130000"/>
              </a:lnSpc>
              <a:spcAft>
                <a:spcPts val="0"/>
              </a:spcAft>
              <a:tabLst>
                <a:tab pos="3421380" algn="l"/>
              </a:tabLst>
            </a:pPr>
            <a:r>
              <a:rPr lang="en-GB" sz="1100" b="1" dirty="0">
                <a:latin typeface="Calibri" panose="020F0502020204030204" pitchFamily="34" charset="0"/>
                <a:cs typeface="Arial" panose="020B0604020202020204" pitchFamily="34" charset="0"/>
              </a:rPr>
              <a:t> </a:t>
            </a:r>
            <a:r>
              <a:rPr lang="de-DE" sz="1700" dirty="0">
                <a:latin typeface="Calibri" panose="020F0502020204030204" pitchFamily="34" charset="0"/>
                <a:cs typeface="Arial" panose="020B0604020202020204" pitchFamily="34" charset="0"/>
              </a:rPr>
              <a:t>Es ist schon nach zwei Uhr morgens, aber in Athen schläft niemand. Unzählige Menschen haben sich vor dem Königspalast versammelt. Die Rufe der Menge "Verfassung, wir wollen eine Verfassung" lassen die Stimmung weiter vibrieren. Oberst </a:t>
            </a:r>
            <a:r>
              <a:rPr lang="de-DE" sz="1700" dirty="0" err="1">
                <a:latin typeface="Calibri" panose="020F0502020204030204" pitchFamily="34" charset="0"/>
                <a:cs typeface="Arial" panose="020B0604020202020204" pitchFamily="34" charset="0"/>
              </a:rPr>
              <a:t>Kallergis</a:t>
            </a:r>
            <a:r>
              <a:rPr lang="de-DE" sz="1700" dirty="0">
                <a:latin typeface="Calibri" panose="020F0502020204030204" pitchFamily="34" charset="0"/>
                <a:cs typeface="Arial" panose="020B0604020202020204" pitchFamily="34" charset="0"/>
              </a:rPr>
              <a:t> sitzt auf seinem Pferd vor den Toren des Palastes und wartet immer noch auf eine Reaktion des Königs.</a:t>
            </a:r>
          </a:p>
          <a:p>
            <a:pPr algn="just">
              <a:lnSpc>
                <a:spcPct val="130000"/>
              </a:lnSpc>
              <a:spcAft>
                <a:spcPts val="0"/>
              </a:spcAft>
              <a:tabLst>
                <a:tab pos="3421380" algn="l"/>
              </a:tabLst>
            </a:pPr>
            <a:r>
              <a:rPr lang="de-DE" sz="1700" dirty="0">
                <a:latin typeface="Calibri" panose="020F0502020204030204" pitchFamily="34" charset="0"/>
                <a:cs typeface="Arial" panose="020B0604020202020204" pitchFamily="34" charset="0"/>
              </a:rPr>
              <a:t>Die Artillerie trifft auf Befehl von König Otto, die versammelte Menge zu zerstreuen, vor dem Palast ein. Aber ihr Anführer befiehlt seinen Männern plötzlich, ihre Kanonen gegen den Palast zu richten und sich darauf vorzubereiten, Feuer zu legen. Die Menge ist begeistert! Trommeln und Trompeten erklingen.</a:t>
            </a:r>
          </a:p>
          <a:p>
            <a:pPr algn="just">
              <a:lnSpc>
                <a:spcPct val="130000"/>
              </a:lnSpc>
              <a:spcAft>
                <a:spcPts val="0"/>
              </a:spcAft>
              <a:tabLst>
                <a:tab pos="3421380" algn="l"/>
              </a:tabLst>
            </a:pPr>
            <a:r>
              <a:rPr lang="de-DE" sz="1700" dirty="0">
                <a:latin typeface="Calibri" panose="020F0502020204030204" pitchFamily="34" charset="0"/>
                <a:cs typeface="Arial" panose="020B0604020202020204" pitchFamily="34" charset="0"/>
              </a:rPr>
              <a:t>Im Inneren des Palastes sitzt König </a:t>
            </a:r>
            <a:r>
              <a:rPr lang="de-DE" sz="1700" dirty="0" err="1">
                <a:latin typeface="Calibri" panose="020F0502020204030204" pitchFamily="34" charset="0"/>
                <a:cs typeface="Arial" panose="020B0604020202020204" pitchFamily="34" charset="0"/>
              </a:rPr>
              <a:t>Othon</a:t>
            </a:r>
            <a:r>
              <a:rPr lang="de-DE" sz="1700" dirty="0">
                <a:latin typeface="Calibri" panose="020F0502020204030204" pitchFamily="34" charset="0"/>
                <a:cs typeface="Arial" panose="020B0604020202020204" pitchFamily="34" charset="0"/>
              </a:rPr>
              <a:t> bleich und völlig ratlos an seinem Schreibtisch. Amalia nähert sich dem Fenster und sieht die Kanonen, die auf den Palast zeigen. "Mein König, die Situation ist jetzt kritisch." Du kannst nicht länger warten", sagte sie zu ihm. Mit gesenkten Augen gesteht ihr der König, dass er seit Tagen von den Plänen der Revolutionäre gewusst habe. "Sobald ich das Klopfen der Pferde und die Schreie hörte, glaubte ich, dass die Rebellen verhaftet worden waren. Ich wurde betrogen. Die Armee hat sich gegen mich gewandt. Nur die Palastwächter haben mich nicht verraten. Ich bin jetzt hilflos und unerwünscht. "Amalia nimmt ihn an der Hand. In entschiedenen Worten ermutigt sie ihn und erinnert ihn daran, dass seine Position kein weiteres Zögern mehr zulasse. "Zumindest muss man ihnen zuhören. Ich bin sicher, wenn Sie mit ihnen sprechen, wird eine Lösung gefunden werden."</a:t>
            </a:r>
          </a:p>
        </p:txBody>
      </p:sp>
      <p:pic>
        <p:nvPicPr>
          <p:cNvPr id="2" name="Episode-3-6How-DE">
            <a:hlinkClick r:id="" action="ppaction://media"/>
            <a:extLst>
              <a:ext uri="{FF2B5EF4-FFF2-40B4-BE49-F238E27FC236}">
                <a16:creationId xmlns:a16="http://schemas.microsoft.com/office/drawing/2014/main" id="{104F4BB7-B869-3C70-559C-F7B5D50658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7609" y="387178"/>
            <a:ext cx="876400" cy="876400"/>
          </a:xfrm>
          <a:prstGeom prst="rect">
            <a:avLst/>
          </a:prstGeom>
        </p:spPr>
      </p:pic>
    </p:spTree>
    <p:extLst>
      <p:ext uri="{BB962C8B-B14F-4D97-AF65-F5344CB8AC3E}">
        <p14:creationId xmlns:p14="http://schemas.microsoft.com/office/powerpoint/2010/main" val="73876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xfrm>
            <a:off x="167147" y="629263"/>
            <a:ext cx="11916697" cy="6105833"/>
          </a:xfrm>
          <a:custGeom>
            <a:avLst/>
            <a:gdLst>
              <a:gd name="connsiteX0" fmla="*/ 0 w 11916697"/>
              <a:gd name="connsiteY0" fmla="*/ 0 h 6105833"/>
              <a:gd name="connsiteX1" fmla="*/ 834169 w 11916697"/>
              <a:gd name="connsiteY1" fmla="*/ 0 h 6105833"/>
              <a:gd name="connsiteX2" fmla="*/ 1191670 w 11916697"/>
              <a:gd name="connsiteY2" fmla="*/ 0 h 6105833"/>
              <a:gd name="connsiteX3" fmla="*/ 1549171 w 11916697"/>
              <a:gd name="connsiteY3" fmla="*/ 0 h 6105833"/>
              <a:gd name="connsiteX4" fmla="*/ 2025838 w 11916697"/>
              <a:gd name="connsiteY4" fmla="*/ 0 h 6105833"/>
              <a:gd name="connsiteX5" fmla="*/ 2740840 w 11916697"/>
              <a:gd name="connsiteY5" fmla="*/ 0 h 6105833"/>
              <a:gd name="connsiteX6" fmla="*/ 3336675 w 11916697"/>
              <a:gd name="connsiteY6" fmla="*/ 0 h 6105833"/>
              <a:gd name="connsiteX7" fmla="*/ 3813343 w 11916697"/>
              <a:gd name="connsiteY7" fmla="*/ 0 h 6105833"/>
              <a:gd name="connsiteX8" fmla="*/ 4409178 w 11916697"/>
              <a:gd name="connsiteY8" fmla="*/ 0 h 6105833"/>
              <a:gd name="connsiteX9" fmla="*/ 5124180 w 11916697"/>
              <a:gd name="connsiteY9" fmla="*/ 0 h 6105833"/>
              <a:gd name="connsiteX10" fmla="*/ 5600848 w 11916697"/>
              <a:gd name="connsiteY10" fmla="*/ 0 h 6105833"/>
              <a:gd name="connsiteX11" fmla="*/ 6435016 w 11916697"/>
              <a:gd name="connsiteY11" fmla="*/ 0 h 6105833"/>
              <a:gd name="connsiteX12" fmla="*/ 7269185 w 11916697"/>
              <a:gd name="connsiteY12" fmla="*/ 0 h 6105833"/>
              <a:gd name="connsiteX13" fmla="*/ 7745853 w 11916697"/>
              <a:gd name="connsiteY13" fmla="*/ 0 h 6105833"/>
              <a:gd name="connsiteX14" fmla="*/ 8580022 w 11916697"/>
              <a:gd name="connsiteY14" fmla="*/ 0 h 6105833"/>
              <a:gd name="connsiteX15" fmla="*/ 9414191 w 11916697"/>
              <a:gd name="connsiteY15" fmla="*/ 0 h 6105833"/>
              <a:gd name="connsiteX16" fmla="*/ 10248359 w 11916697"/>
              <a:gd name="connsiteY16" fmla="*/ 0 h 6105833"/>
              <a:gd name="connsiteX17" fmla="*/ 10725027 w 11916697"/>
              <a:gd name="connsiteY17" fmla="*/ 0 h 6105833"/>
              <a:gd name="connsiteX18" fmla="*/ 11201695 w 11916697"/>
              <a:gd name="connsiteY18" fmla="*/ 0 h 6105833"/>
              <a:gd name="connsiteX19" fmla="*/ 11916697 w 11916697"/>
              <a:gd name="connsiteY19" fmla="*/ 0 h 6105833"/>
              <a:gd name="connsiteX20" fmla="*/ 11916697 w 11916697"/>
              <a:gd name="connsiteY20" fmla="*/ 555076 h 6105833"/>
              <a:gd name="connsiteX21" fmla="*/ 11916697 w 11916697"/>
              <a:gd name="connsiteY21" fmla="*/ 926976 h 6105833"/>
              <a:gd name="connsiteX22" fmla="*/ 11916697 w 11916697"/>
              <a:gd name="connsiteY22" fmla="*/ 1543111 h 6105833"/>
              <a:gd name="connsiteX23" fmla="*/ 11916697 w 11916697"/>
              <a:gd name="connsiteY23" fmla="*/ 1976070 h 6105833"/>
              <a:gd name="connsiteX24" fmla="*/ 11916697 w 11916697"/>
              <a:gd name="connsiteY24" fmla="*/ 2409029 h 6105833"/>
              <a:gd name="connsiteX25" fmla="*/ 11916697 w 11916697"/>
              <a:gd name="connsiteY25" fmla="*/ 2903046 h 6105833"/>
              <a:gd name="connsiteX26" fmla="*/ 11916697 w 11916697"/>
              <a:gd name="connsiteY26" fmla="*/ 3458122 h 6105833"/>
              <a:gd name="connsiteX27" fmla="*/ 11916697 w 11916697"/>
              <a:gd name="connsiteY27" fmla="*/ 4013198 h 6105833"/>
              <a:gd name="connsiteX28" fmla="*/ 11916697 w 11916697"/>
              <a:gd name="connsiteY28" fmla="*/ 4385098 h 6105833"/>
              <a:gd name="connsiteX29" fmla="*/ 11916697 w 11916697"/>
              <a:gd name="connsiteY29" fmla="*/ 5001232 h 6105833"/>
              <a:gd name="connsiteX30" fmla="*/ 11916697 w 11916697"/>
              <a:gd name="connsiteY30" fmla="*/ 5434191 h 6105833"/>
              <a:gd name="connsiteX31" fmla="*/ 11916697 w 11916697"/>
              <a:gd name="connsiteY31" fmla="*/ 6105833 h 6105833"/>
              <a:gd name="connsiteX32" fmla="*/ 11440029 w 11916697"/>
              <a:gd name="connsiteY32" fmla="*/ 6105833 h 6105833"/>
              <a:gd name="connsiteX33" fmla="*/ 11082528 w 11916697"/>
              <a:gd name="connsiteY33" fmla="*/ 6105833 h 6105833"/>
              <a:gd name="connsiteX34" fmla="*/ 10486693 w 11916697"/>
              <a:gd name="connsiteY34" fmla="*/ 6105833 h 6105833"/>
              <a:gd name="connsiteX35" fmla="*/ 9890859 w 11916697"/>
              <a:gd name="connsiteY35" fmla="*/ 6105833 h 6105833"/>
              <a:gd name="connsiteX36" fmla="*/ 9533358 w 11916697"/>
              <a:gd name="connsiteY36" fmla="*/ 6105833 h 6105833"/>
              <a:gd name="connsiteX37" fmla="*/ 9295024 w 11916697"/>
              <a:gd name="connsiteY37" fmla="*/ 6105833 h 6105833"/>
              <a:gd name="connsiteX38" fmla="*/ 8699189 w 11916697"/>
              <a:gd name="connsiteY38" fmla="*/ 6105833 h 6105833"/>
              <a:gd name="connsiteX39" fmla="*/ 8460855 w 11916697"/>
              <a:gd name="connsiteY39" fmla="*/ 6105833 h 6105833"/>
              <a:gd name="connsiteX40" fmla="*/ 7626686 w 11916697"/>
              <a:gd name="connsiteY40" fmla="*/ 6105833 h 6105833"/>
              <a:gd name="connsiteX41" fmla="*/ 6792517 w 11916697"/>
              <a:gd name="connsiteY41" fmla="*/ 6105833 h 6105833"/>
              <a:gd name="connsiteX42" fmla="*/ 6554183 w 11916697"/>
              <a:gd name="connsiteY42" fmla="*/ 6105833 h 6105833"/>
              <a:gd name="connsiteX43" fmla="*/ 5720015 w 11916697"/>
              <a:gd name="connsiteY43" fmla="*/ 6105833 h 6105833"/>
              <a:gd name="connsiteX44" fmla="*/ 5243347 w 11916697"/>
              <a:gd name="connsiteY44" fmla="*/ 6105833 h 6105833"/>
              <a:gd name="connsiteX45" fmla="*/ 4528345 w 11916697"/>
              <a:gd name="connsiteY45" fmla="*/ 6105833 h 6105833"/>
              <a:gd name="connsiteX46" fmla="*/ 4290011 w 11916697"/>
              <a:gd name="connsiteY46" fmla="*/ 6105833 h 6105833"/>
              <a:gd name="connsiteX47" fmla="*/ 4051677 w 11916697"/>
              <a:gd name="connsiteY47" fmla="*/ 6105833 h 6105833"/>
              <a:gd name="connsiteX48" fmla="*/ 3217508 w 11916697"/>
              <a:gd name="connsiteY48" fmla="*/ 6105833 h 6105833"/>
              <a:gd name="connsiteX49" fmla="*/ 2979174 w 11916697"/>
              <a:gd name="connsiteY49" fmla="*/ 6105833 h 6105833"/>
              <a:gd name="connsiteX50" fmla="*/ 2621673 w 11916697"/>
              <a:gd name="connsiteY50" fmla="*/ 6105833 h 6105833"/>
              <a:gd name="connsiteX51" fmla="*/ 1906672 w 11916697"/>
              <a:gd name="connsiteY51" fmla="*/ 6105833 h 6105833"/>
              <a:gd name="connsiteX52" fmla="*/ 1072503 w 11916697"/>
              <a:gd name="connsiteY52" fmla="*/ 6105833 h 6105833"/>
              <a:gd name="connsiteX53" fmla="*/ 0 w 11916697"/>
              <a:gd name="connsiteY53" fmla="*/ 6105833 h 6105833"/>
              <a:gd name="connsiteX54" fmla="*/ 0 w 11916697"/>
              <a:gd name="connsiteY54" fmla="*/ 5611816 h 6105833"/>
              <a:gd name="connsiteX55" fmla="*/ 0 w 11916697"/>
              <a:gd name="connsiteY55" fmla="*/ 5117798 h 6105833"/>
              <a:gd name="connsiteX56" fmla="*/ 0 w 11916697"/>
              <a:gd name="connsiteY56" fmla="*/ 4623781 h 6105833"/>
              <a:gd name="connsiteX57" fmla="*/ 0 w 11916697"/>
              <a:gd name="connsiteY57" fmla="*/ 4129763 h 6105833"/>
              <a:gd name="connsiteX58" fmla="*/ 0 w 11916697"/>
              <a:gd name="connsiteY58" fmla="*/ 3757863 h 6105833"/>
              <a:gd name="connsiteX59" fmla="*/ 0 w 11916697"/>
              <a:gd name="connsiteY59" fmla="*/ 3263845 h 6105833"/>
              <a:gd name="connsiteX60" fmla="*/ 0 w 11916697"/>
              <a:gd name="connsiteY60" fmla="*/ 2647711 h 6105833"/>
              <a:gd name="connsiteX61" fmla="*/ 0 w 11916697"/>
              <a:gd name="connsiteY61" fmla="*/ 2092635 h 6105833"/>
              <a:gd name="connsiteX62" fmla="*/ 0 w 11916697"/>
              <a:gd name="connsiteY62" fmla="*/ 1415443 h 6105833"/>
              <a:gd name="connsiteX63" fmla="*/ 0 w 11916697"/>
              <a:gd name="connsiteY63" fmla="*/ 1043542 h 6105833"/>
              <a:gd name="connsiteX64" fmla="*/ 0 w 11916697"/>
              <a:gd name="connsiteY64" fmla="*/ 549525 h 6105833"/>
              <a:gd name="connsiteX65" fmla="*/ 0 w 11916697"/>
              <a:gd name="connsiteY65" fmla="*/ 0 h 610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16697" h="6105833" fill="none" extrusionOk="0">
                <a:moveTo>
                  <a:pt x="0" y="0"/>
                </a:moveTo>
                <a:cubicBezTo>
                  <a:pt x="192467" y="-45705"/>
                  <a:pt x="506462" y="49080"/>
                  <a:pt x="834169" y="0"/>
                </a:cubicBezTo>
                <a:cubicBezTo>
                  <a:pt x="1161876" y="-49080"/>
                  <a:pt x="1102289" y="22447"/>
                  <a:pt x="1191670" y="0"/>
                </a:cubicBezTo>
                <a:cubicBezTo>
                  <a:pt x="1281051" y="-22447"/>
                  <a:pt x="1451541" y="7702"/>
                  <a:pt x="1549171" y="0"/>
                </a:cubicBezTo>
                <a:cubicBezTo>
                  <a:pt x="1646801" y="-7702"/>
                  <a:pt x="1907860" y="48333"/>
                  <a:pt x="2025838" y="0"/>
                </a:cubicBezTo>
                <a:cubicBezTo>
                  <a:pt x="2143816" y="-48333"/>
                  <a:pt x="2558812" y="8225"/>
                  <a:pt x="2740840" y="0"/>
                </a:cubicBezTo>
                <a:cubicBezTo>
                  <a:pt x="2922868" y="-8225"/>
                  <a:pt x="3163495" y="38406"/>
                  <a:pt x="3336675" y="0"/>
                </a:cubicBezTo>
                <a:cubicBezTo>
                  <a:pt x="3509856" y="-38406"/>
                  <a:pt x="3711850" y="23869"/>
                  <a:pt x="3813343" y="0"/>
                </a:cubicBezTo>
                <a:cubicBezTo>
                  <a:pt x="3914836" y="-23869"/>
                  <a:pt x="4141383" y="68714"/>
                  <a:pt x="4409178" y="0"/>
                </a:cubicBezTo>
                <a:cubicBezTo>
                  <a:pt x="4676974" y="-68714"/>
                  <a:pt x="4872927" y="52972"/>
                  <a:pt x="5124180" y="0"/>
                </a:cubicBezTo>
                <a:cubicBezTo>
                  <a:pt x="5375433" y="-52972"/>
                  <a:pt x="5436945" y="16673"/>
                  <a:pt x="5600848" y="0"/>
                </a:cubicBezTo>
                <a:cubicBezTo>
                  <a:pt x="5764751" y="-16673"/>
                  <a:pt x="6175713" y="1484"/>
                  <a:pt x="6435016" y="0"/>
                </a:cubicBezTo>
                <a:cubicBezTo>
                  <a:pt x="6694319" y="-1484"/>
                  <a:pt x="7077685" y="18580"/>
                  <a:pt x="7269185" y="0"/>
                </a:cubicBezTo>
                <a:cubicBezTo>
                  <a:pt x="7460685" y="-18580"/>
                  <a:pt x="7588191" y="55890"/>
                  <a:pt x="7745853" y="0"/>
                </a:cubicBezTo>
                <a:cubicBezTo>
                  <a:pt x="7903515" y="-55890"/>
                  <a:pt x="8172788" y="86495"/>
                  <a:pt x="8580022" y="0"/>
                </a:cubicBezTo>
                <a:cubicBezTo>
                  <a:pt x="8987256" y="-86495"/>
                  <a:pt x="9000692" y="25519"/>
                  <a:pt x="9414191" y="0"/>
                </a:cubicBezTo>
                <a:cubicBezTo>
                  <a:pt x="9827690" y="-25519"/>
                  <a:pt x="9974984" y="24987"/>
                  <a:pt x="10248359" y="0"/>
                </a:cubicBezTo>
                <a:cubicBezTo>
                  <a:pt x="10521734" y="-24987"/>
                  <a:pt x="10548658" y="51472"/>
                  <a:pt x="10725027" y="0"/>
                </a:cubicBezTo>
                <a:cubicBezTo>
                  <a:pt x="10901396" y="-51472"/>
                  <a:pt x="11001095" y="30687"/>
                  <a:pt x="11201695" y="0"/>
                </a:cubicBezTo>
                <a:cubicBezTo>
                  <a:pt x="11402295" y="-30687"/>
                  <a:pt x="11773677" y="13820"/>
                  <a:pt x="11916697" y="0"/>
                </a:cubicBezTo>
                <a:cubicBezTo>
                  <a:pt x="11948567" y="220398"/>
                  <a:pt x="11910347" y="405514"/>
                  <a:pt x="11916697" y="555076"/>
                </a:cubicBezTo>
                <a:cubicBezTo>
                  <a:pt x="11923047" y="704638"/>
                  <a:pt x="11906635" y="753266"/>
                  <a:pt x="11916697" y="926976"/>
                </a:cubicBezTo>
                <a:cubicBezTo>
                  <a:pt x="11926759" y="1100686"/>
                  <a:pt x="11848663" y="1343146"/>
                  <a:pt x="11916697" y="1543111"/>
                </a:cubicBezTo>
                <a:cubicBezTo>
                  <a:pt x="11984731" y="1743077"/>
                  <a:pt x="11878000" y="1804254"/>
                  <a:pt x="11916697" y="1976070"/>
                </a:cubicBezTo>
                <a:cubicBezTo>
                  <a:pt x="11955394" y="2147886"/>
                  <a:pt x="11879525" y="2216863"/>
                  <a:pt x="11916697" y="2409029"/>
                </a:cubicBezTo>
                <a:cubicBezTo>
                  <a:pt x="11953869" y="2601195"/>
                  <a:pt x="11912751" y="2755121"/>
                  <a:pt x="11916697" y="2903046"/>
                </a:cubicBezTo>
                <a:cubicBezTo>
                  <a:pt x="11920643" y="3050971"/>
                  <a:pt x="11857242" y="3188438"/>
                  <a:pt x="11916697" y="3458122"/>
                </a:cubicBezTo>
                <a:cubicBezTo>
                  <a:pt x="11976152" y="3727806"/>
                  <a:pt x="11904491" y="3811231"/>
                  <a:pt x="11916697" y="4013198"/>
                </a:cubicBezTo>
                <a:cubicBezTo>
                  <a:pt x="11928903" y="4215165"/>
                  <a:pt x="11880250" y="4221440"/>
                  <a:pt x="11916697" y="4385098"/>
                </a:cubicBezTo>
                <a:cubicBezTo>
                  <a:pt x="11953144" y="4548756"/>
                  <a:pt x="11893289" y="4697699"/>
                  <a:pt x="11916697" y="5001232"/>
                </a:cubicBezTo>
                <a:cubicBezTo>
                  <a:pt x="11940105" y="5304765"/>
                  <a:pt x="11875341" y="5292976"/>
                  <a:pt x="11916697" y="5434191"/>
                </a:cubicBezTo>
                <a:cubicBezTo>
                  <a:pt x="11958053" y="5575406"/>
                  <a:pt x="11885825" y="5830413"/>
                  <a:pt x="11916697" y="6105833"/>
                </a:cubicBezTo>
                <a:cubicBezTo>
                  <a:pt x="11817468" y="6132277"/>
                  <a:pt x="11554370" y="6053581"/>
                  <a:pt x="11440029" y="6105833"/>
                </a:cubicBezTo>
                <a:cubicBezTo>
                  <a:pt x="11325688" y="6158085"/>
                  <a:pt x="11159739" y="6070257"/>
                  <a:pt x="11082528" y="6105833"/>
                </a:cubicBezTo>
                <a:cubicBezTo>
                  <a:pt x="11005317" y="6141409"/>
                  <a:pt x="10781336" y="6037612"/>
                  <a:pt x="10486693" y="6105833"/>
                </a:cubicBezTo>
                <a:cubicBezTo>
                  <a:pt x="10192051" y="6174054"/>
                  <a:pt x="10067391" y="6067799"/>
                  <a:pt x="9890859" y="6105833"/>
                </a:cubicBezTo>
                <a:cubicBezTo>
                  <a:pt x="9714327" y="6143867"/>
                  <a:pt x="9681138" y="6093808"/>
                  <a:pt x="9533358" y="6105833"/>
                </a:cubicBezTo>
                <a:cubicBezTo>
                  <a:pt x="9385578" y="6117858"/>
                  <a:pt x="9345475" y="6083290"/>
                  <a:pt x="9295024" y="6105833"/>
                </a:cubicBezTo>
                <a:cubicBezTo>
                  <a:pt x="9244573" y="6128376"/>
                  <a:pt x="8923826" y="6083410"/>
                  <a:pt x="8699189" y="6105833"/>
                </a:cubicBezTo>
                <a:cubicBezTo>
                  <a:pt x="8474553" y="6128256"/>
                  <a:pt x="8573200" y="6084819"/>
                  <a:pt x="8460855" y="6105833"/>
                </a:cubicBezTo>
                <a:cubicBezTo>
                  <a:pt x="8348510" y="6126847"/>
                  <a:pt x="7897833" y="6017722"/>
                  <a:pt x="7626686" y="6105833"/>
                </a:cubicBezTo>
                <a:cubicBezTo>
                  <a:pt x="7355539" y="6193944"/>
                  <a:pt x="7190281" y="6035288"/>
                  <a:pt x="6792517" y="6105833"/>
                </a:cubicBezTo>
                <a:cubicBezTo>
                  <a:pt x="6394753" y="6176378"/>
                  <a:pt x="6635540" y="6078639"/>
                  <a:pt x="6554183" y="6105833"/>
                </a:cubicBezTo>
                <a:cubicBezTo>
                  <a:pt x="6472826" y="6133027"/>
                  <a:pt x="5916139" y="6006088"/>
                  <a:pt x="5720015" y="6105833"/>
                </a:cubicBezTo>
                <a:cubicBezTo>
                  <a:pt x="5523891" y="6205578"/>
                  <a:pt x="5345854" y="6053849"/>
                  <a:pt x="5243347" y="6105833"/>
                </a:cubicBezTo>
                <a:cubicBezTo>
                  <a:pt x="5140840" y="6157817"/>
                  <a:pt x="4725169" y="6058184"/>
                  <a:pt x="4528345" y="6105833"/>
                </a:cubicBezTo>
                <a:cubicBezTo>
                  <a:pt x="4331521" y="6153482"/>
                  <a:pt x="4356602" y="6084331"/>
                  <a:pt x="4290011" y="6105833"/>
                </a:cubicBezTo>
                <a:cubicBezTo>
                  <a:pt x="4223420" y="6127335"/>
                  <a:pt x="4141496" y="6089337"/>
                  <a:pt x="4051677" y="6105833"/>
                </a:cubicBezTo>
                <a:cubicBezTo>
                  <a:pt x="3961858" y="6122329"/>
                  <a:pt x="3541545" y="6048703"/>
                  <a:pt x="3217508" y="6105833"/>
                </a:cubicBezTo>
                <a:cubicBezTo>
                  <a:pt x="2893471" y="6162963"/>
                  <a:pt x="3097859" y="6105669"/>
                  <a:pt x="2979174" y="6105833"/>
                </a:cubicBezTo>
                <a:cubicBezTo>
                  <a:pt x="2860489" y="6105997"/>
                  <a:pt x="2739422" y="6088743"/>
                  <a:pt x="2621673" y="6105833"/>
                </a:cubicBezTo>
                <a:cubicBezTo>
                  <a:pt x="2503924" y="6122923"/>
                  <a:pt x="2131715" y="6098765"/>
                  <a:pt x="1906672" y="6105833"/>
                </a:cubicBezTo>
                <a:cubicBezTo>
                  <a:pt x="1681629" y="6112901"/>
                  <a:pt x="1471245" y="6050730"/>
                  <a:pt x="1072503" y="6105833"/>
                </a:cubicBezTo>
                <a:cubicBezTo>
                  <a:pt x="673761" y="6160936"/>
                  <a:pt x="381648" y="5992964"/>
                  <a:pt x="0" y="6105833"/>
                </a:cubicBezTo>
                <a:cubicBezTo>
                  <a:pt x="-16718" y="5872682"/>
                  <a:pt x="14780" y="5714207"/>
                  <a:pt x="0" y="5611816"/>
                </a:cubicBezTo>
                <a:cubicBezTo>
                  <a:pt x="-14780" y="5509425"/>
                  <a:pt x="19510" y="5320678"/>
                  <a:pt x="0" y="5117798"/>
                </a:cubicBezTo>
                <a:cubicBezTo>
                  <a:pt x="-19510" y="4914918"/>
                  <a:pt x="26684" y="4826760"/>
                  <a:pt x="0" y="4623781"/>
                </a:cubicBezTo>
                <a:cubicBezTo>
                  <a:pt x="-26684" y="4420802"/>
                  <a:pt x="51221" y="4368296"/>
                  <a:pt x="0" y="4129763"/>
                </a:cubicBezTo>
                <a:cubicBezTo>
                  <a:pt x="-51221" y="3891230"/>
                  <a:pt x="40411" y="3854632"/>
                  <a:pt x="0" y="3757863"/>
                </a:cubicBezTo>
                <a:cubicBezTo>
                  <a:pt x="-40411" y="3661094"/>
                  <a:pt x="32397" y="3510758"/>
                  <a:pt x="0" y="3263845"/>
                </a:cubicBezTo>
                <a:cubicBezTo>
                  <a:pt x="-32397" y="3016932"/>
                  <a:pt x="13303" y="2821428"/>
                  <a:pt x="0" y="2647711"/>
                </a:cubicBezTo>
                <a:cubicBezTo>
                  <a:pt x="-13303" y="2473994"/>
                  <a:pt x="51602" y="2240386"/>
                  <a:pt x="0" y="2092635"/>
                </a:cubicBezTo>
                <a:cubicBezTo>
                  <a:pt x="-51602" y="1944884"/>
                  <a:pt x="55433" y="1615862"/>
                  <a:pt x="0" y="1415443"/>
                </a:cubicBezTo>
                <a:cubicBezTo>
                  <a:pt x="-55433" y="1215024"/>
                  <a:pt x="21480" y="1167558"/>
                  <a:pt x="0" y="1043542"/>
                </a:cubicBezTo>
                <a:cubicBezTo>
                  <a:pt x="-21480" y="919526"/>
                  <a:pt x="5762" y="708006"/>
                  <a:pt x="0" y="549525"/>
                </a:cubicBezTo>
                <a:cubicBezTo>
                  <a:pt x="-5762" y="391044"/>
                  <a:pt x="19313" y="265845"/>
                  <a:pt x="0" y="0"/>
                </a:cubicBezTo>
                <a:close/>
              </a:path>
              <a:path w="11916697" h="6105833" stroke="0" extrusionOk="0">
                <a:moveTo>
                  <a:pt x="0" y="0"/>
                </a:moveTo>
                <a:cubicBezTo>
                  <a:pt x="78406" y="-1561"/>
                  <a:pt x="167041" y="19058"/>
                  <a:pt x="238334" y="0"/>
                </a:cubicBezTo>
                <a:cubicBezTo>
                  <a:pt x="309627" y="-19058"/>
                  <a:pt x="690093" y="16786"/>
                  <a:pt x="834169" y="0"/>
                </a:cubicBezTo>
                <a:cubicBezTo>
                  <a:pt x="978245" y="-16786"/>
                  <a:pt x="1020928" y="39449"/>
                  <a:pt x="1191670" y="0"/>
                </a:cubicBezTo>
                <a:cubicBezTo>
                  <a:pt x="1362412" y="-39449"/>
                  <a:pt x="1562451" y="67027"/>
                  <a:pt x="1787505" y="0"/>
                </a:cubicBezTo>
                <a:cubicBezTo>
                  <a:pt x="2012559" y="-67027"/>
                  <a:pt x="2047505" y="53497"/>
                  <a:pt x="2264172" y="0"/>
                </a:cubicBezTo>
                <a:cubicBezTo>
                  <a:pt x="2480839" y="-53497"/>
                  <a:pt x="2662299" y="63994"/>
                  <a:pt x="2979174" y="0"/>
                </a:cubicBezTo>
                <a:cubicBezTo>
                  <a:pt x="3296049" y="-63994"/>
                  <a:pt x="3163480" y="4244"/>
                  <a:pt x="3217508" y="0"/>
                </a:cubicBezTo>
                <a:cubicBezTo>
                  <a:pt x="3271536" y="-4244"/>
                  <a:pt x="3556696" y="25932"/>
                  <a:pt x="3694176" y="0"/>
                </a:cubicBezTo>
                <a:cubicBezTo>
                  <a:pt x="3831656" y="-25932"/>
                  <a:pt x="4055749" y="50748"/>
                  <a:pt x="4409178" y="0"/>
                </a:cubicBezTo>
                <a:cubicBezTo>
                  <a:pt x="4762607" y="-50748"/>
                  <a:pt x="4822704" y="51803"/>
                  <a:pt x="5124180" y="0"/>
                </a:cubicBezTo>
                <a:cubicBezTo>
                  <a:pt x="5425656" y="-51803"/>
                  <a:pt x="5408033" y="39126"/>
                  <a:pt x="5600848" y="0"/>
                </a:cubicBezTo>
                <a:cubicBezTo>
                  <a:pt x="5793663" y="-39126"/>
                  <a:pt x="6192901" y="61652"/>
                  <a:pt x="6435016" y="0"/>
                </a:cubicBezTo>
                <a:cubicBezTo>
                  <a:pt x="6677131" y="-61652"/>
                  <a:pt x="6851362" y="77625"/>
                  <a:pt x="7150018" y="0"/>
                </a:cubicBezTo>
                <a:cubicBezTo>
                  <a:pt x="7448674" y="-77625"/>
                  <a:pt x="7737303" y="74084"/>
                  <a:pt x="7984187" y="0"/>
                </a:cubicBezTo>
                <a:cubicBezTo>
                  <a:pt x="8231071" y="-74084"/>
                  <a:pt x="8110933" y="18495"/>
                  <a:pt x="8222521" y="0"/>
                </a:cubicBezTo>
                <a:cubicBezTo>
                  <a:pt x="8334109" y="-18495"/>
                  <a:pt x="8379809" y="15219"/>
                  <a:pt x="8460855" y="0"/>
                </a:cubicBezTo>
                <a:cubicBezTo>
                  <a:pt x="8541901" y="-15219"/>
                  <a:pt x="8905300" y="32435"/>
                  <a:pt x="9175857" y="0"/>
                </a:cubicBezTo>
                <a:cubicBezTo>
                  <a:pt x="9446414" y="-32435"/>
                  <a:pt x="9536588" y="55783"/>
                  <a:pt x="9652525" y="0"/>
                </a:cubicBezTo>
                <a:cubicBezTo>
                  <a:pt x="9768462" y="-55783"/>
                  <a:pt x="10159721" y="62007"/>
                  <a:pt x="10367526" y="0"/>
                </a:cubicBezTo>
                <a:cubicBezTo>
                  <a:pt x="10575331" y="-62007"/>
                  <a:pt x="10735998" y="14894"/>
                  <a:pt x="10844194" y="0"/>
                </a:cubicBezTo>
                <a:cubicBezTo>
                  <a:pt x="10952390" y="-14894"/>
                  <a:pt x="11640509" y="84776"/>
                  <a:pt x="11916697" y="0"/>
                </a:cubicBezTo>
                <a:cubicBezTo>
                  <a:pt x="11940557" y="178477"/>
                  <a:pt x="11880573" y="470870"/>
                  <a:pt x="11916697" y="616134"/>
                </a:cubicBezTo>
                <a:cubicBezTo>
                  <a:pt x="11952821" y="761398"/>
                  <a:pt x="11898915" y="1091033"/>
                  <a:pt x="11916697" y="1232268"/>
                </a:cubicBezTo>
                <a:cubicBezTo>
                  <a:pt x="11934479" y="1373503"/>
                  <a:pt x="11915155" y="1662702"/>
                  <a:pt x="11916697" y="1909461"/>
                </a:cubicBezTo>
                <a:cubicBezTo>
                  <a:pt x="11918239" y="2156220"/>
                  <a:pt x="11863473" y="2322441"/>
                  <a:pt x="11916697" y="2525595"/>
                </a:cubicBezTo>
                <a:cubicBezTo>
                  <a:pt x="11969921" y="2728749"/>
                  <a:pt x="11903458" y="2816059"/>
                  <a:pt x="11916697" y="2897495"/>
                </a:cubicBezTo>
                <a:cubicBezTo>
                  <a:pt x="11929936" y="2978931"/>
                  <a:pt x="11886842" y="3223664"/>
                  <a:pt x="11916697" y="3452571"/>
                </a:cubicBezTo>
                <a:cubicBezTo>
                  <a:pt x="11946552" y="3681478"/>
                  <a:pt x="11863440" y="3791375"/>
                  <a:pt x="11916697" y="3946588"/>
                </a:cubicBezTo>
                <a:cubicBezTo>
                  <a:pt x="11969954" y="4101801"/>
                  <a:pt x="11886120" y="4217304"/>
                  <a:pt x="11916697" y="4318489"/>
                </a:cubicBezTo>
                <a:cubicBezTo>
                  <a:pt x="11947274" y="4419674"/>
                  <a:pt x="11860510" y="4743821"/>
                  <a:pt x="11916697" y="4934623"/>
                </a:cubicBezTo>
                <a:cubicBezTo>
                  <a:pt x="11972884" y="5125425"/>
                  <a:pt x="11877573" y="5291833"/>
                  <a:pt x="11916697" y="5550757"/>
                </a:cubicBezTo>
                <a:cubicBezTo>
                  <a:pt x="11955821" y="5809681"/>
                  <a:pt x="11882751" y="5831593"/>
                  <a:pt x="11916697" y="6105833"/>
                </a:cubicBezTo>
                <a:cubicBezTo>
                  <a:pt x="11578382" y="6176603"/>
                  <a:pt x="11506863" y="6023056"/>
                  <a:pt x="11201695" y="6105833"/>
                </a:cubicBezTo>
                <a:cubicBezTo>
                  <a:pt x="10896527" y="6188610"/>
                  <a:pt x="10913988" y="6050290"/>
                  <a:pt x="10725027" y="6105833"/>
                </a:cubicBezTo>
                <a:cubicBezTo>
                  <a:pt x="10536066" y="6161376"/>
                  <a:pt x="10429965" y="6053391"/>
                  <a:pt x="10248359" y="6105833"/>
                </a:cubicBezTo>
                <a:cubicBezTo>
                  <a:pt x="10066753" y="6158275"/>
                  <a:pt x="9997040" y="6063377"/>
                  <a:pt x="9771692" y="6105833"/>
                </a:cubicBezTo>
                <a:cubicBezTo>
                  <a:pt x="9546344" y="6148289"/>
                  <a:pt x="9479958" y="6057902"/>
                  <a:pt x="9295024" y="6105833"/>
                </a:cubicBezTo>
                <a:cubicBezTo>
                  <a:pt x="9110090" y="6153764"/>
                  <a:pt x="8737795" y="6075000"/>
                  <a:pt x="8460855" y="6105833"/>
                </a:cubicBezTo>
                <a:cubicBezTo>
                  <a:pt x="8183915" y="6136666"/>
                  <a:pt x="8213898" y="6095681"/>
                  <a:pt x="7984187" y="6105833"/>
                </a:cubicBezTo>
                <a:cubicBezTo>
                  <a:pt x="7754476" y="6115985"/>
                  <a:pt x="7550792" y="6103433"/>
                  <a:pt x="7388352" y="6105833"/>
                </a:cubicBezTo>
                <a:cubicBezTo>
                  <a:pt x="7225913" y="6108233"/>
                  <a:pt x="7202711" y="6093245"/>
                  <a:pt x="7150018" y="6105833"/>
                </a:cubicBezTo>
                <a:cubicBezTo>
                  <a:pt x="7097325" y="6118421"/>
                  <a:pt x="6639770" y="6010870"/>
                  <a:pt x="6315849" y="6105833"/>
                </a:cubicBezTo>
                <a:cubicBezTo>
                  <a:pt x="5991928" y="6200796"/>
                  <a:pt x="5950200" y="6052416"/>
                  <a:pt x="5839182" y="6105833"/>
                </a:cubicBezTo>
                <a:cubicBezTo>
                  <a:pt x="5728164" y="6159250"/>
                  <a:pt x="5537424" y="6049516"/>
                  <a:pt x="5362514" y="6105833"/>
                </a:cubicBezTo>
                <a:cubicBezTo>
                  <a:pt x="5187604" y="6162150"/>
                  <a:pt x="5131556" y="6069026"/>
                  <a:pt x="5005013" y="6105833"/>
                </a:cubicBezTo>
                <a:cubicBezTo>
                  <a:pt x="4878470" y="6142640"/>
                  <a:pt x="4534216" y="6038881"/>
                  <a:pt x="4409178" y="6105833"/>
                </a:cubicBezTo>
                <a:cubicBezTo>
                  <a:pt x="4284141" y="6172785"/>
                  <a:pt x="4247249" y="6086495"/>
                  <a:pt x="4170844" y="6105833"/>
                </a:cubicBezTo>
                <a:cubicBezTo>
                  <a:pt x="4094439" y="6125171"/>
                  <a:pt x="3637412" y="6097309"/>
                  <a:pt x="3455842" y="6105833"/>
                </a:cubicBezTo>
                <a:cubicBezTo>
                  <a:pt x="3274272" y="6114357"/>
                  <a:pt x="3274132" y="6084284"/>
                  <a:pt x="3217508" y="6105833"/>
                </a:cubicBezTo>
                <a:cubicBezTo>
                  <a:pt x="3160884" y="6127382"/>
                  <a:pt x="2572548" y="6036066"/>
                  <a:pt x="2383339" y="6105833"/>
                </a:cubicBezTo>
                <a:cubicBezTo>
                  <a:pt x="2194130" y="6175600"/>
                  <a:pt x="1937487" y="6042512"/>
                  <a:pt x="1668338" y="6105833"/>
                </a:cubicBezTo>
                <a:cubicBezTo>
                  <a:pt x="1399189" y="6169154"/>
                  <a:pt x="1216555" y="6051067"/>
                  <a:pt x="1072503" y="6105833"/>
                </a:cubicBezTo>
                <a:cubicBezTo>
                  <a:pt x="928452" y="6160599"/>
                  <a:pt x="938914" y="6092528"/>
                  <a:pt x="834169" y="6105833"/>
                </a:cubicBezTo>
                <a:cubicBezTo>
                  <a:pt x="729424" y="6119138"/>
                  <a:pt x="320584" y="6029836"/>
                  <a:pt x="0" y="6105833"/>
                </a:cubicBezTo>
                <a:cubicBezTo>
                  <a:pt x="-18231" y="5962476"/>
                  <a:pt x="38748" y="5844798"/>
                  <a:pt x="0" y="5672874"/>
                </a:cubicBezTo>
                <a:cubicBezTo>
                  <a:pt x="-38748" y="5500950"/>
                  <a:pt x="21451" y="5412014"/>
                  <a:pt x="0" y="5300973"/>
                </a:cubicBezTo>
                <a:cubicBezTo>
                  <a:pt x="-21451" y="5189932"/>
                  <a:pt x="39874" y="4923742"/>
                  <a:pt x="0" y="4684839"/>
                </a:cubicBezTo>
                <a:cubicBezTo>
                  <a:pt x="-39874" y="4445936"/>
                  <a:pt x="13959" y="4372592"/>
                  <a:pt x="0" y="4251880"/>
                </a:cubicBezTo>
                <a:cubicBezTo>
                  <a:pt x="-13959" y="4131168"/>
                  <a:pt x="22515" y="3774682"/>
                  <a:pt x="0" y="3574688"/>
                </a:cubicBezTo>
                <a:cubicBezTo>
                  <a:pt x="-22515" y="3374694"/>
                  <a:pt x="27296" y="3184149"/>
                  <a:pt x="0" y="3080670"/>
                </a:cubicBezTo>
                <a:cubicBezTo>
                  <a:pt x="-27296" y="2977191"/>
                  <a:pt x="7767" y="2796655"/>
                  <a:pt x="0" y="2525595"/>
                </a:cubicBezTo>
                <a:cubicBezTo>
                  <a:pt x="-7767" y="2254535"/>
                  <a:pt x="6835" y="2208754"/>
                  <a:pt x="0" y="1970519"/>
                </a:cubicBezTo>
                <a:cubicBezTo>
                  <a:pt x="-6835" y="1732284"/>
                  <a:pt x="17699" y="1771389"/>
                  <a:pt x="0" y="1598618"/>
                </a:cubicBezTo>
                <a:cubicBezTo>
                  <a:pt x="-17699" y="1425847"/>
                  <a:pt x="19513" y="1203946"/>
                  <a:pt x="0" y="1043542"/>
                </a:cubicBezTo>
                <a:cubicBezTo>
                  <a:pt x="-19513" y="883138"/>
                  <a:pt x="65984" y="446563"/>
                  <a:pt x="0" y="0"/>
                </a:cubicBezTo>
                <a:close/>
              </a:path>
            </a:pathLst>
          </a:custGeom>
          <a:ln w="28575">
            <a:solidFill>
              <a:schemeClr val="bg1">
                <a:lumMod val="75000"/>
              </a:schemeClr>
            </a:solidFill>
            <a:extLst>
              <a:ext uri="{C807C97D-BFC1-408E-A445-0C87EB9F89A2}">
                <ask:lineSketchStyleProps xmlns:ask="http://schemas.microsoft.com/office/drawing/2018/sketchyshapes" sd="456972377">
                  <ask:type>
                    <ask:lineSketchScribble/>
                  </ask:type>
                </ask:lineSketchStyleProps>
              </a:ext>
            </a:extLst>
          </a:ln>
        </p:spPr>
        <p:txBody>
          <a:bodyPr>
            <a:normAutofit/>
          </a:bodyPr>
          <a:lstStyle/>
          <a:p>
            <a:pPr algn="just">
              <a:lnSpc>
                <a:spcPct val="130000"/>
              </a:lnSpc>
              <a:spcAft>
                <a:spcPts val="0"/>
              </a:spcAft>
              <a:tabLst>
                <a:tab pos="3421380" algn="l"/>
              </a:tabLst>
            </a:pPr>
            <a:r>
              <a:rPr lang="de-DE" sz="1700" dirty="0">
                <a:latin typeface="Calibri" panose="020F0502020204030204" pitchFamily="34" charset="0"/>
                <a:cs typeface="Arial" panose="020B0604020202020204" pitchFamily="34" charset="0"/>
              </a:rPr>
              <a:t>Die Parolen und Schreie sind nun verstummt. Oberst </a:t>
            </a:r>
            <a:r>
              <a:rPr lang="de-DE" sz="1700" dirty="0" err="1">
                <a:latin typeface="Calibri" panose="020F0502020204030204" pitchFamily="34" charset="0"/>
                <a:cs typeface="Arial" panose="020B0604020202020204" pitchFamily="34" charset="0"/>
              </a:rPr>
              <a:t>Kallergis</a:t>
            </a:r>
            <a:r>
              <a:rPr lang="de-DE" sz="1700" dirty="0">
                <a:latin typeface="Calibri" panose="020F0502020204030204" pitchFamily="34" charset="0"/>
                <a:cs typeface="Arial" panose="020B0604020202020204" pitchFamily="34" charset="0"/>
              </a:rPr>
              <a:t> hat der Militärkapelle befohlen, zu spielen, um die versammelte Menge zu beruhigen. Plötzlich signalisiert er den Musikern, aufzuhören. Ein Fenster im Erdgeschoss öffnet sich. König Otto erscheint. König </a:t>
            </a:r>
            <a:r>
              <a:rPr lang="de-DE" sz="1700" dirty="0" err="1">
                <a:latin typeface="Calibri" panose="020F0502020204030204" pitchFamily="34" charset="0"/>
                <a:cs typeface="Arial" panose="020B0604020202020204" pitchFamily="34" charset="0"/>
              </a:rPr>
              <a:t>Othon</a:t>
            </a:r>
            <a:r>
              <a:rPr lang="de-DE" sz="1700" dirty="0">
                <a:latin typeface="Calibri" panose="020F0502020204030204" pitchFamily="34" charset="0"/>
                <a:cs typeface="Arial" panose="020B0604020202020204" pitchFamily="34" charset="0"/>
              </a:rPr>
              <a:t> fragt </a:t>
            </a:r>
            <a:r>
              <a:rPr lang="de-DE" sz="1700" dirty="0" err="1">
                <a:latin typeface="Calibri" panose="020F0502020204030204" pitchFamily="34" charset="0"/>
                <a:cs typeface="Arial" panose="020B0604020202020204" pitchFamily="34" charset="0"/>
              </a:rPr>
              <a:t>Kallergis</a:t>
            </a:r>
            <a:r>
              <a:rPr lang="de-DE" sz="1700" dirty="0">
                <a:latin typeface="Calibri" panose="020F0502020204030204" pitchFamily="34" charset="0"/>
                <a:cs typeface="Arial" panose="020B0604020202020204" pitchFamily="34" charset="0"/>
              </a:rPr>
              <a:t>, was die Forderungen der Revolutionäre sind. </a:t>
            </a:r>
            <a:r>
              <a:rPr lang="de-DE" sz="1700" dirty="0" err="1">
                <a:latin typeface="Calibri" panose="020F0502020204030204" pitchFamily="34" charset="0"/>
                <a:cs typeface="Arial" panose="020B0604020202020204" pitchFamily="34" charset="0"/>
              </a:rPr>
              <a:t>Kallergis</a:t>
            </a:r>
            <a:r>
              <a:rPr lang="de-DE" sz="1700" dirty="0">
                <a:latin typeface="Calibri" panose="020F0502020204030204" pitchFamily="34" charset="0"/>
                <a:cs typeface="Arial" panose="020B0604020202020204" pitchFamily="34" charset="0"/>
              </a:rPr>
              <a:t>, immer zu Pferd, antwortet: "Eure Majestät, das Volk will eine Verfassung!". König </a:t>
            </a:r>
            <a:r>
              <a:rPr lang="de-DE" sz="1700" dirty="0" err="1">
                <a:latin typeface="Calibri" panose="020F0502020204030204" pitchFamily="34" charset="0"/>
                <a:cs typeface="Arial" panose="020B0604020202020204" pitchFamily="34" charset="0"/>
              </a:rPr>
              <a:t>Othon</a:t>
            </a:r>
            <a:r>
              <a:rPr lang="de-DE" sz="1700" dirty="0">
                <a:latin typeface="Calibri" panose="020F0502020204030204" pitchFamily="34" charset="0"/>
                <a:cs typeface="Arial" panose="020B0604020202020204" pitchFamily="34" charset="0"/>
              </a:rPr>
              <a:t> fordert wütend die Menge auf, sich zu zerstreuen und versichert </a:t>
            </a:r>
            <a:r>
              <a:rPr lang="de-DE" sz="1700" dirty="0" err="1">
                <a:latin typeface="Calibri" panose="020F0502020204030204" pitchFamily="34" charset="0"/>
                <a:cs typeface="Arial" panose="020B0604020202020204" pitchFamily="34" charset="0"/>
              </a:rPr>
              <a:t>Kallergis</a:t>
            </a:r>
            <a:r>
              <a:rPr lang="de-DE" sz="1700" dirty="0">
                <a:latin typeface="Calibri" panose="020F0502020204030204" pitchFamily="34" charset="0"/>
                <a:cs typeface="Arial" panose="020B0604020202020204" pitchFamily="34" charset="0"/>
              </a:rPr>
              <a:t>, dass er darüber nachdenken und am nächsten Tag antworten wird. </a:t>
            </a:r>
            <a:r>
              <a:rPr lang="de-DE" sz="1700" dirty="0" err="1">
                <a:latin typeface="Calibri" panose="020F0502020204030204" pitchFamily="34" charset="0"/>
                <a:cs typeface="Arial" panose="020B0604020202020204" pitchFamily="34" charset="0"/>
              </a:rPr>
              <a:t>Kallergis</a:t>
            </a:r>
            <a:r>
              <a:rPr lang="de-DE" sz="1700" dirty="0">
                <a:latin typeface="Calibri" panose="020F0502020204030204" pitchFamily="34" charset="0"/>
                <a:cs typeface="Arial" panose="020B0604020202020204" pitchFamily="34" charset="0"/>
              </a:rPr>
              <a:t> lehnt diesen Vorschlag ab und erklärt ihm, dass die Menschen eine sofortige Reaktion verlangen, sonst werden sie sich nicht zerstreuen</a:t>
            </a:r>
            <a:r>
              <a:rPr lang="en-US" sz="1700" dirty="0">
                <a:latin typeface="Calibri" panose="020F0502020204030204" pitchFamily="34" charset="0"/>
                <a:cs typeface="Arial" panose="020B0604020202020204" pitchFamily="34" charset="0"/>
              </a:rPr>
              <a:t>.</a:t>
            </a:r>
          </a:p>
          <a:p>
            <a:pPr algn="just">
              <a:lnSpc>
                <a:spcPct val="130000"/>
              </a:lnSpc>
              <a:spcAft>
                <a:spcPts val="0"/>
              </a:spcAft>
              <a:tabLst>
                <a:tab pos="3421380" algn="l"/>
              </a:tabLst>
            </a:pPr>
            <a:r>
              <a:rPr lang="de-DE" sz="1700" dirty="0">
                <a:latin typeface="Calibri" panose="020F0502020204030204" pitchFamily="34" charset="0"/>
                <a:cs typeface="Arial" panose="020B0604020202020204" pitchFamily="34" charset="0"/>
              </a:rPr>
              <a:t>Kurz vor 3 Uhr morgens stimmt </a:t>
            </a:r>
            <a:r>
              <a:rPr lang="de-DE" sz="1700" dirty="0" err="1">
                <a:latin typeface="Calibri" panose="020F0502020204030204" pitchFamily="34" charset="0"/>
                <a:cs typeface="Arial" panose="020B0604020202020204" pitchFamily="34" charset="0"/>
              </a:rPr>
              <a:t>Othon</a:t>
            </a:r>
            <a:r>
              <a:rPr lang="de-DE" sz="1700" dirty="0">
                <a:latin typeface="Calibri" panose="020F0502020204030204" pitchFamily="34" charset="0"/>
                <a:cs typeface="Arial" panose="020B0604020202020204" pitchFamily="34" charset="0"/>
              </a:rPr>
              <a:t> zu, dass Vertreter der Rebellen in den Palastbesprechungsraum eingelassen werden, um ihre Forderungen zu vorzubringen. Unter ihnen befinden sich Militärs, Politiker und alte Kämpfer der Revolution von 1821. Der Rat übergibt seine Forderungen an den König: Er fordert die Einberufung einer Nationalversammlung, die an der Ausarbeitung der Verfassung arbeiten soll.</a:t>
            </a:r>
          </a:p>
          <a:p>
            <a:pPr algn="just">
              <a:lnSpc>
                <a:spcPct val="130000"/>
              </a:lnSpc>
              <a:spcAft>
                <a:spcPts val="0"/>
              </a:spcAft>
              <a:tabLst>
                <a:tab pos="3421380" algn="l"/>
              </a:tabLst>
            </a:pPr>
            <a:r>
              <a:rPr lang="de-DE" sz="1700" dirty="0">
                <a:latin typeface="Calibri" panose="020F0502020204030204" pitchFamily="34" charset="0"/>
                <a:cs typeface="Arial" panose="020B0604020202020204" pitchFamily="34" charset="0"/>
              </a:rPr>
              <a:t>Um Zeit zu gewinnen, bittet König </a:t>
            </a:r>
            <a:r>
              <a:rPr lang="de-DE" sz="1700" dirty="0" err="1">
                <a:latin typeface="Calibri" panose="020F0502020204030204" pitchFamily="34" charset="0"/>
                <a:cs typeface="Arial" panose="020B0604020202020204" pitchFamily="34" charset="0"/>
              </a:rPr>
              <a:t>Othon</a:t>
            </a:r>
            <a:r>
              <a:rPr lang="de-DE" sz="1700" dirty="0">
                <a:latin typeface="Calibri" panose="020F0502020204030204" pitchFamily="34" charset="0"/>
                <a:cs typeface="Arial" panose="020B0604020202020204" pitchFamily="34" charset="0"/>
              </a:rPr>
              <a:t> darum, die ausländischen Botschafter zu konsultieren. Inzwischen geht er in sein Büro, um sich mit Königin Amalia abzusprechen. Mit zitternder Stimme, liest er Königin Amalia die Forderungen der Revolutionäre vor. Als er fertig ist, schaut er sie unter Tränen an. "Das ist es, meine Liebe. Wie Sie sehen können, habe ich keine andere Wahl, als vom Thron zurückzutreten." Amalia lehnt dies entschieden ab. Sie betont, dass diese Entscheidung in einem so kritischen Moment für die Menschen katastrophal wäre. Es würde das Land in Anarchie und Zerstörung führen. "Mein Volk, mein König, hat nicht die Reife, seine Zukunft selbst zu übernehmen. Eure Verantwortung ihnen gegenüber ist in dieser Zeit groß. Wenn Sie ihren Forderungen nachgeben, zeigen Sie keine Schwäche. Im Gegenteil, Sie sparen Zeit und sorgen für Legitimität und Frieden im Land"</a:t>
            </a:r>
            <a:r>
              <a:rPr lang="en-US" sz="1700" dirty="0">
                <a:latin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883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xfrm>
            <a:off x="167147" y="629263"/>
            <a:ext cx="11916697" cy="6105833"/>
          </a:xfrm>
          <a:custGeom>
            <a:avLst/>
            <a:gdLst>
              <a:gd name="connsiteX0" fmla="*/ 0 w 11916697"/>
              <a:gd name="connsiteY0" fmla="*/ 0 h 6105833"/>
              <a:gd name="connsiteX1" fmla="*/ 834169 w 11916697"/>
              <a:gd name="connsiteY1" fmla="*/ 0 h 6105833"/>
              <a:gd name="connsiteX2" fmla="*/ 1191670 w 11916697"/>
              <a:gd name="connsiteY2" fmla="*/ 0 h 6105833"/>
              <a:gd name="connsiteX3" fmla="*/ 1549171 w 11916697"/>
              <a:gd name="connsiteY3" fmla="*/ 0 h 6105833"/>
              <a:gd name="connsiteX4" fmla="*/ 2025838 w 11916697"/>
              <a:gd name="connsiteY4" fmla="*/ 0 h 6105833"/>
              <a:gd name="connsiteX5" fmla="*/ 2740840 w 11916697"/>
              <a:gd name="connsiteY5" fmla="*/ 0 h 6105833"/>
              <a:gd name="connsiteX6" fmla="*/ 3336675 w 11916697"/>
              <a:gd name="connsiteY6" fmla="*/ 0 h 6105833"/>
              <a:gd name="connsiteX7" fmla="*/ 3813343 w 11916697"/>
              <a:gd name="connsiteY7" fmla="*/ 0 h 6105833"/>
              <a:gd name="connsiteX8" fmla="*/ 4409178 w 11916697"/>
              <a:gd name="connsiteY8" fmla="*/ 0 h 6105833"/>
              <a:gd name="connsiteX9" fmla="*/ 5124180 w 11916697"/>
              <a:gd name="connsiteY9" fmla="*/ 0 h 6105833"/>
              <a:gd name="connsiteX10" fmla="*/ 5600848 w 11916697"/>
              <a:gd name="connsiteY10" fmla="*/ 0 h 6105833"/>
              <a:gd name="connsiteX11" fmla="*/ 6435016 w 11916697"/>
              <a:gd name="connsiteY11" fmla="*/ 0 h 6105833"/>
              <a:gd name="connsiteX12" fmla="*/ 7269185 w 11916697"/>
              <a:gd name="connsiteY12" fmla="*/ 0 h 6105833"/>
              <a:gd name="connsiteX13" fmla="*/ 7745853 w 11916697"/>
              <a:gd name="connsiteY13" fmla="*/ 0 h 6105833"/>
              <a:gd name="connsiteX14" fmla="*/ 8580022 w 11916697"/>
              <a:gd name="connsiteY14" fmla="*/ 0 h 6105833"/>
              <a:gd name="connsiteX15" fmla="*/ 9414191 w 11916697"/>
              <a:gd name="connsiteY15" fmla="*/ 0 h 6105833"/>
              <a:gd name="connsiteX16" fmla="*/ 10248359 w 11916697"/>
              <a:gd name="connsiteY16" fmla="*/ 0 h 6105833"/>
              <a:gd name="connsiteX17" fmla="*/ 10725027 w 11916697"/>
              <a:gd name="connsiteY17" fmla="*/ 0 h 6105833"/>
              <a:gd name="connsiteX18" fmla="*/ 11201695 w 11916697"/>
              <a:gd name="connsiteY18" fmla="*/ 0 h 6105833"/>
              <a:gd name="connsiteX19" fmla="*/ 11916697 w 11916697"/>
              <a:gd name="connsiteY19" fmla="*/ 0 h 6105833"/>
              <a:gd name="connsiteX20" fmla="*/ 11916697 w 11916697"/>
              <a:gd name="connsiteY20" fmla="*/ 555076 h 6105833"/>
              <a:gd name="connsiteX21" fmla="*/ 11916697 w 11916697"/>
              <a:gd name="connsiteY21" fmla="*/ 926976 h 6105833"/>
              <a:gd name="connsiteX22" fmla="*/ 11916697 w 11916697"/>
              <a:gd name="connsiteY22" fmla="*/ 1543111 h 6105833"/>
              <a:gd name="connsiteX23" fmla="*/ 11916697 w 11916697"/>
              <a:gd name="connsiteY23" fmla="*/ 1976070 h 6105833"/>
              <a:gd name="connsiteX24" fmla="*/ 11916697 w 11916697"/>
              <a:gd name="connsiteY24" fmla="*/ 2409029 h 6105833"/>
              <a:gd name="connsiteX25" fmla="*/ 11916697 w 11916697"/>
              <a:gd name="connsiteY25" fmla="*/ 2903046 h 6105833"/>
              <a:gd name="connsiteX26" fmla="*/ 11916697 w 11916697"/>
              <a:gd name="connsiteY26" fmla="*/ 3458122 h 6105833"/>
              <a:gd name="connsiteX27" fmla="*/ 11916697 w 11916697"/>
              <a:gd name="connsiteY27" fmla="*/ 4013198 h 6105833"/>
              <a:gd name="connsiteX28" fmla="*/ 11916697 w 11916697"/>
              <a:gd name="connsiteY28" fmla="*/ 4385098 h 6105833"/>
              <a:gd name="connsiteX29" fmla="*/ 11916697 w 11916697"/>
              <a:gd name="connsiteY29" fmla="*/ 5001232 h 6105833"/>
              <a:gd name="connsiteX30" fmla="*/ 11916697 w 11916697"/>
              <a:gd name="connsiteY30" fmla="*/ 5434191 h 6105833"/>
              <a:gd name="connsiteX31" fmla="*/ 11916697 w 11916697"/>
              <a:gd name="connsiteY31" fmla="*/ 6105833 h 6105833"/>
              <a:gd name="connsiteX32" fmla="*/ 11440029 w 11916697"/>
              <a:gd name="connsiteY32" fmla="*/ 6105833 h 6105833"/>
              <a:gd name="connsiteX33" fmla="*/ 11082528 w 11916697"/>
              <a:gd name="connsiteY33" fmla="*/ 6105833 h 6105833"/>
              <a:gd name="connsiteX34" fmla="*/ 10486693 w 11916697"/>
              <a:gd name="connsiteY34" fmla="*/ 6105833 h 6105833"/>
              <a:gd name="connsiteX35" fmla="*/ 9890859 w 11916697"/>
              <a:gd name="connsiteY35" fmla="*/ 6105833 h 6105833"/>
              <a:gd name="connsiteX36" fmla="*/ 9533358 w 11916697"/>
              <a:gd name="connsiteY36" fmla="*/ 6105833 h 6105833"/>
              <a:gd name="connsiteX37" fmla="*/ 9295024 w 11916697"/>
              <a:gd name="connsiteY37" fmla="*/ 6105833 h 6105833"/>
              <a:gd name="connsiteX38" fmla="*/ 8699189 w 11916697"/>
              <a:gd name="connsiteY38" fmla="*/ 6105833 h 6105833"/>
              <a:gd name="connsiteX39" fmla="*/ 8460855 w 11916697"/>
              <a:gd name="connsiteY39" fmla="*/ 6105833 h 6105833"/>
              <a:gd name="connsiteX40" fmla="*/ 7626686 w 11916697"/>
              <a:gd name="connsiteY40" fmla="*/ 6105833 h 6105833"/>
              <a:gd name="connsiteX41" fmla="*/ 6792517 w 11916697"/>
              <a:gd name="connsiteY41" fmla="*/ 6105833 h 6105833"/>
              <a:gd name="connsiteX42" fmla="*/ 6554183 w 11916697"/>
              <a:gd name="connsiteY42" fmla="*/ 6105833 h 6105833"/>
              <a:gd name="connsiteX43" fmla="*/ 5720015 w 11916697"/>
              <a:gd name="connsiteY43" fmla="*/ 6105833 h 6105833"/>
              <a:gd name="connsiteX44" fmla="*/ 5243347 w 11916697"/>
              <a:gd name="connsiteY44" fmla="*/ 6105833 h 6105833"/>
              <a:gd name="connsiteX45" fmla="*/ 4528345 w 11916697"/>
              <a:gd name="connsiteY45" fmla="*/ 6105833 h 6105833"/>
              <a:gd name="connsiteX46" fmla="*/ 4290011 w 11916697"/>
              <a:gd name="connsiteY46" fmla="*/ 6105833 h 6105833"/>
              <a:gd name="connsiteX47" fmla="*/ 4051677 w 11916697"/>
              <a:gd name="connsiteY47" fmla="*/ 6105833 h 6105833"/>
              <a:gd name="connsiteX48" fmla="*/ 3217508 w 11916697"/>
              <a:gd name="connsiteY48" fmla="*/ 6105833 h 6105833"/>
              <a:gd name="connsiteX49" fmla="*/ 2979174 w 11916697"/>
              <a:gd name="connsiteY49" fmla="*/ 6105833 h 6105833"/>
              <a:gd name="connsiteX50" fmla="*/ 2621673 w 11916697"/>
              <a:gd name="connsiteY50" fmla="*/ 6105833 h 6105833"/>
              <a:gd name="connsiteX51" fmla="*/ 1906672 w 11916697"/>
              <a:gd name="connsiteY51" fmla="*/ 6105833 h 6105833"/>
              <a:gd name="connsiteX52" fmla="*/ 1072503 w 11916697"/>
              <a:gd name="connsiteY52" fmla="*/ 6105833 h 6105833"/>
              <a:gd name="connsiteX53" fmla="*/ 0 w 11916697"/>
              <a:gd name="connsiteY53" fmla="*/ 6105833 h 6105833"/>
              <a:gd name="connsiteX54" fmla="*/ 0 w 11916697"/>
              <a:gd name="connsiteY54" fmla="*/ 5611816 h 6105833"/>
              <a:gd name="connsiteX55" fmla="*/ 0 w 11916697"/>
              <a:gd name="connsiteY55" fmla="*/ 5117798 h 6105833"/>
              <a:gd name="connsiteX56" fmla="*/ 0 w 11916697"/>
              <a:gd name="connsiteY56" fmla="*/ 4623781 h 6105833"/>
              <a:gd name="connsiteX57" fmla="*/ 0 w 11916697"/>
              <a:gd name="connsiteY57" fmla="*/ 4129763 h 6105833"/>
              <a:gd name="connsiteX58" fmla="*/ 0 w 11916697"/>
              <a:gd name="connsiteY58" fmla="*/ 3757863 h 6105833"/>
              <a:gd name="connsiteX59" fmla="*/ 0 w 11916697"/>
              <a:gd name="connsiteY59" fmla="*/ 3263845 h 6105833"/>
              <a:gd name="connsiteX60" fmla="*/ 0 w 11916697"/>
              <a:gd name="connsiteY60" fmla="*/ 2647711 h 6105833"/>
              <a:gd name="connsiteX61" fmla="*/ 0 w 11916697"/>
              <a:gd name="connsiteY61" fmla="*/ 2092635 h 6105833"/>
              <a:gd name="connsiteX62" fmla="*/ 0 w 11916697"/>
              <a:gd name="connsiteY62" fmla="*/ 1415443 h 6105833"/>
              <a:gd name="connsiteX63" fmla="*/ 0 w 11916697"/>
              <a:gd name="connsiteY63" fmla="*/ 1043542 h 6105833"/>
              <a:gd name="connsiteX64" fmla="*/ 0 w 11916697"/>
              <a:gd name="connsiteY64" fmla="*/ 549525 h 6105833"/>
              <a:gd name="connsiteX65" fmla="*/ 0 w 11916697"/>
              <a:gd name="connsiteY65" fmla="*/ 0 h 610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16697" h="6105833" fill="none" extrusionOk="0">
                <a:moveTo>
                  <a:pt x="0" y="0"/>
                </a:moveTo>
                <a:cubicBezTo>
                  <a:pt x="192467" y="-45705"/>
                  <a:pt x="506462" y="49080"/>
                  <a:pt x="834169" y="0"/>
                </a:cubicBezTo>
                <a:cubicBezTo>
                  <a:pt x="1161876" y="-49080"/>
                  <a:pt x="1102289" y="22447"/>
                  <a:pt x="1191670" y="0"/>
                </a:cubicBezTo>
                <a:cubicBezTo>
                  <a:pt x="1281051" y="-22447"/>
                  <a:pt x="1451541" y="7702"/>
                  <a:pt x="1549171" y="0"/>
                </a:cubicBezTo>
                <a:cubicBezTo>
                  <a:pt x="1646801" y="-7702"/>
                  <a:pt x="1907860" y="48333"/>
                  <a:pt x="2025838" y="0"/>
                </a:cubicBezTo>
                <a:cubicBezTo>
                  <a:pt x="2143816" y="-48333"/>
                  <a:pt x="2558812" y="8225"/>
                  <a:pt x="2740840" y="0"/>
                </a:cubicBezTo>
                <a:cubicBezTo>
                  <a:pt x="2922868" y="-8225"/>
                  <a:pt x="3163495" y="38406"/>
                  <a:pt x="3336675" y="0"/>
                </a:cubicBezTo>
                <a:cubicBezTo>
                  <a:pt x="3509856" y="-38406"/>
                  <a:pt x="3711850" y="23869"/>
                  <a:pt x="3813343" y="0"/>
                </a:cubicBezTo>
                <a:cubicBezTo>
                  <a:pt x="3914836" y="-23869"/>
                  <a:pt x="4141383" y="68714"/>
                  <a:pt x="4409178" y="0"/>
                </a:cubicBezTo>
                <a:cubicBezTo>
                  <a:pt x="4676974" y="-68714"/>
                  <a:pt x="4872927" y="52972"/>
                  <a:pt x="5124180" y="0"/>
                </a:cubicBezTo>
                <a:cubicBezTo>
                  <a:pt x="5375433" y="-52972"/>
                  <a:pt x="5436945" y="16673"/>
                  <a:pt x="5600848" y="0"/>
                </a:cubicBezTo>
                <a:cubicBezTo>
                  <a:pt x="5764751" y="-16673"/>
                  <a:pt x="6175713" y="1484"/>
                  <a:pt x="6435016" y="0"/>
                </a:cubicBezTo>
                <a:cubicBezTo>
                  <a:pt x="6694319" y="-1484"/>
                  <a:pt x="7077685" y="18580"/>
                  <a:pt x="7269185" y="0"/>
                </a:cubicBezTo>
                <a:cubicBezTo>
                  <a:pt x="7460685" y="-18580"/>
                  <a:pt x="7588191" y="55890"/>
                  <a:pt x="7745853" y="0"/>
                </a:cubicBezTo>
                <a:cubicBezTo>
                  <a:pt x="7903515" y="-55890"/>
                  <a:pt x="8172788" y="86495"/>
                  <a:pt x="8580022" y="0"/>
                </a:cubicBezTo>
                <a:cubicBezTo>
                  <a:pt x="8987256" y="-86495"/>
                  <a:pt x="9000692" y="25519"/>
                  <a:pt x="9414191" y="0"/>
                </a:cubicBezTo>
                <a:cubicBezTo>
                  <a:pt x="9827690" y="-25519"/>
                  <a:pt x="9974984" y="24987"/>
                  <a:pt x="10248359" y="0"/>
                </a:cubicBezTo>
                <a:cubicBezTo>
                  <a:pt x="10521734" y="-24987"/>
                  <a:pt x="10548658" y="51472"/>
                  <a:pt x="10725027" y="0"/>
                </a:cubicBezTo>
                <a:cubicBezTo>
                  <a:pt x="10901396" y="-51472"/>
                  <a:pt x="11001095" y="30687"/>
                  <a:pt x="11201695" y="0"/>
                </a:cubicBezTo>
                <a:cubicBezTo>
                  <a:pt x="11402295" y="-30687"/>
                  <a:pt x="11773677" y="13820"/>
                  <a:pt x="11916697" y="0"/>
                </a:cubicBezTo>
                <a:cubicBezTo>
                  <a:pt x="11948567" y="220398"/>
                  <a:pt x="11910347" y="405514"/>
                  <a:pt x="11916697" y="555076"/>
                </a:cubicBezTo>
                <a:cubicBezTo>
                  <a:pt x="11923047" y="704638"/>
                  <a:pt x="11906635" y="753266"/>
                  <a:pt x="11916697" y="926976"/>
                </a:cubicBezTo>
                <a:cubicBezTo>
                  <a:pt x="11926759" y="1100686"/>
                  <a:pt x="11848663" y="1343146"/>
                  <a:pt x="11916697" y="1543111"/>
                </a:cubicBezTo>
                <a:cubicBezTo>
                  <a:pt x="11984731" y="1743077"/>
                  <a:pt x="11878000" y="1804254"/>
                  <a:pt x="11916697" y="1976070"/>
                </a:cubicBezTo>
                <a:cubicBezTo>
                  <a:pt x="11955394" y="2147886"/>
                  <a:pt x="11879525" y="2216863"/>
                  <a:pt x="11916697" y="2409029"/>
                </a:cubicBezTo>
                <a:cubicBezTo>
                  <a:pt x="11953869" y="2601195"/>
                  <a:pt x="11912751" y="2755121"/>
                  <a:pt x="11916697" y="2903046"/>
                </a:cubicBezTo>
                <a:cubicBezTo>
                  <a:pt x="11920643" y="3050971"/>
                  <a:pt x="11857242" y="3188438"/>
                  <a:pt x="11916697" y="3458122"/>
                </a:cubicBezTo>
                <a:cubicBezTo>
                  <a:pt x="11976152" y="3727806"/>
                  <a:pt x="11904491" y="3811231"/>
                  <a:pt x="11916697" y="4013198"/>
                </a:cubicBezTo>
                <a:cubicBezTo>
                  <a:pt x="11928903" y="4215165"/>
                  <a:pt x="11880250" y="4221440"/>
                  <a:pt x="11916697" y="4385098"/>
                </a:cubicBezTo>
                <a:cubicBezTo>
                  <a:pt x="11953144" y="4548756"/>
                  <a:pt x="11893289" y="4697699"/>
                  <a:pt x="11916697" y="5001232"/>
                </a:cubicBezTo>
                <a:cubicBezTo>
                  <a:pt x="11940105" y="5304765"/>
                  <a:pt x="11875341" y="5292976"/>
                  <a:pt x="11916697" y="5434191"/>
                </a:cubicBezTo>
                <a:cubicBezTo>
                  <a:pt x="11958053" y="5575406"/>
                  <a:pt x="11885825" y="5830413"/>
                  <a:pt x="11916697" y="6105833"/>
                </a:cubicBezTo>
                <a:cubicBezTo>
                  <a:pt x="11817468" y="6132277"/>
                  <a:pt x="11554370" y="6053581"/>
                  <a:pt x="11440029" y="6105833"/>
                </a:cubicBezTo>
                <a:cubicBezTo>
                  <a:pt x="11325688" y="6158085"/>
                  <a:pt x="11159739" y="6070257"/>
                  <a:pt x="11082528" y="6105833"/>
                </a:cubicBezTo>
                <a:cubicBezTo>
                  <a:pt x="11005317" y="6141409"/>
                  <a:pt x="10781336" y="6037612"/>
                  <a:pt x="10486693" y="6105833"/>
                </a:cubicBezTo>
                <a:cubicBezTo>
                  <a:pt x="10192051" y="6174054"/>
                  <a:pt x="10067391" y="6067799"/>
                  <a:pt x="9890859" y="6105833"/>
                </a:cubicBezTo>
                <a:cubicBezTo>
                  <a:pt x="9714327" y="6143867"/>
                  <a:pt x="9681138" y="6093808"/>
                  <a:pt x="9533358" y="6105833"/>
                </a:cubicBezTo>
                <a:cubicBezTo>
                  <a:pt x="9385578" y="6117858"/>
                  <a:pt x="9345475" y="6083290"/>
                  <a:pt x="9295024" y="6105833"/>
                </a:cubicBezTo>
                <a:cubicBezTo>
                  <a:pt x="9244573" y="6128376"/>
                  <a:pt x="8923826" y="6083410"/>
                  <a:pt x="8699189" y="6105833"/>
                </a:cubicBezTo>
                <a:cubicBezTo>
                  <a:pt x="8474553" y="6128256"/>
                  <a:pt x="8573200" y="6084819"/>
                  <a:pt x="8460855" y="6105833"/>
                </a:cubicBezTo>
                <a:cubicBezTo>
                  <a:pt x="8348510" y="6126847"/>
                  <a:pt x="7897833" y="6017722"/>
                  <a:pt x="7626686" y="6105833"/>
                </a:cubicBezTo>
                <a:cubicBezTo>
                  <a:pt x="7355539" y="6193944"/>
                  <a:pt x="7190281" y="6035288"/>
                  <a:pt x="6792517" y="6105833"/>
                </a:cubicBezTo>
                <a:cubicBezTo>
                  <a:pt x="6394753" y="6176378"/>
                  <a:pt x="6635540" y="6078639"/>
                  <a:pt x="6554183" y="6105833"/>
                </a:cubicBezTo>
                <a:cubicBezTo>
                  <a:pt x="6472826" y="6133027"/>
                  <a:pt x="5916139" y="6006088"/>
                  <a:pt x="5720015" y="6105833"/>
                </a:cubicBezTo>
                <a:cubicBezTo>
                  <a:pt x="5523891" y="6205578"/>
                  <a:pt x="5345854" y="6053849"/>
                  <a:pt x="5243347" y="6105833"/>
                </a:cubicBezTo>
                <a:cubicBezTo>
                  <a:pt x="5140840" y="6157817"/>
                  <a:pt x="4725169" y="6058184"/>
                  <a:pt x="4528345" y="6105833"/>
                </a:cubicBezTo>
                <a:cubicBezTo>
                  <a:pt x="4331521" y="6153482"/>
                  <a:pt x="4356602" y="6084331"/>
                  <a:pt x="4290011" y="6105833"/>
                </a:cubicBezTo>
                <a:cubicBezTo>
                  <a:pt x="4223420" y="6127335"/>
                  <a:pt x="4141496" y="6089337"/>
                  <a:pt x="4051677" y="6105833"/>
                </a:cubicBezTo>
                <a:cubicBezTo>
                  <a:pt x="3961858" y="6122329"/>
                  <a:pt x="3541545" y="6048703"/>
                  <a:pt x="3217508" y="6105833"/>
                </a:cubicBezTo>
                <a:cubicBezTo>
                  <a:pt x="2893471" y="6162963"/>
                  <a:pt x="3097859" y="6105669"/>
                  <a:pt x="2979174" y="6105833"/>
                </a:cubicBezTo>
                <a:cubicBezTo>
                  <a:pt x="2860489" y="6105997"/>
                  <a:pt x="2739422" y="6088743"/>
                  <a:pt x="2621673" y="6105833"/>
                </a:cubicBezTo>
                <a:cubicBezTo>
                  <a:pt x="2503924" y="6122923"/>
                  <a:pt x="2131715" y="6098765"/>
                  <a:pt x="1906672" y="6105833"/>
                </a:cubicBezTo>
                <a:cubicBezTo>
                  <a:pt x="1681629" y="6112901"/>
                  <a:pt x="1471245" y="6050730"/>
                  <a:pt x="1072503" y="6105833"/>
                </a:cubicBezTo>
                <a:cubicBezTo>
                  <a:pt x="673761" y="6160936"/>
                  <a:pt x="381648" y="5992964"/>
                  <a:pt x="0" y="6105833"/>
                </a:cubicBezTo>
                <a:cubicBezTo>
                  <a:pt x="-16718" y="5872682"/>
                  <a:pt x="14780" y="5714207"/>
                  <a:pt x="0" y="5611816"/>
                </a:cubicBezTo>
                <a:cubicBezTo>
                  <a:pt x="-14780" y="5509425"/>
                  <a:pt x="19510" y="5320678"/>
                  <a:pt x="0" y="5117798"/>
                </a:cubicBezTo>
                <a:cubicBezTo>
                  <a:pt x="-19510" y="4914918"/>
                  <a:pt x="26684" y="4826760"/>
                  <a:pt x="0" y="4623781"/>
                </a:cubicBezTo>
                <a:cubicBezTo>
                  <a:pt x="-26684" y="4420802"/>
                  <a:pt x="51221" y="4368296"/>
                  <a:pt x="0" y="4129763"/>
                </a:cubicBezTo>
                <a:cubicBezTo>
                  <a:pt x="-51221" y="3891230"/>
                  <a:pt x="40411" y="3854632"/>
                  <a:pt x="0" y="3757863"/>
                </a:cubicBezTo>
                <a:cubicBezTo>
                  <a:pt x="-40411" y="3661094"/>
                  <a:pt x="32397" y="3510758"/>
                  <a:pt x="0" y="3263845"/>
                </a:cubicBezTo>
                <a:cubicBezTo>
                  <a:pt x="-32397" y="3016932"/>
                  <a:pt x="13303" y="2821428"/>
                  <a:pt x="0" y="2647711"/>
                </a:cubicBezTo>
                <a:cubicBezTo>
                  <a:pt x="-13303" y="2473994"/>
                  <a:pt x="51602" y="2240386"/>
                  <a:pt x="0" y="2092635"/>
                </a:cubicBezTo>
                <a:cubicBezTo>
                  <a:pt x="-51602" y="1944884"/>
                  <a:pt x="55433" y="1615862"/>
                  <a:pt x="0" y="1415443"/>
                </a:cubicBezTo>
                <a:cubicBezTo>
                  <a:pt x="-55433" y="1215024"/>
                  <a:pt x="21480" y="1167558"/>
                  <a:pt x="0" y="1043542"/>
                </a:cubicBezTo>
                <a:cubicBezTo>
                  <a:pt x="-21480" y="919526"/>
                  <a:pt x="5762" y="708006"/>
                  <a:pt x="0" y="549525"/>
                </a:cubicBezTo>
                <a:cubicBezTo>
                  <a:pt x="-5762" y="391044"/>
                  <a:pt x="19313" y="265845"/>
                  <a:pt x="0" y="0"/>
                </a:cubicBezTo>
                <a:close/>
              </a:path>
              <a:path w="11916697" h="6105833" stroke="0" extrusionOk="0">
                <a:moveTo>
                  <a:pt x="0" y="0"/>
                </a:moveTo>
                <a:cubicBezTo>
                  <a:pt x="78406" y="-1561"/>
                  <a:pt x="167041" y="19058"/>
                  <a:pt x="238334" y="0"/>
                </a:cubicBezTo>
                <a:cubicBezTo>
                  <a:pt x="309627" y="-19058"/>
                  <a:pt x="690093" y="16786"/>
                  <a:pt x="834169" y="0"/>
                </a:cubicBezTo>
                <a:cubicBezTo>
                  <a:pt x="978245" y="-16786"/>
                  <a:pt x="1020928" y="39449"/>
                  <a:pt x="1191670" y="0"/>
                </a:cubicBezTo>
                <a:cubicBezTo>
                  <a:pt x="1362412" y="-39449"/>
                  <a:pt x="1562451" y="67027"/>
                  <a:pt x="1787505" y="0"/>
                </a:cubicBezTo>
                <a:cubicBezTo>
                  <a:pt x="2012559" y="-67027"/>
                  <a:pt x="2047505" y="53497"/>
                  <a:pt x="2264172" y="0"/>
                </a:cubicBezTo>
                <a:cubicBezTo>
                  <a:pt x="2480839" y="-53497"/>
                  <a:pt x="2662299" y="63994"/>
                  <a:pt x="2979174" y="0"/>
                </a:cubicBezTo>
                <a:cubicBezTo>
                  <a:pt x="3296049" y="-63994"/>
                  <a:pt x="3163480" y="4244"/>
                  <a:pt x="3217508" y="0"/>
                </a:cubicBezTo>
                <a:cubicBezTo>
                  <a:pt x="3271536" y="-4244"/>
                  <a:pt x="3556696" y="25932"/>
                  <a:pt x="3694176" y="0"/>
                </a:cubicBezTo>
                <a:cubicBezTo>
                  <a:pt x="3831656" y="-25932"/>
                  <a:pt x="4055749" y="50748"/>
                  <a:pt x="4409178" y="0"/>
                </a:cubicBezTo>
                <a:cubicBezTo>
                  <a:pt x="4762607" y="-50748"/>
                  <a:pt x="4822704" y="51803"/>
                  <a:pt x="5124180" y="0"/>
                </a:cubicBezTo>
                <a:cubicBezTo>
                  <a:pt x="5425656" y="-51803"/>
                  <a:pt x="5408033" y="39126"/>
                  <a:pt x="5600848" y="0"/>
                </a:cubicBezTo>
                <a:cubicBezTo>
                  <a:pt x="5793663" y="-39126"/>
                  <a:pt x="6192901" y="61652"/>
                  <a:pt x="6435016" y="0"/>
                </a:cubicBezTo>
                <a:cubicBezTo>
                  <a:pt x="6677131" y="-61652"/>
                  <a:pt x="6851362" y="77625"/>
                  <a:pt x="7150018" y="0"/>
                </a:cubicBezTo>
                <a:cubicBezTo>
                  <a:pt x="7448674" y="-77625"/>
                  <a:pt x="7737303" y="74084"/>
                  <a:pt x="7984187" y="0"/>
                </a:cubicBezTo>
                <a:cubicBezTo>
                  <a:pt x="8231071" y="-74084"/>
                  <a:pt x="8110933" y="18495"/>
                  <a:pt x="8222521" y="0"/>
                </a:cubicBezTo>
                <a:cubicBezTo>
                  <a:pt x="8334109" y="-18495"/>
                  <a:pt x="8379809" y="15219"/>
                  <a:pt x="8460855" y="0"/>
                </a:cubicBezTo>
                <a:cubicBezTo>
                  <a:pt x="8541901" y="-15219"/>
                  <a:pt x="8905300" y="32435"/>
                  <a:pt x="9175857" y="0"/>
                </a:cubicBezTo>
                <a:cubicBezTo>
                  <a:pt x="9446414" y="-32435"/>
                  <a:pt x="9536588" y="55783"/>
                  <a:pt x="9652525" y="0"/>
                </a:cubicBezTo>
                <a:cubicBezTo>
                  <a:pt x="9768462" y="-55783"/>
                  <a:pt x="10159721" y="62007"/>
                  <a:pt x="10367526" y="0"/>
                </a:cubicBezTo>
                <a:cubicBezTo>
                  <a:pt x="10575331" y="-62007"/>
                  <a:pt x="10735998" y="14894"/>
                  <a:pt x="10844194" y="0"/>
                </a:cubicBezTo>
                <a:cubicBezTo>
                  <a:pt x="10952390" y="-14894"/>
                  <a:pt x="11640509" y="84776"/>
                  <a:pt x="11916697" y="0"/>
                </a:cubicBezTo>
                <a:cubicBezTo>
                  <a:pt x="11940557" y="178477"/>
                  <a:pt x="11880573" y="470870"/>
                  <a:pt x="11916697" y="616134"/>
                </a:cubicBezTo>
                <a:cubicBezTo>
                  <a:pt x="11952821" y="761398"/>
                  <a:pt x="11898915" y="1091033"/>
                  <a:pt x="11916697" y="1232268"/>
                </a:cubicBezTo>
                <a:cubicBezTo>
                  <a:pt x="11934479" y="1373503"/>
                  <a:pt x="11915155" y="1662702"/>
                  <a:pt x="11916697" y="1909461"/>
                </a:cubicBezTo>
                <a:cubicBezTo>
                  <a:pt x="11918239" y="2156220"/>
                  <a:pt x="11863473" y="2322441"/>
                  <a:pt x="11916697" y="2525595"/>
                </a:cubicBezTo>
                <a:cubicBezTo>
                  <a:pt x="11969921" y="2728749"/>
                  <a:pt x="11903458" y="2816059"/>
                  <a:pt x="11916697" y="2897495"/>
                </a:cubicBezTo>
                <a:cubicBezTo>
                  <a:pt x="11929936" y="2978931"/>
                  <a:pt x="11886842" y="3223664"/>
                  <a:pt x="11916697" y="3452571"/>
                </a:cubicBezTo>
                <a:cubicBezTo>
                  <a:pt x="11946552" y="3681478"/>
                  <a:pt x="11863440" y="3791375"/>
                  <a:pt x="11916697" y="3946588"/>
                </a:cubicBezTo>
                <a:cubicBezTo>
                  <a:pt x="11969954" y="4101801"/>
                  <a:pt x="11886120" y="4217304"/>
                  <a:pt x="11916697" y="4318489"/>
                </a:cubicBezTo>
                <a:cubicBezTo>
                  <a:pt x="11947274" y="4419674"/>
                  <a:pt x="11860510" y="4743821"/>
                  <a:pt x="11916697" y="4934623"/>
                </a:cubicBezTo>
                <a:cubicBezTo>
                  <a:pt x="11972884" y="5125425"/>
                  <a:pt x="11877573" y="5291833"/>
                  <a:pt x="11916697" y="5550757"/>
                </a:cubicBezTo>
                <a:cubicBezTo>
                  <a:pt x="11955821" y="5809681"/>
                  <a:pt x="11882751" y="5831593"/>
                  <a:pt x="11916697" y="6105833"/>
                </a:cubicBezTo>
                <a:cubicBezTo>
                  <a:pt x="11578382" y="6176603"/>
                  <a:pt x="11506863" y="6023056"/>
                  <a:pt x="11201695" y="6105833"/>
                </a:cubicBezTo>
                <a:cubicBezTo>
                  <a:pt x="10896527" y="6188610"/>
                  <a:pt x="10913988" y="6050290"/>
                  <a:pt x="10725027" y="6105833"/>
                </a:cubicBezTo>
                <a:cubicBezTo>
                  <a:pt x="10536066" y="6161376"/>
                  <a:pt x="10429965" y="6053391"/>
                  <a:pt x="10248359" y="6105833"/>
                </a:cubicBezTo>
                <a:cubicBezTo>
                  <a:pt x="10066753" y="6158275"/>
                  <a:pt x="9997040" y="6063377"/>
                  <a:pt x="9771692" y="6105833"/>
                </a:cubicBezTo>
                <a:cubicBezTo>
                  <a:pt x="9546344" y="6148289"/>
                  <a:pt x="9479958" y="6057902"/>
                  <a:pt x="9295024" y="6105833"/>
                </a:cubicBezTo>
                <a:cubicBezTo>
                  <a:pt x="9110090" y="6153764"/>
                  <a:pt x="8737795" y="6075000"/>
                  <a:pt x="8460855" y="6105833"/>
                </a:cubicBezTo>
                <a:cubicBezTo>
                  <a:pt x="8183915" y="6136666"/>
                  <a:pt x="8213898" y="6095681"/>
                  <a:pt x="7984187" y="6105833"/>
                </a:cubicBezTo>
                <a:cubicBezTo>
                  <a:pt x="7754476" y="6115985"/>
                  <a:pt x="7550792" y="6103433"/>
                  <a:pt x="7388352" y="6105833"/>
                </a:cubicBezTo>
                <a:cubicBezTo>
                  <a:pt x="7225913" y="6108233"/>
                  <a:pt x="7202711" y="6093245"/>
                  <a:pt x="7150018" y="6105833"/>
                </a:cubicBezTo>
                <a:cubicBezTo>
                  <a:pt x="7097325" y="6118421"/>
                  <a:pt x="6639770" y="6010870"/>
                  <a:pt x="6315849" y="6105833"/>
                </a:cubicBezTo>
                <a:cubicBezTo>
                  <a:pt x="5991928" y="6200796"/>
                  <a:pt x="5950200" y="6052416"/>
                  <a:pt x="5839182" y="6105833"/>
                </a:cubicBezTo>
                <a:cubicBezTo>
                  <a:pt x="5728164" y="6159250"/>
                  <a:pt x="5537424" y="6049516"/>
                  <a:pt x="5362514" y="6105833"/>
                </a:cubicBezTo>
                <a:cubicBezTo>
                  <a:pt x="5187604" y="6162150"/>
                  <a:pt x="5131556" y="6069026"/>
                  <a:pt x="5005013" y="6105833"/>
                </a:cubicBezTo>
                <a:cubicBezTo>
                  <a:pt x="4878470" y="6142640"/>
                  <a:pt x="4534216" y="6038881"/>
                  <a:pt x="4409178" y="6105833"/>
                </a:cubicBezTo>
                <a:cubicBezTo>
                  <a:pt x="4284141" y="6172785"/>
                  <a:pt x="4247249" y="6086495"/>
                  <a:pt x="4170844" y="6105833"/>
                </a:cubicBezTo>
                <a:cubicBezTo>
                  <a:pt x="4094439" y="6125171"/>
                  <a:pt x="3637412" y="6097309"/>
                  <a:pt x="3455842" y="6105833"/>
                </a:cubicBezTo>
                <a:cubicBezTo>
                  <a:pt x="3274272" y="6114357"/>
                  <a:pt x="3274132" y="6084284"/>
                  <a:pt x="3217508" y="6105833"/>
                </a:cubicBezTo>
                <a:cubicBezTo>
                  <a:pt x="3160884" y="6127382"/>
                  <a:pt x="2572548" y="6036066"/>
                  <a:pt x="2383339" y="6105833"/>
                </a:cubicBezTo>
                <a:cubicBezTo>
                  <a:pt x="2194130" y="6175600"/>
                  <a:pt x="1937487" y="6042512"/>
                  <a:pt x="1668338" y="6105833"/>
                </a:cubicBezTo>
                <a:cubicBezTo>
                  <a:pt x="1399189" y="6169154"/>
                  <a:pt x="1216555" y="6051067"/>
                  <a:pt x="1072503" y="6105833"/>
                </a:cubicBezTo>
                <a:cubicBezTo>
                  <a:pt x="928452" y="6160599"/>
                  <a:pt x="938914" y="6092528"/>
                  <a:pt x="834169" y="6105833"/>
                </a:cubicBezTo>
                <a:cubicBezTo>
                  <a:pt x="729424" y="6119138"/>
                  <a:pt x="320584" y="6029836"/>
                  <a:pt x="0" y="6105833"/>
                </a:cubicBezTo>
                <a:cubicBezTo>
                  <a:pt x="-18231" y="5962476"/>
                  <a:pt x="38748" y="5844798"/>
                  <a:pt x="0" y="5672874"/>
                </a:cubicBezTo>
                <a:cubicBezTo>
                  <a:pt x="-38748" y="5500950"/>
                  <a:pt x="21451" y="5412014"/>
                  <a:pt x="0" y="5300973"/>
                </a:cubicBezTo>
                <a:cubicBezTo>
                  <a:pt x="-21451" y="5189932"/>
                  <a:pt x="39874" y="4923742"/>
                  <a:pt x="0" y="4684839"/>
                </a:cubicBezTo>
                <a:cubicBezTo>
                  <a:pt x="-39874" y="4445936"/>
                  <a:pt x="13959" y="4372592"/>
                  <a:pt x="0" y="4251880"/>
                </a:cubicBezTo>
                <a:cubicBezTo>
                  <a:pt x="-13959" y="4131168"/>
                  <a:pt x="22515" y="3774682"/>
                  <a:pt x="0" y="3574688"/>
                </a:cubicBezTo>
                <a:cubicBezTo>
                  <a:pt x="-22515" y="3374694"/>
                  <a:pt x="27296" y="3184149"/>
                  <a:pt x="0" y="3080670"/>
                </a:cubicBezTo>
                <a:cubicBezTo>
                  <a:pt x="-27296" y="2977191"/>
                  <a:pt x="7767" y="2796655"/>
                  <a:pt x="0" y="2525595"/>
                </a:cubicBezTo>
                <a:cubicBezTo>
                  <a:pt x="-7767" y="2254535"/>
                  <a:pt x="6835" y="2208754"/>
                  <a:pt x="0" y="1970519"/>
                </a:cubicBezTo>
                <a:cubicBezTo>
                  <a:pt x="-6835" y="1732284"/>
                  <a:pt x="17699" y="1771389"/>
                  <a:pt x="0" y="1598618"/>
                </a:cubicBezTo>
                <a:cubicBezTo>
                  <a:pt x="-17699" y="1425847"/>
                  <a:pt x="19513" y="1203946"/>
                  <a:pt x="0" y="1043542"/>
                </a:cubicBezTo>
                <a:cubicBezTo>
                  <a:pt x="-19513" y="883138"/>
                  <a:pt x="65984" y="446563"/>
                  <a:pt x="0" y="0"/>
                </a:cubicBezTo>
                <a:close/>
              </a:path>
            </a:pathLst>
          </a:custGeom>
          <a:ln w="28575">
            <a:solidFill>
              <a:schemeClr val="bg1">
                <a:lumMod val="75000"/>
              </a:schemeClr>
            </a:solidFill>
            <a:extLst>
              <a:ext uri="{C807C97D-BFC1-408E-A445-0C87EB9F89A2}">
                <ask:lineSketchStyleProps xmlns:ask="http://schemas.microsoft.com/office/drawing/2018/sketchyshapes" sd="456972377">
                  <ask:type>
                    <ask:lineSketchScribble/>
                  </ask:type>
                </ask:lineSketchStyleProps>
              </a:ext>
            </a:extLst>
          </a:ln>
        </p:spPr>
        <p:txBody>
          <a:bodyPr>
            <a:normAutofit fontScale="92500" lnSpcReduction="10000"/>
          </a:bodyPr>
          <a:lstStyle/>
          <a:p>
            <a:pPr algn="just">
              <a:lnSpc>
                <a:spcPct val="120000"/>
              </a:lnSpc>
              <a:spcAft>
                <a:spcPts val="0"/>
              </a:spcAft>
              <a:tabLst>
                <a:tab pos="3421380" algn="l"/>
              </a:tabLst>
            </a:pPr>
            <a:r>
              <a:rPr lang="de-DE" sz="1800" dirty="0">
                <a:latin typeface="Calibri" panose="020F0502020204030204" pitchFamily="34" charset="0"/>
                <a:cs typeface="Arial" panose="020B0604020202020204" pitchFamily="34" charset="0"/>
              </a:rPr>
              <a:t>Es dämmert bereits der Morgen, aber die versammelte Menge hat sich nicht zerstreut. Alle warten auf eine offizielle Ankündigung, aber schon wieder wird ihre Geduld auf die Probe gestellt. Irgendwann beginnt die Menge, wütend an die Palasttür zu klopfen. Die Leute schreien und drohen, sie einzureißen, wenn der König nicht erscheint. Bald erscheint König </a:t>
            </a:r>
            <a:r>
              <a:rPr lang="de-DE" sz="1800" dirty="0" err="1">
                <a:latin typeface="Calibri" panose="020F0502020204030204" pitchFamily="34" charset="0"/>
                <a:cs typeface="Arial" panose="020B0604020202020204" pitchFamily="34" charset="0"/>
              </a:rPr>
              <a:t>Othon</a:t>
            </a:r>
            <a:r>
              <a:rPr lang="de-DE" sz="1800" dirty="0">
                <a:latin typeface="Calibri" panose="020F0502020204030204" pitchFamily="34" charset="0"/>
                <a:cs typeface="Arial" panose="020B0604020202020204" pitchFamily="34" charset="0"/>
              </a:rPr>
              <a:t> auf dem Balkon, umgeben von den ausländischen Botschaftern, denen die Rebellen erlaubt hatten, den Palast zu betreten und einigen Ministern. Auf dem Platz herrscht für einige Sekunden absolute Stille. Plötzlich ruft jemand: "Es lebe der König, es lebe die Nation!" Die Leute fangen an, den Slogan rhythmisch zu wiederholen. Für ein paar Minuten steht König </a:t>
            </a:r>
            <a:r>
              <a:rPr lang="de-DE" sz="1800" dirty="0" err="1">
                <a:latin typeface="Calibri" panose="020F0502020204030204" pitchFamily="34" charset="0"/>
                <a:cs typeface="Arial" panose="020B0604020202020204" pitchFamily="34" charset="0"/>
              </a:rPr>
              <a:t>Othon</a:t>
            </a:r>
            <a:r>
              <a:rPr lang="de-DE" sz="1800" dirty="0">
                <a:latin typeface="Calibri" panose="020F0502020204030204" pitchFamily="34" charset="0"/>
                <a:cs typeface="Arial" panose="020B0604020202020204" pitchFamily="34" charset="0"/>
              </a:rPr>
              <a:t> auf dem Balkon, während die Menge ihm zujubelt. Dann grüßt er mit einem unbeholfenen Lächeln und zieht sich in den Palast zurück.</a:t>
            </a:r>
          </a:p>
          <a:p>
            <a:pPr algn="just">
              <a:lnSpc>
                <a:spcPct val="120000"/>
              </a:lnSpc>
              <a:spcAft>
                <a:spcPts val="0"/>
              </a:spcAft>
              <a:tabLst>
                <a:tab pos="3421380" algn="l"/>
              </a:tabLst>
            </a:pPr>
            <a:r>
              <a:rPr lang="de-DE" sz="1800" dirty="0">
                <a:latin typeface="Calibri" panose="020F0502020204030204" pitchFamily="34" charset="0"/>
                <a:cs typeface="Arial" panose="020B0604020202020204" pitchFamily="34" charset="0"/>
              </a:rPr>
              <a:t>Die Menge zerstreute sich um drei Uhr nachmittags. Es war der 3. September 1843. Die Nachricht über den fast unblutigen Aufstand und seine Folgen breitete sich bald im ganzen Land aus und sorgte für große Aufregung. Die Bayern wurden ihres Amtes enthoben, die meisten von ihnen des Landes verwiesen. Am nächsten Tag ritt das Königspaar zu Pferd in die Stadt und wurde bejubelt. Einen Monat später fand ein Abendessen zu Ehren der Führer der Revolution statt, darunter Oberst </a:t>
            </a:r>
            <a:r>
              <a:rPr lang="de-DE" sz="1800" dirty="0" err="1">
                <a:latin typeface="Calibri" panose="020F0502020204030204" pitchFamily="34" charset="0"/>
                <a:cs typeface="Arial" panose="020B0604020202020204" pitchFamily="34" charset="0"/>
              </a:rPr>
              <a:t>Kallergis</a:t>
            </a:r>
            <a:r>
              <a:rPr lang="de-DE" sz="1800" dirty="0">
                <a:latin typeface="Calibri" panose="020F0502020204030204" pitchFamily="34" charset="0"/>
                <a:cs typeface="Arial" panose="020B0604020202020204" pitchFamily="34" charset="0"/>
              </a:rPr>
              <a:t>, der zum Gouverneur von Athen und Adjutant des Königs ernannt worden war. Das Leben in der Hauptstadt hatte wieder Fahrt aufgenommen.</a:t>
            </a:r>
          </a:p>
          <a:p>
            <a:pPr algn="just">
              <a:lnSpc>
                <a:spcPct val="120000"/>
              </a:lnSpc>
              <a:spcAft>
                <a:spcPts val="0"/>
              </a:spcAft>
              <a:tabLst>
                <a:tab pos="3421380" algn="l"/>
              </a:tabLst>
            </a:pPr>
            <a:r>
              <a:rPr lang="de-DE" sz="1800" dirty="0">
                <a:latin typeface="Calibri" panose="020F0502020204030204" pitchFamily="34" charset="0"/>
                <a:cs typeface="Arial" panose="020B0604020202020204" pitchFamily="34" charset="0"/>
              </a:rPr>
              <a:t>Ab dem 3. September 1843 wurde Griechenland in eine konstitutionelle Monarchie umgewandelt. Das Land sollte fortan nach Gesetzen regiert werden, denen sogar der König gehorchen musste. Die Verfassung, die schließlich im März 1844 verkündet wurde, basierte auf der französischen Verfassung von 1830 und der belgischen Verfassung von 1831. Erstmalig in Europa erhielten alle männlichen Bürger ein Wahlrecht, unabhängig von ihrem Stand oder Vermögen.</a:t>
            </a:r>
          </a:p>
          <a:p>
            <a:pPr algn="just">
              <a:lnSpc>
                <a:spcPct val="120000"/>
              </a:lnSpc>
              <a:spcAft>
                <a:spcPts val="0"/>
              </a:spcAft>
              <a:tabLst>
                <a:tab pos="3421380" algn="l"/>
              </a:tabLst>
            </a:pPr>
            <a:r>
              <a:rPr lang="de-DE" sz="1800" dirty="0">
                <a:latin typeface="Calibri" panose="020F0502020204030204" pitchFamily="34" charset="0"/>
                <a:cs typeface="Arial" panose="020B0604020202020204" pitchFamily="34" charset="0"/>
              </a:rPr>
              <a:t>Der Palast von König Otto und Königin Amalia beherbergt heute das Parlament von Griechenland, dessen Staat eine parlamentarische Republik ist. Der Bereich vor dem Palast von, wo sich die Ereignisse dieser Nacht abgespielt haben, heißt heute "Syntagma-Platz", der Platz der Verfassung</a:t>
            </a:r>
            <a:r>
              <a:rPr lang="en-US" sz="1800" dirty="0">
                <a:latin typeface="Calibri" panose="020F0502020204030204" pitchFamily="34" charset="0"/>
                <a:cs typeface="Arial" panose="020B0604020202020204" pitchFamily="34" charset="0"/>
              </a:rPr>
              <a:t>.</a:t>
            </a:r>
          </a:p>
        </p:txBody>
      </p:sp>
      <p:sp>
        <p:nvSpPr>
          <p:cNvPr id="3" name="TextBox 2">
            <a:extLst>
              <a:ext uri="{FF2B5EF4-FFF2-40B4-BE49-F238E27FC236}">
                <a16:creationId xmlns:a16="http://schemas.microsoft.com/office/drawing/2014/main" id="{E7561A80-0B54-43E8-A1E8-5A54DA6F8EB1}"/>
              </a:ext>
            </a:extLst>
          </p:cNvPr>
          <p:cNvSpPr txBox="1"/>
          <p:nvPr/>
        </p:nvSpPr>
        <p:spPr>
          <a:xfrm>
            <a:off x="9832257" y="6365764"/>
            <a:ext cx="2117439" cy="369332"/>
          </a:xfrm>
          <a:prstGeom prst="rect">
            <a:avLst/>
          </a:prstGeom>
          <a:noFill/>
        </p:spPr>
        <p:txBody>
          <a:bodyPr wrap="none" rtlCol="0">
            <a:spAutoFit/>
          </a:bodyPr>
          <a:lstStyle/>
          <a:p>
            <a:r>
              <a:rPr lang="en-US" dirty="0">
                <a:hlinkClick r:id="rId2" action="ppaction://hlinksldjump"/>
              </a:rPr>
              <a:t>Click here to go back</a:t>
            </a:r>
            <a:endParaRPr lang="en-GB" dirty="0"/>
          </a:p>
        </p:txBody>
      </p:sp>
    </p:spTree>
    <p:extLst>
      <p:ext uri="{BB962C8B-B14F-4D97-AF65-F5344CB8AC3E}">
        <p14:creationId xmlns:p14="http://schemas.microsoft.com/office/powerpoint/2010/main" val="218837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de-DE" sz="5400" dirty="0">
                <a:solidFill>
                  <a:srgbClr val="FBE82A"/>
                </a:solidFill>
                <a:effectLst>
                  <a:outerShdw blurRad="38100" dist="38100" dir="2700000" algn="tl">
                    <a:srgbClr val="000000">
                      <a:alpha val="43137"/>
                    </a:srgbClr>
                  </a:outerShdw>
                </a:effectLst>
              </a:rPr>
              <a:t>Einleitung</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9942B9B-867B-4B0A-96E9-6CF7C69DB259}"/>
              </a:ext>
            </a:extLst>
          </p:cNvPr>
          <p:cNvSpPr>
            <a:spLocks noGrp="1"/>
          </p:cNvSpPr>
          <p:nvPr>
            <p:ph idx="1"/>
          </p:nvPr>
        </p:nvSpPr>
        <p:spPr>
          <a:xfrm>
            <a:off x="838200" y="1825625"/>
            <a:ext cx="5597769" cy="4351338"/>
          </a:xfrm>
          <a:noFill/>
        </p:spPr>
        <p:txBody>
          <a:bodyPr>
            <a:normAutofit fontScale="92500"/>
          </a:bodyPr>
          <a:lstStyle/>
          <a:p>
            <a:pPr algn="just">
              <a:lnSpc>
                <a:spcPct val="130000"/>
              </a:lnSpc>
            </a:pPr>
            <a:r>
              <a:rPr lang="de-DE" sz="1800" dirty="0">
                <a:latin typeface="Calibri" panose="020F0502020204030204" pitchFamily="34" charset="0"/>
                <a:ea typeface="MyriadPro-Regular"/>
                <a:cs typeface="Arial" panose="020B0604020202020204" pitchFamily="34" charset="0"/>
              </a:rPr>
              <a:t>In diesem Heft kannst du das, was du bisher über die menschlichen Grundbedürfnisse und über hilfreiche und weniger nützliche Strategien gelernt hast, umsetzen. </a:t>
            </a:r>
          </a:p>
          <a:p>
            <a:pPr algn="just">
              <a:lnSpc>
                <a:spcPct val="130000"/>
              </a:lnSpc>
            </a:pPr>
            <a:r>
              <a:rPr lang="de-DE" sz="1800" dirty="0">
                <a:latin typeface="Calibri" panose="020F0502020204030204" pitchFamily="34" charset="0"/>
                <a:ea typeface="MyriadPro-Regular"/>
                <a:cs typeface="Arial" panose="020B0604020202020204" pitchFamily="34" charset="0"/>
              </a:rPr>
              <a:t>Du hast hier die Gelegenheit, die Geschichte einmal völlig anders zu erleben: </a:t>
            </a:r>
            <a:r>
              <a:rPr lang="de-DE" sz="1800" dirty="0" err="1">
                <a:latin typeface="Calibri" panose="020F0502020204030204" pitchFamily="34" charset="0"/>
                <a:ea typeface="MyriadPro-Regular"/>
                <a:cs typeface="Arial" panose="020B0604020202020204" pitchFamily="34" charset="0"/>
              </a:rPr>
              <a:t>HistorikerInnen</a:t>
            </a:r>
            <a:r>
              <a:rPr lang="de-DE" sz="1800" dirty="0">
                <a:latin typeface="Calibri" panose="020F0502020204030204" pitchFamily="34" charset="0"/>
                <a:ea typeface="MyriadPro-Regular"/>
                <a:cs typeface="Arial" panose="020B0604020202020204" pitchFamily="34" charset="0"/>
              </a:rPr>
              <a:t> aus den Ländern Österreich, Griechenland, Frankreich und Schweden haben sich intensiv mit dem Thema beschäftigt, was wir aus der Geschichte Europas lernen können. Sie haben spannende Episoden aus der Sicht von verschiedenen beteiligten Personen beschrieben. Du hast die Chance, in ihre Rollen zu schlüpfen und die Szene aus ihrer Sicht zu erleben</a:t>
            </a:r>
            <a:r>
              <a:rPr lang="de-DE" sz="1800"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endParaRPr lang="de-DE" sz="1800" dirty="0">
              <a:effectLst/>
              <a:latin typeface="Calibri" panose="020F0502020204030204" pitchFamily="34" charset="0"/>
              <a:ea typeface="MyriadPro-Regular"/>
              <a:cs typeface="Arial" panose="020B0604020202020204" pitchFamily="34" charset="0"/>
            </a:endParaRPr>
          </a:p>
          <a:p>
            <a:endParaRPr lang="de-DE" dirty="0"/>
          </a:p>
        </p:txBody>
      </p:sp>
      <p:sp>
        <p:nvSpPr>
          <p:cNvPr id="2" name="Τίτλος 1">
            <a:extLst>
              <a:ext uri="{FF2B5EF4-FFF2-40B4-BE49-F238E27FC236}">
                <a16:creationId xmlns:a16="http://schemas.microsoft.com/office/drawing/2014/main" id="{5756EF68-9C22-4477-8E06-7E9F7E04E9EC}"/>
              </a:ext>
            </a:extLst>
          </p:cNvPr>
          <p:cNvSpPr>
            <a:spLocks noGrp="1"/>
          </p:cNvSpPr>
          <p:nvPr>
            <p:ph type="title"/>
          </p:nvPr>
        </p:nvSpPr>
        <p:spPr/>
        <p:txBody>
          <a:bodyPr/>
          <a:lstStyle/>
          <a:p>
            <a:r>
              <a:rPr lang="de-DE" dirty="0"/>
              <a:t>Schön, dass du da bist! </a:t>
            </a:r>
          </a:p>
        </p:txBody>
      </p:sp>
      <p:sp>
        <p:nvSpPr>
          <p:cNvPr id="6" name="TextBox 5">
            <a:extLst>
              <a:ext uri="{FF2B5EF4-FFF2-40B4-BE49-F238E27FC236}">
                <a16:creationId xmlns:a16="http://schemas.microsoft.com/office/drawing/2014/main" id="{32E09863-707B-4A86-A6D7-3D015FB95EDB}"/>
              </a:ext>
            </a:extLst>
          </p:cNvPr>
          <p:cNvSpPr txBox="1"/>
          <p:nvPr/>
        </p:nvSpPr>
        <p:spPr>
          <a:xfrm>
            <a:off x="5215446" y="1467798"/>
            <a:ext cx="4414884" cy="2973122"/>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de-DE" b="1" dirty="0">
                <a:latin typeface="Calibri" panose="020F0502020204030204" pitchFamily="34" charset="0"/>
                <a:ea typeface="MyriadPro-Regular"/>
                <a:cs typeface="Arial" panose="020B0604020202020204" pitchFamily="34" charset="0"/>
              </a:rPr>
              <a:t>Tipp 1: </a:t>
            </a:r>
            <a:r>
              <a:rPr lang="de-DE" dirty="0">
                <a:latin typeface="Calibri" panose="020F0502020204030204" pitchFamily="34" charset="0"/>
                <a:ea typeface="MyriadPro-Regular"/>
                <a:cs typeface="Arial" panose="020B0604020202020204" pitchFamily="34" charset="0"/>
              </a:rPr>
              <a:t>Wenn du noch nichts über die Grundbedürfnisse nach dem Konzept von William </a:t>
            </a:r>
            <a:r>
              <a:rPr lang="de-DE" dirty="0" err="1">
                <a:latin typeface="Calibri" panose="020F0502020204030204" pitchFamily="34" charset="0"/>
                <a:ea typeface="MyriadPro-Regular"/>
                <a:cs typeface="Arial" panose="020B0604020202020204" pitchFamily="34" charset="0"/>
              </a:rPr>
              <a:t>Glasser</a:t>
            </a:r>
            <a:r>
              <a:rPr lang="de-DE" dirty="0">
                <a:latin typeface="Calibri" panose="020F0502020204030204" pitchFamily="34" charset="0"/>
                <a:ea typeface="MyriadPro-Regular"/>
                <a:cs typeface="Arial" panose="020B0604020202020204" pitchFamily="34" charset="0"/>
              </a:rPr>
              <a:t> gehört hast, solltest du dich zuerst mit den Heften „Menschliche Grundbedürfnisse“ und „Strategien, sich seine Grundbedürfnisse zu erfüllen“ vertraut machen, denn hier wird dieses Wissen bereits vorausgesetzt.</a:t>
            </a:r>
          </a:p>
        </p:txBody>
      </p:sp>
      <p:sp>
        <p:nvSpPr>
          <p:cNvPr id="7" name="pop-up" descr="Click here for pop up information.">
            <a:extLst>
              <a:ext uri="{FF2B5EF4-FFF2-40B4-BE49-F238E27FC236}">
                <a16:creationId xmlns:a16="http://schemas.microsoft.com/office/drawing/2014/main" id="{1A53818C-72D9-45A3-BEF8-9C1EA99F2730}"/>
              </a:ext>
            </a:extLst>
          </p:cNvPr>
          <p:cNvSpPr/>
          <p:nvPr/>
        </p:nvSpPr>
        <p:spPr>
          <a:xfrm>
            <a:off x="10234246" y="3261945"/>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Tipp 1</a:t>
            </a:r>
          </a:p>
        </p:txBody>
      </p:sp>
      <p:pic>
        <p:nvPicPr>
          <p:cNvPr id="8" name="Θέση περιεχομένου 4" descr="Χειρονομία διπλού πατήματος περίγραμμα">
            <a:extLst>
              <a:ext uri="{FF2B5EF4-FFF2-40B4-BE49-F238E27FC236}">
                <a16:creationId xmlns:a16="http://schemas.microsoft.com/office/drawing/2014/main" id="{104F1AFD-E1CB-4613-8288-A57667D5E56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7600" y="3428999"/>
            <a:ext cx="914400" cy="914400"/>
          </a:xfrm>
          <a:prstGeom prst="rect">
            <a:avLst/>
          </a:prstGeom>
        </p:spPr>
      </p:pic>
      <p:sp>
        <p:nvSpPr>
          <p:cNvPr id="11" name="TextBox 10">
            <a:extLst>
              <a:ext uri="{FF2B5EF4-FFF2-40B4-BE49-F238E27FC236}">
                <a16:creationId xmlns:a16="http://schemas.microsoft.com/office/drawing/2014/main" id="{ED2B3DB0-D90A-4D49-A5BF-E131F658F547}"/>
              </a:ext>
            </a:extLst>
          </p:cNvPr>
          <p:cNvSpPr txBox="1"/>
          <p:nvPr/>
        </p:nvSpPr>
        <p:spPr>
          <a:xfrm>
            <a:off x="2247900" y="4485165"/>
            <a:ext cx="6151686" cy="225292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de-DE" b="1" dirty="0">
                <a:latin typeface="Calibri" panose="020F0502020204030204" pitchFamily="34" charset="0"/>
                <a:ea typeface="MyriadPro-Regular"/>
                <a:cs typeface="Arial" panose="020B0604020202020204" pitchFamily="34" charset="0"/>
              </a:rPr>
              <a:t>Tipp 2: </a:t>
            </a:r>
            <a:r>
              <a:rPr lang="de-DE" dirty="0">
                <a:latin typeface="Calibri" panose="020F0502020204030204" pitchFamily="34" charset="0"/>
                <a:ea typeface="MyriadPro-Regular"/>
                <a:cs typeface="Arial" panose="020B0604020202020204" pitchFamily="34" charset="0"/>
              </a:rPr>
              <a:t>Du kannst natürlich gerne immer wieder in diesen Heften nachsehen, wenn du dir bei der einen oder anderen Frage nicht sicher bist. Dies ist ja kein Test oder keine Schularbeit. Du kannst dein Geschichtserlebnis auch gerne zu zweit mit einem Freund oder einer Freundin machen und dich dazwischen mit ihm oder ihr immer wieder austauschen.</a:t>
            </a:r>
          </a:p>
        </p:txBody>
      </p:sp>
      <p:sp>
        <p:nvSpPr>
          <p:cNvPr id="12" name="pop-up" descr="Click here for pop up information.">
            <a:extLst>
              <a:ext uri="{FF2B5EF4-FFF2-40B4-BE49-F238E27FC236}">
                <a16:creationId xmlns:a16="http://schemas.microsoft.com/office/drawing/2014/main" id="{CA9B313C-BF58-444D-9C1C-B0B1E36CD141}"/>
              </a:ext>
            </a:extLst>
          </p:cNvPr>
          <p:cNvSpPr/>
          <p:nvPr/>
        </p:nvSpPr>
        <p:spPr>
          <a:xfrm>
            <a:off x="8921261" y="4151056"/>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Tipp 2</a:t>
            </a:r>
          </a:p>
        </p:txBody>
      </p:sp>
      <p:pic>
        <p:nvPicPr>
          <p:cNvPr id="13" name="Θέση περιεχομένου 4" descr="Χειρονομία διπλού πατήματος περίγραμμα">
            <a:extLst>
              <a:ext uri="{FF2B5EF4-FFF2-40B4-BE49-F238E27FC236}">
                <a16:creationId xmlns:a16="http://schemas.microsoft.com/office/drawing/2014/main" id="{47D63D7B-7BB1-49A6-A2FF-AA0B2AE25D9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4615" y="4318110"/>
            <a:ext cx="914400" cy="914400"/>
          </a:xfrm>
          <a:prstGeom prst="rect">
            <a:avLst/>
          </a:prstGeom>
        </p:spPr>
      </p:pic>
    </p:spTree>
    <p:extLst>
      <p:ext uri="{BB962C8B-B14F-4D97-AF65-F5344CB8AC3E}">
        <p14:creationId xmlns:p14="http://schemas.microsoft.com/office/powerpoint/2010/main" val="148485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6"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a:xfrm>
            <a:off x="838200" y="365125"/>
            <a:ext cx="11468100" cy="1325563"/>
          </a:xfrm>
        </p:spPr>
        <p:txBody>
          <a:bodyPr/>
          <a:lstStyle/>
          <a:p>
            <a:r>
              <a:rPr lang="de-DE" dirty="0"/>
              <a:t>Wendepunkte in der Geschichte der Menschheit</a:t>
            </a:r>
            <a:r>
              <a:rPr lang="en-US" dirty="0"/>
              <a:t> </a:t>
            </a:r>
            <a:r>
              <a:rPr lang="en-US" sz="3200" dirty="0"/>
              <a:t>(1)</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60363" y="2629601"/>
            <a:ext cx="10515600" cy="4228399"/>
          </a:xfrm>
        </p:spPr>
        <p:txBody>
          <a:bodyPr>
            <a:normAutofit fontScale="92500" lnSpcReduction="20000"/>
          </a:bodyPr>
          <a:lstStyle/>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Es wurde eine </a:t>
            </a:r>
            <a:r>
              <a:rPr lang="de-DE" sz="2400" b="1" dirty="0">
                <a:latin typeface="Calibri" panose="020F0502020204030204" pitchFamily="34" charset="0"/>
                <a:ea typeface="MyriadPro-Regular"/>
                <a:cs typeface="Arial" panose="020B0604020202020204" pitchFamily="34" charset="0"/>
              </a:rPr>
              <a:t>Entscheidung</a:t>
            </a:r>
            <a:r>
              <a:rPr lang="de-DE" sz="2400" dirty="0">
                <a:latin typeface="Calibri" panose="020F0502020204030204" pitchFamily="34" charset="0"/>
                <a:ea typeface="MyriadPro-Regular"/>
                <a:cs typeface="Arial" panose="020B0604020202020204" pitchFamily="34" charset="0"/>
              </a:rPr>
              <a:t> getroffen, das Alte hinter sich zu lassen und etwas Neues, Besseres zu versuchen.</a:t>
            </a:r>
          </a:p>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Damit du diese fundamentalen </a:t>
            </a:r>
            <a:r>
              <a:rPr lang="de-DE" sz="2400" b="1" dirty="0">
                <a:latin typeface="Calibri" panose="020F0502020204030204" pitchFamily="34" charset="0"/>
                <a:ea typeface="MyriadPro-Regular"/>
                <a:cs typeface="Arial" panose="020B0604020202020204" pitchFamily="34" charset="0"/>
              </a:rPr>
              <a:t>Entscheidungen</a:t>
            </a:r>
            <a:r>
              <a:rPr lang="de-DE" sz="2400" dirty="0">
                <a:latin typeface="Calibri" panose="020F0502020204030204" pitchFamily="34" charset="0"/>
                <a:ea typeface="MyriadPro-Regular"/>
                <a:cs typeface="Arial" panose="020B0604020202020204" pitchFamily="34" charset="0"/>
              </a:rPr>
              <a:t> möglichst lebendig und intensiv miterleben kannst, haben sich Historiker*innen aus Griechenland, Frankreich (La </a:t>
            </a:r>
            <a:r>
              <a:rPr lang="de-DE" sz="2400" dirty="0" err="1">
                <a:latin typeface="Calibri" panose="020F0502020204030204" pitchFamily="34" charset="0"/>
                <a:ea typeface="MyriadPro-Regular"/>
                <a:cs typeface="Arial" panose="020B0604020202020204" pitchFamily="34" charset="0"/>
              </a:rPr>
              <a:t>Reunion</a:t>
            </a:r>
            <a:r>
              <a:rPr lang="de-DE" sz="2400" dirty="0">
                <a:latin typeface="Calibri" panose="020F0502020204030204" pitchFamily="34" charset="0"/>
                <a:ea typeface="MyriadPro-Regular"/>
                <a:cs typeface="Arial" panose="020B0604020202020204" pitchFamily="34" charset="0"/>
              </a:rPr>
              <a:t>), Österreich und Schweden zusammengesetzt und ihr Wissen zusammengetragen</a:t>
            </a:r>
            <a:r>
              <a:rPr lang="en-GB" sz="2400" dirty="0">
                <a:effectLst/>
                <a:latin typeface="Calibri" panose="020F0502020204030204" pitchFamily="34" charset="0"/>
                <a:ea typeface="MyriadPro-Regular"/>
                <a:cs typeface="Arial" panose="020B0604020202020204" pitchFamily="34" charset="0"/>
              </a:rPr>
              <a:t>:</a:t>
            </a:r>
          </a:p>
          <a:p>
            <a:pPr marL="800100" lvl="1" indent="-342900" algn="just">
              <a:lnSpc>
                <a:spcPct val="130000"/>
              </a:lnSpc>
              <a:buClr>
                <a:srgbClr val="ED7D31"/>
              </a:buClr>
              <a:buSzPts val="1600"/>
              <a:buFont typeface="Wingdings" panose="05000000000000000000" pitchFamily="2" charset="2"/>
              <a:buChar char=""/>
            </a:pPr>
            <a:r>
              <a:rPr lang="de-DE" dirty="0">
                <a:solidFill>
                  <a:srgbClr val="000000"/>
                </a:solidFill>
                <a:latin typeface="Calibri" panose="020F0502020204030204" pitchFamily="34" charset="0"/>
                <a:ea typeface="Calibri" panose="020F0502020204030204" pitchFamily="34" charset="0"/>
                <a:cs typeface="Arial" panose="020B0604020202020204" pitchFamily="34" charset="0"/>
              </a:rPr>
              <a:t>Wie und unter welchen Umständen die Menschen damals gelebt haben</a:t>
            </a:r>
          </a:p>
          <a:p>
            <a:pPr marL="800100" lvl="1" indent="-342900" algn="just">
              <a:lnSpc>
                <a:spcPct val="130000"/>
              </a:lnSpc>
              <a:buClr>
                <a:srgbClr val="ED7D31"/>
              </a:buClr>
              <a:buSzPts val="1600"/>
              <a:buFont typeface="Wingdings" panose="05000000000000000000" pitchFamily="2" charset="2"/>
              <a:buChar char=""/>
            </a:pPr>
            <a:r>
              <a:rPr lang="de-DE" dirty="0">
                <a:solidFill>
                  <a:srgbClr val="000000"/>
                </a:solidFill>
                <a:latin typeface="Calibri" panose="020F0502020204030204" pitchFamily="34" charset="0"/>
                <a:ea typeface="Calibri" panose="020F0502020204030204" pitchFamily="34" charset="0"/>
                <a:cs typeface="Arial" panose="020B0604020202020204" pitchFamily="34" charset="0"/>
              </a:rPr>
              <a:t>Welches Bild von der Welt sie hatten</a:t>
            </a:r>
          </a:p>
          <a:p>
            <a:pPr marL="800100" lvl="1" indent="-342900" algn="just">
              <a:lnSpc>
                <a:spcPct val="130000"/>
              </a:lnSpc>
              <a:buClr>
                <a:srgbClr val="ED7D31"/>
              </a:buClr>
              <a:buSzPts val="1600"/>
              <a:buFont typeface="Wingdings" panose="05000000000000000000" pitchFamily="2" charset="2"/>
              <a:buChar char=""/>
            </a:pPr>
            <a:r>
              <a:rPr lang="de-DE" dirty="0">
                <a:solidFill>
                  <a:srgbClr val="000000"/>
                </a:solidFill>
                <a:latin typeface="Calibri" panose="020F0502020204030204" pitchFamily="34" charset="0"/>
                <a:ea typeface="Calibri" panose="020F0502020204030204" pitchFamily="34" charset="0"/>
                <a:cs typeface="Arial" panose="020B0604020202020204" pitchFamily="34" charset="0"/>
              </a:rPr>
              <a:t>Woran sie geglaubt haben</a:t>
            </a:r>
          </a:p>
        </p:txBody>
      </p:sp>
      <p:pic>
        <p:nvPicPr>
          <p:cNvPr id="4" name="Grafik 106">
            <a:extLst>
              <a:ext uri="{FF2B5EF4-FFF2-40B4-BE49-F238E27FC236}">
                <a16:creationId xmlns:a16="http://schemas.microsoft.com/office/drawing/2014/main" id="{E7AB87A6-1EC4-4609-BF06-F384F00FE9C0}"/>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838200" y="1590425"/>
            <a:ext cx="9833721" cy="904240"/>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19541A43-870C-4331-AD07-B04342BD8153}"/>
              </a:ext>
            </a:extLst>
          </p:cNvPr>
          <p:cNvSpPr txBox="1"/>
          <p:nvPr/>
        </p:nvSpPr>
        <p:spPr>
          <a:xfrm>
            <a:off x="2699038" y="1768474"/>
            <a:ext cx="6838251" cy="533672"/>
          </a:xfrm>
          <a:prstGeom prst="rect">
            <a:avLst/>
          </a:prstGeom>
          <a:noFill/>
        </p:spPr>
        <p:txBody>
          <a:bodyPr wrap="square">
            <a:spAutoFit/>
          </a:bodyPr>
          <a:lstStyle/>
          <a:p>
            <a:pPr algn="ctr">
              <a:lnSpc>
                <a:spcPct val="130000"/>
              </a:lnSpc>
              <a:tabLst>
                <a:tab pos="4380865" algn="l"/>
                <a:tab pos="4830445" algn="l"/>
              </a:tabLst>
            </a:pPr>
            <a:r>
              <a:rPr lang="de-DE" sz="24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Was ist mit Wendepunkten gemeint</a:t>
            </a:r>
            <a:r>
              <a:rPr lang="en-GB" sz="24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endPar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48078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10">
            <a:extLst>
              <a:ext uri="{FF2B5EF4-FFF2-40B4-BE49-F238E27FC236}">
                <a16:creationId xmlns:a16="http://schemas.microsoft.com/office/drawing/2014/main" id="{0D155777-0A3F-450C-9006-D555A5A4379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044337" y="3884036"/>
            <a:ext cx="5731510" cy="904240"/>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a:xfrm>
            <a:off x="838200" y="365125"/>
            <a:ext cx="11420475" cy="1325563"/>
          </a:xfrm>
        </p:spPr>
        <p:txBody>
          <a:bodyPr/>
          <a:lstStyle/>
          <a:p>
            <a:r>
              <a:rPr lang="de-DE" dirty="0"/>
              <a:t>Wendepunkte in der Geschichte der Menschheit </a:t>
            </a:r>
            <a:r>
              <a:rPr lang="de-DE" sz="3200" dirty="0"/>
              <a:t>(2)</a:t>
            </a:r>
            <a:endParaRPr lang="de-DE"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1825625"/>
            <a:ext cx="10515600" cy="4667250"/>
          </a:xfrm>
        </p:spPr>
        <p:txBody>
          <a:bodyPr>
            <a:normAutofit/>
          </a:bodyPr>
          <a:lstStyle/>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Was wir nicht wissen können, ist, wie die Menschen damals gefühlt haben und was sie gedacht haben. Und hier kommst du ins Spiel: </a:t>
            </a:r>
            <a:r>
              <a:rPr lang="de-DE" sz="2400" dirty="0">
                <a:solidFill>
                  <a:srgbClr val="0170B3"/>
                </a:solidFill>
                <a:latin typeface="Calibri" panose="020F0502020204030204" pitchFamily="34" charset="0"/>
                <a:ea typeface="MyriadPro-Regular"/>
                <a:cs typeface="Arial" panose="020B0604020202020204" pitchFamily="34" charset="0"/>
              </a:rPr>
              <a:t>Im zweiten Teil dieses Heftes geht es nämlich darum, die Menschen, die damals gehandelt haben, wieder lebendig zu machen, indem du dich in sie hineinversetzt.</a:t>
            </a:r>
            <a:endParaRPr lang="de-DE" sz="2400" dirty="0">
              <a:effectLst/>
              <a:latin typeface="Calibri" panose="020F0502020204030204" pitchFamily="34" charset="0"/>
              <a:ea typeface="MyriadPro-Regular"/>
              <a:cs typeface="Arial" panose="020B0604020202020204" pitchFamily="34" charset="0"/>
            </a:endParaRPr>
          </a:p>
          <a:p>
            <a:pPr marL="0" indent="0" algn="ctr">
              <a:lnSpc>
                <a:spcPct val="130000"/>
              </a:lnSpc>
              <a:buNone/>
              <a:tabLst>
                <a:tab pos="4380865" algn="l"/>
                <a:tab pos="4830445" algn="l"/>
              </a:tabLst>
            </a:pPr>
            <a:r>
              <a:rPr lang="de-DE"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Bist du dabei?</a:t>
            </a:r>
            <a:endParaRPr lang="de-DE"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de-DE" sz="2400" dirty="0">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79856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2D0920-A805-4A37-9E90-055CFCF427A3}"/>
              </a:ext>
            </a:extLst>
          </p:cNvPr>
          <p:cNvSpPr>
            <a:spLocks noGrp="1"/>
          </p:cNvSpPr>
          <p:nvPr>
            <p:ph type="title"/>
          </p:nvPr>
        </p:nvSpPr>
        <p:spPr/>
        <p:txBody>
          <a:bodyPr/>
          <a:lstStyle/>
          <a:p>
            <a:r>
              <a:rPr lang="de-DE" dirty="0"/>
              <a:t>Wie du mit diesem Heft arbeiten kannst  </a:t>
            </a:r>
            <a:r>
              <a:rPr lang="de-DE" sz="3200" dirty="0"/>
              <a:t> (1)</a:t>
            </a:r>
            <a:endParaRPr lang="de-DE" dirty="0"/>
          </a:p>
        </p:txBody>
      </p:sp>
      <p:sp>
        <p:nvSpPr>
          <p:cNvPr id="3" name="Θέση περιεχομένου 2">
            <a:extLst>
              <a:ext uri="{FF2B5EF4-FFF2-40B4-BE49-F238E27FC236}">
                <a16:creationId xmlns:a16="http://schemas.microsoft.com/office/drawing/2014/main" id="{251C01BA-FC51-4992-BF1B-6E458B44C12D}"/>
              </a:ext>
            </a:extLst>
          </p:cNvPr>
          <p:cNvSpPr>
            <a:spLocks noGrp="1"/>
          </p:cNvSpPr>
          <p:nvPr>
            <p:ph idx="1"/>
          </p:nvPr>
        </p:nvSpPr>
        <p:spPr>
          <a:xfrm>
            <a:off x="838199" y="1825624"/>
            <a:ext cx="10940845" cy="4667251"/>
          </a:xfrm>
        </p:spPr>
        <p:txBody>
          <a:bodyPr>
            <a:normAutofit lnSpcReduction="10000"/>
          </a:bodyPr>
          <a:lstStyle/>
          <a:p>
            <a:pPr marL="0" indent="0">
              <a:spcAft>
                <a:spcPts val="1200"/>
              </a:spcAft>
              <a:buNone/>
            </a:pPr>
            <a:r>
              <a:rPr lang="de-DE" b="1" i="1" dirty="0"/>
              <a:t>Komm mit!</a:t>
            </a:r>
          </a:p>
          <a:p>
            <a:pPr>
              <a:spcAft>
                <a:spcPts val="1200"/>
              </a:spcAft>
            </a:pPr>
            <a:r>
              <a:rPr lang="de-DE" dirty="0"/>
              <a:t>Reise mit uns in die Vergangenheit und erlebe die Geschichte aus neuen Perspektiven! </a:t>
            </a:r>
          </a:p>
          <a:p>
            <a:pPr>
              <a:spcAft>
                <a:spcPts val="1200"/>
              </a:spcAft>
            </a:pPr>
            <a:r>
              <a:rPr lang="de-DE" dirty="0"/>
              <a:t>Mach dich zuerst mit dem </a:t>
            </a:r>
            <a:r>
              <a:rPr lang="de-DE" b="1" dirty="0"/>
              <a:t>geschichtlichen Hintergrund der Episode </a:t>
            </a:r>
            <a:r>
              <a:rPr lang="de-DE" dirty="0"/>
              <a:t>vertraut. (Schritt 1) Hier kannst du dich über die </a:t>
            </a:r>
            <a:r>
              <a:rPr lang="de-DE" b="1" dirty="0"/>
              <a:t>Lebensumstände der Menschen</a:t>
            </a:r>
            <a:r>
              <a:rPr lang="de-DE" dirty="0"/>
              <a:t>, die in der betreffenden Zeit am Ort des Geschehens gelebt haben, informieren.</a:t>
            </a:r>
          </a:p>
          <a:p>
            <a:pPr>
              <a:spcAft>
                <a:spcPts val="1200"/>
              </a:spcAft>
            </a:pPr>
            <a:r>
              <a:rPr lang="de-DE" dirty="0"/>
              <a:t>Im Kapitel </a:t>
            </a:r>
            <a:r>
              <a:rPr lang="de-DE" sz="2900" i="1" dirty="0">
                <a:solidFill>
                  <a:srgbClr val="0170B3"/>
                </a:solidFill>
              </a:rPr>
              <a:t>„Die Situation“</a:t>
            </a:r>
            <a:r>
              <a:rPr lang="de-DE" dirty="0"/>
              <a:t> findest du eine Beschreibung der </a:t>
            </a:r>
            <a:r>
              <a:rPr lang="de-DE" b="1" dirty="0"/>
              <a:t>Herausforderung, vor der die Menschen gestanden sind</a:t>
            </a:r>
            <a:r>
              <a:rPr lang="de-DE" dirty="0"/>
              <a:t>.</a:t>
            </a:r>
          </a:p>
          <a:p>
            <a:pPr>
              <a:spcAft>
                <a:spcPts val="1200"/>
              </a:spcAft>
            </a:pPr>
            <a:endParaRPr lang="de-DE" dirty="0"/>
          </a:p>
        </p:txBody>
      </p:sp>
    </p:spTree>
    <p:extLst>
      <p:ext uri="{BB962C8B-B14F-4D97-AF65-F5344CB8AC3E}">
        <p14:creationId xmlns:p14="http://schemas.microsoft.com/office/powerpoint/2010/main" val="40971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de-DE" dirty="0"/>
              <a:t>Wie du mit diesem Heft arbeiten kannst</a:t>
            </a:r>
            <a:r>
              <a:rPr lang="en-US" dirty="0"/>
              <a:t>  </a:t>
            </a:r>
            <a:r>
              <a:rPr lang="en-US" sz="3200" dirty="0"/>
              <a:t> (2)</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Und jetzt kannst du bereits aktiv werden: </a:t>
            </a:r>
          </a:p>
          <a:p>
            <a:pPr lvl="1" algn="just">
              <a:lnSpc>
                <a:spcPct val="130000"/>
              </a:lnSpc>
              <a:tabLst>
                <a:tab pos="4380865" algn="l"/>
                <a:tab pos="4830445" algn="l"/>
              </a:tabLst>
            </a:pPr>
            <a:r>
              <a:rPr lang="de-DE" sz="2000" dirty="0">
                <a:latin typeface="Calibri" panose="020F0502020204030204" pitchFamily="34" charset="0"/>
                <a:ea typeface="MyriadPro-Regular"/>
                <a:cs typeface="Arial" panose="020B0604020202020204" pitchFamily="34" charset="0"/>
              </a:rPr>
              <a:t>Im Kapitel </a:t>
            </a:r>
            <a:r>
              <a:rPr lang="de-DE" sz="2000" i="1" dirty="0">
                <a:solidFill>
                  <a:srgbClr val="0170B3"/>
                </a:solidFill>
                <a:latin typeface="Calibri" panose="020F0502020204030204" pitchFamily="34" charset="0"/>
                <a:ea typeface="MyriadPro-Regular"/>
                <a:cs typeface="Arial" panose="020B0604020202020204" pitchFamily="34" charset="0"/>
              </a:rPr>
              <a:t>„Die beteiligten Personen“ </a:t>
            </a:r>
            <a:r>
              <a:rPr lang="de-DE" sz="2000" b="1" dirty="0">
                <a:latin typeface="Calibri" panose="020F0502020204030204" pitchFamily="34" charset="0"/>
                <a:ea typeface="MyriadPro-Regular"/>
                <a:cs typeface="Arial" panose="020B0604020202020204" pitchFamily="34" charset="0"/>
              </a:rPr>
              <a:t>erzählen</a:t>
            </a:r>
            <a:r>
              <a:rPr lang="de-DE" sz="2000" dirty="0">
                <a:latin typeface="Calibri" panose="020F0502020204030204" pitchFamily="34" charset="0"/>
                <a:ea typeface="MyriadPro-Regular"/>
                <a:cs typeface="Arial" panose="020B0604020202020204" pitchFamily="34" charset="0"/>
              </a:rPr>
              <a:t> dir verschiedene Personen, die damals am Ort des Geschehens waren, </a:t>
            </a:r>
            <a:r>
              <a:rPr lang="de-DE" sz="2000" b="1" dirty="0">
                <a:latin typeface="Calibri" panose="020F0502020204030204" pitchFamily="34" charset="0"/>
                <a:ea typeface="MyriadPro-Regular"/>
                <a:cs typeface="Arial" panose="020B0604020202020204" pitchFamily="34" charset="0"/>
              </a:rPr>
              <a:t>die Situation aus ihrer Sicht</a:t>
            </a:r>
            <a:r>
              <a:rPr lang="de-DE" sz="2000" dirty="0">
                <a:latin typeface="Calibri" panose="020F0502020204030204" pitchFamily="34" charset="0"/>
                <a:ea typeface="MyriadPro-Regular"/>
                <a:cs typeface="Arial" panose="020B0604020202020204" pitchFamily="34" charset="0"/>
              </a:rPr>
              <a:t>. </a:t>
            </a:r>
          </a:p>
          <a:p>
            <a:pPr algn="just">
              <a:lnSpc>
                <a:spcPct val="130000"/>
              </a:lnSpc>
              <a:tabLst>
                <a:tab pos="4380865" algn="l"/>
                <a:tab pos="4830445" algn="l"/>
              </a:tabLst>
            </a:pPr>
            <a:r>
              <a:rPr lang="de-DE" sz="2400" b="1" dirty="0">
                <a:latin typeface="Calibri" panose="020F0502020204030204" pitchFamily="34" charset="0"/>
                <a:ea typeface="MyriadPro-Regular"/>
                <a:cs typeface="Arial" panose="020B0604020202020204" pitchFamily="34" charset="0"/>
              </a:rPr>
              <a:t>Suche dir eine der Personen für dein Geschichtserlebnis aus.</a:t>
            </a:r>
          </a:p>
        </p:txBody>
      </p:sp>
    </p:spTree>
    <p:extLst>
      <p:ext uri="{BB962C8B-B14F-4D97-AF65-F5344CB8AC3E}">
        <p14:creationId xmlns:p14="http://schemas.microsoft.com/office/powerpoint/2010/main" val="315066309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7356</TotalTime>
  <Words>10581</Words>
  <Application>Microsoft Office PowerPoint</Application>
  <PresentationFormat>Ευρεία οθόνη</PresentationFormat>
  <Paragraphs>290</Paragraphs>
  <Slides>34</Slides>
  <Notes>3</Notes>
  <HiddenSlides>0</HiddenSlides>
  <MMClips>4</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34</vt:i4>
      </vt:variant>
    </vt:vector>
  </HeadingPairs>
  <TitlesOfParts>
    <vt:vector size="41" baseType="lpstr">
      <vt:lpstr>Arial</vt:lpstr>
      <vt:lpstr>Calibri</vt:lpstr>
      <vt:lpstr>Calibri Light</vt:lpstr>
      <vt:lpstr>Courier New</vt:lpstr>
      <vt:lpstr>Open Sans</vt:lpstr>
      <vt:lpstr>Wingdings</vt:lpstr>
      <vt:lpstr>Θέμα του Office</vt:lpstr>
      <vt:lpstr>Lernen wir aus der Geschichte ...  Episode 3</vt:lpstr>
      <vt:lpstr>Copyright </vt:lpstr>
      <vt:lpstr>Partnerorganisationen</vt:lpstr>
      <vt:lpstr>Παρουσίαση του PowerPoint</vt:lpstr>
      <vt:lpstr>Schön, dass du da bist! </vt:lpstr>
      <vt:lpstr>Wendepunkte in der Geschichte der Menschheit (1)</vt:lpstr>
      <vt:lpstr>Wendepunkte in der Geschichte der Menschheit (2)</vt:lpstr>
      <vt:lpstr>Wie du mit diesem Heft arbeiten kannst   (1)</vt:lpstr>
      <vt:lpstr>Wie du mit diesem Heft arbeiten kannst   (2)</vt:lpstr>
      <vt:lpstr>Wie du mit diesem Heft arbeiten kannst   (3)</vt:lpstr>
      <vt:lpstr>Wie du mit diesem Heft arbeiten kannst   (4)</vt:lpstr>
      <vt:lpstr>Παρουσίαση του PowerPoint</vt:lpstr>
      <vt:lpstr>Schritt 1: Mach dich mit der Situation vertraut</vt:lpstr>
      <vt:lpstr>Die Situation</vt:lpstr>
      <vt:lpstr>Die Situation (Forts.)</vt:lpstr>
      <vt:lpstr>Schritt 2: Wähle eine Person, in deren Fußstapfen du steigen möchtest</vt:lpstr>
      <vt:lpstr>Die beteiligten Personen</vt:lpstr>
      <vt:lpstr>Such dir jetzt eine Person</vt:lpstr>
      <vt:lpstr>Person 1: Lambros</vt:lpstr>
      <vt:lpstr>Person 2: Rosa Botsari</vt:lpstr>
      <vt:lpstr>Person 3: Dimitrios Kallergis</vt:lpstr>
      <vt:lpstr>Person 4: Queen Amalia</vt:lpstr>
      <vt:lpstr>Schritt 3: Instant History – Sei die Person</vt:lpstr>
      <vt:lpstr>Schritt 4: Wie geht es Dir?</vt:lpstr>
      <vt:lpstr>Schritt 5: Was würdest du tun?</vt:lpstr>
      <vt:lpstr>Schritt 6: Zwischenstopp!</vt:lpstr>
      <vt:lpstr>Schritt 7: Jetzt hast du die Wah</vt:lpstr>
      <vt:lpstr>Wie die Geschichte weitergeht</vt:lpstr>
      <vt:lpstr>Lernen aus der Geschichte</vt:lpstr>
      <vt:lpstr>Lernen aus der Geschichte</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502</cp:revision>
  <dcterms:created xsi:type="dcterms:W3CDTF">2021-09-21T19:32:53Z</dcterms:created>
  <dcterms:modified xsi:type="dcterms:W3CDTF">2022-11-17T08:15:37Z</dcterms:modified>
</cp:coreProperties>
</file>