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37"/>
  </p:notesMasterIdLst>
  <p:sldIdLst>
    <p:sldId id="256" r:id="rId2"/>
    <p:sldId id="558" r:id="rId3"/>
    <p:sldId id="434" r:id="rId4"/>
    <p:sldId id="284" r:id="rId5"/>
    <p:sldId id="465" r:id="rId6"/>
    <p:sldId id="466" r:id="rId7"/>
    <p:sldId id="468" r:id="rId8"/>
    <p:sldId id="469" r:id="rId9"/>
    <p:sldId id="470" r:id="rId10"/>
    <p:sldId id="471" r:id="rId11"/>
    <p:sldId id="472" r:id="rId12"/>
    <p:sldId id="473" r:id="rId13"/>
    <p:sldId id="474" r:id="rId14"/>
    <p:sldId id="508" r:id="rId15"/>
    <p:sldId id="509" r:id="rId16"/>
    <p:sldId id="475" r:id="rId17"/>
    <p:sldId id="476" r:id="rId18"/>
    <p:sldId id="477" r:id="rId19"/>
    <p:sldId id="478" r:id="rId20"/>
    <p:sldId id="479" r:id="rId21"/>
    <p:sldId id="480" r:id="rId22"/>
    <p:sldId id="481" r:id="rId23"/>
    <p:sldId id="482" r:id="rId24"/>
    <p:sldId id="483" r:id="rId25"/>
    <p:sldId id="514" r:id="rId26"/>
    <p:sldId id="485" r:id="rId27"/>
    <p:sldId id="496" r:id="rId28"/>
    <p:sldId id="489" r:id="rId29"/>
    <p:sldId id="559" r:id="rId30"/>
    <p:sldId id="499" r:id="rId31"/>
    <p:sldId id="488" r:id="rId32"/>
    <p:sldId id="486" r:id="rId33"/>
    <p:sldId id="498" r:id="rId34"/>
    <p:sldId id="497" r:id="rId35"/>
    <p:sldId id="435" r:id="rId3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C33D"/>
    <a:srgbClr val="FBE82A"/>
    <a:srgbClr val="0170B3"/>
    <a:srgbClr val="80C141"/>
    <a:srgbClr val="F68122"/>
    <a:srgbClr val="1A7EBA"/>
    <a:srgbClr val="2232C5"/>
    <a:srgbClr val="003B75"/>
    <a:srgbClr val="203864"/>
    <a:srgbClr val="F681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Μεσαίο στυλ 1 - Έμφαση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Φωτεινό στυλ 2 - Έμφαση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Φωτεινό στυλ 3 - Έμφαση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Φωτεινό στυλ 3 - Έμφαση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395" autoAdjust="0"/>
    <p:restoredTop sz="94654" autoAdjust="0"/>
  </p:normalViewPr>
  <p:slideViewPr>
    <p:cSldViewPr snapToGrid="0">
      <p:cViewPr varScale="1">
        <p:scale>
          <a:sx n="116" d="100"/>
          <a:sy n="116" d="100"/>
        </p:scale>
        <p:origin x="120" y="5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_rels/data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 Id="rId4" Type="http://schemas.openxmlformats.org/officeDocument/2006/relationships/image" Target="../media/image2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 Id="rId4" Type="http://schemas.openxmlformats.org/officeDocument/2006/relationships/image" Target="../media/image2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EE14CF-76B8-433B-AED7-F6FC0D6F5F26}"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de-AT"/>
        </a:p>
      </dgm:t>
    </dgm:pt>
    <dgm:pt modelId="{FBDD7947-A125-492D-9D1C-B1F61109838E}">
      <dgm:prSet phldrT="[Text]"/>
      <dgm:spPr>
        <a:xfrm>
          <a:off x="2913772" y="1106150"/>
          <a:ext cx="2587227" cy="1035246"/>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de-AT" dirty="0">
              <a:solidFill>
                <a:sysClr val="windowText" lastClr="000000">
                  <a:hueOff val="0"/>
                  <a:satOff val="0"/>
                  <a:lumOff val="0"/>
                  <a:alphaOff val="0"/>
                </a:sysClr>
              </a:solidFill>
              <a:latin typeface="Calibri" panose="020F0502020204030204"/>
              <a:ea typeface="+mn-ea"/>
              <a:cs typeface="+mn-cs"/>
            </a:rPr>
            <a:t>Heinrich 31 Jahre, </a:t>
          </a:r>
          <a:r>
            <a:rPr lang="de-DE" dirty="0">
              <a:solidFill>
                <a:sysClr val="windowText" lastClr="000000">
                  <a:hueOff val="0"/>
                  <a:satOff val="0"/>
                  <a:lumOff val="0"/>
                  <a:alphaOff val="0"/>
                </a:sysClr>
              </a:solidFill>
              <a:latin typeface="Calibri" panose="020F0502020204030204"/>
              <a:ea typeface="+mn-ea"/>
              <a:cs typeface="+mn-cs"/>
            </a:rPr>
            <a:t>Besitzer einer Ziegelfabrik in Wien</a:t>
          </a:r>
          <a:endParaRPr lang="el-GR" dirty="0">
            <a:solidFill>
              <a:sysClr val="windowText" lastClr="000000">
                <a:hueOff val="0"/>
                <a:satOff val="0"/>
                <a:lumOff val="0"/>
                <a:alphaOff val="0"/>
              </a:sysClr>
            </a:solidFill>
            <a:latin typeface="Calibri" panose="020F0502020204030204"/>
            <a:ea typeface="+mn-ea"/>
            <a:cs typeface="+mn-cs"/>
          </a:endParaRPr>
        </a:p>
      </dgm:t>
    </dgm:pt>
    <dgm:pt modelId="{959A7C9F-D505-4D76-A442-AF2316AE7164}" type="parTrans" cxnId="{5072E1BD-E24C-4A2D-9E7A-73C6B72276B0}">
      <dgm:prSet/>
      <dgm:spPr/>
      <dgm:t>
        <a:bodyPr/>
        <a:lstStyle/>
        <a:p>
          <a:endParaRPr lang="de-AT"/>
        </a:p>
      </dgm:t>
    </dgm:pt>
    <dgm:pt modelId="{76451906-A822-4304-9110-76DE0A5CA85F}" type="sibTrans" cxnId="{5072E1BD-E24C-4A2D-9E7A-73C6B72276B0}">
      <dgm:prSet/>
      <dgm:spPr/>
      <dgm:t>
        <a:bodyPr/>
        <a:lstStyle/>
        <a:p>
          <a:endParaRPr lang="de-AT"/>
        </a:p>
      </dgm:t>
    </dgm:pt>
    <dgm:pt modelId="{5FBE02A2-56D3-48BD-8770-C293386059E0}">
      <dgm:prSet phldrT="[Text]"/>
      <dgm:spPr>
        <a:xfrm>
          <a:off x="2913772" y="201697"/>
          <a:ext cx="2587227" cy="808508"/>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de-AT" dirty="0">
              <a:solidFill>
                <a:sysClr val="windowText" lastClr="000000">
                  <a:hueOff val="0"/>
                  <a:satOff val="0"/>
                  <a:lumOff val="0"/>
                  <a:alphaOff val="0"/>
                </a:sysClr>
              </a:solidFill>
              <a:latin typeface="Calibri" panose="020F0502020204030204"/>
              <a:ea typeface="+mn-ea"/>
              <a:cs typeface="+mn-cs"/>
            </a:rPr>
            <a:t>Ignaz</a:t>
          </a:r>
          <a:r>
            <a:rPr lang="de-AT" baseline="0" dirty="0">
              <a:solidFill>
                <a:sysClr val="windowText" lastClr="000000">
                  <a:hueOff val="0"/>
                  <a:satOff val="0"/>
                  <a:lumOff val="0"/>
                  <a:alphaOff val="0"/>
                </a:sysClr>
              </a:solidFill>
              <a:latin typeface="Calibri" panose="020F0502020204030204"/>
              <a:ea typeface="+mn-ea"/>
              <a:cs typeface="+mn-cs"/>
            </a:rPr>
            <a:t> Seipel, </a:t>
          </a:r>
          <a:r>
            <a:rPr lang="sl-SI" baseline="0" dirty="0">
              <a:solidFill>
                <a:sysClr val="windowText" lastClr="000000">
                  <a:hueOff val="0"/>
                  <a:satOff val="0"/>
                  <a:lumOff val="0"/>
                  <a:alphaOff val="0"/>
                </a:sysClr>
              </a:solidFill>
              <a:latin typeface="Calibri" panose="020F0502020204030204"/>
              <a:ea typeface="+mn-ea"/>
              <a:cs typeface="+mn-cs"/>
            </a:rPr>
            <a:t>Politiker und Theologe</a:t>
          </a:r>
          <a:endParaRPr lang="el-GR" baseline="0" dirty="0">
            <a:solidFill>
              <a:sysClr val="windowText" lastClr="000000">
                <a:hueOff val="0"/>
                <a:satOff val="0"/>
                <a:lumOff val="0"/>
                <a:alphaOff val="0"/>
              </a:sysClr>
            </a:solidFill>
            <a:latin typeface="Calibri" panose="020F0502020204030204"/>
            <a:ea typeface="+mn-ea"/>
            <a:cs typeface="+mn-cs"/>
          </a:endParaRPr>
        </a:p>
      </dgm:t>
    </dgm:pt>
    <dgm:pt modelId="{0C9157AB-B081-4108-A612-72C15E76BE89}" type="sibTrans" cxnId="{4B87E9B2-174B-42E2-BDC6-2A2FB8136100}">
      <dgm:prSet/>
      <dgm:spPr/>
      <dgm:t>
        <a:bodyPr/>
        <a:lstStyle/>
        <a:p>
          <a:endParaRPr lang="de-AT"/>
        </a:p>
      </dgm:t>
    </dgm:pt>
    <dgm:pt modelId="{FE0A7EF5-EF30-4933-928D-81DC4E2108FC}" type="parTrans" cxnId="{4B87E9B2-174B-42E2-BDC6-2A2FB8136100}">
      <dgm:prSet/>
      <dgm:spPr/>
      <dgm:t>
        <a:bodyPr/>
        <a:lstStyle/>
        <a:p>
          <a:endParaRPr lang="de-AT"/>
        </a:p>
      </dgm:t>
    </dgm:pt>
    <dgm:pt modelId="{FA51E30B-1595-4B6B-9295-7CF4A0F411E0}">
      <dgm:prSet phldrT="[Text]"/>
      <dgm:spPr>
        <a:xfrm>
          <a:off x="109711" y="201697"/>
          <a:ext cx="2587227" cy="808508"/>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de-AT" dirty="0">
              <a:solidFill>
                <a:sysClr val="windowText" lastClr="000000">
                  <a:hueOff val="0"/>
                  <a:satOff val="0"/>
                  <a:lumOff val="0"/>
                  <a:alphaOff val="0"/>
                </a:sysClr>
              </a:solidFill>
              <a:latin typeface="Calibri" panose="020F0502020204030204"/>
              <a:ea typeface="+mn-ea"/>
              <a:cs typeface="+mn-cs"/>
            </a:rPr>
            <a:t>Adelheid</a:t>
          </a:r>
          <a:r>
            <a:rPr lang="de-AT" baseline="0" dirty="0">
              <a:solidFill>
                <a:sysClr val="windowText" lastClr="000000">
                  <a:hueOff val="0"/>
                  <a:satOff val="0"/>
                  <a:lumOff val="0"/>
                  <a:alphaOff val="0"/>
                </a:sysClr>
              </a:solidFill>
              <a:latin typeface="Calibri" panose="020F0502020204030204"/>
              <a:ea typeface="+mn-ea"/>
              <a:cs typeface="+mn-cs"/>
            </a:rPr>
            <a:t> Popp, </a:t>
          </a:r>
          <a:r>
            <a:rPr lang="sl-SI" baseline="0" dirty="0">
              <a:solidFill>
                <a:sysClr val="windowText" lastClr="000000">
                  <a:hueOff val="0"/>
                  <a:satOff val="0"/>
                  <a:lumOff val="0"/>
                  <a:alphaOff val="0"/>
                </a:sysClr>
              </a:solidFill>
              <a:latin typeface="Calibri" panose="020F0502020204030204"/>
              <a:ea typeface="+mn-ea"/>
              <a:cs typeface="+mn-cs"/>
            </a:rPr>
            <a:t>Journalistin</a:t>
          </a:r>
          <a:endParaRPr lang="el-GR" baseline="0" dirty="0">
            <a:solidFill>
              <a:sysClr val="windowText" lastClr="000000">
                <a:hueOff val="0"/>
                <a:satOff val="0"/>
                <a:lumOff val="0"/>
                <a:alphaOff val="0"/>
              </a:sysClr>
            </a:solidFill>
            <a:latin typeface="Calibri" panose="020F0502020204030204"/>
            <a:ea typeface="+mn-ea"/>
            <a:cs typeface="+mn-cs"/>
          </a:endParaRPr>
        </a:p>
      </dgm:t>
    </dgm:pt>
    <dgm:pt modelId="{75B30350-FEB6-4BB5-B7AB-E11907C7EFD1}" type="parTrans" cxnId="{07A55D14-FE86-48CE-820D-C87BD066BBD5}">
      <dgm:prSet/>
      <dgm:spPr/>
      <dgm:t>
        <a:bodyPr/>
        <a:lstStyle/>
        <a:p>
          <a:endParaRPr lang="de-AT"/>
        </a:p>
      </dgm:t>
    </dgm:pt>
    <dgm:pt modelId="{2331DF2C-2E3C-4ACB-A854-075A0AD8F20B}" type="sibTrans" cxnId="{07A55D14-FE86-48CE-820D-C87BD066BBD5}">
      <dgm:prSet/>
      <dgm:spPr/>
      <dgm:t>
        <a:bodyPr/>
        <a:lstStyle/>
        <a:p>
          <a:endParaRPr lang="de-AT"/>
        </a:p>
      </dgm:t>
    </dgm:pt>
    <dgm:pt modelId="{8AA8EEB6-778D-457F-AA1F-7CFCC16EDC90}">
      <dgm:prSet phldrT="[Text]"/>
      <dgm:spPr>
        <a:xfrm>
          <a:off x="109711" y="1276204"/>
          <a:ext cx="2587227" cy="808508"/>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de-AT" dirty="0">
              <a:solidFill>
                <a:sysClr val="windowText" lastClr="000000">
                  <a:hueOff val="0"/>
                  <a:satOff val="0"/>
                  <a:lumOff val="0"/>
                  <a:alphaOff val="0"/>
                </a:sysClr>
              </a:solidFill>
              <a:latin typeface="Calibri" panose="020F0502020204030204"/>
              <a:ea typeface="+mn-ea"/>
              <a:cs typeface="+mn-cs"/>
            </a:rPr>
            <a:t>Anna,19 Jahre, </a:t>
          </a:r>
          <a:r>
            <a:rPr lang="sl-SI" dirty="0">
              <a:solidFill>
                <a:sysClr val="windowText" lastClr="000000">
                  <a:hueOff val="0"/>
                  <a:satOff val="0"/>
                  <a:lumOff val="0"/>
                  <a:alphaOff val="0"/>
                </a:sysClr>
              </a:solidFill>
              <a:latin typeface="Calibri" panose="020F0502020204030204"/>
              <a:ea typeface="+mn-ea"/>
              <a:cs typeface="+mn-cs"/>
            </a:rPr>
            <a:t>Fabrikarbeiterin</a:t>
          </a:r>
          <a:endParaRPr lang="el-GR" dirty="0">
            <a:solidFill>
              <a:sysClr val="windowText" lastClr="000000">
                <a:hueOff val="0"/>
                <a:satOff val="0"/>
                <a:lumOff val="0"/>
                <a:alphaOff val="0"/>
              </a:sysClr>
            </a:solidFill>
            <a:latin typeface="Calibri" panose="020F0502020204030204"/>
            <a:ea typeface="+mn-ea"/>
            <a:cs typeface="+mn-cs"/>
          </a:endParaRPr>
        </a:p>
      </dgm:t>
    </dgm:pt>
    <dgm:pt modelId="{9490EBD3-AAB4-4422-BD07-552BB2FC4D8F}" type="parTrans" cxnId="{928D1BF5-E595-45CF-B2F0-1AA6AE89E208}">
      <dgm:prSet/>
      <dgm:spPr/>
      <dgm:t>
        <a:bodyPr/>
        <a:lstStyle/>
        <a:p>
          <a:endParaRPr lang="de-AT"/>
        </a:p>
      </dgm:t>
    </dgm:pt>
    <dgm:pt modelId="{930E88C3-1C59-4FAE-B124-E56C52820697}" type="sibTrans" cxnId="{928D1BF5-E595-45CF-B2F0-1AA6AE89E208}">
      <dgm:prSet/>
      <dgm:spPr/>
      <dgm:t>
        <a:bodyPr/>
        <a:lstStyle/>
        <a:p>
          <a:endParaRPr lang="de-AT"/>
        </a:p>
      </dgm:t>
    </dgm:pt>
    <dgm:pt modelId="{FA0B5EFC-8F14-4A1C-A441-0905EB8AE78C}" type="pres">
      <dgm:prSet presAssocID="{D5EE14CF-76B8-433B-AED7-F6FC0D6F5F26}" presName="Name0" presStyleCnt="0">
        <dgm:presLayoutVars>
          <dgm:dir/>
          <dgm:resizeHandles val="exact"/>
        </dgm:presLayoutVars>
      </dgm:prSet>
      <dgm:spPr/>
    </dgm:pt>
    <dgm:pt modelId="{AD7482EC-92B1-41B0-90F9-0A383FB04EE0}" type="pres">
      <dgm:prSet presAssocID="{FA51E30B-1595-4B6B-9295-7CF4A0F411E0}" presName="composite" presStyleCnt="0"/>
      <dgm:spPr/>
    </dgm:pt>
    <dgm:pt modelId="{57C5EDC7-F595-4487-B4C8-D1813D6A7E95}" type="pres">
      <dgm:prSet presAssocID="{FA51E30B-1595-4B6B-9295-7CF4A0F411E0}" presName="rect1" presStyleLbl="trAlignAcc1" presStyleIdx="0" presStyleCnt="4">
        <dgm:presLayoutVars>
          <dgm:bulletEnabled val="1"/>
        </dgm:presLayoutVars>
      </dgm:prSet>
      <dgm:spPr>
        <a:prstGeom prst="rect">
          <a:avLst/>
        </a:prstGeom>
      </dgm:spPr>
    </dgm:pt>
    <dgm:pt modelId="{73E1857A-9FA7-489B-93EE-58C670C70A9E}" type="pres">
      <dgm:prSet presAssocID="{FA51E30B-1595-4B6B-9295-7CF4A0F411E0}" presName="rect2" presStyleLbl="fgImgPlace1" presStyleIdx="0" presStyleCnt="4"/>
      <dgm:spPr>
        <a:xfrm>
          <a:off x="1909" y="84912"/>
          <a:ext cx="565956" cy="848934"/>
        </a:xfrm>
        <a:prstGeom prst="rect">
          <a:avLst/>
        </a:prstGeom>
        <a:blipFill rotWithShape="0">
          <a:blip xmlns:r="http://schemas.openxmlformats.org/officeDocument/2006/relationships" r:embed="rId1"/>
          <a:stretch>
            <a:fillRect/>
          </a:stretch>
        </a:blipFill>
        <a:ln w="12700" cap="flat" cmpd="sng" algn="ctr">
          <a:solidFill>
            <a:sysClr val="window" lastClr="FFFFFF">
              <a:hueOff val="0"/>
              <a:satOff val="0"/>
              <a:lumOff val="0"/>
              <a:alphaOff val="0"/>
            </a:sysClr>
          </a:solidFill>
          <a:prstDash val="solid"/>
          <a:miter lim="800000"/>
        </a:ln>
        <a:effectLst/>
      </dgm:spPr>
    </dgm:pt>
    <dgm:pt modelId="{BC0BE641-5AF4-47D9-98B8-317771A21AEE}" type="pres">
      <dgm:prSet presAssocID="{2331DF2C-2E3C-4ACB-A854-075A0AD8F20B}" presName="sibTrans" presStyleCnt="0"/>
      <dgm:spPr/>
    </dgm:pt>
    <dgm:pt modelId="{8F2404BA-2D38-4FEB-87C8-72C8E912A222}" type="pres">
      <dgm:prSet presAssocID="{5FBE02A2-56D3-48BD-8770-C293386059E0}" presName="composite" presStyleCnt="0"/>
      <dgm:spPr/>
    </dgm:pt>
    <dgm:pt modelId="{F3B843A7-5950-4026-9774-D80CD2FB5260}" type="pres">
      <dgm:prSet presAssocID="{5FBE02A2-56D3-48BD-8770-C293386059E0}" presName="rect1" presStyleLbl="trAlignAcc1" presStyleIdx="1" presStyleCnt="4">
        <dgm:presLayoutVars>
          <dgm:bulletEnabled val="1"/>
        </dgm:presLayoutVars>
      </dgm:prSet>
      <dgm:spPr>
        <a:prstGeom prst="rect">
          <a:avLst/>
        </a:prstGeom>
      </dgm:spPr>
    </dgm:pt>
    <dgm:pt modelId="{A9E896D7-6C2C-4819-8D7D-C30154BCFCDF}" type="pres">
      <dgm:prSet presAssocID="{5FBE02A2-56D3-48BD-8770-C293386059E0}" presName="rect2" presStyleLbl="fgImgPlace1" presStyleIdx="1" presStyleCnt="4" custFlipHor="1"/>
      <dgm:spPr>
        <a:xfrm flipH="1">
          <a:off x="2805971" y="84912"/>
          <a:ext cx="565956" cy="848934"/>
        </a:xfrm>
        <a:prstGeom prst="rect">
          <a:avLst/>
        </a:prstGeom>
        <a:blipFill rotWithShape="0">
          <a:blip xmlns:r="http://schemas.openxmlformats.org/officeDocument/2006/relationships" r:embed="rId2"/>
          <a:stretch>
            <a:fillRect/>
          </a:stretch>
        </a:blipFill>
        <a:ln w="12700" cap="flat" cmpd="sng" algn="ctr">
          <a:solidFill>
            <a:sysClr val="window" lastClr="FFFFFF">
              <a:hueOff val="0"/>
              <a:satOff val="0"/>
              <a:lumOff val="0"/>
              <a:alphaOff val="0"/>
            </a:sysClr>
          </a:solidFill>
          <a:prstDash val="solid"/>
          <a:miter lim="800000"/>
        </a:ln>
        <a:effectLst/>
      </dgm:spPr>
    </dgm:pt>
    <dgm:pt modelId="{6DDC84F6-DF7F-4C95-A6DF-663D4E19D59A}" type="pres">
      <dgm:prSet presAssocID="{0C9157AB-B081-4108-A612-72C15E76BE89}" presName="sibTrans" presStyleCnt="0"/>
      <dgm:spPr/>
    </dgm:pt>
    <dgm:pt modelId="{747CF4A9-162F-4D0E-BE1A-8F23F7E8BE54}" type="pres">
      <dgm:prSet presAssocID="{8AA8EEB6-778D-457F-AA1F-7CFCC16EDC90}" presName="composite" presStyleCnt="0"/>
      <dgm:spPr/>
    </dgm:pt>
    <dgm:pt modelId="{CA7F63A5-DD06-4884-AEC0-DE23300A0286}" type="pres">
      <dgm:prSet presAssocID="{8AA8EEB6-778D-457F-AA1F-7CFCC16EDC90}" presName="rect1" presStyleLbl="trAlignAcc1" presStyleIdx="2" presStyleCnt="4">
        <dgm:presLayoutVars>
          <dgm:bulletEnabled val="1"/>
        </dgm:presLayoutVars>
      </dgm:prSet>
      <dgm:spPr>
        <a:prstGeom prst="rect">
          <a:avLst/>
        </a:prstGeom>
      </dgm:spPr>
    </dgm:pt>
    <dgm:pt modelId="{67404936-96FB-4FE4-BE5F-70BD10FE6B49}" type="pres">
      <dgm:prSet presAssocID="{8AA8EEB6-778D-457F-AA1F-7CFCC16EDC90}" presName="rect2" presStyleLbl="fgImgPlace1" presStyleIdx="2" presStyleCnt="4"/>
      <dgm:spPr>
        <a:xfrm>
          <a:off x="1909" y="1159419"/>
          <a:ext cx="565956" cy="848934"/>
        </a:xfrm>
        <a:prstGeom prst="rect">
          <a:avLst/>
        </a:prstGeom>
        <a:blipFill rotWithShape="0">
          <a:blip xmlns:r="http://schemas.openxmlformats.org/officeDocument/2006/relationships" r:embed="rId3"/>
          <a:stretch>
            <a:fillRect/>
          </a:stretch>
        </a:blipFill>
        <a:ln w="12700" cap="flat" cmpd="sng" algn="ctr">
          <a:solidFill>
            <a:sysClr val="window" lastClr="FFFFFF">
              <a:hueOff val="0"/>
              <a:satOff val="0"/>
              <a:lumOff val="0"/>
              <a:alphaOff val="0"/>
            </a:sysClr>
          </a:solidFill>
          <a:prstDash val="solid"/>
          <a:miter lim="800000"/>
        </a:ln>
        <a:effectLst/>
      </dgm:spPr>
    </dgm:pt>
    <dgm:pt modelId="{F284D5E7-CFCF-4D3C-8DE2-0CE03F50EB45}" type="pres">
      <dgm:prSet presAssocID="{930E88C3-1C59-4FAE-B124-E56C52820697}" presName="sibTrans" presStyleCnt="0"/>
      <dgm:spPr/>
    </dgm:pt>
    <dgm:pt modelId="{BD6906F9-D805-4898-B4AB-5514EB500741}" type="pres">
      <dgm:prSet presAssocID="{FBDD7947-A125-492D-9D1C-B1F61109838E}" presName="composite" presStyleCnt="0"/>
      <dgm:spPr/>
    </dgm:pt>
    <dgm:pt modelId="{08F9D9F9-B7AC-451A-B027-1139FD5900A2}" type="pres">
      <dgm:prSet presAssocID="{FBDD7947-A125-492D-9D1C-B1F61109838E}" presName="rect1" presStyleLbl="trAlignAcc1" presStyleIdx="3" presStyleCnt="4" custScaleY="128044">
        <dgm:presLayoutVars>
          <dgm:bulletEnabled val="1"/>
        </dgm:presLayoutVars>
      </dgm:prSet>
      <dgm:spPr>
        <a:prstGeom prst="rect">
          <a:avLst/>
        </a:prstGeom>
      </dgm:spPr>
    </dgm:pt>
    <dgm:pt modelId="{3E462E21-A7CA-4A52-9F9F-FB9F620C30E1}" type="pres">
      <dgm:prSet presAssocID="{FBDD7947-A125-492D-9D1C-B1F61109838E}" presName="rect2" presStyleLbl="fgImgPlace1" presStyleIdx="3" presStyleCnt="4" custLinFactNeighborX="-3376"/>
      <dgm:spPr>
        <a:xfrm>
          <a:off x="2786864" y="1102735"/>
          <a:ext cx="565956" cy="848934"/>
        </a:xfrm>
        <a:prstGeom prst="rect">
          <a:avLst/>
        </a:prstGeom>
        <a:blipFill rotWithShape="0">
          <a:blip xmlns:r="http://schemas.openxmlformats.org/officeDocument/2006/relationships" r:embed="rId4"/>
          <a:stretch>
            <a:fillRect/>
          </a:stretch>
        </a:blipFill>
        <a:ln w="12700" cap="flat" cmpd="sng" algn="ctr">
          <a:solidFill>
            <a:sysClr val="window" lastClr="FFFFFF">
              <a:hueOff val="0"/>
              <a:satOff val="0"/>
              <a:lumOff val="0"/>
              <a:alphaOff val="0"/>
            </a:sysClr>
          </a:solidFill>
          <a:prstDash val="solid"/>
          <a:miter lim="800000"/>
        </a:ln>
        <a:effectLst/>
      </dgm:spPr>
    </dgm:pt>
  </dgm:ptLst>
  <dgm:cxnLst>
    <dgm:cxn modelId="{07A55D14-FE86-48CE-820D-C87BD066BBD5}" srcId="{D5EE14CF-76B8-433B-AED7-F6FC0D6F5F26}" destId="{FA51E30B-1595-4B6B-9295-7CF4A0F411E0}" srcOrd="0" destOrd="0" parTransId="{75B30350-FEB6-4BB5-B7AB-E11907C7EFD1}" sibTransId="{2331DF2C-2E3C-4ACB-A854-075A0AD8F20B}"/>
    <dgm:cxn modelId="{CA7F035F-4465-4E8C-AC73-07FAB65E8D33}" type="presOf" srcId="{D5EE14CF-76B8-433B-AED7-F6FC0D6F5F26}" destId="{FA0B5EFC-8F14-4A1C-A441-0905EB8AE78C}" srcOrd="0" destOrd="0" presId="urn:microsoft.com/office/officeart/2008/layout/PictureStrips"/>
    <dgm:cxn modelId="{DF0C3A76-B956-4973-A1D1-69CC9544E54C}" type="presOf" srcId="{FBDD7947-A125-492D-9D1C-B1F61109838E}" destId="{08F9D9F9-B7AC-451A-B027-1139FD5900A2}" srcOrd="0" destOrd="0" presId="urn:microsoft.com/office/officeart/2008/layout/PictureStrips"/>
    <dgm:cxn modelId="{97832C7C-0E3C-49C3-90E4-FE3893C6B649}" type="presOf" srcId="{5FBE02A2-56D3-48BD-8770-C293386059E0}" destId="{F3B843A7-5950-4026-9774-D80CD2FB5260}" srcOrd="0" destOrd="0" presId="urn:microsoft.com/office/officeart/2008/layout/PictureStrips"/>
    <dgm:cxn modelId="{4B87E9B2-174B-42E2-BDC6-2A2FB8136100}" srcId="{D5EE14CF-76B8-433B-AED7-F6FC0D6F5F26}" destId="{5FBE02A2-56D3-48BD-8770-C293386059E0}" srcOrd="1" destOrd="0" parTransId="{FE0A7EF5-EF30-4933-928D-81DC4E2108FC}" sibTransId="{0C9157AB-B081-4108-A612-72C15E76BE89}"/>
    <dgm:cxn modelId="{E5A58DB5-D53D-4820-9E95-7CF8F702C822}" type="presOf" srcId="{FA51E30B-1595-4B6B-9295-7CF4A0F411E0}" destId="{57C5EDC7-F595-4487-B4C8-D1813D6A7E95}" srcOrd="0" destOrd="0" presId="urn:microsoft.com/office/officeart/2008/layout/PictureStrips"/>
    <dgm:cxn modelId="{ABAD9FB7-985B-4E7E-9BC3-D948AD3DAA11}" type="presOf" srcId="{8AA8EEB6-778D-457F-AA1F-7CFCC16EDC90}" destId="{CA7F63A5-DD06-4884-AEC0-DE23300A0286}" srcOrd="0" destOrd="0" presId="urn:microsoft.com/office/officeart/2008/layout/PictureStrips"/>
    <dgm:cxn modelId="{5072E1BD-E24C-4A2D-9E7A-73C6B72276B0}" srcId="{D5EE14CF-76B8-433B-AED7-F6FC0D6F5F26}" destId="{FBDD7947-A125-492D-9D1C-B1F61109838E}" srcOrd="3" destOrd="0" parTransId="{959A7C9F-D505-4D76-A442-AF2316AE7164}" sibTransId="{76451906-A822-4304-9110-76DE0A5CA85F}"/>
    <dgm:cxn modelId="{928D1BF5-E595-45CF-B2F0-1AA6AE89E208}" srcId="{D5EE14CF-76B8-433B-AED7-F6FC0D6F5F26}" destId="{8AA8EEB6-778D-457F-AA1F-7CFCC16EDC90}" srcOrd="2" destOrd="0" parTransId="{9490EBD3-AAB4-4422-BD07-552BB2FC4D8F}" sibTransId="{930E88C3-1C59-4FAE-B124-E56C52820697}"/>
    <dgm:cxn modelId="{C6311BD0-95FA-4250-9751-003A25B88946}" type="presParOf" srcId="{FA0B5EFC-8F14-4A1C-A441-0905EB8AE78C}" destId="{AD7482EC-92B1-41B0-90F9-0A383FB04EE0}" srcOrd="0" destOrd="0" presId="urn:microsoft.com/office/officeart/2008/layout/PictureStrips"/>
    <dgm:cxn modelId="{D7464BCD-7BCA-435F-A4CF-AEB4B70090EE}" type="presParOf" srcId="{AD7482EC-92B1-41B0-90F9-0A383FB04EE0}" destId="{57C5EDC7-F595-4487-B4C8-D1813D6A7E95}" srcOrd="0" destOrd="0" presId="urn:microsoft.com/office/officeart/2008/layout/PictureStrips"/>
    <dgm:cxn modelId="{3D7E502F-20DB-48A6-B45A-F5713A2A9A43}" type="presParOf" srcId="{AD7482EC-92B1-41B0-90F9-0A383FB04EE0}" destId="{73E1857A-9FA7-489B-93EE-58C670C70A9E}" srcOrd="1" destOrd="0" presId="urn:microsoft.com/office/officeart/2008/layout/PictureStrips"/>
    <dgm:cxn modelId="{73E72F64-1838-4382-9C9A-5570DC4D82C8}" type="presParOf" srcId="{FA0B5EFC-8F14-4A1C-A441-0905EB8AE78C}" destId="{BC0BE641-5AF4-47D9-98B8-317771A21AEE}" srcOrd="1" destOrd="0" presId="urn:microsoft.com/office/officeart/2008/layout/PictureStrips"/>
    <dgm:cxn modelId="{925D05E9-F544-4652-B736-88E0360C28F7}" type="presParOf" srcId="{FA0B5EFC-8F14-4A1C-A441-0905EB8AE78C}" destId="{8F2404BA-2D38-4FEB-87C8-72C8E912A222}" srcOrd="2" destOrd="0" presId="urn:microsoft.com/office/officeart/2008/layout/PictureStrips"/>
    <dgm:cxn modelId="{7AAD1885-51D0-4CA6-B4D9-04298B524C65}" type="presParOf" srcId="{8F2404BA-2D38-4FEB-87C8-72C8E912A222}" destId="{F3B843A7-5950-4026-9774-D80CD2FB5260}" srcOrd="0" destOrd="0" presId="urn:microsoft.com/office/officeart/2008/layout/PictureStrips"/>
    <dgm:cxn modelId="{9472CA4F-2659-4771-B20E-707280F0A888}" type="presParOf" srcId="{8F2404BA-2D38-4FEB-87C8-72C8E912A222}" destId="{A9E896D7-6C2C-4819-8D7D-C30154BCFCDF}" srcOrd="1" destOrd="0" presId="urn:microsoft.com/office/officeart/2008/layout/PictureStrips"/>
    <dgm:cxn modelId="{7817D5FD-E19C-4C60-9C11-27BD5331915C}" type="presParOf" srcId="{FA0B5EFC-8F14-4A1C-A441-0905EB8AE78C}" destId="{6DDC84F6-DF7F-4C95-A6DF-663D4E19D59A}" srcOrd="3" destOrd="0" presId="urn:microsoft.com/office/officeart/2008/layout/PictureStrips"/>
    <dgm:cxn modelId="{26D11F0D-5FD7-40C7-A7EF-64D561C8AD42}" type="presParOf" srcId="{FA0B5EFC-8F14-4A1C-A441-0905EB8AE78C}" destId="{747CF4A9-162F-4D0E-BE1A-8F23F7E8BE54}" srcOrd="4" destOrd="0" presId="urn:microsoft.com/office/officeart/2008/layout/PictureStrips"/>
    <dgm:cxn modelId="{03AAC250-C2DC-42FB-A29D-DD127F9F383E}" type="presParOf" srcId="{747CF4A9-162F-4D0E-BE1A-8F23F7E8BE54}" destId="{CA7F63A5-DD06-4884-AEC0-DE23300A0286}" srcOrd="0" destOrd="0" presId="urn:microsoft.com/office/officeart/2008/layout/PictureStrips"/>
    <dgm:cxn modelId="{697A3A1B-7CD8-42FB-90B0-425853CAA0A7}" type="presParOf" srcId="{747CF4A9-162F-4D0E-BE1A-8F23F7E8BE54}" destId="{67404936-96FB-4FE4-BE5F-70BD10FE6B49}" srcOrd="1" destOrd="0" presId="urn:microsoft.com/office/officeart/2008/layout/PictureStrips"/>
    <dgm:cxn modelId="{A01B3C5F-1405-40F3-A5E4-43D97DE4CA70}" type="presParOf" srcId="{FA0B5EFC-8F14-4A1C-A441-0905EB8AE78C}" destId="{F284D5E7-CFCF-4D3C-8DE2-0CE03F50EB45}" srcOrd="5" destOrd="0" presId="urn:microsoft.com/office/officeart/2008/layout/PictureStrips"/>
    <dgm:cxn modelId="{B045DF3A-0C8D-47F2-9373-9E7869637CB7}" type="presParOf" srcId="{FA0B5EFC-8F14-4A1C-A441-0905EB8AE78C}" destId="{BD6906F9-D805-4898-B4AB-5514EB500741}" srcOrd="6" destOrd="0" presId="urn:microsoft.com/office/officeart/2008/layout/PictureStrips"/>
    <dgm:cxn modelId="{BA61275C-2098-4CCE-AA76-23B3DA33F059}" type="presParOf" srcId="{BD6906F9-D805-4898-B4AB-5514EB500741}" destId="{08F9D9F9-B7AC-451A-B027-1139FD5900A2}" srcOrd="0" destOrd="0" presId="urn:microsoft.com/office/officeart/2008/layout/PictureStrips"/>
    <dgm:cxn modelId="{BC929F5A-C981-423F-A232-CAA868C82BAC}" type="presParOf" srcId="{BD6906F9-D805-4898-B4AB-5514EB500741}" destId="{3E462E21-A7CA-4A52-9F9F-FB9F620C30E1}" srcOrd="1" destOrd="0" presId="urn:microsoft.com/office/officeart/2008/layout/PictureStrip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C5EDC7-F595-4487-B4C8-D1813D6A7E95}">
      <dsp:nvSpPr>
        <dsp:cNvPr id="0" name=""/>
        <dsp:cNvSpPr/>
      </dsp:nvSpPr>
      <dsp:spPr>
        <a:xfrm>
          <a:off x="162913" y="672932"/>
          <a:ext cx="3872184" cy="1210057"/>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9612" tIns="102870" rIns="102870" bIns="102870" numCol="1" spcCol="1270" anchor="ctr" anchorCtr="0">
          <a:noAutofit/>
        </a:bodyPr>
        <a:lstStyle/>
        <a:p>
          <a:pPr marL="0" lvl="0" indent="0" algn="l" defTabSz="1200150">
            <a:lnSpc>
              <a:spcPct val="90000"/>
            </a:lnSpc>
            <a:spcBef>
              <a:spcPct val="0"/>
            </a:spcBef>
            <a:spcAft>
              <a:spcPct val="35000"/>
            </a:spcAft>
            <a:buNone/>
          </a:pPr>
          <a:r>
            <a:rPr lang="de-AT" sz="2700" kern="1200" dirty="0">
              <a:solidFill>
                <a:sysClr val="windowText" lastClr="000000">
                  <a:hueOff val="0"/>
                  <a:satOff val="0"/>
                  <a:lumOff val="0"/>
                  <a:alphaOff val="0"/>
                </a:sysClr>
              </a:solidFill>
              <a:latin typeface="Calibri" panose="020F0502020204030204"/>
              <a:ea typeface="+mn-ea"/>
              <a:cs typeface="+mn-cs"/>
            </a:rPr>
            <a:t>Adelheid</a:t>
          </a:r>
          <a:r>
            <a:rPr lang="de-AT" sz="2700" kern="1200" baseline="0" dirty="0">
              <a:solidFill>
                <a:sysClr val="windowText" lastClr="000000">
                  <a:hueOff val="0"/>
                  <a:satOff val="0"/>
                  <a:lumOff val="0"/>
                  <a:alphaOff val="0"/>
                </a:sysClr>
              </a:solidFill>
              <a:latin typeface="Calibri" panose="020F0502020204030204"/>
              <a:ea typeface="+mn-ea"/>
              <a:cs typeface="+mn-cs"/>
            </a:rPr>
            <a:t> Popp, </a:t>
          </a:r>
          <a:r>
            <a:rPr lang="sl-SI" sz="2700" kern="1200" baseline="0" dirty="0">
              <a:solidFill>
                <a:sysClr val="windowText" lastClr="000000">
                  <a:hueOff val="0"/>
                  <a:satOff val="0"/>
                  <a:lumOff val="0"/>
                  <a:alphaOff val="0"/>
                </a:sysClr>
              </a:solidFill>
              <a:latin typeface="Calibri" panose="020F0502020204030204"/>
              <a:ea typeface="+mn-ea"/>
              <a:cs typeface="+mn-cs"/>
            </a:rPr>
            <a:t>Journalistin</a:t>
          </a:r>
          <a:endParaRPr lang="el-GR" sz="2700" kern="1200" baseline="0" dirty="0">
            <a:solidFill>
              <a:sysClr val="windowText" lastClr="000000">
                <a:hueOff val="0"/>
                <a:satOff val="0"/>
                <a:lumOff val="0"/>
                <a:alphaOff val="0"/>
              </a:sysClr>
            </a:solidFill>
            <a:latin typeface="Calibri" panose="020F0502020204030204"/>
            <a:ea typeface="+mn-ea"/>
            <a:cs typeface="+mn-cs"/>
          </a:endParaRPr>
        </a:p>
      </dsp:txBody>
      <dsp:txXfrm>
        <a:off x="162913" y="672932"/>
        <a:ext cx="3872184" cy="1210057"/>
      </dsp:txXfrm>
    </dsp:sp>
    <dsp:sp modelId="{73E1857A-9FA7-489B-93EE-58C670C70A9E}">
      <dsp:nvSpPr>
        <dsp:cNvPr id="0" name=""/>
        <dsp:cNvSpPr/>
      </dsp:nvSpPr>
      <dsp:spPr>
        <a:xfrm>
          <a:off x="1572" y="498145"/>
          <a:ext cx="847040" cy="1270560"/>
        </a:xfrm>
        <a:prstGeom prst="rect">
          <a:avLst/>
        </a:prstGeom>
        <a:blipFill rotWithShape="0">
          <a:blip xmlns:r="http://schemas.openxmlformats.org/officeDocument/2006/relationships" r:embed="rId1"/>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3B843A7-5950-4026-9774-D80CD2FB5260}">
      <dsp:nvSpPr>
        <dsp:cNvPr id="0" name=""/>
        <dsp:cNvSpPr/>
      </dsp:nvSpPr>
      <dsp:spPr>
        <a:xfrm>
          <a:off x="4395172" y="672932"/>
          <a:ext cx="3872184" cy="1210057"/>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9612" tIns="102870" rIns="102870" bIns="102870" numCol="1" spcCol="1270" anchor="ctr" anchorCtr="0">
          <a:noAutofit/>
        </a:bodyPr>
        <a:lstStyle/>
        <a:p>
          <a:pPr marL="0" lvl="0" indent="0" algn="l" defTabSz="1200150">
            <a:lnSpc>
              <a:spcPct val="90000"/>
            </a:lnSpc>
            <a:spcBef>
              <a:spcPct val="0"/>
            </a:spcBef>
            <a:spcAft>
              <a:spcPct val="35000"/>
            </a:spcAft>
            <a:buNone/>
          </a:pPr>
          <a:r>
            <a:rPr lang="de-AT" sz="2700" kern="1200" dirty="0">
              <a:solidFill>
                <a:sysClr val="windowText" lastClr="000000">
                  <a:hueOff val="0"/>
                  <a:satOff val="0"/>
                  <a:lumOff val="0"/>
                  <a:alphaOff val="0"/>
                </a:sysClr>
              </a:solidFill>
              <a:latin typeface="Calibri" panose="020F0502020204030204"/>
              <a:ea typeface="+mn-ea"/>
              <a:cs typeface="+mn-cs"/>
            </a:rPr>
            <a:t>Ignaz</a:t>
          </a:r>
          <a:r>
            <a:rPr lang="de-AT" sz="2700" kern="1200" baseline="0" dirty="0">
              <a:solidFill>
                <a:sysClr val="windowText" lastClr="000000">
                  <a:hueOff val="0"/>
                  <a:satOff val="0"/>
                  <a:lumOff val="0"/>
                  <a:alphaOff val="0"/>
                </a:sysClr>
              </a:solidFill>
              <a:latin typeface="Calibri" panose="020F0502020204030204"/>
              <a:ea typeface="+mn-ea"/>
              <a:cs typeface="+mn-cs"/>
            </a:rPr>
            <a:t> Seipel, </a:t>
          </a:r>
          <a:r>
            <a:rPr lang="sl-SI" sz="2700" kern="1200" baseline="0" dirty="0">
              <a:solidFill>
                <a:sysClr val="windowText" lastClr="000000">
                  <a:hueOff val="0"/>
                  <a:satOff val="0"/>
                  <a:lumOff val="0"/>
                  <a:alphaOff val="0"/>
                </a:sysClr>
              </a:solidFill>
              <a:latin typeface="Calibri" panose="020F0502020204030204"/>
              <a:ea typeface="+mn-ea"/>
              <a:cs typeface="+mn-cs"/>
            </a:rPr>
            <a:t>Politiker und Theologe</a:t>
          </a:r>
          <a:endParaRPr lang="el-GR" sz="2700" kern="1200" baseline="0" dirty="0">
            <a:solidFill>
              <a:sysClr val="windowText" lastClr="000000">
                <a:hueOff val="0"/>
                <a:satOff val="0"/>
                <a:lumOff val="0"/>
                <a:alphaOff val="0"/>
              </a:sysClr>
            </a:solidFill>
            <a:latin typeface="Calibri" panose="020F0502020204030204"/>
            <a:ea typeface="+mn-ea"/>
            <a:cs typeface="+mn-cs"/>
          </a:endParaRPr>
        </a:p>
      </dsp:txBody>
      <dsp:txXfrm>
        <a:off x="4395172" y="672932"/>
        <a:ext cx="3872184" cy="1210057"/>
      </dsp:txXfrm>
    </dsp:sp>
    <dsp:sp modelId="{A9E896D7-6C2C-4819-8D7D-C30154BCFCDF}">
      <dsp:nvSpPr>
        <dsp:cNvPr id="0" name=""/>
        <dsp:cNvSpPr/>
      </dsp:nvSpPr>
      <dsp:spPr>
        <a:xfrm flipH="1">
          <a:off x="4233831" y="498145"/>
          <a:ext cx="847040" cy="1270560"/>
        </a:xfrm>
        <a:prstGeom prst="rect">
          <a:avLst/>
        </a:prstGeom>
        <a:blipFill rotWithShape="0">
          <a:blip xmlns:r="http://schemas.openxmlformats.org/officeDocument/2006/relationships" r:embed="rId2"/>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CA7F63A5-DD06-4884-AEC0-DE23300A0286}">
      <dsp:nvSpPr>
        <dsp:cNvPr id="0" name=""/>
        <dsp:cNvSpPr/>
      </dsp:nvSpPr>
      <dsp:spPr>
        <a:xfrm>
          <a:off x="162913" y="2281097"/>
          <a:ext cx="3872184" cy="1210057"/>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9612" tIns="102870" rIns="102870" bIns="102870" numCol="1" spcCol="1270" anchor="ctr" anchorCtr="0">
          <a:noAutofit/>
        </a:bodyPr>
        <a:lstStyle/>
        <a:p>
          <a:pPr marL="0" lvl="0" indent="0" algn="l" defTabSz="1200150">
            <a:lnSpc>
              <a:spcPct val="90000"/>
            </a:lnSpc>
            <a:spcBef>
              <a:spcPct val="0"/>
            </a:spcBef>
            <a:spcAft>
              <a:spcPct val="35000"/>
            </a:spcAft>
            <a:buNone/>
          </a:pPr>
          <a:r>
            <a:rPr lang="de-AT" sz="2700" kern="1200" dirty="0">
              <a:solidFill>
                <a:sysClr val="windowText" lastClr="000000">
                  <a:hueOff val="0"/>
                  <a:satOff val="0"/>
                  <a:lumOff val="0"/>
                  <a:alphaOff val="0"/>
                </a:sysClr>
              </a:solidFill>
              <a:latin typeface="Calibri" panose="020F0502020204030204"/>
              <a:ea typeface="+mn-ea"/>
              <a:cs typeface="+mn-cs"/>
            </a:rPr>
            <a:t>Anna,19 Jahre, </a:t>
          </a:r>
          <a:r>
            <a:rPr lang="sl-SI" sz="2700" kern="1200" dirty="0">
              <a:solidFill>
                <a:sysClr val="windowText" lastClr="000000">
                  <a:hueOff val="0"/>
                  <a:satOff val="0"/>
                  <a:lumOff val="0"/>
                  <a:alphaOff val="0"/>
                </a:sysClr>
              </a:solidFill>
              <a:latin typeface="Calibri" panose="020F0502020204030204"/>
              <a:ea typeface="+mn-ea"/>
              <a:cs typeface="+mn-cs"/>
            </a:rPr>
            <a:t>Fabrikarbeiterin</a:t>
          </a:r>
          <a:endParaRPr lang="el-GR" sz="2700" kern="1200" dirty="0">
            <a:solidFill>
              <a:sysClr val="windowText" lastClr="000000">
                <a:hueOff val="0"/>
                <a:satOff val="0"/>
                <a:lumOff val="0"/>
                <a:alphaOff val="0"/>
              </a:sysClr>
            </a:solidFill>
            <a:latin typeface="Calibri" panose="020F0502020204030204"/>
            <a:ea typeface="+mn-ea"/>
            <a:cs typeface="+mn-cs"/>
          </a:endParaRPr>
        </a:p>
      </dsp:txBody>
      <dsp:txXfrm>
        <a:off x="162913" y="2281097"/>
        <a:ext cx="3872184" cy="1210057"/>
      </dsp:txXfrm>
    </dsp:sp>
    <dsp:sp modelId="{67404936-96FB-4FE4-BE5F-70BD10FE6B49}">
      <dsp:nvSpPr>
        <dsp:cNvPr id="0" name=""/>
        <dsp:cNvSpPr/>
      </dsp:nvSpPr>
      <dsp:spPr>
        <a:xfrm>
          <a:off x="1572" y="2106311"/>
          <a:ext cx="847040" cy="1270560"/>
        </a:xfrm>
        <a:prstGeom prst="rect">
          <a:avLst/>
        </a:prstGeom>
        <a:blipFill rotWithShape="0">
          <a:blip xmlns:r="http://schemas.openxmlformats.org/officeDocument/2006/relationships" r:embed="rId3"/>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8F9D9F9-B7AC-451A-B027-1139FD5900A2}">
      <dsp:nvSpPr>
        <dsp:cNvPr id="0" name=""/>
        <dsp:cNvSpPr/>
      </dsp:nvSpPr>
      <dsp:spPr>
        <a:xfrm>
          <a:off x="4395172" y="2026585"/>
          <a:ext cx="3872184" cy="1549406"/>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9612" tIns="102870" rIns="102870" bIns="102870" numCol="1" spcCol="1270" anchor="ctr" anchorCtr="0">
          <a:noAutofit/>
        </a:bodyPr>
        <a:lstStyle/>
        <a:p>
          <a:pPr marL="0" lvl="0" indent="0" algn="l" defTabSz="1200150">
            <a:lnSpc>
              <a:spcPct val="90000"/>
            </a:lnSpc>
            <a:spcBef>
              <a:spcPct val="0"/>
            </a:spcBef>
            <a:spcAft>
              <a:spcPct val="35000"/>
            </a:spcAft>
            <a:buNone/>
          </a:pPr>
          <a:r>
            <a:rPr lang="de-AT" sz="2700" kern="1200" dirty="0">
              <a:solidFill>
                <a:sysClr val="windowText" lastClr="000000">
                  <a:hueOff val="0"/>
                  <a:satOff val="0"/>
                  <a:lumOff val="0"/>
                  <a:alphaOff val="0"/>
                </a:sysClr>
              </a:solidFill>
              <a:latin typeface="Calibri" panose="020F0502020204030204"/>
              <a:ea typeface="+mn-ea"/>
              <a:cs typeface="+mn-cs"/>
            </a:rPr>
            <a:t>Heinrich 31 Jahre, </a:t>
          </a:r>
          <a:r>
            <a:rPr lang="de-DE" sz="2700" kern="1200" dirty="0">
              <a:solidFill>
                <a:sysClr val="windowText" lastClr="000000">
                  <a:hueOff val="0"/>
                  <a:satOff val="0"/>
                  <a:lumOff val="0"/>
                  <a:alphaOff val="0"/>
                </a:sysClr>
              </a:solidFill>
              <a:latin typeface="Calibri" panose="020F0502020204030204"/>
              <a:ea typeface="+mn-ea"/>
              <a:cs typeface="+mn-cs"/>
            </a:rPr>
            <a:t>Besitzer einer Ziegelfabrik in Wien</a:t>
          </a:r>
          <a:endParaRPr lang="el-GR" sz="2700" kern="1200" dirty="0">
            <a:solidFill>
              <a:sysClr val="windowText" lastClr="000000">
                <a:hueOff val="0"/>
                <a:satOff val="0"/>
                <a:lumOff val="0"/>
                <a:alphaOff val="0"/>
              </a:sysClr>
            </a:solidFill>
            <a:latin typeface="Calibri" panose="020F0502020204030204"/>
            <a:ea typeface="+mn-ea"/>
            <a:cs typeface="+mn-cs"/>
          </a:endParaRPr>
        </a:p>
      </dsp:txBody>
      <dsp:txXfrm>
        <a:off x="4395172" y="2026585"/>
        <a:ext cx="3872184" cy="1549406"/>
      </dsp:txXfrm>
    </dsp:sp>
    <dsp:sp modelId="{3E462E21-A7CA-4A52-9F9F-FB9F620C30E1}">
      <dsp:nvSpPr>
        <dsp:cNvPr id="0" name=""/>
        <dsp:cNvSpPr/>
      </dsp:nvSpPr>
      <dsp:spPr>
        <a:xfrm>
          <a:off x="4205235" y="2021474"/>
          <a:ext cx="847040" cy="1270560"/>
        </a:xfrm>
        <a:prstGeom prst="rect">
          <a:avLst/>
        </a:prstGeom>
        <a:blipFill rotWithShape="0">
          <a:blip xmlns:r="http://schemas.openxmlformats.org/officeDocument/2006/relationships" r:embed="rId4"/>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1ED3C-8A14-46CD-946C-EAB92A12F466}" type="datetimeFigureOut">
              <a:rPr lang="el-GR" smtClean="0"/>
              <a:t>14/11/2022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7DEEB-8577-41FC-AEC4-435E7137C480}" type="slidenum">
              <a:rPr lang="el-GR" smtClean="0"/>
              <a:t>‹#›</a:t>
            </a:fld>
            <a:endParaRPr lang="el-GR"/>
          </a:p>
        </p:txBody>
      </p:sp>
    </p:spTree>
    <p:extLst>
      <p:ext uri="{BB962C8B-B14F-4D97-AF65-F5344CB8AC3E}">
        <p14:creationId xmlns:p14="http://schemas.microsoft.com/office/powerpoint/2010/main" val="1296406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a:t>
            </a:fld>
            <a:endParaRPr lang="el-GR"/>
          </a:p>
        </p:txBody>
      </p:sp>
    </p:spTree>
    <p:extLst>
      <p:ext uri="{BB962C8B-B14F-4D97-AF65-F5344CB8AC3E}">
        <p14:creationId xmlns:p14="http://schemas.microsoft.com/office/powerpoint/2010/main" val="2168620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a:t>
            </a:fld>
            <a:endParaRPr lang="el-GR"/>
          </a:p>
        </p:txBody>
      </p:sp>
    </p:spTree>
    <p:extLst>
      <p:ext uri="{BB962C8B-B14F-4D97-AF65-F5344CB8AC3E}">
        <p14:creationId xmlns:p14="http://schemas.microsoft.com/office/powerpoint/2010/main" val="20148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12</a:t>
            </a:fld>
            <a:endParaRPr lang="el-GR"/>
          </a:p>
        </p:txBody>
      </p:sp>
    </p:spTree>
    <p:extLst>
      <p:ext uri="{BB962C8B-B14F-4D97-AF65-F5344CB8AC3E}">
        <p14:creationId xmlns:p14="http://schemas.microsoft.com/office/powerpoint/2010/main" val="1135182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2EA43F-CAEE-444A-A9A4-FCF0953ADBE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90FA22B-A76F-44B3-94FE-AADD830785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468F818-0EC7-4ED0-B0C4-03F60F37968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9E3669C-65FB-4861-93FD-289FE0F385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040F0E9-7393-42B9-84DB-1D6831D9AF6F}"/>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361136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B730D76-3800-4667-847E-9AB16696E12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3" name="Θέση υποσέλιδου 2">
            <a:extLst>
              <a:ext uri="{FF2B5EF4-FFF2-40B4-BE49-F238E27FC236}">
                <a16:creationId xmlns:a16="http://schemas.microsoft.com/office/drawing/2014/main" id="{0F440438-4EEE-46CA-A9FC-28FE2D5039D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53630AA-66F1-4157-A636-5DA63E77544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766624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1C6B2-F59B-43BF-B035-D5D77FAD8EA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896E79E-ED14-480C-9CCE-E47BD6E7B4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9054149-251E-4E3B-9617-5259EE10F8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BFC9B8C-DD5C-4B9B-80CC-58BCD4902E49}"/>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0853DD22-4941-41CF-A78E-8E209C3B4D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2DF7B50-AFC8-4BD0-B02B-1CAC87577A34}"/>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549414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2988FF-F6EE-4E0A-BC4D-B2E9FF9570E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358831C-C073-4EE3-9736-C60396D0C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A0E9EC4-1EA4-4C9C-96F4-E57EE9C31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CDE7530-6627-4DA0-9AC8-EEB2E89C9490}"/>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AC065C53-7DA4-4FC6-BBFA-FC0551D89BC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348E328-3D9A-4DE4-A260-83829A7967C0}"/>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735877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B9B398-C51F-40AC-AFB7-C86B1100EF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BA5EC4D-3887-4262-A38D-FE823BA621F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DE87393-A048-465E-97CB-727E134C199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2EDA94FB-1099-44BA-A8DF-E12479917C7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01F65E-CF0B-4B2E-9300-A156047F8C12}"/>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62141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8936337-313B-487C-B82D-2A8F0E5F711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8DFA7A1-3853-4F31-929F-B3CBE3094B9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F6C1029-0AB9-4C79-AA3B-F78C28010E8F}"/>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7DCA449A-8A44-43A1-BDC7-3AAC6162DF0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9A6C40-AED5-4E9C-8C1F-12CB5120D80B}"/>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92942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de-DE" noProof="0" dirty="0" err="1"/>
              <a:t>Κάντε</a:t>
            </a:r>
            <a:r>
              <a:rPr lang="de-DE" noProof="0" dirty="0"/>
              <a:t> </a:t>
            </a:r>
            <a:r>
              <a:rPr lang="de-DE" noProof="0" dirty="0" err="1"/>
              <a:t>κλικ</a:t>
            </a:r>
            <a:r>
              <a:rPr lang="de-DE" noProof="0" dirty="0"/>
              <a:t> </a:t>
            </a:r>
            <a:r>
              <a:rPr lang="de-DE" noProof="0" dirty="0" err="1"/>
              <a:t>γι</a:t>
            </a:r>
            <a:r>
              <a:rPr lang="de-DE" noProof="0" dirty="0"/>
              <a:t>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00B0F0"/>
              </a:buClr>
              <a:buFont typeface="Courier New" panose="02070309020205020404" pitchFamily="49" charset="0"/>
              <a:buChar char="o"/>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de-DE" noProof="0" dirty="0" err="1"/>
              <a:t>Στυλ</a:t>
            </a:r>
            <a:r>
              <a:rPr lang="de-DE" noProof="0" dirty="0"/>
              <a:t> </a:t>
            </a:r>
            <a:r>
              <a:rPr lang="de-DE" noProof="0" dirty="0" err="1"/>
              <a:t>κειμένου</a:t>
            </a:r>
            <a:r>
              <a:rPr lang="de-DE" noProof="0" dirty="0"/>
              <a:t> υπ</a:t>
            </a:r>
            <a:r>
              <a:rPr lang="de-DE" noProof="0" dirty="0" err="1"/>
              <a:t>οδείγμ</a:t>
            </a:r>
            <a:r>
              <a:rPr lang="de-DE" noProof="0" dirty="0"/>
              <a:t>ατος</a:t>
            </a:r>
          </a:p>
          <a:p>
            <a:pPr lvl="1"/>
            <a:r>
              <a:rPr lang="de-DE" noProof="0" dirty="0" err="1"/>
              <a:t>Δεύτερο</a:t>
            </a:r>
            <a:r>
              <a:rPr lang="de-DE" noProof="0" dirty="0"/>
              <a:t> επίπ</a:t>
            </a:r>
            <a:r>
              <a:rPr lang="de-DE" noProof="0" dirty="0" err="1"/>
              <a:t>εδο</a:t>
            </a:r>
            <a:endParaRPr lang="de-DE" noProof="0" dirty="0"/>
          </a:p>
          <a:p>
            <a:pPr lvl="2"/>
            <a:r>
              <a:rPr lang="de-DE" noProof="0" dirty="0" err="1"/>
              <a:t>Τρίτο</a:t>
            </a:r>
            <a:r>
              <a:rPr lang="de-DE" noProof="0" dirty="0"/>
              <a:t> επίπ</a:t>
            </a:r>
            <a:r>
              <a:rPr lang="de-DE" noProof="0" dirty="0" err="1"/>
              <a:t>εδο</a:t>
            </a:r>
            <a:endParaRPr lang="de-DE" noProof="0" dirty="0"/>
          </a:p>
          <a:p>
            <a:pPr lvl="3"/>
            <a:r>
              <a:rPr lang="de-DE" noProof="0" dirty="0" err="1"/>
              <a:t>Τέτ</a:t>
            </a:r>
            <a:r>
              <a:rPr lang="de-DE" noProof="0" dirty="0"/>
              <a:t>αρτο επίπεδο</a:t>
            </a:r>
          </a:p>
          <a:p>
            <a:pPr lvl="4"/>
            <a:r>
              <a:rPr lang="de-DE" noProof="0" dirty="0" err="1"/>
              <a:t>Πέμ</a:t>
            </a:r>
            <a:r>
              <a:rPr lang="de-DE" noProof="0" dirty="0"/>
              <a:t>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de-DE" noProof="0" smtClean="0"/>
              <a:t>14.11.2022</a:t>
            </a:fld>
            <a:endParaRPr lang="de-DE" noProof="0" dirty="0"/>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de-DE" noProof="0" dirty="0"/>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de-DE" noProof="0" smtClean="0"/>
              <a:t>‹#›</a:t>
            </a:fld>
            <a:endParaRPr lang="de-DE" noProof="0" dirty="0"/>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de-DE" b="0" noProof="0" dirty="0">
                <a:solidFill>
                  <a:srgbClr val="1A7EBA"/>
                </a:solidFill>
                <a:effectLst/>
                <a:latin typeface="+mj-lt"/>
              </a:rPr>
              <a:t>Episode 2 - Tritt aus dem Schatten</a:t>
            </a:r>
          </a:p>
        </p:txBody>
      </p:sp>
      <p:grpSp>
        <p:nvGrpSpPr>
          <p:cNvPr id="10" name="Group 2">
            <a:extLst>
              <a:ext uri="{FF2B5EF4-FFF2-40B4-BE49-F238E27FC236}">
                <a16:creationId xmlns:a16="http://schemas.microsoft.com/office/drawing/2014/main" id="{7B179615-FECC-467A-BD87-8EF783B01192}"/>
              </a:ext>
            </a:extLst>
          </p:cNvPr>
          <p:cNvGrpSpPr>
            <a:grpSpLocks/>
          </p:cNvGrpSpPr>
          <p:nvPr userDrawn="1"/>
        </p:nvGrpSpPr>
        <p:grpSpPr bwMode="auto">
          <a:xfrm>
            <a:off x="723590" y="410368"/>
            <a:ext cx="11163610" cy="1096963"/>
            <a:chOff x="106688099" y="105404054"/>
            <a:chExt cx="5843219" cy="30109854"/>
          </a:xfrm>
        </p:grpSpPr>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de-DE" noProof="0" dirty="0"/>
            </a:p>
          </p:txBody>
        </p:sp>
        <p:sp>
          <p:nvSpPr>
            <p:cNvPr id="12" name="Oval 4">
              <a:extLst>
                <a:ext uri="{FF2B5EF4-FFF2-40B4-BE49-F238E27FC236}">
                  <a16:creationId xmlns:a16="http://schemas.microsoft.com/office/drawing/2014/main" id="{D2AAFC2C-CEAE-44AF-A3DD-8865B60964E3}"/>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de-DE" noProof="0" dirty="0"/>
            </a:p>
          </p:txBody>
        </p:sp>
      </p:grpSp>
    </p:spTree>
    <p:extLst>
      <p:ext uri="{BB962C8B-B14F-4D97-AF65-F5344CB8AC3E}">
        <p14:creationId xmlns:p14="http://schemas.microsoft.com/office/powerpoint/2010/main" val="1775066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a:xfrm>
            <a:off x="838200" y="560788"/>
            <a:ext cx="10515600" cy="836809"/>
          </a:xfrm>
          <a:solidFill>
            <a:schemeClr val="bg1">
              <a:lumMod val="95000"/>
            </a:schemeClr>
          </a:solidFill>
        </p:spPr>
        <p:txBody>
          <a:bodyPr/>
          <a:lstStyle>
            <a:lvl1pPr marL="571500" indent="-571500">
              <a:buClr>
                <a:srgbClr val="F68122"/>
              </a:buClr>
              <a:buFont typeface="Wingdings" panose="05000000000000000000" pitchFamily="2" charset="2"/>
              <a:buChar char="§"/>
              <a:defRPr b="1">
                <a:solidFill>
                  <a:schemeClr val="tx1"/>
                </a:solidFill>
              </a:defRPr>
            </a:lvl1pPr>
          </a:lstStyle>
          <a:p>
            <a:r>
              <a:rPr lang="de-DE" noProof="0" dirty="0" err="1"/>
              <a:t>Κάντε</a:t>
            </a:r>
            <a:r>
              <a:rPr lang="de-DE" noProof="0" dirty="0"/>
              <a:t> </a:t>
            </a:r>
            <a:r>
              <a:rPr lang="de-DE" noProof="0" dirty="0" err="1"/>
              <a:t>κλικ</a:t>
            </a:r>
            <a:r>
              <a:rPr lang="de-DE" noProof="0" dirty="0"/>
              <a:t> </a:t>
            </a:r>
            <a:r>
              <a:rPr lang="de-DE" noProof="0" dirty="0" err="1"/>
              <a:t>γι</a:t>
            </a:r>
            <a:r>
              <a:rPr lang="de-DE" noProof="0" dirty="0"/>
              <a:t>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838200" y="1576984"/>
            <a:ext cx="10515600" cy="4599979"/>
          </a:xfrm>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de-DE" noProof="0" dirty="0" err="1"/>
              <a:t>Στυλ</a:t>
            </a:r>
            <a:r>
              <a:rPr lang="de-DE" noProof="0" dirty="0"/>
              <a:t> </a:t>
            </a:r>
            <a:r>
              <a:rPr lang="de-DE" noProof="0" dirty="0" err="1"/>
              <a:t>κειμένου</a:t>
            </a:r>
            <a:r>
              <a:rPr lang="de-DE" noProof="0" dirty="0"/>
              <a:t> υπ</a:t>
            </a:r>
            <a:r>
              <a:rPr lang="de-DE" noProof="0" dirty="0" err="1"/>
              <a:t>οδείγμ</a:t>
            </a:r>
            <a:r>
              <a:rPr lang="de-DE" noProof="0" dirty="0"/>
              <a:t>ατος</a:t>
            </a:r>
          </a:p>
          <a:p>
            <a:pPr lvl="1"/>
            <a:r>
              <a:rPr lang="de-DE" noProof="0" dirty="0" err="1"/>
              <a:t>Δεύτερο</a:t>
            </a:r>
            <a:r>
              <a:rPr lang="de-DE" noProof="0" dirty="0"/>
              <a:t> επίπ</a:t>
            </a:r>
            <a:r>
              <a:rPr lang="de-DE" noProof="0" dirty="0" err="1"/>
              <a:t>εδο</a:t>
            </a:r>
            <a:endParaRPr lang="de-DE" noProof="0" dirty="0"/>
          </a:p>
          <a:p>
            <a:pPr lvl="2"/>
            <a:r>
              <a:rPr lang="de-DE" noProof="0" dirty="0" err="1"/>
              <a:t>Τρίτο</a:t>
            </a:r>
            <a:r>
              <a:rPr lang="de-DE" noProof="0" dirty="0"/>
              <a:t> επίπ</a:t>
            </a:r>
            <a:r>
              <a:rPr lang="de-DE" noProof="0" dirty="0" err="1"/>
              <a:t>εδο</a:t>
            </a:r>
            <a:endParaRPr lang="de-DE" noProof="0" dirty="0"/>
          </a:p>
          <a:p>
            <a:pPr lvl="3"/>
            <a:r>
              <a:rPr lang="de-DE" noProof="0" dirty="0" err="1"/>
              <a:t>Τέτ</a:t>
            </a:r>
            <a:r>
              <a:rPr lang="de-DE" noProof="0" dirty="0"/>
              <a:t>αρτο επίπεδο</a:t>
            </a:r>
          </a:p>
          <a:p>
            <a:pPr lvl="4"/>
            <a:r>
              <a:rPr lang="de-DE" noProof="0" dirty="0" err="1"/>
              <a:t>Πέμ</a:t>
            </a:r>
            <a:r>
              <a:rPr lang="de-DE" noProof="0" dirty="0"/>
              <a:t>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de-DE" noProof="0" smtClean="0"/>
              <a:t>14.11.2022</a:t>
            </a:fld>
            <a:endParaRPr lang="de-DE" noProof="0" dirty="0"/>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de-DE" noProof="0" dirty="0"/>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de-DE" noProof="0" smtClean="0"/>
              <a:t>‹#›</a:t>
            </a:fld>
            <a:endParaRPr lang="de-DE" noProof="0" dirty="0"/>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0" name="TextBox 9">
            <a:extLst>
              <a:ext uri="{FF2B5EF4-FFF2-40B4-BE49-F238E27FC236}">
                <a16:creationId xmlns:a16="http://schemas.microsoft.com/office/drawing/2014/main" id="{DDEACB62-6BD9-4525-A15E-EA11C53064FB}"/>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de-DE" b="0" noProof="0" dirty="0">
                <a:solidFill>
                  <a:srgbClr val="1A7EBA"/>
                </a:solidFill>
                <a:effectLst/>
                <a:latin typeface="+mj-lt"/>
              </a:rPr>
              <a:t>Episode 2 - Tritt aus dem Schatten</a:t>
            </a:r>
          </a:p>
        </p:txBody>
      </p:sp>
    </p:spTree>
    <p:extLst>
      <p:ext uri="{BB962C8B-B14F-4D97-AF65-F5344CB8AC3E}">
        <p14:creationId xmlns:p14="http://schemas.microsoft.com/office/powerpoint/2010/main" val="227922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Τίτλος και περιεχόμενο">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442452" y="884903"/>
            <a:ext cx="11356258" cy="5292060"/>
          </a:xfrm>
          <a:solidFill>
            <a:schemeClr val="bg1">
              <a:lumMod val="95000"/>
            </a:schemeClr>
          </a:solidFill>
        </p:spPr>
        <p:txBody>
          <a:bodyPr/>
          <a:lstStyle>
            <a:lvl1pPr marL="0" indent="0">
              <a:lnSpc>
                <a:spcPct val="100000"/>
              </a:lnSpc>
              <a:spcBef>
                <a:spcPts val="600"/>
              </a:spcBef>
              <a:spcAft>
                <a:spcPts val="600"/>
              </a:spcAft>
              <a:buClr>
                <a:srgbClr val="92D050"/>
              </a:buClr>
              <a:buFont typeface="Wingdings" panose="05000000000000000000" pitchFamily="2" charset="2"/>
              <a:buNone/>
              <a:defRPr/>
            </a:lvl1pPr>
            <a:lvl2pPr marL="457200" indent="0">
              <a:lnSpc>
                <a:spcPct val="100000"/>
              </a:lnSpc>
              <a:spcBef>
                <a:spcPts val="600"/>
              </a:spcBef>
              <a:spcAft>
                <a:spcPts val="600"/>
              </a:spcAft>
              <a:buClr>
                <a:srgbClr val="92D050"/>
              </a:buClr>
              <a:buFont typeface="Wingdings" panose="05000000000000000000" pitchFamily="2" charset="2"/>
              <a:buNone/>
              <a:defRPr/>
            </a:lvl2pPr>
            <a:lvl3pPr marL="914400" indent="0">
              <a:lnSpc>
                <a:spcPct val="100000"/>
              </a:lnSpc>
              <a:spcBef>
                <a:spcPts val="600"/>
              </a:spcBef>
              <a:spcAft>
                <a:spcPts val="600"/>
              </a:spcAft>
              <a:buClr>
                <a:srgbClr val="92D050"/>
              </a:buClr>
              <a:buFont typeface="Wingdings" panose="05000000000000000000" pitchFamily="2" charset="2"/>
              <a:buNone/>
              <a:defRPr/>
            </a:lvl3pPr>
            <a:lvl4pPr marL="1371600" indent="0">
              <a:lnSpc>
                <a:spcPct val="100000"/>
              </a:lnSpc>
              <a:spcBef>
                <a:spcPts val="600"/>
              </a:spcBef>
              <a:spcAft>
                <a:spcPts val="600"/>
              </a:spcAft>
              <a:buClr>
                <a:srgbClr val="92D050"/>
              </a:buClr>
              <a:buFont typeface="Wingdings" panose="05000000000000000000" pitchFamily="2" charset="2"/>
              <a:buNone/>
              <a:defRPr/>
            </a:lvl4pPr>
            <a:lvl5pPr marL="1828800" indent="0">
              <a:lnSpc>
                <a:spcPct val="100000"/>
              </a:lnSpc>
              <a:spcBef>
                <a:spcPts val="600"/>
              </a:spcBef>
              <a:spcAft>
                <a:spcPts val="600"/>
              </a:spcAft>
              <a:buClr>
                <a:srgbClr val="92D050"/>
              </a:buClr>
              <a:buFont typeface="Wingdings" panose="05000000000000000000" pitchFamily="2" charset="2"/>
              <a:buNone/>
              <a:defRPr/>
            </a:lvl5pPr>
          </a:lstStyle>
          <a:p>
            <a:pPr lvl="0"/>
            <a:r>
              <a:rPr lang="de-DE" noProof="0" dirty="0" err="1"/>
              <a:t>Στυλ</a:t>
            </a:r>
            <a:r>
              <a:rPr lang="de-DE" noProof="0" dirty="0"/>
              <a:t> </a:t>
            </a:r>
            <a:r>
              <a:rPr lang="de-DE" noProof="0" dirty="0" err="1"/>
              <a:t>κειμένου</a:t>
            </a:r>
            <a:r>
              <a:rPr lang="de-DE" noProof="0" dirty="0"/>
              <a:t> υπ</a:t>
            </a:r>
            <a:r>
              <a:rPr lang="de-DE" noProof="0" dirty="0" err="1"/>
              <a:t>οδείγμ</a:t>
            </a:r>
            <a:r>
              <a:rPr lang="de-DE" noProof="0" dirty="0"/>
              <a:t>ατος</a:t>
            </a:r>
          </a:p>
          <a:p>
            <a:pPr lvl="1"/>
            <a:r>
              <a:rPr lang="de-DE" noProof="0" dirty="0" err="1"/>
              <a:t>Δεύτερο</a:t>
            </a:r>
            <a:r>
              <a:rPr lang="de-DE" noProof="0" dirty="0"/>
              <a:t> επίπ</a:t>
            </a:r>
            <a:r>
              <a:rPr lang="de-DE" noProof="0" dirty="0" err="1"/>
              <a:t>εδο</a:t>
            </a:r>
            <a:endParaRPr lang="de-DE" noProof="0" dirty="0"/>
          </a:p>
          <a:p>
            <a:pPr lvl="2"/>
            <a:r>
              <a:rPr lang="de-DE" noProof="0" dirty="0" err="1"/>
              <a:t>Τρίτο</a:t>
            </a:r>
            <a:r>
              <a:rPr lang="de-DE" noProof="0" dirty="0"/>
              <a:t> επίπ</a:t>
            </a:r>
            <a:r>
              <a:rPr lang="de-DE" noProof="0" dirty="0" err="1"/>
              <a:t>εδο</a:t>
            </a:r>
            <a:endParaRPr lang="de-DE" noProof="0" dirty="0"/>
          </a:p>
          <a:p>
            <a:pPr lvl="3"/>
            <a:r>
              <a:rPr lang="de-DE" noProof="0" dirty="0" err="1"/>
              <a:t>Τέτ</a:t>
            </a:r>
            <a:r>
              <a:rPr lang="de-DE" noProof="0" dirty="0"/>
              <a:t>αρτο επίπεδο</a:t>
            </a:r>
          </a:p>
          <a:p>
            <a:pPr lvl="4"/>
            <a:r>
              <a:rPr lang="de-DE" noProof="0" dirty="0" err="1"/>
              <a:t>Πέμ</a:t>
            </a:r>
            <a:r>
              <a:rPr lang="de-DE" noProof="0" dirty="0"/>
              <a:t>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de-DE" noProof="0" smtClean="0"/>
              <a:t>14.11.2022</a:t>
            </a:fld>
            <a:endParaRPr lang="de-DE" noProof="0" dirty="0"/>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de-DE" noProof="0" dirty="0"/>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de-DE" noProof="0" smtClean="0"/>
              <a:t>‹#›</a:t>
            </a:fld>
            <a:endParaRPr lang="de-DE" noProof="0" dirty="0"/>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0" name="TextBox 9">
            <a:extLst>
              <a:ext uri="{FF2B5EF4-FFF2-40B4-BE49-F238E27FC236}">
                <a16:creationId xmlns:a16="http://schemas.microsoft.com/office/drawing/2014/main" id="{BA19CCD9-49C9-4D26-8BD8-22747F180ED6}"/>
              </a:ext>
            </a:extLst>
          </p:cNvPr>
          <p:cNvSpPr txBox="1"/>
          <p:nvPr userDrawn="1"/>
        </p:nvSpPr>
        <p:spPr>
          <a:xfrm>
            <a:off x="6009968" y="0"/>
            <a:ext cx="6120580" cy="423321"/>
          </a:xfrm>
          <a:prstGeom prst="rect">
            <a:avLst/>
          </a:prstGeom>
          <a:noFill/>
        </p:spPr>
        <p:txBody>
          <a:bodyPr wrap="square">
            <a:spAutoFit/>
          </a:bodyPr>
          <a:lstStyle/>
          <a:p>
            <a:pPr marL="274320" indent="-274320" algn="r">
              <a:lnSpc>
                <a:spcPct val="130000"/>
              </a:lnSpc>
              <a:spcAft>
                <a:spcPts val="2400"/>
              </a:spcAft>
            </a:pPr>
            <a:r>
              <a:rPr lang="de-DE" sz="1800" b="0" kern="0" noProof="0" dirty="0">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rPr>
              <a:t>Wie die Geschichte weitergeht</a:t>
            </a:r>
          </a:p>
        </p:txBody>
      </p:sp>
      <p:sp>
        <p:nvSpPr>
          <p:cNvPr id="11" name="TextBox 10">
            <a:extLst>
              <a:ext uri="{FF2B5EF4-FFF2-40B4-BE49-F238E27FC236}">
                <a16:creationId xmlns:a16="http://schemas.microsoft.com/office/drawing/2014/main" id="{9B1A2547-AB5A-486D-8162-51BBEB677EA9}"/>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de-DE" b="0" noProof="0" dirty="0">
                <a:solidFill>
                  <a:srgbClr val="1A7EBA"/>
                </a:solidFill>
                <a:effectLst/>
                <a:latin typeface="+mj-lt"/>
              </a:rPr>
              <a:t>Episode 2 - Tritt aus dem Schatten</a:t>
            </a:r>
          </a:p>
        </p:txBody>
      </p:sp>
    </p:spTree>
    <p:extLst>
      <p:ext uri="{BB962C8B-B14F-4D97-AF65-F5344CB8AC3E}">
        <p14:creationId xmlns:p14="http://schemas.microsoft.com/office/powerpoint/2010/main" val="636333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de-DE" noProof="0" dirty="0" err="1"/>
              <a:t>Κάντε</a:t>
            </a:r>
            <a:r>
              <a:rPr lang="de-DE" noProof="0" dirty="0"/>
              <a:t> </a:t>
            </a:r>
            <a:r>
              <a:rPr lang="de-DE" noProof="0" dirty="0" err="1"/>
              <a:t>κλικ</a:t>
            </a:r>
            <a:r>
              <a:rPr lang="de-DE" noProof="0" dirty="0"/>
              <a:t> </a:t>
            </a:r>
            <a:r>
              <a:rPr lang="de-DE" noProof="0" dirty="0" err="1"/>
              <a:t>γι</a:t>
            </a:r>
            <a:r>
              <a:rPr lang="de-DE" noProof="0" dirty="0"/>
              <a:t>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de-DE" noProof="0" dirty="0" err="1"/>
              <a:t>Στυλ</a:t>
            </a:r>
            <a:r>
              <a:rPr lang="de-DE" noProof="0" dirty="0"/>
              <a:t> </a:t>
            </a:r>
            <a:r>
              <a:rPr lang="de-DE" noProof="0" dirty="0" err="1"/>
              <a:t>κειμένου</a:t>
            </a:r>
            <a:r>
              <a:rPr lang="de-DE" noProof="0" dirty="0"/>
              <a:t> υπ</a:t>
            </a:r>
            <a:r>
              <a:rPr lang="de-DE" noProof="0" dirty="0" err="1"/>
              <a:t>οδείγμ</a:t>
            </a:r>
            <a:r>
              <a:rPr lang="de-DE" noProof="0" dirty="0"/>
              <a:t>ατος</a:t>
            </a:r>
          </a:p>
          <a:p>
            <a:pPr lvl="1"/>
            <a:r>
              <a:rPr lang="de-DE" noProof="0" dirty="0" err="1"/>
              <a:t>Δεύτερο</a:t>
            </a:r>
            <a:r>
              <a:rPr lang="de-DE" noProof="0" dirty="0"/>
              <a:t> επίπ</a:t>
            </a:r>
            <a:r>
              <a:rPr lang="de-DE" noProof="0" dirty="0" err="1"/>
              <a:t>εδο</a:t>
            </a:r>
            <a:endParaRPr lang="de-DE" noProof="0" dirty="0"/>
          </a:p>
          <a:p>
            <a:pPr lvl="2"/>
            <a:r>
              <a:rPr lang="de-DE" noProof="0" dirty="0" err="1"/>
              <a:t>Τρίτο</a:t>
            </a:r>
            <a:r>
              <a:rPr lang="de-DE" noProof="0" dirty="0"/>
              <a:t> επίπ</a:t>
            </a:r>
            <a:r>
              <a:rPr lang="de-DE" noProof="0" dirty="0" err="1"/>
              <a:t>εδο</a:t>
            </a:r>
            <a:endParaRPr lang="de-DE" noProof="0" dirty="0"/>
          </a:p>
          <a:p>
            <a:pPr lvl="3"/>
            <a:r>
              <a:rPr lang="de-DE" noProof="0" dirty="0" err="1"/>
              <a:t>Τέτ</a:t>
            </a:r>
            <a:r>
              <a:rPr lang="de-DE" noProof="0" dirty="0"/>
              <a:t>αρτο επίπεδο</a:t>
            </a:r>
          </a:p>
          <a:p>
            <a:pPr lvl="4"/>
            <a:r>
              <a:rPr lang="de-DE" noProof="0" dirty="0" err="1"/>
              <a:t>Πέμ</a:t>
            </a:r>
            <a:r>
              <a:rPr lang="de-DE" noProof="0" dirty="0"/>
              <a:t>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de-DE" noProof="0" smtClean="0"/>
              <a:t>14.11.2022</a:t>
            </a:fld>
            <a:endParaRPr lang="de-DE" noProof="0" dirty="0"/>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de-DE" noProof="0" dirty="0"/>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de-DE" noProof="0" smtClean="0"/>
              <a:t>‹#›</a:t>
            </a:fld>
            <a:endParaRPr lang="de-DE" noProof="0" dirty="0"/>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723590" y="410376"/>
            <a:ext cx="11163610" cy="70532"/>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TextBox 11">
            <a:extLst>
              <a:ext uri="{FF2B5EF4-FFF2-40B4-BE49-F238E27FC236}">
                <a16:creationId xmlns:a16="http://schemas.microsoft.com/office/drawing/2014/main" id="{CE040162-355B-439A-9FD9-B833289CD015}"/>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de-DE" b="0" noProof="0" dirty="0">
                <a:solidFill>
                  <a:srgbClr val="1A7EBA"/>
                </a:solidFill>
                <a:effectLst/>
                <a:latin typeface="+mj-lt"/>
              </a:rPr>
              <a:t>Episode 2 - Tritt aus dem Schatten</a:t>
            </a:r>
          </a:p>
        </p:txBody>
      </p:sp>
    </p:spTree>
    <p:extLst>
      <p:ext uri="{BB962C8B-B14F-4D97-AF65-F5344CB8AC3E}">
        <p14:creationId xmlns:p14="http://schemas.microsoft.com/office/powerpoint/2010/main" val="929321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F46B6C-2352-4CB1-8334-31516C4DC58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D6A3993-2FD9-4A63-B8C1-5EFB964120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6D30551B-0776-4F74-9F5C-8806A0B9F16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3E10B84-1894-490C-9EBF-55CC0167687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E68096-FB8B-4E59-8DD2-9F6647168B6E}"/>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1276405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936FD3-F260-4635-A350-A0085EAC482A}"/>
              </a:ext>
            </a:extLst>
          </p:cNvPr>
          <p:cNvSpPr>
            <a:spLocks noGrp="1"/>
          </p:cNvSpPr>
          <p:nvPr>
            <p:ph type="title"/>
          </p:nvPr>
        </p:nvSpPr>
        <p:spPr/>
        <p:txBody>
          <a:bodyPr>
            <a:normAutofit/>
          </a:bodyPr>
          <a:lstStyle>
            <a:lvl1pPr>
              <a:defRPr lang="el-GR" sz="4400" b="1" kern="1200" dirty="0">
                <a:solidFill>
                  <a:srgbClr val="F68121"/>
                </a:solidFill>
                <a:latin typeface="+mj-lt"/>
                <a:ea typeface="+mj-ea"/>
                <a:cs typeface="+mj-cs"/>
              </a:defRPr>
            </a:lvl1pPr>
          </a:lstStyle>
          <a:p>
            <a:r>
              <a:rPr lang="de-DE" noProof="0" dirty="0" err="1"/>
              <a:t>Κάντε</a:t>
            </a:r>
            <a:r>
              <a:rPr lang="de-DE" noProof="0" dirty="0"/>
              <a:t> </a:t>
            </a:r>
            <a:r>
              <a:rPr lang="de-DE" noProof="0" dirty="0" err="1"/>
              <a:t>κλικ</a:t>
            </a:r>
            <a:r>
              <a:rPr lang="de-DE" noProof="0" dirty="0"/>
              <a:t> </a:t>
            </a:r>
            <a:r>
              <a:rPr lang="de-DE" noProof="0" dirty="0" err="1"/>
              <a:t>γι</a:t>
            </a:r>
            <a:r>
              <a:rPr lang="de-DE" noProof="0" dirty="0"/>
              <a:t>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7409BE2-7247-4796-91A1-2385930C1F71}"/>
              </a:ext>
            </a:extLst>
          </p:cNvPr>
          <p:cNvSpPr>
            <a:spLocks noGrp="1"/>
          </p:cNvSpPr>
          <p:nvPr>
            <p:ph sz="half" idx="1"/>
          </p:nvPr>
        </p:nvSpPr>
        <p:spPr>
          <a:xfrm>
            <a:off x="838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de-DE" noProof="0" dirty="0" err="1"/>
              <a:t>Στυλ</a:t>
            </a:r>
            <a:r>
              <a:rPr lang="de-DE" noProof="0" dirty="0"/>
              <a:t> </a:t>
            </a:r>
            <a:r>
              <a:rPr lang="de-DE" noProof="0" dirty="0" err="1"/>
              <a:t>κειμένου</a:t>
            </a:r>
            <a:r>
              <a:rPr lang="de-DE" noProof="0" dirty="0"/>
              <a:t> υπ</a:t>
            </a:r>
            <a:r>
              <a:rPr lang="de-DE" noProof="0" dirty="0" err="1"/>
              <a:t>οδείγμ</a:t>
            </a:r>
            <a:r>
              <a:rPr lang="de-DE" noProof="0" dirty="0"/>
              <a:t>ατος</a:t>
            </a:r>
          </a:p>
          <a:p>
            <a:pPr lvl="1"/>
            <a:r>
              <a:rPr lang="de-DE" noProof="0" dirty="0" err="1"/>
              <a:t>Δεύτερο</a:t>
            </a:r>
            <a:r>
              <a:rPr lang="de-DE" noProof="0" dirty="0"/>
              <a:t> επίπ</a:t>
            </a:r>
            <a:r>
              <a:rPr lang="de-DE" noProof="0" dirty="0" err="1"/>
              <a:t>εδο</a:t>
            </a:r>
            <a:endParaRPr lang="de-DE" noProof="0" dirty="0"/>
          </a:p>
          <a:p>
            <a:pPr lvl="2"/>
            <a:r>
              <a:rPr lang="de-DE" noProof="0" dirty="0" err="1"/>
              <a:t>Τρίτο</a:t>
            </a:r>
            <a:r>
              <a:rPr lang="de-DE" noProof="0" dirty="0"/>
              <a:t> επίπ</a:t>
            </a:r>
            <a:r>
              <a:rPr lang="de-DE" noProof="0" dirty="0" err="1"/>
              <a:t>εδο</a:t>
            </a:r>
            <a:endParaRPr lang="de-DE" noProof="0" dirty="0"/>
          </a:p>
          <a:p>
            <a:pPr lvl="3"/>
            <a:r>
              <a:rPr lang="de-DE" noProof="0" dirty="0" err="1"/>
              <a:t>Τέτ</a:t>
            </a:r>
            <a:r>
              <a:rPr lang="de-DE" noProof="0" dirty="0"/>
              <a:t>αρτο επίπεδο</a:t>
            </a:r>
          </a:p>
          <a:p>
            <a:pPr lvl="4"/>
            <a:r>
              <a:rPr lang="de-DE" noProof="0" dirty="0" err="1"/>
              <a:t>Πέμ</a:t>
            </a:r>
            <a:r>
              <a:rPr lang="de-DE" noProof="0" dirty="0"/>
              <a:t>πτο επίπεδο</a:t>
            </a:r>
          </a:p>
        </p:txBody>
      </p:sp>
      <p:sp>
        <p:nvSpPr>
          <p:cNvPr id="4" name="Θέση περιεχομένου 3">
            <a:extLst>
              <a:ext uri="{FF2B5EF4-FFF2-40B4-BE49-F238E27FC236}">
                <a16:creationId xmlns:a16="http://schemas.microsoft.com/office/drawing/2014/main" id="{4346C2E3-D65F-42BB-8BF4-2B3F8E7958E2}"/>
              </a:ext>
            </a:extLst>
          </p:cNvPr>
          <p:cNvSpPr>
            <a:spLocks noGrp="1"/>
          </p:cNvSpPr>
          <p:nvPr>
            <p:ph sz="half" idx="2"/>
          </p:nvPr>
        </p:nvSpPr>
        <p:spPr>
          <a:xfrm>
            <a:off x="6172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de-DE" noProof="0" dirty="0" err="1"/>
              <a:t>Στυλ</a:t>
            </a:r>
            <a:r>
              <a:rPr lang="de-DE" noProof="0" dirty="0"/>
              <a:t> </a:t>
            </a:r>
            <a:r>
              <a:rPr lang="de-DE" noProof="0" dirty="0" err="1"/>
              <a:t>κειμένου</a:t>
            </a:r>
            <a:r>
              <a:rPr lang="de-DE" noProof="0" dirty="0"/>
              <a:t> υπ</a:t>
            </a:r>
            <a:r>
              <a:rPr lang="de-DE" noProof="0" dirty="0" err="1"/>
              <a:t>οδείγμ</a:t>
            </a:r>
            <a:r>
              <a:rPr lang="de-DE" noProof="0" dirty="0"/>
              <a:t>ατος</a:t>
            </a:r>
          </a:p>
          <a:p>
            <a:pPr lvl="1"/>
            <a:r>
              <a:rPr lang="de-DE" noProof="0" dirty="0" err="1"/>
              <a:t>Δεύτερο</a:t>
            </a:r>
            <a:r>
              <a:rPr lang="de-DE" noProof="0" dirty="0"/>
              <a:t> επίπ</a:t>
            </a:r>
            <a:r>
              <a:rPr lang="de-DE" noProof="0" dirty="0" err="1"/>
              <a:t>εδο</a:t>
            </a:r>
            <a:endParaRPr lang="de-DE" noProof="0" dirty="0"/>
          </a:p>
          <a:p>
            <a:pPr lvl="2"/>
            <a:r>
              <a:rPr lang="de-DE" noProof="0" dirty="0" err="1"/>
              <a:t>Τρίτο</a:t>
            </a:r>
            <a:r>
              <a:rPr lang="de-DE" noProof="0" dirty="0"/>
              <a:t> επίπ</a:t>
            </a:r>
            <a:r>
              <a:rPr lang="de-DE" noProof="0" dirty="0" err="1"/>
              <a:t>εδο</a:t>
            </a:r>
            <a:endParaRPr lang="de-DE" noProof="0" dirty="0"/>
          </a:p>
          <a:p>
            <a:pPr lvl="3"/>
            <a:r>
              <a:rPr lang="de-DE" noProof="0" dirty="0" err="1"/>
              <a:t>Τέτ</a:t>
            </a:r>
            <a:r>
              <a:rPr lang="de-DE" noProof="0" dirty="0"/>
              <a:t>αρτο επίπεδο</a:t>
            </a:r>
          </a:p>
          <a:p>
            <a:pPr lvl="4"/>
            <a:r>
              <a:rPr lang="de-DE" noProof="0" dirty="0" err="1"/>
              <a:t>Πέμ</a:t>
            </a:r>
            <a:r>
              <a:rPr lang="de-DE" noProof="0" dirty="0"/>
              <a:t>πτο επίπεδο</a:t>
            </a:r>
          </a:p>
        </p:txBody>
      </p:sp>
      <p:sp>
        <p:nvSpPr>
          <p:cNvPr id="5" name="Θέση ημερομηνίας 4">
            <a:extLst>
              <a:ext uri="{FF2B5EF4-FFF2-40B4-BE49-F238E27FC236}">
                <a16:creationId xmlns:a16="http://schemas.microsoft.com/office/drawing/2014/main" id="{8B36BC90-3BEB-42D5-99CA-4BA1645A4BCB}"/>
              </a:ext>
            </a:extLst>
          </p:cNvPr>
          <p:cNvSpPr>
            <a:spLocks noGrp="1"/>
          </p:cNvSpPr>
          <p:nvPr>
            <p:ph type="dt" sz="half" idx="10"/>
          </p:nvPr>
        </p:nvSpPr>
        <p:spPr/>
        <p:txBody>
          <a:bodyPr/>
          <a:lstStyle/>
          <a:p>
            <a:fld id="{656F26E1-7269-4BEB-B8F3-2CD5FC586090}" type="datetimeFigureOut">
              <a:rPr lang="de-DE" noProof="0" smtClean="0"/>
              <a:t>14.11.2022</a:t>
            </a:fld>
            <a:endParaRPr lang="de-DE" noProof="0" dirty="0"/>
          </a:p>
        </p:txBody>
      </p:sp>
      <p:sp>
        <p:nvSpPr>
          <p:cNvPr id="6" name="Θέση υποσέλιδου 5">
            <a:extLst>
              <a:ext uri="{FF2B5EF4-FFF2-40B4-BE49-F238E27FC236}">
                <a16:creationId xmlns:a16="http://schemas.microsoft.com/office/drawing/2014/main" id="{7CCCAE44-8DAB-49EB-B97D-37EBCB1F8CC6}"/>
              </a:ext>
            </a:extLst>
          </p:cNvPr>
          <p:cNvSpPr>
            <a:spLocks noGrp="1"/>
          </p:cNvSpPr>
          <p:nvPr>
            <p:ph type="ftr" sz="quarter" idx="11"/>
          </p:nvPr>
        </p:nvSpPr>
        <p:spPr/>
        <p:txBody>
          <a:bodyPr/>
          <a:lstStyle/>
          <a:p>
            <a:endParaRPr lang="de-DE" noProof="0" dirty="0"/>
          </a:p>
        </p:txBody>
      </p:sp>
      <p:sp>
        <p:nvSpPr>
          <p:cNvPr id="7" name="Θέση αριθμού διαφάνειας 6">
            <a:extLst>
              <a:ext uri="{FF2B5EF4-FFF2-40B4-BE49-F238E27FC236}">
                <a16:creationId xmlns:a16="http://schemas.microsoft.com/office/drawing/2014/main" id="{93A6EED3-1288-42AC-BB79-B132D2051D1A}"/>
              </a:ext>
            </a:extLst>
          </p:cNvPr>
          <p:cNvSpPr>
            <a:spLocks noGrp="1"/>
          </p:cNvSpPr>
          <p:nvPr>
            <p:ph type="sldNum" sz="quarter" idx="12"/>
          </p:nvPr>
        </p:nvSpPr>
        <p:spPr/>
        <p:txBody>
          <a:bodyPr/>
          <a:lstStyle/>
          <a:p>
            <a:fld id="{136D7885-E889-4D13-BFCF-8FE379ADA7D9}" type="slidenum">
              <a:rPr lang="de-DE" noProof="0" smtClean="0"/>
              <a:t>‹#›</a:t>
            </a:fld>
            <a:endParaRPr lang="de-DE" noProof="0" dirty="0"/>
          </a:p>
        </p:txBody>
      </p:sp>
      <p:grpSp>
        <p:nvGrpSpPr>
          <p:cNvPr id="8" name="Group 2">
            <a:extLst>
              <a:ext uri="{FF2B5EF4-FFF2-40B4-BE49-F238E27FC236}">
                <a16:creationId xmlns:a16="http://schemas.microsoft.com/office/drawing/2014/main" id="{2D9E6128-5EB7-4D97-B785-8CECAD1FBC70}"/>
              </a:ext>
            </a:extLst>
          </p:cNvPr>
          <p:cNvGrpSpPr>
            <a:grpSpLocks/>
          </p:cNvGrpSpPr>
          <p:nvPr userDrawn="1"/>
        </p:nvGrpSpPr>
        <p:grpSpPr bwMode="auto">
          <a:xfrm>
            <a:off x="723590" y="410368"/>
            <a:ext cx="11163610" cy="1096963"/>
            <a:chOff x="106688099" y="105404054"/>
            <a:chExt cx="5843219" cy="30109854"/>
          </a:xfrm>
        </p:grpSpPr>
        <p:sp>
          <p:nvSpPr>
            <p:cNvPr id="9" name="Rectangle 3" hidden="1">
              <a:extLst>
                <a:ext uri="{FF2B5EF4-FFF2-40B4-BE49-F238E27FC236}">
                  <a16:creationId xmlns:a16="http://schemas.microsoft.com/office/drawing/2014/main" id="{4D9B8417-ED5E-4D19-9051-8DA86C56A6E8}"/>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de-DE" noProof="0" dirty="0"/>
            </a:p>
          </p:txBody>
        </p:sp>
        <p:sp>
          <p:nvSpPr>
            <p:cNvPr id="10" name="Oval 4">
              <a:extLst>
                <a:ext uri="{FF2B5EF4-FFF2-40B4-BE49-F238E27FC236}">
                  <a16:creationId xmlns:a16="http://schemas.microsoft.com/office/drawing/2014/main" id="{1B41188E-F32A-4AB9-8B30-00A3D45F3A42}"/>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de-DE" noProof="0" dirty="0"/>
            </a:p>
          </p:txBody>
        </p:sp>
      </p:grpSp>
      <p:sp>
        <p:nvSpPr>
          <p:cNvPr id="11" name="TextBox 10">
            <a:extLst>
              <a:ext uri="{FF2B5EF4-FFF2-40B4-BE49-F238E27FC236}">
                <a16:creationId xmlns:a16="http://schemas.microsoft.com/office/drawing/2014/main" id="{8124B7F4-4EAD-477B-AD46-F7DE8979E8AC}"/>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de-DE" b="0" noProof="0" dirty="0">
                <a:solidFill>
                  <a:srgbClr val="1A7EBA"/>
                </a:solidFill>
                <a:effectLst/>
                <a:latin typeface="+mj-lt"/>
              </a:rPr>
              <a:t>Episode 2 - Tritt aus dem Schatten</a:t>
            </a:r>
          </a:p>
        </p:txBody>
      </p:sp>
    </p:spTree>
    <p:extLst>
      <p:ext uri="{BB962C8B-B14F-4D97-AF65-F5344CB8AC3E}">
        <p14:creationId xmlns:p14="http://schemas.microsoft.com/office/powerpoint/2010/main" val="1565101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441CEE-BFDE-4476-9A20-5B33C93AEED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6FBA56A-15D0-439B-A2B2-47FEAA203F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5BFD2A7-ADF2-473C-8D5C-BAF96124625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B28F683-2AD7-4454-BB90-E00ED1D18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0843B6F-7128-4B94-977A-240070F66F5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111CB79-F7AF-4921-ADEC-AD7ADCAAF1F5}"/>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8" name="Θέση υποσέλιδου 7">
            <a:extLst>
              <a:ext uri="{FF2B5EF4-FFF2-40B4-BE49-F238E27FC236}">
                <a16:creationId xmlns:a16="http://schemas.microsoft.com/office/drawing/2014/main" id="{0A8A5114-393E-4FF0-ADFD-5C7D9CFE5DC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66B026C-C378-4ECD-BF4C-AF32722C767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89640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BF02BB-5BDE-40D9-B44A-62ACFB2EFE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24C7629-4D26-4F6F-8932-48738AC5B341}"/>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4" name="Θέση υποσέλιδου 3">
            <a:extLst>
              <a:ext uri="{FF2B5EF4-FFF2-40B4-BE49-F238E27FC236}">
                <a16:creationId xmlns:a16="http://schemas.microsoft.com/office/drawing/2014/main" id="{7FB86711-43E0-49BE-AF35-4CFF332D288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67CCCEC-985B-48E8-9109-9539788D796C}"/>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291620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D433F36-C3FA-4B44-91F7-14FAE8EBB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6D1CA1-D3D2-4A59-ADD8-DE1658A836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7665388-848B-4A7A-9D26-90D281D05C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05199BFD-A677-4751-BA76-3978797584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725F6A4-3F45-43AA-95DA-E3649AA96A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D7885-E889-4D13-BFCF-8FE379ADA7D9}" type="slidenum">
              <a:rPr lang="el-GR" smtClean="0"/>
              <a:t>‹#›</a:t>
            </a:fld>
            <a:endParaRPr lang="el-GR"/>
          </a:p>
        </p:txBody>
      </p:sp>
    </p:spTree>
    <p:extLst>
      <p:ext uri="{BB962C8B-B14F-4D97-AF65-F5344CB8AC3E}">
        <p14:creationId xmlns:p14="http://schemas.microsoft.com/office/powerpoint/2010/main" val="2446944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8.sv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8.svg"/></Relationships>
</file>

<file path=ppt/slides/_rels/slide1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1.svg"/><Relationship Id="rId7" Type="http://schemas.openxmlformats.org/officeDocument/2006/relationships/diagramColors" Target="../diagrams/colors1.xml"/><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2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32.jpeg"/><Relationship Id="rId7" Type="http://schemas.openxmlformats.org/officeDocument/2006/relationships/image" Target="../media/image17.pn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34.jpe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18.sv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9.jpe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5.jpeg"/><Relationship Id="rId7" Type="http://schemas.openxmlformats.org/officeDocument/2006/relationships/image" Target="../media/image27.png"/><Relationship Id="rId12" Type="http://schemas.openxmlformats.org/officeDocument/2006/relationships/image" Target="../media/image18.sv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38.jpeg"/><Relationship Id="rId11" Type="http://schemas.openxmlformats.org/officeDocument/2006/relationships/image" Target="../media/image17.png"/><Relationship Id="rId5" Type="http://schemas.openxmlformats.org/officeDocument/2006/relationships/image" Target="../media/image37.jpeg"/><Relationship Id="rId10" Type="http://schemas.openxmlformats.org/officeDocument/2006/relationships/image" Target="../media/image28.png"/><Relationship Id="rId4" Type="http://schemas.openxmlformats.org/officeDocument/2006/relationships/image" Target="../media/image36.jpeg"/><Relationship Id="rId9"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40.jpeg"/><Relationship Id="rId1" Type="http://schemas.openxmlformats.org/officeDocument/2006/relationships/slideLayout" Target="../slideLayouts/slideLayout2.xml"/><Relationship Id="rId5" Type="http://schemas.openxmlformats.org/officeDocument/2006/relationships/image" Target="../media/image18.svg"/><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bmbwf.gv.at/Themen/schule/gd/meilensteine.html"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parlament.gv.at/PERK/PARL/DEM/ENTW/" TargetMode="External"/><Relationship Id="rId2" Type="http://schemas.openxmlformats.org/officeDocument/2006/relationships/hyperlink" Target="https://de.wikipedia.org/wiki/Liste_der_Staaten_nach_Einf%C3%BChrungsjahr_des_Frauenwahlrechts" TargetMode="External"/><Relationship Id="rId1" Type="http://schemas.openxmlformats.org/officeDocument/2006/relationships/slideLayout" Target="../slideLayouts/slideLayout2.xml"/><Relationship Id="rId5" Type="http://schemas.openxmlformats.org/officeDocument/2006/relationships/hyperlink" Target="https://www.mediathek.at/der-erste-weltkrieg/der-erste-weltkrieg-ausgabe-1/oesterreich-ungarn-1914/wiener-leben/" TargetMode="External"/><Relationship Id="rId4" Type="http://schemas.openxmlformats.org/officeDocument/2006/relationships/hyperlink" Target="https://www.parlament.gv.at/PAKT/PR/JAHR_2008/PK0206/index.shtml" TargetMode="External"/></Relationships>
</file>

<file path=ppt/slides/_rels/slide34.xml.rels><?xml version="1.0" encoding="UTF-8" standalone="yes"?>
<Relationships xmlns="http://schemas.openxmlformats.org/package/2006/relationships"><Relationship Id="rId8" Type="http://schemas.openxmlformats.org/officeDocument/2006/relationships/hyperlink" Target="https://www.onb.ac.at/forschung/ariadne-frauendokumentation/frauen-waehlet/frauen-fordern-das-wahlrecht-1848-bis-1918/heraus-mit-dem-frauenwahlrecht" TargetMode="External"/><Relationship Id="rId3" Type="http://schemas.openxmlformats.org/officeDocument/2006/relationships/hyperlink" Target="https://www.fembio.org/biographie.php/frau/biographie/adelheid-popp/" TargetMode="External"/><Relationship Id="rId7" Type="http://schemas.openxmlformats.org/officeDocument/2006/relationships/hyperlink" Target="https://www.onb.ac.at/forschung/ariadne-frauendokumentation/frauen-waehlet" TargetMode="External"/><Relationship Id="rId2" Type="http://schemas.openxmlformats.org/officeDocument/2006/relationships/hyperlink" Target="https://www.zeitklicks.de/kaiserzeit/zeitklicks/zeit/54/4/viel-arbeit-und-wenig-brot-das-leben-als-dienstmaedchen/" TargetMode="External"/><Relationship Id="rId1" Type="http://schemas.openxmlformats.org/officeDocument/2006/relationships/slideLayout" Target="../slideLayouts/slideLayout2.xml"/><Relationship Id="rId6" Type="http://schemas.openxmlformats.org/officeDocument/2006/relationships/hyperlink" Target="https://frauenmachengeschichte.at/frauenwahlrecht/" TargetMode="External"/><Relationship Id="rId5" Type="http://schemas.openxmlformats.org/officeDocument/2006/relationships/hyperlink" Target="https://de.m.wikipedia.org/wiki/Datei:Lesser_Ury_Im_Cafe_Bauer_1898.JPG" TargetMode="External"/><Relationship Id="rId4" Type="http://schemas.openxmlformats.org/officeDocument/2006/relationships/hyperlink" Target="https://ww1.habsburger.net/de/personen-objekte-ereignisse/ignaz-seipel"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0.xml"/><Relationship Id="rId5" Type="http://schemas.openxmlformats.org/officeDocument/2006/relationships/image" Target="../media/image3.png"/><Relationship Id="rId4" Type="http://schemas.openxmlformats.org/officeDocument/2006/relationships/image" Target="../media/image41.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EED478A-B89F-461E-8262-F06FB673E8BB}"/>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solidFill>
                <a:schemeClr val="accent6"/>
              </a:solidFill>
            </a:endParaRPr>
          </a:p>
        </p:txBody>
      </p:sp>
      <p:sp>
        <p:nvSpPr>
          <p:cNvPr id="2" name="Τίτλος 1">
            <a:extLst>
              <a:ext uri="{FF2B5EF4-FFF2-40B4-BE49-F238E27FC236}">
                <a16:creationId xmlns:a16="http://schemas.microsoft.com/office/drawing/2014/main" id="{2D4DCFE8-514F-4099-A018-AD881563912D}"/>
              </a:ext>
            </a:extLst>
          </p:cNvPr>
          <p:cNvSpPr>
            <a:spLocks noGrp="1"/>
          </p:cNvSpPr>
          <p:nvPr>
            <p:ph type="ctrTitle"/>
          </p:nvPr>
        </p:nvSpPr>
        <p:spPr>
          <a:xfrm>
            <a:off x="3661856" y="429343"/>
            <a:ext cx="8686800" cy="2643459"/>
          </a:xfrm>
        </p:spPr>
        <p:txBody>
          <a:bodyPr>
            <a:normAutofit/>
          </a:bodyPr>
          <a:lstStyle/>
          <a:p>
            <a:r>
              <a:rPr lang="de-DE" sz="4400" dirty="0">
                <a:solidFill>
                  <a:schemeClr val="bg1"/>
                </a:solidFill>
                <a:effectLst>
                  <a:outerShdw blurRad="38100" dist="38100" dir="2700000" algn="tl">
                    <a:srgbClr val="000000">
                      <a:alpha val="43137"/>
                    </a:srgbClr>
                  </a:outerShdw>
                </a:effectLst>
              </a:rPr>
              <a:t>Lernen wir aus der Geschichte ...</a:t>
            </a:r>
            <a:br>
              <a:rPr lang="de-DE" sz="4400" dirty="0">
                <a:solidFill>
                  <a:schemeClr val="bg1"/>
                </a:solidFill>
                <a:effectLst>
                  <a:outerShdw blurRad="38100" dist="38100" dir="2700000" algn="tl">
                    <a:srgbClr val="000000">
                      <a:alpha val="43137"/>
                    </a:srgbClr>
                  </a:outerShdw>
                </a:effectLst>
              </a:rPr>
            </a:br>
            <a:br>
              <a:rPr lang="de-DE" sz="2800" dirty="0">
                <a:solidFill>
                  <a:schemeClr val="bg1"/>
                </a:solidFill>
                <a:effectLst>
                  <a:outerShdw blurRad="38100" dist="38100" dir="2700000" algn="tl">
                    <a:srgbClr val="000000">
                      <a:alpha val="43137"/>
                    </a:srgbClr>
                  </a:outerShdw>
                </a:effectLst>
              </a:rPr>
            </a:br>
            <a:r>
              <a:rPr lang="de-DE" sz="2800" dirty="0">
                <a:solidFill>
                  <a:schemeClr val="bg1"/>
                </a:solidFill>
                <a:effectLst>
                  <a:outerShdw blurRad="38100" dist="38100" dir="2700000" algn="tl">
                    <a:srgbClr val="000000">
                      <a:alpha val="43137"/>
                    </a:srgbClr>
                  </a:outerShdw>
                </a:effectLst>
              </a:rPr>
              <a:t>Episode 2</a:t>
            </a:r>
          </a:p>
        </p:txBody>
      </p:sp>
      <p:sp>
        <p:nvSpPr>
          <p:cNvPr id="3" name="Υπότιτλος 2">
            <a:extLst>
              <a:ext uri="{FF2B5EF4-FFF2-40B4-BE49-F238E27FC236}">
                <a16:creationId xmlns:a16="http://schemas.microsoft.com/office/drawing/2014/main" id="{C9B7AD73-6705-499C-BCDB-6BF54098BE4D}"/>
              </a:ext>
            </a:extLst>
          </p:cNvPr>
          <p:cNvSpPr>
            <a:spLocks noGrp="1"/>
          </p:cNvSpPr>
          <p:nvPr>
            <p:ph type="subTitle" idx="1"/>
          </p:nvPr>
        </p:nvSpPr>
        <p:spPr>
          <a:xfrm>
            <a:off x="4789594" y="3343026"/>
            <a:ext cx="6648184" cy="1655762"/>
          </a:xfrm>
        </p:spPr>
        <p:txBody>
          <a:bodyPr>
            <a:normAutofit/>
          </a:bodyPr>
          <a:lstStyle/>
          <a:p>
            <a:r>
              <a:rPr lang="de-DE" sz="4800" b="1" dirty="0">
                <a:solidFill>
                  <a:srgbClr val="FBE82A"/>
                </a:solidFill>
                <a:effectLst>
                  <a:outerShdw blurRad="38100" dist="38100" dir="2700000" algn="tl">
                    <a:srgbClr val="000000">
                      <a:alpha val="43137"/>
                    </a:srgbClr>
                  </a:outerShdw>
                </a:effectLst>
              </a:rPr>
              <a:t>Tritt aus dem Schatten</a:t>
            </a:r>
            <a:endParaRPr lang="de-DE" sz="4800" b="1" dirty="0">
              <a:solidFill>
                <a:schemeClr val="bg1"/>
              </a:solidFill>
              <a:effectLst>
                <a:outerShdw blurRad="38100" dist="38100" dir="2700000" algn="tl">
                  <a:srgbClr val="000000">
                    <a:alpha val="43137"/>
                  </a:srgbClr>
                </a:outerShdw>
              </a:effectLst>
            </a:endParaRPr>
          </a:p>
        </p:txBody>
      </p:sp>
      <p:pic>
        <p:nvPicPr>
          <p:cNvPr id="4"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B15B4768-95EB-450D-9B0A-92F1F45523B9}"/>
              </a:ext>
            </a:extLst>
          </p:cNvPr>
          <p:cNvPicPr/>
          <p:nvPr/>
        </p:nvPicPr>
        <p:blipFill>
          <a:blip r:embed="rId3"/>
          <a:srcRect/>
          <a:stretch>
            <a:fillRect/>
          </a:stretch>
        </p:blipFill>
        <p:spPr>
          <a:xfrm>
            <a:off x="203199" y="4532100"/>
            <a:ext cx="4303075" cy="1253443"/>
          </a:xfrm>
          <a:prstGeom prst="rect">
            <a:avLst/>
          </a:prstGeom>
          <a:ln/>
        </p:spPr>
      </p:pic>
      <p:sp>
        <p:nvSpPr>
          <p:cNvPr id="5" name="Ορθογώνιο 4">
            <a:extLst>
              <a:ext uri="{FF2B5EF4-FFF2-40B4-BE49-F238E27FC236}">
                <a16:creationId xmlns:a16="http://schemas.microsoft.com/office/drawing/2014/main" id="{15A7735B-53C5-4D8D-B48F-31D51270A2C1}"/>
              </a:ext>
            </a:extLst>
          </p:cNvPr>
          <p:cNvSpPr/>
          <p:nvPr/>
        </p:nvSpPr>
        <p:spPr>
          <a:xfrm>
            <a:off x="1675900" y="6380247"/>
            <a:ext cx="6960100" cy="632422"/>
          </a:xfrm>
          <a:prstGeom prst="rect">
            <a:avLst/>
          </a:prstGeom>
        </p:spPr>
        <p:txBody>
          <a:bodyPr vert="horz" lIns="91440" tIns="45720" rIns="91440" bIns="45720" rtlCol="0" anchor="ctr">
            <a:normAutofit/>
          </a:bodyPr>
          <a:lstStyle/>
          <a:p>
            <a:pPr>
              <a:lnSpc>
                <a:spcPct val="90000"/>
              </a:lnSpc>
              <a:spcAft>
                <a:spcPts val="600"/>
              </a:spcAft>
            </a:pPr>
            <a:r>
              <a:rPr lang="de-DE" sz="900" dirty="0">
                <a:solidFill>
                  <a:schemeClr val="bg1">
                    <a:lumMod val="50000"/>
                  </a:schemeClr>
                </a:solidFill>
              </a:rPr>
              <a:t>Dieses Projekt wurde mit Unterstützung der Europäischen Kommission finanziert. Die Verantwortung für den Inhalt dieser Veröffentlichung trägt allein der Verfasser; die Kommission haftet nicht für die weitere Verwendung der darin enthaltenen Angaben.</a:t>
            </a:r>
          </a:p>
        </p:txBody>
      </p:sp>
      <p:pic>
        <p:nvPicPr>
          <p:cNvPr id="6"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1C42E41A-1449-42AB-8031-A3B3D472EB1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grpSp>
        <p:nvGrpSpPr>
          <p:cNvPr id="12" name="Group 44">
            <a:extLst>
              <a:ext uri="{FF2B5EF4-FFF2-40B4-BE49-F238E27FC236}">
                <a16:creationId xmlns:a16="http://schemas.microsoft.com/office/drawing/2014/main" id="{E14D372D-2E79-4189-94DD-1B8E47D5A7A1}"/>
              </a:ext>
            </a:extLst>
          </p:cNvPr>
          <p:cNvGrpSpPr/>
          <p:nvPr/>
        </p:nvGrpSpPr>
        <p:grpSpPr>
          <a:xfrm>
            <a:off x="11068050" y="5728831"/>
            <a:ext cx="1806988" cy="1806988"/>
            <a:chOff x="-708484" y="229951"/>
            <a:chExt cx="1546638" cy="1546638"/>
          </a:xfrm>
          <a:solidFill>
            <a:srgbClr val="F68121"/>
          </a:solidFill>
        </p:grpSpPr>
        <p:sp>
          <p:nvSpPr>
            <p:cNvPr id="13" name="Circle: Hollow 41">
              <a:extLst>
                <a:ext uri="{FF2B5EF4-FFF2-40B4-BE49-F238E27FC236}">
                  <a16:creationId xmlns:a16="http://schemas.microsoft.com/office/drawing/2014/main" id="{C690F6DF-E04C-4745-95AB-351AFF39F3BE}"/>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4" name="Circle: Hollow 43">
              <a:extLst>
                <a:ext uri="{FF2B5EF4-FFF2-40B4-BE49-F238E27FC236}">
                  <a16:creationId xmlns:a16="http://schemas.microsoft.com/office/drawing/2014/main" id="{78FE92A6-74D1-40DE-AE66-1AB272CB9309}"/>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grpSp>
      <p:grpSp>
        <p:nvGrpSpPr>
          <p:cNvPr id="8" name="Group 45">
            <a:extLst>
              <a:ext uri="{FF2B5EF4-FFF2-40B4-BE49-F238E27FC236}">
                <a16:creationId xmlns:a16="http://schemas.microsoft.com/office/drawing/2014/main" id="{7610D03A-AFDE-4D3A-A774-CE4F8A8D5DCC}"/>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AC6ABB33-74F4-46E9-8B0F-6AA74C096BF3}"/>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0" name="Circle: Hollow 47">
              <a:extLst>
                <a:ext uri="{FF2B5EF4-FFF2-40B4-BE49-F238E27FC236}">
                  <a16:creationId xmlns:a16="http://schemas.microsoft.com/office/drawing/2014/main" id="{CA71D338-7957-4F01-BC23-11266DB5E7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grpSp>
      <p:sp>
        <p:nvSpPr>
          <p:cNvPr id="16" name="TextBox 15">
            <a:extLst>
              <a:ext uri="{FF2B5EF4-FFF2-40B4-BE49-F238E27FC236}">
                <a16:creationId xmlns:a16="http://schemas.microsoft.com/office/drawing/2014/main" id="{BEADD489-5C9C-4BB5-8781-C601699A1E78}"/>
              </a:ext>
            </a:extLst>
          </p:cNvPr>
          <p:cNvSpPr txBox="1"/>
          <p:nvPr/>
        </p:nvSpPr>
        <p:spPr>
          <a:xfrm>
            <a:off x="7338310" y="4467884"/>
            <a:ext cx="2434275" cy="1753300"/>
          </a:xfrm>
          <a:prstGeom prst="rect">
            <a:avLst/>
          </a:prstGeom>
          <a:noFill/>
        </p:spPr>
        <p:txBody>
          <a:bodyPr wrap="square">
            <a:spAutoFit/>
          </a:bodyPr>
          <a:lstStyle/>
          <a:p>
            <a:pPr>
              <a:lnSpc>
                <a:spcPct val="130000"/>
              </a:lnSpc>
            </a:pPr>
            <a:r>
              <a:rPr lang="de-DE" sz="1400" b="1" dirty="0">
                <a:solidFill>
                  <a:schemeClr val="bg1">
                    <a:lumMod val="65000"/>
                  </a:schemeClr>
                </a:solidFill>
                <a:effectLst/>
                <a:latin typeface="Calibri" panose="020F0502020204030204" pitchFamily="34" charset="0"/>
                <a:ea typeface="MyriadPro-Regular"/>
                <a:cs typeface="Arial" panose="020B0604020202020204" pitchFamily="34" charset="0"/>
              </a:rPr>
              <a:t>Autor</a:t>
            </a:r>
            <a:endParaRPr lang="de-DE" sz="1100" dirty="0">
              <a:solidFill>
                <a:schemeClr val="bg1">
                  <a:lumMod val="65000"/>
                </a:schemeClr>
              </a:solidFill>
              <a:effectLst/>
              <a:latin typeface="Calibri" panose="020F0502020204030204" pitchFamily="34" charset="0"/>
              <a:ea typeface="MyriadPro-Regular"/>
              <a:cs typeface="Arial" panose="020B0604020202020204" pitchFamily="34" charset="0"/>
            </a:endParaRPr>
          </a:p>
          <a:p>
            <a:pPr>
              <a:lnSpc>
                <a:spcPct val="107000"/>
              </a:lnSpc>
              <a:spcAft>
                <a:spcPts val="800"/>
              </a:spcAft>
            </a:pPr>
            <a:r>
              <a:rPr lang="de-DE" sz="1200" dirty="0">
                <a:effectLst/>
                <a:latin typeface="Calibri" panose="020F0502020204030204" pitchFamily="34" charset="0"/>
                <a:ea typeface="MyriadPro-Regular"/>
                <a:cs typeface="Arial" panose="020B0604020202020204" pitchFamily="34" charset="0"/>
              </a:rPr>
              <a:t>Ruth </a:t>
            </a:r>
            <a:r>
              <a:rPr lang="de-DE" sz="1200" dirty="0" err="1">
                <a:effectLst/>
                <a:latin typeface="Calibri" panose="020F0502020204030204" pitchFamily="34" charset="0"/>
                <a:ea typeface="MyriadPro-Regular"/>
                <a:cs typeface="Arial" panose="020B0604020202020204" pitchFamily="34" charset="0"/>
              </a:rPr>
              <a:t>Rembart</a:t>
            </a:r>
            <a:r>
              <a:rPr lang="de-DE" sz="1200" dirty="0">
                <a:effectLst/>
                <a:latin typeface="Calibri" panose="020F0502020204030204" pitchFamily="34" charset="0"/>
                <a:ea typeface="MyriadPro-Regular"/>
                <a:cs typeface="Arial" panose="020B0604020202020204" pitchFamily="34" charset="0"/>
              </a:rPr>
              <a:t>, PH Steiermark.</a:t>
            </a:r>
            <a:endParaRPr lang="de-DE" sz="1100" dirty="0">
              <a:effectLst/>
              <a:latin typeface="Calibri" panose="020F0502020204030204" pitchFamily="34" charset="0"/>
              <a:ea typeface="MyriadPro-Regular"/>
              <a:cs typeface="Arial" panose="020B0604020202020204" pitchFamily="34" charset="0"/>
            </a:endParaRPr>
          </a:p>
          <a:p>
            <a:pPr>
              <a:lnSpc>
                <a:spcPct val="130000"/>
              </a:lnSpc>
            </a:pPr>
            <a:r>
              <a:rPr lang="de-DE" sz="1400" b="1" dirty="0">
                <a:solidFill>
                  <a:schemeClr val="bg1">
                    <a:lumMod val="65000"/>
                  </a:schemeClr>
                </a:solidFill>
                <a:latin typeface="Calibri" panose="020F0502020204030204" pitchFamily="34" charset="0"/>
                <a:cs typeface="Arial" panose="020B0604020202020204" pitchFamily="34" charset="0"/>
              </a:rPr>
              <a:t>Übersetzung</a:t>
            </a:r>
          </a:p>
          <a:p>
            <a:pPr>
              <a:lnSpc>
                <a:spcPct val="107000"/>
              </a:lnSpc>
              <a:spcAft>
                <a:spcPts val="800"/>
              </a:spcAft>
            </a:pPr>
            <a:r>
              <a:rPr lang="de-DE" sz="1200" dirty="0">
                <a:effectLst/>
                <a:latin typeface="Calibri" panose="020F0502020204030204" pitchFamily="34" charset="0"/>
                <a:ea typeface="MyriadPro-Regular"/>
                <a:cs typeface="Arial" panose="020B0604020202020204" pitchFamily="34" charset="0"/>
              </a:rPr>
              <a:t>Marlene Grabner</a:t>
            </a:r>
            <a:endParaRPr lang="de-DE" sz="1100" dirty="0">
              <a:effectLst/>
              <a:latin typeface="Calibri" panose="020F0502020204030204" pitchFamily="34" charset="0"/>
              <a:ea typeface="MyriadPro-Regular"/>
              <a:cs typeface="Arial" panose="020B0604020202020204" pitchFamily="34" charset="0"/>
            </a:endParaRPr>
          </a:p>
          <a:p>
            <a:pPr>
              <a:lnSpc>
                <a:spcPct val="130000"/>
              </a:lnSpc>
            </a:pPr>
            <a:r>
              <a:rPr lang="de-DE" sz="1400" b="1" dirty="0">
                <a:solidFill>
                  <a:schemeClr val="bg1">
                    <a:lumMod val="65000"/>
                  </a:schemeClr>
                </a:solidFill>
                <a:latin typeface="Calibri" panose="020F0502020204030204" pitchFamily="34" charset="0"/>
                <a:cs typeface="Arial" panose="020B0604020202020204" pitchFamily="34" charset="0"/>
              </a:rPr>
              <a:t>Layout</a:t>
            </a:r>
          </a:p>
          <a:p>
            <a:pPr>
              <a:lnSpc>
                <a:spcPct val="107000"/>
              </a:lnSpc>
              <a:spcAft>
                <a:spcPts val="800"/>
              </a:spcAft>
            </a:pPr>
            <a:r>
              <a:rPr lang="de-DE" sz="1200" dirty="0">
                <a:effectLst/>
                <a:latin typeface="Calibri" panose="020F0502020204030204" pitchFamily="34" charset="0"/>
                <a:ea typeface="MyriadPro-Regular"/>
                <a:cs typeface="Arial" panose="020B0604020202020204" pitchFamily="34" charset="0"/>
              </a:rPr>
              <a:t>GUnet</a:t>
            </a:r>
            <a:endParaRPr lang="de-DE" sz="1100" dirty="0">
              <a:effectLst/>
              <a:latin typeface="Calibri" panose="020F0502020204030204" pitchFamily="34" charset="0"/>
              <a:ea typeface="MyriadPro-Regular"/>
              <a:cs typeface="Arial" panose="020B0604020202020204" pitchFamily="34" charset="0"/>
            </a:endParaRPr>
          </a:p>
        </p:txBody>
      </p:sp>
      <p:pic>
        <p:nvPicPr>
          <p:cNvPr id="17"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505381" y="6294424"/>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877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de-DE" dirty="0"/>
              <a:t>Wie du mit diesem Heft arbeiten kannst  </a:t>
            </a:r>
            <a:r>
              <a:rPr lang="de-DE" sz="3200" dirty="0"/>
              <a:t> (3)</a:t>
            </a:r>
            <a:endParaRPr lang="de-DE"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fontScale="85000" lnSpcReduction="20000"/>
          </a:bodyPr>
          <a:lstStyle/>
          <a:p>
            <a:pPr algn="just">
              <a:lnSpc>
                <a:spcPct val="130000"/>
              </a:lnSpc>
              <a:tabLst>
                <a:tab pos="4380865" algn="l"/>
                <a:tab pos="4830445" algn="l"/>
              </a:tabLst>
            </a:pPr>
            <a:r>
              <a:rPr lang="de-DE" dirty="0">
                <a:latin typeface="Calibri" panose="020F0502020204030204" pitchFamily="34" charset="0"/>
                <a:ea typeface="MyriadPro-Regular"/>
                <a:cs typeface="Arial" panose="020B0604020202020204" pitchFamily="34" charset="0"/>
              </a:rPr>
              <a:t>Natürlich wirst du auch erfahren, </a:t>
            </a:r>
            <a:r>
              <a:rPr lang="de-DE" b="1" dirty="0">
                <a:latin typeface="Calibri" panose="020F0502020204030204" pitchFamily="34" charset="0"/>
                <a:ea typeface="MyriadPro-Regular"/>
                <a:cs typeface="Arial" panose="020B0604020202020204" pitchFamily="34" charset="0"/>
              </a:rPr>
              <a:t>wie die Geschichte </a:t>
            </a:r>
            <a:r>
              <a:rPr lang="de-DE" dirty="0">
                <a:latin typeface="Calibri" panose="020F0502020204030204" pitchFamily="34" charset="0"/>
                <a:ea typeface="MyriadPro-Regular"/>
                <a:cs typeface="Arial" panose="020B0604020202020204" pitchFamily="34" charset="0"/>
              </a:rPr>
              <a:t>laut den historischen Berichten </a:t>
            </a:r>
            <a:r>
              <a:rPr lang="de-DE" b="1" dirty="0">
                <a:latin typeface="Calibri" panose="020F0502020204030204" pitchFamily="34" charset="0"/>
                <a:ea typeface="MyriadPro-Regular"/>
                <a:cs typeface="Arial" panose="020B0604020202020204" pitchFamily="34" charset="0"/>
              </a:rPr>
              <a:t>weitergegangen ist</a:t>
            </a:r>
            <a:r>
              <a:rPr lang="de-DE" dirty="0">
                <a:latin typeface="Calibri" panose="020F0502020204030204" pitchFamily="34" charset="0"/>
                <a:ea typeface="MyriadPro-Regular"/>
                <a:cs typeface="Arial" panose="020B0604020202020204" pitchFamily="34" charset="0"/>
              </a:rPr>
              <a:t>, aber </a:t>
            </a:r>
            <a:r>
              <a:rPr lang="de-DE" i="1" dirty="0">
                <a:latin typeface="Calibri" panose="020F0502020204030204" pitchFamily="34" charset="0"/>
                <a:ea typeface="MyriadPro-Regular"/>
                <a:cs typeface="Arial" panose="020B0604020202020204" pitchFamily="34" charset="0"/>
              </a:rPr>
              <a:t>dafür bitten wir dich um etwas Geduld</a:t>
            </a:r>
            <a:r>
              <a:rPr lang="de-DE" dirty="0">
                <a:latin typeface="Calibri" panose="020F0502020204030204" pitchFamily="34" charset="0"/>
                <a:ea typeface="MyriadPro-Regular"/>
                <a:cs typeface="Arial" panose="020B0604020202020204" pitchFamily="34" charset="0"/>
              </a:rPr>
              <a:t>. </a:t>
            </a:r>
          </a:p>
          <a:p>
            <a:pPr algn="just">
              <a:lnSpc>
                <a:spcPct val="130000"/>
              </a:lnSpc>
              <a:tabLst>
                <a:tab pos="4380865" algn="l"/>
                <a:tab pos="4830445" algn="l"/>
              </a:tabLst>
            </a:pPr>
            <a:r>
              <a:rPr lang="de-DE" dirty="0">
                <a:latin typeface="Calibri" panose="020F0502020204030204" pitchFamily="34" charset="0"/>
                <a:ea typeface="MyriadPro-Regular"/>
                <a:cs typeface="Arial" panose="020B0604020202020204" pitchFamily="34" charset="0"/>
              </a:rPr>
              <a:t>Schließlich würde es doch nur halb so viel Spaß machen, wenn du bereits alles im Vorhinein weißt. </a:t>
            </a:r>
          </a:p>
          <a:p>
            <a:pPr algn="just">
              <a:lnSpc>
                <a:spcPct val="130000"/>
              </a:lnSpc>
              <a:tabLst>
                <a:tab pos="4380865" algn="l"/>
                <a:tab pos="4830445" algn="l"/>
              </a:tabLst>
            </a:pPr>
            <a:r>
              <a:rPr lang="de-DE" dirty="0">
                <a:latin typeface="Calibri" panose="020F0502020204030204" pitchFamily="34" charset="0"/>
                <a:ea typeface="MyriadPro-Regular"/>
                <a:cs typeface="Arial" panose="020B0604020202020204" pitchFamily="34" charset="0"/>
              </a:rPr>
              <a:t>Gehe stattdessen zum zweiten Teil dieses Heftes, </a:t>
            </a:r>
          </a:p>
          <a:p>
            <a:pPr lvl="1" algn="just">
              <a:lnSpc>
                <a:spcPct val="130000"/>
              </a:lnSpc>
              <a:tabLst>
                <a:tab pos="4380865" algn="l"/>
                <a:tab pos="4830445" algn="l"/>
              </a:tabLst>
            </a:pPr>
            <a:r>
              <a:rPr lang="de-DE" b="1" dirty="0">
                <a:latin typeface="Calibri" panose="020F0502020204030204" pitchFamily="34" charset="0"/>
                <a:ea typeface="MyriadPro-Regular"/>
                <a:cs typeface="Arial" panose="020B0604020202020204" pitchFamily="34" charset="0"/>
              </a:rPr>
              <a:t>schlüpfe in die Rolle der von dir gewählten Person und erlebe die Geschichte aus ihrer Sicht. </a:t>
            </a:r>
          </a:p>
          <a:p>
            <a:pPr algn="ctr">
              <a:lnSpc>
                <a:spcPct val="130000"/>
              </a:lnSpc>
              <a:buFont typeface="Calibri" panose="020F0502020204030204" pitchFamily="34" charset="0"/>
              <a:buChar char="₋"/>
              <a:tabLst>
                <a:tab pos="4380865" algn="l"/>
                <a:tab pos="4830445" algn="l"/>
              </a:tabLst>
            </a:pPr>
            <a:r>
              <a:rPr lang="de-DE" i="1" dirty="0">
                <a:latin typeface="Calibri" panose="020F0502020204030204" pitchFamily="34" charset="0"/>
                <a:ea typeface="MyriadPro-Regular"/>
                <a:cs typeface="Arial" panose="020B0604020202020204" pitchFamily="34" charset="0"/>
              </a:rPr>
              <a:t>Was beschäftigt dich, wenn du in dieser Rolle bist? </a:t>
            </a:r>
          </a:p>
          <a:p>
            <a:pPr algn="ctr">
              <a:lnSpc>
                <a:spcPct val="130000"/>
              </a:lnSpc>
              <a:buFont typeface="Calibri" panose="020F0502020204030204" pitchFamily="34" charset="0"/>
              <a:buChar char="₋"/>
              <a:tabLst>
                <a:tab pos="4380865" algn="l"/>
                <a:tab pos="4830445" algn="l"/>
              </a:tabLst>
            </a:pPr>
            <a:r>
              <a:rPr lang="de-DE" i="1" dirty="0">
                <a:latin typeface="Calibri" panose="020F0502020204030204" pitchFamily="34" charset="0"/>
                <a:ea typeface="MyriadPro-Regular"/>
                <a:cs typeface="Arial" panose="020B0604020202020204" pitchFamily="34" charset="0"/>
              </a:rPr>
              <a:t>Wie würdest du handeln?</a:t>
            </a:r>
            <a:endParaRPr lang="de-DE" sz="3600" dirty="0"/>
          </a:p>
        </p:txBody>
      </p:sp>
    </p:spTree>
    <p:extLst>
      <p:ext uri="{BB962C8B-B14F-4D97-AF65-F5344CB8AC3E}">
        <p14:creationId xmlns:p14="http://schemas.microsoft.com/office/powerpoint/2010/main" val="290117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de-DE" dirty="0"/>
              <a:t>Wie du mit diesem Heft arbeiten kannst  </a:t>
            </a:r>
            <a:r>
              <a:rPr lang="de-DE" sz="3200" dirty="0"/>
              <a:t> (4)</a:t>
            </a:r>
            <a:endParaRPr lang="de-DE"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de-DE" sz="2400" dirty="0">
                <a:latin typeface="Calibri" panose="020F0502020204030204" pitchFamily="34" charset="0"/>
                <a:ea typeface="MyriadPro-Regular"/>
                <a:cs typeface="Arial" panose="020B0604020202020204" pitchFamily="34" charset="0"/>
              </a:rPr>
              <a:t>Folge den </a:t>
            </a:r>
            <a:r>
              <a:rPr lang="de-DE" sz="2400" b="1" dirty="0">
                <a:latin typeface="Calibri" panose="020F0502020204030204" pitchFamily="34" charset="0"/>
                <a:ea typeface="MyriadPro-Regular"/>
                <a:cs typeface="Arial" panose="020B0604020202020204" pitchFamily="34" charset="0"/>
              </a:rPr>
              <a:t>einzelnen Schritten </a:t>
            </a:r>
            <a:r>
              <a:rPr lang="de-DE" sz="2400" dirty="0">
                <a:latin typeface="Calibri" panose="020F0502020204030204" pitchFamily="34" charset="0"/>
                <a:ea typeface="MyriadPro-Regular"/>
                <a:cs typeface="Arial" panose="020B0604020202020204" pitchFamily="34" charset="0"/>
              </a:rPr>
              <a:t>und sieh dir erst ganz zum Schluss an, wie die Geschichte tatsächlich weiter gegangen ist. </a:t>
            </a:r>
          </a:p>
          <a:p>
            <a:pPr algn="just">
              <a:lnSpc>
                <a:spcPct val="130000"/>
              </a:lnSpc>
              <a:tabLst>
                <a:tab pos="4380865" algn="l"/>
                <a:tab pos="4830445" algn="l"/>
              </a:tabLst>
            </a:pPr>
            <a:r>
              <a:rPr lang="de-DE" sz="2400" dirty="0">
                <a:latin typeface="Calibri" panose="020F0502020204030204" pitchFamily="34" charset="0"/>
                <a:ea typeface="MyriadPro-Regular"/>
                <a:cs typeface="Arial" panose="020B0604020202020204" pitchFamily="34" charset="0"/>
              </a:rPr>
              <a:t>Wenn du mehr darüber wissen willst, frage deine Lehrerin oder deinen Lehrer für Geschichte, sie oder er freut sich sicher über dein Interesse und erzählt dir sicher gerne mehr darüber.</a:t>
            </a:r>
          </a:p>
        </p:txBody>
      </p:sp>
    </p:spTree>
    <p:extLst>
      <p:ext uri="{BB962C8B-B14F-4D97-AF65-F5344CB8AC3E}">
        <p14:creationId xmlns:p14="http://schemas.microsoft.com/office/powerpoint/2010/main" val="3333038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de-DE" sz="5400" dirty="0">
                <a:solidFill>
                  <a:srgbClr val="FBE82A"/>
                </a:solidFill>
                <a:effectLst>
                  <a:outerShdw blurRad="38100" dist="38100" dir="2700000" algn="tl">
                    <a:srgbClr val="000000">
                      <a:alpha val="43137"/>
                    </a:srgbClr>
                  </a:outerShdw>
                </a:effectLst>
              </a:rPr>
              <a:t>Die einzelnen Schritte</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94051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pisode-2-What-DE">
            <a:hlinkClick r:id="" action="ppaction://media"/>
            <a:extLst>
              <a:ext uri="{FF2B5EF4-FFF2-40B4-BE49-F238E27FC236}">
                <a16:creationId xmlns:a16="http://schemas.microsoft.com/office/drawing/2014/main" id="{1823404B-F883-E058-B0EE-9F75D59B9A9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655631" y="1472858"/>
            <a:ext cx="1365636" cy="1365636"/>
          </a:xfrm>
          <a:prstGeom prst="rect">
            <a:avLst/>
          </a:prstGeom>
        </p:spPr>
      </p:pic>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a:noFill/>
        </p:spPr>
        <p:txBody>
          <a:bodyPr/>
          <a:lstStyle/>
          <a:p>
            <a:r>
              <a:rPr lang="en-GB" sz="2000" b="1" dirty="0">
                <a:latin typeface="Calibri" panose="020F0502020204030204" pitchFamily="34" charset="0"/>
                <a:ea typeface="MyriadPro-Regular"/>
                <a:cs typeface="Arial" panose="020B0604020202020204" pitchFamily="34" charset="0"/>
              </a:rPr>
              <a:t>Lies </a:t>
            </a:r>
            <a:r>
              <a:rPr lang="en-GB" sz="2000" b="1" dirty="0" err="1">
                <a:latin typeface="Calibri" panose="020F0502020204030204" pitchFamily="34" charset="0"/>
                <a:ea typeface="MyriadPro-Regular"/>
                <a:cs typeface="Arial" panose="020B0604020202020204" pitchFamily="34" charset="0"/>
              </a:rPr>
              <a:t>dir</a:t>
            </a:r>
            <a:r>
              <a:rPr lang="en-GB" sz="2000" b="1" dirty="0">
                <a:latin typeface="Calibri" panose="020F0502020204030204" pitchFamily="34" charset="0"/>
                <a:ea typeface="MyriadPro-Regular"/>
                <a:cs typeface="Arial" panose="020B0604020202020204" pitchFamily="34" charset="0"/>
              </a:rPr>
              <a:t>  </a:t>
            </a:r>
            <a:endParaRPr lang="en-GB" sz="2000" b="1" dirty="0">
              <a:effectLst/>
              <a:latin typeface="Calibri" panose="020F0502020204030204" pitchFamily="34" charset="0"/>
              <a:ea typeface="MyriadPro-Regular"/>
              <a:cs typeface="Arial" panose="020B0604020202020204" pitchFamily="34" charset="0"/>
            </a:endParaRPr>
          </a:p>
          <a:p>
            <a:pPr lvl="1"/>
            <a:r>
              <a:rPr lang="en-GB" sz="2000" dirty="0">
                <a:latin typeface="Calibri" panose="020F0502020204030204" pitchFamily="34" charset="0"/>
                <a:ea typeface="MyriadPro-Regular"/>
                <a:cs typeface="Arial" panose="020B0604020202020204" pitchFamily="34" charset="0"/>
              </a:rPr>
              <a:t>die </a:t>
            </a:r>
            <a:r>
              <a:rPr lang="en-GB" sz="2000" dirty="0" err="1">
                <a:latin typeface="Calibri" panose="020F0502020204030204" pitchFamily="34" charset="0"/>
                <a:ea typeface="MyriadPro-Regular"/>
                <a:cs typeface="Arial" panose="020B0604020202020204" pitchFamily="34" charset="0"/>
              </a:rPr>
              <a:t>Beschreibung</a:t>
            </a:r>
            <a:r>
              <a:rPr lang="en-GB" sz="2000" dirty="0">
                <a:latin typeface="Calibri" panose="020F0502020204030204" pitchFamily="34" charset="0"/>
                <a:ea typeface="MyriadPro-Regular"/>
                <a:cs typeface="Arial" panose="020B0604020202020204" pitchFamily="34" charset="0"/>
              </a:rPr>
              <a:t> der Episode </a:t>
            </a:r>
            <a:endParaRPr lang="en-GB" sz="2000" dirty="0">
              <a:effectLst/>
              <a:latin typeface="Calibri" panose="020F0502020204030204" pitchFamily="34" charset="0"/>
              <a:ea typeface="MyriadPro-Regular"/>
              <a:cs typeface="Arial" panose="020B0604020202020204" pitchFamily="34" charset="0"/>
            </a:endParaRPr>
          </a:p>
          <a:p>
            <a:pPr lvl="1"/>
            <a:r>
              <a:rPr lang="de-DE" sz="2000" dirty="0">
                <a:latin typeface="Calibri" panose="020F0502020204030204" pitchFamily="34" charset="0"/>
                <a:ea typeface="MyriadPro-Regular"/>
                <a:cs typeface="Arial" panose="020B0604020202020204" pitchFamily="34" charset="0"/>
              </a:rPr>
              <a:t>und der Situation genau durch</a:t>
            </a:r>
            <a:r>
              <a:rPr lang="en-GB" sz="2000" dirty="0">
                <a:effectLst/>
                <a:latin typeface="Calibri" panose="020F0502020204030204" pitchFamily="34" charset="0"/>
                <a:ea typeface="MyriadPro-Regular"/>
                <a:cs typeface="Arial" panose="020B0604020202020204" pitchFamily="34" charset="0"/>
              </a:rPr>
              <a:t>. </a:t>
            </a:r>
          </a:p>
          <a:p>
            <a:endParaRPr lang="en-GB" sz="2000" dirty="0">
              <a:effectLst/>
              <a:latin typeface="Calibri" panose="020F0502020204030204" pitchFamily="34" charset="0"/>
              <a:ea typeface="MyriadPro-Regular"/>
              <a:cs typeface="Arial" panose="020B0604020202020204" pitchFamily="34" charset="0"/>
            </a:endParaRPr>
          </a:p>
          <a:p>
            <a:r>
              <a:rPr lang="de-DE" sz="2000" dirty="0">
                <a:latin typeface="Calibri" panose="020F0502020204030204" pitchFamily="34" charset="0"/>
                <a:ea typeface="MyriadPro-Regular"/>
                <a:cs typeface="Arial" panose="020B0604020202020204" pitchFamily="34" charset="0"/>
              </a:rPr>
              <a:t>Zögere nicht, deine Lehrerin oder deinen Lehrer zu fragen, wenn du dich nicht auskennst oder weitere Verständnisfragen hast. Du kannst auch im Internet weiter recherchieren, wenn dich ein Thema besonders interessiert</a:t>
            </a:r>
            <a:r>
              <a:rPr lang="en-GB" sz="1800" dirty="0">
                <a:effectLst/>
                <a:latin typeface="Calibri" panose="020F0502020204030204" pitchFamily="34" charset="0"/>
                <a:ea typeface="MyriadPro-Regular"/>
                <a:cs typeface="Arial" panose="020B0604020202020204" pitchFamily="34" charset="0"/>
              </a:rPr>
              <a:t>.</a:t>
            </a:r>
          </a:p>
        </p:txBody>
      </p:sp>
      <p:sp>
        <p:nvSpPr>
          <p:cNvPr id="7" name="TextBox 6">
            <a:extLst>
              <a:ext uri="{FF2B5EF4-FFF2-40B4-BE49-F238E27FC236}">
                <a16:creationId xmlns:a16="http://schemas.microsoft.com/office/drawing/2014/main" id="{CD9AC42D-679B-4B3C-A8A8-71517BB10085}"/>
              </a:ext>
            </a:extLst>
          </p:cNvPr>
          <p:cNvSpPr txBox="1"/>
          <p:nvPr/>
        </p:nvSpPr>
        <p:spPr>
          <a:xfrm>
            <a:off x="108485" y="2048278"/>
            <a:ext cx="11975029" cy="3970318"/>
          </a:xfrm>
          <a:custGeom>
            <a:avLst/>
            <a:gdLst>
              <a:gd name="connsiteX0" fmla="*/ 0 w 11975029"/>
              <a:gd name="connsiteY0" fmla="*/ 0 h 3970318"/>
              <a:gd name="connsiteX1" fmla="*/ 479001 w 11975029"/>
              <a:gd name="connsiteY1" fmla="*/ 0 h 3970318"/>
              <a:gd name="connsiteX2" fmla="*/ 958002 w 11975029"/>
              <a:gd name="connsiteY2" fmla="*/ 0 h 3970318"/>
              <a:gd name="connsiteX3" fmla="*/ 1317253 w 11975029"/>
              <a:gd name="connsiteY3" fmla="*/ 0 h 3970318"/>
              <a:gd name="connsiteX4" fmla="*/ 2035755 w 11975029"/>
              <a:gd name="connsiteY4" fmla="*/ 0 h 3970318"/>
              <a:gd name="connsiteX5" fmla="*/ 2395006 w 11975029"/>
              <a:gd name="connsiteY5" fmla="*/ 0 h 3970318"/>
              <a:gd name="connsiteX6" fmla="*/ 2634506 w 11975029"/>
              <a:gd name="connsiteY6" fmla="*/ 0 h 3970318"/>
              <a:gd name="connsiteX7" fmla="*/ 3233258 w 11975029"/>
              <a:gd name="connsiteY7" fmla="*/ 0 h 3970318"/>
              <a:gd name="connsiteX8" fmla="*/ 3472758 w 11975029"/>
              <a:gd name="connsiteY8" fmla="*/ 0 h 3970318"/>
              <a:gd name="connsiteX9" fmla="*/ 4311010 w 11975029"/>
              <a:gd name="connsiteY9" fmla="*/ 0 h 3970318"/>
              <a:gd name="connsiteX10" fmla="*/ 4550511 w 11975029"/>
              <a:gd name="connsiteY10" fmla="*/ 0 h 3970318"/>
              <a:gd name="connsiteX11" fmla="*/ 5029512 w 11975029"/>
              <a:gd name="connsiteY11" fmla="*/ 0 h 3970318"/>
              <a:gd name="connsiteX12" fmla="*/ 5867764 w 11975029"/>
              <a:gd name="connsiteY12" fmla="*/ 0 h 3970318"/>
              <a:gd name="connsiteX13" fmla="*/ 6706016 w 11975029"/>
              <a:gd name="connsiteY13" fmla="*/ 0 h 3970318"/>
              <a:gd name="connsiteX14" fmla="*/ 7304768 w 11975029"/>
              <a:gd name="connsiteY14" fmla="*/ 0 h 3970318"/>
              <a:gd name="connsiteX15" fmla="*/ 7783769 w 11975029"/>
              <a:gd name="connsiteY15" fmla="*/ 0 h 3970318"/>
              <a:gd name="connsiteX16" fmla="*/ 8143020 w 11975029"/>
              <a:gd name="connsiteY16" fmla="*/ 0 h 3970318"/>
              <a:gd name="connsiteX17" fmla="*/ 8382520 w 11975029"/>
              <a:gd name="connsiteY17" fmla="*/ 0 h 3970318"/>
              <a:gd name="connsiteX18" fmla="*/ 8861521 w 11975029"/>
              <a:gd name="connsiteY18" fmla="*/ 0 h 3970318"/>
              <a:gd name="connsiteX19" fmla="*/ 9580023 w 11975029"/>
              <a:gd name="connsiteY19" fmla="*/ 0 h 3970318"/>
              <a:gd name="connsiteX20" fmla="*/ 10059024 w 11975029"/>
              <a:gd name="connsiteY20" fmla="*/ 0 h 3970318"/>
              <a:gd name="connsiteX21" fmla="*/ 10418275 w 11975029"/>
              <a:gd name="connsiteY21" fmla="*/ 0 h 3970318"/>
              <a:gd name="connsiteX22" fmla="*/ 11256527 w 11975029"/>
              <a:gd name="connsiteY22" fmla="*/ 0 h 3970318"/>
              <a:gd name="connsiteX23" fmla="*/ 11975029 w 11975029"/>
              <a:gd name="connsiteY23" fmla="*/ 0 h 3970318"/>
              <a:gd name="connsiteX24" fmla="*/ 11975029 w 11975029"/>
              <a:gd name="connsiteY24" fmla="*/ 448079 h 3970318"/>
              <a:gd name="connsiteX25" fmla="*/ 11975029 w 11975029"/>
              <a:gd name="connsiteY25" fmla="*/ 975564 h 3970318"/>
              <a:gd name="connsiteX26" fmla="*/ 11975029 w 11975029"/>
              <a:gd name="connsiteY26" fmla="*/ 1582455 h 3970318"/>
              <a:gd name="connsiteX27" fmla="*/ 11975029 w 11975029"/>
              <a:gd name="connsiteY27" fmla="*/ 2070237 h 3970318"/>
              <a:gd name="connsiteX28" fmla="*/ 11975029 w 11975029"/>
              <a:gd name="connsiteY28" fmla="*/ 2637426 h 3970318"/>
              <a:gd name="connsiteX29" fmla="*/ 11975029 w 11975029"/>
              <a:gd name="connsiteY29" fmla="*/ 3125207 h 3970318"/>
              <a:gd name="connsiteX30" fmla="*/ 11975029 w 11975029"/>
              <a:gd name="connsiteY30" fmla="*/ 3970318 h 3970318"/>
              <a:gd name="connsiteX31" fmla="*/ 11496028 w 11975029"/>
              <a:gd name="connsiteY31" fmla="*/ 3970318 h 3970318"/>
              <a:gd name="connsiteX32" fmla="*/ 10897276 w 11975029"/>
              <a:gd name="connsiteY32" fmla="*/ 3970318 h 3970318"/>
              <a:gd name="connsiteX33" fmla="*/ 10298525 w 11975029"/>
              <a:gd name="connsiteY33" fmla="*/ 3970318 h 3970318"/>
              <a:gd name="connsiteX34" fmla="*/ 9580023 w 11975029"/>
              <a:gd name="connsiteY34" fmla="*/ 3970318 h 3970318"/>
              <a:gd name="connsiteX35" fmla="*/ 9101022 w 11975029"/>
              <a:gd name="connsiteY35" fmla="*/ 3970318 h 3970318"/>
              <a:gd name="connsiteX36" fmla="*/ 8382520 w 11975029"/>
              <a:gd name="connsiteY36" fmla="*/ 3970318 h 3970318"/>
              <a:gd name="connsiteX37" fmla="*/ 7544268 w 11975029"/>
              <a:gd name="connsiteY37" fmla="*/ 3970318 h 3970318"/>
              <a:gd name="connsiteX38" fmla="*/ 6706016 w 11975029"/>
              <a:gd name="connsiteY38" fmla="*/ 3970318 h 3970318"/>
              <a:gd name="connsiteX39" fmla="*/ 5987514 w 11975029"/>
              <a:gd name="connsiteY39" fmla="*/ 3970318 h 3970318"/>
              <a:gd name="connsiteX40" fmla="*/ 5628264 w 11975029"/>
              <a:gd name="connsiteY40" fmla="*/ 3970318 h 3970318"/>
              <a:gd name="connsiteX41" fmla="*/ 5269013 w 11975029"/>
              <a:gd name="connsiteY41" fmla="*/ 3970318 h 3970318"/>
              <a:gd name="connsiteX42" fmla="*/ 4790012 w 11975029"/>
              <a:gd name="connsiteY42" fmla="*/ 3970318 h 3970318"/>
              <a:gd name="connsiteX43" fmla="*/ 4430761 w 11975029"/>
              <a:gd name="connsiteY43" fmla="*/ 3970318 h 3970318"/>
              <a:gd name="connsiteX44" fmla="*/ 4071510 w 11975029"/>
              <a:gd name="connsiteY44" fmla="*/ 3970318 h 3970318"/>
              <a:gd name="connsiteX45" fmla="*/ 3712259 w 11975029"/>
              <a:gd name="connsiteY45" fmla="*/ 3970318 h 3970318"/>
              <a:gd name="connsiteX46" fmla="*/ 3233258 w 11975029"/>
              <a:gd name="connsiteY46" fmla="*/ 3970318 h 3970318"/>
              <a:gd name="connsiteX47" fmla="*/ 2395006 w 11975029"/>
              <a:gd name="connsiteY47" fmla="*/ 3970318 h 3970318"/>
              <a:gd name="connsiteX48" fmla="*/ 1676504 w 11975029"/>
              <a:gd name="connsiteY48" fmla="*/ 3970318 h 3970318"/>
              <a:gd name="connsiteX49" fmla="*/ 838252 w 11975029"/>
              <a:gd name="connsiteY49" fmla="*/ 3970318 h 3970318"/>
              <a:gd name="connsiteX50" fmla="*/ 598751 w 11975029"/>
              <a:gd name="connsiteY50" fmla="*/ 3970318 h 3970318"/>
              <a:gd name="connsiteX51" fmla="*/ 0 w 11975029"/>
              <a:gd name="connsiteY51" fmla="*/ 3970318 h 3970318"/>
              <a:gd name="connsiteX52" fmla="*/ 0 w 11975029"/>
              <a:gd name="connsiteY52" fmla="*/ 3363427 h 3970318"/>
              <a:gd name="connsiteX53" fmla="*/ 0 w 11975029"/>
              <a:gd name="connsiteY53" fmla="*/ 2756535 h 3970318"/>
              <a:gd name="connsiteX54" fmla="*/ 0 w 11975029"/>
              <a:gd name="connsiteY54" fmla="*/ 2189347 h 3970318"/>
              <a:gd name="connsiteX55" fmla="*/ 0 w 11975029"/>
              <a:gd name="connsiteY55" fmla="*/ 1661862 h 3970318"/>
              <a:gd name="connsiteX56" fmla="*/ 0 w 11975029"/>
              <a:gd name="connsiteY56" fmla="*/ 1054970 h 3970318"/>
              <a:gd name="connsiteX57" fmla="*/ 0 w 11975029"/>
              <a:gd name="connsiteY57" fmla="*/ 606891 h 3970318"/>
              <a:gd name="connsiteX58" fmla="*/ 0 w 11975029"/>
              <a:gd name="connsiteY58" fmla="*/ 0 h 397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975029" h="3970318" fill="none" extrusionOk="0">
                <a:moveTo>
                  <a:pt x="0" y="0"/>
                </a:moveTo>
                <a:cubicBezTo>
                  <a:pt x="223102" y="-51041"/>
                  <a:pt x="378074" y="41401"/>
                  <a:pt x="479001" y="0"/>
                </a:cubicBezTo>
                <a:cubicBezTo>
                  <a:pt x="579928" y="-41401"/>
                  <a:pt x="823639" y="9426"/>
                  <a:pt x="958002" y="0"/>
                </a:cubicBezTo>
                <a:cubicBezTo>
                  <a:pt x="1092365" y="-9426"/>
                  <a:pt x="1177593" y="39878"/>
                  <a:pt x="1317253" y="0"/>
                </a:cubicBezTo>
                <a:cubicBezTo>
                  <a:pt x="1456913" y="-39878"/>
                  <a:pt x="1726897" y="36660"/>
                  <a:pt x="2035755" y="0"/>
                </a:cubicBezTo>
                <a:cubicBezTo>
                  <a:pt x="2344613" y="-36660"/>
                  <a:pt x="2240820" y="27463"/>
                  <a:pt x="2395006" y="0"/>
                </a:cubicBezTo>
                <a:cubicBezTo>
                  <a:pt x="2549192" y="-27463"/>
                  <a:pt x="2560305" y="14992"/>
                  <a:pt x="2634506" y="0"/>
                </a:cubicBezTo>
                <a:cubicBezTo>
                  <a:pt x="2708707" y="-14992"/>
                  <a:pt x="2964362" y="14287"/>
                  <a:pt x="3233258" y="0"/>
                </a:cubicBezTo>
                <a:cubicBezTo>
                  <a:pt x="3502154" y="-14287"/>
                  <a:pt x="3368578" y="17008"/>
                  <a:pt x="3472758" y="0"/>
                </a:cubicBezTo>
                <a:cubicBezTo>
                  <a:pt x="3576938" y="-17008"/>
                  <a:pt x="3964501" y="32988"/>
                  <a:pt x="4311010" y="0"/>
                </a:cubicBezTo>
                <a:cubicBezTo>
                  <a:pt x="4657519" y="-32988"/>
                  <a:pt x="4471791" y="20330"/>
                  <a:pt x="4550511" y="0"/>
                </a:cubicBezTo>
                <a:cubicBezTo>
                  <a:pt x="4629231" y="-20330"/>
                  <a:pt x="4829990" y="11580"/>
                  <a:pt x="5029512" y="0"/>
                </a:cubicBezTo>
                <a:cubicBezTo>
                  <a:pt x="5229034" y="-11580"/>
                  <a:pt x="5500087" y="17289"/>
                  <a:pt x="5867764" y="0"/>
                </a:cubicBezTo>
                <a:cubicBezTo>
                  <a:pt x="6235441" y="-17289"/>
                  <a:pt x="6521292" y="75436"/>
                  <a:pt x="6706016" y="0"/>
                </a:cubicBezTo>
                <a:cubicBezTo>
                  <a:pt x="6890740" y="-75436"/>
                  <a:pt x="7048671" y="36466"/>
                  <a:pt x="7304768" y="0"/>
                </a:cubicBezTo>
                <a:cubicBezTo>
                  <a:pt x="7560865" y="-36466"/>
                  <a:pt x="7664684" y="42457"/>
                  <a:pt x="7783769" y="0"/>
                </a:cubicBezTo>
                <a:cubicBezTo>
                  <a:pt x="7902854" y="-42457"/>
                  <a:pt x="8020570" y="19183"/>
                  <a:pt x="8143020" y="0"/>
                </a:cubicBezTo>
                <a:cubicBezTo>
                  <a:pt x="8265470" y="-19183"/>
                  <a:pt x="8323307" y="21429"/>
                  <a:pt x="8382520" y="0"/>
                </a:cubicBezTo>
                <a:cubicBezTo>
                  <a:pt x="8441733" y="-21429"/>
                  <a:pt x="8658501" y="410"/>
                  <a:pt x="8861521" y="0"/>
                </a:cubicBezTo>
                <a:cubicBezTo>
                  <a:pt x="9064541" y="-410"/>
                  <a:pt x="9374112" y="78436"/>
                  <a:pt x="9580023" y="0"/>
                </a:cubicBezTo>
                <a:cubicBezTo>
                  <a:pt x="9785934" y="-78436"/>
                  <a:pt x="9830830" y="16980"/>
                  <a:pt x="10059024" y="0"/>
                </a:cubicBezTo>
                <a:cubicBezTo>
                  <a:pt x="10287218" y="-16980"/>
                  <a:pt x="10264967" y="37962"/>
                  <a:pt x="10418275" y="0"/>
                </a:cubicBezTo>
                <a:cubicBezTo>
                  <a:pt x="10571583" y="-37962"/>
                  <a:pt x="11057153" y="37875"/>
                  <a:pt x="11256527" y="0"/>
                </a:cubicBezTo>
                <a:cubicBezTo>
                  <a:pt x="11455901" y="-37875"/>
                  <a:pt x="11813963" y="26079"/>
                  <a:pt x="11975029" y="0"/>
                </a:cubicBezTo>
                <a:cubicBezTo>
                  <a:pt x="12002969" y="119351"/>
                  <a:pt x="11932216" y="244700"/>
                  <a:pt x="11975029" y="448079"/>
                </a:cubicBezTo>
                <a:cubicBezTo>
                  <a:pt x="12017842" y="651458"/>
                  <a:pt x="11939442" y="725180"/>
                  <a:pt x="11975029" y="975564"/>
                </a:cubicBezTo>
                <a:cubicBezTo>
                  <a:pt x="12010616" y="1225948"/>
                  <a:pt x="11932107" y="1445239"/>
                  <a:pt x="11975029" y="1582455"/>
                </a:cubicBezTo>
                <a:cubicBezTo>
                  <a:pt x="12017951" y="1719671"/>
                  <a:pt x="11942942" y="1893978"/>
                  <a:pt x="11975029" y="2070237"/>
                </a:cubicBezTo>
                <a:cubicBezTo>
                  <a:pt x="12007116" y="2246496"/>
                  <a:pt x="11913517" y="2401380"/>
                  <a:pt x="11975029" y="2637426"/>
                </a:cubicBezTo>
                <a:cubicBezTo>
                  <a:pt x="12036541" y="2873472"/>
                  <a:pt x="11952975" y="3020797"/>
                  <a:pt x="11975029" y="3125207"/>
                </a:cubicBezTo>
                <a:cubicBezTo>
                  <a:pt x="11997083" y="3229617"/>
                  <a:pt x="11962253" y="3729875"/>
                  <a:pt x="11975029" y="3970318"/>
                </a:cubicBezTo>
                <a:cubicBezTo>
                  <a:pt x="11766965" y="3982106"/>
                  <a:pt x="11644084" y="3916372"/>
                  <a:pt x="11496028" y="3970318"/>
                </a:cubicBezTo>
                <a:cubicBezTo>
                  <a:pt x="11347972" y="4024264"/>
                  <a:pt x="11087380" y="3912252"/>
                  <a:pt x="10897276" y="3970318"/>
                </a:cubicBezTo>
                <a:cubicBezTo>
                  <a:pt x="10707172" y="4028384"/>
                  <a:pt x="10519898" y="3953297"/>
                  <a:pt x="10298525" y="3970318"/>
                </a:cubicBezTo>
                <a:cubicBezTo>
                  <a:pt x="10077152" y="3987339"/>
                  <a:pt x="9855142" y="3925225"/>
                  <a:pt x="9580023" y="3970318"/>
                </a:cubicBezTo>
                <a:cubicBezTo>
                  <a:pt x="9304904" y="4015411"/>
                  <a:pt x="9308861" y="3947573"/>
                  <a:pt x="9101022" y="3970318"/>
                </a:cubicBezTo>
                <a:cubicBezTo>
                  <a:pt x="8893183" y="3993063"/>
                  <a:pt x="8634380" y="3917189"/>
                  <a:pt x="8382520" y="3970318"/>
                </a:cubicBezTo>
                <a:cubicBezTo>
                  <a:pt x="8130660" y="4023447"/>
                  <a:pt x="7782988" y="3960258"/>
                  <a:pt x="7544268" y="3970318"/>
                </a:cubicBezTo>
                <a:cubicBezTo>
                  <a:pt x="7305548" y="3980378"/>
                  <a:pt x="6938278" y="3870839"/>
                  <a:pt x="6706016" y="3970318"/>
                </a:cubicBezTo>
                <a:cubicBezTo>
                  <a:pt x="6473754" y="4069797"/>
                  <a:pt x="6333866" y="3938711"/>
                  <a:pt x="5987514" y="3970318"/>
                </a:cubicBezTo>
                <a:cubicBezTo>
                  <a:pt x="5641162" y="4001925"/>
                  <a:pt x="5796141" y="3959473"/>
                  <a:pt x="5628264" y="3970318"/>
                </a:cubicBezTo>
                <a:cubicBezTo>
                  <a:pt x="5460387" y="3981163"/>
                  <a:pt x="5447383" y="3941619"/>
                  <a:pt x="5269013" y="3970318"/>
                </a:cubicBezTo>
                <a:cubicBezTo>
                  <a:pt x="5090643" y="3999017"/>
                  <a:pt x="4935306" y="3952122"/>
                  <a:pt x="4790012" y="3970318"/>
                </a:cubicBezTo>
                <a:cubicBezTo>
                  <a:pt x="4644718" y="3988514"/>
                  <a:pt x="4525528" y="3938373"/>
                  <a:pt x="4430761" y="3970318"/>
                </a:cubicBezTo>
                <a:cubicBezTo>
                  <a:pt x="4335994" y="4002263"/>
                  <a:pt x="4207036" y="3969332"/>
                  <a:pt x="4071510" y="3970318"/>
                </a:cubicBezTo>
                <a:cubicBezTo>
                  <a:pt x="3935984" y="3971304"/>
                  <a:pt x="3853194" y="3961559"/>
                  <a:pt x="3712259" y="3970318"/>
                </a:cubicBezTo>
                <a:cubicBezTo>
                  <a:pt x="3571324" y="3979077"/>
                  <a:pt x="3347840" y="3961911"/>
                  <a:pt x="3233258" y="3970318"/>
                </a:cubicBezTo>
                <a:cubicBezTo>
                  <a:pt x="3118676" y="3978725"/>
                  <a:pt x="2590491" y="3942855"/>
                  <a:pt x="2395006" y="3970318"/>
                </a:cubicBezTo>
                <a:cubicBezTo>
                  <a:pt x="2199521" y="3997781"/>
                  <a:pt x="1841873" y="3887960"/>
                  <a:pt x="1676504" y="3970318"/>
                </a:cubicBezTo>
                <a:cubicBezTo>
                  <a:pt x="1511135" y="4052676"/>
                  <a:pt x="1019416" y="3950892"/>
                  <a:pt x="838252" y="3970318"/>
                </a:cubicBezTo>
                <a:cubicBezTo>
                  <a:pt x="657088" y="3989744"/>
                  <a:pt x="717281" y="3951002"/>
                  <a:pt x="598751" y="3970318"/>
                </a:cubicBezTo>
                <a:cubicBezTo>
                  <a:pt x="480221" y="3989634"/>
                  <a:pt x="162770" y="3913173"/>
                  <a:pt x="0" y="3970318"/>
                </a:cubicBezTo>
                <a:cubicBezTo>
                  <a:pt x="-54272" y="3795543"/>
                  <a:pt x="42301" y="3520718"/>
                  <a:pt x="0" y="3363427"/>
                </a:cubicBezTo>
                <a:cubicBezTo>
                  <a:pt x="-42301" y="3206136"/>
                  <a:pt x="54241" y="2943572"/>
                  <a:pt x="0" y="2756535"/>
                </a:cubicBezTo>
                <a:cubicBezTo>
                  <a:pt x="-54241" y="2569498"/>
                  <a:pt x="22956" y="2352258"/>
                  <a:pt x="0" y="2189347"/>
                </a:cubicBezTo>
                <a:cubicBezTo>
                  <a:pt x="-22956" y="2026436"/>
                  <a:pt x="44790" y="1781475"/>
                  <a:pt x="0" y="1661862"/>
                </a:cubicBezTo>
                <a:cubicBezTo>
                  <a:pt x="-44790" y="1542249"/>
                  <a:pt x="36578" y="1321828"/>
                  <a:pt x="0" y="1054970"/>
                </a:cubicBezTo>
                <a:cubicBezTo>
                  <a:pt x="-36578" y="788112"/>
                  <a:pt x="1085" y="716927"/>
                  <a:pt x="0" y="606891"/>
                </a:cubicBezTo>
                <a:cubicBezTo>
                  <a:pt x="-1085" y="496855"/>
                  <a:pt x="31265" y="141235"/>
                  <a:pt x="0" y="0"/>
                </a:cubicBezTo>
                <a:close/>
              </a:path>
              <a:path w="11975029" h="3970318" stroke="0" extrusionOk="0">
                <a:moveTo>
                  <a:pt x="0" y="0"/>
                </a:moveTo>
                <a:cubicBezTo>
                  <a:pt x="161596" y="-8804"/>
                  <a:pt x="232380" y="18799"/>
                  <a:pt x="359251" y="0"/>
                </a:cubicBezTo>
                <a:cubicBezTo>
                  <a:pt x="486122" y="-18799"/>
                  <a:pt x="710066" y="56466"/>
                  <a:pt x="838252" y="0"/>
                </a:cubicBezTo>
                <a:cubicBezTo>
                  <a:pt x="966438" y="-56466"/>
                  <a:pt x="1190050" y="22275"/>
                  <a:pt x="1437003" y="0"/>
                </a:cubicBezTo>
                <a:cubicBezTo>
                  <a:pt x="1683956" y="-22275"/>
                  <a:pt x="2014286" y="36338"/>
                  <a:pt x="2275256" y="0"/>
                </a:cubicBezTo>
                <a:cubicBezTo>
                  <a:pt x="2536226" y="-36338"/>
                  <a:pt x="2614540" y="22555"/>
                  <a:pt x="2754257" y="0"/>
                </a:cubicBezTo>
                <a:cubicBezTo>
                  <a:pt x="2893974" y="-22555"/>
                  <a:pt x="3117747" y="51685"/>
                  <a:pt x="3353008" y="0"/>
                </a:cubicBezTo>
                <a:cubicBezTo>
                  <a:pt x="3588269" y="-51685"/>
                  <a:pt x="3736153" y="49793"/>
                  <a:pt x="3832009" y="0"/>
                </a:cubicBezTo>
                <a:cubicBezTo>
                  <a:pt x="3927865" y="-49793"/>
                  <a:pt x="4111537" y="6265"/>
                  <a:pt x="4311010" y="0"/>
                </a:cubicBezTo>
                <a:cubicBezTo>
                  <a:pt x="4510483" y="-6265"/>
                  <a:pt x="4623722" y="50127"/>
                  <a:pt x="4790012" y="0"/>
                </a:cubicBezTo>
                <a:cubicBezTo>
                  <a:pt x="4956302" y="-50127"/>
                  <a:pt x="5343149" y="1208"/>
                  <a:pt x="5628264" y="0"/>
                </a:cubicBezTo>
                <a:cubicBezTo>
                  <a:pt x="5913379" y="-1208"/>
                  <a:pt x="6004309" y="43570"/>
                  <a:pt x="6227015" y="0"/>
                </a:cubicBezTo>
                <a:cubicBezTo>
                  <a:pt x="6449721" y="-43570"/>
                  <a:pt x="6531690" y="41525"/>
                  <a:pt x="6825767" y="0"/>
                </a:cubicBezTo>
                <a:cubicBezTo>
                  <a:pt x="7119844" y="-41525"/>
                  <a:pt x="7006955" y="21163"/>
                  <a:pt x="7185017" y="0"/>
                </a:cubicBezTo>
                <a:cubicBezTo>
                  <a:pt x="7363079" y="-21163"/>
                  <a:pt x="7379957" y="2836"/>
                  <a:pt x="7544268" y="0"/>
                </a:cubicBezTo>
                <a:cubicBezTo>
                  <a:pt x="7708579" y="-2836"/>
                  <a:pt x="7762493" y="2911"/>
                  <a:pt x="7903519" y="0"/>
                </a:cubicBezTo>
                <a:cubicBezTo>
                  <a:pt x="8044545" y="-2911"/>
                  <a:pt x="8098776" y="10427"/>
                  <a:pt x="8262770" y="0"/>
                </a:cubicBezTo>
                <a:cubicBezTo>
                  <a:pt x="8426764" y="-10427"/>
                  <a:pt x="8589511" y="18116"/>
                  <a:pt x="8741771" y="0"/>
                </a:cubicBezTo>
                <a:cubicBezTo>
                  <a:pt x="8894031" y="-18116"/>
                  <a:pt x="9176610" y="87224"/>
                  <a:pt x="9580023" y="0"/>
                </a:cubicBezTo>
                <a:cubicBezTo>
                  <a:pt x="9983436" y="-87224"/>
                  <a:pt x="9857678" y="49907"/>
                  <a:pt x="10059024" y="0"/>
                </a:cubicBezTo>
                <a:cubicBezTo>
                  <a:pt x="10260370" y="-49907"/>
                  <a:pt x="10466546" y="76241"/>
                  <a:pt x="10777526" y="0"/>
                </a:cubicBezTo>
                <a:cubicBezTo>
                  <a:pt x="11088506" y="-76241"/>
                  <a:pt x="11497188" y="95301"/>
                  <a:pt x="11975029" y="0"/>
                </a:cubicBezTo>
                <a:cubicBezTo>
                  <a:pt x="11983201" y="205683"/>
                  <a:pt x="11936191" y="251413"/>
                  <a:pt x="11975029" y="487782"/>
                </a:cubicBezTo>
                <a:cubicBezTo>
                  <a:pt x="12013867" y="724151"/>
                  <a:pt x="11959434" y="797208"/>
                  <a:pt x="11975029" y="1015267"/>
                </a:cubicBezTo>
                <a:cubicBezTo>
                  <a:pt x="11990624" y="1233327"/>
                  <a:pt x="11947104" y="1414889"/>
                  <a:pt x="11975029" y="1582455"/>
                </a:cubicBezTo>
                <a:cubicBezTo>
                  <a:pt x="12002954" y="1750021"/>
                  <a:pt x="11924291" y="1957753"/>
                  <a:pt x="11975029" y="2149644"/>
                </a:cubicBezTo>
                <a:cubicBezTo>
                  <a:pt x="12025767" y="2341535"/>
                  <a:pt x="11972793" y="2397420"/>
                  <a:pt x="11975029" y="2597722"/>
                </a:cubicBezTo>
                <a:cubicBezTo>
                  <a:pt x="11977265" y="2798024"/>
                  <a:pt x="11927711" y="2893453"/>
                  <a:pt x="11975029" y="3125207"/>
                </a:cubicBezTo>
                <a:cubicBezTo>
                  <a:pt x="12022347" y="3356962"/>
                  <a:pt x="11967712" y="3763711"/>
                  <a:pt x="11975029" y="3970318"/>
                </a:cubicBezTo>
                <a:cubicBezTo>
                  <a:pt x="11755494" y="3989143"/>
                  <a:pt x="11518817" y="3967380"/>
                  <a:pt x="11376278" y="3970318"/>
                </a:cubicBezTo>
                <a:cubicBezTo>
                  <a:pt x="11233739" y="3973256"/>
                  <a:pt x="11249608" y="3964930"/>
                  <a:pt x="11136777" y="3970318"/>
                </a:cubicBezTo>
                <a:cubicBezTo>
                  <a:pt x="11023946" y="3975706"/>
                  <a:pt x="10961383" y="3969499"/>
                  <a:pt x="10897276" y="3970318"/>
                </a:cubicBezTo>
                <a:cubicBezTo>
                  <a:pt x="10833169" y="3971137"/>
                  <a:pt x="10515358" y="3934788"/>
                  <a:pt x="10178775" y="3970318"/>
                </a:cubicBezTo>
                <a:cubicBezTo>
                  <a:pt x="9842192" y="4005848"/>
                  <a:pt x="9814300" y="3940570"/>
                  <a:pt x="9699773" y="3970318"/>
                </a:cubicBezTo>
                <a:cubicBezTo>
                  <a:pt x="9585246" y="4000066"/>
                  <a:pt x="9447852" y="3952855"/>
                  <a:pt x="9340523" y="3970318"/>
                </a:cubicBezTo>
                <a:cubicBezTo>
                  <a:pt x="9233194" y="3987781"/>
                  <a:pt x="9026207" y="3910774"/>
                  <a:pt x="8741771" y="3970318"/>
                </a:cubicBezTo>
                <a:cubicBezTo>
                  <a:pt x="8457335" y="4029862"/>
                  <a:pt x="8431896" y="3913335"/>
                  <a:pt x="8143020" y="3970318"/>
                </a:cubicBezTo>
                <a:cubicBezTo>
                  <a:pt x="7854144" y="4027301"/>
                  <a:pt x="7876368" y="3938403"/>
                  <a:pt x="7783769" y="3970318"/>
                </a:cubicBezTo>
                <a:cubicBezTo>
                  <a:pt x="7691170" y="4002233"/>
                  <a:pt x="7551923" y="3952891"/>
                  <a:pt x="7424518" y="3970318"/>
                </a:cubicBezTo>
                <a:cubicBezTo>
                  <a:pt x="7297113" y="3987745"/>
                  <a:pt x="6981630" y="3885841"/>
                  <a:pt x="6586266" y="3970318"/>
                </a:cubicBezTo>
                <a:cubicBezTo>
                  <a:pt x="6190902" y="4054795"/>
                  <a:pt x="6127568" y="3870232"/>
                  <a:pt x="5748014" y="3970318"/>
                </a:cubicBezTo>
                <a:cubicBezTo>
                  <a:pt x="5368460" y="4070404"/>
                  <a:pt x="5413407" y="3962943"/>
                  <a:pt x="5149262" y="3970318"/>
                </a:cubicBezTo>
                <a:cubicBezTo>
                  <a:pt x="4885117" y="3977693"/>
                  <a:pt x="4908410" y="3944509"/>
                  <a:pt x="4790012" y="3970318"/>
                </a:cubicBezTo>
                <a:cubicBezTo>
                  <a:pt x="4671614" y="3996127"/>
                  <a:pt x="4669857" y="3951752"/>
                  <a:pt x="4550511" y="3970318"/>
                </a:cubicBezTo>
                <a:cubicBezTo>
                  <a:pt x="4431165" y="3988884"/>
                  <a:pt x="4303805" y="3964068"/>
                  <a:pt x="4191260" y="3970318"/>
                </a:cubicBezTo>
                <a:cubicBezTo>
                  <a:pt x="4078715" y="3976568"/>
                  <a:pt x="3677772" y="3892408"/>
                  <a:pt x="3353008" y="3970318"/>
                </a:cubicBezTo>
                <a:cubicBezTo>
                  <a:pt x="3028244" y="4048228"/>
                  <a:pt x="2873257" y="3922458"/>
                  <a:pt x="2634506" y="3970318"/>
                </a:cubicBezTo>
                <a:cubicBezTo>
                  <a:pt x="2395755" y="4018178"/>
                  <a:pt x="2240278" y="3903465"/>
                  <a:pt x="2035755" y="3970318"/>
                </a:cubicBezTo>
                <a:cubicBezTo>
                  <a:pt x="1831232" y="4037171"/>
                  <a:pt x="1556090" y="3956316"/>
                  <a:pt x="1197503" y="3970318"/>
                </a:cubicBezTo>
                <a:cubicBezTo>
                  <a:pt x="838916" y="3984320"/>
                  <a:pt x="959735" y="3968483"/>
                  <a:pt x="838252" y="3970318"/>
                </a:cubicBezTo>
                <a:cubicBezTo>
                  <a:pt x="716769" y="3972153"/>
                  <a:pt x="193297" y="3958466"/>
                  <a:pt x="0" y="3970318"/>
                </a:cubicBezTo>
                <a:cubicBezTo>
                  <a:pt x="-48838" y="3749008"/>
                  <a:pt x="621" y="3647745"/>
                  <a:pt x="0" y="3522239"/>
                </a:cubicBezTo>
                <a:cubicBezTo>
                  <a:pt x="-621" y="3396733"/>
                  <a:pt x="13493" y="3122909"/>
                  <a:pt x="0" y="2915348"/>
                </a:cubicBezTo>
                <a:cubicBezTo>
                  <a:pt x="-13493" y="2707787"/>
                  <a:pt x="57463" y="2565408"/>
                  <a:pt x="0" y="2348160"/>
                </a:cubicBezTo>
                <a:cubicBezTo>
                  <a:pt x="-57463" y="2130912"/>
                  <a:pt x="44119" y="1990453"/>
                  <a:pt x="0" y="1860378"/>
                </a:cubicBezTo>
                <a:cubicBezTo>
                  <a:pt x="-44119" y="1730303"/>
                  <a:pt x="7215" y="1445642"/>
                  <a:pt x="0" y="1293189"/>
                </a:cubicBezTo>
                <a:cubicBezTo>
                  <a:pt x="-7215" y="1140736"/>
                  <a:pt x="45097" y="988828"/>
                  <a:pt x="0" y="765704"/>
                </a:cubicBezTo>
                <a:cubicBezTo>
                  <a:pt x="-45097" y="542581"/>
                  <a:pt x="32650" y="337763"/>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691075481">
                  <a:prstGeom prst="rect">
                    <a:avLst/>
                  </a:prstGeom>
                  <ask:type>
                    <ask:lineSketchScribble/>
                  </ask:type>
                </ask:lineSketchStyleProps>
              </a:ext>
            </a:extLst>
          </a:ln>
        </p:spPr>
        <p:txBody>
          <a:bodyPr wrap="square">
            <a:spAutoFit/>
          </a:bodyPr>
          <a:lstStyle/>
          <a:p>
            <a:r>
              <a:rPr lang="de-DE" b="1" dirty="0"/>
              <a:t>Was Du über diese Zeit wissen solltest</a:t>
            </a:r>
            <a:endParaRPr lang="en-GB" b="1" dirty="0"/>
          </a:p>
          <a:p>
            <a:r>
              <a:rPr lang="de-DE" dirty="0"/>
              <a:t>Heute ist es eine Selbstverständlichkeit, dass jeder Österreicher und jede Österreicherin ab dem vollendeten 16. Lebensjahr politisch mitentscheiden dürfen. Lange Zeit war dies der Hälfte der Bevölkerung aber verwehrt, den Frauen. Die Frauen mussten für dieses Recht auf politische Teilhabe sehr lange kämpfen. Die Initialzündung für Frauen, ihre Rechte in der Öffentlichkeit zu vertreten, sehen die Historiker*innen im Jahr 1848, in der "bürgerliche Revolution", als das Bürgertum in Österreich allgemein begann, politische Rechte einzufordern. Zuvor war eine gemeinsame, geschlossene Bewegung der Frauen zur Vertretung ihrer Interessen undenkbar. Doch eine wachsende Bildung und eine wachsende Beteiligung der Frauen am Wirtschaftsleben (Wirtschaftskrise nach napoleonischen Kriegen, Industrialisierung, ...) förderte auch das politische Interesse.</a:t>
            </a:r>
          </a:p>
          <a:p>
            <a:r>
              <a:rPr lang="de-DE" dirty="0"/>
              <a:t>Ab 1861 gab es im Kaisertum Österreich ein Parlament (Reichsrat), das aus zwei Kammern, dem Herrenhaus und dem Abgeordnetenhaus bestand. Bei der Besetzung des Herrenhauses hatte das Volk keine Mitbestimmung, denn alle Mitglieder wurden vom Kaiser bestellt. Im Abgeordnetenhaus saßen Vertreter, die indirekt über Wahlmänner gewählt worden sind (Kuriensystem). Das Wahlrecht war nicht an ein Geschlecht gekoppelt, sondern an die Bildung und das Vermögen. Erbrachte also eine Frau die nötige direkte Steuerleistung, so konnte sie über einen Vertreter oder Bevollmächtigten wählen. Allerdings waren das sehr wenige.</a:t>
            </a:r>
          </a:p>
        </p:txBody>
      </p:sp>
      <p:pic>
        <p:nvPicPr>
          <p:cNvPr id="11" name="Grafik 617" descr="Aquarell, Pinselstrich, Farbe, Abstrakt, Textur, Bürste">
            <a:extLst>
              <a:ext uri="{FF2B5EF4-FFF2-40B4-BE49-F238E27FC236}">
                <a16:creationId xmlns:a16="http://schemas.microsoft.com/office/drawing/2014/main" id="{DC6636AE-69A9-4759-B06B-4902B838E9FA}"/>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lstStyle/>
          <a:p>
            <a:r>
              <a:rPr lang="de-DE" dirty="0"/>
              <a:t>Schritt 1: </a:t>
            </a:r>
            <a:r>
              <a:rPr lang="de-DE" b="0" dirty="0"/>
              <a:t>Mach dich mit der Situation vertraut</a:t>
            </a:r>
            <a:endParaRPr lang="en-GB" b="0" dirty="0"/>
          </a:p>
        </p:txBody>
      </p:sp>
      <p:sp>
        <p:nvSpPr>
          <p:cNvPr id="5" name="pop-up" descr="Click here for pop up information.">
            <a:extLst>
              <a:ext uri="{FF2B5EF4-FFF2-40B4-BE49-F238E27FC236}">
                <a16:creationId xmlns:a16="http://schemas.microsoft.com/office/drawing/2014/main" id="{825D7A9B-EDDB-4D15-B48A-77871CA8921D}"/>
              </a:ext>
            </a:extLst>
          </p:cNvPr>
          <p:cNvSpPr/>
          <p:nvPr/>
        </p:nvSpPr>
        <p:spPr>
          <a:xfrm>
            <a:off x="4979779" y="1573772"/>
            <a:ext cx="908751"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Klick B </a:t>
            </a:r>
            <a:endParaRPr lang="el-GR" b="1" dirty="0">
              <a:solidFill>
                <a:srgbClr val="E12A3C"/>
              </a:solidFill>
            </a:endParaRPr>
          </a:p>
        </p:txBody>
      </p:sp>
      <p:sp>
        <p:nvSpPr>
          <p:cNvPr id="8" name="pop-up" descr="Click here for pop up information.">
            <a:extLst>
              <a:ext uri="{FF2B5EF4-FFF2-40B4-BE49-F238E27FC236}">
                <a16:creationId xmlns:a16="http://schemas.microsoft.com/office/drawing/2014/main" id="{E719C528-810B-43F1-89C4-12ECABA414C9}"/>
              </a:ext>
            </a:extLst>
          </p:cNvPr>
          <p:cNvSpPr/>
          <p:nvPr/>
        </p:nvSpPr>
        <p:spPr>
          <a:xfrm>
            <a:off x="3399367" y="1602764"/>
            <a:ext cx="9609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klick A</a:t>
            </a:r>
            <a:endParaRPr lang="el-GR" b="1" dirty="0">
              <a:solidFill>
                <a:srgbClr val="E12A3C"/>
              </a:solidFill>
            </a:endParaRPr>
          </a:p>
        </p:txBody>
      </p:sp>
      <p:pic>
        <p:nvPicPr>
          <p:cNvPr id="12" name="Γραφικό 11" descr="Ίχνη παπουτσιών περίγραμμα">
            <a:extLst>
              <a:ext uri="{FF2B5EF4-FFF2-40B4-BE49-F238E27FC236}">
                <a16:creationId xmlns:a16="http://schemas.microsoft.com/office/drawing/2014/main" id="{84132E11-CB3E-4F8F-ADB8-75D8799066FF}"/>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549570">
            <a:off x="-46891" y="654996"/>
            <a:ext cx="914400" cy="914400"/>
          </a:xfrm>
          <a:prstGeom prst="rect">
            <a:avLst/>
          </a:prstGeom>
        </p:spPr>
      </p:pic>
      <p:sp>
        <p:nvSpPr>
          <p:cNvPr id="15" name="TextBox 14">
            <a:extLst>
              <a:ext uri="{FF2B5EF4-FFF2-40B4-BE49-F238E27FC236}">
                <a16:creationId xmlns:a16="http://schemas.microsoft.com/office/drawing/2014/main" id="{94390D60-CCE9-49AD-B7F1-61573F79CBB1}"/>
              </a:ext>
            </a:extLst>
          </p:cNvPr>
          <p:cNvSpPr txBox="1"/>
          <p:nvPr/>
        </p:nvSpPr>
        <p:spPr>
          <a:xfrm>
            <a:off x="108485" y="1990862"/>
            <a:ext cx="11857703" cy="4801314"/>
          </a:xfrm>
          <a:custGeom>
            <a:avLst/>
            <a:gdLst>
              <a:gd name="connsiteX0" fmla="*/ 0 w 11857703"/>
              <a:gd name="connsiteY0" fmla="*/ 0 h 4801314"/>
              <a:gd name="connsiteX1" fmla="*/ 830039 w 11857703"/>
              <a:gd name="connsiteY1" fmla="*/ 0 h 4801314"/>
              <a:gd name="connsiteX2" fmla="*/ 1304347 w 11857703"/>
              <a:gd name="connsiteY2" fmla="*/ 0 h 4801314"/>
              <a:gd name="connsiteX3" fmla="*/ 1541501 w 11857703"/>
              <a:gd name="connsiteY3" fmla="*/ 0 h 4801314"/>
              <a:gd name="connsiteX4" fmla="*/ 2015810 w 11857703"/>
              <a:gd name="connsiteY4" fmla="*/ 0 h 4801314"/>
              <a:gd name="connsiteX5" fmla="*/ 2608695 w 11857703"/>
              <a:gd name="connsiteY5" fmla="*/ 0 h 4801314"/>
              <a:gd name="connsiteX6" fmla="*/ 2845849 w 11857703"/>
              <a:gd name="connsiteY6" fmla="*/ 0 h 4801314"/>
              <a:gd name="connsiteX7" fmla="*/ 3320157 w 11857703"/>
              <a:gd name="connsiteY7" fmla="*/ 0 h 4801314"/>
              <a:gd name="connsiteX8" fmla="*/ 4150196 w 11857703"/>
              <a:gd name="connsiteY8" fmla="*/ 0 h 4801314"/>
              <a:gd name="connsiteX9" fmla="*/ 4743081 w 11857703"/>
              <a:gd name="connsiteY9" fmla="*/ 0 h 4801314"/>
              <a:gd name="connsiteX10" fmla="*/ 5098812 w 11857703"/>
              <a:gd name="connsiteY10" fmla="*/ 0 h 4801314"/>
              <a:gd name="connsiteX11" fmla="*/ 5691697 w 11857703"/>
              <a:gd name="connsiteY11" fmla="*/ 0 h 4801314"/>
              <a:gd name="connsiteX12" fmla="*/ 6284583 w 11857703"/>
              <a:gd name="connsiteY12" fmla="*/ 0 h 4801314"/>
              <a:gd name="connsiteX13" fmla="*/ 6521737 w 11857703"/>
              <a:gd name="connsiteY13" fmla="*/ 0 h 4801314"/>
              <a:gd name="connsiteX14" fmla="*/ 7233199 w 11857703"/>
              <a:gd name="connsiteY14" fmla="*/ 0 h 4801314"/>
              <a:gd name="connsiteX15" fmla="*/ 7470353 w 11857703"/>
              <a:gd name="connsiteY15" fmla="*/ 0 h 4801314"/>
              <a:gd name="connsiteX16" fmla="*/ 8181815 w 11857703"/>
              <a:gd name="connsiteY16" fmla="*/ 0 h 4801314"/>
              <a:gd name="connsiteX17" fmla="*/ 8418969 w 11857703"/>
              <a:gd name="connsiteY17" fmla="*/ 0 h 4801314"/>
              <a:gd name="connsiteX18" fmla="*/ 9011854 w 11857703"/>
              <a:gd name="connsiteY18" fmla="*/ 0 h 4801314"/>
              <a:gd name="connsiteX19" fmla="*/ 9841893 w 11857703"/>
              <a:gd name="connsiteY19" fmla="*/ 0 h 4801314"/>
              <a:gd name="connsiteX20" fmla="*/ 10079048 w 11857703"/>
              <a:gd name="connsiteY20" fmla="*/ 0 h 4801314"/>
              <a:gd name="connsiteX21" fmla="*/ 10553356 w 11857703"/>
              <a:gd name="connsiteY21" fmla="*/ 0 h 4801314"/>
              <a:gd name="connsiteX22" fmla="*/ 11146241 w 11857703"/>
              <a:gd name="connsiteY22" fmla="*/ 0 h 4801314"/>
              <a:gd name="connsiteX23" fmla="*/ 11857703 w 11857703"/>
              <a:gd name="connsiteY23" fmla="*/ 0 h 4801314"/>
              <a:gd name="connsiteX24" fmla="*/ 11857703 w 11857703"/>
              <a:gd name="connsiteY24" fmla="*/ 389440 h 4801314"/>
              <a:gd name="connsiteX25" fmla="*/ 11857703 w 11857703"/>
              <a:gd name="connsiteY25" fmla="*/ 922919 h 4801314"/>
              <a:gd name="connsiteX26" fmla="*/ 11857703 w 11857703"/>
              <a:gd name="connsiteY26" fmla="*/ 1552425 h 4801314"/>
              <a:gd name="connsiteX27" fmla="*/ 11857703 w 11857703"/>
              <a:gd name="connsiteY27" fmla="*/ 2037891 h 4801314"/>
              <a:gd name="connsiteX28" fmla="*/ 11857703 w 11857703"/>
              <a:gd name="connsiteY28" fmla="*/ 2571370 h 4801314"/>
              <a:gd name="connsiteX29" fmla="*/ 11857703 w 11857703"/>
              <a:gd name="connsiteY29" fmla="*/ 3200876 h 4801314"/>
              <a:gd name="connsiteX30" fmla="*/ 11857703 w 11857703"/>
              <a:gd name="connsiteY30" fmla="*/ 3734355 h 4801314"/>
              <a:gd name="connsiteX31" fmla="*/ 11857703 w 11857703"/>
              <a:gd name="connsiteY31" fmla="*/ 4171808 h 4801314"/>
              <a:gd name="connsiteX32" fmla="*/ 11857703 w 11857703"/>
              <a:gd name="connsiteY32" fmla="*/ 4801314 h 4801314"/>
              <a:gd name="connsiteX33" fmla="*/ 11027664 w 11857703"/>
              <a:gd name="connsiteY33" fmla="*/ 4801314 h 4801314"/>
              <a:gd name="connsiteX34" fmla="*/ 10790510 w 11857703"/>
              <a:gd name="connsiteY34" fmla="*/ 4801314 h 4801314"/>
              <a:gd name="connsiteX35" fmla="*/ 10434779 w 11857703"/>
              <a:gd name="connsiteY35" fmla="*/ 4801314 h 4801314"/>
              <a:gd name="connsiteX36" fmla="*/ 9841893 w 11857703"/>
              <a:gd name="connsiteY36" fmla="*/ 4801314 h 4801314"/>
              <a:gd name="connsiteX37" fmla="*/ 9486162 w 11857703"/>
              <a:gd name="connsiteY37" fmla="*/ 4801314 h 4801314"/>
              <a:gd name="connsiteX38" fmla="*/ 9130431 w 11857703"/>
              <a:gd name="connsiteY38" fmla="*/ 4801314 h 4801314"/>
              <a:gd name="connsiteX39" fmla="*/ 8893277 w 11857703"/>
              <a:gd name="connsiteY39" fmla="*/ 4801314 h 4801314"/>
              <a:gd name="connsiteX40" fmla="*/ 8300392 w 11857703"/>
              <a:gd name="connsiteY40" fmla="*/ 4801314 h 4801314"/>
              <a:gd name="connsiteX41" fmla="*/ 7707507 w 11857703"/>
              <a:gd name="connsiteY41" fmla="*/ 4801314 h 4801314"/>
              <a:gd name="connsiteX42" fmla="*/ 7233199 w 11857703"/>
              <a:gd name="connsiteY42" fmla="*/ 4801314 h 4801314"/>
              <a:gd name="connsiteX43" fmla="*/ 6758891 w 11857703"/>
              <a:gd name="connsiteY43" fmla="*/ 4801314 h 4801314"/>
              <a:gd name="connsiteX44" fmla="*/ 5928852 w 11857703"/>
              <a:gd name="connsiteY44" fmla="*/ 4801314 h 4801314"/>
              <a:gd name="connsiteX45" fmla="*/ 5335966 w 11857703"/>
              <a:gd name="connsiteY45" fmla="*/ 4801314 h 4801314"/>
              <a:gd name="connsiteX46" fmla="*/ 5098812 w 11857703"/>
              <a:gd name="connsiteY46" fmla="*/ 4801314 h 4801314"/>
              <a:gd name="connsiteX47" fmla="*/ 4743081 w 11857703"/>
              <a:gd name="connsiteY47" fmla="*/ 4801314 h 4801314"/>
              <a:gd name="connsiteX48" fmla="*/ 3913042 w 11857703"/>
              <a:gd name="connsiteY48" fmla="*/ 4801314 h 4801314"/>
              <a:gd name="connsiteX49" fmla="*/ 3320157 w 11857703"/>
              <a:gd name="connsiteY49" fmla="*/ 4801314 h 4801314"/>
              <a:gd name="connsiteX50" fmla="*/ 2964426 w 11857703"/>
              <a:gd name="connsiteY50" fmla="*/ 4801314 h 4801314"/>
              <a:gd name="connsiteX51" fmla="*/ 2371541 w 11857703"/>
              <a:gd name="connsiteY51" fmla="*/ 4801314 h 4801314"/>
              <a:gd name="connsiteX52" fmla="*/ 1897232 w 11857703"/>
              <a:gd name="connsiteY52" fmla="*/ 4801314 h 4801314"/>
              <a:gd name="connsiteX53" fmla="*/ 1541501 w 11857703"/>
              <a:gd name="connsiteY53" fmla="*/ 4801314 h 4801314"/>
              <a:gd name="connsiteX54" fmla="*/ 1304347 w 11857703"/>
              <a:gd name="connsiteY54" fmla="*/ 4801314 h 4801314"/>
              <a:gd name="connsiteX55" fmla="*/ 0 w 11857703"/>
              <a:gd name="connsiteY55" fmla="*/ 4801314 h 4801314"/>
              <a:gd name="connsiteX56" fmla="*/ 0 w 11857703"/>
              <a:gd name="connsiteY56" fmla="*/ 4315848 h 4801314"/>
              <a:gd name="connsiteX57" fmla="*/ 0 w 11857703"/>
              <a:gd name="connsiteY57" fmla="*/ 3830382 h 4801314"/>
              <a:gd name="connsiteX58" fmla="*/ 0 w 11857703"/>
              <a:gd name="connsiteY58" fmla="*/ 3440942 h 4801314"/>
              <a:gd name="connsiteX59" fmla="*/ 0 w 11857703"/>
              <a:gd name="connsiteY59" fmla="*/ 3051502 h 4801314"/>
              <a:gd name="connsiteX60" fmla="*/ 0 w 11857703"/>
              <a:gd name="connsiteY60" fmla="*/ 2566036 h 4801314"/>
              <a:gd name="connsiteX61" fmla="*/ 0 w 11857703"/>
              <a:gd name="connsiteY61" fmla="*/ 2080569 h 4801314"/>
              <a:gd name="connsiteX62" fmla="*/ 0 w 11857703"/>
              <a:gd name="connsiteY62" fmla="*/ 1595103 h 4801314"/>
              <a:gd name="connsiteX63" fmla="*/ 0 w 11857703"/>
              <a:gd name="connsiteY63" fmla="*/ 965598 h 4801314"/>
              <a:gd name="connsiteX64" fmla="*/ 0 w 11857703"/>
              <a:gd name="connsiteY64" fmla="*/ 576158 h 4801314"/>
              <a:gd name="connsiteX65" fmla="*/ 0 w 11857703"/>
              <a:gd name="connsiteY65" fmla="*/ 0 h 4801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1857703" h="4801314" fill="none" extrusionOk="0">
                <a:moveTo>
                  <a:pt x="0" y="0"/>
                </a:moveTo>
                <a:cubicBezTo>
                  <a:pt x="200590" y="-56237"/>
                  <a:pt x="520900" y="70625"/>
                  <a:pt x="830039" y="0"/>
                </a:cubicBezTo>
                <a:cubicBezTo>
                  <a:pt x="1139178" y="-70625"/>
                  <a:pt x="1100175" y="39090"/>
                  <a:pt x="1304347" y="0"/>
                </a:cubicBezTo>
                <a:cubicBezTo>
                  <a:pt x="1508519" y="-39090"/>
                  <a:pt x="1489439" y="17881"/>
                  <a:pt x="1541501" y="0"/>
                </a:cubicBezTo>
                <a:cubicBezTo>
                  <a:pt x="1593563" y="-17881"/>
                  <a:pt x="1863471" y="3159"/>
                  <a:pt x="2015810" y="0"/>
                </a:cubicBezTo>
                <a:cubicBezTo>
                  <a:pt x="2168149" y="-3159"/>
                  <a:pt x="2422704" y="1313"/>
                  <a:pt x="2608695" y="0"/>
                </a:cubicBezTo>
                <a:cubicBezTo>
                  <a:pt x="2794687" y="-1313"/>
                  <a:pt x="2747270" y="3184"/>
                  <a:pt x="2845849" y="0"/>
                </a:cubicBezTo>
                <a:cubicBezTo>
                  <a:pt x="2944428" y="-3184"/>
                  <a:pt x="3105970" y="36333"/>
                  <a:pt x="3320157" y="0"/>
                </a:cubicBezTo>
                <a:cubicBezTo>
                  <a:pt x="3534344" y="-36333"/>
                  <a:pt x="3944543" y="57337"/>
                  <a:pt x="4150196" y="0"/>
                </a:cubicBezTo>
                <a:cubicBezTo>
                  <a:pt x="4355849" y="-57337"/>
                  <a:pt x="4520758" y="699"/>
                  <a:pt x="4743081" y="0"/>
                </a:cubicBezTo>
                <a:cubicBezTo>
                  <a:pt x="4965405" y="-699"/>
                  <a:pt x="4959605" y="24645"/>
                  <a:pt x="5098812" y="0"/>
                </a:cubicBezTo>
                <a:cubicBezTo>
                  <a:pt x="5238019" y="-24645"/>
                  <a:pt x="5553526" y="16999"/>
                  <a:pt x="5691697" y="0"/>
                </a:cubicBezTo>
                <a:cubicBezTo>
                  <a:pt x="5829868" y="-16999"/>
                  <a:pt x="6103799" y="7773"/>
                  <a:pt x="6284583" y="0"/>
                </a:cubicBezTo>
                <a:cubicBezTo>
                  <a:pt x="6465367" y="-7773"/>
                  <a:pt x="6471773" y="11957"/>
                  <a:pt x="6521737" y="0"/>
                </a:cubicBezTo>
                <a:cubicBezTo>
                  <a:pt x="6571701" y="-11957"/>
                  <a:pt x="6920962" y="33887"/>
                  <a:pt x="7233199" y="0"/>
                </a:cubicBezTo>
                <a:cubicBezTo>
                  <a:pt x="7545436" y="-33887"/>
                  <a:pt x="7366864" y="18850"/>
                  <a:pt x="7470353" y="0"/>
                </a:cubicBezTo>
                <a:cubicBezTo>
                  <a:pt x="7573842" y="-18850"/>
                  <a:pt x="7999326" y="53073"/>
                  <a:pt x="8181815" y="0"/>
                </a:cubicBezTo>
                <a:cubicBezTo>
                  <a:pt x="8364304" y="-53073"/>
                  <a:pt x="8306634" y="21582"/>
                  <a:pt x="8418969" y="0"/>
                </a:cubicBezTo>
                <a:cubicBezTo>
                  <a:pt x="8531304" y="-21582"/>
                  <a:pt x="8743473" y="45536"/>
                  <a:pt x="9011854" y="0"/>
                </a:cubicBezTo>
                <a:cubicBezTo>
                  <a:pt x="9280235" y="-45536"/>
                  <a:pt x="9447964" y="49873"/>
                  <a:pt x="9841893" y="0"/>
                </a:cubicBezTo>
                <a:cubicBezTo>
                  <a:pt x="10235822" y="-49873"/>
                  <a:pt x="9964240" y="6368"/>
                  <a:pt x="10079048" y="0"/>
                </a:cubicBezTo>
                <a:cubicBezTo>
                  <a:pt x="10193856" y="-6368"/>
                  <a:pt x="10368864" y="11198"/>
                  <a:pt x="10553356" y="0"/>
                </a:cubicBezTo>
                <a:cubicBezTo>
                  <a:pt x="10737848" y="-11198"/>
                  <a:pt x="10912970" y="28713"/>
                  <a:pt x="11146241" y="0"/>
                </a:cubicBezTo>
                <a:cubicBezTo>
                  <a:pt x="11379512" y="-28713"/>
                  <a:pt x="11568092" y="68030"/>
                  <a:pt x="11857703" y="0"/>
                </a:cubicBezTo>
                <a:cubicBezTo>
                  <a:pt x="11878940" y="97865"/>
                  <a:pt x="11827728" y="265864"/>
                  <a:pt x="11857703" y="389440"/>
                </a:cubicBezTo>
                <a:cubicBezTo>
                  <a:pt x="11887678" y="513016"/>
                  <a:pt x="11805937" y="778301"/>
                  <a:pt x="11857703" y="922919"/>
                </a:cubicBezTo>
                <a:cubicBezTo>
                  <a:pt x="11909469" y="1067537"/>
                  <a:pt x="11821356" y="1349203"/>
                  <a:pt x="11857703" y="1552425"/>
                </a:cubicBezTo>
                <a:cubicBezTo>
                  <a:pt x="11894050" y="1755647"/>
                  <a:pt x="11856576" y="1888127"/>
                  <a:pt x="11857703" y="2037891"/>
                </a:cubicBezTo>
                <a:cubicBezTo>
                  <a:pt x="11858830" y="2187655"/>
                  <a:pt x="11848716" y="2344962"/>
                  <a:pt x="11857703" y="2571370"/>
                </a:cubicBezTo>
                <a:cubicBezTo>
                  <a:pt x="11866690" y="2797778"/>
                  <a:pt x="11792240" y="2943829"/>
                  <a:pt x="11857703" y="3200876"/>
                </a:cubicBezTo>
                <a:cubicBezTo>
                  <a:pt x="11923166" y="3457923"/>
                  <a:pt x="11832964" y="3576872"/>
                  <a:pt x="11857703" y="3734355"/>
                </a:cubicBezTo>
                <a:cubicBezTo>
                  <a:pt x="11882442" y="3891838"/>
                  <a:pt x="11843722" y="3994944"/>
                  <a:pt x="11857703" y="4171808"/>
                </a:cubicBezTo>
                <a:cubicBezTo>
                  <a:pt x="11871684" y="4348672"/>
                  <a:pt x="11821467" y="4492714"/>
                  <a:pt x="11857703" y="4801314"/>
                </a:cubicBezTo>
                <a:cubicBezTo>
                  <a:pt x="11588232" y="4821803"/>
                  <a:pt x="11267152" y="4752106"/>
                  <a:pt x="11027664" y="4801314"/>
                </a:cubicBezTo>
                <a:cubicBezTo>
                  <a:pt x="10788176" y="4850522"/>
                  <a:pt x="10860003" y="4786967"/>
                  <a:pt x="10790510" y="4801314"/>
                </a:cubicBezTo>
                <a:cubicBezTo>
                  <a:pt x="10721017" y="4815661"/>
                  <a:pt x="10526485" y="4761443"/>
                  <a:pt x="10434779" y="4801314"/>
                </a:cubicBezTo>
                <a:cubicBezTo>
                  <a:pt x="10343073" y="4841185"/>
                  <a:pt x="10094042" y="4738960"/>
                  <a:pt x="9841893" y="4801314"/>
                </a:cubicBezTo>
                <a:cubicBezTo>
                  <a:pt x="9589744" y="4863668"/>
                  <a:pt x="9615947" y="4770580"/>
                  <a:pt x="9486162" y="4801314"/>
                </a:cubicBezTo>
                <a:cubicBezTo>
                  <a:pt x="9356377" y="4832048"/>
                  <a:pt x="9271439" y="4790334"/>
                  <a:pt x="9130431" y="4801314"/>
                </a:cubicBezTo>
                <a:cubicBezTo>
                  <a:pt x="8989423" y="4812294"/>
                  <a:pt x="9011693" y="4775322"/>
                  <a:pt x="8893277" y="4801314"/>
                </a:cubicBezTo>
                <a:cubicBezTo>
                  <a:pt x="8774861" y="4827306"/>
                  <a:pt x="8552337" y="4769184"/>
                  <a:pt x="8300392" y="4801314"/>
                </a:cubicBezTo>
                <a:cubicBezTo>
                  <a:pt x="8048448" y="4833444"/>
                  <a:pt x="7968181" y="4787939"/>
                  <a:pt x="7707507" y="4801314"/>
                </a:cubicBezTo>
                <a:cubicBezTo>
                  <a:pt x="7446833" y="4814689"/>
                  <a:pt x="7333818" y="4780599"/>
                  <a:pt x="7233199" y="4801314"/>
                </a:cubicBezTo>
                <a:cubicBezTo>
                  <a:pt x="7132580" y="4822029"/>
                  <a:pt x="6884069" y="4759080"/>
                  <a:pt x="6758891" y="4801314"/>
                </a:cubicBezTo>
                <a:cubicBezTo>
                  <a:pt x="6633713" y="4843548"/>
                  <a:pt x="6172218" y="4712417"/>
                  <a:pt x="5928852" y="4801314"/>
                </a:cubicBezTo>
                <a:cubicBezTo>
                  <a:pt x="5685486" y="4890211"/>
                  <a:pt x="5497895" y="4731783"/>
                  <a:pt x="5335966" y="4801314"/>
                </a:cubicBezTo>
                <a:cubicBezTo>
                  <a:pt x="5174037" y="4870845"/>
                  <a:pt x="5200499" y="4790564"/>
                  <a:pt x="5098812" y="4801314"/>
                </a:cubicBezTo>
                <a:cubicBezTo>
                  <a:pt x="4997125" y="4812064"/>
                  <a:pt x="4845054" y="4769675"/>
                  <a:pt x="4743081" y="4801314"/>
                </a:cubicBezTo>
                <a:cubicBezTo>
                  <a:pt x="4641108" y="4832953"/>
                  <a:pt x="4275958" y="4764807"/>
                  <a:pt x="3913042" y="4801314"/>
                </a:cubicBezTo>
                <a:cubicBezTo>
                  <a:pt x="3550126" y="4837821"/>
                  <a:pt x="3554187" y="4738010"/>
                  <a:pt x="3320157" y="4801314"/>
                </a:cubicBezTo>
                <a:cubicBezTo>
                  <a:pt x="3086127" y="4864618"/>
                  <a:pt x="3083660" y="4767551"/>
                  <a:pt x="2964426" y="4801314"/>
                </a:cubicBezTo>
                <a:cubicBezTo>
                  <a:pt x="2845192" y="4835077"/>
                  <a:pt x="2540942" y="4741081"/>
                  <a:pt x="2371541" y="4801314"/>
                </a:cubicBezTo>
                <a:cubicBezTo>
                  <a:pt x="2202141" y="4861547"/>
                  <a:pt x="2049874" y="4796021"/>
                  <a:pt x="1897232" y="4801314"/>
                </a:cubicBezTo>
                <a:cubicBezTo>
                  <a:pt x="1744590" y="4806607"/>
                  <a:pt x="1666287" y="4789170"/>
                  <a:pt x="1541501" y="4801314"/>
                </a:cubicBezTo>
                <a:cubicBezTo>
                  <a:pt x="1416715" y="4813458"/>
                  <a:pt x="1409686" y="4779272"/>
                  <a:pt x="1304347" y="4801314"/>
                </a:cubicBezTo>
                <a:cubicBezTo>
                  <a:pt x="1199008" y="4823356"/>
                  <a:pt x="520644" y="4726115"/>
                  <a:pt x="0" y="4801314"/>
                </a:cubicBezTo>
                <a:cubicBezTo>
                  <a:pt x="-5590" y="4582344"/>
                  <a:pt x="10307" y="4417598"/>
                  <a:pt x="0" y="4315848"/>
                </a:cubicBezTo>
                <a:cubicBezTo>
                  <a:pt x="-10307" y="4214098"/>
                  <a:pt x="39108" y="3977734"/>
                  <a:pt x="0" y="3830382"/>
                </a:cubicBezTo>
                <a:cubicBezTo>
                  <a:pt x="-39108" y="3683030"/>
                  <a:pt x="32691" y="3635560"/>
                  <a:pt x="0" y="3440942"/>
                </a:cubicBezTo>
                <a:cubicBezTo>
                  <a:pt x="-32691" y="3246324"/>
                  <a:pt x="12952" y="3185338"/>
                  <a:pt x="0" y="3051502"/>
                </a:cubicBezTo>
                <a:cubicBezTo>
                  <a:pt x="-12952" y="2917666"/>
                  <a:pt x="57303" y="2694273"/>
                  <a:pt x="0" y="2566036"/>
                </a:cubicBezTo>
                <a:cubicBezTo>
                  <a:pt x="-57303" y="2437799"/>
                  <a:pt x="30009" y="2280142"/>
                  <a:pt x="0" y="2080569"/>
                </a:cubicBezTo>
                <a:cubicBezTo>
                  <a:pt x="-30009" y="1880996"/>
                  <a:pt x="23835" y="1781041"/>
                  <a:pt x="0" y="1595103"/>
                </a:cubicBezTo>
                <a:cubicBezTo>
                  <a:pt x="-23835" y="1409165"/>
                  <a:pt x="1631" y="1203150"/>
                  <a:pt x="0" y="965598"/>
                </a:cubicBezTo>
                <a:cubicBezTo>
                  <a:pt x="-1631" y="728047"/>
                  <a:pt x="39597" y="720952"/>
                  <a:pt x="0" y="576158"/>
                </a:cubicBezTo>
                <a:cubicBezTo>
                  <a:pt x="-39597" y="431364"/>
                  <a:pt x="54274" y="189690"/>
                  <a:pt x="0" y="0"/>
                </a:cubicBezTo>
                <a:close/>
              </a:path>
              <a:path w="11857703" h="4801314" stroke="0" extrusionOk="0">
                <a:moveTo>
                  <a:pt x="0" y="0"/>
                </a:moveTo>
                <a:cubicBezTo>
                  <a:pt x="349938" y="-40561"/>
                  <a:pt x="462500" y="39747"/>
                  <a:pt x="711462" y="0"/>
                </a:cubicBezTo>
                <a:cubicBezTo>
                  <a:pt x="960424" y="-39747"/>
                  <a:pt x="881571" y="8127"/>
                  <a:pt x="948616" y="0"/>
                </a:cubicBezTo>
                <a:cubicBezTo>
                  <a:pt x="1015661" y="-8127"/>
                  <a:pt x="1281384" y="50071"/>
                  <a:pt x="1422924" y="0"/>
                </a:cubicBezTo>
                <a:cubicBezTo>
                  <a:pt x="1564464" y="-50071"/>
                  <a:pt x="1705818" y="7519"/>
                  <a:pt x="1778655" y="0"/>
                </a:cubicBezTo>
                <a:cubicBezTo>
                  <a:pt x="1851492" y="-7519"/>
                  <a:pt x="2238301" y="3030"/>
                  <a:pt x="2490118" y="0"/>
                </a:cubicBezTo>
                <a:cubicBezTo>
                  <a:pt x="2741935" y="-3030"/>
                  <a:pt x="2833522" y="34626"/>
                  <a:pt x="2964426" y="0"/>
                </a:cubicBezTo>
                <a:cubicBezTo>
                  <a:pt x="3095330" y="-34626"/>
                  <a:pt x="3354957" y="3123"/>
                  <a:pt x="3557311" y="0"/>
                </a:cubicBezTo>
                <a:cubicBezTo>
                  <a:pt x="3759665" y="-3123"/>
                  <a:pt x="4138350" y="10032"/>
                  <a:pt x="4387350" y="0"/>
                </a:cubicBezTo>
                <a:cubicBezTo>
                  <a:pt x="4636350" y="-10032"/>
                  <a:pt x="4518386" y="2049"/>
                  <a:pt x="4624504" y="0"/>
                </a:cubicBezTo>
                <a:cubicBezTo>
                  <a:pt x="4730622" y="-2049"/>
                  <a:pt x="5130380" y="9226"/>
                  <a:pt x="5335966" y="0"/>
                </a:cubicBezTo>
                <a:cubicBezTo>
                  <a:pt x="5541552" y="-9226"/>
                  <a:pt x="5506361" y="15787"/>
                  <a:pt x="5573120" y="0"/>
                </a:cubicBezTo>
                <a:cubicBezTo>
                  <a:pt x="5639879" y="-15787"/>
                  <a:pt x="5725299" y="6455"/>
                  <a:pt x="5810274" y="0"/>
                </a:cubicBezTo>
                <a:cubicBezTo>
                  <a:pt x="5895249" y="-6455"/>
                  <a:pt x="6138747" y="56454"/>
                  <a:pt x="6284583" y="0"/>
                </a:cubicBezTo>
                <a:cubicBezTo>
                  <a:pt x="6430419" y="-56454"/>
                  <a:pt x="6469064" y="28158"/>
                  <a:pt x="6521737" y="0"/>
                </a:cubicBezTo>
                <a:cubicBezTo>
                  <a:pt x="6574410" y="-28158"/>
                  <a:pt x="6687185" y="27847"/>
                  <a:pt x="6758891" y="0"/>
                </a:cubicBezTo>
                <a:cubicBezTo>
                  <a:pt x="6830597" y="-27847"/>
                  <a:pt x="6910251" y="4589"/>
                  <a:pt x="6996045" y="0"/>
                </a:cubicBezTo>
                <a:cubicBezTo>
                  <a:pt x="7081839" y="-4589"/>
                  <a:pt x="7118387" y="4978"/>
                  <a:pt x="7233199" y="0"/>
                </a:cubicBezTo>
                <a:cubicBezTo>
                  <a:pt x="7348011" y="-4978"/>
                  <a:pt x="7510913" y="7429"/>
                  <a:pt x="7707507" y="0"/>
                </a:cubicBezTo>
                <a:cubicBezTo>
                  <a:pt x="7904101" y="-7429"/>
                  <a:pt x="8093770" y="61294"/>
                  <a:pt x="8300392" y="0"/>
                </a:cubicBezTo>
                <a:cubicBezTo>
                  <a:pt x="8507014" y="-61294"/>
                  <a:pt x="8830747" y="88436"/>
                  <a:pt x="9130431" y="0"/>
                </a:cubicBezTo>
                <a:cubicBezTo>
                  <a:pt x="9430115" y="-88436"/>
                  <a:pt x="9664160" y="67297"/>
                  <a:pt x="9841893" y="0"/>
                </a:cubicBezTo>
                <a:cubicBezTo>
                  <a:pt x="10019626" y="-67297"/>
                  <a:pt x="10178285" y="63242"/>
                  <a:pt x="10434779" y="0"/>
                </a:cubicBezTo>
                <a:cubicBezTo>
                  <a:pt x="10691273" y="-63242"/>
                  <a:pt x="10900496" y="57112"/>
                  <a:pt x="11146241" y="0"/>
                </a:cubicBezTo>
                <a:cubicBezTo>
                  <a:pt x="11391986" y="-57112"/>
                  <a:pt x="11524608" y="29545"/>
                  <a:pt x="11857703" y="0"/>
                </a:cubicBezTo>
                <a:cubicBezTo>
                  <a:pt x="11869573" y="133984"/>
                  <a:pt x="11844789" y="286294"/>
                  <a:pt x="11857703" y="485466"/>
                </a:cubicBezTo>
                <a:cubicBezTo>
                  <a:pt x="11870617" y="684638"/>
                  <a:pt x="11846200" y="884632"/>
                  <a:pt x="11857703" y="1114972"/>
                </a:cubicBezTo>
                <a:cubicBezTo>
                  <a:pt x="11869206" y="1345312"/>
                  <a:pt x="11852778" y="1457084"/>
                  <a:pt x="11857703" y="1648451"/>
                </a:cubicBezTo>
                <a:cubicBezTo>
                  <a:pt x="11862628" y="1839818"/>
                  <a:pt x="11811584" y="1954430"/>
                  <a:pt x="11857703" y="2085904"/>
                </a:cubicBezTo>
                <a:cubicBezTo>
                  <a:pt x="11903822" y="2217378"/>
                  <a:pt x="11827004" y="2394722"/>
                  <a:pt x="11857703" y="2619384"/>
                </a:cubicBezTo>
                <a:cubicBezTo>
                  <a:pt x="11888402" y="2844046"/>
                  <a:pt x="11835199" y="3078243"/>
                  <a:pt x="11857703" y="3200876"/>
                </a:cubicBezTo>
                <a:cubicBezTo>
                  <a:pt x="11880207" y="3323509"/>
                  <a:pt x="11832403" y="3421447"/>
                  <a:pt x="11857703" y="3590316"/>
                </a:cubicBezTo>
                <a:cubicBezTo>
                  <a:pt x="11883003" y="3759185"/>
                  <a:pt x="11829629" y="3974542"/>
                  <a:pt x="11857703" y="4171808"/>
                </a:cubicBezTo>
                <a:cubicBezTo>
                  <a:pt x="11885777" y="4369074"/>
                  <a:pt x="11835420" y="4551947"/>
                  <a:pt x="11857703" y="4801314"/>
                </a:cubicBezTo>
                <a:cubicBezTo>
                  <a:pt x="11747393" y="4826198"/>
                  <a:pt x="11684448" y="4785807"/>
                  <a:pt x="11620549" y="4801314"/>
                </a:cubicBezTo>
                <a:cubicBezTo>
                  <a:pt x="11556650" y="4816821"/>
                  <a:pt x="11452936" y="4774005"/>
                  <a:pt x="11383395" y="4801314"/>
                </a:cubicBezTo>
                <a:cubicBezTo>
                  <a:pt x="11313854" y="4828623"/>
                  <a:pt x="11175052" y="4781381"/>
                  <a:pt x="11027664" y="4801314"/>
                </a:cubicBezTo>
                <a:cubicBezTo>
                  <a:pt x="10880276" y="4821247"/>
                  <a:pt x="10871425" y="4777258"/>
                  <a:pt x="10790510" y="4801314"/>
                </a:cubicBezTo>
                <a:cubicBezTo>
                  <a:pt x="10709595" y="4825370"/>
                  <a:pt x="10639593" y="4791434"/>
                  <a:pt x="10553356" y="4801314"/>
                </a:cubicBezTo>
                <a:cubicBezTo>
                  <a:pt x="10467119" y="4811194"/>
                  <a:pt x="9996479" y="4717204"/>
                  <a:pt x="9841893" y="4801314"/>
                </a:cubicBezTo>
                <a:cubicBezTo>
                  <a:pt x="9687307" y="4885424"/>
                  <a:pt x="9343811" y="4777884"/>
                  <a:pt x="9130431" y="4801314"/>
                </a:cubicBezTo>
                <a:cubicBezTo>
                  <a:pt x="8917051" y="4824744"/>
                  <a:pt x="8799344" y="4760407"/>
                  <a:pt x="8656123" y="4801314"/>
                </a:cubicBezTo>
                <a:cubicBezTo>
                  <a:pt x="8512902" y="4842221"/>
                  <a:pt x="8184328" y="4780314"/>
                  <a:pt x="7944661" y="4801314"/>
                </a:cubicBezTo>
                <a:cubicBezTo>
                  <a:pt x="7704994" y="4822314"/>
                  <a:pt x="7746180" y="4764935"/>
                  <a:pt x="7588930" y="4801314"/>
                </a:cubicBezTo>
                <a:cubicBezTo>
                  <a:pt x="7431680" y="4837693"/>
                  <a:pt x="7346384" y="4762397"/>
                  <a:pt x="7233199" y="4801314"/>
                </a:cubicBezTo>
                <a:cubicBezTo>
                  <a:pt x="7120014" y="4840231"/>
                  <a:pt x="6741768" y="4769878"/>
                  <a:pt x="6403160" y="4801314"/>
                </a:cubicBezTo>
                <a:cubicBezTo>
                  <a:pt x="6064552" y="4832750"/>
                  <a:pt x="6144007" y="4795148"/>
                  <a:pt x="6047429" y="4801314"/>
                </a:cubicBezTo>
                <a:cubicBezTo>
                  <a:pt x="5950851" y="4807480"/>
                  <a:pt x="5860116" y="4777849"/>
                  <a:pt x="5810274" y="4801314"/>
                </a:cubicBezTo>
                <a:cubicBezTo>
                  <a:pt x="5760433" y="4824779"/>
                  <a:pt x="5342695" y="4751317"/>
                  <a:pt x="5098812" y="4801314"/>
                </a:cubicBezTo>
                <a:cubicBezTo>
                  <a:pt x="4854929" y="4851311"/>
                  <a:pt x="4589294" y="4714154"/>
                  <a:pt x="4268773" y="4801314"/>
                </a:cubicBezTo>
                <a:cubicBezTo>
                  <a:pt x="3948252" y="4888474"/>
                  <a:pt x="3782179" y="4772591"/>
                  <a:pt x="3557311" y="4801314"/>
                </a:cubicBezTo>
                <a:cubicBezTo>
                  <a:pt x="3332443" y="4830037"/>
                  <a:pt x="2915657" y="4763482"/>
                  <a:pt x="2727272" y="4801314"/>
                </a:cubicBezTo>
                <a:cubicBezTo>
                  <a:pt x="2538887" y="4839146"/>
                  <a:pt x="2293439" y="4745848"/>
                  <a:pt x="1897232" y="4801314"/>
                </a:cubicBezTo>
                <a:cubicBezTo>
                  <a:pt x="1501025" y="4856780"/>
                  <a:pt x="1579037" y="4736149"/>
                  <a:pt x="1304347" y="4801314"/>
                </a:cubicBezTo>
                <a:cubicBezTo>
                  <a:pt x="1029658" y="4866479"/>
                  <a:pt x="898629" y="4727507"/>
                  <a:pt x="592885" y="4801314"/>
                </a:cubicBezTo>
                <a:cubicBezTo>
                  <a:pt x="287141" y="4875121"/>
                  <a:pt x="294133" y="4793291"/>
                  <a:pt x="0" y="4801314"/>
                </a:cubicBezTo>
                <a:cubicBezTo>
                  <a:pt x="-24294" y="4572748"/>
                  <a:pt x="23404" y="4452941"/>
                  <a:pt x="0" y="4315848"/>
                </a:cubicBezTo>
                <a:cubicBezTo>
                  <a:pt x="-23404" y="4178755"/>
                  <a:pt x="1948" y="3880964"/>
                  <a:pt x="0" y="3734355"/>
                </a:cubicBezTo>
                <a:cubicBezTo>
                  <a:pt x="-1948" y="3587746"/>
                  <a:pt x="37356" y="3405677"/>
                  <a:pt x="0" y="3296902"/>
                </a:cubicBezTo>
                <a:cubicBezTo>
                  <a:pt x="-37356" y="3188127"/>
                  <a:pt x="5161" y="2915155"/>
                  <a:pt x="0" y="2763423"/>
                </a:cubicBezTo>
                <a:cubicBezTo>
                  <a:pt x="-5161" y="2611691"/>
                  <a:pt x="2969" y="2359887"/>
                  <a:pt x="0" y="2229944"/>
                </a:cubicBezTo>
                <a:cubicBezTo>
                  <a:pt x="-2969" y="2100001"/>
                  <a:pt x="40992" y="1891968"/>
                  <a:pt x="0" y="1792491"/>
                </a:cubicBezTo>
                <a:cubicBezTo>
                  <a:pt x="-40992" y="1693014"/>
                  <a:pt x="33630" y="1410558"/>
                  <a:pt x="0" y="1162985"/>
                </a:cubicBezTo>
                <a:cubicBezTo>
                  <a:pt x="-33630" y="915412"/>
                  <a:pt x="9283" y="900388"/>
                  <a:pt x="0" y="677519"/>
                </a:cubicBezTo>
                <a:cubicBezTo>
                  <a:pt x="-9283" y="454650"/>
                  <a:pt x="74791" y="197713"/>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244376859">
                  <a:prstGeom prst="rect">
                    <a:avLst/>
                  </a:prstGeom>
                  <ask:type>
                    <ask:lineSketchScribble/>
                  </ask:type>
                </ask:lineSketchStyleProps>
              </a:ext>
            </a:extLst>
          </a:ln>
        </p:spPr>
        <p:txBody>
          <a:bodyPr wrap="square">
            <a:spAutoFit/>
          </a:bodyPr>
          <a:lstStyle/>
          <a:p>
            <a:r>
              <a:rPr lang="de-DE" dirty="0"/>
              <a:t>Mitte des 19. Jahrhunderts entstanden auch erste Vereine, welche die Interessen von Frauen vertraten. Frauen durften zwar offiziell bis Anfang des 20. Jahrhunderts weder Mitglied von (politischen) Vereinen sein, noch an politischen Versammlungen teilnehmen. Trotz dieses Verbots organisierten sie sich in verschiedenen Frauenvereinen. Als Beispiel ist hier der 1866 gegründete Wiener Frauenerwerbsverein zu nennen. Eine erste Frauenrechtsbewegung entstand in Österreich. Ziele dieser Frauenbewegungen waren vor allem die Lebensumstände erwerbstätiger Frauen zu verbessern und eine gleichberechtigte Teilhabe am öffentlichen, sozialen und kulturellen Leben. Frauen wollten neben dem Recht arbeiten zu gehen, dem Recht eigenes Geld zu verdienen oder dem Recht auf eine schulische und universitäre Bildung schließlich auch das Recht auf politische Mitbestimmung - das Wahlrecht.</a:t>
            </a:r>
            <a:endParaRPr lang="en-GB" dirty="0"/>
          </a:p>
          <a:p>
            <a:r>
              <a:rPr lang="de-DE" dirty="0"/>
              <a:t>1907 erhielten schließlich alle männlichen Bürger das allgemeine und gleiche Wahlrecht, unabhängig von Vermögensklasse. Durch diese Reform wurde dieses sogenannte "Kuriensystem" abgeschafft, somit auch das Wahlrecht für die wenigen vermögenden Frauen. Damit erreichte die Diskriminierung der Frauen in politischer Hinsicht ihren Höhepunkt. Frauen aus allen gesellschaftlichen Schichten setzten sich nun verstärkt für ihr Recht auf Mitbestimmung ein. Sozialdemokratische Frauen, welche vor allem durch die internationale, sozialistische Frauenwahlrechtsbewegung beeinflusst waren, organisierten verstärkt Demonstrationen. Am 19. März 1911 zog die größte Frauendemonstration der österreichischen Geschichte über die Wiener Ringstraße: 20.000 Frauen und Männer forderten: - das Frauenwahlrecht!</a:t>
            </a:r>
            <a:endParaRPr lang="en-GB" dirty="0"/>
          </a:p>
          <a:p>
            <a:r>
              <a:rPr lang="de-DE" dirty="0"/>
              <a:t>Die Frauenrechtsbewegung war nun auf ihrem Höhepunkt und drang in alle gesellschaftlichen Schichten. Auch bürgerliche Frauen engagierten sich für die Wahlrechtsbewegung vor allem mittels Petitionen und Schriften.</a:t>
            </a:r>
            <a:endParaRPr lang="en-GB" dirty="0"/>
          </a:p>
        </p:txBody>
      </p:sp>
    </p:spTree>
    <p:extLst>
      <p:ext uri="{BB962C8B-B14F-4D97-AF65-F5344CB8AC3E}">
        <p14:creationId xmlns:p14="http://schemas.microsoft.com/office/powerpoint/2010/main" val="411366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22629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8"/>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grpId="1" nodeType="clickEffect">
                                  <p:stCondLst>
                                    <p:cond delay="0"/>
                                  </p:stCondLst>
                                  <p:childTnLst>
                                    <p:set>
                                      <p:cBhvr>
                                        <p:cTn id="23"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p:cTn id="24" fill="hold" display="0">
                  <p:stCondLst>
                    <p:cond delay="indefinite"/>
                  </p:stCondLst>
                  <p:endCondLst>
                    <p:cond evt="onStopAudio" delay="0">
                      <p:tgtEl>
                        <p:sldTgt/>
                      </p:tgtEl>
                    </p:cond>
                  </p:endCondLst>
                </p:cTn>
                <p:tgtEl>
                  <p:spTgt spid="4"/>
                </p:tgtEl>
              </p:cMediaNode>
            </p:audio>
          </p:childTnLst>
        </p:cTn>
      </p:par>
    </p:tnLst>
    <p:bldLst>
      <p:bldP spid="7" grpId="0" animBg="1"/>
      <p:bldP spid="7" grpId="1" animBg="1"/>
      <p:bldP spid="15" grpId="0" animBg="1"/>
      <p:bldP spid="15"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A91B1680-EDB0-439B-9889-130206AC510C}"/>
              </a:ext>
            </a:extLst>
          </p:cNvPr>
          <p:cNvSpPr>
            <a:spLocks noGrp="1"/>
          </p:cNvSpPr>
          <p:nvPr>
            <p:ph type="title"/>
          </p:nvPr>
        </p:nvSpPr>
        <p:spPr/>
        <p:txBody>
          <a:bodyPr/>
          <a:lstStyle/>
          <a:p>
            <a:r>
              <a:rPr lang="de-DE" dirty="0"/>
              <a:t>Die Situation</a:t>
            </a:r>
          </a:p>
        </p:txBody>
      </p:sp>
      <p:sp>
        <p:nvSpPr>
          <p:cNvPr id="5" name="Θέση περιεχομένου 4">
            <a:extLst>
              <a:ext uri="{FF2B5EF4-FFF2-40B4-BE49-F238E27FC236}">
                <a16:creationId xmlns:a16="http://schemas.microsoft.com/office/drawing/2014/main" id="{89149B6C-C19C-42DE-A793-F06CC98137A5}"/>
              </a:ext>
            </a:extLst>
          </p:cNvPr>
          <p:cNvSpPr>
            <a:spLocks noGrp="1"/>
          </p:cNvSpPr>
          <p:nvPr>
            <p:ph idx="1"/>
          </p:nvPr>
        </p:nvSpPr>
        <p:spPr>
          <a:xfrm>
            <a:off x="280220" y="1759975"/>
            <a:ext cx="10987548" cy="4909036"/>
          </a:xfrm>
          <a:custGeom>
            <a:avLst/>
            <a:gdLst>
              <a:gd name="connsiteX0" fmla="*/ 0 w 10987548"/>
              <a:gd name="connsiteY0" fmla="*/ 0 h 4909036"/>
              <a:gd name="connsiteX1" fmla="*/ 468417 w 10987548"/>
              <a:gd name="connsiteY1" fmla="*/ 0 h 4909036"/>
              <a:gd name="connsiteX2" fmla="*/ 1156584 w 10987548"/>
              <a:gd name="connsiteY2" fmla="*/ 0 h 4909036"/>
              <a:gd name="connsiteX3" fmla="*/ 1734876 w 10987548"/>
              <a:gd name="connsiteY3" fmla="*/ 0 h 4909036"/>
              <a:gd name="connsiteX4" fmla="*/ 2313168 w 10987548"/>
              <a:gd name="connsiteY4" fmla="*/ 0 h 4909036"/>
              <a:gd name="connsiteX5" fmla="*/ 3001335 w 10987548"/>
              <a:gd name="connsiteY5" fmla="*/ 0 h 4909036"/>
              <a:gd name="connsiteX6" fmla="*/ 3689503 w 10987548"/>
              <a:gd name="connsiteY6" fmla="*/ 0 h 4909036"/>
              <a:gd name="connsiteX7" fmla="*/ 3938169 w 10987548"/>
              <a:gd name="connsiteY7" fmla="*/ 0 h 4909036"/>
              <a:gd name="connsiteX8" fmla="*/ 4186834 w 10987548"/>
              <a:gd name="connsiteY8" fmla="*/ 0 h 4909036"/>
              <a:gd name="connsiteX9" fmla="*/ 4984877 w 10987548"/>
              <a:gd name="connsiteY9" fmla="*/ 0 h 4909036"/>
              <a:gd name="connsiteX10" fmla="*/ 5673045 w 10987548"/>
              <a:gd name="connsiteY10" fmla="*/ 0 h 4909036"/>
              <a:gd name="connsiteX11" fmla="*/ 6031586 w 10987548"/>
              <a:gd name="connsiteY11" fmla="*/ 0 h 4909036"/>
              <a:gd name="connsiteX12" fmla="*/ 6500002 w 10987548"/>
              <a:gd name="connsiteY12" fmla="*/ 0 h 4909036"/>
              <a:gd name="connsiteX13" fmla="*/ 7188170 w 10987548"/>
              <a:gd name="connsiteY13" fmla="*/ 0 h 4909036"/>
              <a:gd name="connsiteX14" fmla="*/ 7436835 w 10987548"/>
              <a:gd name="connsiteY14" fmla="*/ 0 h 4909036"/>
              <a:gd name="connsiteX15" fmla="*/ 8015127 w 10987548"/>
              <a:gd name="connsiteY15" fmla="*/ 0 h 4909036"/>
              <a:gd name="connsiteX16" fmla="*/ 8703295 w 10987548"/>
              <a:gd name="connsiteY16" fmla="*/ 0 h 4909036"/>
              <a:gd name="connsiteX17" fmla="*/ 9281587 w 10987548"/>
              <a:gd name="connsiteY17" fmla="*/ 0 h 4909036"/>
              <a:gd name="connsiteX18" fmla="*/ 9969754 w 10987548"/>
              <a:gd name="connsiteY18" fmla="*/ 0 h 4909036"/>
              <a:gd name="connsiteX19" fmla="*/ 10218420 w 10987548"/>
              <a:gd name="connsiteY19" fmla="*/ 0 h 4909036"/>
              <a:gd name="connsiteX20" fmla="*/ 10987548 w 10987548"/>
              <a:gd name="connsiteY20" fmla="*/ 0 h 4909036"/>
              <a:gd name="connsiteX21" fmla="*/ 10987548 w 10987548"/>
              <a:gd name="connsiteY21" fmla="*/ 594539 h 4909036"/>
              <a:gd name="connsiteX22" fmla="*/ 10987548 w 10987548"/>
              <a:gd name="connsiteY22" fmla="*/ 1041807 h 4909036"/>
              <a:gd name="connsiteX23" fmla="*/ 10987548 w 10987548"/>
              <a:gd name="connsiteY23" fmla="*/ 1538165 h 4909036"/>
              <a:gd name="connsiteX24" fmla="*/ 10987548 w 10987548"/>
              <a:gd name="connsiteY24" fmla="*/ 1985432 h 4909036"/>
              <a:gd name="connsiteX25" fmla="*/ 10987548 w 10987548"/>
              <a:gd name="connsiteY25" fmla="*/ 2432700 h 4909036"/>
              <a:gd name="connsiteX26" fmla="*/ 10987548 w 10987548"/>
              <a:gd name="connsiteY26" fmla="*/ 2830877 h 4909036"/>
              <a:gd name="connsiteX27" fmla="*/ 10987548 w 10987548"/>
              <a:gd name="connsiteY27" fmla="*/ 3278145 h 4909036"/>
              <a:gd name="connsiteX28" fmla="*/ 10987548 w 10987548"/>
              <a:gd name="connsiteY28" fmla="*/ 3725413 h 4909036"/>
              <a:gd name="connsiteX29" fmla="*/ 10987548 w 10987548"/>
              <a:gd name="connsiteY29" fmla="*/ 4369042 h 4909036"/>
              <a:gd name="connsiteX30" fmla="*/ 10987548 w 10987548"/>
              <a:gd name="connsiteY30" fmla="*/ 4909036 h 4909036"/>
              <a:gd name="connsiteX31" fmla="*/ 10409256 w 10987548"/>
              <a:gd name="connsiteY31" fmla="*/ 4909036 h 4909036"/>
              <a:gd name="connsiteX32" fmla="*/ 9721089 w 10987548"/>
              <a:gd name="connsiteY32" fmla="*/ 4909036 h 4909036"/>
              <a:gd name="connsiteX33" fmla="*/ 9252672 w 10987548"/>
              <a:gd name="connsiteY33" fmla="*/ 4909036 h 4909036"/>
              <a:gd name="connsiteX34" fmla="*/ 8454629 w 10987548"/>
              <a:gd name="connsiteY34" fmla="*/ 4909036 h 4909036"/>
              <a:gd name="connsiteX35" fmla="*/ 8096088 w 10987548"/>
              <a:gd name="connsiteY35" fmla="*/ 4909036 h 4909036"/>
              <a:gd name="connsiteX36" fmla="*/ 7298045 w 10987548"/>
              <a:gd name="connsiteY36" fmla="*/ 4909036 h 4909036"/>
              <a:gd name="connsiteX37" fmla="*/ 6719753 w 10987548"/>
              <a:gd name="connsiteY37" fmla="*/ 4909036 h 4909036"/>
              <a:gd name="connsiteX38" fmla="*/ 6471087 w 10987548"/>
              <a:gd name="connsiteY38" fmla="*/ 4909036 h 4909036"/>
              <a:gd name="connsiteX39" fmla="*/ 6002671 w 10987548"/>
              <a:gd name="connsiteY39" fmla="*/ 4909036 h 4909036"/>
              <a:gd name="connsiteX40" fmla="*/ 5644130 w 10987548"/>
              <a:gd name="connsiteY40" fmla="*/ 4909036 h 4909036"/>
              <a:gd name="connsiteX41" fmla="*/ 4955962 w 10987548"/>
              <a:gd name="connsiteY41" fmla="*/ 4909036 h 4909036"/>
              <a:gd name="connsiteX42" fmla="*/ 4157919 w 10987548"/>
              <a:gd name="connsiteY42" fmla="*/ 4909036 h 4909036"/>
              <a:gd name="connsiteX43" fmla="*/ 3689503 w 10987548"/>
              <a:gd name="connsiteY43" fmla="*/ 4909036 h 4909036"/>
              <a:gd name="connsiteX44" fmla="*/ 3221086 w 10987548"/>
              <a:gd name="connsiteY44" fmla="*/ 4909036 h 4909036"/>
              <a:gd name="connsiteX45" fmla="*/ 2752670 w 10987548"/>
              <a:gd name="connsiteY45" fmla="*/ 4909036 h 4909036"/>
              <a:gd name="connsiteX46" fmla="*/ 2504004 w 10987548"/>
              <a:gd name="connsiteY46" fmla="*/ 4909036 h 4909036"/>
              <a:gd name="connsiteX47" fmla="*/ 2255339 w 10987548"/>
              <a:gd name="connsiteY47" fmla="*/ 4909036 h 4909036"/>
              <a:gd name="connsiteX48" fmla="*/ 1896798 w 10987548"/>
              <a:gd name="connsiteY48" fmla="*/ 4909036 h 4909036"/>
              <a:gd name="connsiteX49" fmla="*/ 1098755 w 10987548"/>
              <a:gd name="connsiteY49" fmla="*/ 4909036 h 4909036"/>
              <a:gd name="connsiteX50" fmla="*/ 740214 w 10987548"/>
              <a:gd name="connsiteY50" fmla="*/ 4909036 h 4909036"/>
              <a:gd name="connsiteX51" fmla="*/ 0 w 10987548"/>
              <a:gd name="connsiteY51" fmla="*/ 4909036 h 4909036"/>
              <a:gd name="connsiteX52" fmla="*/ 0 w 10987548"/>
              <a:gd name="connsiteY52" fmla="*/ 4314497 h 4909036"/>
              <a:gd name="connsiteX53" fmla="*/ 0 w 10987548"/>
              <a:gd name="connsiteY53" fmla="*/ 3719958 h 4909036"/>
              <a:gd name="connsiteX54" fmla="*/ 0 w 10987548"/>
              <a:gd name="connsiteY54" fmla="*/ 3125420 h 4909036"/>
              <a:gd name="connsiteX55" fmla="*/ 0 w 10987548"/>
              <a:gd name="connsiteY55" fmla="*/ 2727242 h 4909036"/>
              <a:gd name="connsiteX56" fmla="*/ 0 w 10987548"/>
              <a:gd name="connsiteY56" fmla="*/ 2279974 h 4909036"/>
              <a:gd name="connsiteX57" fmla="*/ 0 w 10987548"/>
              <a:gd name="connsiteY57" fmla="*/ 1783616 h 4909036"/>
              <a:gd name="connsiteX58" fmla="*/ 0 w 10987548"/>
              <a:gd name="connsiteY58" fmla="*/ 1238168 h 4909036"/>
              <a:gd name="connsiteX59" fmla="*/ 0 w 10987548"/>
              <a:gd name="connsiteY59" fmla="*/ 790900 h 4909036"/>
              <a:gd name="connsiteX60" fmla="*/ 0 w 10987548"/>
              <a:gd name="connsiteY60" fmla="*/ 0 h 4909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87548" h="4909036" extrusionOk="0">
                <a:moveTo>
                  <a:pt x="0" y="0"/>
                </a:moveTo>
                <a:cubicBezTo>
                  <a:pt x="162379" y="-34404"/>
                  <a:pt x="252371" y="23560"/>
                  <a:pt x="468417" y="0"/>
                </a:cubicBezTo>
                <a:cubicBezTo>
                  <a:pt x="684463" y="-23560"/>
                  <a:pt x="914373" y="66782"/>
                  <a:pt x="1156584" y="0"/>
                </a:cubicBezTo>
                <a:cubicBezTo>
                  <a:pt x="1398795" y="-66782"/>
                  <a:pt x="1583706" y="2876"/>
                  <a:pt x="1734876" y="0"/>
                </a:cubicBezTo>
                <a:cubicBezTo>
                  <a:pt x="1886046" y="-2876"/>
                  <a:pt x="2153765" y="25098"/>
                  <a:pt x="2313168" y="0"/>
                </a:cubicBezTo>
                <a:cubicBezTo>
                  <a:pt x="2472571" y="-25098"/>
                  <a:pt x="2737818" y="40538"/>
                  <a:pt x="3001335" y="0"/>
                </a:cubicBezTo>
                <a:cubicBezTo>
                  <a:pt x="3264852" y="-40538"/>
                  <a:pt x="3452739" y="7485"/>
                  <a:pt x="3689503" y="0"/>
                </a:cubicBezTo>
                <a:cubicBezTo>
                  <a:pt x="3926267" y="-7485"/>
                  <a:pt x="3827217" y="17599"/>
                  <a:pt x="3938169" y="0"/>
                </a:cubicBezTo>
                <a:cubicBezTo>
                  <a:pt x="4049121" y="-17599"/>
                  <a:pt x="4095925" y="1605"/>
                  <a:pt x="4186834" y="0"/>
                </a:cubicBezTo>
                <a:cubicBezTo>
                  <a:pt x="4277743" y="-1605"/>
                  <a:pt x="4771645" y="13691"/>
                  <a:pt x="4984877" y="0"/>
                </a:cubicBezTo>
                <a:cubicBezTo>
                  <a:pt x="5198109" y="-13691"/>
                  <a:pt x="5478354" y="31041"/>
                  <a:pt x="5673045" y="0"/>
                </a:cubicBezTo>
                <a:cubicBezTo>
                  <a:pt x="5867736" y="-31041"/>
                  <a:pt x="5955511" y="32941"/>
                  <a:pt x="6031586" y="0"/>
                </a:cubicBezTo>
                <a:cubicBezTo>
                  <a:pt x="6107661" y="-32941"/>
                  <a:pt x="6265806" y="29537"/>
                  <a:pt x="6500002" y="0"/>
                </a:cubicBezTo>
                <a:cubicBezTo>
                  <a:pt x="6734198" y="-29537"/>
                  <a:pt x="6988019" y="46520"/>
                  <a:pt x="7188170" y="0"/>
                </a:cubicBezTo>
                <a:cubicBezTo>
                  <a:pt x="7388321" y="-46520"/>
                  <a:pt x="7328130" y="14462"/>
                  <a:pt x="7436835" y="0"/>
                </a:cubicBezTo>
                <a:cubicBezTo>
                  <a:pt x="7545541" y="-14462"/>
                  <a:pt x="7857370" y="49822"/>
                  <a:pt x="8015127" y="0"/>
                </a:cubicBezTo>
                <a:cubicBezTo>
                  <a:pt x="8172884" y="-49822"/>
                  <a:pt x="8433934" y="50052"/>
                  <a:pt x="8703295" y="0"/>
                </a:cubicBezTo>
                <a:cubicBezTo>
                  <a:pt x="8972656" y="-50052"/>
                  <a:pt x="9043184" y="2245"/>
                  <a:pt x="9281587" y="0"/>
                </a:cubicBezTo>
                <a:cubicBezTo>
                  <a:pt x="9519990" y="-2245"/>
                  <a:pt x="9779875" y="24216"/>
                  <a:pt x="9969754" y="0"/>
                </a:cubicBezTo>
                <a:cubicBezTo>
                  <a:pt x="10159633" y="-24216"/>
                  <a:pt x="10128162" y="24936"/>
                  <a:pt x="10218420" y="0"/>
                </a:cubicBezTo>
                <a:cubicBezTo>
                  <a:pt x="10308678" y="-24936"/>
                  <a:pt x="10758033" y="68758"/>
                  <a:pt x="10987548" y="0"/>
                </a:cubicBezTo>
                <a:cubicBezTo>
                  <a:pt x="11027844" y="166053"/>
                  <a:pt x="10918449" y="423566"/>
                  <a:pt x="10987548" y="594539"/>
                </a:cubicBezTo>
                <a:cubicBezTo>
                  <a:pt x="11056647" y="765512"/>
                  <a:pt x="10944378" y="828894"/>
                  <a:pt x="10987548" y="1041807"/>
                </a:cubicBezTo>
                <a:cubicBezTo>
                  <a:pt x="11030718" y="1254720"/>
                  <a:pt x="10982441" y="1425025"/>
                  <a:pt x="10987548" y="1538165"/>
                </a:cubicBezTo>
                <a:cubicBezTo>
                  <a:pt x="10992655" y="1651305"/>
                  <a:pt x="10983679" y="1802618"/>
                  <a:pt x="10987548" y="1985432"/>
                </a:cubicBezTo>
                <a:cubicBezTo>
                  <a:pt x="10991417" y="2168246"/>
                  <a:pt x="10938890" y="2246200"/>
                  <a:pt x="10987548" y="2432700"/>
                </a:cubicBezTo>
                <a:cubicBezTo>
                  <a:pt x="11036206" y="2619200"/>
                  <a:pt x="10968529" y="2697576"/>
                  <a:pt x="10987548" y="2830877"/>
                </a:cubicBezTo>
                <a:cubicBezTo>
                  <a:pt x="11006567" y="2964178"/>
                  <a:pt x="10960669" y="3065467"/>
                  <a:pt x="10987548" y="3278145"/>
                </a:cubicBezTo>
                <a:cubicBezTo>
                  <a:pt x="11014427" y="3490823"/>
                  <a:pt x="10946776" y="3604369"/>
                  <a:pt x="10987548" y="3725413"/>
                </a:cubicBezTo>
                <a:cubicBezTo>
                  <a:pt x="11028320" y="3846457"/>
                  <a:pt x="10921033" y="4237480"/>
                  <a:pt x="10987548" y="4369042"/>
                </a:cubicBezTo>
                <a:cubicBezTo>
                  <a:pt x="11054063" y="4500604"/>
                  <a:pt x="10928952" y="4697854"/>
                  <a:pt x="10987548" y="4909036"/>
                </a:cubicBezTo>
                <a:cubicBezTo>
                  <a:pt x="10860734" y="4938473"/>
                  <a:pt x="10588066" y="4906915"/>
                  <a:pt x="10409256" y="4909036"/>
                </a:cubicBezTo>
                <a:cubicBezTo>
                  <a:pt x="10230446" y="4911157"/>
                  <a:pt x="10011560" y="4846024"/>
                  <a:pt x="9721089" y="4909036"/>
                </a:cubicBezTo>
                <a:cubicBezTo>
                  <a:pt x="9430618" y="4972048"/>
                  <a:pt x="9346970" y="4887614"/>
                  <a:pt x="9252672" y="4909036"/>
                </a:cubicBezTo>
                <a:cubicBezTo>
                  <a:pt x="9158374" y="4930458"/>
                  <a:pt x="8661532" y="4876357"/>
                  <a:pt x="8454629" y="4909036"/>
                </a:cubicBezTo>
                <a:cubicBezTo>
                  <a:pt x="8247726" y="4941715"/>
                  <a:pt x="8223962" y="4887880"/>
                  <a:pt x="8096088" y="4909036"/>
                </a:cubicBezTo>
                <a:cubicBezTo>
                  <a:pt x="7968214" y="4930192"/>
                  <a:pt x="7469480" y="4866666"/>
                  <a:pt x="7298045" y="4909036"/>
                </a:cubicBezTo>
                <a:cubicBezTo>
                  <a:pt x="7126610" y="4951406"/>
                  <a:pt x="6888368" y="4844702"/>
                  <a:pt x="6719753" y="4909036"/>
                </a:cubicBezTo>
                <a:cubicBezTo>
                  <a:pt x="6551138" y="4973370"/>
                  <a:pt x="6571773" y="4901659"/>
                  <a:pt x="6471087" y="4909036"/>
                </a:cubicBezTo>
                <a:cubicBezTo>
                  <a:pt x="6370401" y="4916413"/>
                  <a:pt x="6109208" y="4887759"/>
                  <a:pt x="6002671" y="4909036"/>
                </a:cubicBezTo>
                <a:cubicBezTo>
                  <a:pt x="5896134" y="4930313"/>
                  <a:pt x="5733072" y="4896283"/>
                  <a:pt x="5644130" y="4909036"/>
                </a:cubicBezTo>
                <a:cubicBezTo>
                  <a:pt x="5555188" y="4921789"/>
                  <a:pt x="5252256" y="4870389"/>
                  <a:pt x="4955962" y="4909036"/>
                </a:cubicBezTo>
                <a:cubicBezTo>
                  <a:pt x="4659668" y="4947683"/>
                  <a:pt x="4426335" y="4897670"/>
                  <a:pt x="4157919" y="4909036"/>
                </a:cubicBezTo>
                <a:cubicBezTo>
                  <a:pt x="3889503" y="4920402"/>
                  <a:pt x="3894913" y="4891318"/>
                  <a:pt x="3689503" y="4909036"/>
                </a:cubicBezTo>
                <a:cubicBezTo>
                  <a:pt x="3484093" y="4926754"/>
                  <a:pt x="3439464" y="4889061"/>
                  <a:pt x="3221086" y="4909036"/>
                </a:cubicBezTo>
                <a:cubicBezTo>
                  <a:pt x="3002708" y="4929011"/>
                  <a:pt x="2953466" y="4896852"/>
                  <a:pt x="2752670" y="4909036"/>
                </a:cubicBezTo>
                <a:cubicBezTo>
                  <a:pt x="2551874" y="4921220"/>
                  <a:pt x="2610706" y="4890626"/>
                  <a:pt x="2504004" y="4909036"/>
                </a:cubicBezTo>
                <a:cubicBezTo>
                  <a:pt x="2397302" y="4927446"/>
                  <a:pt x="2309256" y="4904562"/>
                  <a:pt x="2255339" y="4909036"/>
                </a:cubicBezTo>
                <a:cubicBezTo>
                  <a:pt x="2201423" y="4913510"/>
                  <a:pt x="1968508" y="4896940"/>
                  <a:pt x="1896798" y="4909036"/>
                </a:cubicBezTo>
                <a:cubicBezTo>
                  <a:pt x="1825088" y="4921132"/>
                  <a:pt x="1382334" y="4850108"/>
                  <a:pt x="1098755" y="4909036"/>
                </a:cubicBezTo>
                <a:cubicBezTo>
                  <a:pt x="815176" y="4967964"/>
                  <a:pt x="820428" y="4904029"/>
                  <a:pt x="740214" y="4909036"/>
                </a:cubicBezTo>
                <a:cubicBezTo>
                  <a:pt x="660000" y="4914043"/>
                  <a:pt x="216569" y="4894231"/>
                  <a:pt x="0" y="4909036"/>
                </a:cubicBezTo>
                <a:cubicBezTo>
                  <a:pt x="-57430" y="4731369"/>
                  <a:pt x="30217" y="4565789"/>
                  <a:pt x="0" y="4314497"/>
                </a:cubicBezTo>
                <a:cubicBezTo>
                  <a:pt x="-30217" y="4063205"/>
                  <a:pt x="25644" y="3860859"/>
                  <a:pt x="0" y="3719958"/>
                </a:cubicBezTo>
                <a:cubicBezTo>
                  <a:pt x="-25644" y="3579057"/>
                  <a:pt x="35794" y="3276247"/>
                  <a:pt x="0" y="3125420"/>
                </a:cubicBezTo>
                <a:cubicBezTo>
                  <a:pt x="-35794" y="2974593"/>
                  <a:pt x="36620" y="2852830"/>
                  <a:pt x="0" y="2727242"/>
                </a:cubicBezTo>
                <a:cubicBezTo>
                  <a:pt x="-36620" y="2601654"/>
                  <a:pt x="19191" y="2378456"/>
                  <a:pt x="0" y="2279974"/>
                </a:cubicBezTo>
                <a:cubicBezTo>
                  <a:pt x="-19191" y="2181492"/>
                  <a:pt x="5376" y="1971260"/>
                  <a:pt x="0" y="1783616"/>
                </a:cubicBezTo>
                <a:cubicBezTo>
                  <a:pt x="-5376" y="1595972"/>
                  <a:pt x="1549" y="1437578"/>
                  <a:pt x="0" y="1238168"/>
                </a:cubicBezTo>
                <a:cubicBezTo>
                  <a:pt x="-1549" y="1038758"/>
                  <a:pt x="30232" y="892123"/>
                  <a:pt x="0" y="790900"/>
                </a:cubicBezTo>
                <a:cubicBezTo>
                  <a:pt x="-30232" y="689677"/>
                  <a:pt x="83168" y="210317"/>
                  <a:pt x="0" y="0"/>
                </a:cubicBezTo>
                <a:close/>
              </a:path>
            </a:pathLst>
          </a:custGeom>
          <a:solidFill>
            <a:schemeClr val="bg1">
              <a:lumMod val="95000"/>
            </a:schemeClr>
          </a:solidFill>
          <a:ln w="38100">
            <a:solidFill>
              <a:schemeClr val="bg1">
                <a:lumMod val="85000"/>
              </a:schemeClr>
            </a:solidFill>
            <a:extLst>
              <a:ext uri="{C807C97D-BFC1-408E-A445-0C87EB9F89A2}">
                <ask:lineSketchStyleProps xmlns:ask="http://schemas.microsoft.com/office/drawing/2018/sketchyshapes" sd="1305812681">
                  <ask:type>
                    <ask:lineSketchScribble/>
                  </ask:type>
                </ask:lineSketchStyleProps>
              </a:ext>
            </a:extLst>
          </a:ln>
        </p:spPr>
        <p:txBody>
          <a:bodyPr vert="horz" wrap="square" lIns="91440" tIns="45720" rIns="91440" bIns="45720" rtlCol="0">
            <a:spAutoFit/>
          </a:bodyPr>
          <a:lstStyle/>
          <a:p>
            <a:pPr marL="0" indent="0" algn="just">
              <a:spcAft>
                <a:spcPts val="0"/>
              </a:spcAft>
              <a:buNone/>
            </a:pPr>
            <a:r>
              <a:rPr lang="de-DE" sz="1800" b="1" dirty="0">
                <a:latin typeface="Calibri" panose="020F0502020204030204" pitchFamily="34" charset="0"/>
                <a:cs typeface="Arial" panose="020B0604020202020204" pitchFamily="34" charset="0"/>
              </a:rPr>
              <a:t>Und hier steigen wir nun in unsere Geschichte ein ... </a:t>
            </a:r>
          </a:p>
          <a:p>
            <a:pPr marL="0" indent="0" algn="just">
              <a:spcAft>
                <a:spcPts val="0"/>
              </a:spcAft>
              <a:buNone/>
            </a:pPr>
            <a:r>
              <a:rPr lang="de-DE" sz="1800" dirty="0">
                <a:latin typeface="Calibri" panose="020F0502020204030204" pitchFamily="34" charset="0"/>
                <a:cs typeface="Arial" panose="020B0604020202020204" pitchFamily="34" charset="0"/>
              </a:rPr>
              <a:t>Wir befinden uns in Wien, im März 1911. </a:t>
            </a:r>
          </a:p>
          <a:p>
            <a:pPr marL="0" indent="0" algn="just">
              <a:spcAft>
                <a:spcPts val="0"/>
              </a:spcAft>
              <a:buNone/>
            </a:pPr>
            <a:r>
              <a:rPr lang="de-DE" sz="1800" dirty="0">
                <a:latin typeface="Calibri" panose="020F0502020204030204" pitchFamily="34" charset="0"/>
                <a:cs typeface="Arial" panose="020B0604020202020204" pitchFamily="34" charset="0"/>
              </a:rPr>
              <a:t>Mit über zwei Millionen Einwohner*innen ist Wien nach New York City, London und Paris die viertgrößte Stadt der Welt. Zusammen mit Budapest ist Wien Hauptstadt des zweitgrößten Reiches in Europa und gilt mit seinem reichen Kultur- und Gesellschaftsleben, seinen Wissenschaftler*innen, Künstler*innen und Literat*innen als Weltstadt.</a:t>
            </a:r>
          </a:p>
          <a:p>
            <a:pPr marL="0" indent="0" algn="just">
              <a:spcAft>
                <a:spcPts val="0"/>
              </a:spcAft>
              <a:buNone/>
            </a:pPr>
            <a:r>
              <a:rPr lang="de-DE" sz="1800" dirty="0">
                <a:latin typeface="Calibri" panose="020F0502020204030204" pitchFamily="34" charset="0"/>
                <a:cs typeface="Arial" panose="020B0604020202020204" pitchFamily="34" charset="0"/>
              </a:rPr>
              <a:t>Das Wien am Anfang des 20. Jahrhunderts hat zwei unterschiedliche Seiten. Einerseits ist es geprägt von Modernisierung und kultureller Blüte, andererseits ist das Elend der Massen allgegenwärtig. Es fehlt an menschenwürdigen und leistbaren Wohnungen. Viele Familien müssen auf engstem Wohnraum leben und können ihre Miete nur mit so genannten "Bettgeher*innen" aufbringen. Zu dieser Zeit gibt es in Wien um die 66.000 Bettgeher*innen. Diese Menschen haben keine eigene Wohnung und dürfen gegen Bezahlung nur für einige Stunden ein fremdes Bett zum Schlafen benützen. Von gerechten Löhnen für geleistete Arbeit kann keine die Rede sein. Frauen dienen als billige Arbeitskräfte in der Textil- und Lebensmittelbranche, sowie in der Ziegelfabrik. </a:t>
            </a:r>
          </a:p>
          <a:p>
            <a:pPr marL="0" indent="0" algn="just">
              <a:spcAft>
                <a:spcPts val="0"/>
              </a:spcAft>
              <a:buNone/>
            </a:pPr>
            <a:r>
              <a:rPr lang="de-DE" sz="1800" dirty="0">
                <a:latin typeface="Calibri" panose="020F0502020204030204" pitchFamily="34" charset="0"/>
                <a:cs typeface="Arial" panose="020B0604020202020204" pitchFamily="34" charset="0"/>
              </a:rPr>
              <a:t>Ein Arbeiter verdient rund 20-24 Kronen im Monat, Frauen weniger als die Hälfte. Eine bessere Vorstadtwohnung (Zimmer, Küche, Kabinett) kostet rund 28 Kronen im Monat.</a:t>
            </a:r>
          </a:p>
          <a:p>
            <a:pPr marL="0" indent="0" algn="just">
              <a:spcAft>
                <a:spcPts val="0"/>
              </a:spcAft>
              <a:buNone/>
            </a:pPr>
            <a:r>
              <a:rPr lang="de-DE" sz="1800" dirty="0">
                <a:latin typeface="Calibri" panose="020F0502020204030204" pitchFamily="34" charset="0"/>
                <a:cs typeface="Arial" panose="020B0604020202020204" pitchFamily="34" charset="0"/>
              </a:rPr>
              <a:t>Es gibt kaum einen gesetzlich verankerten Arbeiter*</a:t>
            </a:r>
            <a:r>
              <a:rPr lang="de-DE" sz="1800" dirty="0" err="1">
                <a:latin typeface="Calibri" panose="020F0502020204030204" pitchFamily="34" charset="0"/>
                <a:cs typeface="Arial" panose="020B0604020202020204" pitchFamily="34" charset="0"/>
              </a:rPr>
              <a:t>innenschutz</a:t>
            </a:r>
            <a:r>
              <a:rPr lang="de-DE" sz="1800" dirty="0">
                <a:latin typeface="Calibri" panose="020F0502020204030204" pitchFamily="34" charset="0"/>
                <a:cs typeface="Arial" panose="020B0604020202020204" pitchFamily="34" charset="0"/>
              </a:rPr>
              <a:t>, und auch kein soziales Auffangnetz für den Fall von Krankheit oder Arbeitslosigkeit. Krankheiten wie Rachitis und Tuberkulose sind stark verbreitet.</a:t>
            </a:r>
          </a:p>
        </p:txBody>
      </p:sp>
      <p:pic>
        <p:nvPicPr>
          <p:cNvPr id="2" name="Episode-2-Situation-DE">
            <a:hlinkClick r:id="" action="ppaction://media"/>
            <a:extLst>
              <a:ext uri="{FF2B5EF4-FFF2-40B4-BE49-F238E27FC236}">
                <a16:creationId xmlns:a16="http://schemas.microsoft.com/office/drawing/2014/main" id="{BC283201-167D-75C2-A86A-CE9F6F93C3B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640091" y="188989"/>
            <a:ext cx="1455909" cy="1455909"/>
          </a:xfrm>
          <a:prstGeom prst="rect">
            <a:avLst/>
          </a:prstGeom>
        </p:spPr>
      </p:pic>
    </p:spTree>
    <p:extLst>
      <p:ext uri="{BB962C8B-B14F-4D97-AF65-F5344CB8AC3E}">
        <p14:creationId xmlns:p14="http://schemas.microsoft.com/office/powerpoint/2010/main" val="206262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61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F8B811-2DB7-457C-8B0D-22482F809FB8}"/>
              </a:ext>
            </a:extLst>
          </p:cNvPr>
          <p:cNvSpPr>
            <a:spLocks noGrp="1"/>
          </p:cNvSpPr>
          <p:nvPr>
            <p:ph type="title"/>
          </p:nvPr>
        </p:nvSpPr>
        <p:spPr/>
        <p:txBody>
          <a:bodyPr/>
          <a:lstStyle/>
          <a:p>
            <a:r>
              <a:rPr lang="de-DE" dirty="0"/>
              <a:t>Die Situation (Forts.)</a:t>
            </a:r>
          </a:p>
        </p:txBody>
      </p:sp>
      <p:sp>
        <p:nvSpPr>
          <p:cNvPr id="3" name="Θέση περιεχομένου 2">
            <a:extLst>
              <a:ext uri="{FF2B5EF4-FFF2-40B4-BE49-F238E27FC236}">
                <a16:creationId xmlns:a16="http://schemas.microsoft.com/office/drawing/2014/main" id="{2E2FE1A9-C66B-4D82-AF8E-BD21148E6698}"/>
              </a:ext>
            </a:extLst>
          </p:cNvPr>
          <p:cNvSpPr>
            <a:spLocks noGrp="1"/>
          </p:cNvSpPr>
          <p:nvPr>
            <p:ph idx="1"/>
          </p:nvPr>
        </p:nvSpPr>
        <p:spPr>
          <a:xfrm>
            <a:off x="838200" y="1825625"/>
            <a:ext cx="10515600" cy="4875181"/>
          </a:xfrm>
          <a:custGeom>
            <a:avLst/>
            <a:gdLst>
              <a:gd name="connsiteX0" fmla="*/ 0 w 10515600"/>
              <a:gd name="connsiteY0" fmla="*/ 0 h 4125873"/>
              <a:gd name="connsiteX1" fmla="*/ 689356 w 10515600"/>
              <a:gd name="connsiteY1" fmla="*/ 0 h 4125873"/>
              <a:gd name="connsiteX2" fmla="*/ 1063244 w 10515600"/>
              <a:gd name="connsiteY2" fmla="*/ 0 h 4125873"/>
              <a:gd name="connsiteX3" fmla="*/ 1542288 w 10515600"/>
              <a:gd name="connsiteY3" fmla="*/ 0 h 4125873"/>
              <a:gd name="connsiteX4" fmla="*/ 1811020 w 10515600"/>
              <a:gd name="connsiteY4" fmla="*/ 0 h 4125873"/>
              <a:gd name="connsiteX5" fmla="*/ 2500376 w 10515600"/>
              <a:gd name="connsiteY5" fmla="*/ 0 h 4125873"/>
              <a:gd name="connsiteX6" fmla="*/ 3189732 w 10515600"/>
              <a:gd name="connsiteY6" fmla="*/ 0 h 4125873"/>
              <a:gd name="connsiteX7" fmla="*/ 3563620 w 10515600"/>
              <a:gd name="connsiteY7" fmla="*/ 0 h 4125873"/>
              <a:gd name="connsiteX8" fmla="*/ 3937508 w 10515600"/>
              <a:gd name="connsiteY8" fmla="*/ 0 h 4125873"/>
              <a:gd name="connsiteX9" fmla="*/ 4311396 w 10515600"/>
              <a:gd name="connsiteY9" fmla="*/ 0 h 4125873"/>
              <a:gd name="connsiteX10" fmla="*/ 4895596 w 10515600"/>
              <a:gd name="connsiteY10" fmla="*/ 0 h 4125873"/>
              <a:gd name="connsiteX11" fmla="*/ 5479796 w 10515600"/>
              <a:gd name="connsiteY11" fmla="*/ 0 h 4125873"/>
              <a:gd name="connsiteX12" fmla="*/ 6274308 w 10515600"/>
              <a:gd name="connsiteY12" fmla="*/ 0 h 4125873"/>
              <a:gd name="connsiteX13" fmla="*/ 6963664 w 10515600"/>
              <a:gd name="connsiteY13" fmla="*/ 0 h 4125873"/>
              <a:gd name="connsiteX14" fmla="*/ 7758176 w 10515600"/>
              <a:gd name="connsiteY14" fmla="*/ 0 h 4125873"/>
              <a:gd name="connsiteX15" fmla="*/ 8552688 w 10515600"/>
              <a:gd name="connsiteY15" fmla="*/ 0 h 4125873"/>
              <a:gd name="connsiteX16" fmla="*/ 9347200 w 10515600"/>
              <a:gd name="connsiteY16" fmla="*/ 0 h 4125873"/>
              <a:gd name="connsiteX17" fmla="*/ 9931400 w 10515600"/>
              <a:gd name="connsiteY17" fmla="*/ 0 h 4125873"/>
              <a:gd name="connsiteX18" fmla="*/ 10515600 w 10515600"/>
              <a:gd name="connsiteY18" fmla="*/ 0 h 4125873"/>
              <a:gd name="connsiteX19" fmla="*/ 10515600 w 10515600"/>
              <a:gd name="connsiteY19" fmla="*/ 506893 h 4125873"/>
              <a:gd name="connsiteX20" fmla="*/ 10515600 w 10515600"/>
              <a:gd name="connsiteY20" fmla="*/ 1178821 h 4125873"/>
              <a:gd name="connsiteX21" fmla="*/ 10515600 w 10515600"/>
              <a:gd name="connsiteY21" fmla="*/ 1768231 h 4125873"/>
              <a:gd name="connsiteX22" fmla="*/ 10515600 w 10515600"/>
              <a:gd name="connsiteY22" fmla="*/ 2440159 h 4125873"/>
              <a:gd name="connsiteX23" fmla="*/ 10515600 w 10515600"/>
              <a:gd name="connsiteY23" fmla="*/ 3070828 h 4125873"/>
              <a:gd name="connsiteX24" fmla="*/ 10515600 w 10515600"/>
              <a:gd name="connsiteY24" fmla="*/ 3536463 h 4125873"/>
              <a:gd name="connsiteX25" fmla="*/ 10515600 w 10515600"/>
              <a:gd name="connsiteY25" fmla="*/ 4125873 h 4125873"/>
              <a:gd name="connsiteX26" fmla="*/ 9931400 w 10515600"/>
              <a:gd name="connsiteY26" fmla="*/ 4125873 h 4125873"/>
              <a:gd name="connsiteX27" fmla="*/ 9242044 w 10515600"/>
              <a:gd name="connsiteY27" fmla="*/ 4125873 h 4125873"/>
              <a:gd name="connsiteX28" fmla="*/ 8763000 w 10515600"/>
              <a:gd name="connsiteY28" fmla="*/ 4125873 h 4125873"/>
              <a:gd name="connsiteX29" fmla="*/ 8494268 w 10515600"/>
              <a:gd name="connsiteY29" fmla="*/ 4125873 h 4125873"/>
              <a:gd name="connsiteX30" fmla="*/ 8225536 w 10515600"/>
              <a:gd name="connsiteY30" fmla="*/ 4125873 h 4125873"/>
              <a:gd name="connsiteX31" fmla="*/ 7641336 w 10515600"/>
              <a:gd name="connsiteY31" fmla="*/ 4125873 h 4125873"/>
              <a:gd name="connsiteX32" fmla="*/ 6951980 w 10515600"/>
              <a:gd name="connsiteY32" fmla="*/ 4125873 h 4125873"/>
              <a:gd name="connsiteX33" fmla="*/ 6472936 w 10515600"/>
              <a:gd name="connsiteY33" fmla="*/ 4125873 h 4125873"/>
              <a:gd name="connsiteX34" fmla="*/ 6204204 w 10515600"/>
              <a:gd name="connsiteY34" fmla="*/ 4125873 h 4125873"/>
              <a:gd name="connsiteX35" fmla="*/ 5830316 w 10515600"/>
              <a:gd name="connsiteY35" fmla="*/ 4125873 h 4125873"/>
              <a:gd name="connsiteX36" fmla="*/ 5035804 w 10515600"/>
              <a:gd name="connsiteY36" fmla="*/ 4125873 h 4125873"/>
              <a:gd name="connsiteX37" fmla="*/ 4346448 w 10515600"/>
              <a:gd name="connsiteY37" fmla="*/ 4125873 h 4125873"/>
              <a:gd name="connsiteX38" fmla="*/ 3972560 w 10515600"/>
              <a:gd name="connsiteY38" fmla="*/ 4125873 h 4125873"/>
              <a:gd name="connsiteX39" fmla="*/ 3388360 w 10515600"/>
              <a:gd name="connsiteY39" fmla="*/ 4125873 h 4125873"/>
              <a:gd name="connsiteX40" fmla="*/ 2804160 w 10515600"/>
              <a:gd name="connsiteY40" fmla="*/ 4125873 h 4125873"/>
              <a:gd name="connsiteX41" fmla="*/ 2219960 w 10515600"/>
              <a:gd name="connsiteY41" fmla="*/ 4125873 h 4125873"/>
              <a:gd name="connsiteX42" fmla="*/ 1740916 w 10515600"/>
              <a:gd name="connsiteY42" fmla="*/ 4125873 h 4125873"/>
              <a:gd name="connsiteX43" fmla="*/ 1156716 w 10515600"/>
              <a:gd name="connsiteY43" fmla="*/ 4125873 h 4125873"/>
              <a:gd name="connsiteX44" fmla="*/ 0 w 10515600"/>
              <a:gd name="connsiteY44" fmla="*/ 4125873 h 4125873"/>
              <a:gd name="connsiteX45" fmla="*/ 0 w 10515600"/>
              <a:gd name="connsiteY45" fmla="*/ 3618980 h 4125873"/>
              <a:gd name="connsiteX46" fmla="*/ 0 w 10515600"/>
              <a:gd name="connsiteY46" fmla="*/ 3112087 h 4125873"/>
              <a:gd name="connsiteX47" fmla="*/ 0 w 10515600"/>
              <a:gd name="connsiteY47" fmla="*/ 2563935 h 4125873"/>
              <a:gd name="connsiteX48" fmla="*/ 0 w 10515600"/>
              <a:gd name="connsiteY48" fmla="*/ 1892007 h 4125873"/>
              <a:gd name="connsiteX49" fmla="*/ 0 w 10515600"/>
              <a:gd name="connsiteY49" fmla="*/ 1302597 h 4125873"/>
              <a:gd name="connsiteX50" fmla="*/ 0 w 10515600"/>
              <a:gd name="connsiteY50" fmla="*/ 795704 h 4125873"/>
              <a:gd name="connsiteX51" fmla="*/ 0 w 10515600"/>
              <a:gd name="connsiteY51" fmla="*/ 0 h 4125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515600" h="4125873" extrusionOk="0">
                <a:moveTo>
                  <a:pt x="0" y="0"/>
                </a:moveTo>
                <a:cubicBezTo>
                  <a:pt x="159871" y="-45649"/>
                  <a:pt x="442684" y="12145"/>
                  <a:pt x="689356" y="0"/>
                </a:cubicBezTo>
                <a:cubicBezTo>
                  <a:pt x="936028" y="-12145"/>
                  <a:pt x="893665" y="44035"/>
                  <a:pt x="1063244" y="0"/>
                </a:cubicBezTo>
                <a:cubicBezTo>
                  <a:pt x="1232823" y="-44035"/>
                  <a:pt x="1338959" y="12533"/>
                  <a:pt x="1542288" y="0"/>
                </a:cubicBezTo>
                <a:cubicBezTo>
                  <a:pt x="1745617" y="-12533"/>
                  <a:pt x="1723453" y="17439"/>
                  <a:pt x="1811020" y="0"/>
                </a:cubicBezTo>
                <a:cubicBezTo>
                  <a:pt x="1898587" y="-17439"/>
                  <a:pt x="2176259" y="23824"/>
                  <a:pt x="2500376" y="0"/>
                </a:cubicBezTo>
                <a:cubicBezTo>
                  <a:pt x="2824493" y="-23824"/>
                  <a:pt x="3008120" y="52905"/>
                  <a:pt x="3189732" y="0"/>
                </a:cubicBezTo>
                <a:cubicBezTo>
                  <a:pt x="3371344" y="-52905"/>
                  <a:pt x="3441592" y="28643"/>
                  <a:pt x="3563620" y="0"/>
                </a:cubicBezTo>
                <a:cubicBezTo>
                  <a:pt x="3685648" y="-28643"/>
                  <a:pt x="3782192" y="6824"/>
                  <a:pt x="3937508" y="0"/>
                </a:cubicBezTo>
                <a:cubicBezTo>
                  <a:pt x="4092824" y="-6824"/>
                  <a:pt x="4186760" y="43303"/>
                  <a:pt x="4311396" y="0"/>
                </a:cubicBezTo>
                <a:cubicBezTo>
                  <a:pt x="4436032" y="-43303"/>
                  <a:pt x="4648118" y="53056"/>
                  <a:pt x="4895596" y="0"/>
                </a:cubicBezTo>
                <a:cubicBezTo>
                  <a:pt x="5143074" y="-53056"/>
                  <a:pt x="5233547" y="41761"/>
                  <a:pt x="5479796" y="0"/>
                </a:cubicBezTo>
                <a:cubicBezTo>
                  <a:pt x="5726045" y="-41761"/>
                  <a:pt x="6087883" y="23403"/>
                  <a:pt x="6274308" y="0"/>
                </a:cubicBezTo>
                <a:cubicBezTo>
                  <a:pt x="6460733" y="-23403"/>
                  <a:pt x="6707054" y="66396"/>
                  <a:pt x="6963664" y="0"/>
                </a:cubicBezTo>
                <a:cubicBezTo>
                  <a:pt x="7220274" y="-66396"/>
                  <a:pt x="7408778" y="66053"/>
                  <a:pt x="7758176" y="0"/>
                </a:cubicBezTo>
                <a:cubicBezTo>
                  <a:pt x="8107574" y="-66053"/>
                  <a:pt x="8382254" y="30508"/>
                  <a:pt x="8552688" y="0"/>
                </a:cubicBezTo>
                <a:cubicBezTo>
                  <a:pt x="8723122" y="-30508"/>
                  <a:pt x="9038201" y="23460"/>
                  <a:pt x="9347200" y="0"/>
                </a:cubicBezTo>
                <a:cubicBezTo>
                  <a:pt x="9656199" y="-23460"/>
                  <a:pt x="9669731" y="1864"/>
                  <a:pt x="9931400" y="0"/>
                </a:cubicBezTo>
                <a:cubicBezTo>
                  <a:pt x="10193069" y="-1864"/>
                  <a:pt x="10282084" y="19552"/>
                  <a:pt x="10515600" y="0"/>
                </a:cubicBezTo>
                <a:cubicBezTo>
                  <a:pt x="10523151" y="205533"/>
                  <a:pt x="10478625" y="310398"/>
                  <a:pt x="10515600" y="506893"/>
                </a:cubicBezTo>
                <a:cubicBezTo>
                  <a:pt x="10552575" y="703388"/>
                  <a:pt x="10487656" y="977861"/>
                  <a:pt x="10515600" y="1178821"/>
                </a:cubicBezTo>
                <a:cubicBezTo>
                  <a:pt x="10543544" y="1379781"/>
                  <a:pt x="10467179" y="1626637"/>
                  <a:pt x="10515600" y="1768231"/>
                </a:cubicBezTo>
                <a:cubicBezTo>
                  <a:pt x="10564021" y="1909825"/>
                  <a:pt x="10514569" y="2244419"/>
                  <a:pt x="10515600" y="2440159"/>
                </a:cubicBezTo>
                <a:cubicBezTo>
                  <a:pt x="10516631" y="2635899"/>
                  <a:pt x="10497020" y="2857048"/>
                  <a:pt x="10515600" y="3070828"/>
                </a:cubicBezTo>
                <a:cubicBezTo>
                  <a:pt x="10534180" y="3284608"/>
                  <a:pt x="10506954" y="3365563"/>
                  <a:pt x="10515600" y="3536463"/>
                </a:cubicBezTo>
                <a:cubicBezTo>
                  <a:pt x="10524246" y="3707363"/>
                  <a:pt x="10512882" y="3913945"/>
                  <a:pt x="10515600" y="4125873"/>
                </a:cubicBezTo>
                <a:cubicBezTo>
                  <a:pt x="10264829" y="4126721"/>
                  <a:pt x="10183170" y="4102178"/>
                  <a:pt x="9931400" y="4125873"/>
                </a:cubicBezTo>
                <a:cubicBezTo>
                  <a:pt x="9679630" y="4149568"/>
                  <a:pt x="9508134" y="4061674"/>
                  <a:pt x="9242044" y="4125873"/>
                </a:cubicBezTo>
                <a:cubicBezTo>
                  <a:pt x="8975954" y="4190072"/>
                  <a:pt x="8887077" y="4083345"/>
                  <a:pt x="8763000" y="4125873"/>
                </a:cubicBezTo>
                <a:cubicBezTo>
                  <a:pt x="8638923" y="4168401"/>
                  <a:pt x="8555705" y="4094660"/>
                  <a:pt x="8494268" y="4125873"/>
                </a:cubicBezTo>
                <a:cubicBezTo>
                  <a:pt x="8432831" y="4157086"/>
                  <a:pt x="8352647" y="4094705"/>
                  <a:pt x="8225536" y="4125873"/>
                </a:cubicBezTo>
                <a:cubicBezTo>
                  <a:pt x="8098425" y="4157041"/>
                  <a:pt x="7865127" y="4102361"/>
                  <a:pt x="7641336" y="4125873"/>
                </a:cubicBezTo>
                <a:cubicBezTo>
                  <a:pt x="7417545" y="4149385"/>
                  <a:pt x="7185568" y="4125399"/>
                  <a:pt x="6951980" y="4125873"/>
                </a:cubicBezTo>
                <a:cubicBezTo>
                  <a:pt x="6718392" y="4126347"/>
                  <a:pt x="6674812" y="4076202"/>
                  <a:pt x="6472936" y="4125873"/>
                </a:cubicBezTo>
                <a:cubicBezTo>
                  <a:pt x="6271060" y="4175544"/>
                  <a:pt x="6309670" y="4118993"/>
                  <a:pt x="6204204" y="4125873"/>
                </a:cubicBezTo>
                <a:cubicBezTo>
                  <a:pt x="6098738" y="4132753"/>
                  <a:pt x="5969125" y="4112141"/>
                  <a:pt x="5830316" y="4125873"/>
                </a:cubicBezTo>
                <a:cubicBezTo>
                  <a:pt x="5691507" y="4139605"/>
                  <a:pt x="5201238" y="4094681"/>
                  <a:pt x="5035804" y="4125873"/>
                </a:cubicBezTo>
                <a:cubicBezTo>
                  <a:pt x="4870370" y="4157065"/>
                  <a:pt x="4590324" y="4098813"/>
                  <a:pt x="4346448" y="4125873"/>
                </a:cubicBezTo>
                <a:cubicBezTo>
                  <a:pt x="4102572" y="4152933"/>
                  <a:pt x="4050260" y="4101582"/>
                  <a:pt x="3972560" y="4125873"/>
                </a:cubicBezTo>
                <a:cubicBezTo>
                  <a:pt x="3894860" y="4150164"/>
                  <a:pt x="3583866" y="4067944"/>
                  <a:pt x="3388360" y="4125873"/>
                </a:cubicBezTo>
                <a:cubicBezTo>
                  <a:pt x="3192854" y="4183802"/>
                  <a:pt x="3025990" y="4117647"/>
                  <a:pt x="2804160" y="4125873"/>
                </a:cubicBezTo>
                <a:cubicBezTo>
                  <a:pt x="2582330" y="4134099"/>
                  <a:pt x="2414216" y="4081812"/>
                  <a:pt x="2219960" y="4125873"/>
                </a:cubicBezTo>
                <a:cubicBezTo>
                  <a:pt x="2025704" y="4169934"/>
                  <a:pt x="1922542" y="4071357"/>
                  <a:pt x="1740916" y="4125873"/>
                </a:cubicBezTo>
                <a:cubicBezTo>
                  <a:pt x="1559290" y="4180389"/>
                  <a:pt x="1314200" y="4097246"/>
                  <a:pt x="1156716" y="4125873"/>
                </a:cubicBezTo>
                <a:cubicBezTo>
                  <a:pt x="999232" y="4154500"/>
                  <a:pt x="461754" y="4018480"/>
                  <a:pt x="0" y="4125873"/>
                </a:cubicBezTo>
                <a:cubicBezTo>
                  <a:pt x="-37939" y="3954335"/>
                  <a:pt x="10360" y="3830683"/>
                  <a:pt x="0" y="3618980"/>
                </a:cubicBezTo>
                <a:cubicBezTo>
                  <a:pt x="-10360" y="3407277"/>
                  <a:pt x="47592" y="3299516"/>
                  <a:pt x="0" y="3112087"/>
                </a:cubicBezTo>
                <a:cubicBezTo>
                  <a:pt x="-47592" y="2924658"/>
                  <a:pt x="15156" y="2783195"/>
                  <a:pt x="0" y="2563935"/>
                </a:cubicBezTo>
                <a:cubicBezTo>
                  <a:pt x="-15156" y="2344675"/>
                  <a:pt x="44304" y="2159424"/>
                  <a:pt x="0" y="1892007"/>
                </a:cubicBezTo>
                <a:cubicBezTo>
                  <a:pt x="-44304" y="1624590"/>
                  <a:pt x="17639" y="1533359"/>
                  <a:pt x="0" y="1302597"/>
                </a:cubicBezTo>
                <a:cubicBezTo>
                  <a:pt x="-17639" y="1071835"/>
                  <a:pt x="43025" y="942629"/>
                  <a:pt x="0" y="795704"/>
                </a:cubicBezTo>
                <a:cubicBezTo>
                  <a:pt x="-43025" y="648779"/>
                  <a:pt x="61501" y="356747"/>
                  <a:pt x="0" y="0"/>
                </a:cubicBezTo>
                <a:close/>
              </a:path>
            </a:pathLst>
          </a:custGeom>
          <a:solidFill>
            <a:schemeClr val="bg1">
              <a:lumMod val="95000"/>
            </a:schemeClr>
          </a:solidFill>
          <a:ln w="38100">
            <a:solidFill>
              <a:schemeClr val="bg1">
                <a:lumMod val="85000"/>
              </a:schemeClr>
            </a:solidFill>
            <a:extLst>
              <a:ext uri="{C807C97D-BFC1-408E-A445-0C87EB9F89A2}">
                <ask:lineSketchStyleProps xmlns:ask="http://schemas.microsoft.com/office/drawing/2018/sketchyshapes" sd="3937295118">
                  <ask:type>
                    <ask:lineSketchScribble/>
                  </ask:type>
                </ask:lineSketchStyleProps>
              </a:ext>
            </a:extLst>
          </a:ln>
        </p:spPr>
        <p:txBody>
          <a:bodyPr wrap="square">
            <a:spAutoFit/>
          </a:bodyPr>
          <a:lstStyle/>
          <a:p>
            <a:pPr marL="0" indent="0" algn="just">
              <a:lnSpc>
                <a:spcPct val="130000"/>
              </a:lnSpc>
              <a:buNone/>
            </a:pPr>
            <a:r>
              <a:rPr lang="de-DE" sz="1800" dirty="0">
                <a:latin typeface="Calibri" panose="020F0502020204030204" pitchFamily="34" charset="0"/>
                <a:cs typeface="Arial" panose="020B0604020202020204" pitchFamily="34" charset="0"/>
              </a:rPr>
              <a:t>Im Sommer 1910 haben die sozialdemokratischen Vertreter*innen Österreichs auf der 2. Internationalen, sozialistischen Frauenkonferenz in Kopenhagen gemeinsam mit den Genoss*innen aus anderen Ländern beschlossen, jährlich einen “Frauentag” zum Erkämpfen des Frauenwahlrechts abzuhalten.</a:t>
            </a:r>
          </a:p>
          <a:p>
            <a:pPr marL="0" indent="0" algn="just">
              <a:lnSpc>
                <a:spcPct val="130000"/>
              </a:lnSpc>
              <a:buNone/>
            </a:pPr>
            <a:r>
              <a:rPr lang="de-DE" sz="1800" dirty="0">
                <a:latin typeface="Calibri" panose="020F0502020204030204" pitchFamily="34" charset="0"/>
                <a:cs typeface="Arial" panose="020B0604020202020204" pitchFamily="34" charset="0"/>
              </a:rPr>
              <a:t>Von Clara Zetkin initiiert, wird 1911 erstmals ein Internationaler Frauentag begangen. Mit dem Datum soll der revolutionäre Charakter des Frauentags betont werden. Der 18. März ist der Gedenktag für die Gefallenen der Märzrevolution 1848. Auch die Pariser Kommune 1871 hatte im März begonnen.</a:t>
            </a:r>
          </a:p>
          <a:p>
            <a:pPr marL="0" indent="0" algn="just">
              <a:lnSpc>
                <a:spcPct val="130000"/>
              </a:lnSpc>
              <a:buNone/>
            </a:pPr>
            <a:r>
              <a:rPr lang="de-DE" sz="1800" dirty="0">
                <a:latin typeface="Calibri" panose="020F0502020204030204" pitchFamily="34" charset="0"/>
                <a:cs typeface="Arial" panose="020B0604020202020204" pitchFamily="34" charset="0"/>
              </a:rPr>
              <a:t>Dieser Internationale Frauentag am 19. März 1911 wird in Wien zu einer Massenkundgebung für die Gleichberechtigung der Frauen und ist mit mehr als 20.000 Teilnehmer*innen eine der größten Veranstaltungen jener Zeit.</a:t>
            </a:r>
          </a:p>
          <a:p>
            <a:pPr marL="0" indent="0" algn="just">
              <a:lnSpc>
                <a:spcPct val="130000"/>
              </a:lnSpc>
              <a:buNone/>
            </a:pPr>
            <a:r>
              <a:rPr lang="de-DE" sz="1800" dirty="0">
                <a:latin typeface="Calibri" panose="020F0502020204030204" pitchFamily="34" charset="0"/>
                <a:cs typeface="Arial" panose="020B0604020202020204" pitchFamily="34" charset="0"/>
              </a:rPr>
              <a:t>Es ist ein kühler Sonntagmorgen im März. In der Wiener Innenstadt haben sich tausende Menschen, Männer und Frauen versammelt, um an der Kundgebung mit anschließendem Demonstrationszug über die Wiener Ringstraße teilzunehmen.</a:t>
            </a:r>
          </a:p>
        </p:txBody>
      </p:sp>
    </p:spTree>
    <p:extLst>
      <p:ext uri="{BB962C8B-B14F-4D97-AF65-F5344CB8AC3E}">
        <p14:creationId xmlns:p14="http://schemas.microsoft.com/office/powerpoint/2010/main" val="1194192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617" descr="Aquarell, Pinselstrich, Farbe, Abstrakt, Textur, Bürste">
            <a:extLst>
              <a:ext uri="{FF2B5EF4-FFF2-40B4-BE49-F238E27FC236}">
                <a16:creationId xmlns:a16="http://schemas.microsoft.com/office/drawing/2014/main" id="{FC22ECEA-F29B-4943-8E0C-3F0600C80AAA}"/>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a:xfrm>
            <a:off x="838200" y="365125"/>
            <a:ext cx="11631930" cy="1325563"/>
          </a:xfrm>
        </p:spPr>
        <p:txBody>
          <a:bodyPr>
            <a:normAutofit/>
          </a:bodyPr>
          <a:lstStyle/>
          <a:p>
            <a:r>
              <a:rPr lang="de-DE" sz="3100" dirty="0"/>
              <a:t>Schritt 2: </a:t>
            </a:r>
            <a:r>
              <a:rPr lang="de-DE" sz="3100" b="0" dirty="0"/>
              <a:t>Wähle eine Person, in deren Fußstapfen du steigen möchtest</a:t>
            </a:r>
            <a:endParaRPr lang="en-GB" sz="31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xfrm>
            <a:off x="838200" y="1825625"/>
            <a:ext cx="7125929" cy="4266566"/>
          </a:xfrm>
        </p:spPr>
        <p:txBody>
          <a:bodyPr>
            <a:normAutofit fontScale="85000" lnSpcReduction="10000"/>
          </a:bodyPr>
          <a:lstStyle/>
          <a:p>
            <a:pPr algn="just">
              <a:lnSpc>
                <a:spcPct val="130000"/>
              </a:lnSpc>
            </a:pPr>
            <a:r>
              <a:rPr lang="de-DE" sz="2000" dirty="0">
                <a:latin typeface="Calibri" panose="020F0502020204030204" pitchFamily="34" charset="0"/>
                <a:ea typeface="MyriadPro-Regular"/>
                <a:cs typeface="Arial" panose="020B0604020202020204" pitchFamily="34" charset="0"/>
              </a:rPr>
              <a:t>Im folgenden Abschnitt haben wir </a:t>
            </a:r>
            <a:r>
              <a:rPr lang="de-DE" sz="2000" b="1" dirty="0">
                <a:latin typeface="Calibri" panose="020F0502020204030204" pitchFamily="34" charset="0"/>
                <a:ea typeface="MyriadPro-Regular"/>
                <a:cs typeface="Arial" panose="020B0604020202020204" pitchFamily="34" charset="0"/>
              </a:rPr>
              <a:t>vier Personen für euch </a:t>
            </a:r>
            <a:r>
              <a:rPr lang="de-DE" sz="2000" dirty="0">
                <a:latin typeface="Calibri" panose="020F0502020204030204" pitchFamily="34" charset="0"/>
                <a:ea typeface="MyriadPro-Regular"/>
                <a:cs typeface="Arial" panose="020B0604020202020204" pitchFamily="34" charset="0"/>
              </a:rPr>
              <a:t>ausgewählt, welche euch einen Einblick in die Gefühls- und Gedankenwelt der Menschen zur Zeit der ersten Frauenbewegung geben können. </a:t>
            </a:r>
          </a:p>
          <a:p>
            <a:pPr algn="just">
              <a:lnSpc>
                <a:spcPct val="130000"/>
              </a:lnSpc>
            </a:pPr>
            <a:r>
              <a:rPr lang="de-DE" sz="2000" b="1" dirty="0">
                <a:latin typeface="Calibri" panose="020F0502020204030204" pitchFamily="34" charset="0"/>
                <a:ea typeface="MyriadPro-Regular"/>
                <a:cs typeface="Arial" panose="020B0604020202020204" pitchFamily="34" charset="0"/>
              </a:rPr>
              <a:t>Schlüpfe in einen der vier Charaktere </a:t>
            </a:r>
            <a:r>
              <a:rPr lang="de-DE" sz="2000" dirty="0">
                <a:latin typeface="Calibri" panose="020F0502020204030204" pitchFamily="34" charset="0"/>
                <a:ea typeface="MyriadPro-Regular"/>
                <a:cs typeface="Arial" panose="020B0604020202020204" pitchFamily="34" charset="0"/>
              </a:rPr>
              <a:t>am 19. März 1911 in Wien. </a:t>
            </a:r>
          </a:p>
          <a:p>
            <a:pPr algn="just">
              <a:lnSpc>
                <a:spcPct val="130000"/>
              </a:lnSpc>
            </a:pPr>
            <a:r>
              <a:rPr lang="de-DE" sz="2000" i="1" dirty="0">
                <a:latin typeface="Calibri" panose="020F0502020204030204" pitchFamily="34" charset="0"/>
                <a:ea typeface="MyriadPro-Regular"/>
                <a:cs typeface="Arial" panose="020B0604020202020204" pitchFamily="34" charset="0"/>
              </a:rPr>
              <a:t>Was waren die Gedanken, die Hoffnungen, was waren die Ängste jener Personen? </a:t>
            </a:r>
          </a:p>
          <a:p>
            <a:pPr algn="just">
              <a:lnSpc>
                <a:spcPct val="130000"/>
              </a:lnSpc>
            </a:pPr>
            <a:r>
              <a:rPr lang="de-DE" sz="2000" dirty="0">
                <a:latin typeface="Calibri" panose="020F0502020204030204" pitchFamily="34" charset="0"/>
                <a:ea typeface="MyriadPro-Regular"/>
                <a:cs typeface="Arial" panose="020B0604020202020204" pitchFamily="34" charset="0"/>
              </a:rPr>
              <a:t>So unterschiedlich ihre Lebensumstände sind, so unterschiedlich sind auch ihre Gefühls- und Gedankenwelten. Natürlichen geben diese Charaktere (zwei davon sind geschichtlich belegt, zwei Akteur*innen sind fiktiv) nur einen Ausschnitt der unterschiedlichsten Bedürfnisse und Befindlichkeiten wieder, aber sie können uns dennoch helfen, diese Zeit besser zu verstehen.</a:t>
            </a:r>
            <a:endParaRPr lang="en-US" sz="2000" dirty="0">
              <a:effectLst/>
              <a:latin typeface="Calibri" panose="020F0502020204030204" pitchFamily="34" charset="0"/>
              <a:ea typeface="MyriadPro-Regular"/>
              <a:cs typeface="Arial" panose="020B0604020202020204" pitchFamily="34" charset="0"/>
            </a:endParaRPr>
          </a:p>
        </p:txBody>
      </p:sp>
      <p:pic>
        <p:nvPicPr>
          <p:cNvPr id="5" name="Γραφικό 4" descr="Ίχνη παπουτσιών περίγραμμα">
            <a:extLst>
              <a:ext uri="{FF2B5EF4-FFF2-40B4-BE49-F238E27FC236}">
                <a16:creationId xmlns:a16="http://schemas.microsoft.com/office/drawing/2014/main" id="{936F1F66-254E-4A47-881D-70FEB2D96A58}"/>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pic>
        <p:nvPicPr>
          <p:cNvPr id="9" name="Γραφικό 8" descr="Χρήστες περίγραμμα">
            <a:extLst>
              <a:ext uri="{FF2B5EF4-FFF2-40B4-BE49-F238E27FC236}">
                <a16:creationId xmlns:a16="http://schemas.microsoft.com/office/drawing/2014/main" id="{0241EDF6-F4B4-4EA9-864E-F42148291AA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36077" y="1968493"/>
            <a:ext cx="2975224" cy="2975224"/>
          </a:xfrm>
          <a:prstGeom prst="rect">
            <a:avLst/>
          </a:prstGeom>
        </p:spPr>
      </p:pic>
    </p:spTree>
    <p:extLst>
      <p:ext uri="{BB962C8B-B14F-4D97-AF65-F5344CB8AC3E}">
        <p14:creationId xmlns:p14="http://schemas.microsoft.com/office/powerpoint/2010/main" val="1731873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D3F1F5-3D3A-408D-9FEB-361CB1B9D3CA}"/>
              </a:ext>
            </a:extLst>
          </p:cNvPr>
          <p:cNvSpPr>
            <a:spLocks noGrp="1"/>
          </p:cNvSpPr>
          <p:nvPr>
            <p:ph type="title"/>
          </p:nvPr>
        </p:nvSpPr>
        <p:spPr/>
        <p:txBody>
          <a:bodyPr/>
          <a:lstStyle/>
          <a:p>
            <a:r>
              <a:rPr lang="de-DE" dirty="0"/>
              <a:t>Die beteiligten Personen</a:t>
            </a:r>
          </a:p>
        </p:txBody>
      </p:sp>
      <p:pic>
        <p:nvPicPr>
          <p:cNvPr id="5" name="Γραφικό 4" descr="Χρήστες περίγραμμα">
            <a:extLst>
              <a:ext uri="{FF2B5EF4-FFF2-40B4-BE49-F238E27FC236}">
                <a16:creationId xmlns:a16="http://schemas.microsoft.com/office/drawing/2014/main" id="{B53F3DD4-9976-408F-84AD-7964E267CEF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48898" y="70157"/>
            <a:ext cx="1725562" cy="1725562"/>
          </a:xfrm>
          <a:prstGeom prst="rect">
            <a:avLst/>
          </a:prstGeom>
        </p:spPr>
      </p:pic>
      <p:graphicFrame>
        <p:nvGraphicFramePr>
          <p:cNvPr id="6" name="Diagramm 3">
            <a:extLst>
              <a:ext uri="{FF2B5EF4-FFF2-40B4-BE49-F238E27FC236}">
                <a16:creationId xmlns:a16="http://schemas.microsoft.com/office/drawing/2014/main" id="{46F5BC30-9722-4989-89D4-0E758C0D4792}"/>
              </a:ext>
            </a:extLst>
          </p:cNvPr>
          <p:cNvGraphicFramePr/>
          <p:nvPr>
            <p:extLst>
              <p:ext uri="{D42A27DB-BD31-4B8C-83A1-F6EECF244321}">
                <p14:modId xmlns:p14="http://schemas.microsoft.com/office/powerpoint/2010/main" val="1089127013"/>
              </p:ext>
            </p:extLst>
          </p:nvPr>
        </p:nvGraphicFramePr>
        <p:xfrm>
          <a:off x="1750142" y="1985656"/>
          <a:ext cx="8268929" cy="40741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922173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Τίτλος 1">
            <a:extLst>
              <a:ext uri="{FF2B5EF4-FFF2-40B4-BE49-F238E27FC236}">
                <a16:creationId xmlns:a16="http://schemas.microsoft.com/office/drawing/2014/main" id="{59619E42-1FCB-46A3-A3A0-948346FE065B}"/>
              </a:ext>
            </a:extLst>
          </p:cNvPr>
          <p:cNvSpPr>
            <a:spLocks noGrp="1"/>
          </p:cNvSpPr>
          <p:nvPr>
            <p:ph type="title"/>
          </p:nvPr>
        </p:nvSpPr>
        <p:spPr>
          <a:xfrm>
            <a:off x="640080" y="325369"/>
            <a:ext cx="4926330" cy="1956841"/>
          </a:xfrm>
        </p:spPr>
        <p:txBody>
          <a:bodyPr anchor="b">
            <a:normAutofit/>
          </a:bodyPr>
          <a:lstStyle/>
          <a:p>
            <a:r>
              <a:rPr lang="de-DE" sz="4200" dirty="0"/>
              <a:t>Wähle dir eine Person</a:t>
            </a:r>
          </a:p>
        </p:txBody>
      </p:sp>
      <p:sp>
        <p:nvSpPr>
          <p:cNvPr id="19"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Θέση περιεχομένου 2">
            <a:extLst>
              <a:ext uri="{FF2B5EF4-FFF2-40B4-BE49-F238E27FC236}">
                <a16:creationId xmlns:a16="http://schemas.microsoft.com/office/drawing/2014/main" id="{79E1266E-D571-4EDB-A52F-A58C725C2993}"/>
              </a:ext>
            </a:extLst>
          </p:cNvPr>
          <p:cNvSpPr>
            <a:spLocks noGrp="1"/>
          </p:cNvSpPr>
          <p:nvPr>
            <p:ph idx="1"/>
          </p:nvPr>
        </p:nvSpPr>
        <p:spPr>
          <a:xfrm>
            <a:off x="216568" y="2872898"/>
            <a:ext cx="5221706" cy="3985102"/>
          </a:xfrm>
        </p:spPr>
        <p:txBody>
          <a:bodyPr>
            <a:normAutofit lnSpcReduction="10000"/>
          </a:bodyPr>
          <a:lstStyle/>
          <a:p>
            <a:pPr marL="0" indent="0">
              <a:lnSpc>
                <a:spcPct val="90000"/>
              </a:lnSpc>
              <a:buNone/>
            </a:pPr>
            <a:r>
              <a:rPr lang="de-DE" sz="2000" i="1" dirty="0">
                <a:latin typeface="Calibri" panose="020F0502020204030204" pitchFamily="34" charset="0"/>
                <a:ea typeface="Calibri" panose="020F0502020204030204" pitchFamily="34" charset="0"/>
                <a:cs typeface="Times New Roman" panose="02020603050405020304" pitchFamily="18" charset="0"/>
              </a:rPr>
              <a:t>In wessen Rolle möchtest du nun schlüpfen</a:t>
            </a:r>
            <a:r>
              <a:rPr lang="de-DE" sz="2000" i="1" dirty="0">
                <a:effectLst/>
                <a:latin typeface="Calibri" panose="020F0502020204030204" pitchFamily="34" charset="0"/>
                <a:ea typeface="Calibri" panose="020F0502020204030204" pitchFamily="34" charset="0"/>
                <a:cs typeface="Times New Roman" panose="02020603050405020304" pitchFamily="18" charset="0"/>
              </a:rPr>
              <a:t>?</a:t>
            </a:r>
          </a:p>
          <a:p>
            <a:pPr marL="457200" indent="-457200">
              <a:lnSpc>
                <a:spcPct val="90000"/>
              </a:lnSpc>
              <a:buFont typeface="+mj-lt"/>
              <a:buAutoNum type="arabicPeriod"/>
            </a:pPr>
            <a:r>
              <a:rPr lang="de-DE" sz="2000" dirty="0">
                <a:latin typeface="Calibri" panose="020F0502020204030204" pitchFamily="34" charset="0"/>
                <a:ea typeface="MyriadPro-Regular"/>
                <a:cs typeface="Arial" panose="020B0604020202020204" pitchFamily="34" charset="0"/>
              </a:rPr>
              <a:t>Wähle dir eine Person aus und lies dir die Rollenkarte genau durch. Du erfährst darin viel über ihre Lebensumstände, Gedanken und Gefühle.</a:t>
            </a:r>
          </a:p>
          <a:p>
            <a:pPr marL="457200" indent="-457200">
              <a:lnSpc>
                <a:spcPct val="90000"/>
              </a:lnSpc>
              <a:buFont typeface="+mj-lt"/>
              <a:buAutoNum type="arabicPeriod"/>
            </a:pPr>
            <a:r>
              <a:rPr lang="de-DE" sz="2000" dirty="0">
                <a:latin typeface="Calibri" panose="020F0502020204030204" pitchFamily="34" charset="0"/>
                <a:ea typeface="MyriadPro-Regular"/>
                <a:cs typeface="Arial" panose="020B0604020202020204" pitchFamily="34" charset="0"/>
              </a:rPr>
              <a:t>Nachdem du dir die Rollenkarte durchgelesen hast, befülle die Gedankenblasen mit allen möglichen Adjektiven, die die Situation, Gefühls- und Gedankenwelt der Person beschreiben könnten</a:t>
            </a:r>
            <a:r>
              <a:rPr lang="de-DE" sz="2000" dirty="0">
                <a:effectLst/>
                <a:latin typeface="Calibri" panose="020F0502020204030204" pitchFamily="34" charset="0"/>
                <a:ea typeface="MyriadPro-Regular"/>
                <a:cs typeface="Arial" panose="020B0604020202020204" pitchFamily="34" charset="0"/>
              </a:rPr>
              <a:t>.</a:t>
            </a:r>
            <a:endParaRPr lang="de-DE" sz="20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90000"/>
              </a:lnSpc>
              <a:buNone/>
            </a:pPr>
            <a:r>
              <a:rPr lang="de-DE" sz="2000" b="1" dirty="0">
                <a:latin typeface="Calibri" panose="020F0502020204030204" pitchFamily="34" charset="0"/>
                <a:ea typeface="Calibri" panose="020F0502020204030204" pitchFamily="34" charset="0"/>
                <a:cs typeface="Times New Roman" panose="02020603050405020304" pitchFamily="18" charset="0"/>
              </a:rPr>
              <a:t>Achtung! Bitte lies nur den Text zu der einen Person, die du gewählt hast und geh dann weiter zu Schritt 3</a:t>
            </a:r>
            <a:r>
              <a:rPr lang="de-DE" sz="2000" b="1" dirty="0">
                <a:effectLst/>
                <a:latin typeface="Calibri" panose="020F0502020204030204" pitchFamily="34" charset="0"/>
                <a:ea typeface="Calibri" panose="020F0502020204030204" pitchFamily="34" charset="0"/>
                <a:cs typeface="Times New Roman" panose="02020603050405020304" pitchFamily="18" charset="0"/>
              </a:rPr>
              <a:t>.</a:t>
            </a:r>
            <a:endParaRPr lang="de-DE" sz="2000" dirty="0"/>
          </a:p>
        </p:txBody>
      </p:sp>
      <p:pic>
        <p:nvPicPr>
          <p:cNvPr id="4" name="Grafik 4137">
            <a:extLst>
              <a:ext uri="{FF2B5EF4-FFF2-40B4-BE49-F238E27FC236}">
                <a16:creationId xmlns:a16="http://schemas.microsoft.com/office/drawing/2014/main" id="{8A0B680B-8123-4A96-A607-A1D32E9E5345}"/>
              </a:ext>
            </a:extLst>
          </p:cNvPr>
          <p:cNvPicPr>
            <a:picLocks noChangeAspect="1"/>
          </p:cNvPicPr>
          <p:nvPr/>
        </p:nvPicPr>
        <p:blipFill rotWithShape="1">
          <a:blip r:embed="rId2">
            <a:extLst>
              <a:ext uri="{28A0092B-C50C-407E-A947-70E740481C1C}">
                <a14:useLocalDpi xmlns:a14="http://schemas.microsoft.com/office/drawing/2010/main" val="0"/>
              </a:ext>
            </a:extLst>
          </a:blip>
          <a:srcRect l="21664" r="21664"/>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blipFill>
            <a:blip r:embed="rId3"/>
            <a:stretch>
              <a:fillRect/>
            </a:stretch>
          </a:blipFill>
          <a:extLst>
            <a:ext uri="{53640926-AAD7-44D8-BBD7-CCE9431645EC}">
              <a14:shadowObscured xmlns:a14="http://schemas.microsoft.com/office/drawing/2010/main"/>
            </a:ext>
          </a:extLst>
        </p:spPr>
      </p:pic>
    </p:spTree>
    <p:extLst>
      <p:ext uri="{BB962C8B-B14F-4D97-AF65-F5344CB8AC3E}">
        <p14:creationId xmlns:p14="http://schemas.microsoft.com/office/powerpoint/2010/main" val="21625133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633" descr="Aquarell, Pinselstrich, Farbe, Abstrakt, Textur, Bürste">
            <a:extLst>
              <a:ext uri="{FF2B5EF4-FFF2-40B4-BE49-F238E27FC236}">
                <a16:creationId xmlns:a16="http://schemas.microsoft.com/office/drawing/2014/main" id="{860C48D8-8B92-4937-B23B-D0F3A5E73A69}"/>
              </a:ext>
            </a:extLst>
          </p:cNvPr>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pic>
        <p:nvPicPr>
          <p:cNvPr id="9" name="Εικόνα 8">
            <a:extLst>
              <a:ext uri="{FF2B5EF4-FFF2-40B4-BE49-F238E27FC236}">
                <a16:creationId xmlns:a16="http://schemas.microsoft.com/office/drawing/2014/main" id="{DAC5AB60-C56A-40D0-96C4-8DF758F917D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17457" y="117629"/>
            <a:ext cx="1312427" cy="1746136"/>
          </a:xfrm>
          <a:prstGeom prst="rect">
            <a:avLst/>
          </a:prstGeom>
          <a:noFill/>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de-DE" dirty="0"/>
              <a:t>Person 1: Adelheid Popp – Politikerin</a:t>
            </a:r>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838200" y="1825624"/>
            <a:ext cx="11128022" cy="4796401"/>
          </a:xfrm>
        </p:spPr>
        <p:txBody>
          <a:bodyPr>
            <a:noAutofit/>
          </a:bodyPr>
          <a:lstStyle/>
          <a:p>
            <a:pPr marL="0" indent="0">
              <a:lnSpc>
                <a:spcPct val="110000"/>
              </a:lnSpc>
              <a:spcBef>
                <a:spcPts val="0"/>
              </a:spcBef>
              <a:spcAft>
                <a:spcPts val="300"/>
              </a:spcAft>
              <a:buNone/>
            </a:pPr>
            <a:r>
              <a:rPr lang="de-DE" sz="2400" b="1" i="1" dirty="0">
                <a:latin typeface="Calibri" panose="020F0502020204030204" pitchFamily="34" charset="0"/>
                <a:ea typeface="Calibri" panose="020F0502020204030204" pitchFamily="34" charset="0"/>
                <a:cs typeface="Times New Roman" panose="02020603050405020304" pitchFamily="18" charset="0"/>
              </a:rPr>
              <a:t>Mein Name ist Adelheid Popp </a:t>
            </a:r>
            <a:r>
              <a:rPr lang="de-DE" sz="2400" i="1" dirty="0">
                <a:latin typeface="Calibri" panose="020F0502020204030204" pitchFamily="34" charset="0"/>
                <a:ea typeface="Calibri" panose="020F0502020204030204" pitchFamily="34" charset="0"/>
                <a:cs typeface="Times New Roman" panose="02020603050405020304" pitchFamily="18" charset="0"/>
              </a:rPr>
              <a:t>und ich bin eine österreichische Sozialdemokratin. Seit Jahrzehnten setze ich mich für das Frauenwahlrecht sowie für soziale Gerechtigkeit und Demokratie, insbesondere für die unterprivilegierten, sozial schwachen, Frauen ein. Mein junges Leben war geprägt von bitterer Armut, Hunger, Ausbeutung und Demütigung</a:t>
            </a:r>
            <a:r>
              <a:rPr lang="de-DE" sz="2400" i="1" dirty="0">
                <a:effectLst/>
                <a:latin typeface="Calibri" panose="020F0502020204030204" pitchFamily="34" charset="0"/>
                <a:ea typeface="Calibri" panose="020F0502020204030204" pitchFamily="34" charset="0"/>
                <a:cs typeface="Times New Roman" panose="02020603050405020304" pitchFamily="18" charset="0"/>
              </a:rPr>
              <a:t>. …</a:t>
            </a:r>
            <a:endParaRPr lang="de-DE" sz="2400" i="1" dirty="0">
              <a:latin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05EEBCD6-A48C-4A5F-87F0-D61331D5EEFF}"/>
              </a:ext>
            </a:extLst>
          </p:cNvPr>
          <p:cNvSpPr txBox="1"/>
          <p:nvPr/>
        </p:nvSpPr>
        <p:spPr>
          <a:xfrm>
            <a:off x="88633" y="62520"/>
            <a:ext cx="11128023" cy="6748001"/>
          </a:xfrm>
          <a:custGeom>
            <a:avLst/>
            <a:gdLst>
              <a:gd name="connsiteX0" fmla="*/ 0 w 11128023"/>
              <a:gd name="connsiteY0" fmla="*/ 0 h 6748001"/>
              <a:gd name="connsiteX1" fmla="*/ 585685 w 11128023"/>
              <a:gd name="connsiteY1" fmla="*/ 0 h 6748001"/>
              <a:gd name="connsiteX2" fmla="*/ 1282651 w 11128023"/>
              <a:gd name="connsiteY2" fmla="*/ 0 h 6748001"/>
              <a:gd name="connsiteX3" fmla="*/ 1534496 w 11128023"/>
              <a:gd name="connsiteY3" fmla="*/ 0 h 6748001"/>
              <a:gd name="connsiteX4" fmla="*/ 1897621 w 11128023"/>
              <a:gd name="connsiteY4" fmla="*/ 0 h 6748001"/>
              <a:gd name="connsiteX5" fmla="*/ 2149465 w 11128023"/>
              <a:gd name="connsiteY5" fmla="*/ 0 h 6748001"/>
              <a:gd name="connsiteX6" fmla="*/ 2957711 w 11128023"/>
              <a:gd name="connsiteY6" fmla="*/ 0 h 6748001"/>
              <a:gd name="connsiteX7" fmla="*/ 3209556 w 11128023"/>
              <a:gd name="connsiteY7" fmla="*/ 0 h 6748001"/>
              <a:gd name="connsiteX8" fmla="*/ 3795242 w 11128023"/>
              <a:gd name="connsiteY8" fmla="*/ 0 h 6748001"/>
              <a:gd name="connsiteX9" fmla="*/ 4492207 w 11128023"/>
              <a:gd name="connsiteY9" fmla="*/ 0 h 6748001"/>
              <a:gd name="connsiteX10" fmla="*/ 5077893 w 11128023"/>
              <a:gd name="connsiteY10" fmla="*/ 0 h 6748001"/>
              <a:gd name="connsiteX11" fmla="*/ 5663578 w 11128023"/>
              <a:gd name="connsiteY11" fmla="*/ 0 h 6748001"/>
              <a:gd name="connsiteX12" fmla="*/ 6249263 w 11128023"/>
              <a:gd name="connsiteY12" fmla="*/ 0 h 6748001"/>
              <a:gd name="connsiteX13" fmla="*/ 6501108 w 11128023"/>
              <a:gd name="connsiteY13" fmla="*/ 0 h 6748001"/>
              <a:gd name="connsiteX14" fmla="*/ 6975513 w 11128023"/>
              <a:gd name="connsiteY14" fmla="*/ 0 h 6748001"/>
              <a:gd name="connsiteX15" fmla="*/ 7561199 w 11128023"/>
              <a:gd name="connsiteY15" fmla="*/ 0 h 6748001"/>
              <a:gd name="connsiteX16" fmla="*/ 8035604 w 11128023"/>
              <a:gd name="connsiteY16" fmla="*/ 0 h 6748001"/>
              <a:gd name="connsiteX17" fmla="*/ 8732570 w 11128023"/>
              <a:gd name="connsiteY17" fmla="*/ 0 h 6748001"/>
              <a:gd name="connsiteX18" fmla="*/ 9318255 w 11128023"/>
              <a:gd name="connsiteY18" fmla="*/ 0 h 6748001"/>
              <a:gd name="connsiteX19" fmla="*/ 9903940 w 11128023"/>
              <a:gd name="connsiteY19" fmla="*/ 0 h 6748001"/>
              <a:gd name="connsiteX20" fmla="*/ 10489626 w 11128023"/>
              <a:gd name="connsiteY20" fmla="*/ 0 h 6748001"/>
              <a:gd name="connsiteX21" fmla="*/ 11128023 w 11128023"/>
              <a:gd name="connsiteY21" fmla="*/ 0 h 6748001"/>
              <a:gd name="connsiteX22" fmla="*/ 11128023 w 11128023"/>
              <a:gd name="connsiteY22" fmla="*/ 629813 h 6748001"/>
              <a:gd name="connsiteX23" fmla="*/ 11128023 w 11128023"/>
              <a:gd name="connsiteY23" fmla="*/ 1057187 h 6748001"/>
              <a:gd name="connsiteX24" fmla="*/ 11128023 w 11128023"/>
              <a:gd name="connsiteY24" fmla="*/ 1552040 h 6748001"/>
              <a:gd name="connsiteX25" fmla="*/ 11128023 w 11128023"/>
              <a:gd name="connsiteY25" fmla="*/ 2046894 h 6748001"/>
              <a:gd name="connsiteX26" fmla="*/ 11128023 w 11128023"/>
              <a:gd name="connsiteY26" fmla="*/ 2541747 h 6748001"/>
              <a:gd name="connsiteX27" fmla="*/ 11128023 w 11128023"/>
              <a:gd name="connsiteY27" fmla="*/ 2969120 h 6748001"/>
              <a:gd name="connsiteX28" fmla="*/ 11128023 w 11128023"/>
              <a:gd name="connsiteY28" fmla="*/ 3396494 h 6748001"/>
              <a:gd name="connsiteX29" fmla="*/ 11128023 w 11128023"/>
              <a:gd name="connsiteY29" fmla="*/ 3823867 h 6748001"/>
              <a:gd name="connsiteX30" fmla="*/ 11128023 w 11128023"/>
              <a:gd name="connsiteY30" fmla="*/ 4318721 h 6748001"/>
              <a:gd name="connsiteX31" fmla="*/ 11128023 w 11128023"/>
              <a:gd name="connsiteY31" fmla="*/ 4746094 h 6748001"/>
              <a:gd name="connsiteX32" fmla="*/ 11128023 w 11128023"/>
              <a:gd name="connsiteY32" fmla="*/ 5443387 h 6748001"/>
              <a:gd name="connsiteX33" fmla="*/ 11128023 w 11128023"/>
              <a:gd name="connsiteY33" fmla="*/ 6073201 h 6748001"/>
              <a:gd name="connsiteX34" fmla="*/ 11128023 w 11128023"/>
              <a:gd name="connsiteY34" fmla="*/ 6748001 h 6748001"/>
              <a:gd name="connsiteX35" fmla="*/ 10431057 w 11128023"/>
              <a:gd name="connsiteY35" fmla="*/ 6748001 h 6748001"/>
              <a:gd name="connsiteX36" fmla="*/ 9956652 w 11128023"/>
              <a:gd name="connsiteY36" fmla="*/ 6748001 h 6748001"/>
              <a:gd name="connsiteX37" fmla="*/ 9148406 w 11128023"/>
              <a:gd name="connsiteY37" fmla="*/ 6748001 h 6748001"/>
              <a:gd name="connsiteX38" fmla="*/ 8896562 w 11128023"/>
              <a:gd name="connsiteY38" fmla="*/ 6748001 h 6748001"/>
              <a:gd name="connsiteX39" fmla="*/ 8088316 w 11128023"/>
              <a:gd name="connsiteY39" fmla="*/ 6748001 h 6748001"/>
              <a:gd name="connsiteX40" fmla="*/ 7280070 w 11128023"/>
              <a:gd name="connsiteY40" fmla="*/ 6748001 h 6748001"/>
              <a:gd name="connsiteX41" fmla="*/ 7028225 w 11128023"/>
              <a:gd name="connsiteY41" fmla="*/ 6748001 h 6748001"/>
              <a:gd name="connsiteX42" fmla="*/ 6331259 w 11128023"/>
              <a:gd name="connsiteY42" fmla="*/ 6748001 h 6748001"/>
              <a:gd name="connsiteX43" fmla="*/ 5968134 w 11128023"/>
              <a:gd name="connsiteY43" fmla="*/ 6748001 h 6748001"/>
              <a:gd name="connsiteX44" fmla="*/ 5716290 w 11128023"/>
              <a:gd name="connsiteY44" fmla="*/ 6748001 h 6748001"/>
              <a:gd name="connsiteX45" fmla="*/ 5353165 w 11128023"/>
              <a:gd name="connsiteY45" fmla="*/ 6748001 h 6748001"/>
              <a:gd name="connsiteX46" fmla="*/ 4990040 w 11128023"/>
              <a:gd name="connsiteY46" fmla="*/ 6748001 h 6748001"/>
              <a:gd name="connsiteX47" fmla="*/ 4738195 w 11128023"/>
              <a:gd name="connsiteY47" fmla="*/ 6748001 h 6748001"/>
              <a:gd name="connsiteX48" fmla="*/ 4375070 w 11128023"/>
              <a:gd name="connsiteY48" fmla="*/ 6748001 h 6748001"/>
              <a:gd name="connsiteX49" fmla="*/ 4011945 w 11128023"/>
              <a:gd name="connsiteY49" fmla="*/ 6748001 h 6748001"/>
              <a:gd name="connsiteX50" fmla="*/ 3648820 w 11128023"/>
              <a:gd name="connsiteY50" fmla="*/ 6748001 h 6748001"/>
              <a:gd name="connsiteX51" fmla="*/ 3285695 w 11128023"/>
              <a:gd name="connsiteY51" fmla="*/ 6748001 h 6748001"/>
              <a:gd name="connsiteX52" fmla="*/ 3033850 w 11128023"/>
              <a:gd name="connsiteY52" fmla="*/ 6748001 h 6748001"/>
              <a:gd name="connsiteX53" fmla="*/ 2559445 w 11128023"/>
              <a:gd name="connsiteY53" fmla="*/ 6748001 h 6748001"/>
              <a:gd name="connsiteX54" fmla="*/ 1862480 w 11128023"/>
              <a:gd name="connsiteY54" fmla="*/ 6748001 h 6748001"/>
              <a:gd name="connsiteX55" fmla="*/ 1388074 w 11128023"/>
              <a:gd name="connsiteY55" fmla="*/ 6748001 h 6748001"/>
              <a:gd name="connsiteX56" fmla="*/ 691109 w 11128023"/>
              <a:gd name="connsiteY56" fmla="*/ 6748001 h 6748001"/>
              <a:gd name="connsiteX57" fmla="*/ 0 w 11128023"/>
              <a:gd name="connsiteY57" fmla="*/ 6748001 h 6748001"/>
              <a:gd name="connsiteX58" fmla="*/ 0 w 11128023"/>
              <a:gd name="connsiteY58" fmla="*/ 6118188 h 6748001"/>
              <a:gd name="connsiteX59" fmla="*/ 0 w 11128023"/>
              <a:gd name="connsiteY59" fmla="*/ 5488374 h 6748001"/>
              <a:gd name="connsiteX60" fmla="*/ 0 w 11128023"/>
              <a:gd name="connsiteY60" fmla="*/ 5061001 h 6748001"/>
              <a:gd name="connsiteX61" fmla="*/ 0 w 11128023"/>
              <a:gd name="connsiteY61" fmla="*/ 4701107 h 6748001"/>
              <a:gd name="connsiteX62" fmla="*/ 0 w 11128023"/>
              <a:gd name="connsiteY62" fmla="*/ 4138774 h 6748001"/>
              <a:gd name="connsiteX63" fmla="*/ 0 w 11128023"/>
              <a:gd name="connsiteY63" fmla="*/ 3508961 h 6748001"/>
              <a:gd name="connsiteX64" fmla="*/ 0 w 11128023"/>
              <a:gd name="connsiteY64" fmla="*/ 2946627 h 6748001"/>
              <a:gd name="connsiteX65" fmla="*/ 0 w 11128023"/>
              <a:gd name="connsiteY65" fmla="*/ 2451774 h 6748001"/>
              <a:gd name="connsiteX66" fmla="*/ 0 w 11128023"/>
              <a:gd name="connsiteY66" fmla="*/ 1889440 h 6748001"/>
              <a:gd name="connsiteX67" fmla="*/ 0 w 11128023"/>
              <a:gd name="connsiteY67" fmla="*/ 1394587 h 6748001"/>
              <a:gd name="connsiteX68" fmla="*/ 0 w 11128023"/>
              <a:gd name="connsiteY68" fmla="*/ 832253 h 6748001"/>
              <a:gd name="connsiteX69" fmla="*/ 0 w 11128023"/>
              <a:gd name="connsiteY69" fmla="*/ 0 h 674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1128023" h="6748001" fill="none" extrusionOk="0">
                <a:moveTo>
                  <a:pt x="0" y="0"/>
                </a:moveTo>
                <a:cubicBezTo>
                  <a:pt x="173338" y="-17176"/>
                  <a:pt x="431621" y="58202"/>
                  <a:pt x="585685" y="0"/>
                </a:cubicBezTo>
                <a:cubicBezTo>
                  <a:pt x="739749" y="-58202"/>
                  <a:pt x="1115161" y="66553"/>
                  <a:pt x="1282651" y="0"/>
                </a:cubicBezTo>
                <a:cubicBezTo>
                  <a:pt x="1450141" y="-66553"/>
                  <a:pt x="1470634" y="14101"/>
                  <a:pt x="1534496" y="0"/>
                </a:cubicBezTo>
                <a:cubicBezTo>
                  <a:pt x="1598358" y="-14101"/>
                  <a:pt x="1802887" y="42502"/>
                  <a:pt x="1897621" y="0"/>
                </a:cubicBezTo>
                <a:cubicBezTo>
                  <a:pt x="1992355" y="-42502"/>
                  <a:pt x="2034357" y="7729"/>
                  <a:pt x="2149465" y="0"/>
                </a:cubicBezTo>
                <a:cubicBezTo>
                  <a:pt x="2264573" y="-7729"/>
                  <a:pt x="2741432" y="5262"/>
                  <a:pt x="2957711" y="0"/>
                </a:cubicBezTo>
                <a:cubicBezTo>
                  <a:pt x="3173990" y="-5262"/>
                  <a:pt x="3132063" y="2651"/>
                  <a:pt x="3209556" y="0"/>
                </a:cubicBezTo>
                <a:cubicBezTo>
                  <a:pt x="3287049" y="-2651"/>
                  <a:pt x="3646247" y="32671"/>
                  <a:pt x="3795242" y="0"/>
                </a:cubicBezTo>
                <a:cubicBezTo>
                  <a:pt x="3944237" y="-32671"/>
                  <a:pt x="4154523" y="26845"/>
                  <a:pt x="4492207" y="0"/>
                </a:cubicBezTo>
                <a:cubicBezTo>
                  <a:pt x="4829891" y="-26845"/>
                  <a:pt x="4915334" y="12723"/>
                  <a:pt x="5077893" y="0"/>
                </a:cubicBezTo>
                <a:cubicBezTo>
                  <a:pt x="5240452" y="-12723"/>
                  <a:pt x="5371961" y="15877"/>
                  <a:pt x="5663578" y="0"/>
                </a:cubicBezTo>
                <a:cubicBezTo>
                  <a:pt x="5955196" y="-15877"/>
                  <a:pt x="6077027" y="26241"/>
                  <a:pt x="6249263" y="0"/>
                </a:cubicBezTo>
                <a:cubicBezTo>
                  <a:pt x="6421499" y="-26241"/>
                  <a:pt x="6402079" y="23829"/>
                  <a:pt x="6501108" y="0"/>
                </a:cubicBezTo>
                <a:cubicBezTo>
                  <a:pt x="6600138" y="-23829"/>
                  <a:pt x="6774508" y="4486"/>
                  <a:pt x="6975513" y="0"/>
                </a:cubicBezTo>
                <a:cubicBezTo>
                  <a:pt x="7176518" y="-4486"/>
                  <a:pt x="7429996" y="11145"/>
                  <a:pt x="7561199" y="0"/>
                </a:cubicBezTo>
                <a:cubicBezTo>
                  <a:pt x="7692402" y="-11145"/>
                  <a:pt x="7895785" y="11883"/>
                  <a:pt x="8035604" y="0"/>
                </a:cubicBezTo>
                <a:cubicBezTo>
                  <a:pt x="8175423" y="-11883"/>
                  <a:pt x="8549406" y="76596"/>
                  <a:pt x="8732570" y="0"/>
                </a:cubicBezTo>
                <a:cubicBezTo>
                  <a:pt x="8915734" y="-76596"/>
                  <a:pt x="9080026" y="23665"/>
                  <a:pt x="9318255" y="0"/>
                </a:cubicBezTo>
                <a:cubicBezTo>
                  <a:pt x="9556485" y="-23665"/>
                  <a:pt x="9617595" y="62844"/>
                  <a:pt x="9903940" y="0"/>
                </a:cubicBezTo>
                <a:cubicBezTo>
                  <a:pt x="10190285" y="-62844"/>
                  <a:pt x="10218886" y="44066"/>
                  <a:pt x="10489626" y="0"/>
                </a:cubicBezTo>
                <a:cubicBezTo>
                  <a:pt x="10760366" y="-44066"/>
                  <a:pt x="10830183" y="4466"/>
                  <a:pt x="11128023" y="0"/>
                </a:cubicBezTo>
                <a:cubicBezTo>
                  <a:pt x="11189647" y="261791"/>
                  <a:pt x="11068736" y="487758"/>
                  <a:pt x="11128023" y="629813"/>
                </a:cubicBezTo>
                <a:cubicBezTo>
                  <a:pt x="11187310" y="771868"/>
                  <a:pt x="11115415" y="933542"/>
                  <a:pt x="11128023" y="1057187"/>
                </a:cubicBezTo>
                <a:cubicBezTo>
                  <a:pt x="11140631" y="1180832"/>
                  <a:pt x="11116473" y="1440540"/>
                  <a:pt x="11128023" y="1552040"/>
                </a:cubicBezTo>
                <a:cubicBezTo>
                  <a:pt x="11139573" y="1663540"/>
                  <a:pt x="11100465" y="1878099"/>
                  <a:pt x="11128023" y="2046894"/>
                </a:cubicBezTo>
                <a:cubicBezTo>
                  <a:pt x="11155581" y="2215689"/>
                  <a:pt x="11084524" y="2311554"/>
                  <a:pt x="11128023" y="2541747"/>
                </a:cubicBezTo>
                <a:cubicBezTo>
                  <a:pt x="11171522" y="2771940"/>
                  <a:pt x="11097112" y="2842330"/>
                  <a:pt x="11128023" y="2969120"/>
                </a:cubicBezTo>
                <a:cubicBezTo>
                  <a:pt x="11158934" y="3095910"/>
                  <a:pt x="11121718" y="3213171"/>
                  <a:pt x="11128023" y="3396494"/>
                </a:cubicBezTo>
                <a:cubicBezTo>
                  <a:pt x="11134328" y="3579817"/>
                  <a:pt x="11101264" y="3635342"/>
                  <a:pt x="11128023" y="3823867"/>
                </a:cubicBezTo>
                <a:cubicBezTo>
                  <a:pt x="11154782" y="4012392"/>
                  <a:pt x="11120538" y="4072977"/>
                  <a:pt x="11128023" y="4318721"/>
                </a:cubicBezTo>
                <a:cubicBezTo>
                  <a:pt x="11135508" y="4564465"/>
                  <a:pt x="11101673" y="4628357"/>
                  <a:pt x="11128023" y="4746094"/>
                </a:cubicBezTo>
                <a:cubicBezTo>
                  <a:pt x="11154373" y="4863831"/>
                  <a:pt x="11108288" y="5187463"/>
                  <a:pt x="11128023" y="5443387"/>
                </a:cubicBezTo>
                <a:cubicBezTo>
                  <a:pt x="11147758" y="5699311"/>
                  <a:pt x="11093100" y="5835204"/>
                  <a:pt x="11128023" y="6073201"/>
                </a:cubicBezTo>
                <a:cubicBezTo>
                  <a:pt x="11162946" y="6311198"/>
                  <a:pt x="11066316" y="6554964"/>
                  <a:pt x="11128023" y="6748001"/>
                </a:cubicBezTo>
                <a:cubicBezTo>
                  <a:pt x="10961091" y="6811274"/>
                  <a:pt x="10703311" y="6706137"/>
                  <a:pt x="10431057" y="6748001"/>
                </a:cubicBezTo>
                <a:cubicBezTo>
                  <a:pt x="10158803" y="6789865"/>
                  <a:pt x="10188707" y="6721231"/>
                  <a:pt x="9956652" y="6748001"/>
                </a:cubicBezTo>
                <a:cubicBezTo>
                  <a:pt x="9724597" y="6774771"/>
                  <a:pt x="9426823" y="6674643"/>
                  <a:pt x="9148406" y="6748001"/>
                </a:cubicBezTo>
                <a:cubicBezTo>
                  <a:pt x="8869989" y="6821359"/>
                  <a:pt x="9020191" y="6731005"/>
                  <a:pt x="8896562" y="6748001"/>
                </a:cubicBezTo>
                <a:cubicBezTo>
                  <a:pt x="8772933" y="6764997"/>
                  <a:pt x="8443786" y="6662648"/>
                  <a:pt x="8088316" y="6748001"/>
                </a:cubicBezTo>
                <a:cubicBezTo>
                  <a:pt x="7732846" y="6833354"/>
                  <a:pt x="7671895" y="6679283"/>
                  <a:pt x="7280070" y="6748001"/>
                </a:cubicBezTo>
                <a:cubicBezTo>
                  <a:pt x="6888245" y="6816719"/>
                  <a:pt x="7105791" y="6744033"/>
                  <a:pt x="7028225" y="6748001"/>
                </a:cubicBezTo>
                <a:cubicBezTo>
                  <a:pt x="6950659" y="6751969"/>
                  <a:pt x="6582557" y="6714564"/>
                  <a:pt x="6331259" y="6748001"/>
                </a:cubicBezTo>
                <a:cubicBezTo>
                  <a:pt x="6079961" y="6781438"/>
                  <a:pt x="6061818" y="6719467"/>
                  <a:pt x="5968134" y="6748001"/>
                </a:cubicBezTo>
                <a:cubicBezTo>
                  <a:pt x="5874450" y="6776535"/>
                  <a:pt x="5785415" y="6739643"/>
                  <a:pt x="5716290" y="6748001"/>
                </a:cubicBezTo>
                <a:cubicBezTo>
                  <a:pt x="5647165" y="6756359"/>
                  <a:pt x="5532533" y="6726610"/>
                  <a:pt x="5353165" y="6748001"/>
                </a:cubicBezTo>
                <a:cubicBezTo>
                  <a:pt x="5173797" y="6769392"/>
                  <a:pt x="5115528" y="6719369"/>
                  <a:pt x="4990040" y="6748001"/>
                </a:cubicBezTo>
                <a:cubicBezTo>
                  <a:pt x="4864552" y="6776633"/>
                  <a:pt x="4830782" y="6746261"/>
                  <a:pt x="4738195" y="6748001"/>
                </a:cubicBezTo>
                <a:cubicBezTo>
                  <a:pt x="4645608" y="6749741"/>
                  <a:pt x="4471308" y="6737039"/>
                  <a:pt x="4375070" y="6748001"/>
                </a:cubicBezTo>
                <a:cubicBezTo>
                  <a:pt x="4278833" y="6758963"/>
                  <a:pt x="4160139" y="6711125"/>
                  <a:pt x="4011945" y="6748001"/>
                </a:cubicBezTo>
                <a:cubicBezTo>
                  <a:pt x="3863751" y="6784877"/>
                  <a:pt x="3753245" y="6719126"/>
                  <a:pt x="3648820" y="6748001"/>
                </a:cubicBezTo>
                <a:cubicBezTo>
                  <a:pt x="3544395" y="6776876"/>
                  <a:pt x="3379357" y="6723109"/>
                  <a:pt x="3285695" y="6748001"/>
                </a:cubicBezTo>
                <a:cubicBezTo>
                  <a:pt x="3192034" y="6772893"/>
                  <a:pt x="3109739" y="6718370"/>
                  <a:pt x="3033850" y="6748001"/>
                </a:cubicBezTo>
                <a:cubicBezTo>
                  <a:pt x="2957962" y="6777632"/>
                  <a:pt x="2685569" y="6731061"/>
                  <a:pt x="2559445" y="6748001"/>
                </a:cubicBezTo>
                <a:cubicBezTo>
                  <a:pt x="2433321" y="6764941"/>
                  <a:pt x="2006768" y="6723597"/>
                  <a:pt x="1862480" y="6748001"/>
                </a:cubicBezTo>
                <a:cubicBezTo>
                  <a:pt x="1718192" y="6772405"/>
                  <a:pt x="1521271" y="6741076"/>
                  <a:pt x="1388074" y="6748001"/>
                </a:cubicBezTo>
                <a:cubicBezTo>
                  <a:pt x="1254877" y="6754926"/>
                  <a:pt x="951100" y="6721217"/>
                  <a:pt x="691109" y="6748001"/>
                </a:cubicBezTo>
                <a:cubicBezTo>
                  <a:pt x="431119" y="6774785"/>
                  <a:pt x="312094" y="6714183"/>
                  <a:pt x="0" y="6748001"/>
                </a:cubicBezTo>
                <a:cubicBezTo>
                  <a:pt x="-11087" y="6496571"/>
                  <a:pt x="37429" y="6370588"/>
                  <a:pt x="0" y="6118188"/>
                </a:cubicBezTo>
                <a:cubicBezTo>
                  <a:pt x="-37429" y="5865788"/>
                  <a:pt x="29550" y="5675564"/>
                  <a:pt x="0" y="5488374"/>
                </a:cubicBezTo>
                <a:cubicBezTo>
                  <a:pt x="-29550" y="5301184"/>
                  <a:pt x="40361" y="5208434"/>
                  <a:pt x="0" y="5061001"/>
                </a:cubicBezTo>
                <a:cubicBezTo>
                  <a:pt x="-40361" y="4913568"/>
                  <a:pt x="5186" y="4845383"/>
                  <a:pt x="0" y="4701107"/>
                </a:cubicBezTo>
                <a:cubicBezTo>
                  <a:pt x="-5186" y="4556831"/>
                  <a:pt x="23271" y="4408346"/>
                  <a:pt x="0" y="4138774"/>
                </a:cubicBezTo>
                <a:cubicBezTo>
                  <a:pt x="-23271" y="3869202"/>
                  <a:pt x="25013" y="3749482"/>
                  <a:pt x="0" y="3508961"/>
                </a:cubicBezTo>
                <a:cubicBezTo>
                  <a:pt x="-25013" y="3268440"/>
                  <a:pt x="21078" y="3211822"/>
                  <a:pt x="0" y="2946627"/>
                </a:cubicBezTo>
                <a:cubicBezTo>
                  <a:pt x="-21078" y="2681432"/>
                  <a:pt x="51147" y="2687316"/>
                  <a:pt x="0" y="2451774"/>
                </a:cubicBezTo>
                <a:cubicBezTo>
                  <a:pt x="-51147" y="2216232"/>
                  <a:pt x="29036" y="2094957"/>
                  <a:pt x="0" y="1889440"/>
                </a:cubicBezTo>
                <a:cubicBezTo>
                  <a:pt x="-29036" y="1683923"/>
                  <a:pt x="27071" y="1621921"/>
                  <a:pt x="0" y="1394587"/>
                </a:cubicBezTo>
                <a:cubicBezTo>
                  <a:pt x="-27071" y="1167253"/>
                  <a:pt x="10364" y="1005368"/>
                  <a:pt x="0" y="832253"/>
                </a:cubicBezTo>
                <a:cubicBezTo>
                  <a:pt x="-10364" y="659138"/>
                  <a:pt x="74945" y="312148"/>
                  <a:pt x="0" y="0"/>
                </a:cubicBezTo>
                <a:close/>
              </a:path>
              <a:path w="11128023" h="6748001" stroke="0" extrusionOk="0">
                <a:moveTo>
                  <a:pt x="0" y="0"/>
                </a:moveTo>
                <a:cubicBezTo>
                  <a:pt x="85245" y="-9366"/>
                  <a:pt x="189301" y="26393"/>
                  <a:pt x="251845" y="0"/>
                </a:cubicBezTo>
                <a:cubicBezTo>
                  <a:pt x="314390" y="-26393"/>
                  <a:pt x="656609" y="16997"/>
                  <a:pt x="948810" y="0"/>
                </a:cubicBezTo>
                <a:cubicBezTo>
                  <a:pt x="1241012" y="-16997"/>
                  <a:pt x="1369012" y="5180"/>
                  <a:pt x="1645776" y="0"/>
                </a:cubicBezTo>
                <a:cubicBezTo>
                  <a:pt x="1922540" y="-5180"/>
                  <a:pt x="2002009" y="54042"/>
                  <a:pt x="2342742" y="0"/>
                </a:cubicBezTo>
                <a:cubicBezTo>
                  <a:pt x="2683475" y="-54042"/>
                  <a:pt x="2966759" y="12869"/>
                  <a:pt x="3150988" y="0"/>
                </a:cubicBezTo>
                <a:cubicBezTo>
                  <a:pt x="3335217" y="-12869"/>
                  <a:pt x="3465870" y="26203"/>
                  <a:pt x="3625393" y="0"/>
                </a:cubicBezTo>
                <a:cubicBezTo>
                  <a:pt x="3784916" y="-26203"/>
                  <a:pt x="4038295" y="15883"/>
                  <a:pt x="4322358" y="0"/>
                </a:cubicBezTo>
                <a:cubicBezTo>
                  <a:pt x="4606422" y="-15883"/>
                  <a:pt x="4680661" y="69355"/>
                  <a:pt x="4908044" y="0"/>
                </a:cubicBezTo>
                <a:cubicBezTo>
                  <a:pt x="5135427" y="-69355"/>
                  <a:pt x="5142081" y="22591"/>
                  <a:pt x="5271169" y="0"/>
                </a:cubicBezTo>
                <a:cubicBezTo>
                  <a:pt x="5400257" y="-22591"/>
                  <a:pt x="5792743" y="57815"/>
                  <a:pt x="5968134" y="0"/>
                </a:cubicBezTo>
                <a:cubicBezTo>
                  <a:pt x="6143526" y="-57815"/>
                  <a:pt x="6145113" y="26623"/>
                  <a:pt x="6219979" y="0"/>
                </a:cubicBezTo>
                <a:cubicBezTo>
                  <a:pt x="6294845" y="-26623"/>
                  <a:pt x="6516839" y="5939"/>
                  <a:pt x="6694384" y="0"/>
                </a:cubicBezTo>
                <a:cubicBezTo>
                  <a:pt x="6871929" y="-5939"/>
                  <a:pt x="7103919" y="7795"/>
                  <a:pt x="7280070" y="0"/>
                </a:cubicBezTo>
                <a:cubicBezTo>
                  <a:pt x="7456221" y="-7795"/>
                  <a:pt x="7660681" y="16377"/>
                  <a:pt x="7977035" y="0"/>
                </a:cubicBezTo>
                <a:cubicBezTo>
                  <a:pt x="8293389" y="-16377"/>
                  <a:pt x="8122690" y="22509"/>
                  <a:pt x="8228880" y="0"/>
                </a:cubicBezTo>
                <a:cubicBezTo>
                  <a:pt x="8335071" y="-22509"/>
                  <a:pt x="8434576" y="41659"/>
                  <a:pt x="8592005" y="0"/>
                </a:cubicBezTo>
                <a:cubicBezTo>
                  <a:pt x="8749435" y="-41659"/>
                  <a:pt x="9224506" y="61156"/>
                  <a:pt x="9400251" y="0"/>
                </a:cubicBezTo>
                <a:cubicBezTo>
                  <a:pt x="9575996" y="-61156"/>
                  <a:pt x="9535371" y="27159"/>
                  <a:pt x="9652096" y="0"/>
                </a:cubicBezTo>
                <a:cubicBezTo>
                  <a:pt x="9768821" y="-27159"/>
                  <a:pt x="9935791" y="13270"/>
                  <a:pt x="10126501" y="0"/>
                </a:cubicBezTo>
                <a:cubicBezTo>
                  <a:pt x="10317211" y="-13270"/>
                  <a:pt x="10392460" y="27622"/>
                  <a:pt x="10489626" y="0"/>
                </a:cubicBezTo>
                <a:cubicBezTo>
                  <a:pt x="10586792" y="-27622"/>
                  <a:pt x="10896767" y="16607"/>
                  <a:pt x="11128023" y="0"/>
                </a:cubicBezTo>
                <a:cubicBezTo>
                  <a:pt x="11168524" y="223091"/>
                  <a:pt x="11061798" y="428244"/>
                  <a:pt x="11128023" y="697293"/>
                </a:cubicBezTo>
                <a:cubicBezTo>
                  <a:pt x="11194248" y="966342"/>
                  <a:pt x="11085051" y="1063392"/>
                  <a:pt x="11128023" y="1259627"/>
                </a:cubicBezTo>
                <a:cubicBezTo>
                  <a:pt x="11170995" y="1455862"/>
                  <a:pt x="11112001" y="1532950"/>
                  <a:pt x="11128023" y="1619520"/>
                </a:cubicBezTo>
                <a:cubicBezTo>
                  <a:pt x="11144045" y="1706090"/>
                  <a:pt x="11101976" y="1904801"/>
                  <a:pt x="11128023" y="2181854"/>
                </a:cubicBezTo>
                <a:cubicBezTo>
                  <a:pt x="11154070" y="2458907"/>
                  <a:pt x="11099114" y="2459170"/>
                  <a:pt x="11128023" y="2676707"/>
                </a:cubicBezTo>
                <a:cubicBezTo>
                  <a:pt x="11156932" y="2894244"/>
                  <a:pt x="11098713" y="3095967"/>
                  <a:pt x="11128023" y="3306520"/>
                </a:cubicBezTo>
                <a:cubicBezTo>
                  <a:pt x="11157333" y="3517073"/>
                  <a:pt x="11093100" y="3733734"/>
                  <a:pt x="11128023" y="4003814"/>
                </a:cubicBezTo>
                <a:cubicBezTo>
                  <a:pt x="11162946" y="4273894"/>
                  <a:pt x="11102485" y="4286157"/>
                  <a:pt x="11128023" y="4498667"/>
                </a:cubicBezTo>
                <a:cubicBezTo>
                  <a:pt x="11153561" y="4711177"/>
                  <a:pt x="11104809" y="4771422"/>
                  <a:pt x="11128023" y="4993521"/>
                </a:cubicBezTo>
                <a:cubicBezTo>
                  <a:pt x="11151237" y="5215620"/>
                  <a:pt x="11118280" y="5267236"/>
                  <a:pt x="11128023" y="5420894"/>
                </a:cubicBezTo>
                <a:cubicBezTo>
                  <a:pt x="11137766" y="5574552"/>
                  <a:pt x="11064660" y="5858018"/>
                  <a:pt x="11128023" y="5983228"/>
                </a:cubicBezTo>
                <a:cubicBezTo>
                  <a:pt x="11191386" y="6108438"/>
                  <a:pt x="11081019" y="6443226"/>
                  <a:pt x="11128023" y="6748001"/>
                </a:cubicBezTo>
                <a:cubicBezTo>
                  <a:pt x="10742138" y="6829182"/>
                  <a:pt x="10707265" y="6685887"/>
                  <a:pt x="10319777" y="6748001"/>
                </a:cubicBezTo>
                <a:cubicBezTo>
                  <a:pt x="9932289" y="6810115"/>
                  <a:pt x="9991931" y="6703925"/>
                  <a:pt x="9734092" y="6748001"/>
                </a:cubicBezTo>
                <a:cubicBezTo>
                  <a:pt x="9476254" y="6792077"/>
                  <a:pt x="9525679" y="6721073"/>
                  <a:pt x="9370967" y="6748001"/>
                </a:cubicBezTo>
                <a:cubicBezTo>
                  <a:pt x="9216256" y="6774929"/>
                  <a:pt x="9120575" y="6737230"/>
                  <a:pt x="8896562" y="6748001"/>
                </a:cubicBezTo>
                <a:cubicBezTo>
                  <a:pt x="8672550" y="6758772"/>
                  <a:pt x="8699783" y="6710106"/>
                  <a:pt x="8533437" y="6748001"/>
                </a:cubicBezTo>
                <a:cubicBezTo>
                  <a:pt x="8367091" y="6785896"/>
                  <a:pt x="8185936" y="6727378"/>
                  <a:pt x="8059031" y="6748001"/>
                </a:cubicBezTo>
                <a:cubicBezTo>
                  <a:pt x="7932126" y="6768624"/>
                  <a:pt x="7814905" y="6723814"/>
                  <a:pt x="7584626" y="6748001"/>
                </a:cubicBezTo>
                <a:cubicBezTo>
                  <a:pt x="7354347" y="6772188"/>
                  <a:pt x="7298322" y="6708621"/>
                  <a:pt x="7221501" y="6748001"/>
                </a:cubicBezTo>
                <a:cubicBezTo>
                  <a:pt x="7144681" y="6787381"/>
                  <a:pt x="6658659" y="6666254"/>
                  <a:pt x="6413255" y="6748001"/>
                </a:cubicBezTo>
                <a:cubicBezTo>
                  <a:pt x="6167851" y="6829748"/>
                  <a:pt x="6059021" y="6707713"/>
                  <a:pt x="5716290" y="6748001"/>
                </a:cubicBezTo>
                <a:cubicBezTo>
                  <a:pt x="5373559" y="6788289"/>
                  <a:pt x="5476682" y="6721827"/>
                  <a:pt x="5353165" y="6748001"/>
                </a:cubicBezTo>
                <a:cubicBezTo>
                  <a:pt x="5229648" y="6774175"/>
                  <a:pt x="4940634" y="6679215"/>
                  <a:pt x="4544919" y="6748001"/>
                </a:cubicBezTo>
                <a:cubicBezTo>
                  <a:pt x="4149204" y="6816787"/>
                  <a:pt x="4099836" y="6711064"/>
                  <a:pt x="3736673" y="6748001"/>
                </a:cubicBezTo>
                <a:cubicBezTo>
                  <a:pt x="3373510" y="6784938"/>
                  <a:pt x="3340560" y="6716883"/>
                  <a:pt x="3039707" y="6748001"/>
                </a:cubicBezTo>
                <a:cubicBezTo>
                  <a:pt x="2738854" y="6779119"/>
                  <a:pt x="2742377" y="6695554"/>
                  <a:pt x="2565302" y="6748001"/>
                </a:cubicBezTo>
                <a:cubicBezTo>
                  <a:pt x="2388228" y="6800448"/>
                  <a:pt x="2355996" y="6742739"/>
                  <a:pt x="2202177" y="6748001"/>
                </a:cubicBezTo>
                <a:cubicBezTo>
                  <a:pt x="2048358" y="6753263"/>
                  <a:pt x="1744727" y="6744532"/>
                  <a:pt x="1393931" y="6748001"/>
                </a:cubicBezTo>
                <a:cubicBezTo>
                  <a:pt x="1043135" y="6751470"/>
                  <a:pt x="1213923" y="6719134"/>
                  <a:pt x="1142087" y="6748001"/>
                </a:cubicBezTo>
                <a:cubicBezTo>
                  <a:pt x="1070251" y="6776868"/>
                  <a:pt x="355166" y="6746344"/>
                  <a:pt x="0" y="6748001"/>
                </a:cubicBezTo>
                <a:cubicBezTo>
                  <a:pt x="-1697" y="6581006"/>
                  <a:pt x="5456" y="6243764"/>
                  <a:pt x="0" y="6050708"/>
                </a:cubicBezTo>
                <a:cubicBezTo>
                  <a:pt x="-5456" y="5857652"/>
                  <a:pt x="44270" y="5771570"/>
                  <a:pt x="0" y="5555854"/>
                </a:cubicBezTo>
                <a:cubicBezTo>
                  <a:pt x="-44270" y="5340138"/>
                  <a:pt x="60750" y="5226171"/>
                  <a:pt x="0" y="4993521"/>
                </a:cubicBezTo>
                <a:cubicBezTo>
                  <a:pt x="-60750" y="4760871"/>
                  <a:pt x="9590" y="4637784"/>
                  <a:pt x="0" y="4363707"/>
                </a:cubicBezTo>
                <a:cubicBezTo>
                  <a:pt x="-9590" y="4089630"/>
                  <a:pt x="51614" y="3922095"/>
                  <a:pt x="0" y="3801374"/>
                </a:cubicBezTo>
                <a:cubicBezTo>
                  <a:pt x="-51614" y="3680653"/>
                  <a:pt x="39457" y="3557813"/>
                  <a:pt x="0" y="3374001"/>
                </a:cubicBezTo>
                <a:cubicBezTo>
                  <a:pt x="-39457" y="3190189"/>
                  <a:pt x="20367" y="3144978"/>
                  <a:pt x="0" y="3014107"/>
                </a:cubicBezTo>
                <a:cubicBezTo>
                  <a:pt x="-20367" y="2883236"/>
                  <a:pt x="19864" y="2490895"/>
                  <a:pt x="0" y="2316814"/>
                </a:cubicBezTo>
                <a:cubicBezTo>
                  <a:pt x="-19864" y="2142733"/>
                  <a:pt x="10170" y="2081194"/>
                  <a:pt x="0" y="1956920"/>
                </a:cubicBezTo>
                <a:cubicBezTo>
                  <a:pt x="-10170" y="1832646"/>
                  <a:pt x="32895" y="1630880"/>
                  <a:pt x="0" y="1462067"/>
                </a:cubicBezTo>
                <a:cubicBezTo>
                  <a:pt x="-32895" y="1293254"/>
                  <a:pt x="8770" y="1035441"/>
                  <a:pt x="0" y="764773"/>
                </a:cubicBezTo>
                <a:cubicBezTo>
                  <a:pt x="-8770" y="494105"/>
                  <a:pt x="58559" y="352529"/>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512279573">
                  <a:prstGeom prst="rect">
                    <a:avLst/>
                  </a:prstGeom>
                  <ask:type>
                    <ask:lineSketchScribble/>
                  </ask:type>
                </ask:lineSketchStyleProps>
              </a:ext>
            </a:extLst>
          </a:ln>
        </p:spPr>
        <p:txBody>
          <a:bodyPr wrap="square">
            <a:spAutoFit/>
          </a:bodyPr>
          <a:lstStyle/>
          <a:p>
            <a:pPr algn="just">
              <a:spcAft>
                <a:spcPts val="300"/>
              </a:spcAft>
            </a:pPr>
            <a:r>
              <a:rPr lang="de-DE" sz="1700" b="1" i="1" dirty="0">
                <a:latin typeface="Calibri" panose="020F0502020204030204" pitchFamily="34" charset="0"/>
                <a:ea typeface="Calibri" panose="020F0502020204030204" pitchFamily="34" charset="0"/>
                <a:cs typeface="Times New Roman" panose="02020603050405020304" pitchFamily="18" charset="0"/>
              </a:rPr>
              <a:t>Mein Name ist Adelheid Popp </a:t>
            </a:r>
            <a:r>
              <a:rPr lang="de-DE" sz="1700" i="1" dirty="0">
                <a:latin typeface="Calibri" panose="020F0502020204030204" pitchFamily="34" charset="0"/>
                <a:ea typeface="Calibri" panose="020F0502020204030204" pitchFamily="34" charset="0"/>
                <a:cs typeface="Times New Roman" panose="02020603050405020304" pitchFamily="18" charset="0"/>
              </a:rPr>
              <a:t>und ich bin eine österreichische Sozialdemokratin. Seit Jahrzehnten setze ich mich für das Frauenwahlrecht sowie für soziale Gerechtigkeit und Demokratie, insbesondere für die unterprivilegierten, sozial schwachen, Frauen ein. Mein junges Leben war geprägt von bitterer Armut, Hunger, Ausbeutung und Demütigung. Mein Vater verschwendete meist das ganze Geld im Wirtshaus und kam dann betrunken nach Hause, wo er meine Mutter und uns Kinder verprügelte. Daher musste ich mit 10 Jahren, nach nur drei Jahren die Schule verlassen und zu arbeiten beginnen, um meine Familie finanziell zu unterstützen. Täglich verrichtete ich in einer Fabrik 12 Stunden schwere Arbeit, die eines Tages zu meinem Zusammenbruch führte. Ich hätte eine Nervenkrankheit, haben sie mir damals gesagt – das war natürlich eine Ausrede für meine Unterernährung und Blutarmut. Als Folge wurde mir frische Luft, gutes Essen und Ruhe verordnet, ein Luxus den ich mir leider nicht leisten konnte und daher ging mein Alltagsleben in der Fabrik unverändert weiter. Durch Zeitungsartikel kam ich das erste Mal in Berührung mit sozialistischen Ideen, die mir Mut machten aus der unwürdigen Abhängigkeit auszubrechen, das Leben selbst in die Hand zu nehmen. Ich begann, auf Arbeiter*</a:t>
            </a:r>
            <a:r>
              <a:rPr lang="de-DE" sz="1700" i="1" dirty="0" err="1">
                <a:latin typeface="Calibri" panose="020F0502020204030204" pitchFamily="34" charset="0"/>
                <a:ea typeface="Calibri" panose="020F0502020204030204" pitchFamily="34" charset="0"/>
                <a:cs typeface="Times New Roman" panose="02020603050405020304" pitchFamily="18" charset="0"/>
              </a:rPr>
              <a:t>innenversammlungen</a:t>
            </a:r>
            <a:r>
              <a:rPr lang="de-DE" sz="1700" i="1" dirty="0">
                <a:latin typeface="Calibri" panose="020F0502020204030204" pitchFamily="34" charset="0"/>
                <a:ea typeface="Calibri" panose="020F0502020204030204" pitchFamily="34" charset="0"/>
                <a:cs typeface="Times New Roman" panose="02020603050405020304" pitchFamily="18" charset="0"/>
              </a:rPr>
              <a:t> zu gehen und mich für die Verbesserung der Situation der Arbeiterklasse und vor allem für die Rechte der Frauen einzusetzen. In der Öffentlichkeit zu anderen sprechen, das konnte ich wirklich gut! Und so war ich bald eine gesuchte Versammlungsrednerin und man bat mich, Artikel zu schreiben. Dies fiel mir allerdings schwer, da ich nur drei Jahre zur Schule ging und weder Rechtschreibung noch Grammatik beherrschte. Dank der Unterstützung meines Mannes Julius Popp und meinen Förderern Emma und Victor Adler holte ich aber alles nach. Durch meine Heirat mit Julius konnte ich die Fabrikarbeit aufgeben und mich ganz der Herausgabe der Arbeiter*innen-Zeitung widmen, deren Mitbegründerin und Redakteurin ich 1892 wurde. Das war ein großes Glück für mich!</a:t>
            </a:r>
          </a:p>
          <a:p>
            <a:pPr algn="just">
              <a:spcAft>
                <a:spcPts val="300"/>
              </a:spcAft>
            </a:pPr>
            <a:r>
              <a:rPr lang="de-DE" sz="1700" i="1" dirty="0">
                <a:latin typeface="Calibri" panose="020F0502020204030204" pitchFamily="34" charset="0"/>
                <a:ea typeface="Calibri" panose="020F0502020204030204" pitchFamily="34" charset="0"/>
                <a:cs typeface="Times New Roman" panose="02020603050405020304" pitchFamily="18" charset="0"/>
              </a:rPr>
              <a:t>Ich hoffe sehr, dass unsere Bemühungen nun endlich erfolgreich sind und dass Frauen dann nicht nur wählen gehen können, sondern auch politische Ämter ausüben dürfen!</a:t>
            </a:r>
          </a:p>
          <a:p>
            <a:pPr algn="just">
              <a:spcAft>
                <a:spcPts val="300"/>
              </a:spcAft>
            </a:pPr>
            <a:r>
              <a:rPr lang="de-DE" sz="1700" i="1" dirty="0">
                <a:latin typeface="Calibri" panose="020F0502020204030204" pitchFamily="34" charset="0"/>
                <a:ea typeface="Calibri" panose="020F0502020204030204" pitchFamily="34" charset="0"/>
                <a:cs typeface="Times New Roman" panose="02020603050405020304" pitchFamily="18" charset="0"/>
              </a:rPr>
              <a:t>Denn dann könnte ich vielleicht endlich mein Ziel, nämlich aktiv Politik mitzugestalten z.B. als Abgeordnete im Nationalrat, erreichen. Und ich könnte mich dann endlich richtig für weitere wichtige frauen- und familienpolitische Belange einsetzen. Denn es gibt ja noch viel zu tun auf dem Weg zu einer gleichberechtigten Gesellschaft.</a:t>
            </a:r>
          </a:p>
          <a:p>
            <a:pPr algn="just">
              <a:spcAft>
                <a:spcPts val="300"/>
              </a:spcAft>
            </a:pPr>
            <a:r>
              <a:rPr lang="de-DE" sz="1700" i="1" dirty="0">
                <a:latin typeface="Calibri" panose="020F0502020204030204" pitchFamily="34" charset="0"/>
                <a:ea typeface="Calibri" panose="020F0502020204030204" pitchFamily="34" charset="0"/>
                <a:cs typeface="Times New Roman" panose="02020603050405020304" pitchFamily="18" charset="0"/>
              </a:rPr>
              <a:t>Heute ist ein historischer Tag! Ich bin ja so stolz! Endlich hört man uns! Vor wenigen Jahren wäre so eine Großdemonstration, an der auch so viele Frauen teilnehmen, noch völlig undenkbar gewesen. Es war ein harter, steiniger Weg, aber es lohnt sich.</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399520" y="3404705"/>
            <a:ext cx="749566" cy="334109"/>
          </a:xfrm>
          <a:prstGeom prst="borderCallout1">
            <a:avLst>
              <a:gd name="adj1" fmla="val 18750"/>
              <a:gd name="adj2" fmla="val -8333"/>
              <a:gd name="adj3" fmla="val 133100"/>
              <a:gd name="adj4" fmla="val -18657"/>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Tree>
    <p:extLst>
      <p:ext uri="{BB962C8B-B14F-4D97-AF65-F5344CB8AC3E}">
        <p14:creationId xmlns:p14="http://schemas.microsoft.com/office/powerpoint/2010/main" val="4126604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7" grpId="0" animBg="1"/>
      <p:bldP spid="7"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7140FA-5B08-B571-B33B-3F886B4556A0}"/>
              </a:ext>
            </a:extLst>
          </p:cNvPr>
          <p:cNvSpPr>
            <a:spLocks noGrp="1"/>
          </p:cNvSpPr>
          <p:nvPr>
            <p:ph type="title" idx="4294967295"/>
          </p:nvPr>
        </p:nvSpPr>
        <p:spPr>
          <a:xfrm>
            <a:off x="7890556" y="246082"/>
            <a:ext cx="4840287" cy="1806575"/>
          </a:xfrm>
        </p:spPr>
        <p:txBody>
          <a:bodyPr>
            <a:normAutofit/>
          </a:bodyPr>
          <a:lstStyle/>
          <a:p>
            <a:r>
              <a:rPr lang="en-US" sz="3600" b="1" dirty="0">
                <a:solidFill>
                  <a:srgbClr val="F68122"/>
                </a:solidFill>
              </a:rPr>
              <a:t>Copyright</a:t>
            </a:r>
            <a:br>
              <a:rPr lang="en-US" sz="3600" dirty="0"/>
            </a:br>
            <a:endParaRPr lang="en-GB" sz="3600" dirty="0"/>
          </a:p>
        </p:txBody>
      </p:sp>
      <p:sp>
        <p:nvSpPr>
          <p:cNvPr id="3" name="Θέση περιεχομένου 2">
            <a:extLst>
              <a:ext uri="{FF2B5EF4-FFF2-40B4-BE49-F238E27FC236}">
                <a16:creationId xmlns:a16="http://schemas.microsoft.com/office/drawing/2014/main" id="{894114E7-EFBD-F05B-7CE9-83BAEE168317}"/>
              </a:ext>
            </a:extLst>
          </p:cNvPr>
          <p:cNvSpPr>
            <a:spLocks noGrp="1"/>
          </p:cNvSpPr>
          <p:nvPr>
            <p:ph idx="4294967295"/>
          </p:nvPr>
        </p:nvSpPr>
        <p:spPr>
          <a:xfrm>
            <a:off x="6310376" y="1460500"/>
            <a:ext cx="5881625" cy="4716463"/>
          </a:xfrm>
        </p:spPr>
        <p:txBody>
          <a:bodyPr>
            <a:normAutofit fontScale="85000" lnSpcReduction="20000"/>
          </a:bodyPr>
          <a:lstStyle/>
          <a:p>
            <a:pPr marL="0" indent="0">
              <a:buClr>
                <a:srgbClr val="80C141"/>
              </a:buClr>
              <a:buNone/>
            </a:pPr>
            <a:r>
              <a:rPr lang="de-DE" sz="2000" dirty="0"/>
              <a:t>Dieses Werk ist unter einer </a:t>
            </a:r>
            <a:r>
              <a:rPr lang="de-DE" sz="2000" b="1" dirty="0"/>
              <a:t>Creative Commons Namensnennung - Nicht-kommerziell - Weitergabe </a:t>
            </a:r>
            <a:r>
              <a:rPr lang="de-DE" sz="2000" dirty="0"/>
              <a:t>unter gleichen Bedingungen 4.0 International lizenziert. Sie dürfen:</a:t>
            </a:r>
          </a:p>
          <a:p>
            <a:pPr>
              <a:buClr>
                <a:srgbClr val="80C141"/>
              </a:buClr>
              <a:buFont typeface="Wingdings" panose="05000000000000000000" pitchFamily="2" charset="2"/>
              <a:buChar char="§"/>
            </a:pPr>
            <a:r>
              <a:rPr lang="de-DE" sz="2000" dirty="0"/>
              <a:t>Teilen — das Material in jedwedem Format oder Medium vervielfältigen und weiterverbreiten</a:t>
            </a:r>
          </a:p>
          <a:p>
            <a:pPr>
              <a:buClr>
                <a:srgbClr val="80C141"/>
              </a:buClr>
              <a:buFont typeface="Wingdings" panose="05000000000000000000" pitchFamily="2" charset="2"/>
              <a:buChar char="§"/>
            </a:pPr>
            <a:r>
              <a:rPr lang="de-DE" sz="2000" dirty="0"/>
              <a:t>Bearbeiten — das Material </a:t>
            </a:r>
            <a:r>
              <a:rPr lang="de-DE" sz="2000" dirty="0" err="1"/>
              <a:t>remixen</a:t>
            </a:r>
            <a:r>
              <a:rPr lang="de-DE" sz="2000" dirty="0"/>
              <a:t>, verändern und darauf aufbauen</a:t>
            </a:r>
          </a:p>
          <a:p>
            <a:pPr marL="0" indent="0">
              <a:buClr>
                <a:srgbClr val="80C141"/>
              </a:buClr>
              <a:buNone/>
            </a:pPr>
            <a:r>
              <a:rPr lang="de-DE" sz="2000" dirty="0"/>
              <a:t>Unter folgenden Bedingungen:</a:t>
            </a:r>
          </a:p>
          <a:p>
            <a:pPr>
              <a:buClr>
                <a:srgbClr val="80C141"/>
              </a:buClr>
              <a:buFont typeface="Wingdings" panose="05000000000000000000" pitchFamily="2" charset="2"/>
              <a:buChar char="§"/>
            </a:pPr>
            <a:r>
              <a:rPr lang="de-DE" sz="2000" dirty="0"/>
              <a:t>Namensnennung — Sie müssen angemessene Urheber- und Rechteangaben machen, einen Link zur Lizenz beifügen und angeben, ob Änderungen vorgenommen wurden. Diese Angaben dürfen in jeder angemessenen Art und Weise gemacht werden, allerdings nicht so, dass der Eindruck entsteht, der Lizenzgeber unterstütze gerade Sie oder Ihre Nutzung besonders.</a:t>
            </a:r>
          </a:p>
          <a:p>
            <a:pPr>
              <a:buClr>
                <a:srgbClr val="80C141"/>
              </a:buClr>
              <a:buFont typeface="Wingdings" panose="05000000000000000000" pitchFamily="2" charset="2"/>
              <a:buChar char="§"/>
            </a:pPr>
            <a:r>
              <a:rPr lang="de-DE" sz="2000" dirty="0"/>
              <a:t>Nicht kommerziell — Sie dürfen das Material nicht für kommerzielle Zwecke nutzen.</a:t>
            </a:r>
          </a:p>
          <a:p>
            <a:pPr>
              <a:buClr>
                <a:srgbClr val="80C141"/>
              </a:buClr>
              <a:buFont typeface="Wingdings" panose="05000000000000000000" pitchFamily="2" charset="2"/>
              <a:buChar char="§"/>
            </a:pPr>
            <a:r>
              <a:rPr lang="de-DE" sz="2000" dirty="0"/>
              <a:t>Weitergabe unter gleichen Bedingungen — Wenn Sie das Material </a:t>
            </a:r>
            <a:r>
              <a:rPr lang="de-DE" sz="2000" dirty="0" err="1"/>
              <a:t>remixen</a:t>
            </a:r>
            <a:r>
              <a:rPr lang="de-DE" sz="2000" dirty="0"/>
              <a:t>, verändern oder anderweitig direkt darauf aufbauen, dürfen Sie Ihre Beiträge nur unter derselben Lizenz wie das Original verbreiten.</a:t>
            </a:r>
          </a:p>
          <a:p>
            <a:pPr>
              <a:buClr>
                <a:srgbClr val="80C141"/>
              </a:buClr>
              <a:buFont typeface="Wingdings" panose="05000000000000000000" pitchFamily="2" charset="2"/>
              <a:buChar char="§"/>
            </a:pPr>
            <a:endParaRPr lang="en-US" sz="2000" dirty="0"/>
          </a:p>
          <a:p>
            <a:pPr marL="0" indent="0">
              <a:buNone/>
            </a:pPr>
            <a:endParaRPr lang="en-GB" sz="2000" dirty="0"/>
          </a:p>
        </p:txBody>
      </p:sp>
      <p:pic>
        <p:nvPicPr>
          <p:cNvPr id="4" name="Εικόνα 3" descr="Εικόνα που περιέχει κείμενο&#10;&#10;Περιγραφή που δημιουργήθηκε αυτόματα">
            <a:extLst>
              <a:ext uri="{FF2B5EF4-FFF2-40B4-BE49-F238E27FC236}">
                <a16:creationId xmlns:a16="http://schemas.microsoft.com/office/drawing/2014/main" id="{7D2B3D59-C316-BD5E-9D12-A86A22E3E6DA}"/>
              </a:ext>
            </a:extLst>
          </p:cNvPr>
          <p:cNvPicPr>
            <a:picLocks noChangeAspect="1"/>
          </p:cNvPicPr>
          <p:nvPr/>
        </p:nvPicPr>
        <p:blipFill rotWithShape="1">
          <a:blip r:embed="rId2">
            <a:extLst>
              <a:ext uri="{28A0092B-C50C-407E-A947-70E740481C1C}">
                <a14:useLocalDpi xmlns:a14="http://schemas.microsoft.com/office/drawing/2010/main" val="0"/>
              </a:ext>
            </a:extLst>
          </a:blip>
          <a:srcRect l="11244" r="21864"/>
          <a:stretch/>
        </p:blipFill>
        <p:spPr>
          <a:xfrm>
            <a:off x="20" y="-445359"/>
            <a:ext cx="6513768" cy="7303359"/>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pic>
        <p:nvPicPr>
          <p:cNvPr id="14" name="Picture 2">
            <a:extLst>
              <a:ext uri="{FF2B5EF4-FFF2-40B4-BE49-F238E27FC236}">
                <a16:creationId xmlns:a16="http://schemas.microsoft.com/office/drawing/2014/main" id="{C38DBCBE-7345-CC1B-4B95-8225078CF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6433" y="6119813"/>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01AEA02-7C13-2930-410A-66EB85373B95}"/>
              </a:ext>
            </a:extLst>
          </p:cNvPr>
          <p:cNvSpPr txBox="1"/>
          <p:nvPr/>
        </p:nvSpPr>
        <p:spPr>
          <a:xfrm>
            <a:off x="4043409" y="6611918"/>
            <a:ext cx="2266967" cy="307777"/>
          </a:xfrm>
          <a:prstGeom prst="rect">
            <a:avLst/>
          </a:prstGeom>
          <a:noFill/>
        </p:spPr>
        <p:txBody>
          <a:bodyPr wrap="none" rtlCol="0">
            <a:spAutoFit/>
          </a:bodyPr>
          <a:lstStyle/>
          <a:p>
            <a:r>
              <a:rPr lang="en-US" sz="700" dirty="0">
                <a:solidFill>
                  <a:schemeClr val="bg1">
                    <a:lumMod val="50000"/>
                  </a:schemeClr>
                </a:solidFill>
              </a:rPr>
              <a:t>Picture: Photo taken by Pantelis Balaouras, CC-BY-NC-SA.</a:t>
            </a:r>
          </a:p>
          <a:p>
            <a:r>
              <a:rPr lang="en-US" sz="700" dirty="0">
                <a:solidFill>
                  <a:schemeClr val="bg1">
                    <a:lumMod val="50000"/>
                  </a:schemeClr>
                </a:solidFill>
              </a:rPr>
              <a:t>Graffiti by Dream Victim.</a:t>
            </a:r>
            <a:endParaRPr lang="en-GB" sz="700" dirty="0">
              <a:solidFill>
                <a:schemeClr val="bg1">
                  <a:lumMod val="50000"/>
                </a:schemeClr>
              </a:solidFill>
            </a:endParaRPr>
          </a:p>
        </p:txBody>
      </p:sp>
    </p:spTree>
    <p:extLst>
      <p:ext uri="{BB962C8B-B14F-4D97-AF65-F5344CB8AC3E}">
        <p14:creationId xmlns:p14="http://schemas.microsoft.com/office/powerpoint/2010/main" val="4041283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633" descr="Aquarell, Pinselstrich, Farbe, Abstrakt, Textur, Bürste">
            <a:extLst>
              <a:ext uri="{FF2B5EF4-FFF2-40B4-BE49-F238E27FC236}">
                <a16:creationId xmlns:a16="http://schemas.microsoft.com/office/drawing/2014/main" id="{F9ED252B-0E69-4538-B57F-61F9D8AD5010}"/>
              </a:ext>
            </a:extLst>
          </p:cNvPr>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de-DE" dirty="0"/>
              <a:t>Person 2: Ignaz Seipel, </a:t>
            </a:r>
            <a:r>
              <a:rPr lang="de-DE" sz="2800" dirty="0"/>
              <a:t>Theologe und Politiker</a:t>
            </a:r>
            <a:endParaRPr lang="de-DE" dirty="0"/>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813076" y="1546907"/>
            <a:ext cx="10565848" cy="4796401"/>
          </a:xfrm>
        </p:spPr>
        <p:txBody>
          <a:bodyPr>
            <a:noAutofit/>
          </a:bodyPr>
          <a:lstStyle/>
          <a:p>
            <a:pPr marL="0" indent="0">
              <a:lnSpc>
                <a:spcPct val="110000"/>
              </a:lnSpc>
              <a:spcBef>
                <a:spcPts val="0"/>
              </a:spcBef>
              <a:spcAft>
                <a:spcPts val="300"/>
              </a:spcAft>
              <a:buNone/>
            </a:pPr>
            <a:r>
              <a:rPr lang="de-DE" sz="2400" i="1" dirty="0">
                <a:latin typeface="Calibri" panose="020F0502020204030204" pitchFamily="34" charset="0"/>
                <a:cs typeface="Times New Roman" panose="02020603050405020304" pitchFamily="18" charset="0"/>
              </a:rPr>
              <a:t>Was für ein Lärm! Ich stehe hier am Fenster meines Arbeitszimmers an der Wiener Ringstraße, und unten auf der Straße ziehen tausende Menschen vorbei. Sie fordern offenbar das allgemeine Wahlrecht auch für Frauen, den Acht-Stunden-Arbeitstag und die Legalisierung des Schwangerschaftsabbruchs. Unfassbar! Wie unbehaglich, welch ein Mob! Unsere gottgewollte Ordnung von Staat und Gesellschaft ist in Gefahr!</a:t>
            </a:r>
          </a:p>
        </p:txBody>
      </p:sp>
      <p:sp>
        <p:nvSpPr>
          <p:cNvPr id="9" name="Rechteck 12">
            <a:extLst>
              <a:ext uri="{FF2B5EF4-FFF2-40B4-BE49-F238E27FC236}">
                <a16:creationId xmlns:a16="http://schemas.microsoft.com/office/drawing/2014/main" id="{0BD80503-8D45-4FD6-8B24-473ED8FB8223}"/>
              </a:ext>
            </a:extLst>
          </p:cNvPr>
          <p:cNvSpPr>
            <a:spLocks noChangeArrowheads="1"/>
          </p:cNvSpPr>
          <p:nvPr/>
        </p:nvSpPr>
        <p:spPr bwMode="auto">
          <a:xfrm flipH="1">
            <a:off x="10874567" y="41796"/>
            <a:ext cx="1266825" cy="1718310"/>
          </a:xfrm>
          <a:prstGeom prst="rect">
            <a:avLst/>
          </a:prstGeom>
          <a:blipFill dpi="0" rotWithShape="0">
            <a:blip r:embed="rId3"/>
            <a:srcRect/>
            <a:stretch>
              <a:fillRect/>
            </a:stretch>
          </a:blipFill>
          <a:ln w="12700">
            <a:solidFill>
              <a:srgbClr val="FFFFFF"/>
            </a:solidFill>
            <a:miter lim="800000"/>
            <a:headEnd/>
            <a:tailEnd/>
          </a:ln>
        </p:spPr>
        <p:txBody>
          <a:bodyPr rot="0" vert="horz" wrap="square" lIns="91440" tIns="45720" rIns="91440" bIns="45720" anchor="t" anchorCtr="0" upright="1">
            <a:noAutofit/>
          </a:bodyPr>
          <a:lstStyle/>
          <a:p>
            <a:endParaRPr lang="de-DE" dirty="0"/>
          </a:p>
        </p:txBody>
      </p:sp>
      <p:sp>
        <p:nvSpPr>
          <p:cNvPr id="7" name="TextBox 6">
            <a:extLst>
              <a:ext uri="{FF2B5EF4-FFF2-40B4-BE49-F238E27FC236}">
                <a16:creationId xmlns:a16="http://schemas.microsoft.com/office/drawing/2014/main" id="{05EEBCD6-A48C-4A5F-87F0-D61331D5EEFF}"/>
              </a:ext>
            </a:extLst>
          </p:cNvPr>
          <p:cNvSpPr txBox="1"/>
          <p:nvPr/>
        </p:nvSpPr>
        <p:spPr>
          <a:xfrm>
            <a:off x="65037" y="129535"/>
            <a:ext cx="11913603" cy="6571030"/>
          </a:xfrm>
          <a:custGeom>
            <a:avLst/>
            <a:gdLst>
              <a:gd name="connsiteX0" fmla="*/ 0 w 11913603"/>
              <a:gd name="connsiteY0" fmla="*/ 0 h 6571030"/>
              <a:gd name="connsiteX1" fmla="*/ 238272 w 11913603"/>
              <a:gd name="connsiteY1" fmla="*/ 0 h 6571030"/>
              <a:gd name="connsiteX2" fmla="*/ 714816 w 11913603"/>
              <a:gd name="connsiteY2" fmla="*/ 0 h 6571030"/>
              <a:gd name="connsiteX3" fmla="*/ 1548768 w 11913603"/>
              <a:gd name="connsiteY3" fmla="*/ 0 h 6571030"/>
              <a:gd name="connsiteX4" fmla="*/ 2025313 w 11913603"/>
              <a:gd name="connsiteY4" fmla="*/ 0 h 6571030"/>
              <a:gd name="connsiteX5" fmla="*/ 2740129 w 11913603"/>
              <a:gd name="connsiteY5" fmla="*/ 0 h 6571030"/>
              <a:gd name="connsiteX6" fmla="*/ 3097537 w 11913603"/>
              <a:gd name="connsiteY6" fmla="*/ 0 h 6571030"/>
              <a:gd name="connsiteX7" fmla="*/ 3335809 w 11913603"/>
              <a:gd name="connsiteY7" fmla="*/ 0 h 6571030"/>
              <a:gd name="connsiteX8" fmla="*/ 4169761 w 11913603"/>
              <a:gd name="connsiteY8" fmla="*/ 0 h 6571030"/>
              <a:gd name="connsiteX9" fmla="*/ 4884577 w 11913603"/>
              <a:gd name="connsiteY9" fmla="*/ 0 h 6571030"/>
              <a:gd name="connsiteX10" fmla="*/ 5718529 w 11913603"/>
              <a:gd name="connsiteY10" fmla="*/ 0 h 6571030"/>
              <a:gd name="connsiteX11" fmla="*/ 6552482 w 11913603"/>
              <a:gd name="connsiteY11" fmla="*/ 0 h 6571030"/>
              <a:gd name="connsiteX12" fmla="*/ 7386434 w 11913603"/>
              <a:gd name="connsiteY12" fmla="*/ 0 h 6571030"/>
              <a:gd name="connsiteX13" fmla="*/ 8220386 w 11913603"/>
              <a:gd name="connsiteY13" fmla="*/ 0 h 6571030"/>
              <a:gd name="connsiteX14" fmla="*/ 8816066 w 11913603"/>
              <a:gd name="connsiteY14" fmla="*/ 0 h 6571030"/>
              <a:gd name="connsiteX15" fmla="*/ 9173474 w 11913603"/>
              <a:gd name="connsiteY15" fmla="*/ 0 h 6571030"/>
              <a:gd name="connsiteX16" fmla="*/ 10007427 w 11913603"/>
              <a:gd name="connsiteY16" fmla="*/ 0 h 6571030"/>
              <a:gd name="connsiteX17" fmla="*/ 10722243 w 11913603"/>
              <a:gd name="connsiteY17" fmla="*/ 0 h 6571030"/>
              <a:gd name="connsiteX18" fmla="*/ 11317923 w 11913603"/>
              <a:gd name="connsiteY18" fmla="*/ 0 h 6571030"/>
              <a:gd name="connsiteX19" fmla="*/ 11913603 w 11913603"/>
              <a:gd name="connsiteY19" fmla="*/ 0 h 6571030"/>
              <a:gd name="connsiteX20" fmla="*/ 11913603 w 11913603"/>
              <a:gd name="connsiteY20" fmla="*/ 728787 h 6571030"/>
              <a:gd name="connsiteX21" fmla="*/ 11913603 w 11913603"/>
              <a:gd name="connsiteY21" fmla="*/ 1391864 h 6571030"/>
              <a:gd name="connsiteX22" fmla="*/ 11913603 w 11913603"/>
              <a:gd name="connsiteY22" fmla="*/ 1989230 h 6571030"/>
              <a:gd name="connsiteX23" fmla="*/ 11913603 w 11913603"/>
              <a:gd name="connsiteY23" fmla="*/ 2586596 h 6571030"/>
              <a:gd name="connsiteX24" fmla="*/ 11913603 w 11913603"/>
              <a:gd name="connsiteY24" fmla="*/ 3118252 h 6571030"/>
              <a:gd name="connsiteX25" fmla="*/ 11913603 w 11913603"/>
              <a:gd name="connsiteY25" fmla="*/ 3584198 h 6571030"/>
              <a:gd name="connsiteX26" fmla="*/ 11913603 w 11913603"/>
              <a:gd name="connsiteY26" fmla="*/ 4247275 h 6571030"/>
              <a:gd name="connsiteX27" fmla="*/ 11913603 w 11913603"/>
              <a:gd name="connsiteY27" fmla="*/ 4713221 h 6571030"/>
              <a:gd name="connsiteX28" fmla="*/ 11913603 w 11913603"/>
              <a:gd name="connsiteY28" fmla="*/ 5376297 h 6571030"/>
              <a:gd name="connsiteX29" fmla="*/ 11913603 w 11913603"/>
              <a:gd name="connsiteY29" fmla="*/ 5907953 h 6571030"/>
              <a:gd name="connsiteX30" fmla="*/ 11913603 w 11913603"/>
              <a:gd name="connsiteY30" fmla="*/ 6571030 h 6571030"/>
              <a:gd name="connsiteX31" fmla="*/ 11198787 w 11913603"/>
              <a:gd name="connsiteY31" fmla="*/ 6571030 h 6571030"/>
              <a:gd name="connsiteX32" fmla="*/ 10960515 w 11913603"/>
              <a:gd name="connsiteY32" fmla="*/ 6571030 h 6571030"/>
              <a:gd name="connsiteX33" fmla="*/ 10364835 w 11913603"/>
              <a:gd name="connsiteY33" fmla="*/ 6571030 h 6571030"/>
              <a:gd name="connsiteX34" fmla="*/ 10007427 w 11913603"/>
              <a:gd name="connsiteY34" fmla="*/ 6571030 h 6571030"/>
              <a:gd name="connsiteX35" fmla="*/ 9650018 w 11913603"/>
              <a:gd name="connsiteY35" fmla="*/ 6571030 h 6571030"/>
              <a:gd name="connsiteX36" fmla="*/ 9173474 w 11913603"/>
              <a:gd name="connsiteY36" fmla="*/ 6571030 h 6571030"/>
              <a:gd name="connsiteX37" fmla="*/ 8339522 w 11913603"/>
              <a:gd name="connsiteY37" fmla="*/ 6571030 h 6571030"/>
              <a:gd name="connsiteX38" fmla="*/ 7743842 w 11913603"/>
              <a:gd name="connsiteY38" fmla="*/ 6571030 h 6571030"/>
              <a:gd name="connsiteX39" fmla="*/ 7148162 w 11913603"/>
              <a:gd name="connsiteY39" fmla="*/ 6571030 h 6571030"/>
              <a:gd name="connsiteX40" fmla="*/ 6433346 w 11913603"/>
              <a:gd name="connsiteY40" fmla="*/ 6571030 h 6571030"/>
              <a:gd name="connsiteX41" fmla="*/ 6075938 w 11913603"/>
              <a:gd name="connsiteY41" fmla="*/ 6571030 h 6571030"/>
              <a:gd name="connsiteX42" fmla="*/ 5837665 w 11913603"/>
              <a:gd name="connsiteY42" fmla="*/ 6571030 h 6571030"/>
              <a:gd name="connsiteX43" fmla="*/ 5480257 w 11913603"/>
              <a:gd name="connsiteY43" fmla="*/ 6571030 h 6571030"/>
              <a:gd name="connsiteX44" fmla="*/ 4765441 w 11913603"/>
              <a:gd name="connsiteY44" fmla="*/ 6571030 h 6571030"/>
              <a:gd name="connsiteX45" fmla="*/ 4050625 w 11913603"/>
              <a:gd name="connsiteY45" fmla="*/ 6571030 h 6571030"/>
              <a:gd name="connsiteX46" fmla="*/ 3693217 w 11913603"/>
              <a:gd name="connsiteY46" fmla="*/ 6571030 h 6571030"/>
              <a:gd name="connsiteX47" fmla="*/ 3454945 w 11913603"/>
              <a:gd name="connsiteY47" fmla="*/ 6571030 h 6571030"/>
              <a:gd name="connsiteX48" fmla="*/ 2859265 w 11913603"/>
              <a:gd name="connsiteY48" fmla="*/ 6571030 h 6571030"/>
              <a:gd name="connsiteX49" fmla="*/ 2620993 w 11913603"/>
              <a:gd name="connsiteY49" fmla="*/ 6571030 h 6571030"/>
              <a:gd name="connsiteX50" fmla="*/ 1906176 w 11913603"/>
              <a:gd name="connsiteY50" fmla="*/ 6571030 h 6571030"/>
              <a:gd name="connsiteX51" fmla="*/ 1429632 w 11913603"/>
              <a:gd name="connsiteY51" fmla="*/ 6571030 h 6571030"/>
              <a:gd name="connsiteX52" fmla="*/ 953088 w 11913603"/>
              <a:gd name="connsiteY52" fmla="*/ 6571030 h 6571030"/>
              <a:gd name="connsiteX53" fmla="*/ 0 w 11913603"/>
              <a:gd name="connsiteY53" fmla="*/ 6571030 h 6571030"/>
              <a:gd name="connsiteX54" fmla="*/ 0 w 11913603"/>
              <a:gd name="connsiteY54" fmla="*/ 5907953 h 6571030"/>
              <a:gd name="connsiteX55" fmla="*/ 0 w 11913603"/>
              <a:gd name="connsiteY55" fmla="*/ 5442008 h 6571030"/>
              <a:gd name="connsiteX56" fmla="*/ 0 w 11913603"/>
              <a:gd name="connsiteY56" fmla="*/ 5041772 h 6571030"/>
              <a:gd name="connsiteX57" fmla="*/ 0 w 11913603"/>
              <a:gd name="connsiteY57" fmla="*/ 4575826 h 6571030"/>
              <a:gd name="connsiteX58" fmla="*/ 0 w 11913603"/>
              <a:gd name="connsiteY58" fmla="*/ 4175591 h 6571030"/>
              <a:gd name="connsiteX59" fmla="*/ 0 w 11913603"/>
              <a:gd name="connsiteY59" fmla="*/ 3643935 h 6571030"/>
              <a:gd name="connsiteX60" fmla="*/ 0 w 11913603"/>
              <a:gd name="connsiteY60" fmla="*/ 2915148 h 6571030"/>
              <a:gd name="connsiteX61" fmla="*/ 0 w 11913603"/>
              <a:gd name="connsiteY61" fmla="*/ 2449202 h 6571030"/>
              <a:gd name="connsiteX62" fmla="*/ 0 w 11913603"/>
              <a:gd name="connsiteY62" fmla="*/ 1786125 h 6571030"/>
              <a:gd name="connsiteX63" fmla="*/ 0 w 11913603"/>
              <a:gd name="connsiteY63" fmla="*/ 1123049 h 6571030"/>
              <a:gd name="connsiteX64" fmla="*/ 0 w 11913603"/>
              <a:gd name="connsiteY64" fmla="*/ 722813 h 6571030"/>
              <a:gd name="connsiteX65" fmla="*/ 0 w 11913603"/>
              <a:gd name="connsiteY65" fmla="*/ 0 h 6571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1913603" h="6571030" fill="none" extrusionOk="0">
                <a:moveTo>
                  <a:pt x="0" y="0"/>
                </a:moveTo>
                <a:cubicBezTo>
                  <a:pt x="77711" y="-9193"/>
                  <a:pt x="152234" y="4232"/>
                  <a:pt x="238272" y="0"/>
                </a:cubicBezTo>
                <a:cubicBezTo>
                  <a:pt x="324310" y="-4232"/>
                  <a:pt x="608824" y="15183"/>
                  <a:pt x="714816" y="0"/>
                </a:cubicBezTo>
                <a:cubicBezTo>
                  <a:pt x="820808" y="-15183"/>
                  <a:pt x="1233841" y="84631"/>
                  <a:pt x="1548768" y="0"/>
                </a:cubicBezTo>
                <a:cubicBezTo>
                  <a:pt x="1863695" y="-84631"/>
                  <a:pt x="1856568" y="26684"/>
                  <a:pt x="2025313" y="0"/>
                </a:cubicBezTo>
                <a:cubicBezTo>
                  <a:pt x="2194059" y="-26684"/>
                  <a:pt x="2549967" y="52872"/>
                  <a:pt x="2740129" y="0"/>
                </a:cubicBezTo>
                <a:cubicBezTo>
                  <a:pt x="2930291" y="-52872"/>
                  <a:pt x="2972202" y="4382"/>
                  <a:pt x="3097537" y="0"/>
                </a:cubicBezTo>
                <a:cubicBezTo>
                  <a:pt x="3222872" y="-4382"/>
                  <a:pt x="3242944" y="26642"/>
                  <a:pt x="3335809" y="0"/>
                </a:cubicBezTo>
                <a:cubicBezTo>
                  <a:pt x="3428674" y="-26642"/>
                  <a:pt x="3843594" y="86158"/>
                  <a:pt x="4169761" y="0"/>
                </a:cubicBezTo>
                <a:cubicBezTo>
                  <a:pt x="4495928" y="-86158"/>
                  <a:pt x="4572430" y="2833"/>
                  <a:pt x="4884577" y="0"/>
                </a:cubicBezTo>
                <a:cubicBezTo>
                  <a:pt x="5196724" y="-2833"/>
                  <a:pt x="5439900" y="18478"/>
                  <a:pt x="5718529" y="0"/>
                </a:cubicBezTo>
                <a:cubicBezTo>
                  <a:pt x="5997158" y="-18478"/>
                  <a:pt x="6147568" y="12983"/>
                  <a:pt x="6552482" y="0"/>
                </a:cubicBezTo>
                <a:cubicBezTo>
                  <a:pt x="6957396" y="-12983"/>
                  <a:pt x="6997781" y="33298"/>
                  <a:pt x="7386434" y="0"/>
                </a:cubicBezTo>
                <a:cubicBezTo>
                  <a:pt x="7775087" y="-33298"/>
                  <a:pt x="8052722" y="69947"/>
                  <a:pt x="8220386" y="0"/>
                </a:cubicBezTo>
                <a:cubicBezTo>
                  <a:pt x="8388050" y="-69947"/>
                  <a:pt x="8590478" y="48679"/>
                  <a:pt x="8816066" y="0"/>
                </a:cubicBezTo>
                <a:cubicBezTo>
                  <a:pt x="9041654" y="-48679"/>
                  <a:pt x="9095750" y="36138"/>
                  <a:pt x="9173474" y="0"/>
                </a:cubicBezTo>
                <a:cubicBezTo>
                  <a:pt x="9251198" y="-36138"/>
                  <a:pt x="9646041" y="9526"/>
                  <a:pt x="10007427" y="0"/>
                </a:cubicBezTo>
                <a:cubicBezTo>
                  <a:pt x="10368813" y="-9526"/>
                  <a:pt x="10528040" y="80839"/>
                  <a:pt x="10722243" y="0"/>
                </a:cubicBezTo>
                <a:cubicBezTo>
                  <a:pt x="10916446" y="-80839"/>
                  <a:pt x="11081453" y="33480"/>
                  <a:pt x="11317923" y="0"/>
                </a:cubicBezTo>
                <a:cubicBezTo>
                  <a:pt x="11554393" y="-33480"/>
                  <a:pt x="11732992" y="11279"/>
                  <a:pt x="11913603" y="0"/>
                </a:cubicBezTo>
                <a:cubicBezTo>
                  <a:pt x="11926442" y="316948"/>
                  <a:pt x="11906907" y="518403"/>
                  <a:pt x="11913603" y="728787"/>
                </a:cubicBezTo>
                <a:cubicBezTo>
                  <a:pt x="11920299" y="939171"/>
                  <a:pt x="11842510" y="1229346"/>
                  <a:pt x="11913603" y="1391864"/>
                </a:cubicBezTo>
                <a:cubicBezTo>
                  <a:pt x="11984696" y="1554382"/>
                  <a:pt x="11908101" y="1832034"/>
                  <a:pt x="11913603" y="1989230"/>
                </a:cubicBezTo>
                <a:cubicBezTo>
                  <a:pt x="11919105" y="2146426"/>
                  <a:pt x="11870428" y="2418036"/>
                  <a:pt x="11913603" y="2586596"/>
                </a:cubicBezTo>
                <a:cubicBezTo>
                  <a:pt x="11956778" y="2755156"/>
                  <a:pt x="11895846" y="2977851"/>
                  <a:pt x="11913603" y="3118252"/>
                </a:cubicBezTo>
                <a:cubicBezTo>
                  <a:pt x="11931360" y="3258653"/>
                  <a:pt x="11908784" y="3408252"/>
                  <a:pt x="11913603" y="3584198"/>
                </a:cubicBezTo>
                <a:cubicBezTo>
                  <a:pt x="11918422" y="3760144"/>
                  <a:pt x="11899512" y="4096936"/>
                  <a:pt x="11913603" y="4247275"/>
                </a:cubicBezTo>
                <a:cubicBezTo>
                  <a:pt x="11927694" y="4397614"/>
                  <a:pt x="11879500" y="4538905"/>
                  <a:pt x="11913603" y="4713221"/>
                </a:cubicBezTo>
                <a:cubicBezTo>
                  <a:pt x="11947706" y="4887537"/>
                  <a:pt x="11894455" y="5097328"/>
                  <a:pt x="11913603" y="5376297"/>
                </a:cubicBezTo>
                <a:cubicBezTo>
                  <a:pt x="11932751" y="5655266"/>
                  <a:pt x="11853824" y="5776101"/>
                  <a:pt x="11913603" y="5907953"/>
                </a:cubicBezTo>
                <a:cubicBezTo>
                  <a:pt x="11973382" y="6039805"/>
                  <a:pt x="11852478" y="6410785"/>
                  <a:pt x="11913603" y="6571030"/>
                </a:cubicBezTo>
                <a:cubicBezTo>
                  <a:pt x="11661983" y="6626913"/>
                  <a:pt x="11501027" y="6537713"/>
                  <a:pt x="11198787" y="6571030"/>
                </a:cubicBezTo>
                <a:cubicBezTo>
                  <a:pt x="10896547" y="6604347"/>
                  <a:pt x="11059474" y="6550878"/>
                  <a:pt x="10960515" y="6571030"/>
                </a:cubicBezTo>
                <a:cubicBezTo>
                  <a:pt x="10861556" y="6591182"/>
                  <a:pt x="10580902" y="6569992"/>
                  <a:pt x="10364835" y="6571030"/>
                </a:cubicBezTo>
                <a:cubicBezTo>
                  <a:pt x="10148768" y="6572068"/>
                  <a:pt x="10170283" y="6562053"/>
                  <a:pt x="10007427" y="6571030"/>
                </a:cubicBezTo>
                <a:cubicBezTo>
                  <a:pt x="9844571" y="6580007"/>
                  <a:pt x="9722726" y="6561001"/>
                  <a:pt x="9650018" y="6571030"/>
                </a:cubicBezTo>
                <a:cubicBezTo>
                  <a:pt x="9577310" y="6581059"/>
                  <a:pt x="9359529" y="6557478"/>
                  <a:pt x="9173474" y="6571030"/>
                </a:cubicBezTo>
                <a:cubicBezTo>
                  <a:pt x="8987419" y="6584582"/>
                  <a:pt x="8731745" y="6560522"/>
                  <a:pt x="8339522" y="6571030"/>
                </a:cubicBezTo>
                <a:cubicBezTo>
                  <a:pt x="7947299" y="6581538"/>
                  <a:pt x="7914614" y="6544289"/>
                  <a:pt x="7743842" y="6571030"/>
                </a:cubicBezTo>
                <a:cubicBezTo>
                  <a:pt x="7573070" y="6597771"/>
                  <a:pt x="7398785" y="6521325"/>
                  <a:pt x="7148162" y="6571030"/>
                </a:cubicBezTo>
                <a:cubicBezTo>
                  <a:pt x="6897539" y="6620735"/>
                  <a:pt x="6784802" y="6553134"/>
                  <a:pt x="6433346" y="6571030"/>
                </a:cubicBezTo>
                <a:cubicBezTo>
                  <a:pt x="6081890" y="6588926"/>
                  <a:pt x="6224308" y="6550218"/>
                  <a:pt x="6075938" y="6571030"/>
                </a:cubicBezTo>
                <a:cubicBezTo>
                  <a:pt x="5927568" y="6591842"/>
                  <a:pt x="5908186" y="6558062"/>
                  <a:pt x="5837665" y="6571030"/>
                </a:cubicBezTo>
                <a:cubicBezTo>
                  <a:pt x="5767144" y="6583998"/>
                  <a:pt x="5647169" y="6558480"/>
                  <a:pt x="5480257" y="6571030"/>
                </a:cubicBezTo>
                <a:cubicBezTo>
                  <a:pt x="5313345" y="6583580"/>
                  <a:pt x="5107681" y="6511587"/>
                  <a:pt x="4765441" y="6571030"/>
                </a:cubicBezTo>
                <a:cubicBezTo>
                  <a:pt x="4423201" y="6630473"/>
                  <a:pt x="4326959" y="6551857"/>
                  <a:pt x="4050625" y="6571030"/>
                </a:cubicBezTo>
                <a:cubicBezTo>
                  <a:pt x="3774291" y="6590203"/>
                  <a:pt x="3871382" y="6541709"/>
                  <a:pt x="3693217" y="6571030"/>
                </a:cubicBezTo>
                <a:cubicBezTo>
                  <a:pt x="3515052" y="6600351"/>
                  <a:pt x="3556123" y="6553904"/>
                  <a:pt x="3454945" y="6571030"/>
                </a:cubicBezTo>
                <a:cubicBezTo>
                  <a:pt x="3353767" y="6588156"/>
                  <a:pt x="3077081" y="6552483"/>
                  <a:pt x="2859265" y="6571030"/>
                </a:cubicBezTo>
                <a:cubicBezTo>
                  <a:pt x="2641449" y="6589577"/>
                  <a:pt x="2689153" y="6544469"/>
                  <a:pt x="2620993" y="6571030"/>
                </a:cubicBezTo>
                <a:cubicBezTo>
                  <a:pt x="2552833" y="6597591"/>
                  <a:pt x="2081711" y="6552536"/>
                  <a:pt x="1906176" y="6571030"/>
                </a:cubicBezTo>
                <a:cubicBezTo>
                  <a:pt x="1730641" y="6589524"/>
                  <a:pt x="1535334" y="6522417"/>
                  <a:pt x="1429632" y="6571030"/>
                </a:cubicBezTo>
                <a:cubicBezTo>
                  <a:pt x="1323930" y="6619643"/>
                  <a:pt x="1048641" y="6529284"/>
                  <a:pt x="953088" y="6571030"/>
                </a:cubicBezTo>
                <a:cubicBezTo>
                  <a:pt x="857535" y="6612776"/>
                  <a:pt x="313281" y="6532650"/>
                  <a:pt x="0" y="6571030"/>
                </a:cubicBezTo>
                <a:cubicBezTo>
                  <a:pt x="-166" y="6342169"/>
                  <a:pt x="38316" y="6074057"/>
                  <a:pt x="0" y="5907953"/>
                </a:cubicBezTo>
                <a:cubicBezTo>
                  <a:pt x="-38316" y="5741849"/>
                  <a:pt x="4381" y="5674260"/>
                  <a:pt x="0" y="5442008"/>
                </a:cubicBezTo>
                <a:cubicBezTo>
                  <a:pt x="-4381" y="5209756"/>
                  <a:pt x="12354" y="5203119"/>
                  <a:pt x="0" y="5041772"/>
                </a:cubicBezTo>
                <a:cubicBezTo>
                  <a:pt x="-12354" y="4880425"/>
                  <a:pt x="55004" y="4693671"/>
                  <a:pt x="0" y="4575826"/>
                </a:cubicBezTo>
                <a:cubicBezTo>
                  <a:pt x="-55004" y="4457981"/>
                  <a:pt x="25937" y="4335360"/>
                  <a:pt x="0" y="4175591"/>
                </a:cubicBezTo>
                <a:cubicBezTo>
                  <a:pt x="-25937" y="4015822"/>
                  <a:pt x="7238" y="3818699"/>
                  <a:pt x="0" y="3643935"/>
                </a:cubicBezTo>
                <a:cubicBezTo>
                  <a:pt x="-7238" y="3469171"/>
                  <a:pt x="18744" y="3189488"/>
                  <a:pt x="0" y="2915148"/>
                </a:cubicBezTo>
                <a:cubicBezTo>
                  <a:pt x="-18744" y="2640808"/>
                  <a:pt x="9024" y="2607102"/>
                  <a:pt x="0" y="2449202"/>
                </a:cubicBezTo>
                <a:cubicBezTo>
                  <a:pt x="-9024" y="2291302"/>
                  <a:pt x="79543" y="2071078"/>
                  <a:pt x="0" y="1786125"/>
                </a:cubicBezTo>
                <a:cubicBezTo>
                  <a:pt x="-79543" y="1501172"/>
                  <a:pt x="76992" y="1375739"/>
                  <a:pt x="0" y="1123049"/>
                </a:cubicBezTo>
                <a:cubicBezTo>
                  <a:pt x="-76992" y="870359"/>
                  <a:pt x="42327" y="815423"/>
                  <a:pt x="0" y="722813"/>
                </a:cubicBezTo>
                <a:cubicBezTo>
                  <a:pt x="-42327" y="630203"/>
                  <a:pt x="12097" y="286959"/>
                  <a:pt x="0" y="0"/>
                </a:cubicBezTo>
                <a:close/>
              </a:path>
              <a:path w="11913603" h="6571030" stroke="0" extrusionOk="0">
                <a:moveTo>
                  <a:pt x="0" y="0"/>
                </a:moveTo>
                <a:cubicBezTo>
                  <a:pt x="271976" y="-37129"/>
                  <a:pt x="631657" y="33652"/>
                  <a:pt x="833952" y="0"/>
                </a:cubicBezTo>
                <a:cubicBezTo>
                  <a:pt x="1036247" y="-33652"/>
                  <a:pt x="1059354" y="18354"/>
                  <a:pt x="1191360" y="0"/>
                </a:cubicBezTo>
                <a:cubicBezTo>
                  <a:pt x="1323366" y="-18354"/>
                  <a:pt x="1509667" y="41148"/>
                  <a:pt x="1667904" y="0"/>
                </a:cubicBezTo>
                <a:cubicBezTo>
                  <a:pt x="1826141" y="-41148"/>
                  <a:pt x="1956526" y="56072"/>
                  <a:pt x="2144449" y="0"/>
                </a:cubicBezTo>
                <a:cubicBezTo>
                  <a:pt x="2332372" y="-56072"/>
                  <a:pt x="2508270" y="29663"/>
                  <a:pt x="2620993" y="0"/>
                </a:cubicBezTo>
                <a:cubicBezTo>
                  <a:pt x="2733716" y="-29663"/>
                  <a:pt x="2839288" y="28877"/>
                  <a:pt x="2978401" y="0"/>
                </a:cubicBezTo>
                <a:cubicBezTo>
                  <a:pt x="3117514" y="-28877"/>
                  <a:pt x="3537500" y="66700"/>
                  <a:pt x="3693217" y="0"/>
                </a:cubicBezTo>
                <a:cubicBezTo>
                  <a:pt x="3848934" y="-66700"/>
                  <a:pt x="3873603" y="585"/>
                  <a:pt x="4050625" y="0"/>
                </a:cubicBezTo>
                <a:cubicBezTo>
                  <a:pt x="4227647" y="-585"/>
                  <a:pt x="4308233" y="38474"/>
                  <a:pt x="4408033" y="0"/>
                </a:cubicBezTo>
                <a:cubicBezTo>
                  <a:pt x="4507833" y="-38474"/>
                  <a:pt x="4987155" y="82248"/>
                  <a:pt x="5241985" y="0"/>
                </a:cubicBezTo>
                <a:cubicBezTo>
                  <a:pt x="5496815" y="-82248"/>
                  <a:pt x="5638818" y="7267"/>
                  <a:pt x="5837665" y="0"/>
                </a:cubicBezTo>
                <a:cubicBezTo>
                  <a:pt x="6036512" y="-7267"/>
                  <a:pt x="6401968" y="11813"/>
                  <a:pt x="6552482" y="0"/>
                </a:cubicBezTo>
                <a:cubicBezTo>
                  <a:pt x="6702996" y="-11813"/>
                  <a:pt x="6896916" y="25634"/>
                  <a:pt x="7029026" y="0"/>
                </a:cubicBezTo>
                <a:cubicBezTo>
                  <a:pt x="7161136" y="-25634"/>
                  <a:pt x="7594283" y="63773"/>
                  <a:pt x="7862978" y="0"/>
                </a:cubicBezTo>
                <a:cubicBezTo>
                  <a:pt x="8131673" y="-63773"/>
                  <a:pt x="8418162" y="52727"/>
                  <a:pt x="8577794" y="0"/>
                </a:cubicBezTo>
                <a:cubicBezTo>
                  <a:pt x="8737426" y="-52727"/>
                  <a:pt x="9226128" y="47829"/>
                  <a:pt x="9411746" y="0"/>
                </a:cubicBezTo>
                <a:cubicBezTo>
                  <a:pt x="9597364" y="-47829"/>
                  <a:pt x="9970776" y="28630"/>
                  <a:pt x="10126563" y="0"/>
                </a:cubicBezTo>
                <a:cubicBezTo>
                  <a:pt x="10282350" y="-28630"/>
                  <a:pt x="10373098" y="34471"/>
                  <a:pt x="10603107" y="0"/>
                </a:cubicBezTo>
                <a:cubicBezTo>
                  <a:pt x="10833116" y="-34471"/>
                  <a:pt x="10788710" y="15557"/>
                  <a:pt x="10841379" y="0"/>
                </a:cubicBezTo>
                <a:cubicBezTo>
                  <a:pt x="10894048" y="-15557"/>
                  <a:pt x="11217846" y="16274"/>
                  <a:pt x="11317923" y="0"/>
                </a:cubicBezTo>
                <a:cubicBezTo>
                  <a:pt x="11418000" y="-16274"/>
                  <a:pt x="11646167" y="58794"/>
                  <a:pt x="11913603" y="0"/>
                </a:cubicBezTo>
                <a:cubicBezTo>
                  <a:pt x="11923813" y="158750"/>
                  <a:pt x="11876800" y="358394"/>
                  <a:pt x="11913603" y="465946"/>
                </a:cubicBezTo>
                <a:cubicBezTo>
                  <a:pt x="11950406" y="573498"/>
                  <a:pt x="11901782" y="899740"/>
                  <a:pt x="11913603" y="1129022"/>
                </a:cubicBezTo>
                <a:cubicBezTo>
                  <a:pt x="11925424" y="1358304"/>
                  <a:pt x="11844507" y="1532045"/>
                  <a:pt x="11913603" y="1726389"/>
                </a:cubicBezTo>
                <a:cubicBezTo>
                  <a:pt x="11982699" y="1920733"/>
                  <a:pt x="11858268" y="2142292"/>
                  <a:pt x="11913603" y="2389465"/>
                </a:cubicBezTo>
                <a:cubicBezTo>
                  <a:pt x="11968938" y="2636638"/>
                  <a:pt x="11911809" y="2864455"/>
                  <a:pt x="11913603" y="3118252"/>
                </a:cubicBezTo>
                <a:cubicBezTo>
                  <a:pt x="11915397" y="3372049"/>
                  <a:pt x="11874464" y="3372887"/>
                  <a:pt x="11913603" y="3584198"/>
                </a:cubicBezTo>
                <a:cubicBezTo>
                  <a:pt x="11952742" y="3795509"/>
                  <a:pt x="11883201" y="3807594"/>
                  <a:pt x="11913603" y="3984434"/>
                </a:cubicBezTo>
                <a:cubicBezTo>
                  <a:pt x="11944005" y="4161274"/>
                  <a:pt x="11907454" y="4241643"/>
                  <a:pt x="11913603" y="4450379"/>
                </a:cubicBezTo>
                <a:cubicBezTo>
                  <a:pt x="11919752" y="4659116"/>
                  <a:pt x="11853833" y="4803412"/>
                  <a:pt x="11913603" y="5047746"/>
                </a:cubicBezTo>
                <a:cubicBezTo>
                  <a:pt x="11973373" y="5292080"/>
                  <a:pt x="11883107" y="5261185"/>
                  <a:pt x="11913603" y="5447981"/>
                </a:cubicBezTo>
                <a:cubicBezTo>
                  <a:pt x="11944099" y="5634778"/>
                  <a:pt x="11890510" y="5790744"/>
                  <a:pt x="11913603" y="5979637"/>
                </a:cubicBezTo>
                <a:cubicBezTo>
                  <a:pt x="11936696" y="6168530"/>
                  <a:pt x="11908632" y="6400141"/>
                  <a:pt x="11913603" y="6571030"/>
                </a:cubicBezTo>
                <a:cubicBezTo>
                  <a:pt x="11701599" y="6577789"/>
                  <a:pt x="11522208" y="6519098"/>
                  <a:pt x="11317923" y="6571030"/>
                </a:cubicBezTo>
                <a:cubicBezTo>
                  <a:pt x="11113638" y="6622962"/>
                  <a:pt x="10850837" y="6504281"/>
                  <a:pt x="10722243" y="6571030"/>
                </a:cubicBezTo>
                <a:cubicBezTo>
                  <a:pt x="10593649" y="6637779"/>
                  <a:pt x="10398807" y="6563247"/>
                  <a:pt x="10245699" y="6571030"/>
                </a:cubicBezTo>
                <a:cubicBezTo>
                  <a:pt x="10092591" y="6578813"/>
                  <a:pt x="9884256" y="6548536"/>
                  <a:pt x="9769154" y="6571030"/>
                </a:cubicBezTo>
                <a:cubicBezTo>
                  <a:pt x="9654052" y="6593524"/>
                  <a:pt x="9527919" y="6538441"/>
                  <a:pt x="9411746" y="6571030"/>
                </a:cubicBezTo>
                <a:cubicBezTo>
                  <a:pt x="9295573" y="6603619"/>
                  <a:pt x="8904257" y="6473833"/>
                  <a:pt x="8577794" y="6571030"/>
                </a:cubicBezTo>
                <a:cubicBezTo>
                  <a:pt x="8251331" y="6668227"/>
                  <a:pt x="8183274" y="6559483"/>
                  <a:pt x="7862978" y="6571030"/>
                </a:cubicBezTo>
                <a:cubicBezTo>
                  <a:pt x="7542682" y="6582577"/>
                  <a:pt x="7633262" y="6557548"/>
                  <a:pt x="7505570" y="6571030"/>
                </a:cubicBezTo>
                <a:cubicBezTo>
                  <a:pt x="7377878" y="6584512"/>
                  <a:pt x="7330879" y="6554889"/>
                  <a:pt x="7267298" y="6571030"/>
                </a:cubicBezTo>
                <a:cubicBezTo>
                  <a:pt x="7203717" y="6587171"/>
                  <a:pt x="7100771" y="6551018"/>
                  <a:pt x="7029026" y="6571030"/>
                </a:cubicBezTo>
                <a:cubicBezTo>
                  <a:pt x="6957281" y="6591042"/>
                  <a:pt x="6621467" y="6520613"/>
                  <a:pt x="6433346" y="6571030"/>
                </a:cubicBezTo>
                <a:cubicBezTo>
                  <a:pt x="6245225" y="6621447"/>
                  <a:pt x="6182684" y="6570460"/>
                  <a:pt x="6075938" y="6571030"/>
                </a:cubicBezTo>
                <a:cubicBezTo>
                  <a:pt x="5969192" y="6571600"/>
                  <a:pt x="5760053" y="6548679"/>
                  <a:pt x="5599393" y="6571030"/>
                </a:cubicBezTo>
                <a:cubicBezTo>
                  <a:pt x="5438733" y="6593381"/>
                  <a:pt x="5201767" y="6491000"/>
                  <a:pt x="4884577" y="6571030"/>
                </a:cubicBezTo>
                <a:cubicBezTo>
                  <a:pt x="4567387" y="6651060"/>
                  <a:pt x="4563725" y="6530270"/>
                  <a:pt x="4288897" y="6571030"/>
                </a:cubicBezTo>
                <a:cubicBezTo>
                  <a:pt x="4014069" y="6611790"/>
                  <a:pt x="4102220" y="6542743"/>
                  <a:pt x="4050625" y="6571030"/>
                </a:cubicBezTo>
                <a:cubicBezTo>
                  <a:pt x="3999030" y="6599317"/>
                  <a:pt x="3669509" y="6526250"/>
                  <a:pt x="3574081" y="6571030"/>
                </a:cubicBezTo>
                <a:cubicBezTo>
                  <a:pt x="3478653" y="6615810"/>
                  <a:pt x="3274392" y="6514461"/>
                  <a:pt x="3097537" y="6571030"/>
                </a:cubicBezTo>
                <a:cubicBezTo>
                  <a:pt x="2920682" y="6627599"/>
                  <a:pt x="2958341" y="6546707"/>
                  <a:pt x="2859265" y="6571030"/>
                </a:cubicBezTo>
                <a:cubicBezTo>
                  <a:pt x="2760189" y="6595353"/>
                  <a:pt x="2716807" y="6570123"/>
                  <a:pt x="2620993" y="6571030"/>
                </a:cubicBezTo>
                <a:cubicBezTo>
                  <a:pt x="2525179" y="6571937"/>
                  <a:pt x="2399161" y="6558802"/>
                  <a:pt x="2263585" y="6571030"/>
                </a:cubicBezTo>
                <a:cubicBezTo>
                  <a:pt x="2128009" y="6583258"/>
                  <a:pt x="1937728" y="6535821"/>
                  <a:pt x="1787040" y="6571030"/>
                </a:cubicBezTo>
                <a:cubicBezTo>
                  <a:pt x="1636352" y="6606239"/>
                  <a:pt x="1363457" y="6501928"/>
                  <a:pt x="1072224" y="6571030"/>
                </a:cubicBezTo>
                <a:cubicBezTo>
                  <a:pt x="780991" y="6640132"/>
                  <a:pt x="829914" y="6553655"/>
                  <a:pt x="714816" y="6571030"/>
                </a:cubicBezTo>
                <a:cubicBezTo>
                  <a:pt x="599718" y="6588405"/>
                  <a:pt x="146945" y="6551695"/>
                  <a:pt x="0" y="6571030"/>
                </a:cubicBezTo>
                <a:cubicBezTo>
                  <a:pt x="-9651" y="6283360"/>
                  <a:pt x="65620" y="6235726"/>
                  <a:pt x="0" y="5907953"/>
                </a:cubicBezTo>
                <a:cubicBezTo>
                  <a:pt x="-65620" y="5580180"/>
                  <a:pt x="69458" y="5607510"/>
                  <a:pt x="0" y="5310587"/>
                </a:cubicBezTo>
                <a:cubicBezTo>
                  <a:pt x="-69458" y="5013664"/>
                  <a:pt x="5732" y="4875913"/>
                  <a:pt x="0" y="4581800"/>
                </a:cubicBezTo>
                <a:cubicBezTo>
                  <a:pt x="-5732" y="4287687"/>
                  <a:pt x="52265" y="4234658"/>
                  <a:pt x="0" y="4050144"/>
                </a:cubicBezTo>
                <a:cubicBezTo>
                  <a:pt x="-52265" y="3865630"/>
                  <a:pt x="40926" y="3641790"/>
                  <a:pt x="0" y="3452778"/>
                </a:cubicBezTo>
                <a:cubicBezTo>
                  <a:pt x="-40926" y="3263766"/>
                  <a:pt x="56484" y="3089473"/>
                  <a:pt x="0" y="2855411"/>
                </a:cubicBezTo>
                <a:cubicBezTo>
                  <a:pt x="-56484" y="2621349"/>
                  <a:pt x="6092" y="2497734"/>
                  <a:pt x="0" y="2389465"/>
                </a:cubicBezTo>
                <a:cubicBezTo>
                  <a:pt x="-6092" y="2281196"/>
                  <a:pt x="12728" y="2154676"/>
                  <a:pt x="0" y="1923520"/>
                </a:cubicBezTo>
                <a:cubicBezTo>
                  <a:pt x="-12728" y="1692364"/>
                  <a:pt x="5216" y="1655353"/>
                  <a:pt x="0" y="1391864"/>
                </a:cubicBezTo>
                <a:cubicBezTo>
                  <a:pt x="-5216" y="1128375"/>
                  <a:pt x="5244" y="1029763"/>
                  <a:pt x="0" y="728787"/>
                </a:cubicBezTo>
                <a:cubicBezTo>
                  <a:pt x="-5244" y="427811"/>
                  <a:pt x="52985" y="332645"/>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847899199">
                  <a:prstGeom prst="rect">
                    <a:avLst/>
                  </a:prstGeom>
                  <ask:type>
                    <ask:lineSketchScribble/>
                  </ask:type>
                </ask:lineSketchStyleProps>
              </a:ext>
            </a:extLst>
          </a:ln>
        </p:spPr>
        <p:txBody>
          <a:bodyPr wrap="square">
            <a:spAutoFit/>
          </a:bodyPr>
          <a:lstStyle>
            <a:defPPr>
              <a:defRPr lang="el-GR"/>
            </a:defPPr>
            <a:lvl1pPr algn="just">
              <a:lnSpc>
                <a:spcPct val="110000"/>
              </a:lnSpc>
              <a:spcAft>
                <a:spcPts val="300"/>
              </a:spcAft>
              <a:defRPr sz="1700" b="1" i="1">
                <a:latin typeface="Calibri" panose="020F0502020204030204" pitchFamily="34" charset="0"/>
                <a:ea typeface="Calibri" panose="020F0502020204030204" pitchFamily="34" charset="0"/>
                <a:cs typeface="Times New Roman" panose="02020603050405020304" pitchFamily="18" charset="0"/>
              </a:defRPr>
            </a:lvl1pPr>
          </a:lstStyle>
          <a:p>
            <a:pPr>
              <a:lnSpc>
                <a:spcPct val="100000"/>
              </a:lnSpc>
            </a:pPr>
            <a:r>
              <a:rPr lang="de-DE" sz="1600" b="0" dirty="0"/>
              <a:t>Was für ein Lärm! Ich stehe hier am Fenster meines Arbeitszimmers an der Wiener Ringstraße, und unten auf der Straße ziehen tausende Menschen vorbei. Sie fordern offenbar das allgemeine Wahlrecht auch für Frauen, den Acht-Stunden-Arbeitstag und die Legalisierung des Schwangerschaftsabbruchs. Unfassbar! Wie unbehaglich, welch ein Mob! Unsere gottgewollte Ordnung von Staat und Gesellschaft ist in Gefahr!</a:t>
            </a:r>
          </a:p>
          <a:p>
            <a:pPr>
              <a:lnSpc>
                <a:spcPct val="100000"/>
              </a:lnSpc>
            </a:pPr>
            <a:r>
              <a:rPr lang="de-DE" sz="1600" b="0" dirty="0"/>
              <a:t>Grüß Gott! </a:t>
            </a:r>
            <a:r>
              <a:rPr lang="de-DE" sz="1600" dirty="0"/>
              <a:t>Ich bin Ignaz Seipel</a:t>
            </a:r>
            <a:r>
              <a:rPr lang="de-DE" sz="1600" b="0" dirty="0"/>
              <a:t>, österreichischer Prälat, Theologe und christlich-sozialer Politiker. Es sind gerade schwierige Zeiten in Österreich. Überall nehmen die Unruhen zu, überall wird an unserer gesellschaftlichen und politischen Ordnung gerüttelt. Die Sozialdemokratische Partei wird immer stimmenreicher, eine sehr bedenkliche Entwicklung! Deshalb widme ich mich nun verstärkt dem Kampf gegen gefährliche atheistische Strömungen im Land und dem Erhalt unserer christlichen gottgewollten Ordnung von Staat und Gesellschaft. Schon in meiner Habilitationsschrift, die ich 1907 an der Universität Wien einreichte, verwies ich drauf, dass christliche Ethik auf alle Zweige der Gesellschaft angewendet werden kann und muss. Denn nur so ist ein harmonisches Zusammenleben denkbar! Im Moment haben wir keine Zeit um lächerliche Themen, wie die Einführung des „allgemeinen und gleichen Wahlrechts ohne Unterschied des Geschlechts“ zu diskutieren. Ich sehe außerdem keine Notwendigkeit zum Frauenwahlrecht überzugehen. Ganz im Gegenteil, es wäre von großem Übel, wenn das Wahlrecht auf alle Frauen ausgedehnt werden würde. Es würden dadurch noch viel mehr ungeschulte Personen in die politische Arena gerufen, als es ohnehin schon der Fall ist. Außerdem ist es doch die Aufgabe des Mannes, die Frau zu beschützen und ihr keine unnötigen Lasten und Pflichten, wie politische Agenden, aufzubürden. Ebenso wie es in der fraulichen Pflicht, steht den Männern die häuslichen Sorgen abzunehmen. Das weibliche Geschlecht ist aufgrund seines emotionalen und passiven Charakters dem rationalen und aktiven männlichen Geschlecht unterlegen. Diese „gottgewollte Ordnung“ soll nicht durcheinandergebracht werden. Außerdem bin ich davon überzeugt, dass der Großteil der Frauen sich kaum bzw. gar nicht für politische Belange interessiert. Daher werden die meisten Frauen – vor allem unsere christlich-sozialen Anhänger*innen – der Wahl fernbleiben, was den Sozialist*innen in die Hände spielen würde. Ein politisches Desaster, dass wir in Zeiten wie diesen einfach nicht brauchen können. Das allgemeine Wahlrecht bringt daher nicht nur Schwierigkeiten mit sich, sondern es birgt zusätzlich die Gefahr, dass ein politischer Zwiespalt in die Familie hineingebracht wird. Sollte die Frau aber der gleichen politischen Meinung wie ihr Mann sein, so ist ja das ganze Wahlrecht überflüssig. Wozu sich also damit rumschlagen? Vielmehr sollten wir uns jetzt darauf konzentrieren, Frauen in Ämter zu berufen, die eher ihrem Naturell entsprechen. Sie sollen zuerst in Armenräten, Waisenräten, in den Fürsorgeämter oder Ernährungsämtern mitarbeiten. Dann werden wir schon sehen, was sich an weiteren Bedürfnissen erübrigt.</a:t>
            </a:r>
          </a:p>
          <a:p>
            <a:pPr>
              <a:lnSpc>
                <a:spcPct val="100000"/>
              </a:lnSpc>
            </a:pPr>
            <a:r>
              <a:rPr lang="de-DE" sz="1600" b="0" dirty="0"/>
              <a:t>Du lieber Himmel, das werden ja immer mehr Leute da unten auf der Straße! Ob ich auch hinuntergehen sollte, um mir ein genaueres Bild zu verschaffen?</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353799" y="2190284"/>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Tree>
    <p:extLst>
      <p:ext uri="{BB962C8B-B14F-4D97-AF65-F5344CB8AC3E}">
        <p14:creationId xmlns:p14="http://schemas.microsoft.com/office/powerpoint/2010/main" val="24552790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7" grpId="0" animBg="1"/>
      <p:bldP spid="7"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633" descr="Aquarell, Pinselstrich, Farbe, Abstrakt, Textur, Bürste">
            <a:extLst>
              <a:ext uri="{FF2B5EF4-FFF2-40B4-BE49-F238E27FC236}">
                <a16:creationId xmlns:a16="http://schemas.microsoft.com/office/drawing/2014/main" id="{70F2DCAF-292E-4648-8F7A-A48DEC0F8CF0}"/>
              </a:ext>
            </a:extLst>
          </p:cNvPr>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de-DE" dirty="0"/>
              <a:t>Person 3: Anna, </a:t>
            </a:r>
            <a:r>
              <a:rPr lang="de-DE" sz="3200" dirty="0" err="1"/>
              <a:t>Fabriksarbeiterin</a:t>
            </a:r>
            <a:r>
              <a:rPr lang="de-DE" sz="3200" dirty="0"/>
              <a:t> </a:t>
            </a:r>
            <a:endParaRPr lang="de-DE" dirty="0"/>
          </a:p>
        </p:txBody>
      </p:sp>
      <p:sp>
        <p:nvSpPr>
          <p:cNvPr id="9" name="Rechteck 6">
            <a:extLst>
              <a:ext uri="{FF2B5EF4-FFF2-40B4-BE49-F238E27FC236}">
                <a16:creationId xmlns:a16="http://schemas.microsoft.com/office/drawing/2014/main" id="{7816DDCF-7CC3-4A98-B181-E2FC38FAD45F}"/>
              </a:ext>
            </a:extLst>
          </p:cNvPr>
          <p:cNvSpPr>
            <a:spLocks noChangeArrowheads="1"/>
          </p:cNvSpPr>
          <p:nvPr/>
        </p:nvSpPr>
        <p:spPr bwMode="auto">
          <a:xfrm>
            <a:off x="10902817" y="189634"/>
            <a:ext cx="1151890" cy="1728470"/>
          </a:xfrm>
          <a:prstGeom prst="rect">
            <a:avLst/>
          </a:prstGeom>
          <a:blipFill dpi="0" rotWithShape="0">
            <a:blip r:embed="rId3"/>
            <a:srcRect/>
            <a:stretch>
              <a:fillRect/>
            </a:stretch>
          </a:blipFill>
          <a:ln w="12700">
            <a:solidFill>
              <a:srgbClr val="FFFFFF"/>
            </a:solidFill>
            <a:miter lim="800000"/>
            <a:headEnd/>
            <a:tailEnd/>
          </a:ln>
        </p:spPr>
        <p:txBody>
          <a:bodyPr rot="0" vert="horz" wrap="square" lIns="91440" tIns="45720" rIns="91440" bIns="45720" anchor="t" anchorCtr="0" upright="1">
            <a:noAutofit/>
          </a:bodyPr>
          <a:lstStyle/>
          <a:p>
            <a:endParaRPr lang="de-DE" dirty="0"/>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838200" y="1825624"/>
            <a:ext cx="10422699" cy="4796401"/>
          </a:xfrm>
        </p:spPr>
        <p:txBody>
          <a:bodyPr>
            <a:noAutofit/>
          </a:bodyPr>
          <a:lstStyle/>
          <a:p>
            <a:pPr marL="0" indent="0">
              <a:lnSpc>
                <a:spcPct val="110000"/>
              </a:lnSpc>
              <a:spcBef>
                <a:spcPts val="0"/>
              </a:spcBef>
              <a:spcAft>
                <a:spcPts val="300"/>
              </a:spcAft>
              <a:buNone/>
            </a:pPr>
            <a:r>
              <a:rPr lang="de-DE" sz="2400" b="1" i="1" dirty="0">
                <a:latin typeface="Calibri" panose="020F0502020204030204" pitchFamily="34" charset="0"/>
                <a:ea typeface="Calibri" panose="020F0502020204030204" pitchFamily="34" charset="0"/>
                <a:cs typeface="Times New Roman" panose="02020603050405020304" pitchFamily="18" charset="0"/>
              </a:rPr>
              <a:t>Hallo, mein Name ist Anna. </a:t>
            </a:r>
            <a:r>
              <a:rPr lang="de-DE" sz="2400" i="1" dirty="0">
                <a:latin typeface="Calibri" panose="020F0502020204030204" pitchFamily="34" charset="0"/>
                <a:ea typeface="Calibri" panose="020F0502020204030204" pitchFamily="34" charset="0"/>
                <a:cs typeface="Times New Roman" panose="02020603050405020304" pitchFamily="18" charset="0"/>
              </a:rPr>
              <a:t>Ich bin 19 Jahre alt und wohne in Wien. Seit ich denken kann, kämpfe ich um mein Überleben. Ich bin in ärmlichen Verhältnissen aufgewachsen und wir hatten nie genug Geld zum Essen. Als mein Vater starb, musste sich meine Mutter, zusätzlich zu ihrer Arbeit als Wiener </a:t>
            </a:r>
            <a:r>
              <a:rPr lang="de-DE" sz="2400" i="1" dirty="0" err="1">
                <a:latin typeface="Calibri" panose="020F0502020204030204" pitchFamily="34" charset="0"/>
                <a:ea typeface="Calibri" panose="020F0502020204030204" pitchFamily="34" charset="0"/>
                <a:cs typeface="Times New Roman" panose="02020603050405020304" pitchFamily="18" charset="0"/>
              </a:rPr>
              <a:t>Wäschermädl</a:t>
            </a:r>
            <a:r>
              <a:rPr lang="de-DE" sz="2400" i="1" dirty="0">
                <a:latin typeface="Calibri" panose="020F0502020204030204" pitchFamily="34" charset="0"/>
                <a:ea typeface="Calibri" panose="020F0502020204030204" pitchFamily="34" charset="0"/>
                <a:cs typeface="Times New Roman" panose="02020603050405020304" pitchFamily="18" charset="0"/>
              </a:rPr>
              <a:t>, prostituieren, um mich und meine drei Geschwister zu ernähren</a:t>
            </a:r>
            <a:r>
              <a:rPr lang="de-DE" sz="2400" i="1" dirty="0">
                <a:effectLst/>
                <a:latin typeface="Calibri" panose="020F0502020204030204" pitchFamily="34" charset="0"/>
                <a:ea typeface="Calibri" panose="020F0502020204030204" pitchFamily="34" charset="0"/>
                <a:cs typeface="Times New Roman" panose="02020603050405020304" pitchFamily="18" charset="0"/>
              </a:rPr>
              <a:t>. </a:t>
            </a:r>
            <a:endParaRPr lang="de-DE" sz="2400" i="1" dirty="0">
              <a:latin typeface="Calibri" panose="020F0502020204030204" pitchFamily="34" charset="0"/>
              <a:cs typeface="Times New Roman" panose="02020603050405020304" pitchFamily="18" charset="0"/>
            </a:endParaRP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353800" y="2113553"/>
            <a:ext cx="749566" cy="351409"/>
          </a:xfrm>
          <a:prstGeom prst="borderCallout1">
            <a:avLst>
              <a:gd name="adj1" fmla="val 18750"/>
              <a:gd name="adj2" fmla="val -8333"/>
              <a:gd name="adj3" fmla="val 120894"/>
              <a:gd name="adj4" fmla="val -12098"/>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7" name="TextBox 6">
            <a:extLst>
              <a:ext uri="{FF2B5EF4-FFF2-40B4-BE49-F238E27FC236}">
                <a16:creationId xmlns:a16="http://schemas.microsoft.com/office/drawing/2014/main" id="{05EEBCD6-A48C-4A5F-87F0-D61331D5EEFF}"/>
              </a:ext>
            </a:extLst>
          </p:cNvPr>
          <p:cNvSpPr txBox="1"/>
          <p:nvPr/>
        </p:nvSpPr>
        <p:spPr>
          <a:xfrm>
            <a:off x="101576" y="21945"/>
            <a:ext cx="11643708" cy="6817251"/>
          </a:xfrm>
          <a:custGeom>
            <a:avLst/>
            <a:gdLst>
              <a:gd name="connsiteX0" fmla="*/ 0 w 11643708"/>
              <a:gd name="connsiteY0" fmla="*/ 0 h 6817251"/>
              <a:gd name="connsiteX1" fmla="*/ 568487 w 11643708"/>
              <a:gd name="connsiteY1" fmla="*/ 0 h 6817251"/>
              <a:gd name="connsiteX2" fmla="*/ 1253411 w 11643708"/>
              <a:gd name="connsiteY2" fmla="*/ 0 h 6817251"/>
              <a:gd name="connsiteX3" fmla="*/ 1938335 w 11643708"/>
              <a:gd name="connsiteY3" fmla="*/ 0 h 6817251"/>
              <a:gd name="connsiteX4" fmla="*/ 2739696 w 11643708"/>
              <a:gd name="connsiteY4" fmla="*/ 0 h 6817251"/>
              <a:gd name="connsiteX5" fmla="*/ 3308183 w 11643708"/>
              <a:gd name="connsiteY5" fmla="*/ 0 h 6817251"/>
              <a:gd name="connsiteX6" fmla="*/ 4225981 w 11643708"/>
              <a:gd name="connsiteY6" fmla="*/ 0 h 6817251"/>
              <a:gd name="connsiteX7" fmla="*/ 4794468 w 11643708"/>
              <a:gd name="connsiteY7" fmla="*/ 0 h 6817251"/>
              <a:gd name="connsiteX8" fmla="*/ 5362955 w 11643708"/>
              <a:gd name="connsiteY8" fmla="*/ 0 h 6817251"/>
              <a:gd name="connsiteX9" fmla="*/ 6164316 w 11643708"/>
              <a:gd name="connsiteY9" fmla="*/ 0 h 6817251"/>
              <a:gd name="connsiteX10" fmla="*/ 6965677 w 11643708"/>
              <a:gd name="connsiteY10" fmla="*/ 0 h 6817251"/>
              <a:gd name="connsiteX11" fmla="*/ 7767038 w 11643708"/>
              <a:gd name="connsiteY11" fmla="*/ 0 h 6817251"/>
              <a:gd name="connsiteX12" fmla="*/ 8335525 w 11643708"/>
              <a:gd name="connsiteY12" fmla="*/ 0 h 6817251"/>
              <a:gd name="connsiteX13" fmla="*/ 8787575 w 11643708"/>
              <a:gd name="connsiteY13" fmla="*/ 0 h 6817251"/>
              <a:gd name="connsiteX14" fmla="*/ 9705373 w 11643708"/>
              <a:gd name="connsiteY14" fmla="*/ 0 h 6817251"/>
              <a:gd name="connsiteX15" fmla="*/ 10157423 w 11643708"/>
              <a:gd name="connsiteY15" fmla="*/ 0 h 6817251"/>
              <a:gd name="connsiteX16" fmla="*/ 10725910 w 11643708"/>
              <a:gd name="connsiteY16" fmla="*/ 0 h 6817251"/>
              <a:gd name="connsiteX17" fmla="*/ 11643708 w 11643708"/>
              <a:gd name="connsiteY17" fmla="*/ 0 h 6817251"/>
              <a:gd name="connsiteX18" fmla="*/ 11643708 w 11643708"/>
              <a:gd name="connsiteY18" fmla="*/ 545380 h 6817251"/>
              <a:gd name="connsiteX19" fmla="*/ 11643708 w 11643708"/>
              <a:gd name="connsiteY19" fmla="*/ 1227105 h 6817251"/>
              <a:gd name="connsiteX20" fmla="*/ 11643708 w 11643708"/>
              <a:gd name="connsiteY20" fmla="*/ 1977003 h 6817251"/>
              <a:gd name="connsiteX21" fmla="*/ 11643708 w 11643708"/>
              <a:gd name="connsiteY21" fmla="*/ 2590555 h 6817251"/>
              <a:gd name="connsiteX22" fmla="*/ 11643708 w 11643708"/>
              <a:gd name="connsiteY22" fmla="*/ 3067763 h 6817251"/>
              <a:gd name="connsiteX23" fmla="*/ 11643708 w 11643708"/>
              <a:gd name="connsiteY23" fmla="*/ 3749488 h 6817251"/>
              <a:gd name="connsiteX24" fmla="*/ 11643708 w 11643708"/>
              <a:gd name="connsiteY24" fmla="*/ 4363041 h 6817251"/>
              <a:gd name="connsiteX25" fmla="*/ 11643708 w 11643708"/>
              <a:gd name="connsiteY25" fmla="*/ 5181111 h 6817251"/>
              <a:gd name="connsiteX26" fmla="*/ 11643708 w 11643708"/>
              <a:gd name="connsiteY26" fmla="*/ 5931008 h 6817251"/>
              <a:gd name="connsiteX27" fmla="*/ 11643708 w 11643708"/>
              <a:gd name="connsiteY27" fmla="*/ 6817251 h 6817251"/>
              <a:gd name="connsiteX28" fmla="*/ 10725910 w 11643708"/>
              <a:gd name="connsiteY28" fmla="*/ 6817251 h 6817251"/>
              <a:gd name="connsiteX29" fmla="*/ 10157423 w 11643708"/>
              <a:gd name="connsiteY29" fmla="*/ 6817251 h 6817251"/>
              <a:gd name="connsiteX30" fmla="*/ 9705373 w 11643708"/>
              <a:gd name="connsiteY30" fmla="*/ 6817251 h 6817251"/>
              <a:gd name="connsiteX31" fmla="*/ 8904012 w 11643708"/>
              <a:gd name="connsiteY31" fmla="*/ 6817251 h 6817251"/>
              <a:gd name="connsiteX32" fmla="*/ 8451962 w 11643708"/>
              <a:gd name="connsiteY32" fmla="*/ 6817251 h 6817251"/>
              <a:gd name="connsiteX33" fmla="*/ 7767038 w 11643708"/>
              <a:gd name="connsiteY33" fmla="*/ 6817251 h 6817251"/>
              <a:gd name="connsiteX34" fmla="*/ 7431425 w 11643708"/>
              <a:gd name="connsiteY34" fmla="*/ 6817251 h 6817251"/>
              <a:gd name="connsiteX35" fmla="*/ 6630064 w 11643708"/>
              <a:gd name="connsiteY35" fmla="*/ 6817251 h 6817251"/>
              <a:gd name="connsiteX36" fmla="*/ 5828703 w 11643708"/>
              <a:gd name="connsiteY36" fmla="*/ 6817251 h 6817251"/>
              <a:gd name="connsiteX37" fmla="*/ 5143779 w 11643708"/>
              <a:gd name="connsiteY37" fmla="*/ 6817251 h 6817251"/>
              <a:gd name="connsiteX38" fmla="*/ 4458855 w 11643708"/>
              <a:gd name="connsiteY38" fmla="*/ 6817251 h 6817251"/>
              <a:gd name="connsiteX39" fmla="*/ 3890368 w 11643708"/>
              <a:gd name="connsiteY39" fmla="*/ 6817251 h 6817251"/>
              <a:gd name="connsiteX40" fmla="*/ 3554756 w 11643708"/>
              <a:gd name="connsiteY40" fmla="*/ 6817251 h 6817251"/>
              <a:gd name="connsiteX41" fmla="*/ 3219143 w 11643708"/>
              <a:gd name="connsiteY41" fmla="*/ 6817251 h 6817251"/>
              <a:gd name="connsiteX42" fmla="*/ 2767093 w 11643708"/>
              <a:gd name="connsiteY42" fmla="*/ 6817251 h 6817251"/>
              <a:gd name="connsiteX43" fmla="*/ 2431480 w 11643708"/>
              <a:gd name="connsiteY43" fmla="*/ 6817251 h 6817251"/>
              <a:gd name="connsiteX44" fmla="*/ 1746556 w 11643708"/>
              <a:gd name="connsiteY44" fmla="*/ 6817251 h 6817251"/>
              <a:gd name="connsiteX45" fmla="*/ 1178069 w 11643708"/>
              <a:gd name="connsiteY45" fmla="*/ 6817251 h 6817251"/>
              <a:gd name="connsiteX46" fmla="*/ 726019 w 11643708"/>
              <a:gd name="connsiteY46" fmla="*/ 6817251 h 6817251"/>
              <a:gd name="connsiteX47" fmla="*/ 0 w 11643708"/>
              <a:gd name="connsiteY47" fmla="*/ 6817251 h 6817251"/>
              <a:gd name="connsiteX48" fmla="*/ 0 w 11643708"/>
              <a:gd name="connsiteY48" fmla="*/ 6067353 h 6817251"/>
              <a:gd name="connsiteX49" fmla="*/ 0 w 11643708"/>
              <a:gd name="connsiteY49" fmla="*/ 5521973 h 6817251"/>
              <a:gd name="connsiteX50" fmla="*/ 0 w 11643708"/>
              <a:gd name="connsiteY50" fmla="*/ 4840248 h 6817251"/>
              <a:gd name="connsiteX51" fmla="*/ 0 w 11643708"/>
              <a:gd name="connsiteY51" fmla="*/ 4022178 h 6817251"/>
              <a:gd name="connsiteX52" fmla="*/ 0 w 11643708"/>
              <a:gd name="connsiteY52" fmla="*/ 3340453 h 6817251"/>
              <a:gd name="connsiteX53" fmla="*/ 0 w 11643708"/>
              <a:gd name="connsiteY53" fmla="*/ 2522383 h 6817251"/>
              <a:gd name="connsiteX54" fmla="*/ 0 w 11643708"/>
              <a:gd name="connsiteY54" fmla="*/ 2045175 h 6817251"/>
              <a:gd name="connsiteX55" fmla="*/ 0 w 11643708"/>
              <a:gd name="connsiteY55" fmla="*/ 1227105 h 6817251"/>
              <a:gd name="connsiteX56" fmla="*/ 0 w 11643708"/>
              <a:gd name="connsiteY56" fmla="*/ 0 h 6817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643708" h="6817251" fill="none" extrusionOk="0">
                <a:moveTo>
                  <a:pt x="0" y="0"/>
                </a:moveTo>
                <a:cubicBezTo>
                  <a:pt x="227553" y="-6669"/>
                  <a:pt x="319248" y="21045"/>
                  <a:pt x="568487" y="0"/>
                </a:cubicBezTo>
                <a:cubicBezTo>
                  <a:pt x="817726" y="-21045"/>
                  <a:pt x="1071708" y="9201"/>
                  <a:pt x="1253411" y="0"/>
                </a:cubicBezTo>
                <a:cubicBezTo>
                  <a:pt x="1435114" y="-9201"/>
                  <a:pt x="1726889" y="-25968"/>
                  <a:pt x="1938335" y="0"/>
                </a:cubicBezTo>
                <a:cubicBezTo>
                  <a:pt x="2149781" y="25968"/>
                  <a:pt x="2445636" y="32724"/>
                  <a:pt x="2739696" y="0"/>
                </a:cubicBezTo>
                <a:cubicBezTo>
                  <a:pt x="3033756" y="-32724"/>
                  <a:pt x="3048694" y="3346"/>
                  <a:pt x="3308183" y="0"/>
                </a:cubicBezTo>
                <a:cubicBezTo>
                  <a:pt x="3567672" y="-3346"/>
                  <a:pt x="3799848" y="-8337"/>
                  <a:pt x="4225981" y="0"/>
                </a:cubicBezTo>
                <a:cubicBezTo>
                  <a:pt x="4652114" y="8337"/>
                  <a:pt x="4595437" y="15215"/>
                  <a:pt x="4794468" y="0"/>
                </a:cubicBezTo>
                <a:cubicBezTo>
                  <a:pt x="4993499" y="-15215"/>
                  <a:pt x="5120970" y="20583"/>
                  <a:pt x="5362955" y="0"/>
                </a:cubicBezTo>
                <a:cubicBezTo>
                  <a:pt x="5604940" y="-20583"/>
                  <a:pt x="5845833" y="1174"/>
                  <a:pt x="6164316" y="0"/>
                </a:cubicBezTo>
                <a:cubicBezTo>
                  <a:pt x="6482799" y="-1174"/>
                  <a:pt x="6660693" y="-31974"/>
                  <a:pt x="6965677" y="0"/>
                </a:cubicBezTo>
                <a:cubicBezTo>
                  <a:pt x="7270661" y="31974"/>
                  <a:pt x="7392078" y="-4749"/>
                  <a:pt x="7767038" y="0"/>
                </a:cubicBezTo>
                <a:cubicBezTo>
                  <a:pt x="8141998" y="4749"/>
                  <a:pt x="8127668" y="-13823"/>
                  <a:pt x="8335525" y="0"/>
                </a:cubicBezTo>
                <a:cubicBezTo>
                  <a:pt x="8543382" y="13823"/>
                  <a:pt x="8663951" y="-19184"/>
                  <a:pt x="8787575" y="0"/>
                </a:cubicBezTo>
                <a:cubicBezTo>
                  <a:pt x="8911199" y="19184"/>
                  <a:pt x="9267012" y="33970"/>
                  <a:pt x="9705373" y="0"/>
                </a:cubicBezTo>
                <a:cubicBezTo>
                  <a:pt x="10143734" y="-33970"/>
                  <a:pt x="9941256" y="-5073"/>
                  <a:pt x="10157423" y="0"/>
                </a:cubicBezTo>
                <a:cubicBezTo>
                  <a:pt x="10373590" y="5073"/>
                  <a:pt x="10535898" y="26065"/>
                  <a:pt x="10725910" y="0"/>
                </a:cubicBezTo>
                <a:cubicBezTo>
                  <a:pt x="10915922" y="-26065"/>
                  <a:pt x="11433915" y="18108"/>
                  <a:pt x="11643708" y="0"/>
                </a:cubicBezTo>
                <a:cubicBezTo>
                  <a:pt x="11662135" y="122588"/>
                  <a:pt x="11657592" y="304589"/>
                  <a:pt x="11643708" y="545380"/>
                </a:cubicBezTo>
                <a:cubicBezTo>
                  <a:pt x="11629824" y="786171"/>
                  <a:pt x="11661897" y="1074435"/>
                  <a:pt x="11643708" y="1227105"/>
                </a:cubicBezTo>
                <a:cubicBezTo>
                  <a:pt x="11625519" y="1379775"/>
                  <a:pt x="11654447" y="1699249"/>
                  <a:pt x="11643708" y="1977003"/>
                </a:cubicBezTo>
                <a:cubicBezTo>
                  <a:pt x="11632969" y="2254757"/>
                  <a:pt x="11628326" y="2333219"/>
                  <a:pt x="11643708" y="2590555"/>
                </a:cubicBezTo>
                <a:cubicBezTo>
                  <a:pt x="11659090" y="2847891"/>
                  <a:pt x="11627038" y="2966118"/>
                  <a:pt x="11643708" y="3067763"/>
                </a:cubicBezTo>
                <a:cubicBezTo>
                  <a:pt x="11660378" y="3169408"/>
                  <a:pt x="11649690" y="3599996"/>
                  <a:pt x="11643708" y="3749488"/>
                </a:cubicBezTo>
                <a:cubicBezTo>
                  <a:pt x="11637726" y="3898980"/>
                  <a:pt x="11659410" y="4067147"/>
                  <a:pt x="11643708" y="4363041"/>
                </a:cubicBezTo>
                <a:cubicBezTo>
                  <a:pt x="11628006" y="4658935"/>
                  <a:pt x="11629747" y="4929917"/>
                  <a:pt x="11643708" y="5181111"/>
                </a:cubicBezTo>
                <a:cubicBezTo>
                  <a:pt x="11657670" y="5432305"/>
                  <a:pt x="11653226" y="5640290"/>
                  <a:pt x="11643708" y="5931008"/>
                </a:cubicBezTo>
                <a:cubicBezTo>
                  <a:pt x="11634190" y="6221726"/>
                  <a:pt x="11616559" y="6602691"/>
                  <a:pt x="11643708" y="6817251"/>
                </a:cubicBezTo>
                <a:cubicBezTo>
                  <a:pt x="11214507" y="6790082"/>
                  <a:pt x="10990879" y="6798145"/>
                  <a:pt x="10725910" y="6817251"/>
                </a:cubicBezTo>
                <a:cubicBezTo>
                  <a:pt x="10460941" y="6836357"/>
                  <a:pt x="10321440" y="6807653"/>
                  <a:pt x="10157423" y="6817251"/>
                </a:cubicBezTo>
                <a:cubicBezTo>
                  <a:pt x="9993406" y="6826849"/>
                  <a:pt x="9888016" y="6816454"/>
                  <a:pt x="9705373" y="6817251"/>
                </a:cubicBezTo>
                <a:cubicBezTo>
                  <a:pt x="9522730" y="6818049"/>
                  <a:pt x="9132382" y="6789641"/>
                  <a:pt x="8904012" y="6817251"/>
                </a:cubicBezTo>
                <a:cubicBezTo>
                  <a:pt x="8675642" y="6844861"/>
                  <a:pt x="8642628" y="6800306"/>
                  <a:pt x="8451962" y="6817251"/>
                </a:cubicBezTo>
                <a:cubicBezTo>
                  <a:pt x="8261296" y="6834197"/>
                  <a:pt x="8014692" y="6823763"/>
                  <a:pt x="7767038" y="6817251"/>
                </a:cubicBezTo>
                <a:cubicBezTo>
                  <a:pt x="7519384" y="6810739"/>
                  <a:pt x="7585748" y="6824678"/>
                  <a:pt x="7431425" y="6817251"/>
                </a:cubicBezTo>
                <a:cubicBezTo>
                  <a:pt x="7277102" y="6809824"/>
                  <a:pt x="7021272" y="6853072"/>
                  <a:pt x="6630064" y="6817251"/>
                </a:cubicBezTo>
                <a:cubicBezTo>
                  <a:pt x="6238856" y="6781430"/>
                  <a:pt x="6034244" y="6831710"/>
                  <a:pt x="5828703" y="6817251"/>
                </a:cubicBezTo>
                <a:cubicBezTo>
                  <a:pt x="5623162" y="6802792"/>
                  <a:pt x="5325808" y="6814741"/>
                  <a:pt x="5143779" y="6817251"/>
                </a:cubicBezTo>
                <a:cubicBezTo>
                  <a:pt x="4961750" y="6819761"/>
                  <a:pt x="4766849" y="6846095"/>
                  <a:pt x="4458855" y="6817251"/>
                </a:cubicBezTo>
                <a:cubicBezTo>
                  <a:pt x="4150861" y="6788407"/>
                  <a:pt x="4014182" y="6820674"/>
                  <a:pt x="3890368" y="6817251"/>
                </a:cubicBezTo>
                <a:cubicBezTo>
                  <a:pt x="3766554" y="6813828"/>
                  <a:pt x="3629967" y="6818233"/>
                  <a:pt x="3554756" y="6817251"/>
                </a:cubicBezTo>
                <a:cubicBezTo>
                  <a:pt x="3479545" y="6816269"/>
                  <a:pt x="3373914" y="6818197"/>
                  <a:pt x="3219143" y="6817251"/>
                </a:cubicBezTo>
                <a:cubicBezTo>
                  <a:pt x="3064372" y="6816305"/>
                  <a:pt x="2886083" y="6828260"/>
                  <a:pt x="2767093" y="6817251"/>
                </a:cubicBezTo>
                <a:cubicBezTo>
                  <a:pt x="2648103" y="6806243"/>
                  <a:pt x="2519613" y="6806614"/>
                  <a:pt x="2431480" y="6817251"/>
                </a:cubicBezTo>
                <a:cubicBezTo>
                  <a:pt x="2343347" y="6827888"/>
                  <a:pt x="1908412" y="6809092"/>
                  <a:pt x="1746556" y="6817251"/>
                </a:cubicBezTo>
                <a:cubicBezTo>
                  <a:pt x="1584700" y="6825410"/>
                  <a:pt x="1313587" y="6819832"/>
                  <a:pt x="1178069" y="6817251"/>
                </a:cubicBezTo>
                <a:cubicBezTo>
                  <a:pt x="1042551" y="6814670"/>
                  <a:pt x="934857" y="6827426"/>
                  <a:pt x="726019" y="6817251"/>
                </a:cubicBezTo>
                <a:cubicBezTo>
                  <a:pt x="517181" y="6807077"/>
                  <a:pt x="283660" y="6847212"/>
                  <a:pt x="0" y="6817251"/>
                </a:cubicBezTo>
                <a:cubicBezTo>
                  <a:pt x="33868" y="6582395"/>
                  <a:pt x="22682" y="6374594"/>
                  <a:pt x="0" y="6067353"/>
                </a:cubicBezTo>
                <a:cubicBezTo>
                  <a:pt x="-22682" y="5760112"/>
                  <a:pt x="-26982" y="5664742"/>
                  <a:pt x="0" y="5521973"/>
                </a:cubicBezTo>
                <a:cubicBezTo>
                  <a:pt x="26982" y="5379204"/>
                  <a:pt x="12116" y="5153279"/>
                  <a:pt x="0" y="4840248"/>
                </a:cubicBezTo>
                <a:cubicBezTo>
                  <a:pt x="-12116" y="4527217"/>
                  <a:pt x="30628" y="4283510"/>
                  <a:pt x="0" y="4022178"/>
                </a:cubicBezTo>
                <a:cubicBezTo>
                  <a:pt x="-30628" y="3760846"/>
                  <a:pt x="9821" y="3605532"/>
                  <a:pt x="0" y="3340453"/>
                </a:cubicBezTo>
                <a:cubicBezTo>
                  <a:pt x="-9821" y="3075374"/>
                  <a:pt x="-23172" y="2703449"/>
                  <a:pt x="0" y="2522383"/>
                </a:cubicBezTo>
                <a:cubicBezTo>
                  <a:pt x="23172" y="2341317"/>
                  <a:pt x="20169" y="2271252"/>
                  <a:pt x="0" y="2045175"/>
                </a:cubicBezTo>
                <a:cubicBezTo>
                  <a:pt x="-20169" y="1819098"/>
                  <a:pt x="19554" y="1571184"/>
                  <a:pt x="0" y="1227105"/>
                </a:cubicBezTo>
                <a:cubicBezTo>
                  <a:pt x="-19554" y="883026"/>
                  <a:pt x="50028" y="539463"/>
                  <a:pt x="0" y="0"/>
                </a:cubicBezTo>
                <a:close/>
              </a:path>
              <a:path w="11643708" h="6817251" stroke="0" extrusionOk="0">
                <a:moveTo>
                  <a:pt x="0" y="0"/>
                </a:moveTo>
                <a:cubicBezTo>
                  <a:pt x="139418" y="3847"/>
                  <a:pt x="259995" y="1980"/>
                  <a:pt x="335613" y="0"/>
                </a:cubicBezTo>
                <a:cubicBezTo>
                  <a:pt x="411231" y="-1980"/>
                  <a:pt x="976635" y="-11465"/>
                  <a:pt x="1136974" y="0"/>
                </a:cubicBezTo>
                <a:cubicBezTo>
                  <a:pt x="1297313" y="11465"/>
                  <a:pt x="1376062" y="19235"/>
                  <a:pt x="1589024" y="0"/>
                </a:cubicBezTo>
                <a:cubicBezTo>
                  <a:pt x="1801986" y="-19235"/>
                  <a:pt x="1853826" y="-6750"/>
                  <a:pt x="2041074" y="0"/>
                </a:cubicBezTo>
                <a:cubicBezTo>
                  <a:pt x="2228322" y="6750"/>
                  <a:pt x="2557496" y="7243"/>
                  <a:pt x="2842435" y="0"/>
                </a:cubicBezTo>
                <a:cubicBezTo>
                  <a:pt x="3127374" y="-7243"/>
                  <a:pt x="3521375" y="-38514"/>
                  <a:pt x="3760233" y="0"/>
                </a:cubicBezTo>
                <a:cubicBezTo>
                  <a:pt x="3999091" y="38514"/>
                  <a:pt x="4211345" y="7870"/>
                  <a:pt x="4328720" y="0"/>
                </a:cubicBezTo>
                <a:cubicBezTo>
                  <a:pt x="4446095" y="-7870"/>
                  <a:pt x="4559183" y="12456"/>
                  <a:pt x="4780770" y="0"/>
                </a:cubicBezTo>
                <a:cubicBezTo>
                  <a:pt x="5002357" y="-12456"/>
                  <a:pt x="5190014" y="-16544"/>
                  <a:pt x="5349256" y="0"/>
                </a:cubicBezTo>
                <a:cubicBezTo>
                  <a:pt x="5508498" y="16544"/>
                  <a:pt x="5977270" y="30655"/>
                  <a:pt x="6267055" y="0"/>
                </a:cubicBezTo>
                <a:cubicBezTo>
                  <a:pt x="6556840" y="-30655"/>
                  <a:pt x="6657214" y="-13635"/>
                  <a:pt x="6951979" y="0"/>
                </a:cubicBezTo>
                <a:cubicBezTo>
                  <a:pt x="7246744" y="13635"/>
                  <a:pt x="7396398" y="-23188"/>
                  <a:pt x="7520466" y="0"/>
                </a:cubicBezTo>
                <a:cubicBezTo>
                  <a:pt x="7644534" y="23188"/>
                  <a:pt x="7862404" y="2017"/>
                  <a:pt x="8088952" y="0"/>
                </a:cubicBezTo>
                <a:cubicBezTo>
                  <a:pt x="8315500" y="-2017"/>
                  <a:pt x="8508837" y="-17728"/>
                  <a:pt x="8773876" y="0"/>
                </a:cubicBezTo>
                <a:cubicBezTo>
                  <a:pt x="9038915" y="17728"/>
                  <a:pt x="9222384" y="643"/>
                  <a:pt x="9575238" y="0"/>
                </a:cubicBezTo>
                <a:cubicBezTo>
                  <a:pt x="9928092" y="-643"/>
                  <a:pt x="9960973" y="13241"/>
                  <a:pt x="10260162" y="0"/>
                </a:cubicBezTo>
                <a:cubicBezTo>
                  <a:pt x="10559351" y="-13241"/>
                  <a:pt x="11364198" y="27845"/>
                  <a:pt x="11643708" y="0"/>
                </a:cubicBezTo>
                <a:cubicBezTo>
                  <a:pt x="11622382" y="247757"/>
                  <a:pt x="11624761" y="383333"/>
                  <a:pt x="11643708" y="613553"/>
                </a:cubicBezTo>
                <a:cubicBezTo>
                  <a:pt x="11662655" y="843773"/>
                  <a:pt x="11654331" y="1041463"/>
                  <a:pt x="11643708" y="1158933"/>
                </a:cubicBezTo>
                <a:cubicBezTo>
                  <a:pt x="11633085" y="1276403"/>
                  <a:pt x="11680876" y="1719031"/>
                  <a:pt x="11643708" y="1908830"/>
                </a:cubicBezTo>
                <a:cubicBezTo>
                  <a:pt x="11606540" y="2098629"/>
                  <a:pt x="11625068" y="2262041"/>
                  <a:pt x="11643708" y="2454210"/>
                </a:cubicBezTo>
                <a:cubicBezTo>
                  <a:pt x="11662348" y="2646379"/>
                  <a:pt x="11656412" y="2833009"/>
                  <a:pt x="11643708" y="3204108"/>
                </a:cubicBezTo>
                <a:cubicBezTo>
                  <a:pt x="11631004" y="3575207"/>
                  <a:pt x="11624083" y="3519204"/>
                  <a:pt x="11643708" y="3749488"/>
                </a:cubicBezTo>
                <a:cubicBezTo>
                  <a:pt x="11663333" y="3979772"/>
                  <a:pt x="11626259" y="4343948"/>
                  <a:pt x="11643708" y="4567558"/>
                </a:cubicBezTo>
                <a:cubicBezTo>
                  <a:pt x="11661158" y="4791168"/>
                  <a:pt x="11639413" y="4922647"/>
                  <a:pt x="11643708" y="5044766"/>
                </a:cubicBezTo>
                <a:cubicBezTo>
                  <a:pt x="11648003" y="5166885"/>
                  <a:pt x="11651962" y="5598295"/>
                  <a:pt x="11643708" y="5794663"/>
                </a:cubicBezTo>
                <a:cubicBezTo>
                  <a:pt x="11635454" y="5991031"/>
                  <a:pt x="11610807" y="6523492"/>
                  <a:pt x="11643708" y="6817251"/>
                </a:cubicBezTo>
                <a:cubicBezTo>
                  <a:pt x="11469878" y="6811170"/>
                  <a:pt x="11322746" y="6800560"/>
                  <a:pt x="11191658" y="6817251"/>
                </a:cubicBezTo>
                <a:cubicBezTo>
                  <a:pt x="11060570" y="6833943"/>
                  <a:pt x="10868723" y="6817660"/>
                  <a:pt x="10739608" y="6817251"/>
                </a:cubicBezTo>
                <a:cubicBezTo>
                  <a:pt x="10610493" y="6816843"/>
                  <a:pt x="10309066" y="6843228"/>
                  <a:pt x="9938247" y="6817251"/>
                </a:cubicBezTo>
                <a:cubicBezTo>
                  <a:pt x="9567428" y="6791274"/>
                  <a:pt x="9356314" y="6795659"/>
                  <a:pt x="9136886" y="6817251"/>
                </a:cubicBezTo>
                <a:cubicBezTo>
                  <a:pt x="8917458" y="6838843"/>
                  <a:pt x="8550452" y="6853120"/>
                  <a:pt x="8219088" y="6817251"/>
                </a:cubicBezTo>
                <a:cubicBezTo>
                  <a:pt x="7887724" y="6781382"/>
                  <a:pt x="7802849" y="6808465"/>
                  <a:pt x="7534164" y="6817251"/>
                </a:cubicBezTo>
                <a:cubicBezTo>
                  <a:pt x="7265479" y="6826037"/>
                  <a:pt x="7335492" y="6807060"/>
                  <a:pt x="7198551" y="6817251"/>
                </a:cubicBezTo>
                <a:cubicBezTo>
                  <a:pt x="7061610" y="6827442"/>
                  <a:pt x="6844539" y="6842034"/>
                  <a:pt x="6513627" y="6817251"/>
                </a:cubicBezTo>
                <a:cubicBezTo>
                  <a:pt x="6182715" y="6792468"/>
                  <a:pt x="6264042" y="6825623"/>
                  <a:pt x="6178014" y="6817251"/>
                </a:cubicBezTo>
                <a:cubicBezTo>
                  <a:pt x="6091986" y="6808879"/>
                  <a:pt x="5803669" y="6800868"/>
                  <a:pt x="5493090" y="6817251"/>
                </a:cubicBezTo>
                <a:cubicBezTo>
                  <a:pt x="5182511" y="6833634"/>
                  <a:pt x="5280859" y="6825559"/>
                  <a:pt x="5157478" y="6817251"/>
                </a:cubicBezTo>
                <a:cubicBezTo>
                  <a:pt x="5034097" y="6808943"/>
                  <a:pt x="4611882" y="6799211"/>
                  <a:pt x="4239680" y="6817251"/>
                </a:cubicBezTo>
                <a:cubicBezTo>
                  <a:pt x="3867478" y="6835291"/>
                  <a:pt x="3656724" y="6784104"/>
                  <a:pt x="3438318" y="6817251"/>
                </a:cubicBezTo>
                <a:cubicBezTo>
                  <a:pt x="3219912" y="6850398"/>
                  <a:pt x="3120623" y="6793568"/>
                  <a:pt x="2869832" y="6817251"/>
                </a:cubicBezTo>
                <a:cubicBezTo>
                  <a:pt x="2619041" y="6840934"/>
                  <a:pt x="2547149" y="6797087"/>
                  <a:pt x="2417782" y="6817251"/>
                </a:cubicBezTo>
                <a:cubicBezTo>
                  <a:pt x="2288415" y="6837416"/>
                  <a:pt x="2051632" y="6808330"/>
                  <a:pt x="1732858" y="6817251"/>
                </a:cubicBezTo>
                <a:cubicBezTo>
                  <a:pt x="1414084" y="6826172"/>
                  <a:pt x="1430424" y="6835598"/>
                  <a:pt x="1280808" y="6817251"/>
                </a:cubicBezTo>
                <a:cubicBezTo>
                  <a:pt x="1131192" y="6798905"/>
                  <a:pt x="547944" y="6820287"/>
                  <a:pt x="0" y="6817251"/>
                </a:cubicBezTo>
                <a:cubicBezTo>
                  <a:pt x="23312" y="6631123"/>
                  <a:pt x="15925" y="6430756"/>
                  <a:pt x="0" y="6271871"/>
                </a:cubicBezTo>
                <a:cubicBezTo>
                  <a:pt x="-15925" y="6112986"/>
                  <a:pt x="26925" y="5915364"/>
                  <a:pt x="0" y="5590146"/>
                </a:cubicBezTo>
                <a:cubicBezTo>
                  <a:pt x="-26925" y="5264928"/>
                  <a:pt x="20678" y="5260503"/>
                  <a:pt x="0" y="5044766"/>
                </a:cubicBezTo>
                <a:cubicBezTo>
                  <a:pt x="-20678" y="4829029"/>
                  <a:pt x="-19020" y="4704521"/>
                  <a:pt x="0" y="4499386"/>
                </a:cubicBezTo>
                <a:cubicBezTo>
                  <a:pt x="19020" y="4294251"/>
                  <a:pt x="-26693" y="3983463"/>
                  <a:pt x="0" y="3749488"/>
                </a:cubicBezTo>
                <a:cubicBezTo>
                  <a:pt x="26693" y="3515513"/>
                  <a:pt x="-27353" y="3124810"/>
                  <a:pt x="0" y="2931418"/>
                </a:cubicBezTo>
                <a:cubicBezTo>
                  <a:pt x="27353" y="2738026"/>
                  <a:pt x="-32907" y="2499187"/>
                  <a:pt x="0" y="2249693"/>
                </a:cubicBezTo>
                <a:cubicBezTo>
                  <a:pt x="32907" y="2000200"/>
                  <a:pt x="-19805" y="1715442"/>
                  <a:pt x="0" y="1431623"/>
                </a:cubicBezTo>
                <a:cubicBezTo>
                  <a:pt x="19805" y="1147804"/>
                  <a:pt x="5390" y="1057922"/>
                  <a:pt x="0" y="749898"/>
                </a:cubicBezTo>
                <a:cubicBezTo>
                  <a:pt x="-5390" y="441874"/>
                  <a:pt x="-13347" y="224720"/>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357407804">
                  <a:prstGeom prst="rect">
                    <a:avLst/>
                  </a:prstGeom>
                  <ask:type>
                    <ask:lineSketchFreehand/>
                  </ask:type>
                </ask:lineSketchStyleProps>
              </a:ext>
            </a:extLst>
          </a:ln>
        </p:spPr>
        <p:txBody>
          <a:bodyPr wrap="square">
            <a:spAutoFit/>
          </a:bodyPr>
          <a:lstStyle/>
          <a:p>
            <a:pPr algn="just">
              <a:spcAft>
                <a:spcPts val="300"/>
              </a:spcAft>
            </a:pPr>
            <a:r>
              <a:rPr lang="de-DE" sz="1600" b="1" i="1" dirty="0">
                <a:latin typeface="Calibri" panose="020F0502020204030204" pitchFamily="34" charset="0"/>
                <a:ea typeface="Calibri" panose="020F0502020204030204" pitchFamily="34" charset="0"/>
                <a:cs typeface="Times New Roman" panose="02020603050405020304" pitchFamily="18" charset="0"/>
              </a:rPr>
              <a:t>Hallo, mein Name ist Anna. </a:t>
            </a:r>
            <a:r>
              <a:rPr lang="de-DE" sz="1600" i="1" dirty="0">
                <a:latin typeface="Calibri" panose="020F0502020204030204" pitchFamily="34" charset="0"/>
                <a:ea typeface="Calibri" panose="020F0502020204030204" pitchFamily="34" charset="0"/>
                <a:cs typeface="Times New Roman" panose="02020603050405020304" pitchFamily="18" charset="0"/>
              </a:rPr>
              <a:t>Ich bin 19 Jahre alt und wohne in Wien. Seit ich denken kann, kämpfe ich um mein Überleben. Ich bin in ärmlichen Verhältnissen aufgewachsen und wir hatten nie genug Geld zum Essen. Als mein Vater starb, musste sich meine Mutter, zusätzlich zu ihrer Arbeit als Wiener </a:t>
            </a:r>
            <a:r>
              <a:rPr lang="de-DE" sz="1600" i="1" dirty="0" err="1">
                <a:latin typeface="Calibri" panose="020F0502020204030204" pitchFamily="34" charset="0"/>
                <a:ea typeface="Calibri" panose="020F0502020204030204" pitchFamily="34" charset="0"/>
                <a:cs typeface="Times New Roman" panose="02020603050405020304" pitchFamily="18" charset="0"/>
              </a:rPr>
              <a:t>Wäschermädl</a:t>
            </a:r>
            <a:r>
              <a:rPr lang="de-DE" sz="1600" i="1" dirty="0">
                <a:latin typeface="Calibri" panose="020F0502020204030204" pitchFamily="34" charset="0"/>
                <a:ea typeface="Calibri" panose="020F0502020204030204" pitchFamily="34" charset="0"/>
                <a:cs typeface="Times New Roman" panose="02020603050405020304" pitchFamily="18" charset="0"/>
              </a:rPr>
              <a:t>, prostituieren, um mich und meine drei Geschwister zu ernähren. Ich konnte nie in die Schule gehen und habe auch sonst keine Ausbildung, da ich schon als Kind zum Einkommen beitragen musste, damit wir überhaupt über die Runden kamen. Mit 6 Jahren begann ich in der Apollo-Kerzenfabrik in Simmering zu arbeiten. Leider war die Arbeit nicht nur schwer, sondern durch das offene Feuer und die Dämpfe auch gefährlich. Im Alter von 15 Jahren habe ich mir, durch einen Fehler bei der Wartung des Dampfkessels die Unterarme verbrannt, wodurch ich nur mehr eingeschränkt arbeiten kann. Ich hatte aber Glück, der </a:t>
            </a:r>
            <a:r>
              <a:rPr lang="de-DE" sz="1600" i="1" dirty="0" err="1">
                <a:latin typeface="Calibri" panose="020F0502020204030204" pitchFamily="34" charset="0"/>
                <a:ea typeface="Calibri" panose="020F0502020204030204" pitchFamily="34" charset="0"/>
                <a:cs typeface="Times New Roman" panose="02020603050405020304" pitchFamily="18" charset="0"/>
              </a:rPr>
              <a:t>Fabriksbesitzer</a:t>
            </a:r>
            <a:r>
              <a:rPr lang="de-DE" sz="1600" i="1" dirty="0">
                <a:latin typeface="Calibri" panose="020F0502020204030204" pitchFamily="34" charset="0"/>
                <a:ea typeface="Calibri" panose="020F0502020204030204" pitchFamily="34" charset="0"/>
                <a:cs typeface="Times New Roman" panose="02020603050405020304" pitchFamily="18" charset="0"/>
              </a:rPr>
              <a:t> hatte Mitleid mit mir und ich darf jetzt noch 2 Tage statt 7 Tage die Woche in der Fabrik mitarbeiten. Ich glaube dem Besitzer ist bewusst, dass er Schuld an meinem Unfall hat und meine Weiteranstellung ist eine Art Gutmachung. Natürlich ist das Geld, das ich mit der Arbeit in der Fabrik verdiene, zum Leben viel zu wenig, aber diese Arbeit ist immerhin eine angesehene Tätigkeit. Dadurch kann ich etwas besser verschleiern, dass ich zusätzlich als Prostituierte arbeite. Auch wenn mich die meisten Menschen verachten und als soziales Übel sehen, kann ich so mehr Geld verdienen und meine Familie unterstützen. Wir wohnen zu fünft in einer 20 m² großen Wohnung, die wir uns mit Untermieter*innen bzw. Bettgeher*innen teilen müssen, weil wir uns sonst die Miete nicht leisten können. Die Wohnung ist feucht und die Strohsäcke, die als Matratzen dienen, sind schimmelig. Meine kleine 12-jährige Schwester Martha ist daher immer krank und findet dadurch auch keine Arbeit. Als kleines Mädchen wollte ich immer Hebamme werden, aber meine soziale Herkunft erlaubt es mir nicht. Für die Ausbildung zur Hebamme braucht es einen „guten Ruf und gute Hände“, aber mein guter Ruf ist schon lange dahin ... </a:t>
            </a:r>
          </a:p>
          <a:p>
            <a:pPr algn="just">
              <a:spcAft>
                <a:spcPts val="300"/>
              </a:spcAft>
            </a:pPr>
            <a:r>
              <a:rPr lang="de-DE" sz="1600" i="1" dirty="0">
                <a:latin typeface="Calibri" panose="020F0502020204030204" pitchFamily="34" charset="0"/>
                <a:ea typeface="Calibri" panose="020F0502020204030204" pitchFamily="34" charset="0"/>
                <a:cs typeface="Times New Roman" panose="02020603050405020304" pitchFamily="18" charset="0"/>
              </a:rPr>
              <a:t>Ich bin gerade auf dem Weg zu meiner Arbeit in der Fabrik, plötzlich sind da so viele Menschen! Sie tragen Schilder, haben Zettel in der Hand und rufen irgendwas mit "Gerechtigkeit". Ich weiß nicht genau, was auf den Schildern und Flugblättern steht, ich kann leider nicht gut lesen. Erstaunlicherweise sind auch viele Frauen bei diesem Menschenzug dabei. Darüber muss ich mich sehr wundern. Müssen sie nicht zur Arbeit? Vielleicht ist das die, wie heißt das Wort noch gleich, "Demonstration", oder so ähnlich, von der neulich meine Freundin Käthe erzählt hat? Sie hat gesagt, dass so eine Versammlung und Kundgebung von den Sozialdemokrat*innen geplant ist. Sie wollen sich nämlich für eine bessere Behandlung von Arbeiter*innen und auch für die gleiche Behandlung von Mann und Frau einsetzten. Sie fordern auch das Wahlrecht für alle und die Einführung einer Sozialversicherung, die im Falle einer Krankheit oder eines Arbeitsunfalls, die Arbeiter*innen schützt, hat Käthe mir erzählt. Das klingt alles so unglaublich toll und ich würde gerne mitmachen, denn es hat doch auch irgendwie mit meiner Situation zu tun, glaube ich.</a:t>
            </a:r>
          </a:p>
          <a:p>
            <a:pPr algn="just">
              <a:spcAft>
                <a:spcPts val="300"/>
              </a:spcAft>
            </a:pPr>
            <a:r>
              <a:rPr lang="de-DE" sz="1600" i="1" dirty="0">
                <a:latin typeface="Calibri" panose="020F0502020204030204" pitchFamily="34" charset="0"/>
                <a:ea typeface="Calibri" panose="020F0502020204030204" pitchFamily="34" charset="0"/>
                <a:cs typeface="Times New Roman" panose="02020603050405020304" pitchFamily="18" charset="0"/>
              </a:rPr>
              <a:t>Aber ich bin mir nicht sicher, ob solche Forderungen wirklich Zukunft haben. Soll ich mich diesen Menschen mit ihren Schildern einfach anschließen? Nicht zur Arbeit gehen? Ich weiß nicht so recht!? Was soll ich jetzt machen?</a:t>
            </a:r>
          </a:p>
        </p:txBody>
      </p:sp>
    </p:spTree>
    <p:extLst>
      <p:ext uri="{BB962C8B-B14F-4D97-AF65-F5344CB8AC3E}">
        <p14:creationId xmlns:p14="http://schemas.microsoft.com/office/powerpoint/2010/main" val="349639609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7" grpId="0" animBg="1"/>
      <p:bldP spid="7"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633" descr="Aquarell, Pinselstrich, Farbe, Abstrakt, Textur, Bürste">
            <a:extLst>
              <a:ext uri="{FF2B5EF4-FFF2-40B4-BE49-F238E27FC236}">
                <a16:creationId xmlns:a16="http://schemas.microsoft.com/office/drawing/2014/main" id="{B1EE6523-97E6-4B5B-99F6-2225536E0663}"/>
              </a:ext>
            </a:extLst>
          </p:cNvPr>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de-DE" dirty="0"/>
              <a:t>Person 4: Heinrich, Ziegelfabrikant </a:t>
            </a:r>
          </a:p>
        </p:txBody>
      </p:sp>
      <p:pic>
        <p:nvPicPr>
          <p:cNvPr id="9" name="Bild 8">
            <a:extLst>
              <a:ext uri="{FF2B5EF4-FFF2-40B4-BE49-F238E27FC236}">
                <a16:creationId xmlns:a16="http://schemas.microsoft.com/office/drawing/2014/main" id="{E3B0282F-6B8E-498B-9B72-890F6A8A6DD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55592" y="184625"/>
            <a:ext cx="1644015" cy="2073910"/>
          </a:xfrm>
          <a:prstGeom prst="rect">
            <a:avLst/>
          </a:prstGeom>
          <a:noFill/>
          <a:ln>
            <a:noFill/>
          </a:ln>
        </p:spPr>
      </p:pic>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704158" y="1547000"/>
            <a:ext cx="9751434" cy="4796401"/>
          </a:xfrm>
        </p:spPr>
        <p:txBody>
          <a:bodyPr>
            <a:noAutofit/>
          </a:bodyPr>
          <a:lstStyle/>
          <a:p>
            <a:pPr marL="0" indent="0">
              <a:lnSpc>
                <a:spcPct val="110000"/>
              </a:lnSpc>
              <a:spcBef>
                <a:spcPts val="0"/>
              </a:spcBef>
              <a:spcAft>
                <a:spcPts val="300"/>
              </a:spcAft>
              <a:buNone/>
            </a:pPr>
            <a:r>
              <a:rPr lang="de-DE" sz="2400" i="1" dirty="0">
                <a:latin typeface="Calibri" panose="020F0502020204030204" pitchFamily="34" charset="0"/>
                <a:ea typeface="Calibri" panose="020F0502020204030204" pitchFamily="34" charset="0"/>
                <a:cs typeface="Times New Roman" panose="02020603050405020304" pitchFamily="18" charset="0"/>
              </a:rPr>
              <a:t>Was schreiben sie hier in der Zeitung? Großkundgebung am 19. März in der Wiener Innenstadt? Sie fordern das Wahlrecht für Frauen, den Acht-Stunden-Arbeitstag, die Legalisierung des Schwangerschaftsabbruchs und gleichen Lohn für gleiche Arbeit von Mann und Frau?! Da hört sich doch alles auf! Jetzt versuchen diese dreisten Sozialist*innen sogar schon über die Frauen mehr Stimmen für sich zu gewinnen, skandalös! Das wird doch wohl hoffentlich nicht die Veranstaltung sein, welche meine Frau gestern erwähnte und wo sie gerne hingehen möchte</a:t>
            </a:r>
            <a:r>
              <a:rPr lang="de-DE" sz="2400" i="1"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7" name="TextBox 6">
            <a:extLst>
              <a:ext uri="{FF2B5EF4-FFF2-40B4-BE49-F238E27FC236}">
                <a16:creationId xmlns:a16="http://schemas.microsoft.com/office/drawing/2014/main" id="{05EEBCD6-A48C-4A5F-87F0-D61331D5EEFF}"/>
              </a:ext>
            </a:extLst>
          </p:cNvPr>
          <p:cNvSpPr txBox="1"/>
          <p:nvPr/>
        </p:nvSpPr>
        <p:spPr>
          <a:xfrm>
            <a:off x="81369" y="7049"/>
            <a:ext cx="11805831" cy="6817251"/>
          </a:xfrm>
          <a:custGeom>
            <a:avLst/>
            <a:gdLst>
              <a:gd name="connsiteX0" fmla="*/ 0 w 11805831"/>
              <a:gd name="connsiteY0" fmla="*/ 0 h 6817251"/>
              <a:gd name="connsiteX1" fmla="*/ 340286 w 11805831"/>
              <a:gd name="connsiteY1" fmla="*/ 0 h 6817251"/>
              <a:gd name="connsiteX2" fmla="*/ 916688 w 11805831"/>
              <a:gd name="connsiteY2" fmla="*/ 0 h 6817251"/>
              <a:gd name="connsiteX3" fmla="*/ 1729207 w 11805831"/>
              <a:gd name="connsiteY3" fmla="*/ 0 h 6817251"/>
              <a:gd name="connsiteX4" fmla="*/ 2069493 w 11805831"/>
              <a:gd name="connsiteY4" fmla="*/ 0 h 6817251"/>
              <a:gd name="connsiteX5" fmla="*/ 3000070 w 11805831"/>
              <a:gd name="connsiteY5" fmla="*/ 0 h 6817251"/>
              <a:gd name="connsiteX6" fmla="*/ 3576472 w 11805831"/>
              <a:gd name="connsiteY6" fmla="*/ 0 h 6817251"/>
              <a:gd name="connsiteX7" fmla="*/ 4034816 w 11805831"/>
              <a:gd name="connsiteY7" fmla="*/ 0 h 6817251"/>
              <a:gd name="connsiteX8" fmla="*/ 4847335 w 11805831"/>
              <a:gd name="connsiteY8" fmla="*/ 0 h 6817251"/>
              <a:gd name="connsiteX9" fmla="*/ 5541796 w 11805831"/>
              <a:gd name="connsiteY9" fmla="*/ 0 h 6817251"/>
              <a:gd name="connsiteX10" fmla="*/ 6236257 w 11805831"/>
              <a:gd name="connsiteY10" fmla="*/ 0 h 6817251"/>
              <a:gd name="connsiteX11" fmla="*/ 6812659 w 11805831"/>
              <a:gd name="connsiteY11" fmla="*/ 0 h 6817251"/>
              <a:gd name="connsiteX12" fmla="*/ 7507120 w 11805831"/>
              <a:gd name="connsiteY12" fmla="*/ 0 h 6817251"/>
              <a:gd name="connsiteX13" fmla="*/ 7965464 w 11805831"/>
              <a:gd name="connsiteY13" fmla="*/ 0 h 6817251"/>
              <a:gd name="connsiteX14" fmla="*/ 8305749 w 11805831"/>
              <a:gd name="connsiteY14" fmla="*/ 0 h 6817251"/>
              <a:gd name="connsiteX15" fmla="*/ 9000210 w 11805831"/>
              <a:gd name="connsiteY15" fmla="*/ 0 h 6817251"/>
              <a:gd name="connsiteX16" fmla="*/ 9340496 w 11805831"/>
              <a:gd name="connsiteY16" fmla="*/ 0 h 6817251"/>
              <a:gd name="connsiteX17" fmla="*/ 9916898 w 11805831"/>
              <a:gd name="connsiteY17" fmla="*/ 0 h 6817251"/>
              <a:gd name="connsiteX18" fmla="*/ 10729417 w 11805831"/>
              <a:gd name="connsiteY18" fmla="*/ 0 h 6817251"/>
              <a:gd name="connsiteX19" fmla="*/ 11805831 w 11805831"/>
              <a:gd name="connsiteY19" fmla="*/ 0 h 6817251"/>
              <a:gd name="connsiteX20" fmla="*/ 11805831 w 11805831"/>
              <a:gd name="connsiteY20" fmla="*/ 613553 h 6817251"/>
              <a:gd name="connsiteX21" fmla="*/ 11805831 w 11805831"/>
              <a:gd name="connsiteY21" fmla="*/ 1158933 h 6817251"/>
              <a:gd name="connsiteX22" fmla="*/ 11805831 w 11805831"/>
              <a:gd name="connsiteY22" fmla="*/ 1840658 h 6817251"/>
              <a:gd name="connsiteX23" fmla="*/ 11805831 w 11805831"/>
              <a:gd name="connsiteY23" fmla="*/ 2454210 h 6817251"/>
              <a:gd name="connsiteX24" fmla="*/ 11805831 w 11805831"/>
              <a:gd name="connsiteY24" fmla="*/ 3272280 h 6817251"/>
              <a:gd name="connsiteX25" fmla="*/ 11805831 w 11805831"/>
              <a:gd name="connsiteY25" fmla="*/ 3885833 h 6817251"/>
              <a:gd name="connsiteX26" fmla="*/ 11805831 w 11805831"/>
              <a:gd name="connsiteY26" fmla="*/ 4431213 h 6817251"/>
              <a:gd name="connsiteX27" fmla="*/ 11805831 w 11805831"/>
              <a:gd name="connsiteY27" fmla="*/ 5112938 h 6817251"/>
              <a:gd name="connsiteX28" fmla="*/ 11805831 w 11805831"/>
              <a:gd name="connsiteY28" fmla="*/ 5931008 h 6817251"/>
              <a:gd name="connsiteX29" fmla="*/ 11805831 w 11805831"/>
              <a:gd name="connsiteY29" fmla="*/ 6817251 h 6817251"/>
              <a:gd name="connsiteX30" fmla="*/ 11347487 w 11805831"/>
              <a:gd name="connsiteY30" fmla="*/ 6817251 h 6817251"/>
              <a:gd name="connsiteX31" fmla="*/ 10771085 w 11805831"/>
              <a:gd name="connsiteY31" fmla="*/ 6817251 h 6817251"/>
              <a:gd name="connsiteX32" fmla="*/ 9958566 w 11805831"/>
              <a:gd name="connsiteY32" fmla="*/ 6817251 h 6817251"/>
              <a:gd name="connsiteX33" fmla="*/ 9500222 w 11805831"/>
              <a:gd name="connsiteY33" fmla="*/ 6817251 h 6817251"/>
              <a:gd name="connsiteX34" fmla="*/ 9041878 w 11805831"/>
              <a:gd name="connsiteY34" fmla="*/ 6817251 h 6817251"/>
              <a:gd name="connsiteX35" fmla="*/ 8229359 w 11805831"/>
              <a:gd name="connsiteY35" fmla="*/ 6817251 h 6817251"/>
              <a:gd name="connsiteX36" fmla="*/ 7652956 w 11805831"/>
              <a:gd name="connsiteY36" fmla="*/ 6817251 h 6817251"/>
              <a:gd name="connsiteX37" fmla="*/ 7194612 w 11805831"/>
              <a:gd name="connsiteY37" fmla="*/ 6817251 h 6817251"/>
              <a:gd name="connsiteX38" fmla="*/ 6500152 w 11805831"/>
              <a:gd name="connsiteY38" fmla="*/ 6817251 h 6817251"/>
              <a:gd name="connsiteX39" fmla="*/ 6159866 w 11805831"/>
              <a:gd name="connsiteY39" fmla="*/ 6817251 h 6817251"/>
              <a:gd name="connsiteX40" fmla="*/ 5819580 w 11805831"/>
              <a:gd name="connsiteY40" fmla="*/ 6817251 h 6817251"/>
              <a:gd name="connsiteX41" fmla="*/ 5007061 w 11805831"/>
              <a:gd name="connsiteY41" fmla="*/ 6817251 h 6817251"/>
              <a:gd name="connsiteX42" fmla="*/ 4194542 w 11805831"/>
              <a:gd name="connsiteY42" fmla="*/ 6817251 h 6817251"/>
              <a:gd name="connsiteX43" fmla="*/ 3500082 w 11805831"/>
              <a:gd name="connsiteY43" fmla="*/ 6817251 h 6817251"/>
              <a:gd name="connsiteX44" fmla="*/ 3041738 w 11805831"/>
              <a:gd name="connsiteY44" fmla="*/ 6817251 h 6817251"/>
              <a:gd name="connsiteX45" fmla="*/ 2465335 w 11805831"/>
              <a:gd name="connsiteY45" fmla="*/ 6817251 h 6817251"/>
              <a:gd name="connsiteX46" fmla="*/ 2006991 w 11805831"/>
              <a:gd name="connsiteY46" fmla="*/ 6817251 h 6817251"/>
              <a:gd name="connsiteX47" fmla="*/ 1430589 w 11805831"/>
              <a:gd name="connsiteY47" fmla="*/ 6817251 h 6817251"/>
              <a:gd name="connsiteX48" fmla="*/ 736128 w 11805831"/>
              <a:gd name="connsiteY48" fmla="*/ 6817251 h 6817251"/>
              <a:gd name="connsiteX49" fmla="*/ 0 w 11805831"/>
              <a:gd name="connsiteY49" fmla="*/ 6817251 h 6817251"/>
              <a:gd name="connsiteX50" fmla="*/ 0 w 11805831"/>
              <a:gd name="connsiteY50" fmla="*/ 6203698 h 6817251"/>
              <a:gd name="connsiteX51" fmla="*/ 0 w 11805831"/>
              <a:gd name="connsiteY51" fmla="*/ 5453801 h 6817251"/>
              <a:gd name="connsiteX52" fmla="*/ 0 w 11805831"/>
              <a:gd name="connsiteY52" fmla="*/ 4703903 h 6817251"/>
              <a:gd name="connsiteX53" fmla="*/ 0 w 11805831"/>
              <a:gd name="connsiteY53" fmla="*/ 3885833 h 6817251"/>
              <a:gd name="connsiteX54" fmla="*/ 0 w 11805831"/>
              <a:gd name="connsiteY54" fmla="*/ 3340453 h 6817251"/>
              <a:gd name="connsiteX55" fmla="*/ 0 w 11805831"/>
              <a:gd name="connsiteY55" fmla="*/ 2795073 h 6817251"/>
              <a:gd name="connsiteX56" fmla="*/ 0 w 11805831"/>
              <a:gd name="connsiteY56" fmla="*/ 2317865 h 6817251"/>
              <a:gd name="connsiteX57" fmla="*/ 0 w 11805831"/>
              <a:gd name="connsiteY57" fmla="*/ 1772485 h 6817251"/>
              <a:gd name="connsiteX58" fmla="*/ 0 w 11805831"/>
              <a:gd name="connsiteY58" fmla="*/ 1090760 h 6817251"/>
              <a:gd name="connsiteX59" fmla="*/ 0 w 11805831"/>
              <a:gd name="connsiteY59" fmla="*/ 0 h 6817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1805831" h="6817251" fill="none" extrusionOk="0">
                <a:moveTo>
                  <a:pt x="0" y="0"/>
                </a:moveTo>
                <a:cubicBezTo>
                  <a:pt x="162122" y="4567"/>
                  <a:pt x="234287" y="16600"/>
                  <a:pt x="340286" y="0"/>
                </a:cubicBezTo>
                <a:cubicBezTo>
                  <a:pt x="446285" y="-16600"/>
                  <a:pt x="668946" y="-15382"/>
                  <a:pt x="916688" y="0"/>
                </a:cubicBezTo>
                <a:cubicBezTo>
                  <a:pt x="1164430" y="15382"/>
                  <a:pt x="1495562" y="-4385"/>
                  <a:pt x="1729207" y="0"/>
                </a:cubicBezTo>
                <a:cubicBezTo>
                  <a:pt x="1962852" y="4385"/>
                  <a:pt x="1937018" y="422"/>
                  <a:pt x="2069493" y="0"/>
                </a:cubicBezTo>
                <a:cubicBezTo>
                  <a:pt x="2201968" y="-422"/>
                  <a:pt x="2537310" y="4902"/>
                  <a:pt x="3000070" y="0"/>
                </a:cubicBezTo>
                <a:cubicBezTo>
                  <a:pt x="3462830" y="-4902"/>
                  <a:pt x="3397621" y="-27652"/>
                  <a:pt x="3576472" y="0"/>
                </a:cubicBezTo>
                <a:cubicBezTo>
                  <a:pt x="3755323" y="27652"/>
                  <a:pt x="3860394" y="9053"/>
                  <a:pt x="4034816" y="0"/>
                </a:cubicBezTo>
                <a:cubicBezTo>
                  <a:pt x="4209238" y="-9053"/>
                  <a:pt x="4443562" y="5739"/>
                  <a:pt x="4847335" y="0"/>
                </a:cubicBezTo>
                <a:cubicBezTo>
                  <a:pt x="5251108" y="-5739"/>
                  <a:pt x="5373419" y="21539"/>
                  <a:pt x="5541796" y="0"/>
                </a:cubicBezTo>
                <a:cubicBezTo>
                  <a:pt x="5710173" y="-21539"/>
                  <a:pt x="5909466" y="3807"/>
                  <a:pt x="6236257" y="0"/>
                </a:cubicBezTo>
                <a:cubicBezTo>
                  <a:pt x="6563048" y="-3807"/>
                  <a:pt x="6551684" y="-19352"/>
                  <a:pt x="6812659" y="0"/>
                </a:cubicBezTo>
                <a:cubicBezTo>
                  <a:pt x="7073634" y="19352"/>
                  <a:pt x="7206447" y="9605"/>
                  <a:pt x="7507120" y="0"/>
                </a:cubicBezTo>
                <a:cubicBezTo>
                  <a:pt x="7807793" y="-9605"/>
                  <a:pt x="7755122" y="20758"/>
                  <a:pt x="7965464" y="0"/>
                </a:cubicBezTo>
                <a:cubicBezTo>
                  <a:pt x="8175806" y="-20758"/>
                  <a:pt x="8197906" y="7379"/>
                  <a:pt x="8305749" y="0"/>
                </a:cubicBezTo>
                <a:cubicBezTo>
                  <a:pt x="8413593" y="-7379"/>
                  <a:pt x="8683981" y="-14561"/>
                  <a:pt x="9000210" y="0"/>
                </a:cubicBezTo>
                <a:cubicBezTo>
                  <a:pt x="9316439" y="14561"/>
                  <a:pt x="9196939" y="-10143"/>
                  <a:pt x="9340496" y="0"/>
                </a:cubicBezTo>
                <a:cubicBezTo>
                  <a:pt x="9484053" y="10143"/>
                  <a:pt x="9800532" y="19014"/>
                  <a:pt x="9916898" y="0"/>
                </a:cubicBezTo>
                <a:cubicBezTo>
                  <a:pt x="10033264" y="-19014"/>
                  <a:pt x="10375954" y="-25662"/>
                  <a:pt x="10729417" y="0"/>
                </a:cubicBezTo>
                <a:cubicBezTo>
                  <a:pt x="11082880" y="25662"/>
                  <a:pt x="11328257" y="-30409"/>
                  <a:pt x="11805831" y="0"/>
                </a:cubicBezTo>
                <a:cubicBezTo>
                  <a:pt x="11836447" y="293653"/>
                  <a:pt x="11819908" y="471355"/>
                  <a:pt x="11805831" y="613553"/>
                </a:cubicBezTo>
                <a:cubicBezTo>
                  <a:pt x="11791754" y="755751"/>
                  <a:pt x="11800300" y="973621"/>
                  <a:pt x="11805831" y="1158933"/>
                </a:cubicBezTo>
                <a:cubicBezTo>
                  <a:pt x="11811362" y="1344245"/>
                  <a:pt x="11788622" y="1555511"/>
                  <a:pt x="11805831" y="1840658"/>
                </a:cubicBezTo>
                <a:cubicBezTo>
                  <a:pt x="11823040" y="2125806"/>
                  <a:pt x="11812519" y="2224338"/>
                  <a:pt x="11805831" y="2454210"/>
                </a:cubicBezTo>
                <a:cubicBezTo>
                  <a:pt x="11799143" y="2684082"/>
                  <a:pt x="11803354" y="2868126"/>
                  <a:pt x="11805831" y="3272280"/>
                </a:cubicBezTo>
                <a:cubicBezTo>
                  <a:pt x="11808309" y="3676434"/>
                  <a:pt x="11820074" y="3727054"/>
                  <a:pt x="11805831" y="3885833"/>
                </a:cubicBezTo>
                <a:cubicBezTo>
                  <a:pt x="11791588" y="4044612"/>
                  <a:pt x="11820566" y="4241664"/>
                  <a:pt x="11805831" y="4431213"/>
                </a:cubicBezTo>
                <a:cubicBezTo>
                  <a:pt x="11791096" y="4620762"/>
                  <a:pt x="11831323" y="4889176"/>
                  <a:pt x="11805831" y="5112938"/>
                </a:cubicBezTo>
                <a:cubicBezTo>
                  <a:pt x="11780339" y="5336700"/>
                  <a:pt x="11845893" y="5715908"/>
                  <a:pt x="11805831" y="5931008"/>
                </a:cubicBezTo>
                <a:cubicBezTo>
                  <a:pt x="11765770" y="6146108"/>
                  <a:pt x="11792133" y="6413329"/>
                  <a:pt x="11805831" y="6817251"/>
                </a:cubicBezTo>
                <a:cubicBezTo>
                  <a:pt x="11638023" y="6823157"/>
                  <a:pt x="11519126" y="6829546"/>
                  <a:pt x="11347487" y="6817251"/>
                </a:cubicBezTo>
                <a:cubicBezTo>
                  <a:pt x="11175848" y="6804956"/>
                  <a:pt x="10962135" y="6835862"/>
                  <a:pt x="10771085" y="6817251"/>
                </a:cubicBezTo>
                <a:cubicBezTo>
                  <a:pt x="10580035" y="6798640"/>
                  <a:pt x="10137391" y="6801478"/>
                  <a:pt x="9958566" y="6817251"/>
                </a:cubicBezTo>
                <a:cubicBezTo>
                  <a:pt x="9779741" y="6833024"/>
                  <a:pt x="9626405" y="6816862"/>
                  <a:pt x="9500222" y="6817251"/>
                </a:cubicBezTo>
                <a:cubicBezTo>
                  <a:pt x="9374039" y="6817640"/>
                  <a:pt x="9237682" y="6794603"/>
                  <a:pt x="9041878" y="6817251"/>
                </a:cubicBezTo>
                <a:cubicBezTo>
                  <a:pt x="8846074" y="6839899"/>
                  <a:pt x="8581476" y="6823657"/>
                  <a:pt x="8229359" y="6817251"/>
                </a:cubicBezTo>
                <a:cubicBezTo>
                  <a:pt x="7877242" y="6810845"/>
                  <a:pt x="7799974" y="6834936"/>
                  <a:pt x="7652956" y="6817251"/>
                </a:cubicBezTo>
                <a:cubicBezTo>
                  <a:pt x="7505938" y="6799566"/>
                  <a:pt x="7304158" y="6802969"/>
                  <a:pt x="7194612" y="6817251"/>
                </a:cubicBezTo>
                <a:cubicBezTo>
                  <a:pt x="7085066" y="6831533"/>
                  <a:pt x="6832141" y="6813503"/>
                  <a:pt x="6500152" y="6817251"/>
                </a:cubicBezTo>
                <a:cubicBezTo>
                  <a:pt x="6168163" y="6820999"/>
                  <a:pt x="6259408" y="6802610"/>
                  <a:pt x="6159866" y="6817251"/>
                </a:cubicBezTo>
                <a:cubicBezTo>
                  <a:pt x="6060324" y="6831892"/>
                  <a:pt x="5913352" y="6811585"/>
                  <a:pt x="5819580" y="6817251"/>
                </a:cubicBezTo>
                <a:cubicBezTo>
                  <a:pt x="5725808" y="6822917"/>
                  <a:pt x="5194181" y="6842281"/>
                  <a:pt x="5007061" y="6817251"/>
                </a:cubicBezTo>
                <a:cubicBezTo>
                  <a:pt x="4819941" y="6792221"/>
                  <a:pt x="4526150" y="6856655"/>
                  <a:pt x="4194542" y="6817251"/>
                </a:cubicBezTo>
                <a:cubicBezTo>
                  <a:pt x="3862934" y="6777847"/>
                  <a:pt x="3802732" y="6832903"/>
                  <a:pt x="3500082" y="6817251"/>
                </a:cubicBezTo>
                <a:cubicBezTo>
                  <a:pt x="3197432" y="6801599"/>
                  <a:pt x="3185835" y="6811509"/>
                  <a:pt x="3041738" y="6817251"/>
                </a:cubicBezTo>
                <a:cubicBezTo>
                  <a:pt x="2897641" y="6822993"/>
                  <a:pt x="2642249" y="6794086"/>
                  <a:pt x="2465335" y="6817251"/>
                </a:cubicBezTo>
                <a:cubicBezTo>
                  <a:pt x="2288421" y="6840416"/>
                  <a:pt x="2104234" y="6836649"/>
                  <a:pt x="2006991" y="6817251"/>
                </a:cubicBezTo>
                <a:cubicBezTo>
                  <a:pt x="1909748" y="6797853"/>
                  <a:pt x="1623087" y="6813137"/>
                  <a:pt x="1430589" y="6817251"/>
                </a:cubicBezTo>
                <a:cubicBezTo>
                  <a:pt x="1238091" y="6821365"/>
                  <a:pt x="1018596" y="6808517"/>
                  <a:pt x="736128" y="6817251"/>
                </a:cubicBezTo>
                <a:cubicBezTo>
                  <a:pt x="453660" y="6825985"/>
                  <a:pt x="202085" y="6833242"/>
                  <a:pt x="0" y="6817251"/>
                </a:cubicBezTo>
                <a:cubicBezTo>
                  <a:pt x="-24798" y="6644309"/>
                  <a:pt x="1895" y="6418616"/>
                  <a:pt x="0" y="6203698"/>
                </a:cubicBezTo>
                <a:cubicBezTo>
                  <a:pt x="-1895" y="5988780"/>
                  <a:pt x="21979" y="5650338"/>
                  <a:pt x="0" y="5453801"/>
                </a:cubicBezTo>
                <a:cubicBezTo>
                  <a:pt x="-21979" y="5257264"/>
                  <a:pt x="32516" y="5056454"/>
                  <a:pt x="0" y="4703903"/>
                </a:cubicBezTo>
                <a:cubicBezTo>
                  <a:pt x="-32516" y="4351352"/>
                  <a:pt x="-35204" y="4216165"/>
                  <a:pt x="0" y="3885833"/>
                </a:cubicBezTo>
                <a:cubicBezTo>
                  <a:pt x="35204" y="3555501"/>
                  <a:pt x="-3703" y="3576741"/>
                  <a:pt x="0" y="3340453"/>
                </a:cubicBezTo>
                <a:cubicBezTo>
                  <a:pt x="3703" y="3104165"/>
                  <a:pt x="-25607" y="2939204"/>
                  <a:pt x="0" y="2795073"/>
                </a:cubicBezTo>
                <a:cubicBezTo>
                  <a:pt x="25607" y="2650942"/>
                  <a:pt x="-18655" y="2531525"/>
                  <a:pt x="0" y="2317865"/>
                </a:cubicBezTo>
                <a:cubicBezTo>
                  <a:pt x="18655" y="2104205"/>
                  <a:pt x="-23381" y="1952086"/>
                  <a:pt x="0" y="1772485"/>
                </a:cubicBezTo>
                <a:cubicBezTo>
                  <a:pt x="23381" y="1592884"/>
                  <a:pt x="7370" y="1253229"/>
                  <a:pt x="0" y="1090760"/>
                </a:cubicBezTo>
                <a:cubicBezTo>
                  <a:pt x="-7370" y="928292"/>
                  <a:pt x="37424" y="484347"/>
                  <a:pt x="0" y="0"/>
                </a:cubicBezTo>
                <a:close/>
              </a:path>
              <a:path w="11805831" h="6817251" stroke="0" extrusionOk="0">
                <a:moveTo>
                  <a:pt x="0" y="0"/>
                </a:moveTo>
                <a:cubicBezTo>
                  <a:pt x="265881" y="-20202"/>
                  <a:pt x="558205" y="-2959"/>
                  <a:pt x="812519" y="0"/>
                </a:cubicBezTo>
                <a:cubicBezTo>
                  <a:pt x="1066833" y="2959"/>
                  <a:pt x="1328955" y="37652"/>
                  <a:pt x="1625038" y="0"/>
                </a:cubicBezTo>
                <a:cubicBezTo>
                  <a:pt x="1921121" y="-37652"/>
                  <a:pt x="2113065" y="5006"/>
                  <a:pt x="2319499" y="0"/>
                </a:cubicBezTo>
                <a:cubicBezTo>
                  <a:pt x="2525933" y="-5006"/>
                  <a:pt x="2573662" y="7820"/>
                  <a:pt x="2777843" y="0"/>
                </a:cubicBezTo>
                <a:cubicBezTo>
                  <a:pt x="2982024" y="-7820"/>
                  <a:pt x="3167958" y="-28169"/>
                  <a:pt x="3354245" y="0"/>
                </a:cubicBezTo>
                <a:cubicBezTo>
                  <a:pt x="3540532" y="28169"/>
                  <a:pt x="3724749" y="-19578"/>
                  <a:pt x="3930647" y="0"/>
                </a:cubicBezTo>
                <a:cubicBezTo>
                  <a:pt x="4136545" y="19578"/>
                  <a:pt x="4202045" y="-16399"/>
                  <a:pt x="4270933" y="0"/>
                </a:cubicBezTo>
                <a:cubicBezTo>
                  <a:pt x="4339821" y="16399"/>
                  <a:pt x="4843720" y="32062"/>
                  <a:pt x="5083452" y="0"/>
                </a:cubicBezTo>
                <a:cubicBezTo>
                  <a:pt x="5323184" y="-32062"/>
                  <a:pt x="5432710" y="-17074"/>
                  <a:pt x="5777913" y="0"/>
                </a:cubicBezTo>
                <a:cubicBezTo>
                  <a:pt x="6123116" y="17074"/>
                  <a:pt x="6396229" y="8613"/>
                  <a:pt x="6590432" y="0"/>
                </a:cubicBezTo>
                <a:cubicBezTo>
                  <a:pt x="6784635" y="-8613"/>
                  <a:pt x="7236007" y="32310"/>
                  <a:pt x="7521009" y="0"/>
                </a:cubicBezTo>
                <a:cubicBezTo>
                  <a:pt x="7806011" y="-32310"/>
                  <a:pt x="8025064" y="30816"/>
                  <a:pt x="8333528" y="0"/>
                </a:cubicBezTo>
                <a:cubicBezTo>
                  <a:pt x="8641992" y="-30816"/>
                  <a:pt x="8696721" y="17565"/>
                  <a:pt x="8791872" y="0"/>
                </a:cubicBezTo>
                <a:cubicBezTo>
                  <a:pt x="8887023" y="-17565"/>
                  <a:pt x="9084544" y="22863"/>
                  <a:pt x="9250216" y="0"/>
                </a:cubicBezTo>
                <a:cubicBezTo>
                  <a:pt x="9415888" y="-22863"/>
                  <a:pt x="9652773" y="-1629"/>
                  <a:pt x="9826618" y="0"/>
                </a:cubicBezTo>
                <a:cubicBezTo>
                  <a:pt x="10000463" y="1629"/>
                  <a:pt x="10187929" y="-21470"/>
                  <a:pt x="10403020" y="0"/>
                </a:cubicBezTo>
                <a:cubicBezTo>
                  <a:pt x="10618111" y="21470"/>
                  <a:pt x="11199152" y="19344"/>
                  <a:pt x="11805831" y="0"/>
                </a:cubicBezTo>
                <a:cubicBezTo>
                  <a:pt x="11778790" y="186105"/>
                  <a:pt x="11791870" y="334991"/>
                  <a:pt x="11805831" y="613553"/>
                </a:cubicBezTo>
                <a:cubicBezTo>
                  <a:pt x="11819792" y="892115"/>
                  <a:pt x="11817558" y="922403"/>
                  <a:pt x="11805831" y="1090760"/>
                </a:cubicBezTo>
                <a:cubicBezTo>
                  <a:pt x="11794104" y="1259117"/>
                  <a:pt x="11770036" y="1503884"/>
                  <a:pt x="11805831" y="1840658"/>
                </a:cubicBezTo>
                <a:cubicBezTo>
                  <a:pt x="11841626" y="2177432"/>
                  <a:pt x="11816988" y="2179877"/>
                  <a:pt x="11805831" y="2386038"/>
                </a:cubicBezTo>
                <a:cubicBezTo>
                  <a:pt x="11794674" y="2592199"/>
                  <a:pt x="11828718" y="2735576"/>
                  <a:pt x="11805831" y="2863245"/>
                </a:cubicBezTo>
                <a:cubicBezTo>
                  <a:pt x="11782944" y="2990914"/>
                  <a:pt x="11839647" y="3344729"/>
                  <a:pt x="11805831" y="3544971"/>
                </a:cubicBezTo>
                <a:cubicBezTo>
                  <a:pt x="11772015" y="3745213"/>
                  <a:pt x="11796784" y="4124482"/>
                  <a:pt x="11805831" y="4294868"/>
                </a:cubicBezTo>
                <a:cubicBezTo>
                  <a:pt x="11814878" y="4465254"/>
                  <a:pt x="11796097" y="4630077"/>
                  <a:pt x="11805831" y="4908421"/>
                </a:cubicBezTo>
                <a:cubicBezTo>
                  <a:pt x="11815565" y="5186765"/>
                  <a:pt x="11795707" y="5492758"/>
                  <a:pt x="11805831" y="5726491"/>
                </a:cubicBezTo>
                <a:cubicBezTo>
                  <a:pt x="11815956" y="5960224"/>
                  <a:pt x="11821373" y="6038404"/>
                  <a:pt x="11805831" y="6203698"/>
                </a:cubicBezTo>
                <a:cubicBezTo>
                  <a:pt x="11790289" y="6368992"/>
                  <a:pt x="11820303" y="6643754"/>
                  <a:pt x="11805831" y="6817251"/>
                </a:cubicBezTo>
                <a:cubicBezTo>
                  <a:pt x="11581110" y="6828815"/>
                  <a:pt x="11442694" y="6797739"/>
                  <a:pt x="11347487" y="6817251"/>
                </a:cubicBezTo>
                <a:cubicBezTo>
                  <a:pt x="11252280" y="6836763"/>
                  <a:pt x="11016784" y="6826073"/>
                  <a:pt x="10889143" y="6817251"/>
                </a:cubicBezTo>
                <a:cubicBezTo>
                  <a:pt x="10761502" y="6808429"/>
                  <a:pt x="10621210" y="6805743"/>
                  <a:pt x="10548857" y="6817251"/>
                </a:cubicBezTo>
                <a:cubicBezTo>
                  <a:pt x="10476504" y="6828759"/>
                  <a:pt x="9848097" y="6789885"/>
                  <a:pt x="9618280" y="6817251"/>
                </a:cubicBezTo>
                <a:cubicBezTo>
                  <a:pt x="9388463" y="6844617"/>
                  <a:pt x="9293835" y="6816348"/>
                  <a:pt x="9041878" y="6817251"/>
                </a:cubicBezTo>
                <a:cubicBezTo>
                  <a:pt x="8789921" y="6818154"/>
                  <a:pt x="8420143" y="6846099"/>
                  <a:pt x="8229359" y="6817251"/>
                </a:cubicBezTo>
                <a:cubicBezTo>
                  <a:pt x="8038575" y="6788403"/>
                  <a:pt x="7548402" y="6824655"/>
                  <a:pt x="7298781" y="6817251"/>
                </a:cubicBezTo>
                <a:cubicBezTo>
                  <a:pt x="7049160" y="6809847"/>
                  <a:pt x="7101025" y="6802681"/>
                  <a:pt x="6958496" y="6817251"/>
                </a:cubicBezTo>
                <a:cubicBezTo>
                  <a:pt x="6815968" y="6831821"/>
                  <a:pt x="6537449" y="6833539"/>
                  <a:pt x="6264035" y="6817251"/>
                </a:cubicBezTo>
                <a:cubicBezTo>
                  <a:pt x="5990621" y="6800963"/>
                  <a:pt x="5730983" y="6802382"/>
                  <a:pt x="5451516" y="6817251"/>
                </a:cubicBezTo>
                <a:cubicBezTo>
                  <a:pt x="5172049" y="6832120"/>
                  <a:pt x="4909138" y="6823119"/>
                  <a:pt x="4638997" y="6817251"/>
                </a:cubicBezTo>
                <a:cubicBezTo>
                  <a:pt x="4368856" y="6811383"/>
                  <a:pt x="4349970" y="6797267"/>
                  <a:pt x="4180653" y="6817251"/>
                </a:cubicBezTo>
                <a:cubicBezTo>
                  <a:pt x="4011336" y="6837235"/>
                  <a:pt x="3796870" y="6788206"/>
                  <a:pt x="3486192" y="6817251"/>
                </a:cubicBezTo>
                <a:cubicBezTo>
                  <a:pt x="3175514" y="6846296"/>
                  <a:pt x="3228610" y="6830711"/>
                  <a:pt x="3027848" y="6817251"/>
                </a:cubicBezTo>
                <a:cubicBezTo>
                  <a:pt x="2827086" y="6803791"/>
                  <a:pt x="2654484" y="6806773"/>
                  <a:pt x="2333388" y="6817251"/>
                </a:cubicBezTo>
                <a:cubicBezTo>
                  <a:pt x="2012292" y="6827729"/>
                  <a:pt x="1756429" y="6813284"/>
                  <a:pt x="1520869" y="6817251"/>
                </a:cubicBezTo>
                <a:cubicBezTo>
                  <a:pt x="1285309" y="6821218"/>
                  <a:pt x="988635" y="6824125"/>
                  <a:pt x="826408" y="6817251"/>
                </a:cubicBezTo>
                <a:cubicBezTo>
                  <a:pt x="664181" y="6810377"/>
                  <a:pt x="206140" y="6830487"/>
                  <a:pt x="0" y="6817251"/>
                </a:cubicBezTo>
                <a:cubicBezTo>
                  <a:pt x="-23664" y="6591624"/>
                  <a:pt x="-8268" y="6377055"/>
                  <a:pt x="0" y="5999181"/>
                </a:cubicBezTo>
                <a:cubicBezTo>
                  <a:pt x="8268" y="5621307"/>
                  <a:pt x="-5225" y="5746293"/>
                  <a:pt x="0" y="5521973"/>
                </a:cubicBezTo>
                <a:cubicBezTo>
                  <a:pt x="5225" y="5297653"/>
                  <a:pt x="1005" y="5127930"/>
                  <a:pt x="0" y="4840248"/>
                </a:cubicBezTo>
                <a:cubicBezTo>
                  <a:pt x="-1005" y="4552566"/>
                  <a:pt x="16828" y="4452037"/>
                  <a:pt x="0" y="4226696"/>
                </a:cubicBezTo>
                <a:cubicBezTo>
                  <a:pt x="-16828" y="4001355"/>
                  <a:pt x="21444" y="3614870"/>
                  <a:pt x="0" y="3408625"/>
                </a:cubicBezTo>
                <a:cubicBezTo>
                  <a:pt x="-21444" y="3202380"/>
                  <a:pt x="19313" y="3069590"/>
                  <a:pt x="0" y="2931418"/>
                </a:cubicBezTo>
                <a:cubicBezTo>
                  <a:pt x="-19313" y="2793246"/>
                  <a:pt x="-1822" y="2681764"/>
                  <a:pt x="0" y="2454210"/>
                </a:cubicBezTo>
                <a:cubicBezTo>
                  <a:pt x="1822" y="2226656"/>
                  <a:pt x="29947" y="1950737"/>
                  <a:pt x="0" y="1772485"/>
                </a:cubicBezTo>
                <a:cubicBezTo>
                  <a:pt x="-29947" y="1594234"/>
                  <a:pt x="-948" y="1217221"/>
                  <a:pt x="0" y="954415"/>
                </a:cubicBezTo>
                <a:cubicBezTo>
                  <a:pt x="948" y="691609"/>
                  <a:pt x="46314" y="341215"/>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636963687">
                  <a:prstGeom prst="rect">
                    <a:avLst/>
                  </a:prstGeom>
                  <ask:type>
                    <ask:lineSketchFreehand/>
                  </ask:type>
                </ask:lineSketchStyleProps>
              </a:ext>
            </a:extLst>
          </a:ln>
        </p:spPr>
        <p:txBody>
          <a:bodyPr wrap="square">
            <a:spAutoFit/>
          </a:bodyPr>
          <a:lstStyle>
            <a:defPPr>
              <a:defRPr lang="el-GR"/>
            </a:defPPr>
            <a:lvl1pPr algn="just">
              <a:spcAft>
                <a:spcPts val="200"/>
              </a:spcAft>
              <a:defRPr sz="1700" b="1" i="1">
                <a:latin typeface="Calibri" panose="020F0502020204030204" pitchFamily="34" charset="0"/>
                <a:ea typeface="Calibri" panose="020F0502020204030204" pitchFamily="34" charset="0"/>
                <a:cs typeface="Times New Roman" panose="02020603050405020304" pitchFamily="18" charset="0"/>
              </a:defRPr>
            </a:lvl1pPr>
          </a:lstStyle>
          <a:p>
            <a:pPr>
              <a:spcAft>
                <a:spcPts val="300"/>
              </a:spcAft>
            </a:pPr>
            <a:r>
              <a:rPr lang="de-DE" sz="1600" b="0" dirty="0"/>
              <a:t>Was schreiben sie hier in der Zeitung? Großkundgebung am 19. März in der Wiener Innenstadt? Sie fordern das Wahlrecht für Frauen, den Acht-Stunden-Arbeitstag, die Legalisierung des Schwangerschaftsabbruchs und gleichen Lohn für gleiche Arbeit von Mann und Frau?! Da hört sich doch alles auf! Jetzt versuchen diese dreisten Sozialist*innen sogar schon über die Frauen mehr Stimmen für sich zu gewinnen, skandalös! Das wird doch wohl hoffentlich nicht die Veranstaltung sein, welche meine Frau gestern erwähnte und wo sie gerne hingehen möchte?...</a:t>
            </a:r>
          </a:p>
          <a:p>
            <a:pPr>
              <a:spcAft>
                <a:spcPts val="300"/>
              </a:spcAft>
            </a:pPr>
            <a:r>
              <a:rPr lang="de-DE" sz="1600" b="0" dirty="0"/>
              <a:t>Habe die Ehre! </a:t>
            </a:r>
            <a:r>
              <a:rPr lang="de-DE" sz="1600" dirty="0"/>
              <a:t>Mein Name ist Heinrich</a:t>
            </a:r>
            <a:r>
              <a:rPr lang="de-DE" sz="1600" b="0" dirty="0"/>
              <a:t>, ich bin 31 Jahre und Besitzer einer Ziegelfabrik. Mit meiner Frau Marie und den beiden Kindern lebe ich in Wien und finanziell müssen wir uns keine Sorgen machen. Worüber ich mir allerdings in letzter Zeit verstärkt dennoch Sorgen machen muss, ist meine Frau. In letzter Zeit trifft sie öfters diese eine Frau, die sich als Sozialdemokratin für Frauenrechte engagiert und meiner Frau Flausen in den Kopf setzt. Seit Neuestem beklagt sich meine Frau, dass sie oft einsam ist und kaum aus dem Haus kommt. Marie möchte sogar bei der neuen Frauenbewegung mitmachen und zu Demonstrationszügen gehen. Aber das habe ich sofort verboten, eine anständige Frau treibt sich nicht rum! Als junges Mädchen, meinte sie, hatte sie immer viel gelesen und auch viele Interessen gehabt. Als Jugendliche wollte sie sogar studieren, aber, zum Glück, sage ich, war das für Frauen nicht möglich. Außerdem hätte ihr Vater das damals nie erlaubt. Jetzt hat sie diese Idee allerdings wieder aufgegriffen, da sie von einer gewissen Gabriele </a:t>
            </a:r>
            <a:r>
              <a:rPr lang="de-DE" sz="1600" b="0" dirty="0" err="1"/>
              <a:t>Possaner</a:t>
            </a:r>
            <a:r>
              <a:rPr lang="de-DE" sz="1600" b="0" dirty="0"/>
              <a:t> gehört hat, die vor einigen Jahren als erste Frau Österreichs zum Medizinstudium zugelassen worden ist. Können Sie sich das vorstellen? Meine Frau möchte nun auch auf die Universität gehen. Aber diesen Unsinn habe ich sofort unterbunden. Eine Frau gehört an die Seite eines Mannes, und die Mutterschaft und Hausfrauentätigkeit sollen ihre einzigen Aufgaben sein. Ich halte mich hier ganz an die Antifeministin Helene Hummel: "Der Frau gehört das Haus, hier ist ihr Reich und ihre Welt, hier bildet sie sich zur Persönlichkeit, hier leistet sie ihrem Volke die allergrößten Dienste, hier schafft sie ihr Teil an dem Kulturwerk der Menschheit!". Und Frau Hummel ist ja eine Frau, sie weiß schließlich, wovon sie spricht. Außerdem gibt es eine naturgegebene Trennung der Aufgabenbereiche von Männern und Frauen. Frauen sind körperlich, aber vor allem geistig, den Männern unterlegen. Daher würden sie es nie so weit bringen wie Männer. Nicht nur auf der Universität, sondern generell. Sie sind auch gar nicht in der Lage, Dinge, die nicht den Haushalt betreffen, zu verstehen, geschweige denn darüber zu entscheiden. Und außerdem: wer sollte denn ihre Pflichten zu Hause überhaupt übernehmen? Wer soll sich um unsere beiden Kinder kümmern? Die Berufstätigkeit der Frauen ist generell ein Grundübel. Ein drastischer Geburtenrückgang wäre die Folge, das wäre ja nationaler "Selbstmord"! Wie stellen sich das diese </a:t>
            </a:r>
            <a:r>
              <a:rPr lang="de-DE" sz="1600" b="0" dirty="0" err="1"/>
              <a:t>Frauenrechtler</a:t>
            </a:r>
            <a:r>
              <a:rPr lang="de-DE" sz="1600" b="0" dirty="0"/>
              <a:t>*innen eigentlich vor? Dieser ganze Gleichberechtigungsquatsch ist hoffentlich bald vorbei!</a:t>
            </a:r>
          </a:p>
          <a:p>
            <a:pPr>
              <a:spcAft>
                <a:spcPts val="300"/>
              </a:spcAft>
            </a:pPr>
            <a:r>
              <a:rPr lang="de-DE" sz="1600" b="0" dirty="0"/>
              <a:t>Aber was ist denn da unten in unserem Eingangsbereich los? Das darf doch wohl nicht wahr sein! Marie! Wo ist Marie? Sie wird doch nicht … Sie wird sich doch nicht über meine Anordnung hinwegsetzen und doch zu dieser Demonstration gehen wollen? Soll ich schnell mal nachsehen, ob es wirklich Marie gewesen ist, die ich im Eingangsbereich gehört habe?</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393128" y="2866232"/>
            <a:ext cx="749566" cy="376163"/>
          </a:xfrm>
          <a:prstGeom prst="borderCallout1">
            <a:avLst/>
          </a:prstGeom>
          <a:no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Tree>
    <p:extLst>
      <p:ext uri="{BB962C8B-B14F-4D97-AF65-F5344CB8AC3E}">
        <p14:creationId xmlns:p14="http://schemas.microsoft.com/office/powerpoint/2010/main" val="67999123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7" grpId="0" animBg="1"/>
      <p:bldP spid="7"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17" descr="Aquarell, Pinselstrich, Farbe, Abstrakt, Textur, Bürste">
            <a:extLst>
              <a:ext uri="{FF2B5EF4-FFF2-40B4-BE49-F238E27FC236}">
                <a16:creationId xmlns:a16="http://schemas.microsoft.com/office/drawing/2014/main" id="{E226AF46-C175-4755-934A-458C741F3653}"/>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2042781"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lstStyle/>
          <a:p>
            <a:r>
              <a:rPr lang="de-DE" dirty="0"/>
              <a:t>Schritt 3: </a:t>
            </a:r>
            <a:r>
              <a:rPr lang="de-DE" b="0" dirty="0"/>
              <a:t>Instant </a:t>
            </a:r>
            <a:r>
              <a:rPr lang="de-DE" b="0" dirty="0" err="1"/>
              <a:t>History</a:t>
            </a:r>
            <a:r>
              <a:rPr lang="de-DE" b="0" dirty="0"/>
              <a:t> – Sei die Person</a:t>
            </a:r>
          </a:p>
        </p:txBody>
      </p:sp>
      <p:sp>
        <p:nvSpPr>
          <p:cNvPr id="5" name="pop-up" descr="Click here for pop up information.">
            <a:extLst>
              <a:ext uri="{FF2B5EF4-FFF2-40B4-BE49-F238E27FC236}">
                <a16:creationId xmlns:a16="http://schemas.microsoft.com/office/drawing/2014/main" id="{ED956010-2704-4ED8-92C8-7D7E228E4855}"/>
              </a:ext>
            </a:extLst>
          </p:cNvPr>
          <p:cNvSpPr/>
          <p:nvPr/>
        </p:nvSpPr>
        <p:spPr>
          <a:xfrm>
            <a:off x="3154998" y="1806507"/>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pic>
        <p:nvPicPr>
          <p:cNvPr id="7" name="Γραφικό 6" descr="Ίχνη παπουτσιών περίγραμμα">
            <a:extLst>
              <a:ext uri="{FF2B5EF4-FFF2-40B4-BE49-F238E27FC236}">
                <a16:creationId xmlns:a16="http://schemas.microsoft.com/office/drawing/2014/main" id="{07CC6338-873E-469C-B28A-66B5972A32F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p:txBody>
          <a:bodyPr>
            <a:normAutofit/>
          </a:bodyPr>
          <a:lstStyle/>
          <a:p>
            <a:pPr marL="0" indent="0">
              <a:lnSpc>
                <a:spcPct val="130000"/>
              </a:lnSpc>
              <a:buNone/>
            </a:pPr>
            <a:r>
              <a:rPr lang="de-DE" sz="1800" b="1" i="1" dirty="0">
                <a:latin typeface="Calibri" panose="020F0502020204030204" pitchFamily="34" charset="0"/>
                <a:ea typeface="MyriadPro-Regular"/>
                <a:cs typeface="Arial" panose="020B0604020202020204" pitchFamily="34" charset="0"/>
              </a:rPr>
              <a:t>Jetzt bist du dran!</a:t>
            </a:r>
            <a:endParaRPr lang="de-DE" sz="1800" dirty="0">
              <a:effectLst/>
              <a:latin typeface="Calibri" panose="020F0502020204030204" pitchFamily="34" charset="0"/>
              <a:ea typeface="MyriadPro-Regular"/>
              <a:cs typeface="Arial" panose="020B0604020202020204" pitchFamily="34" charset="0"/>
            </a:endParaRPr>
          </a:p>
          <a:p>
            <a:pPr algn="l">
              <a:lnSpc>
                <a:spcPct val="130000"/>
              </a:lnSpc>
            </a:pPr>
            <a:endParaRPr lang="de-DE" sz="1800" dirty="0">
              <a:effectLst/>
              <a:latin typeface="Calibri" panose="020F0502020204030204" pitchFamily="34" charset="0"/>
              <a:ea typeface="MyriadPro-Regular"/>
              <a:cs typeface="Arial" panose="020B0604020202020204" pitchFamily="34" charset="0"/>
            </a:endParaRPr>
          </a:p>
          <a:p>
            <a:pPr>
              <a:lnSpc>
                <a:spcPct val="130000"/>
              </a:lnSpc>
            </a:pPr>
            <a:r>
              <a:rPr lang="de-DE" sz="1800" dirty="0">
                <a:latin typeface="Calibri" panose="020F0502020204030204" pitchFamily="34" charset="0"/>
                <a:ea typeface="MyriadPro-Regular"/>
                <a:cs typeface="Arial" panose="020B0604020202020204" pitchFamily="34" charset="0"/>
              </a:rPr>
              <a:t>Versetze dich so gut wie möglich in die Person, die du ausgewählt hast und stell dir vor, dass du diese Person für diese historische Erfahrung zur Zeit der ersten Frauenbewegung bist.</a:t>
            </a:r>
          </a:p>
          <a:p>
            <a:pPr>
              <a:lnSpc>
                <a:spcPct val="130000"/>
              </a:lnSpc>
            </a:pPr>
            <a:r>
              <a:rPr lang="de-DE" sz="1800" dirty="0">
                <a:latin typeface="Calibri" panose="020F0502020204030204" pitchFamily="34" charset="0"/>
                <a:ea typeface="MyriadPro-Regular"/>
                <a:cs typeface="Arial" panose="020B0604020202020204" pitchFamily="34" charset="0"/>
              </a:rPr>
              <a:t>Beantworte nun diese Fragen:</a:t>
            </a:r>
          </a:p>
          <a:p>
            <a:pPr marL="800100" lvl="1" indent="-342900">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Wie sieht die Situation aus deiner Sicht aus?</a:t>
            </a:r>
            <a:b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b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Beschreibe in der ersten Person, was du gerade denkst/fühlst.</a:t>
            </a:r>
            <a:b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b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Beginne mit: Ich bin (z. B. Anna, ein sogenanntes "leichtes Mädchen" aus Wien, …)</a:t>
            </a:r>
          </a:p>
          <a:p>
            <a:pPr marL="800100" lvl="1" indent="-342900">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Welche Personen in deiner Umgebung befinden sich in derselben oder einer ähnlichen Situation</a:t>
            </a:r>
          </a:p>
          <a:p>
            <a:pPr marL="0" indent="0">
              <a:buNone/>
            </a:pPr>
            <a:endParaRPr lang="de-DE" dirty="0"/>
          </a:p>
        </p:txBody>
      </p:sp>
      <p:sp>
        <p:nvSpPr>
          <p:cNvPr id="4" name="TextBox 3">
            <a:extLst>
              <a:ext uri="{FF2B5EF4-FFF2-40B4-BE49-F238E27FC236}">
                <a16:creationId xmlns:a16="http://schemas.microsoft.com/office/drawing/2014/main" id="{7AFF9359-DA11-4BDE-AE1D-089FDCF2368C}"/>
              </a:ext>
            </a:extLst>
          </p:cNvPr>
          <p:cNvSpPr txBox="1"/>
          <p:nvPr/>
        </p:nvSpPr>
        <p:spPr>
          <a:xfrm>
            <a:off x="4375353" y="1806508"/>
            <a:ext cx="7511847" cy="3924151"/>
          </a:xfrm>
          <a:prstGeom prst="rect">
            <a:avLst/>
          </a:prstGeom>
          <a:solidFill>
            <a:schemeClr val="bg1">
              <a:lumMod val="95000"/>
            </a:schemeClr>
          </a:solidFill>
          <a:ln>
            <a:solidFill>
              <a:srgbClr val="E12A3C"/>
            </a:solidFill>
          </a:ln>
        </p:spPr>
        <p:txBody>
          <a:bodyPr wrap="square">
            <a:spAutoFit/>
          </a:bodyPr>
          <a:lstStyle/>
          <a:p>
            <a:pPr>
              <a:spcAft>
                <a:spcPts val="600"/>
              </a:spcAft>
            </a:pPr>
            <a:r>
              <a:rPr lang="de-DE" b="1" i="1" dirty="0"/>
              <a:t>Jetzt bist du dran!</a:t>
            </a:r>
            <a:endParaRPr lang="de-DE" dirty="0"/>
          </a:p>
          <a:p>
            <a:pPr>
              <a:spcAft>
                <a:spcPts val="600"/>
              </a:spcAft>
            </a:pPr>
            <a:r>
              <a:rPr lang="de-DE" dirty="0"/>
              <a:t>Du hast bereits Erfahrungen mit den fünf Grundbedürfnissen gemacht, und jetzt geht es darum, sich in die Lage der Menschen zu versetzen, die zu dieser Zeit dort waren und in irgendeiner Weise involviert waren. Wenn alle Menschen überall auf der Welt diese Grundbedürfnisse haben, können wir davon ausgehen, dass diese Menschen sie damals auch hatten. Stimmst du zu?</a:t>
            </a:r>
          </a:p>
          <a:p>
            <a:pPr>
              <a:spcAft>
                <a:spcPts val="600"/>
              </a:spcAft>
            </a:pPr>
            <a:r>
              <a:rPr lang="de-DE" dirty="0"/>
              <a:t>Du hast jetzt die Möglichkeit, die Geschichte als eine*r der damaligen Akteur*innen mitzugestalten! Je besser du dich mit den Umständen der Zeit im vorherigen Kapitel vertraut gemacht hast, desto besser kannst du dich jetzt in die Lage der von dir ausgewählten Person und ihrer Lebensumstände versetzen.</a:t>
            </a:r>
          </a:p>
          <a:p>
            <a:pPr>
              <a:spcAft>
                <a:spcPts val="600"/>
              </a:spcAft>
            </a:pPr>
            <a:r>
              <a:rPr lang="de-DE" dirty="0"/>
              <a:t>Wenn du das nun tust, folge einfach der Anleitung in diesem Kapitel. Es wird dich Schritt für Schritt durch deine historische Erfahrung führen.</a:t>
            </a:r>
          </a:p>
        </p:txBody>
      </p:sp>
    </p:spTree>
    <p:extLst>
      <p:ext uri="{BB962C8B-B14F-4D97-AF65-F5344CB8AC3E}">
        <p14:creationId xmlns:p14="http://schemas.microsoft.com/office/powerpoint/2010/main" val="12857483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4" grpId="0" animBg="1"/>
      <p:bldP spid="4"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4156" descr="Aquarell, Pinselstrich, Farbe, Abstrakt, Textur, Bürste">
            <a:extLst>
              <a:ext uri="{FF2B5EF4-FFF2-40B4-BE49-F238E27FC236}">
                <a16:creationId xmlns:a16="http://schemas.microsoft.com/office/drawing/2014/main" id="{CCBE3CB5-CF7C-4E23-BB4B-A5753DAEBA26}"/>
              </a:ext>
            </a:extLst>
          </p:cNvPr>
          <p:cNvPicPr>
            <a:picLocks noChangeAspect="1"/>
          </p:cNvPicPr>
          <p:nvPr/>
        </p:nvPicPr>
        <p:blipFill rotWithShape="1">
          <a:blip r:embed="rId2" cstate="hq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22860" y="3067033"/>
            <a:ext cx="1291920" cy="655354"/>
          </a:xfrm>
          <a:prstGeom prst="rect">
            <a:avLst/>
          </a:prstGeom>
          <a:noFill/>
          <a:ln>
            <a:noFill/>
          </a:ln>
          <a:extLst>
            <a:ext uri="{53640926-AAD7-44D8-BBD7-CCE9431645EC}">
              <a14:shadowObscured xmlns:a14="http://schemas.microsoft.com/office/drawing/2010/main"/>
            </a:ext>
          </a:extLst>
        </p:spPr>
      </p:pic>
      <p:pic>
        <p:nvPicPr>
          <p:cNvPr id="8" name="Grafik 41" descr="Aquarell, Pinselstrich, Farbe, Abstrakt, Textur, Bürste">
            <a:extLst>
              <a:ext uri="{FF2B5EF4-FFF2-40B4-BE49-F238E27FC236}">
                <a16:creationId xmlns:a16="http://schemas.microsoft.com/office/drawing/2014/main" id="{54DE67F1-65D6-4EB3-B8CC-ECB1A4384B6D}"/>
              </a:ext>
            </a:extLst>
          </p:cNvPr>
          <p:cNvPicPr>
            <a:picLocks noChangeAspect="1"/>
          </p:cNvPicPr>
          <p:nvPr/>
        </p:nvPicPr>
        <p:blipFill rotWithShape="1">
          <a:blip r:embed="rId3" cstate="hq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5862330" y="4906084"/>
            <a:ext cx="1921500" cy="609600"/>
          </a:xfrm>
          <a:prstGeom prst="rect">
            <a:avLst/>
          </a:prstGeom>
          <a:noFill/>
          <a:ln>
            <a:noFill/>
          </a:ln>
          <a:extLst>
            <a:ext uri="{53640926-AAD7-44D8-BBD7-CCE9431645EC}">
              <a14:shadowObscured xmlns:a14="http://schemas.microsoft.com/office/drawing/2010/main"/>
            </a:ext>
          </a:extLst>
        </p:spPr>
      </p:pic>
      <p:pic>
        <p:nvPicPr>
          <p:cNvPr id="9" name="Εικόνα 8" descr="Εικόνα που περιέχει κομμάτι, φέτα, σνακ&#10;&#10;Περιγραφή που δημιουργήθηκε αυτόματα">
            <a:extLst>
              <a:ext uri="{FF2B5EF4-FFF2-40B4-BE49-F238E27FC236}">
                <a16:creationId xmlns:a16="http://schemas.microsoft.com/office/drawing/2014/main" id="{D6873CFB-4E2E-45E4-83A2-0186F5A72C4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66235" y="395070"/>
            <a:ext cx="1863428" cy="676275"/>
          </a:xfrm>
          <a:prstGeom prst="rect">
            <a:avLst/>
          </a:prstGeom>
          <a:noFill/>
        </p:spPr>
      </p:pic>
      <p:pic>
        <p:nvPicPr>
          <p:cNvPr id="10" name="Grafik 4113" descr="Aquarell, Pinselstrich, Farbe, Abstrakt, Textur, Bürste">
            <a:extLst>
              <a:ext uri="{FF2B5EF4-FFF2-40B4-BE49-F238E27FC236}">
                <a16:creationId xmlns:a16="http://schemas.microsoft.com/office/drawing/2014/main" id="{4C87CCCD-8597-43AB-AFC7-6B6E637671FB}"/>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49491" y="4941248"/>
            <a:ext cx="2476539" cy="530686"/>
          </a:xfrm>
          <a:prstGeom prst="rect">
            <a:avLst/>
          </a:prstGeom>
          <a:noFill/>
          <a:ln>
            <a:noFill/>
          </a:ln>
          <a:extLst>
            <a:ext uri="{53640926-AAD7-44D8-BBD7-CCE9431645EC}">
              <a14:shadowObscured xmlns:a14="http://schemas.microsoft.com/office/drawing/2010/main"/>
            </a:ext>
          </a:extLst>
        </p:spPr>
      </p:pic>
      <p:pic>
        <p:nvPicPr>
          <p:cNvPr id="11" name="Grafik 48" descr="Aquarell, Pinselstrich, Farbe, Abstrakt, Textur, Bürste">
            <a:extLst>
              <a:ext uri="{FF2B5EF4-FFF2-40B4-BE49-F238E27FC236}">
                <a16:creationId xmlns:a16="http://schemas.microsoft.com/office/drawing/2014/main" id="{69F0460D-B997-4638-BE77-F6BE4B143243}"/>
              </a:ext>
            </a:extLst>
          </p:cNvPr>
          <p:cNvPicPr>
            <a:picLocks noChangeAspect="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766236" y="2914449"/>
            <a:ext cx="1863428" cy="677545"/>
          </a:xfrm>
          <a:prstGeom prst="rect">
            <a:avLst/>
          </a:prstGeom>
          <a:noFill/>
          <a:ln>
            <a:noFill/>
          </a:ln>
          <a:extLst>
            <a:ext uri="{53640926-AAD7-44D8-BBD7-CCE9431645EC}">
              <a14:shadowObscured xmlns:a14="http://schemas.microsoft.com/office/drawing/2010/main"/>
            </a:ext>
          </a:extLst>
        </p:spPr>
      </p:pic>
      <p:pic>
        <p:nvPicPr>
          <p:cNvPr id="6" name="Grafik 617" descr="Aquarell, Pinselstrich, Farbe, Abstrakt, Textur, Bürste">
            <a:extLst>
              <a:ext uri="{FF2B5EF4-FFF2-40B4-BE49-F238E27FC236}">
                <a16:creationId xmlns:a16="http://schemas.microsoft.com/office/drawing/2014/main" id="{5CE31A8F-4B39-4FC2-93C8-AE71D64A2481}"/>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Schritt 4: </a:t>
            </a:r>
            <a:r>
              <a:rPr lang="de-DE" sz="3200" b="0" dirty="0"/>
              <a:t>Wie geht es Dir?</a:t>
            </a:r>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a:xfrm>
            <a:off x="154858" y="1791799"/>
            <a:ext cx="5941142" cy="4742323"/>
          </a:xfrm>
        </p:spPr>
        <p:txBody>
          <a:bodyPr>
            <a:noAutofit/>
          </a:bodyPr>
          <a:lstStyle/>
          <a:p>
            <a:pPr marL="0" indent="0" algn="just">
              <a:lnSpc>
                <a:spcPct val="130000"/>
              </a:lnSpc>
              <a:buNone/>
            </a:pPr>
            <a:r>
              <a:rPr lang="de-DE" sz="1600" dirty="0">
                <a:solidFill>
                  <a:schemeClr val="accent1"/>
                </a:solidFill>
                <a:latin typeface="Calibri" panose="020F0502020204030204" pitchFamily="34" charset="0"/>
                <a:ea typeface="MyriadPro-Regular"/>
                <a:cs typeface="Arial" panose="020B0604020202020204" pitchFamily="34" charset="0"/>
              </a:rPr>
              <a:t>Du bist noch immer in der Rolle deiner gewählten Person. </a:t>
            </a:r>
            <a:endParaRPr lang="de-DE" sz="1600" dirty="0">
              <a:solidFill>
                <a:schemeClr val="accent1"/>
              </a:solidFill>
              <a:effectLst/>
              <a:latin typeface="Calibri" panose="020F0502020204030204" pitchFamily="34" charset="0"/>
              <a:ea typeface="MyriadPro-Regular"/>
              <a:cs typeface="Arial" panose="020B0604020202020204" pitchFamily="34" charset="0"/>
            </a:endParaRPr>
          </a:p>
          <a:p>
            <a:pPr>
              <a:lnSpc>
                <a:spcPct val="130000"/>
              </a:lnSpc>
              <a:buClr>
                <a:srgbClr val="FFC000"/>
              </a:buClr>
              <a:buFont typeface="Calibri" panose="020F0502020204030204" pitchFamily="34" charset="0"/>
              <a:buChar char="₋"/>
            </a:pPr>
            <a:r>
              <a:rPr lang="de-DE" sz="1600" b="1" dirty="0">
                <a:latin typeface="Calibri" panose="020F0502020204030204" pitchFamily="34" charset="0"/>
                <a:ea typeface="MyriadPro-Regular"/>
                <a:cs typeface="Arial" panose="020B0604020202020204" pitchFamily="34" charset="0"/>
              </a:rPr>
              <a:t>Erzähle uns nun über deine Bedürfnisse</a:t>
            </a:r>
            <a:r>
              <a:rPr lang="de-DE" sz="1600" dirty="0">
                <a:latin typeface="Calibri" panose="020F0502020204030204" pitchFamily="34" charset="0"/>
                <a:ea typeface="MyriadPro-Regular"/>
                <a:cs typeface="Arial" panose="020B0604020202020204" pitchFamily="34" charset="0"/>
              </a:rPr>
              <a:t>. </a:t>
            </a:r>
          </a:p>
          <a:p>
            <a:pPr>
              <a:lnSpc>
                <a:spcPct val="130000"/>
              </a:lnSpc>
              <a:buClr>
                <a:srgbClr val="FFC000"/>
              </a:buClr>
              <a:buFont typeface="Calibri" panose="020F0502020204030204" pitchFamily="34" charset="0"/>
              <a:buChar char="₋"/>
            </a:pPr>
            <a:r>
              <a:rPr lang="de-DE" sz="1600" dirty="0">
                <a:latin typeface="Calibri" panose="020F0502020204030204" pitchFamily="34" charset="0"/>
                <a:ea typeface="MyriadPro-Regular"/>
                <a:cs typeface="Arial" panose="020B0604020202020204" pitchFamily="34" charset="0"/>
              </a:rPr>
              <a:t>Nimm dir Zeit um folgende Fragen </a:t>
            </a:r>
            <a:r>
              <a:rPr lang="de-DE" sz="1600" b="1" dirty="0">
                <a:latin typeface="Calibri" panose="020F0502020204030204" pitchFamily="34" charset="0"/>
                <a:ea typeface="MyriadPro-Regular"/>
                <a:cs typeface="Arial" panose="020B0604020202020204" pitchFamily="34" charset="0"/>
              </a:rPr>
              <a:t>zu beantworten</a:t>
            </a:r>
            <a:r>
              <a:rPr lang="de-DE" sz="1600" dirty="0">
                <a:latin typeface="Calibri" panose="020F0502020204030204" pitchFamily="34" charset="0"/>
                <a:ea typeface="MyriadPro-Regular"/>
                <a:cs typeface="Arial" panose="020B0604020202020204" pitchFamily="34" charset="0"/>
              </a:rPr>
              <a:t> : </a:t>
            </a:r>
            <a:endParaRPr lang="de-DE" sz="1600" dirty="0">
              <a:effectLst/>
              <a:latin typeface="Calibri" panose="020F0502020204030204" pitchFamily="34" charset="0"/>
              <a:ea typeface="MyriadPro-Regular"/>
              <a:cs typeface="Arial" panose="020B0604020202020204" pitchFamily="34" charset="0"/>
            </a:endParaRPr>
          </a:p>
          <a:p>
            <a:pPr marL="0" indent="0" algn="just">
              <a:lnSpc>
                <a:spcPct val="130000"/>
              </a:lnSpc>
              <a:buNone/>
            </a:pPr>
            <a:r>
              <a:rPr lang="de-DE"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Überleben:</a:t>
            </a:r>
          </a:p>
          <a:p>
            <a:pPr lvl="1" algn="just">
              <a:lnSpc>
                <a:spcPct val="130000"/>
              </a:lnSpc>
            </a:pPr>
            <a:r>
              <a:rPr lang="de-DE" sz="1600" i="1" dirty="0">
                <a:latin typeface="Calibri" panose="020F0502020204030204" pitchFamily="34" charset="0"/>
                <a:ea typeface="MyriadPro-Regular"/>
                <a:cs typeface="Arial" panose="020B0604020202020204" pitchFamily="34" charset="0"/>
              </a:rPr>
              <a:t>Ist dein Bedürfnis nach Sicherheit und Überleben irgendwo bedroht? Wodurch?</a:t>
            </a:r>
          </a:p>
          <a:p>
            <a:pPr lvl="1" algn="just">
              <a:lnSpc>
                <a:spcPct val="130000"/>
              </a:lnSpc>
            </a:pPr>
            <a:r>
              <a:rPr lang="de-DE" sz="1600" i="1" dirty="0">
                <a:latin typeface="Calibri" panose="020F0502020204030204" pitchFamily="34" charset="0"/>
                <a:ea typeface="MyriadPro-Regular"/>
                <a:cs typeface="Arial" panose="020B0604020202020204" pitchFamily="34" charset="0"/>
              </a:rPr>
              <a:t>Ist dein Bedürfnis nach Sicherheit und überleben auch irgendwo erfüllt? Wo?</a:t>
            </a:r>
          </a:p>
          <a:p>
            <a:pPr marL="0" indent="0" algn="just">
              <a:lnSpc>
                <a:spcPct val="130000"/>
              </a:lnSpc>
              <a:buNone/>
            </a:pPr>
            <a:r>
              <a:rPr lang="de-DE"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Liebe und Zugehörigkeit:</a:t>
            </a:r>
          </a:p>
          <a:p>
            <a:pPr lvl="1" algn="just">
              <a:lnSpc>
                <a:spcPct val="130000"/>
              </a:lnSpc>
            </a:pPr>
            <a:r>
              <a:rPr lang="de-DE" sz="1600" i="1" dirty="0">
                <a:latin typeface="Calibri" panose="020F0502020204030204" pitchFamily="34" charset="0"/>
                <a:cs typeface="Arial" panose="020B0604020202020204" pitchFamily="34" charset="0"/>
              </a:rPr>
              <a:t>Gibt es derzeit jemandem, zu dem du dich zugehörig fühlst? Wer ist das?</a:t>
            </a:r>
          </a:p>
          <a:p>
            <a:pPr lvl="1" algn="just">
              <a:lnSpc>
                <a:spcPct val="130000"/>
              </a:lnSpc>
            </a:pPr>
            <a:r>
              <a:rPr lang="de-DE" sz="1600" i="1" dirty="0">
                <a:latin typeface="Calibri" panose="020F0502020204030204" pitchFamily="34" charset="0"/>
                <a:cs typeface="Arial" panose="020B0604020202020204" pitchFamily="34" charset="0"/>
              </a:rPr>
              <a:t>Für wen möchtest du dich einsetzen?</a:t>
            </a:r>
          </a:p>
          <a:p>
            <a:pPr marL="0" indent="0">
              <a:buNone/>
            </a:pPr>
            <a:endParaRPr lang="de-DE" sz="1600" dirty="0"/>
          </a:p>
        </p:txBody>
      </p:sp>
      <p:sp>
        <p:nvSpPr>
          <p:cNvPr id="4" name="Θέση περιεχομένου 3">
            <a:extLst>
              <a:ext uri="{FF2B5EF4-FFF2-40B4-BE49-F238E27FC236}">
                <a16:creationId xmlns:a16="http://schemas.microsoft.com/office/drawing/2014/main" id="{B0CC7C63-6472-4947-BE94-3AF453FD9569}"/>
              </a:ext>
            </a:extLst>
          </p:cNvPr>
          <p:cNvSpPr>
            <a:spLocks noGrp="1"/>
          </p:cNvSpPr>
          <p:nvPr>
            <p:ph sz="half" idx="2"/>
          </p:nvPr>
        </p:nvSpPr>
        <p:spPr>
          <a:xfrm>
            <a:off x="6132873" y="464418"/>
            <a:ext cx="5980469" cy="4351338"/>
          </a:xfrm>
          <a:noFill/>
        </p:spPr>
        <p:txBody>
          <a:bodyPr>
            <a:noAutofit/>
          </a:bodyPr>
          <a:lstStyle/>
          <a:p>
            <a:pPr marL="0" indent="0" algn="just">
              <a:lnSpc>
                <a:spcPct val="130000"/>
              </a:lnSpc>
              <a:buNone/>
            </a:pPr>
            <a:r>
              <a:rPr lang="de-DE"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Spaß:</a:t>
            </a:r>
          </a:p>
          <a:p>
            <a:pPr lvl="1" algn="just">
              <a:lnSpc>
                <a:spcPct val="130000"/>
              </a:lnSpc>
            </a:pPr>
            <a:r>
              <a:rPr lang="de-DE" sz="1600" i="1" dirty="0">
                <a:latin typeface="Calibri" panose="020F0502020204030204" pitchFamily="34" charset="0"/>
                <a:ea typeface="MyriadPro-Regular"/>
                <a:cs typeface="Arial" panose="020B0604020202020204" pitchFamily="34" charset="0"/>
              </a:rPr>
              <a:t>Findest du die Situation gerade eher langweilig oder eher spannend? Wieso?</a:t>
            </a:r>
          </a:p>
          <a:p>
            <a:pPr lvl="1" algn="just">
              <a:lnSpc>
                <a:spcPct val="130000"/>
              </a:lnSpc>
            </a:pPr>
            <a:r>
              <a:rPr lang="de-DE" sz="1600" i="1" dirty="0">
                <a:latin typeface="Calibri" panose="020F0502020204030204" pitchFamily="34" charset="0"/>
                <a:ea typeface="MyriadPro-Regular"/>
                <a:cs typeface="Arial" panose="020B0604020202020204" pitchFamily="34" charset="0"/>
              </a:rPr>
              <a:t>Welche Möglichkeiten birgt diese Situation für dich, etwas Neues zu entdecken?</a:t>
            </a:r>
          </a:p>
          <a:p>
            <a:pPr lvl="1" algn="just">
              <a:lnSpc>
                <a:spcPct val="130000"/>
              </a:lnSpc>
            </a:pPr>
            <a:r>
              <a:rPr lang="de-DE" sz="1600" i="1" dirty="0">
                <a:latin typeface="Calibri" panose="020F0502020204030204" pitchFamily="34" charset="0"/>
                <a:ea typeface="MyriadPro-Regular"/>
                <a:cs typeface="Arial" panose="020B0604020202020204" pitchFamily="34" charset="0"/>
              </a:rPr>
              <a:t>Worauf bist du im Moment neugierig? Wie könntest du deine Neugierde stillen?</a:t>
            </a:r>
            <a:r>
              <a:rPr lang="de-DE" sz="1600" b="1" dirty="0">
                <a:latin typeface="Calibri" panose="020F0502020204030204" pitchFamily="34" charset="0"/>
                <a:ea typeface="MyriadPro-Regular"/>
                <a:cs typeface="Arial" panose="020B0604020202020204" pitchFamily="34" charset="0"/>
              </a:rPr>
              <a:t> </a:t>
            </a:r>
          </a:p>
          <a:p>
            <a:pPr marL="0" indent="0" algn="just">
              <a:lnSpc>
                <a:spcPct val="130000"/>
              </a:lnSpc>
              <a:buNone/>
            </a:pPr>
            <a:r>
              <a:rPr lang="de-DE"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Freiheit:</a:t>
            </a:r>
          </a:p>
          <a:p>
            <a:pPr lvl="1" algn="just">
              <a:lnSpc>
                <a:spcPct val="130000"/>
              </a:lnSpc>
            </a:pPr>
            <a:r>
              <a:rPr lang="de-DE" sz="1600" i="1" dirty="0">
                <a:latin typeface="Calibri" panose="020F0502020204030204" pitchFamily="34" charset="0"/>
                <a:ea typeface="MyriadPro-Regular"/>
                <a:cs typeface="Arial" panose="020B0604020202020204" pitchFamily="34" charset="0"/>
              </a:rPr>
              <a:t>In welchen Bereichen fühlst du dich frei?</a:t>
            </a:r>
          </a:p>
          <a:p>
            <a:pPr lvl="1" algn="just">
              <a:lnSpc>
                <a:spcPct val="130000"/>
              </a:lnSpc>
            </a:pPr>
            <a:r>
              <a:rPr lang="de-DE" sz="1600" i="1" dirty="0">
                <a:latin typeface="Calibri" panose="020F0502020204030204" pitchFamily="34" charset="0"/>
                <a:ea typeface="MyriadPro-Regular"/>
                <a:cs typeface="Arial" panose="020B0604020202020204" pitchFamily="34" charset="0"/>
              </a:rPr>
              <a:t>In welchen Bereichen bestimmt jemand anderer über dich?</a:t>
            </a:r>
          </a:p>
          <a:p>
            <a:pPr lvl="1" algn="just">
              <a:lnSpc>
                <a:spcPct val="130000"/>
              </a:lnSpc>
            </a:pPr>
            <a:r>
              <a:rPr lang="de-DE" sz="1600" i="1" dirty="0">
                <a:latin typeface="Calibri" panose="020F0502020204030204" pitchFamily="34" charset="0"/>
                <a:ea typeface="MyriadPro-Regular"/>
                <a:cs typeface="Arial" panose="020B0604020202020204" pitchFamily="34" charset="0"/>
              </a:rPr>
              <a:t>Für wen hast du Verantwortung?</a:t>
            </a:r>
          </a:p>
          <a:p>
            <a:pPr lvl="1" algn="just">
              <a:lnSpc>
                <a:spcPct val="130000"/>
              </a:lnSpc>
            </a:pPr>
            <a:r>
              <a:rPr lang="de-DE" sz="1600" i="1" dirty="0">
                <a:latin typeface="Calibri" panose="020F0502020204030204" pitchFamily="34" charset="0"/>
                <a:ea typeface="MyriadPro-Regular"/>
                <a:cs typeface="Arial" panose="020B0604020202020204" pitchFamily="34" charset="0"/>
              </a:rPr>
              <a:t>Für wen fühlst du dich verantwortlich?</a:t>
            </a:r>
            <a:endParaRPr lang="de-DE" sz="1600" b="1" dirty="0">
              <a:latin typeface="Calibri" panose="020F0502020204030204" pitchFamily="34" charset="0"/>
              <a:ea typeface="MyriadPro-Regular"/>
              <a:cs typeface="Arial" panose="020B0604020202020204" pitchFamily="34" charset="0"/>
            </a:endParaRPr>
          </a:p>
          <a:p>
            <a:pPr marL="0" indent="0" algn="just">
              <a:lnSpc>
                <a:spcPct val="130000"/>
              </a:lnSpc>
              <a:buNone/>
            </a:pPr>
            <a:r>
              <a:rPr lang="de-DE"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Macht/Einfluss:</a:t>
            </a:r>
          </a:p>
          <a:p>
            <a:pPr lvl="1" algn="just">
              <a:lnSpc>
                <a:spcPct val="130000"/>
              </a:lnSpc>
            </a:pPr>
            <a:r>
              <a:rPr lang="de-DE" sz="1600" i="1" dirty="0">
                <a:latin typeface="Calibri" panose="020F0502020204030204" pitchFamily="34" charset="0"/>
                <a:ea typeface="MyriadPro-Regular"/>
                <a:cs typeface="Arial" panose="020B0604020202020204" pitchFamily="34" charset="0"/>
              </a:rPr>
              <a:t>Fühlst du dich derzeit eher mächtig oder ohnmächtig?</a:t>
            </a:r>
          </a:p>
          <a:p>
            <a:pPr lvl="1" algn="just">
              <a:lnSpc>
                <a:spcPct val="130000"/>
              </a:lnSpc>
            </a:pPr>
            <a:r>
              <a:rPr lang="de-DE" sz="1600" i="1" dirty="0">
                <a:latin typeface="Calibri" panose="020F0502020204030204" pitchFamily="34" charset="0"/>
                <a:ea typeface="MyriadPro-Regular"/>
                <a:cs typeface="Arial" panose="020B0604020202020204" pitchFamily="34" charset="0"/>
              </a:rPr>
              <a:t>Auf welche Bereiche der Situation hast du Einfluss?</a:t>
            </a:r>
          </a:p>
          <a:p>
            <a:pPr lvl="1" algn="just">
              <a:lnSpc>
                <a:spcPct val="130000"/>
              </a:lnSpc>
            </a:pPr>
            <a:r>
              <a:rPr lang="de-DE" sz="1600" i="1" dirty="0">
                <a:latin typeface="Calibri" panose="020F0502020204030204" pitchFamily="34" charset="0"/>
                <a:ea typeface="MyriadPro-Regular"/>
                <a:cs typeface="Arial" panose="020B0604020202020204" pitchFamily="34" charset="0"/>
              </a:rPr>
              <a:t>Auf welche Bereiche der Situation hast du keinen Einfluss?</a:t>
            </a:r>
          </a:p>
          <a:p>
            <a:pPr lvl="1" algn="just">
              <a:lnSpc>
                <a:spcPct val="130000"/>
              </a:lnSpc>
            </a:pPr>
            <a:endParaRPr lang="de-DE" sz="1600" dirty="0"/>
          </a:p>
        </p:txBody>
      </p:sp>
      <p:pic>
        <p:nvPicPr>
          <p:cNvPr id="5" name="Γραφικό 4" descr="Ίχνη παπουτσιών περίγραμμα">
            <a:extLst>
              <a:ext uri="{FF2B5EF4-FFF2-40B4-BE49-F238E27FC236}">
                <a16:creationId xmlns:a16="http://schemas.microsoft.com/office/drawing/2014/main" id="{BE6EFDAA-22ED-4705-B211-377C66560BCB}"/>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571776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4156" descr="Aquarell, Pinselstrich, Farbe, Abstrakt, Textur, Bürste">
            <a:extLst>
              <a:ext uri="{FF2B5EF4-FFF2-40B4-BE49-F238E27FC236}">
                <a16:creationId xmlns:a16="http://schemas.microsoft.com/office/drawing/2014/main" id="{5AAE6394-C706-48EC-A7A7-1F58E9AC042C}"/>
              </a:ext>
            </a:extLst>
          </p:cNvPr>
          <p:cNvPicPr>
            <a:picLocks noChangeAspect="1"/>
          </p:cNvPicPr>
          <p:nvPr/>
        </p:nvPicPr>
        <p:blipFill rotWithShape="1">
          <a:blip r:embed="rId2" cstate="hq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1" y="2951381"/>
            <a:ext cx="1372677" cy="655354"/>
          </a:xfrm>
          <a:prstGeom prst="rect">
            <a:avLst/>
          </a:prstGeom>
          <a:noFill/>
          <a:ln>
            <a:noFill/>
          </a:ln>
          <a:extLst>
            <a:ext uri="{53640926-AAD7-44D8-BBD7-CCE9431645EC}">
              <a14:shadowObscured xmlns:a14="http://schemas.microsoft.com/office/drawing/2010/main"/>
            </a:ext>
          </a:extLst>
        </p:spPr>
      </p:pic>
      <p:pic>
        <p:nvPicPr>
          <p:cNvPr id="11" name="Grafik 4113" descr="Aquarell, Pinselstrich, Farbe, Abstrakt, Textur, Bürste">
            <a:extLst>
              <a:ext uri="{FF2B5EF4-FFF2-40B4-BE49-F238E27FC236}">
                <a16:creationId xmlns:a16="http://schemas.microsoft.com/office/drawing/2014/main" id="{0017B9C3-FB60-431D-93E3-70334A435504}"/>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3771" y="4287709"/>
            <a:ext cx="2465109" cy="530686"/>
          </a:xfrm>
          <a:prstGeom prst="rect">
            <a:avLst/>
          </a:prstGeom>
          <a:noFill/>
          <a:ln>
            <a:noFill/>
          </a:ln>
          <a:extLst>
            <a:ext uri="{53640926-AAD7-44D8-BBD7-CCE9431645EC}">
              <a14:shadowObscured xmlns:a14="http://schemas.microsoft.com/office/drawing/2010/main"/>
            </a:ext>
          </a:extLst>
        </p:spPr>
      </p:pic>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a:xfrm>
            <a:off x="108156" y="1693016"/>
            <a:ext cx="5348748" cy="4963423"/>
          </a:xfrm>
        </p:spPr>
        <p:txBody>
          <a:bodyPr>
            <a:normAutofit fontScale="77500" lnSpcReduction="20000"/>
          </a:bodyPr>
          <a:lstStyle/>
          <a:p>
            <a:pPr marL="0" indent="0" algn="just">
              <a:lnSpc>
                <a:spcPct val="130000"/>
              </a:lnSpc>
              <a:buNone/>
            </a:pPr>
            <a:r>
              <a:rPr lang="de-DE" sz="2100" i="1" dirty="0">
                <a:solidFill>
                  <a:schemeClr val="accent1"/>
                </a:solidFill>
                <a:latin typeface="Calibri" panose="020F0502020204030204" pitchFamily="34" charset="0"/>
                <a:ea typeface="MyriadPro-Regular"/>
                <a:cs typeface="Arial" panose="020B0604020202020204" pitchFamily="34" charset="0"/>
              </a:rPr>
              <a:t>Wie würdest du jetzt handeln? Welches deiner Bedürfnisse möchtest du in dieser Situation am dringendsten erfüllen</a:t>
            </a:r>
            <a:r>
              <a:rPr lang="de-DE" sz="2100" i="1" dirty="0">
                <a:solidFill>
                  <a:schemeClr val="accent1"/>
                </a:solidFill>
                <a:effectLst/>
                <a:latin typeface="Calibri" panose="020F0502020204030204" pitchFamily="34" charset="0"/>
                <a:ea typeface="MyriadPro-Regular"/>
                <a:cs typeface="Arial" panose="020B0604020202020204" pitchFamily="34" charset="0"/>
              </a:rPr>
              <a:t>? </a:t>
            </a:r>
          </a:p>
          <a:p>
            <a:pPr marL="0" indent="0" algn="just">
              <a:lnSpc>
                <a:spcPct val="130000"/>
              </a:lnSpc>
              <a:buNone/>
            </a:pPr>
            <a:r>
              <a:rPr lang="de-DE" sz="2100" b="1" dirty="0">
                <a:latin typeface="Calibri" panose="020F0502020204030204" pitchFamily="34" charset="0"/>
                <a:ea typeface="MyriadPro-Regular"/>
                <a:cs typeface="Arial" panose="020B0604020202020204" pitchFamily="34" charset="0"/>
              </a:rPr>
              <a:t>Entscheide dich für zwei Bedürfnisse, </a:t>
            </a:r>
            <a:r>
              <a:rPr lang="de-DE" sz="2100" dirty="0">
                <a:latin typeface="Calibri" panose="020F0502020204030204" pitchFamily="34" charset="0"/>
                <a:ea typeface="MyriadPro-Regular"/>
                <a:cs typeface="Arial" panose="020B0604020202020204" pitchFamily="34" charset="0"/>
              </a:rPr>
              <a:t>die du derzeit am wichtigsten findest und beantworte die Fragen dazu</a:t>
            </a:r>
            <a:r>
              <a:rPr lang="de-DE" sz="2100" dirty="0">
                <a:effectLst/>
                <a:latin typeface="Calibri" panose="020F0502020204030204" pitchFamily="34" charset="0"/>
                <a:ea typeface="MyriadPro-Regular"/>
                <a:cs typeface="Arial" panose="020B0604020202020204" pitchFamily="34" charset="0"/>
              </a:rPr>
              <a:t>:</a:t>
            </a:r>
          </a:p>
          <a:p>
            <a:pPr marL="0" indent="0" algn="just">
              <a:lnSpc>
                <a:spcPct val="130000"/>
              </a:lnSpc>
              <a:buNone/>
            </a:pPr>
            <a:r>
              <a:rPr lang="de-DE"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Überleben:</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Was kannst du jetzt sofort tun, damit du dich sicherer fühlen kannst?</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Wer benötigt in dieser Situation am meisten Schutz? </a:t>
            </a:r>
          </a:p>
          <a:p>
            <a:pPr marL="0" indent="0" algn="just">
              <a:lnSpc>
                <a:spcPct val="130000"/>
              </a:lnSpc>
              <a:buNone/>
            </a:pPr>
            <a:r>
              <a:rPr lang="de-DE"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Liebe und Zugehörigkeit:</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Wie kannst du das Vertrauen einer anderen Person gewinnen?</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Wem könntest du jetzt eine Freude bereiten? Wodurch</a:t>
            </a:r>
            <a:r>
              <a:rPr lang="de-DE" sz="2000" i="1" dirty="0">
                <a:effectLst/>
                <a:latin typeface="Calibri" panose="020F0502020204030204" pitchFamily="34" charset="0"/>
                <a:ea typeface="MyriadPro-Regular"/>
                <a:cs typeface="Arial" panose="020B0604020202020204" pitchFamily="34" charset="0"/>
              </a:rPr>
              <a:t>?</a:t>
            </a:r>
          </a:p>
        </p:txBody>
      </p:sp>
      <p:pic>
        <p:nvPicPr>
          <p:cNvPr id="9" name="Grafik 41" descr="Aquarell, Pinselstrich, Farbe, Abstrakt, Textur, Bürste">
            <a:extLst>
              <a:ext uri="{FF2B5EF4-FFF2-40B4-BE49-F238E27FC236}">
                <a16:creationId xmlns:a16="http://schemas.microsoft.com/office/drawing/2014/main" id="{AACFB8B7-B4BE-4889-B72B-57CF922E1517}"/>
              </a:ext>
            </a:extLst>
          </p:cNvPr>
          <p:cNvPicPr>
            <a:picLocks noChangeAspect="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5420331" y="4220225"/>
            <a:ext cx="2009906" cy="609600"/>
          </a:xfrm>
          <a:prstGeom prst="rect">
            <a:avLst/>
          </a:prstGeom>
          <a:noFill/>
          <a:ln>
            <a:noFill/>
          </a:ln>
          <a:extLst>
            <a:ext uri="{53640926-AAD7-44D8-BBD7-CCE9431645EC}">
              <a14:shadowObscured xmlns:a14="http://schemas.microsoft.com/office/drawing/2010/main"/>
            </a:ext>
          </a:extLst>
        </p:spPr>
      </p:pic>
      <p:pic>
        <p:nvPicPr>
          <p:cNvPr id="10" name="Εικόνα 9" descr="Εικόνα που περιέχει κομμάτι, φέτα, σνακ&#10;&#10;Περιγραφή που δημιουργήθηκε αυτόματα">
            <a:extLst>
              <a:ext uri="{FF2B5EF4-FFF2-40B4-BE49-F238E27FC236}">
                <a16:creationId xmlns:a16="http://schemas.microsoft.com/office/drawing/2014/main" id="{0BF44936-8830-4A7E-AC2C-8A600CBDC5A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96264" y="1517313"/>
            <a:ext cx="1168457" cy="676275"/>
          </a:xfrm>
          <a:prstGeom prst="rect">
            <a:avLst/>
          </a:prstGeom>
          <a:noFill/>
        </p:spPr>
      </p:pic>
      <p:pic>
        <p:nvPicPr>
          <p:cNvPr id="12" name="Grafik 48" descr="Aquarell, Pinselstrich, Farbe, Abstrakt, Textur, Bürste">
            <a:extLst>
              <a:ext uri="{FF2B5EF4-FFF2-40B4-BE49-F238E27FC236}">
                <a16:creationId xmlns:a16="http://schemas.microsoft.com/office/drawing/2014/main" id="{668250C8-3C9A-4C02-937F-8C8C69946E56}"/>
              </a:ext>
            </a:extLst>
          </p:cNvPr>
          <p:cNvPicPr>
            <a:picLocks noChangeAspect="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428645" y="2574248"/>
            <a:ext cx="1863428" cy="655354"/>
          </a:xfrm>
          <a:prstGeom prst="rect">
            <a:avLst/>
          </a:prstGeom>
          <a:noFill/>
          <a:ln>
            <a:noFill/>
          </a:ln>
          <a:extLst>
            <a:ext uri="{53640926-AAD7-44D8-BBD7-CCE9431645EC}">
              <a14:shadowObscured xmlns:a14="http://schemas.microsoft.com/office/drawing/2010/main"/>
            </a:ext>
          </a:extLst>
        </p:spPr>
      </p:pic>
      <p:pic>
        <p:nvPicPr>
          <p:cNvPr id="7" name="Grafik 617" descr="Aquarell, Pinselstrich, Farbe, Abstrakt, Textur, Bürste">
            <a:extLst>
              <a:ext uri="{FF2B5EF4-FFF2-40B4-BE49-F238E27FC236}">
                <a16:creationId xmlns:a16="http://schemas.microsoft.com/office/drawing/2014/main" id="{CAE003A1-8C4B-40F4-A11B-D7C803AAEC48}"/>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Schritt 5: </a:t>
            </a:r>
            <a:r>
              <a:rPr lang="de-DE" sz="3200" b="0" dirty="0"/>
              <a:t>Was würdest du tun?</a:t>
            </a:r>
          </a:p>
        </p:txBody>
      </p:sp>
      <p:sp>
        <p:nvSpPr>
          <p:cNvPr id="5" name="Θέση περιεχομένου 4">
            <a:extLst>
              <a:ext uri="{FF2B5EF4-FFF2-40B4-BE49-F238E27FC236}">
                <a16:creationId xmlns:a16="http://schemas.microsoft.com/office/drawing/2014/main" id="{261A2E38-4C9C-493E-A321-6F420E609B10}"/>
              </a:ext>
            </a:extLst>
          </p:cNvPr>
          <p:cNvSpPr>
            <a:spLocks noGrp="1"/>
          </p:cNvSpPr>
          <p:nvPr>
            <p:ph sz="half" idx="2"/>
          </p:nvPr>
        </p:nvSpPr>
        <p:spPr>
          <a:xfrm>
            <a:off x="5715001" y="1602658"/>
            <a:ext cx="6368843" cy="5255341"/>
          </a:xfrm>
        </p:spPr>
        <p:txBody>
          <a:bodyPr>
            <a:normAutofit fontScale="77500" lnSpcReduction="20000"/>
          </a:bodyPr>
          <a:lstStyle/>
          <a:p>
            <a:pPr marL="0" indent="0" algn="just">
              <a:lnSpc>
                <a:spcPct val="130000"/>
              </a:lnSpc>
              <a:buNone/>
            </a:pPr>
            <a:r>
              <a:rPr lang="de-DE"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Spaß:</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Was könntest Du jetzt tun, um jemanden zum Lachen zu bringen?</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Wie würde sich das auf die Situation auswirken?</a:t>
            </a:r>
          </a:p>
          <a:p>
            <a:pPr marL="0" indent="0" algn="just">
              <a:lnSpc>
                <a:spcPct val="130000"/>
              </a:lnSpc>
              <a:buNone/>
            </a:pPr>
            <a:r>
              <a:rPr lang="de-DE"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Freiheit:</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Was könntest du jetzt im Moment entscheiden, um deine Situation zu verbessern?</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Welche Folgen hätte diese Entscheidung für dich?</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Welche Folgen hätte diese Entscheidung für andere?</a:t>
            </a:r>
          </a:p>
          <a:p>
            <a:pPr marL="0" indent="0" algn="just">
              <a:lnSpc>
                <a:spcPct val="130000"/>
              </a:lnSpc>
              <a:buNone/>
            </a:pPr>
            <a:r>
              <a:rPr lang="de-DE"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Macht/Einfluss:</a:t>
            </a:r>
          </a:p>
          <a:p>
            <a:pPr lvl="1" algn="just">
              <a:lnSpc>
                <a:spcPct val="130000"/>
              </a:lnSpc>
            </a:pPr>
            <a:r>
              <a:rPr lang="de-DE" sz="2000" i="1" dirty="0">
                <a:latin typeface="Calibri" panose="020F0502020204030204" pitchFamily="34" charset="0"/>
                <a:ea typeface="MyriadPro-Regular"/>
                <a:cs typeface="Arial" panose="020B0604020202020204" pitchFamily="34" charset="0"/>
              </a:rPr>
              <a:t>Durch welche Tat könntest du die Situation für dich und die Menschen, die dir wichtig sind, verbessern?</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Welche Fähigkeiten brauchst du dafür?</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Wen brauchst du dafür?</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Wem würde diese Tat nutzen, wem schaden?</a:t>
            </a:r>
          </a:p>
        </p:txBody>
      </p:sp>
      <p:pic>
        <p:nvPicPr>
          <p:cNvPr id="6" name="Γραφικό 5" descr="Ίχνη παπουτσιών περίγραμμα">
            <a:extLst>
              <a:ext uri="{FF2B5EF4-FFF2-40B4-BE49-F238E27FC236}">
                <a16:creationId xmlns:a16="http://schemas.microsoft.com/office/drawing/2014/main" id="{65E85FBC-20BF-42D8-9E72-986C82B978AB}"/>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2359398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Grafik 617" descr="Aquarell, Pinselstrich, Farbe, Abstrakt, Textur, Bürste">
            <a:extLst>
              <a:ext uri="{FF2B5EF4-FFF2-40B4-BE49-F238E27FC236}">
                <a16:creationId xmlns:a16="http://schemas.microsoft.com/office/drawing/2014/main" id="{DA69530D-6060-4A6C-BE85-DCC8F0FC5949}"/>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Schritt 6: </a:t>
            </a:r>
            <a:r>
              <a:rPr lang="de-DE" sz="3200" b="0" dirty="0"/>
              <a:t>Zwischenstopp!</a:t>
            </a:r>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noFill/>
        </p:spPr>
        <p:txBody>
          <a:bodyPr>
            <a:normAutofit/>
          </a:bodyPr>
          <a:lstStyle/>
          <a:p>
            <a:pPr marL="0" indent="0" algn="just">
              <a:lnSpc>
                <a:spcPct val="130000"/>
              </a:lnSpc>
              <a:buNone/>
              <a:tabLst>
                <a:tab pos="1620520" algn="l"/>
                <a:tab pos="3421380" algn="l"/>
              </a:tabLst>
            </a:pPr>
            <a:r>
              <a:rPr lang="de-DE" sz="1800" b="1" i="1" dirty="0">
                <a:latin typeface="Calibri" panose="020F0502020204030204" pitchFamily="34" charset="0"/>
                <a:ea typeface="MyriadPro-Regular"/>
                <a:cs typeface="Arial" panose="020B0604020202020204" pitchFamily="34" charset="0"/>
              </a:rPr>
              <a:t>Wow, ganz schön bewegte Zeiten waren das damals, oder?</a:t>
            </a:r>
          </a:p>
          <a:p>
            <a:pPr algn="just">
              <a:lnSpc>
                <a:spcPct val="130000"/>
              </a:lnSpc>
              <a:tabLst>
                <a:tab pos="1620520" algn="l"/>
                <a:tab pos="3421380" algn="l"/>
              </a:tabLst>
            </a:pPr>
            <a:r>
              <a:rPr lang="de-DE" sz="1800" dirty="0">
                <a:latin typeface="Calibri" panose="020F0502020204030204" pitchFamily="34" charset="0"/>
                <a:ea typeface="MyriadPro-Regular"/>
                <a:cs typeface="Arial" panose="020B0604020202020204" pitchFamily="34" charset="0"/>
              </a:rPr>
              <a:t>Wenn du wissen willst, wie die Person, in die du dich jetzt hineinversetzt hast, damals tatsächlich gehandelt hat</a:t>
            </a:r>
            <a:r>
              <a:rPr lang="de-DE" sz="1800" b="1" dirty="0">
                <a:latin typeface="Calibri" panose="020F0502020204030204" pitchFamily="34" charset="0"/>
                <a:ea typeface="MyriadPro-Regular"/>
                <a:cs typeface="Arial" panose="020B0604020202020204" pitchFamily="34" charset="0"/>
              </a:rPr>
              <a:t>, lies hier im entsprechenden Kasten weiter</a:t>
            </a:r>
            <a:r>
              <a:rPr lang="de-DE" sz="1800" dirty="0">
                <a:latin typeface="Calibri" panose="020F0502020204030204" pitchFamily="34" charset="0"/>
                <a:ea typeface="MyriadPro-Regular"/>
                <a:cs typeface="Arial" panose="020B0604020202020204" pitchFamily="34" charset="0"/>
              </a:rPr>
              <a:t>:</a:t>
            </a:r>
          </a:p>
          <a:p>
            <a:pPr algn="just">
              <a:lnSpc>
                <a:spcPct val="130000"/>
              </a:lnSpc>
              <a:tabLst>
                <a:tab pos="1620520" algn="l"/>
                <a:tab pos="3421380" algn="l"/>
              </a:tabLst>
            </a:pPr>
            <a:r>
              <a:rPr lang="de-DE" sz="1800" b="1" dirty="0">
                <a:latin typeface="Calibri" panose="020F0502020204030204" pitchFamily="34" charset="0"/>
                <a:ea typeface="MyriadPro-Regular"/>
                <a:cs typeface="Arial" panose="020B0604020202020204" pitchFamily="34" charset="0"/>
              </a:rPr>
              <a:t>Aber Achtung! </a:t>
            </a:r>
            <a:r>
              <a:rPr lang="de-DE" sz="1800" dirty="0">
                <a:latin typeface="Calibri" panose="020F0502020204030204" pitchFamily="34" charset="0"/>
                <a:ea typeface="MyriadPro-Regular"/>
                <a:cs typeface="Arial" panose="020B0604020202020204" pitchFamily="34" charset="0"/>
              </a:rPr>
              <a:t>Lies nur diese eine Box, sonst geht für dich die Spannung bei den anderen Personen verloren!</a:t>
            </a:r>
          </a:p>
        </p:txBody>
      </p:sp>
      <p:pic>
        <p:nvPicPr>
          <p:cNvPr id="38" name="Grafik 118" descr="Εικόνα που περιέχει κείμενο&#10;&#10;Περιγραφή που δημιουργήθηκε αυτόματα">
            <a:extLst>
              <a:ext uri="{FF2B5EF4-FFF2-40B4-BE49-F238E27FC236}">
                <a16:creationId xmlns:a16="http://schemas.microsoft.com/office/drawing/2014/main" id="{F1B67337-C5DC-4263-8F74-2A56D455C2C9}"/>
              </a:ext>
            </a:extLst>
          </p:cNvPr>
          <p:cNvPicPr>
            <a:picLocks noChangeAspect="1"/>
          </p:cNvPicPr>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6121041" y="4882339"/>
            <a:ext cx="2979420" cy="1057275"/>
          </a:xfrm>
          <a:prstGeom prst="rect">
            <a:avLst/>
          </a:prstGeom>
          <a:noFill/>
          <a:ln>
            <a:noFill/>
          </a:ln>
          <a:extLst>
            <a:ext uri="{53640926-AAD7-44D8-BBD7-CCE9431645EC}">
              <a14:shadowObscured xmlns:a14="http://schemas.microsoft.com/office/drawing/2010/main"/>
            </a:ext>
          </a:extLst>
        </p:spPr>
      </p:pic>
      <p:pic>
        <p:nvPicPr>
          <p:cNvPr id="37" name="Grafik 2" descr="Εικόνα που περιέχει κείμενο&#10;&#10;Περιγραφή που δημιουργήθηκε αυτόματα">
            <a:extLst>
              <a:ext uri="{FF2B5EF4-FFF2-40B4-BE49-F238E27FC236}">
                <a16:creationId xmlns:a16="http://schemas.microsoft.com/office/drawing/2014/main" id="{5EF343D0-68AB-45F0-B9D3-35691D9C4237}"/>
              </a:ext>
            </a:extLst>
          </p:cNvPr>
          <p:cNvPicPr>
            <a:picLocks noChangeAspect="1"/>
          </p:cNvPicPr>
          <p:nvPr/>
        </p:nvPicPr>
        <p:blipFill rotWithShape="1">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891254" y="4896436"/>
            <a:ext cx="3651250" cy="1139825"/>
          </a:xfrm>
          <a:prstGeom prst="rect">
            <a:avLst/>
          </a:prstGeom>
          <a:noFill/>
          <a:ln>
            <a:noFill/>
          </a:ln>
          <a:extLst>
            <a:ext uri="{53640926-AAD7-44D8-BBD7-CCE9431645EC}">
              <a14:shadowObscured xmlns:a14="http://schemas.microsoft.com/office/drawing/2010/main"/>
            </a:ext>
          </a:extLst>
        </p:spPr>
      </p:pic>
      <p:pic>
        <p:nvPicPr>
          <p:cNvPr id="34" name="Grafik 1" descr="Εικόνα που περιέχει κείμενο&#10;&#10;Περιγραφή που δημιουργήθηκε αυτόματα">
            <a:extLst>
              <a:ext uri="{FF2B5EF4-FFF2-40B4-BE49-F238E27FC236}">
                <a16:creationId xmlns:a16="http://schemas.microsoft.com/office/drawing/2014/main" id="{26A8DA5F-284A-4D5E-B25C-3160C7DF0839}"/>
              </a:ext>
            </a:extLst>
          </p:cNvPr>
          <p:cNvPicPr>
            <a:picLocks noChangeAspect="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6096000" y="3598039"/>
            <a:ext cx="3774013" cy="909792"/>
          </a:xfrm>
          <a:prstGeom prst="rect">
            <a:avLst/>
          </a:prstGeom>
          <a:noFill/>
          <a:ln>
            <a:noFill/>
          </a:ln>
          <a:extLst>
            <a:ext uri="{53640926-AAD7-44D8-BBD7-CCE9431645EC}">
              <a14:shadowObscured xmlns:a14="http://schemas.microsoft.com/office/drawing/2010/main"/>
            </a:ext>
          </a:extLst>
        </p:spPr>
      </p:pic>
      <p:pic>
        <p:nvPicPr>
          <p:cNvPr id="24" name="Grafik 116" descr="Εικόνα που περιέχει κείμενο&#10;&#10;Περιγραφή που δημιουργήθηκε αυτόματα">
            <a:extLst>
              <a:ext uri="{FF2B5EF4-FFF2-40B4-BE49-F238E27FC236}">
                <a16:creationId xmlns:a16="http://schemas.microsoft.com/office/drawing/2014/main" id="{42779DB0-85CF-43E1-833A-A01506ED50D8}"/>
              </a:ext>
            </a:extLst>
          </p:cNvPr>
          <p:cNvPicPr>
            <a:picLocks noChangeAspect="1"/>
          </p:cNvPicPr>
          <p:nvPr/>
        </p:nvPicPr>
        <p:blipFill rotWithShape="1">
          <a:blip r:embed="rId6"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891253" y="3570100"/>
            <a:ext cx="3176340" cy="876300"/>
          </a:xfrm>
          <a:prstGeom prst="rect">
            <a:avLst/>
          </a:prstGeom>
          <a:noFill/>
          <a:ln>
            <a:noFill/>
          </a:ln>
          <a:extLst>
            <a:ext uri="{53640926-AAD7-44D8-BBD7-CCE9431645EC}">
              <a14:shadowObscured xmlns:a14="http://schemas.microsoft.com/office/drawing/2010/main"/>
            </a:ext>
          </a:extLst>
        </p:spPr>
      </p:pic>
      <p:pic>
        <p:nvPicPr>
          <p:cNvPr id="25" name="Εικόνα 24">
            <a:extLst>
              <a:ext uri="{FF2B5EF4-FFF2-40B4-BE49-F238E27FC236}">
                <a16:creationId xmlns:a16="http://schemas.microsoft.com/office/drawing/2014/main" id="{57C8654A-E247-49B7-9FB6-174E8AE09767}"/>
              </a:ext>
            </a:extLst>
          </p:cNvPr>
          <p:cNvPicPr>
            <a:picLocks noChangeAspect="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1111511" y="3606362"/>
            <a:ext cx="628650" cy="836295"/>
          </a:xfrm>
          <a:prstGeom prst="rect">
            <a:avLst/>
          </a:prstGeom>
          <a:noFill/>
        </p:spPr>
      </p:pic>
      <p:sp>
        <p:nvSpPr>
          <p:cNvPr id="16" name="TextBox 15">
            <a:extLst>
              <a:ext uri="{FF2B5EF4-FFF2-40B4-BE49-F238E27FC236}">
                <a16:creationId xmlns:a16="http://schemas.microsoft.com/office/drawing/2014/main" id="{B080C104-AE67-43FC-93DD-2D008C6F272B}"/>
              </a:ext>
            </a:extLst>
          </p:cNvPr>
          <p:cNvSpPr txBox="1"/>
          <p:nvPr/>
        </p:nvSpPr>
        <p:spPr>
          <a:xfrm>
            <a:off x="1797695" y="3564759"/>
            <a:ext cx="1768039" cy="923330"/>
          </a:xfrm>
          <a:prstGeom prst="rect">
            <a:avLst/>
          </a:prstGeom>
          <a:noFill/>
        </p:spPr>
        <p:txBody>
          <a:bodyPr wrap="square">
            <a:spAutoFit/>
          </a:bodyPr>
          <a:lstStyle/>
          <a:p>
            <a:pPr lvl="0" eaLnBrk="0" fontAlgn="base" hangingPunct="0">
              <a:spcBef>
                <a:spcPct val="0"/>
              </a:spcBef>
              <a:spcAft>
                <a:spcPct val="0"/>
              </a:spcAft>
              <a:tabLst>
                <a:tab pos="3421063" algn="l"/>
              </a:tabLst>
            </a:pPr>
            <a:r>
              <a:rPr lang="de-DE" altLang="en-US" b="1" dirty="0">
                <a:latin typeface="Calibri" panose="020F0502020204030204" pitchFamily="34" charset="0"/>
                <a:ea typeface="MyriadPro-Regular"/>
                <a:cs typeface="Arial" panose="020B0604020202020204" pitchFamily="34" charset="0"/>
              </a:rPr>
              <a:t>Kasten 1:</a:t>
            </a:r>
            <a:r>
              <a:rPr lang="de-DE" altLang="en-US" dirty="0">
                <a:latin typeface="Calibri" panose="020F0502020204030204" pitchFamily="34" charset="0"/>
                <a:ea typeface="MyriadPro-Regular"/>
                <a:cs typeface="Arial" panose="020B0604020202020204" pitchFamily="34" charset="0"/>
              </a:rPr>
              <a:t> </a:t>
            </a:r>
          </a:p>
          <a:p>
            <a:pPr lvl="0" eaLnBrk="0" fontAlgn="base" hangingPunct="0">
              <a:spcBef>
                <a:spcPct val="0"/>
              </a:spcBef>
              <a:spcAft>
                <a:spcPct val="0"/>
              </a:spcAft>
              <a:tabLst>
                <a:tab pos="3421063" algn="l"/>
              </a:tabLst>
            </a:pPr>
            <a:r>
              <a:rPr lang="de-DE" sz="1800" dirty="0">
                <a:effectLst/>
                <a:latin typeface="Calibri" panose="020F0502020204030204" pitchFamily="34" charset="0"/>
                <a:ea typeface="MyriadPro-Regular"/>
                <a:cs typeface="Arial" panose="020B0604020202020204" pitchFamily="34" charset="0"/>
              </a:rPr>
              <a:t>Adelheid Popp, </a:t>
            </a:r>
            <a:r>
              <a:rPr lang="de-DE" dirty="0">
                <a:latin typeface="Calibri" panose="020F0502020204030204" pitchFamily="34" charset="0"/>
                <a:ea typeface="MyriadPro-Regular"/>
                <a:cs typeface="Arial" panose="020B0604020202020204" pitchFamily="34" charset="0"/>
              </a:rPr>
              <a:t>Politikerin </a:t>
            </a:r>
            <a:endParaRPr lang="de-DE" altLang="en-US" sz="700" dirty="0"/>
          </a:p>
        </p:txBody>
      </p:sp>
      <p:sp>
        <p:nvSpPr>
          <p:cNvPr id="8" name="pop-up" descr="Click here for pop up information.">
            <a:extLst>
              <a:ext uri="{FF2B5EF4-FFF2-40B4-BE49-F238E27FC236}">
                <a16:creationId xmlns:a16="http://schemas.microsoft.com/office/drawing/2014/main" id="{4200EEEF-8970-4C37-A9DD-02546107369B}"/>
              </a:ext>
            </a:extLst>
          </p:cNvPr>
          <p:cNvSpPr/>
          <p:nvPr/>
        </p:nvSpPr>
        <p:spPr>
          <a:xfrm>
            <a:off x="2956881" y="3530747"/>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26" name="TextBox 25">
            <a:extLst>
              <a:ext uri="{FF2B5EF4-FFF2-40B4-BE49-F238E27FC236}">
                <a16:creationId xmlns:a16="http://schemas.microsoft.com/office/drawing/2014/main" id="{18B80EAC-2F74-45F9-BC16-410BB5BB0D30}"/>
              </a:ext>
            </a:extLst>
          </p:cNvPr>
          <p:cNvSpPr txBox="1"/>
          <p:nvPr/>
        </p:nvSpPr>
        <p:spPr>
          <a:xfrm>
            <a:off x="1111511" y="4833690"/>
            <a:ext cx="4044957" cy="812530"/>
          </a:xfrm>
          <a:prstGeom prst="rect">
            <a:avLst/>
          </a:prstGeom>
          <a:noFill/>
        </p:spPr>
        <p:txBody>
          <a:bodyPr wrap="square">
            <a:spAutoFit/>
          </a:bodyPr>
          <a:lstStyle/>
          <a:p>
            <a:pPr marL="648335">
              <a:lnSpc>
                <a:spcPct val="130000"/>
              </a:lnSpc>
              <a:tabLst>
                <a:tab pos="3421380" algn="l"/>
              </a:tabLst>
            </a:pPr>
            <a:r>
              <a:rPr lang="de-DE" b="1" dirty="0">
                <a:latin typeface="Calibri" panose="020F0502020204030204" pitchFamily="34" charset="0"/>
                <a:ea typeface="MyriadPro-Regular"/>
                <a:cs typeface="Arial" panose="020B0604020202020204" pitchFamily="34" charset="0"/>
              </a:rPr>
              <a:t>Kasten </a:t>
            </a:r>
            <a:r>
              <a:rPr lang="de-DE" sz="1800" b="1" dirty="0">
                <a:effectLst/>
                <a:latin typeface="Calibri" panose="020F0502020204030204" pitchFamily="34" charset="0"/>
                <a:ea typeface="MyriadPro-Regular"/>
                <a:cs typeface="Arial" panose="020B0604020202020204" pitchFamily="34" charset="0"/>
              </a:rPr>
              <a:t>3:</a:t>
            </a:r>
          </a:p>
          <a:p>
            <a:pPr marL="648335">
              <a:lnSpc>
                <a:spcPct val="130000"/>
              </a:lnSpc>
              <a:tabLst>
                <a:tab pos="3421380" algn="l"/>
              </a:tabLst>
            </a:pPr>
            <a:r>
              <a:rPr lang="de-DE" dirty="0">
                <a:latin typeface="Calibri" panose="020F0502020204030204" pitchFamily="34" charset="0"/>
                <a:cs typeface="Arial" panose="020B0604020202020204" pitchFamily="34" charset="0"/>
              </a:rPr>
              <a:t>Anna, Fabrikarbeiterin</a:t>
            </a:r>
          </a:p>
        </p:txBody>
      </p:sp>
      <p:sp>
        <p:nvSpPr>
          <p:cNvPr id="30" name="pop-up" descr="Click here for pop up information.">
            <a:extLst>
              <a:ext uri="{FF2B5EF4-FFF2-40B4-BE49-F238E27FC236}">
                <a16:creationId xmlns:a16="http://schemas.microsoft.com/office/drawing/2014/main" id="{95D9C337-DC21-45EE-BC79-5B3F181127DB}"/>
              </a:ext>
            </a:extLst>
          </p:cNvPr>
          <p:cNvSpPr/>
          <p:nvPr/>
        </p:nvSpPr>
        <p:spPr>
          <a:xfrm>
            <a:off x="2816169" y="4917893"/>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pic>
        <p:nvPicPr>
          <p:cNvPr id="35" name="Bild 8">
            <a:extLst>
              <a:ext uri="{FF2B5EF4-FFF2-40B4-BE49-F238E27FC236}">
                <a16:creationId xmlns:a16="http://schemas.microsoft.com/office/drawing/2014/main" id="{0BC27E99-189B-4AF5-A9B9-B565F767E6CD}"/>
              </a:ext>
            </a:extLst>
          </p:cNvPr>
          <p:cNvPicPr>
            <a:picLocks noChangeAspect="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6208449" y="5025384"/>
            <a:ext cx="666750" cy="840740"/>
          </a:xfrm>
          <a:prstGeom prst="rect">
            <a:avLst/>
          </a:prstGeom>
          <a:noFill/>
          <a:ln>
            <a:noFill/>
          </a:ln>
        </p:spPr>
      </p:pic>
      <p:sp>
        <p:nvSpPr>
          <p:cNvPr id="36" name="Rechteck 12">
            <a:extLst>
              <a:ext uri="{FF2B5EF4-FFF2-40B4-BE49-F238E27FC236}">
                <a16:creationId xmlns:a16="http://schemas.microsoft.com/office/drawing/2014/main" id="{6CB28D8B-8B86-486F-8254-61E161966858}"/>
              </a:ext>
            </a:extLst>
          </p:cNvPr>
          <p:cNvSpPr>
            <a:spLocks noChangeArrowheads="1"/>
          </p:cNvSpPr>
          <p:nvPr/>
        </p:nvSpPr>
        <p:spPr bwMode="auto">
          <a:xfrm flipH="1">
            <a:off x="6219447" y="3592960"/>
            <a:ext cx="619125" cy="847725"/>
          </a:xfrm>
          <a:prstGeom prst="rect">
            <a:avLst/>
          </a:prstGeom>
          <a:blipFill dpi="0" rotWithShape="0">
            <a:blip r:embed="rId9"/>
            <a:srcRect/>
            <a:stretch>
              <a:fillRect/>
            </a:stretch>
          </a:blipFill>
          <a:ln w="12700">
            <a:solidFill>
              <a:srgbClr val="FFFFFF"/>
            </a:solidFill>
            <a:miter lim="800000"/>
            <a:headEnd/>
            <a:tailEnd/>
          </a:ln>
        </p:spPr>
        <p:txBody>
          <a:bodyPr rot="0" vert="horz" wrap="square" lIns="91440" tIns="45720" rIns="91440" bIns="45720" anchor="t" anchorCtr="0" upright="1">
            <a:noAutofit/>
          </a:bodyPr>
          <a:lstStyle/>
          <a:p>
            <a:endParaRPr lang="de-DE" dirty="0"/>
          </a:p>
        </p:txBody>
      </p:sp>
      <p:sp>
        <p:nvSpPr>
          <p:cNvPr id="31" name="Rechteck 6">
            <a:extLst>
              <a:ext uri="{FF2B5EF4-FFF2-40B4-BE49-F238E27FC236}">
                <a16:creationId xmlns:a16="http://schemas.microsoft.com/office/drawing/2014/main" id="{6871131B-4E22-4B16-AFB1-D70371FF4A60}"/>
              </a:ext>
            </a:extLst>
          </p:cNvPr>
          <p:cNvSpPr>
            <a:spLocks noChangeArrowheads="1"/>
          </p:cNvSpPr>
          <p:nvPr/>
        </p:nvSpPr>
        <p:spPr bwMode="auto">
          <a:xfrm>
            <a:off x="1114663" y="4978745"/>
            <a:ext cx="638175" cy="888365"/>
          </a:xfrm>
          <a:prstGeom prst="rect">
            <a:avLst/>
          </a:prstGeom>
          <a:blipFill dpi="0" rotWithShape="0">
            <a:blip r:embed="rId10"/>
            <a:srcRect/>
            <a:stretch>
              <a:fillRect/>
            </a:stretch>
          </a:blipFill>
          <a:ln w="12700">
            <a:solidFill>
              <a:srgbClr val="FFFFFF"/>
            </a:solidFill>
            <a:miter lim="800000"/>
            <a:headEnd/>
            <a:tailEnd/>
          </a:ln>
        </p:spPr>
        <p:txBody>
          <a:bodyPr rot="0" vert="horz" wrap="square" lIns="91440" tIns="45720" rIns="91440" bIns="45720" anchor="t" anchorCtr="0" upright="1">
            <a:noAutofit/>
          </a:bodyPr>
          <a:lstStyle/>
          <a:p>
            <a:endParaRPr lang="de-DE" dirty="0"/>
          </a:p>
        </p:txBody>
      </p:sp>
      <p:sp>
        <p:nvSpPr>
          <p:cNvPr id="10" name="Rectangle 4">
            <a:extLst>
              <a:ext uri="{FF2B5EF4-FFF2-40B4-BE49-F238E27FC236}">
                <a16:creationId xmlns:a16="http://schemas.microsoft.com/office/drawing/2014/main" id="{39FADBD4-6602-4102-8B8B-E2AD9094ECA6}"/>
              </a:ext>
            </a:extLst>
          </p:cNvPr>
          <p:cNvSpPr>
            <a:spLocks noChangeArrowheads="1"/>
          </p:cNvSpPr>
          <p:nvPr/>
        </p:nvSpPr>
        <p:spPr bwMode="auto">
          <a:xfrm>
            <a:off x="514350" y="96150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dirty="0"/>
          </a:p>
        </p:txBody>
      </p:sp>
      <p:sp>
        <p:nvSpPr>
          <p:cNvPr id="17" name="Rectangle 7">
            <a:extLst>
              <a:ext uri="{FF2B5EF4-FFF2-40B4-BE49-F238E27FC236}">
                <a16:creationId xmlns:a16="http://schemas.microsoft.com/office/drawing/2014/main" id="{C0FBAEAD-8645-46DE-BA0E-25941D758DCB}"/>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dirty="0"/>
          </a:p>
        </p:txBody>
      </p:sp>
      <p:sp>
        <p:nvSpPr>
          <p:cNvPr id="19" name="Rectangle 8">
            <a:extLst>
              <a:ext uri="{FF2B5EF4-FFF2-40B4-BE49-F238E27FC236}">
                <a16:creationId xmlns:a16="http://schemas.microsoft.com/office/drawing/2014/main" id="{C2BC95DB-5DB4-4E60-AFF6-BCEDE94E4CCB}"/>
              </a:ext>
            </a:extLst>
          </p:cNvPr>
          <p:cNvSpPr>
            <a:spLocks noChangeArrowheads="1"/>
          </p:cNvSpPr>
          <p:nvPr/>
        </p:nvSpPr>
        <p:spPr bwMode="auto">
          <a:xfrm>
            <a:off x="7095038" y="3585705"/>
            <a:ext cx="2038187"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de-DE" altLang="en-US" b="1" dirty="0">
                <a:latin typeface="Calibri" panose="020F0502020204030204" pitchFamily="34" charset="0"/>
                <a:cs typeface="Calibri" panose="020F0502020204030204" pitchFamily="34" charset="0"/>
              </a:rPr>
              <a:t>Kasten </a:t>
            </a:r>
            <a:r>
              <a:rPr kumimoji="0" lang="de-DE" altLang="en-US"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2:</a:t>
            </a:r>
            <a:r>
              <a:rPr kumimoji="0" lang="de-DE" altLang="en-US"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de-DE" altLang="en-US"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Ignaz Seipel, </a:t>
            </a:r>
          </a:p>
          <a:p>
            <a:pPr lvl="0" algn="just" eaLnBrk="0" fontAlgn="base" hangingPunct="0">
              <a:spcBef>
                <a:spcPct val="0"/>
              </a:spcBef>
              <a:spcAft>
                <a:spcPct val="0"/>
              </a:spcAft>
            </a:pPr>
            <a:r>
              <a:rPr lang="de-DE" altLang="en-US" dirty="0">
                <a:latin typeface="Calibri" panose="020F0502020204030204" pitchFamily="34" charset="0"/>
                <a:cs typeface="Calibri" panose="020F0502020204030204" pitchFamily="34" charset="0"/>
              </a:rPr>
              <a:t>Theologe + Politiker</a:t>
            </a:r>
            <a:endParaRPr kumimoji="0" lang="de-DE" altLang="en-US" sz="2800" b="0" i="0" u="none" strike="noStrike" cap="none" normalizeH="0" baseline="0" dirty="0">
              <a:ln>
                <a:noFill/>
              </a:ln>
              <a:solidFill>
                <a:schemeClr val="tx1"/>
              </a:solidFill>
              <a:effectLst/>
              <a:latin typeface="Arial" panose="020B0604020202020204" pitchFamily="34" charset="0"/>
            </a:endParaRPr>
          </a:p>
        </p:txBody>
      </p:sp>
      <p:sp>
        <p:nvSpPr>
          <p:cNvPr id="28" name="TextBox 27">
            <a:extLst>
              <a:ext uri="{FF2B5EF4-FFF2-40B4-BE49-F238E27FC236}">
                <a16:creationId xmlns:a16="http://schemas.microsoft.com/office/drawing/2014/main" id="{42DC43EE-FB75-4C54-AD53-594C1CDD7B2F}"/>
              </a:ext>
            </a:extLst>
          </p:cNvPr>
          <p:cNvSpPr txBox="1"/>
          <p:nvPr/>
        </p:nvSpPr>
        <p:spPr>
          <a:xfrm>
            <a:off x="6817847" y="5014308"/>
            <a:ext cx="5978897" cy="923330"/>
          </a:xfrm>
          <a:prstGeom prst="rect">
            <a:avLst/>
          </a:prstGeom>
          <a:noFill/>
        </p:spPr>
        <p:txBody>
          <a:bodyPr wrap="square">
            <a:spAutoFit/>
          </a:bodyPr>
          <a:lstStyle/>
          <a:p>
            <a:r>
              <a:rPr lang="de-DE" b="1" dirty="0">
                <a:latin typeface="Calibri" panose="020F0502020204030204" pitchFamily="34" charset="0"/>
              </a:rPr>
              <a:t>Kasten </a:t>
            </a:r>
            <a:r>
              <a:rPr lang="de-DE" sz="1800" b="1" dirty="0">
                <a:effectLst/>
                <a:latin typeface="Calibri" panose="020F0502020204030204" pitchFamily="34" charset="0"/>
              </a:rPr>
              <a:t>4:</a:t>
            </a:r>
          </a:p>
          <a:p>
            <a:r>
              <a:rPr lang="de-DE" sz="1800" dirty="0">
                <a:effectLst/>
                <a:latin typeface="Calibri" panose="020F0502020204030204" pitchFamily="34" charset="0"/>
              </a:rPr>
              <a:t>Heinrich, </a:t>
            </a:r>
          </a:p>
          <a:p>
            <a:r>
              <a:rPr lang="de-DE" dirty="0">
                <a:latin typeface="Calibri" panose="020F0502020204030204" pitchFamily="34" charset="0"/>
              </a:rPr>
              <a:t>Ziegelfabrikant</a:t>
            </a:r>
            <a:endParaRPr lang="de-DE" sz="1800" dirty="0">
              <a:effectLst/>
              <a:latin typeface="Calibri" panose="020F0502020204030204" pitchFamily="34" charset="0"/>
            </a:endParaRPr>
          </a:p>
        </p:txBody>
      </p:sp>
      <p:sp>
        <p:nvSpPr>
          <p:cNvPr id="21" name="pop-up" descr="Click here for pop up information.">
            <a:extLst>
              <a:ext uri="{FF2B5EF4-FFF2-40B4-BE49-F238E27FC236}">
                <a16:creationId xmlns:a16="http://schemas.microsoft.com/office/drawing/2014/main" id="{9017DC3A-788F-4E56-A1F1-6ADAD3F95124}"/>
              </a:ext>
            </a:extLst>
          </p:cNvPr>
          <p:cNvSpPr/>
          <p:nvPr/>
        </p:nvSpPr>
        <p:spPr>
          <a:xfrm>
            <a:off x="7853980" y="3622122"/>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33" name="pop-up" descr="Click here for pop up information.">
            <a:extLst>
              <a:ext uri="{FF2B5EF4-FFF2-40B4-BE49-F238E27FC236}">
                <a16:creationId xmlns:a16="http://schemas.microsoft.com/office/drawing/2014/main" id="{12B351BD-4AF8-4458-872C-5664BF0B8848}"/>
              </a:ext>
            </a:extLst>
          </p:cNvPr>
          <p:cNvSpPr/>
          <p:nvPr/>
        </p:nvSpPr>
        <p:spPr>
          <a:xfrm>
            <a:off x="8106698" y="4962765"/>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29" name="TextBox 28">
            <a:extLst>
              <a:ext uri="{FF2B5EF4-FFF2-40B4-BE49-F238E27FC236}">
                <a16:creationId xmlns:a16="http://schemas.microsoft.com/office/drawing/2014/main" id="{F1C15C8A-7D11-4600-A514-34321D11C1AB}"/>
              </a:ext>
            </a:extLst>
          </p:cNvPr>
          <p:cNvSpPr txBox="1"/>
          <p:nvPr/>
        </p:nvSpPr>
        <p:spPr>
          <a:xfrm>
            <a:off x="670658" y="3599626"/>
            <a:ext cx="4881047" cy="1477328"/>
          </a:xfrm>
          <a:prstGeom prst="rect">
            <a:avLst/>
          </a:prstGeom>
          <a:solidFill>
            <a:schemeClr val="bg1">
              <a:lumMod val="95000"/>
            </a:schemeClr>
          </a:solidFill>
          <a:ln>
            <a:solidFill>
              <a:srgbClr val="E12A3C"/>
            </a:solidFill>
          </a:ln>
        </p:spPr>
        <p:txBody>
          <a:bodyPr wrap="square">
            <a:spAutoFit/>
          </a:bodyPr>
          <a:lstStyle/>
          <a:p>
            <a:pPr eaLnBrk="0" fontAlgn="base" hangingPunct="0">
              <a:spcBef>
                <a:spcPct val="0"/>
              </a:spcBef>
              <a:spcAft>
                <a:spcPct val="0"/>
              </a:spcAft>
              <a:tabLst>
                <a:tab pos="3421063" algn="l"/>
              </a:tabLst>
            </a:pPr>
            <a:r>
              <a:rPr lang="de-DE" b="1" i="1" dirty="0"/>
              <a:t>Kasten 3:</a:t>
            </a:r>
            <a:r>
              <a:rPr lang="de-DE" i="1" dirty="0"/>
              <a:t> </a:t>
            </a:r>
            <a:r>
              <a:rPr lang="de-DE" dirty="0"/>
              <a:t>Anna, Fabrikarbeiterin</a:t>
            </a:r>
            <a:endParaRPr lang="de-DE" altLang="en-US" sz="700" dirty="0"/>
          </a:p>
          <a:p>
            <a:pPr lvl="0" eaLnBrk="0" fontAlgn="base" hangingPunct="0">
              <a:spcBef>
                <a:spcPct val="0"/>
              </a:spcBef>
              <a:spcAft>
                <a:spcPct val="0"/>
              </a:spcAft>
              <a:tabLst>
                <a:tab pos="3421063" algn="l"/>
              </a:tabLst>
            </a:pPr>
            <a:r>
              <a:rPr lang="de-DE" i="1" dirty="0"/>
              <a:t>Anna kann sich dazu durchringen und nimmt an der Massenkundgebung teil. Mit ihr gemeinsam fordern 20.000 Menschen das Wahlrecht für Frauen.</a:t>
            </a:r>
            <a:endParaRPr lang="de-DE" altLang="en-US" sz="2800" dirty="0">
              <a:latin typeface="Arial" panose="020B0604020202020204" pitchFamily="34" charset="0"/>
            </a:endParaRPr>
          </a:p>
        </p:txBody>
      </p:sp>
      <p:pic>
        <p:nvPicPr>
          <p:cNvPr id="27" name="Γραφικό 26" descr="Ίχνη παπουτσιών περίγραμμα">
            <a:extLst>
              <a:ext uri="{FF2B5EF4-FFF2-40B4-BE49-F238E27FC236}">
                <a16:creationId xmlns:a16="http://schemas.microsoft.com/office/drawing/2014/main" id="{2A300565-BCFD-490D-91DD-AFAB9F27EE2B}"/>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2549570">
            <a:off x="-46891" y="654996"/>
            <a:ext cx="914400" cy="914400"/>
          </a:xfrm>
          <a:prstGeom prst="rect">
            <a:avLst/>
          </a:prstGeom>
        </p:spPr>
      </p:pic>
      <p:sp>
        <p:nvSpPr>
          <p:cNvPr id="7" name="TextBox 6">
            <a:extLst>
              <a:ext uri="{FF2B5EF4-FFF2-40B4-BE49-F238E27FC236}">
                <a16:creationId xmlns:a16="http://schemas.microsoft.com/office/drawing/2014/main" id="{A7DAB2AA-B35E-49CD-84FB-2C1AED949827}"/>
              </a:ext>
            </a:extLst>
          </p:cNvPr>
          <p:cNvSpPr txBox="1"/>
          <p:nvPr/>
        </p:nvSpPr>
        <p:spPr>
          <a:xfrm>
            <a:off x="84564" y="581667"/>
            <a:ext cx="6396737" cy="2862322"/>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de-DE" b="1" i="1" dirty="0"/>
              <a:t>Kasten 1:</a:t>
            </a:r>
            <a:r>
              <a:rPr lang="de-DE" i="1" dirty="0"/>
              <a:t> </a:t>
            </a:r>
            <a:r>
              <a:rPr lang="de-DE" dirty="0"/>
              <a:t>Adelheid Popp, Politikerin </a:t>
            </a:r>
          </a:p>
          <a:p>
            <a:pPr lvl="0" eaLnBrk="0" fontAlgn="base" hangingPunct="0">
              <a:spcBef>
                <a:spcPct val="0"/>
              </a:spcBef>
              <a:spcAft>
                <a:spcPct val="0"/>
              </a:spcAft>
              <a:tabLst>
                <a:tab pos="3421063" algn="l"/>
              </a:tabLst>
            </a:pPr>
            <a:r>
              <a:rPr lang="de-DE" i="1" dirty="0"/>
              <a:t>Adelheid Popp tritt an diesem Tag als Festrednerin auf, neben Victor Adler, dem Begründer der Sozialdemokratischen Arbeiterpartei.</a:t>
            </a:r>
          </a:p>
          <a:p>
            <a:pPr lvl="0" eaLnBrk="0" fontAlgn="base" hangingPunct="0">
              <a:spcBef>
                <a:spcPct val="0"/>
              </a:spcBef>
              <a:spcAft>
                <a:spcPct val="0"/>
              </a:spcAft>
              <a:tabLst>
                <a:tab pos="3421063" algn="l"/>
              </a:tabLst>
            </a:pPr>
            <a:r>
              <a:rPr lang="de-DE" i="1" dirty="0"/>
              <a:t>Adelheid Popp wird 1918 in den Parteivorstand der Sozialdemokratischen Partei einberufen und zieht als erste Frau in der neuen Republik in den Nationalrat ein. Im Parlament widmet sie sich weiteren wichtigen Frauenanliegen wie z.B.: der Reform des Eherechts, der Liberalisierung des Abtreibungsparagraphen und natürlich gleichen Lohn für gleiche Arbeit!</a:t>
            </a:r>
            <a:endParaRPr lang="de-DE" dirty="0"/>
          </a:p>
        </p:txBody>
      </p:sp>
      <p:sp>
        <p:nvSpPr>
          <p:cNvPr id="32" name="TextBox 31">
            <a:extLst>
              <a:ext uri="{FF2B5EF4-FFF2-40B4-BE49-F238E27FC236}">
                <a16:creationId xmlns:a16="http://schemas.microsoft.com/office/drawing/2014/main" id="{E4BAB97B-775D-4EF3-817A-6C8C081BA829}"/>
              </a:ext>
            </a:extLst>
          </p:cNvPr>
          <p:cNvSpPr txBox="1"/>
          <p:nvPr/>
        </p:nvSpPr>
        <p:spPr>
          <a:xfrm>
            <a:off x="6394865" y="2100860"/>
            <a:ext cx="5411192" cy="2862322"/>
          </a:xfrm>
          <a:prstGeom prst="rect">
            <a:avLst/>
          </a:prstGeom>
          <a:solidFill>
            <a:schemeClr val="bg1">
              <a:lumMod val="95000"/>
            </a:schemeClr>
          </a:solidFill>
          <a:ln>
            <a:solidFill>
              <a:srgbClr val="E12A3C"/>
            </a:solidFill>
          </a:ln>
        </p:spPr>
        <p:txBody>
          <a:bodyPr wrap="square">
            <a:spAutoFit/>
          </a:bodyPr>
          <a:lstStyle/>
          <a:p>
            <a:r>
              <a:rPr lang="de-DE" b="1" dirty="0">
                <a:latin typeface="Calibri" panose="020F0502020204030204" pitchFamily="34" charset="0"/>
              </a:rPr>
              <a:t>Box 4: </a:t>
            </a:r>
            <a:r>
              <a:rPr lang="de-DE" dirty="0">
                <a:latin typeface="Calibri" panose="020F0502020204030204" pitchFamily="34" charset="0"/>
              </a:rPr>
              <a:t>Heinrich, Ziegelfabrikant</a:t>
            </a:r>
          </a:p>
          <a:p>
            <a:r>
              <a:rPr lang="de-DE" altLang="en-US" i="1" dirty="0">
                <a:latin typeface="Calibri" panose="020F0502020204030204" pitchFamily="34" charset="0"/>
                <a:ea typeface="MyriadPro-Regular"/>
                <a:cs typeface="Arial" panose="020B0604020202020204" pitchFamily="34" charset="0"/>
              </a:rPr>
              <a:t>Heinrich stürzt hinunter zur Tür. Doch als er dort ankommt, ist seine Frau schon weg und schließt sich den Demonstranten an. Heinrichs Frau Marie bekommt in ihrer Haltung Aufwind und bietet ihrem Mann verstärkt Paroli. Sie engagiert sich nun auch verstärkt in Frauenorganisationen, bei welchen sie Versammlungen organisiert oder Broschüren und Zeitungsartikel verfasst, um politische Aufklärungsarbeit für Frauen zu leisten.</a:t>
            </a:r>
            <a:endParaRPr lang="de-DE" altLang="en-US" sz="2800" dirty="0">
              <a:latin typeface="Arial" panose="020B0604020202020204" pitchFamily="34" charset="0"/>
            </a:endParaRPr>
          </a:p>
        </p:txBody>
      </p:sp>
      <p:sp>
        <p:nvSpPr>
          <p:cNvPr id="20" name="TextBox 19">
            <a:extLst>
              <a:ext uri="{FF2B5EF4-FFF2-40B4-BE49-F238E27FC236}">
                <a16:creationId xmlns:a16="http://schemas.microsoft.com/office/drawing/2014/main" id="{D33CBD10-9687-48EF-A983-9D570E5757BD}"/>
              </a:ext>
            </a:extLst>
          </p:cNvPr>
          <p:cNvSpPr txBox="1"/>
          <p:nvPr/>
        </p:nvSpPr>
        <p:spPr>
          <a:xfrm>
            <a:off x="6610350" y="197505"/>
            <a:ext cx="5411192" cy="3416320"/>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de-DE" b="1" i="1" dirty="0"/>
              <a:t>Kasten 2:</a:t>
            </a:r>
            <a:r>
              <a:rPr lang="de-DE" i="1" dirty="0"/>
              <a:t> </a:t>
            </a:r>
            <a:r>
              <a:rPr lang="de-DE" dirty="0"/>
              <a:t>Ignaz Seipel, Theologe + Politiker </a:t>
            </a:r>
          </a:p>
          <a:p>
            <a:pPr lvl="0" eaLnBrk="0" fontAlgn="base" hangingPunct="0">
              <a:spcBef>
                <a:spcPct val="0"/>
              </a:spcBef>
              <a:spcAft>
                <a:spcPct val="0"/>
              </a:spcAft>
              <a:tabLst>
                <a:tab pos="3421063" algn="l"/>
              </a:tabLst>
            </a:pPr>
            <a:r>
              <a:rPr lang="de-DE" altLang="en-US" i="1" dirty="0" err="1">
                <a:latin typeface="Calibri" panose="020F0502020204030204" pitchFamily="34" charset="0"/>
                <a:ea typeface="MyriadPro-Regular"/>
                <a:cs typeface="Arial" panose="020B0604020202020204" pitchFamily="34" charset="0"/>
              </a:rPr>
              <a:t>IIgnaz</a:t>
            </a:r>
            <a:r>
              <a:rPr lang="de-DE" altLang="en-US" i="1" dirty="0">
                <a:latin typeface="Calibri" panose="020F0502020204030204" pitchFamily="34" charset="0"/>
                <a:ea typeface="MyriadPro-Regular"/>
                <a:cs typeface="Arial" panose="020B0604020202020204" pitchFamily="34" charset="0"/>
              </a:rPr>
              <a:t> Seipel verfasst eine Rede, in der er sich vehement gegen das Frauenwahlrecht ausspricht. Der Großkundgebung bleibt er aus tiefster Überzeugung fern.</a:t>
            </a:r>
          </a:p>
          <a:p>
            <a:pPr lvl="0" eaLnBrk="0" fontAlgn="base" hangingPunct="0">
              <a:spcBef>
                <a:spcPct val="0"/>
              </a:spcBef>
              <a:spcAft>
                <a:spcPct val="0"/>
              </a:spcAft>
              <a:tabLst>
                <a:tab pos="3421063" algn="l"/>
              </a:tabLst>
            </a:pPr>
            <a:r>
              <a:rPr lang="de-DE" altLang="en-US" i="1" dirty="0">
                <a:latin typeface="Calibri" panose="020F0502020204030204" pitchFamily="34" charset="0"/>
                <a:ea typeface="MyriadPro-Regular"/>
                <a:cs typeface="Arial" panose="020B0604020202020204" pitchFamily="34" charset="0"/>
              </a:rPr>
              <a:t>Nach dem Zerfall der Monarchie wird Ignaz Seipel von 1921 bis 1930 Parteiobmann der </a:t>
            </a:r>
            <a:r>
              <a:rPr lang="de-DE" altLang="en-US" i="1" dirty="0" err="1">
                <a:latin typeface="Calibri" panose="020F0502020204030204" pitchFamily="34" charset="0"/>
                <a:ea typeface="MyriadPro-Regular"/>
                <a:cs typeface="Arial" panose="020B0604020202020204" pitchFamily="34" charset="0"/>
              </a:rPr>
              <a:t>Christlichsozialen</a:t>
            </a:r>
            <a:r>
              <a:rPr lang="de-DE" altLang="en-US" i="1" dirty="0">
                <a:latin typeface="Calibri" panose="020F0502020204030204" pitchFamily="34" charset="0"/>
                <a:ea typeface="MyriadPro-Regular"/>
                <a:cs typeface="Arial" panose="020B0604020202020204" pitchFamily="34" charset="0"/>
              </a:rPr>
              <a:t> Partei. Er amtiert zweimal als Bundeskanzler. Vor allem in seiner zweiten Amtszeit bekämpft er die Sozialdemokratische Arbeiterpartei sowie den Austromarxismus und unterstützt die Militarisierung von paramilitärischen Truppen wie der Heimwehr.</a:t>
            </a:r>
          </a:p>
        </p:txBody>
      </p:sp>
    </p:spTree>
    <p:extLst>
      <p:ext uri="{BB962C8B-B14F-4D97-AF65-F5344CB8AC3E}">
        <p14:creationId xmlns:p14="http://schemas.microsoft.com/office/powerpoint/2010/main" val="38711369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2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0" restart="whenNotActive" fill="hold" evtFilter="cancelBubble" nodeType="interactiveSeq">
                <p:stCondLst>
                  <p:cond evt="onClick" delay="0">
                    <p:tgtEl>
                      <p:spTgt spid="3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9" restart="whenNotActive" fill="hold" evtFilter="cancelBubble" nodeType="interactiveSeq">
                <p:stCondLst>
                  <p:cond evt="onClick" delay="0">
                    <p:tgtEl>
                      <p:spTgt spid="33"/>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3"/>
                  </p:tgtEl>
                </p:cond>
              </p:nextCondLst>
            </p:seq>
          </p:childTnLst>
        </p:cTn>
      </p:par>
    </p:tnLst>
    <p:bldLst>
      <p:bldP spid="29" grpId="0" animBg="1"/>
      <p:bldP spid="29" grpId="1" animBg="1"/>
      <p:bldP spid="7" grpId="0" animBg="1"/>
      <p:bldP spid="7" grpId="1" animBg="1"/>
      <p:bldP spid="32" grpId="0" animBg="1"/>
      <p:bldP spid="32" grpId="1" animBg="1"/>
      <p:bldP spid="20" grpId="0" animBg="1"/>
      <p:bldP spid="20"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617" descr="Aquarell, Pinselstrich, Farbe, Abstrakt, Textur, Bürste">
            <a:extLst>
              <a:ext uri="{FF2B5EF4-FFF2-40B4-BE49-F238E27FC236}">
                <a16:creationId xmlns:a16="http://schemas.microsoft.com/office/drawing/2014/main" id="{281B969E-061B-4114-B6B8-6FE0AD915A61}"/>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1657771"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Schritt 7: </a:t>
            </a:r>
            <a:r>
              <a:rPr lang="de-DE" sz="3200" b="0" dirty="0"/>
              <a:t>Jetzt hast du die Wahl</a:t>
            </a:r>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algn="just">
              <a:lnSpc>
                <a:spcPct val="130000"/>
              </a:lnSpc>
            </a:pPr>
            <a:r>
              <a:rPr lang="de-DE" sz="1800" dirty="0" err="1">
                <a:latin typeface="Calibri" panose="020F0502020204030204" pitchFamily="34" charset="0"/>
                <a:ea typeface="MyriadPro-Regular"/>
                <a:cs typeface="Arial" panose="020B0604020202020204" pitchFamily="34" charset="0"/>
              </a:rPr>
              <a:t>Fandest</a:t>
            </a:r>
            <a:r>
              <a:rPr lang="de-DE" sz="1800" dirty="0">
                <a:latin typeface="Calibri" panose="020F0502020204030204" pitchFamily="34" charset="0"/>
                <a:ea typeface="MyriadPro-Regular"/>
                <a:cs typeface="Arial" panose="020B0604020202020204" pitchFamily="34" charset="0"/>
              </a:rPr>
              <a:t> du es aufregend, in die Geschichte einzutauchen und sich in die Lage einer dieser Personen zu versetzen? </a:t>
            </a:r>
          </a:p>
          <a:p>
            <a:pPr algn="just">
              <a:lnSpc>
                <a:spcPct val="130000"/>
              </a:lnSpc>
            </a:pPr>
            <a:r>
              <a:rPr lang="de-DE" sz="1800" dirty="0">
                <a:latin typeface="Calibri" panose="020F0502020204030204" pitchFamily="34" charset="0"/>
                <a:ea typeface="MyriadPro-Regular"/>
                <a:cs typeface="Arial" panose="020B0604020202020204" pitchFamily="34" charset="0"/>
              </a:rPr>
              <a:t>Wenn du Zeit und Lust hast, kannst du jetzt eine </a:t>
            </a:r>
            <a:r>
              <a:rPr lang="de-DE" sz="1800" b="1" dirty="0">
                <a:latin typeface="Calibri" panose="020F0502020204030204" pitchFamily="34" charset="0"/>
                <a:ea typeface="MyriadPro-Regular"/>
                <a:cs typeface="Arial" panose="020B0604020202020204" pitchFamily="34" charset="0"/>
              </a:rPr>
              <a:t>andere Person auswählen</a:t>
            </a:r>
            <a:r>
              <a:rPr lang="de-DE" sz="1800" dirty="0">
                <a:latin typeface="Calibri" panose="020F0502020204030204" pitchFamily="34" charset="0"/>
                <a:ea typeface="MyriadPro-Regular"/>
                <a:cs typeface="Arial" panose="020B0604020202020204" pitchFamily="34" charset="0"/>
              </a:rPr>
              <a:t>, deren Rolle du spielen möchtest. Geh also zurück zu </a:t>
            </a:r>
            <a:r>
              <a:rPr lang="de-DE" sz="1800" dirty="0">
                <a:effectLst/>
                <a:latin typeface="Calibri" panose="020F0502020204030204" pitchFamily="34" charset="0"/>
                <a:ea typeface="MyriadPro-Regular"/>
                <a:cs typeface="Arial" panose="020B0604020202020204" pitchFamily="34" charset="0"/>
                <a:hlinkClick r:id="rId3" action="ppaction://hlinksldjump"/>
              </a:rPr>
              <a:t>Schritt 3</a:t>
            </a:r>
            <a:r>
              <a:rPr lang="de-DE" sz="1800" dirty="0">
                <a:effectLst/>
                <a:latin typeface="Calibri" panose="020F0502020204030204" pitchFamily="34" charset="0"/>
                <a:ea typeface="MyriadPro-Regular"/>
                <a:cs typeface="Arial" panose="020B0604020202020204" pitchFamily="34" charset="0"/>
              </a:rPr>
              <a:t>  </a:t>
            </a:r>
            <a:r>
              <a:rPr lang="de-DE" sz="1800" dirty="0">
                <a:latin typeface="Calibri" panose="020F0502020204030204" pitchFamily="34" charset="0"/>
                <a:ea typeface="MyriadPro-Regular"/>
                <a:cs typeface="Arial" panose="020B0604020202020204" pitchFamily="34" charset="0"/>
              </a:rPr>
              <a:t>und wähle aus, wer du als Nächstes sein möchtest.</a:t>
            </a:r>
          </a:p>
          <a:p>
            <a:pPr algn="just">
              <a:lnSpc>
                <a:spcPct val="130000"/>
              </a:lnSpc>
            </a:pPr>
            <a:r>
              <a:rPr lang="de-DE" sz="1800" dirty="0">
                <a:latin typeface="Calibri" panose="020F0502020204030204" pitchFamily="34" charset="0"/>
                <a:ea typeface="MyriadPro-Regular"/>
                <a:cs typeface="Arial" panose="020B0604020202020204" pitchFamily="34" charset="0"/>
              </a:rPr>
              <a:t>Wenn du beschließt, dass du in dieser Episode keine andere Rolle mehr spielen möchtest, erfährst du im nächsten Kapitel, wie es in der österreichischen Geschichte weiterging</a:t>
            </a:r>
          </a:p>
          <a:p>
            <a:pPr algn="just">
              <a:lnSpc>
                <a:spcPct val="130000"/>
              </a:lnSpc>
            </a:pPr>
            <a:endParaRPr lang="de-DE" sz="1800" dirty="0">
              <a:effectLst/>
              <a:latin typeface="Calibri" panose="020F0502020204030204" pitchFamily="34" charset="0"/>
              <a:ea typeface="MyriadPro-Regular"/>
              <a:cs typeface="Arial" panose="020B0604020202020204" pitchFamily="34" charset="0"/>
            </a:endParaRPr>
          </a:p>
          <a:p>
            <a:endParaRPr lang="de-DE" dirty="0"/>
          </a:p>
        </p:txBody>
      </p:sp>
      <p:pic>
        <p:nvPicPr>
          <p:cNvPr id="4" name="Γραφικό 3" descr="Ίχνη παπουτσιών περίγραμμα">
            <a:extLst>
              <a:ext uri="{FF2B5EF4-FFF2-40B4-BE49-F238E27FC236}">
                <a16:creationId xmlns:a16="http://schemas.microsoft.com/office/drawing/2014/main" id="{52BE77F1-4771-44BD-A8CA-A969E600F75D}"/>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31493186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16693F-521F-438C-BA5F-0D10830BC444}"/>
              </a:ext>
            </a:extLst>
          </p:cNvPr>
          <p:cNvSpPr>
            <a:spLocks noGrp="1"/>
          </p:cNvSpPr>
          <p:nvPr>
            <p:ph type="title"/>
          </p:nvPr>
        </p:nvSpPr>
        <p:spPr/>
        <p:txBody>
          <a:bodyPr/>
          <a:lstStyle/>
          <a:p>
            <a:r>
              <a:rPr lang="de-DE" dirty="0"/>
              <a:t>Wie die Geschichte weitergeht</a:t>
            </a:r>
          </a:p>
        </p:txBody>
      </p:sp>
      <p:sp>
        <p:nvSpPr>
          <p:cNvPr id="3" name="Θέση περιεχομένου 2">
            <a:extLst>
              <a:ext uri="{FF2B5EF4-FFF2-40B4-BE49-F238E27FC236}">
                <a16:creationId xmlns:a16="http://schemas.microsoft.com/office/drawing/2014/main" id="{D3FFD8AD-5314-4ED7-9287-B9B5214C6A51}"/>
              </a:ext>
            </a:extLst>
          </p:cNvPr>
          <p:cNvSpPr>
            <a:spLocks noGrp="1"/>
          </p:cNvSpPr>
          <p:nvPr>
            <p:ph idx="1"/>
          </p:nvPr>
        </p:nvSpPr>
        <p:spPr>
          <a:xfrm>
            <a:off x="742950" y="1825624"/>
            <a:ext cx="10610850" cy="4620896"/>
          </a:xfrm>
          <a:custGeom>
            <a:avLst/>
            <a:gdLst>
              <a:gd name="connsiteX0" fmla="*/ 0 w 10515600"/>
              <a:gd name="connsiteY0" fmla="*/ 0 h 4351338"/>
              <a:gd name="connsiteX1" fmla="*/ 341757 w 10515600"/>
              <a:gd name="connsiteY1" fmla="*/ 0 h 4351338"/>
              <a:gd name="connsiteX2" fmla="*/ 893826 w 10515600"/>
              <a:gd name="connsiteY2" fmla="*/ 0 h 4351338"/>
              <a:gd name="connsiteX3" fmla="*/ 1761363 w 10515600"/>
              <a:gd name="connsiteY3" fmla="*/ 0 h 4351338"/>
              <a:gd name="connsiteX4" fmla="*/ 2208276 w 10515600"/>
              <a:gd name="connsiteY4" fmla="*/ 0 h 4351338"/>
              <a:gd name="connsiteX5" fmla="*/ 2970657 w 10515600"/>
              <a:gd name="connsiteY5" fmla="*/ 0 h 4351338"/>
              <a:gd name="connsiteX6" fmla="*/ 3312414 w 10515600"/>
              <a:gd name="connsiteY6" fmla="*/ 0 h 4351338"/>
              <a:gd name="connsiteX7" fmla="*/ 3969639 w 10515600"/>
              <a:gd name="connsiteY7" fmla="*/ 0 h 4351338"/>
              <a:gd name="connsiteX8" fmla="*/ 4521708 w 10515600"/>
              <a:gd name="connsiteY8" fmla="*/ 0 h 4351338"/>
              <a:gd name="connsiteX9" fmla="*/ 4863465 w 10515600"/>
              <a:gd name="connsiteY9" fmla="*/ 0 h 4351338"/>
              <a:gd name="connsiteX10" fmla="*/ 5731002 w 10515600"/>
              <a:gd name="connsiteY10" fmla="*/ 0 h 4351338"/>
              <a:gd name="connsiteX11" fmla="*/ 6072759 w 10515600"/>
              <a:gd name="connsiteY11" fmla="*/ 0 h 4351338"/>
              <a:gd name="connsiteX12" fmla="*/ 6729984 w 10515600"/>
              <a:gd name="connsiteY12" fmla="*/ 0 h 4351338"/>
              <a:gd name="connsiteX13" fmla="*/ 7387209 w 10515600"/>
              <a:gd name="connsiteY13" fmla="*/ 0 h 4351338"/>
              <a:gd name="connsiteX14" fmla="*/ 7939278 w 10515600"/>
              <a:gd name="connsiteY14" fmla="*/ 0 h 4351338"/>
              <a:gd name="connsiteX15" fmla="*/ 8386191 w 10515600"/>
              <a:gd name="connsiteY15" fmla="*/ 0 h 4351338"/>
              <a:gd name="connsiteX16" fmla="*/ 9253728 w 10515600"/>
              <a:gd name="connsiteY16" fmla="*/ 0 h 4351338"/>
              <a:gd name="connsiteX17" fmla="*/ 9805797 w 10515600"/>
              <a:gd name="connsiteY17" fmla="*/ 0 h 4351338"/>
              <a:gd name="connsiteX18" fmla="*/ 10515600 w 10515600"/>
              <a:gd name="connsiteY18" fmla="*/ 0 h 4351338"/>
              <a:gd name="connsiteX19" fmla="*/ 10515600 w 10515600"/>
              <a:gd name="connsiteY19" fmla="*/ 708646 h 4351338"/>
              <a:gd name="connsiteX20" fmla="*/ 10515600 w 10515600"/>
              <a:gd name="connsiteY20" fmla="*/ 1199726 h 4351338"/>
              <a:gd name="connsiteX21" fmla="*/ 10515600 w 10515600"/>
              <a:gd name="connsiteY21" fmla="*/ 1821346 h 4351338"/>
              <a:gd name="connsiteX22" fmla="*/ 10515600 w 10515600"/>
              <a:gd name="connsiteY22" fmla="*/ 2486479 h 4351338"/>
              <a:gd name="connsiteX23" fmla="*/ 10515600 w 10515600"/>
              <a:gd name="connsiteY23" fmla="*/ 2977558 h 4351338"/>
              <a:gd name="connsiteX24" fmla="*/ 10515600 w 10515600"/>
              <a:gd name="connsiteY24" fmla="*/ 3642692 h 4351338"/>
              <a:gd name="connsiteX25" fmla="*/ 10515600 w 10515600"/>
              <a:gd name="connsiteY25" fmla="*/ 4351338 h 4351338"/>
              <a:gd name="connsiteX26" fmla="*/ 9648063 w 10515600"/>
              <a:gd name="connsiteY26" fmla="*/ 4351338 h 4351338"/>
              <a:gd name="connsiteX27" fmla="*/ 8885682 w 10515600"/>
              <a:gd name="connsiteY27" fmla="*/ 4351338 h 4351338"/>
              <a:gd name="connsiteX28" fmla="*/ 8018145 w 10515600"/>
              <a:gd name="connsiteY28" fmla="*/ 4351338 h 4351338"/>
              <a:gd name="connsiteX29" fmla="*/ 7360920 w 10515600"/>
              <a:gd name="connsiteY29" fmla="*/ 4351338 h 4351338"/>
              <a:gd name="connsiteX30" fmla="*/ 6914007 w 10515600"/>
              <a:gd name="connsiteY30" fmla="*/ 4351338 h 4351338"/>
              <a:gd name="connsiteX31" fmla="*/ 6046470 w 10515600"/>
              <a:gd name="connsiteY31" fmla="*/ 4351338 h 4351338"/>
              <a:gd name="connsiteX32" fmla="*/ 5494401 w 10515600"/>
              <a:gd name="connsiteY32" fmla="*/ 4351338 h 4351338"/>
              <a:gd name="connsiteX33" fmla="*/ 4942332 w 10515600"/>
              <a:gd name="connsiteY33" fmla="*/ 4351338 h 4351338"/>
              <a:gd name="connsiteX34" fmla="*/ 4285107 w 10515600"/>
              <a:gd name="connsiteY34" fmla="*/ 4351338 h 4351338"/>
              <a:gd name="connsiteX35" fmla="*/ 3733038 w 10515600"/>
              <a:gd name="connsiteY35" fmla="*/ 4351338 h 4351338"/>
              <a:gd name="connsiteX36" fmla="*/ 2865501 w 10515600"/>
              <a:gd name="connsiteY36" fmla="*/ 4351338 h 4351338"/>
              <a:gd name="connsiteX37" fmla="*/ 2523744 w 10515600"/>
              <a:gd name="connsiteY37" fmla="*/ 4351338 h 4351338"/>
              <a:gd name="connsiteX38" fmla="*/ 2076831 w 10515600"/>
              <a:gd name="connsiteY38" fmla="*/ 4351338 h 4351338"/>
              <a:gd name="connsiteX39" fmla="*/ 1209294 w 10515600"/>
              <a:gd name="connsiteY39" fmla="*/ 4351338 h 4351338"/>
              <a:gd name="connsiteX40" fmla="*/ 0 w 10515600"/>
              <a:gd name="connsiteY40" fmla="*/ 4351338 h 4351338"/>
              <a:gd name="connsiteX41" fmla="*/ 0 w 10515600"/>
              <a:gd name="connsiteY41" fmla="*/ 3729718 h 4351338"/>
              <a:gd name="connsiteX42" fmla="*/ 0 w 10515600"/>
              <a:gd name="connsiteY42" fmla="*/ 3021072 h 4351338"/>
              <a:gd name="connsiteX43" fmla="*/ 0 w 10515600"/>
              <a:gd name="connsiteY43" fmla="*/ 2355939 h 4351338"/>
              <a:gd name="connsiteX44" fmla="*/ 0 w 10515600"/>
              <a:gd name="connsiteY44" fmla="*/ 1864859 h 4351338"/>
              <a:gd name="connsiteX45" fmla="*/ 0 w 10515600"/>
              <a:gd name="connsiteY45" fmla="*/ 1243239 h 4351338"/>
              <a:gd name="connsiteX46" fmla="*/ 0 w 10515600"/>
              <a:gd name="connsiteY46" fmla="*/ 752160 h 4351338"/>
              <a:gd name="connsiteX47" fmla="*/ 0 w 10515600"/>
              <a:gd name="connsiteY47" fmla="*/ 0 h 4351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515600" h="4351338" fill="none" extrusionOk="0">
                <a:moveTo>
                  <a:pt x="0" y="0"/>
                </a:moveTo>
                <a:cubicBezTo>
                  <a:pt x="134905" y="14275"/>
                  <a:pt x="187806" y="2182"/>
                  <a:pt x="341757" y="0"/>
                </a:cubicBezTo>
                <a:cubicBezTo>
                  <a:pt x="495708" y="-2182"/>
                  <a:pt x="755969" y="7779"/>
                  <a:pt x="893826" y="0"/>
                </a:cubicBezTo>
                <a:cubicBezTo>
                  <a:pt x="1031683" y="-7779"/>
                  <a:pt x="1541403" y="-33143"/>
                  <a:pt x="1761363" y="0"/>
                </a:cubicBezTo>
                <a:cubicBezTo>
                  <a:pt x="1981323" y="33143"/>
                  <a:pt x="2092243" y="7871"/>
                  <a:pt x="2208276" y="0"/>
                </a:cubicBezTo>
                <a:cubicBezTo>
                  <a:pt x="2324309" y="-7871"/>
                  <a:pt x="2711951" y="-7794"/>
                  <a:pt x="2970657" y="0"/>
                </a:cubicBezTo>
                <a:cubicBezTo>
                  <a:pt x="3229363" y="7794"/>
                  <a:pt x="3181926" y="-12386"/>
                  <a:pt x="3312414" y="0"/>
                </a:cubicBezTo>
                <a:cubicBezTo>
                  <a:pt x="3442902" y="12386"/>
                  <a:pt x="3802265" y="3404"/>
                  <a:pt x="3969639" y="0"/>
                </a:cubicBezTo>
                <a:cubicBezTo>
                  <a:pt x="4137013" y="-3404"/>
                  <a:pt x="4363820" y="-20178"/>
                  <a:pt x="4521708" y="0"/>
                </a:cubicBezTo>
                <a:cubicBezTo>
                  <a:pt x="4679596" y="20178"/>
                  <a:pt x="4772901" y="-4724"/>
                  <a:pt x="4863465" y="0"/>
                </a:cubicBezTo>
                <a:cubicBezTo>
                  <a:pt x="4954029" y="4724"/>
                  <a:pt x="5514957" y="27535"/>
                  <a:pt x="5731002" y="0"/>
                </a:cubicBezTo>
                <a:cubicBezTo>
                  <a:pt x="5947047" y="-27535"/>
                  <a:pt x="5936711" y="6506"/>
                  <a:pt x="6072759" y="0"/>
                </a:cubicBezTo>
                <a:cubicBezTo>
                  <a:pt x="6208807" y="-6506"/>
                  <a:pt x="6512080" y="10669"/>
                  <a:pt x="6729984" y="0"/>
                </a:cubicBezTo>
                <a:cubicBezTo>
                  <a:pt x="6947889" y="-10669"/>
                  <a:pt x="7131112" y="17651"/>
                  <a:pt x="7387209" y="0"/>
                </a:cubicBezTo>
                <a:cubicBezTo>
                  <a:pt x="7643307" y="-17651"/>
                  <a:pt x="7729175" y="-934"/>
                  <a:pt x="7939278" y="0"/>
                </a:cubicBezTo>
                <a:cubicBezTo>
                  <a:pt x="8149381" y="934"/>
                  <a:pt x="8255056" y="12587"/>
                  <a:pt x="8386191" y="0"/>
                </a:cubicBezTo>
                <a:cubicBezTo>
                  <a:pt x="8517326" y="-12587"/>
                  <a:pt x="8902833" y="20228"/>
                  <a:pt x="9253728" y="0"/>
                </a:cubicBezTo>
                <a:cubicBezTo>
                  <a:pt x="9604623" y="-20228"/>
                  <a:pt x="9624313" y="-4578"/>
                  <a:pt x="9805797" y="0"/>
                </a:cubicBezTo>
                <a:cubicBezTo>
                  <a:pt x="9987281" y="4578"/>
                  <a:pt x="10363024" y="3933"/>
                  <a:pt x="10515600" y="0"/>
                </a:cubicBezTo>
                <a:cubicBezTo>
                  <a:pt x="10541152" y="268237"/>
                  <a:pt x="10550105" y="392799"/>
                  <a:pt x="10515600" y="708646"/>
                </a:cubicBezTo>
                <a:cubicBezTo>
                  <a:pt x="10481095" y="1024493"/>
                  <a:pt x="10521656" y="1059381"/>
                  <a:pt x="10515600" y="1199726"/>
                </a:cubicBezTo>
                <a:cubicBezTo>
                  <a:pt x="10509544" y="1340071"/>
                  <a:pt x="10537506" y="1525476"/>
                  <a:pt x="10515600" y="1821346"/>
                </a:cubicBezTo>
                <a:cubicBezTo>
                  <a:pt x="10493694" y="2117216"/>
                  <a:pt x="10536717" y="2191875"/>
                  <a:pt x="10515600" y="2486479"/>
                </a:cubicBezTo>
                <a:cubicBezTo>
                  <a:pt x="10494483" y="2781083"/>
                  <a:pt x="10525639" y="2765634"/>
                  <a:pt x="10515600" y="2977558"/>
                </a:cubicBezTo>
                <a:cubicBezTo>
                  <a:pt x="10505561" y="3189482"/>
                  <a:pt x="10534478" y="3373260"/>
                  <a:pt x="10515600" y="3642692"/>
                </a:cubicBezTo>
                <a:cubicBezTo>
                  <a:pt x="10496722" y="3912124"/>
                  <a:pt x="10521355" y="4046834"/>
                  <a:pt x="10515600" y="4351338"/>
                </a:cubicBezTo>
                <a:cubicBezTo>
                  <a:pt x="10123752" y="4331704"/>
                  <a:pt x="10003733" y="4325729"/>
                  <a:pt x="9648063" y="4351338"/>
                </a:cubicBezTo>
                <a:cubicBezTo>
                  <a:pt x="9292393" y="4376947"/>
                  <a:pt x="9044096" y="4343478"/>
                  <a:pt x="8885682" y="4351338"/>
                </a:cubicBezTo>
                <a:cubicBezTo>
                  <a:pt x="8727268" y="4359198"/>
                  <a:pt x="8326052" y="4382205"/>
                  <a:pt x="8018145" y="4351338"/>
                </a:cubicBezTo>
                <a:cubicBezTo>
                  <a:pt x="7710238" y="4320471"/>
                  <a:pt x="7508049" y="4349211"/>
                  <a:pt x="7360920" y="4351338"/>
                </a:cubicBezTo>
                <a:cubicBezTo>
                  <a:pt x="7213792" y="4353465"/>
                  <a:pt x="7077865" y="4335295"/>
                  <a:pt x="6914007" y="4351338"/>
                </a:cubicBezTo>
                <a:cubicBezTo>
                  <a:pt x="6750149" y="4367381"/>
                  <a:pt x="6307875" y="4376211"/>
                  <a:pt x="6046470" y="4351338"/>
                </a:cubicBezTo>
                <a:cubicBezTo>
                  <a:pt x="5785065" y="4326465"/>
                  <a:pt x="5657317" y="4354452"/>
                  <a:pt x="5494401" y="4351338"/>
                </a:cubicBezTo>
                <a:cubicBezTo>
                  <a:pt x="5331485" y="4348224"/>
                  <a:pt x="5112975" y="4370042"/>
                  <a:pt x="4942332" y="4351338"/>
                </a:cubicBezTo>
                <a:cubicBezTo>
                  <a:pt x="4771689" y="4332634"/>
                  <a:pt x="4566325" y="4383972"/>
                  <a:pt x="4285107" y="4351338"/>
                </a:cubicBezTo>
                <a:cubicBezTo>
                  <a:pt x="4003889" y="4318704"/>
                  <a:pt x="3998918" y="4369492"/>
                  <a:pt x="3733038" y="4351338"/>
                </a:cubicBezTo>
                <a:cubicBezTo>
                  <a:pt x="3467158" y="4333184"/>
                  <a:pt x="3106685" y="4340559"/>
                  <a:pt x="2865501" y="4351338"/>
                </a:cubicBezTo>
                <a:cubicBezTo>
                  <a:pt x="2624317" y="4362117"/>
                  <a:pt x="2648203" y="4361978"/>
                  <a:pt x="2523744" y="4351338"/>
                </a:cubicBezTo>
                <a:cubicBezTo>
                  <a:pt x="2399285" y="4340698"/>
                  <a:pt x="2266179" y="4366499"/>
                  <a:pt x="2076831" y="4351338"/>
                </a:cubicBezTo>
                <a:cubicBezTo>
                  <a:pt x="1887483" y="4336177"/>
                  <a:pt x="1529355" y="4309254"/>
                  <a:pt x="1209294" y="4351338"/>
                </a:cubicBezTo>
                <a:cubicBezTo>
                  <a:pt x="889233" y="4393422"/>
                  <a:pt x="465556" y="4361161"/>
                  <a:pt x="0" y="4351338"/>
                </a:cubicBezTo>
                <a:cubicBezTo>
                  <a:pt x="-25727" y="4194281"/>
                  <a:pt x="26715" y="3868379"/>
                  <a:pt x="0" y="3729718"/>
                </a:cubicBezTo>
                <a:cubicBezTo>
                  <a:pt x="-26715" y="3591057"/>
                  <a:pt x="-17038" y="3310151"/>
                  <a:pt x="0" y="3021072"/>
                </a:cubicBezTo>
                <a:cubicBezTo>
                  <a:pt x="17038" y="2731993"/>
                  <a:pt x="-20472" y="2498278"/>
                  <a:pt x="0" y="2355939"/>
                </a:cubicBezTo>
                <a:cubicBezTo>
                  <a:pt x="20472" y="2213600"/>
                  <a:pt x="10322" y="2044979"/>
                  <a:pt x="0" y="1864859"/>
                </a:cubicBezTo>
                <a:cubicBezTo>
                  <a:pt x="-10322" y="1684739"/>
                  <a:pt x="18015" y="1506279"/>
                  <a:pt x="0" y="1243239"/>
                </a:cubicBezTo>
                <a:cubicBezTo>
                  <a:pt x="-18015" y="980199"/>
                  <a:pt x="19349" y="874094"/>
                  <a:pt x="0" y="752160"/>
                </a:cubicBezTo>
                <a:cubicBezTo>
                  <a:pt x="-19349" y="630226"/>
                  <a:pt x="-30961" y="303951"/>
                  <a:pt x="0" y="0"/>
                </a:cubicBezTo>
                <a:close/>
              </a:path>
              <a:path w="10515600" h="4351338" stroke="0" extrusionOk="0">
                <a:moveTo>
                  <a:pt x="0" y="0"/>
                </a:moveTo>
                <a:cubicBezTo>
                  <a:pt x="298021" y="1851"/>
                  <a:pt x="495566" y="13031"/>
                  <a:pt x="762381" y="0"/>
                </a:cubicBezTo>
                <a:cubicBezTo>
                  <a:pt x="1029196" y="-13031"/>
                  <a:pt x="1422850" y="-23595"/>
                  <a:pt x="1629918" y="0"/>
                </a:cubicBezTo>
                <a:cubicBezTo>
                  <a:pt x="1836986" y="23595"/>
                  <a:pt x="2236990" y="35007"/>
                  <a:pt x="2392299" y="0"/>
                </a:cubicBezTo>
                <a:cubicBezTo>
                  <a:pt x="2547608" y="-35007"/>
                  <a:pt x="2630702" y="-14498"/>
                  <a:pt x="2839212" y="0"/>
                </a:cubicBezTo>
                <a:cubicBezTo>
                  <a:pt x="3047722" y="14498"/>
                  <a:pt x="3052763" y="-15559"/>
                  <a:pt x="3180969" y="0"/>
                </a:cubicBezTo>
                <a:cubicBezTo>
                  <a:pt x="3309175" y="15559"/>
                  <a:pt x="3526847" y="-1912"/>
                  <a:pt x="3627882" y="0"/>
                </a:cubicBezTo>
                <a:cubicBezTo>
                  <a:pt x="3728917" y="1912"/>
                  <a:pt x="3984082" y="25503"/>
                  <a:pt x="4285107" y="0"/>
                </a:cubicBezTo>
                <a:cubicBezTo>
                  <a:pt x="4586132" y="-25503"/>
                  <a:pt x="4731036" y="-33514"/>
                  <a:pt x="5047488" y="0"/>
                </a:cubicBezTo>
                <a:cubicBezTo>
                  <a:pt x="5363940" y="33514"/>
                  <a:pt x="5467550" y="22045"/>
                  <a:pt x="5599557" y="0"/>
                </a:cubicBezTo>
                <a:cubicBezTo>
                  <a:pt x="5731564" y="-22045"/>
                  <a:pt x="6178096" y="-8428"/>
                  <a:pt x="6467094" y="0"/>
                </a:cubicBezTo>
                <a:cubicBezTo>
                  <a:pt x="6756092" y="8428"/>
                  <a:pt x="6884035" y="-21605"/>
                  <a:pt x="7019163" y="0"/>
                </a:cubicBezTo>
                <a:cubicBezTo>
                  <a:pt x="7154291" y="21605"/>
                  <a:pt x="7353642" y="-16771"/>
                  <a:pt x="7466076" y="0"/>
                </a:cubicBezTo>
                <a:cubicBezTo>
                  <a:pt x="7578510" y="16771"/>
                  <a:pt x="7640857" y="6977"/>
                  <a:pt x="7807833" y="0"/>
                </a:cubicBezTo>
                <a:cubicBezTo>
                  <a:pt x="7974809" y="-6977"/>
                  <a:pt x="8108366" y="-4616"/>
                  <a:pt x="8254746" y="0"/>
                </a:cubicBezTo>
                <a:cubicBezTo>
                  <a:pt x="8401126" y="4616"/>
                  <a:pt x="8502763" y="-5827"/>
                  <a:pt x="8701659" y="0"/>
                </a:cubicBezTo>
                <a:cubicBezTo>
                  <a:pt x="8900555" y="5827"/>
                  <a:pt x="8905508" y="-9745"/>
                  <a:pt x="9043416" y="0"/>
                </a:cubicBezTo>
                <a:cubicBezTo>
                  <a:pt x="9181324" y="9745"/>
                  <a:pt x="9493054" y="16283"/>
                  <a:pt x="9700641" y="0"/>
                </a:cubicBezTo>
                <a:cubicBezTo>
                  <a:pt x="9908229" y="-16283"/>
                  <a:pt x="10199256" y="40507"/>
                  <a:pt x="10515600" y="0"/>
                </a:cubicBezTo>
                <a:cubicBezTo>
                  <a:pt x="10493974" y="288556"/>
                  <a:pt x="10544836" y="388215"/>
                  <a:pt x="10515600" y="621620"/>
                </a:cubicBezTo>
                <a:cubicBezTo>
                  <a:pt x="10486364" y="855025"/>
                  <a:pt x="10547065" y="1035317"/>
                  <a:pt x="10515600" y="1330266"/>
                </a:cubicBezTo>
                <a:cubicBezTo>
                  <a:pt x="10484135" y="1625215"/>
                  <a:pt x="10522913" y="1815270"/>
                  <a:pt x="10515600" y="2038913"/>
                </a:cubicBezTo>
                <a:cubicBezTo>
                  <a:pt x="10508287" y="2262556"/>
                  <a:pt x="10519879" y="2433921"/>
                  <a:pt x="10515600" y="2617019"/>
                </a:cubicBezTo>
                <a:cubicBezTo>
                  <a:pt x="10511321" y="2800117"/>
                  <a:pt x="10492893" y="2916163"/>
                  <a:pt x="10515600" y="3108099"/>
                </a:cubicBezTo>
                <a:cubicBezTo>
                  <a:pt x="10538307" y="3300035"/>
                  <a:pt x="10496748" y="3654186"/>
                  <a:pt x="10515600" y="3816745"/>
                </a:cubicBezTo>
                <a:cubicBezTo>
                  <a:pt x="10534452" y="3979304"/>
                  <a:pt x="10535925" y="4164466"/>
                  <a:pt x="10515600" y="4351338"/>
                </a:cubicBezTo>
                <a:cubicBezTo>
                  <a:pt x="10410885" y="4348952"/>
                  <a:pt x="10279926" y="4354725"/>
                  <a:pt x="10068687" y="4351338"/>
                </a:cubicBezTo>
                <a:cubicBezTo>
                  <a:pt x="9857448" y="4347951"/>
                  <a:pt x="9760217" y="4335216"/>
                  <a:pt x="9621774" y="4351338"/>
                </a:cubicBezTo>
                <a:cubicBezTo>
                  <a:pt x="9483331" y="4367460"/>
                  <a:pt x="8984182" y="4337586"/>
                  <a:pt x="8754237" y="4351338"/>
                </a:cubicBezTo>
                <a:cubicBezTo>
                  <a:pt x="8524292" y="4365090"/>
                  <a:pt x="8357655" y="4325557"/>
                  <a:pt x="8202168" y="4351338"/>
                </a:cubicBezTo>
                <a:cubicBezTo>
                  <a:pt x="8046681" y="4377119"/>
                  <a:pt x="7712946" y="4321759"/>
                  <a:pt x="7439787" y="4351338"/>
                </a:cubicBezTo>
                <a:cubicBezTo>
                  <a:pt x="7166628" y="4380917"/>
                  <a:pt x="7057544" y="4378537"/>
                  <a:pt x="6677406" y="4351338"/>
                </a:cubicBezTo>
                <a:cubicBezTo>
                  <a:pt x="6297268" y="4324139"/>
                  <a:pt x="6155795" y="4316606"/>
                  <a:pt x="5915025" y="4351338"/>
                </a:cubicBezTo>
                <a:cubicBezTo>
                  <a:pt x="5674255" y="4386070"/>
                  <a:pt x="5568421" y="4368414"/>
                  <a:pt x="5257800" y="4351338"/>
                </a:cubicBezTo>
                <a:cubicBezTo>
                  <a:pt x="4947179" y="4334262"/>
                  <a:pt x="4935260" y="4369427"/>
                  <a:pt x="4810887" y="4351338"/>
                </a:cubicBezTo>
                <a:cubicBezTo>
                  <a:pt x="4686514" y="4333249"/>
                  <a:pt x="4504337" y="4359161"/>
                  <a:pt x="4258818" y="4351338"/>
                </a:cubicBezTo>
                <a:cubicBezTo>
                  <a:pt x="4013299" y="4343515"/>
                  <a:pt x="3983933" y="4338387"/>
                  <a:pt x="3811905" y="4351338"/>
                </a:cubicBezTo>
                <a:cubicBezTo>
                  <a:pt x="3639877" y="4364289"/>
                  <a:pt x="3413317" y="4370815"/>
                  <a:pt x="3154680" y="4351338"/>
                </a:cubicBezTo>
                <a:cubicBezTo>
                  <a:pt x="2896043" y="4331861"/>
                  <a:pt x="2750627" y="4327450"/>
                  <a:pt x="2497455" y="4351338"/>
                </a:cubicBezTo>
                <a:cubicBezTo>
                  <a:pt x="2244283" y="4375226"/>
                  <a:pt x="2282480" y="4341569"/>
                  <a:pt x="2155698" y="4351338"/>
                </a:cubicBezTo>
                <a:cubicBezTo>
                  <a:pt x="2028916" y="4361107"/>
                  <a:pt x="1545779" y="4336827"/>
                  <a:pt x="1288161" y="4351338"/>
                </a:cubicBezTo>
                <a:cubicBezTo>
                  <a:pt x="1030543" y="4365849"/>
                  <a:pt x="1113127" y="4347382"/>
                  <a:pt x="946404" y="4351338"/>
                </a:cubicBezTo>
                <a:cubicBezTo>
                  <a:pt x="779681" y="4355294"/>
                  <a:pt x="407519" y="4318630"/>
                  <a:pt x="0" y="4351338"/>
                </a:cubicBezTo>
                <a:cubicBezTo>
                  <a:pt x="1553" y="4179495"/>
                  <a:pt x="-16186" y="3894271"/>
                  <a:pt x="0" y="3642692"/>
                </a:cubicBezTo>
                <a:cubicBezTo>
                  <a:pt x="16186" y="3391113"/>
                  <a:pt x="-4795" y="3276234"/>
                  <a:pt x="0" y="3151612"/>
                </a:cubicBezTo>
                <a:cubicBezTo>
                  <a:pt x="4795" y="3026990"/>
                  <a:pt x="-25779" y="2771740"/>
                  <a:pt x="0" y="2486479"/>
                </a:cubicBezTo>
                <a:cubicBezTo>
                  <a:pt x="25779" y="2201218"/>
                  <a:pt x="211" y="2123885"/>
                  <a:pt x="0" y="1951886"/>
                </a:cubicBezTo>
                <a:cubicBezTo>
                  <a:pt x="-211" y="1779887"/>
                  <a:pt x="-27427" y="1557077"/>
                  <a:pt x="0" y="1330266"/>
                </a:cubicBezTo>
                <a:cubicBezTo>
                  <a:pt x="27427" y="1103455"/>
                  <a:pt x="-19671" y="911142"/>
                  <a:pt x="0" y="621620"/>
                </a:cubicBezTo>
                <a:cubicBezTo>
                  <a:pt x="19671" y="332098"/>
                  <a:pt x="25308" y="142896"/>
                  <a:pt x="0" y="0"/>
                </a:cubicBezTo>
                <a:close/>
              </a:path>
            </a:pathLst>
          </a:custGeom>
          <a:solidFill>
            <a:schemeClr val="bg1">
              <a:lumMod val="95000"/>
            </a:schemeClr>
          </a:solidFill>
          <a:ln w="28575">
            <a:solidFill>
              <a:schemeClr val="bg1">
                <a:lumMod val="85000"/>
              </a:schemeClr>
            </a:solidFill>
            <a:extLst>
              <a:ext uri="{C807C97D-BFC1-408E-A445-0C87EB9F89A2}">
                <ask:lineSketchStyleProps xmlns:ask="http://schemas.microsoft.com/office/drawing/2018/sketchyshapes" sd="2991066937">
                  <ask:type>
                    <ask:lineSketchFreehand/>
                  </ask:type>
                </ask:lineSketchStyleProps>
              </a:ext>
            </a:extLst>
          </a:ln>
        </p:spPr>
        <p:txBody>
          <a:bodyPr>
            <a:normAutofit fontScale="92500" lnSpcReduction="20000"/>
          </a:bodyPr>
          <a:lstStyle/>
          <a:p>
            <a:pPr marL="0" indent="0" algn="just">
              <a:lnSpc>
                <a:spcPct val="130000"/>
              </a:lnSpc>
              <a:buNone/>
            </a:pPr>
            <a:r>
              <a:rPr lang="de-DE" sz="1800" dirty="0">
                <a:latin typeface="Calibri" panose="020F0502020204030204" pitchFamily="34" charset="0"/>
                <a:ea typeface="MyriadPro-Regular"/>
                <a:cs typeface="Arial" panose="020B0604020202020204" pitchFamily="34" charset="0"/>
              </a:rPr>
              <a:t>Der Internationale Frauentag am 19. März 1911 wurde in Wien zu einer Massenkundgebung für die Gleichberechtigung der Frauen und war mit mehr als 20.000 Teilnehmer*innen eine der größten Veranstaltungen jener Zeit.</a:t>
            </a:r>
          </a:p>
          <a:p>
            <a:pPr marL="0" indent="0" algn="just">
              <a:lnSpc>
                <a:spcPct val="130000"/>
              </a:lnSpc>
              <a:buNone/>
            </a:pPr>
            <a:r>
              <a:rPr lang="de-DE" sz="1800" dirty="0">
                <a:latin typeface="Calibri" panose="020F0502020204030204" pitchFamily="34" charset="0"/>
                <a:ea typeface="MyriadPro-Regular"/>
                <a:cs typeface="Arial" panose="020B0604020202020204" pitchFamily="34" charset="0"/>
              </a:rPr>
              <a:t>Die Frauenbewegung war nun in ganz Europa nicht mehr aufzuhalten. Der 1. Weltkrieg (1914-1918) veränderte schließlich die Rolle der Frauen in der Gesellschaft komplett. Da die Männer an der Front dienten, lag es in der Heimat an den Frauen, die Wirtschaft aufrecht zu erhalten. Viele unentbehrliche Tätigkeiten wurden nun von Frauen übernommen. Dies änderte den gesellschaftlichen Status von Frauen nachhaltig und stellt somit einen Umbruch dar. Auch die Tatsache, dass der Krieg tausenden Männern das Leben kostete, rückte die Frauen mehr und mehr in den Fokus.</a:t>
            </a:r>
          </a:p>
          <a:p>
            <a:pPr marL="0" indent="0" algn="just">
              <a:lnSpc>
                <a:spcPct val="130000"/>
              </a:lnSpc>
              <a:buNone/>
            </a:pPr>
            <a:r>
              <a:rPr lang="de-DE" sz="1800" dirty="0">
                <a:latin typeface="Calibri" panose="020F0502020204030204" pitchFamily="34" charset="0"/>
                <a:ea typeface="MyriadPro-Regular"/>
                <a:cs typeface="Arial" panose="020B0604020202020204" pitchFamily="34" charset="0"/>
              </a:rPr>
              <a:t>1918 erhielten schließlich (fast alle) Frauen das Wahlrecht und damit gehört Österreich zu denjenigen Ländern Europas, in welchen am frühesten das allgemeine und gleiche Wahlrecht eingeführt wurde. Es dauerte noch einige Jahre bis schließlich ausnahmslos alle Menschen in Österreich als vollwertige Staatsbürger*innen/Bürger*innen anerkannt werden.</a:t>
            </a:r>
          </a:p>
          <a:p>
            <a:pPr marL="0" indent="0" algn="just">
              <a:lnSpc>
                <a:spcPct val="130000"/>
              </a:lnSpc>
              <a:buNone/>
            </a:pPr>
            <a:r>
              <a:rPr lang="de-DE" sz="1800" dirty="0">
                <a:latin typeface="Calibri" panose="020F0502020204030204" pitchFamily="34" charset="0"/>
                <a:ea typeface="MyriadPro-Regular"/>
                <a:cs typeface="Arial" panose="020B0604020202020204" pitchFamily="34" charset="0"/>
              </a:rPr>
              <a:t>Erst 1921 wird es auch Prostituierten möglich zu wählen. Das Beispiel zeigt, dass in gesellschaftlichen Randgruppen solche fundamentalen Veränderungen/Meilensteine oft kaum oder erst sehr viel später zu spüren sind</a:t>
            </a:r>
            <a:r>
              <a:rPr lang="de-DE" sz="1800" dirty="0">
                <a:effectLst/>
                <a:latin typeface="Calibri" panose="020F0502020204030204" pitchFamily="34" charset="0"/>
                <a:ea typeface="MyriadPro-Regular"/>
                <a:cs typeface="Arial" panose="020B0604020202020204" pitchFamily="34" charset="0"/>
              </a:rPr>
              <a:t>.</a:t>
            </a:r>
          </a:p>
          <a:p>
            <a:pPr marL="0" indent="0">
              <a:buNone/>
            </a:pPr>
            <a:endParaRPr lang="de-DE" dirty="0"/>
          </a:p>
        </p:txBody>
      </p:sp>
      <p:pic>
        <p:nvPicPr>
          <p:cNvPr id="4" name="Episode 2 -6How -DE">
            <a:hlinkClick r:id="" action="ppaction://media"/>
            <a:extLst>
              <a:ext uri="{FF2B5EF4-FFF2-40B4-BE49-F238E27FC236}">
                <a16:creationId xmlns:a16="http://schemas.microsoft.com/office/drawing/2014/main" id="{69EEB184-EDD3-ABCA-0EDA-6E189F14F41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55459" y="147766"/>
            <a:ext cx="1393697" cy="1393697"/>
          </a:xfrm>
          <a:prstGeom prst="rect">
            <a:avLst/>
          </a:prstGeom>
        </p:spPr>
      </p:pic>
    </p:spTree>
    <p:extLst>
      <p:ext uri="{BB962C8B-B14F-4D97-AF65-F5344CB8AC3E}">
        <p14:creationId xmlns:p14="http://schemas.microsoft.com/office/powerpoint/2010/main" val="338483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598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16693F-521F-438C-BA5F-0D10830BC444}"/>
              </a:ext>
            </a:extLst>
          </p:cNvPr>
          <p:cNvSpPr>
            <a:spLocks noGrp="1"/>
          </p:cNvSpPr>
          <p:nvPr>
            <p:ph type="title"/>
          </p:nvPr>
        </p:nvSpPr>
        <p:spPr/>
        <p:txBody>
          <a:bodyPr/>
          <a:lstStyle/>
          <a:p>
            <a:r>
              <a:rPr lang="de-DE" dirty="0"/>
              <a:t>Wie die Geschichte weitergeht (</a:t>
            </a:r>
            <a:r>
              <a:rPr lang="de-DE" dirty="0" err="1"/>
              <a:t>cont</a:t>
            </a:r>
            <a:r>
              <a:rPr lang="de-DE" dirty="0"/>
              <a:t>.)</a:t>
            </a:r>
          </a:p>
        </p:txBody>
      </p:sp>
      <p:sp>
        <p:nvSpPr>
          <p:cNvPr id="3" name="Θέση περιεχομένου 2">
            <a:extLst>
              <a:ext uri="{FF2B5EF4-FFF2-40B4-BE49-F238E27FC236}">
                <a16:creationId xmlns:a16="http://schemas.microsoft.com/office/drawing/2014/main" id="{D3FFD8AD-5314-4ED7-9287-B9B5214C6A51}"/>
              </a:ext>
            </a:extLst>
          </p:cNvPr>
          <p:cNvSpPr>
            <a:spLocks noGrp="1"/>
          </p:cNvSpPr>
          <p:nvPr>
            <p:ph idx="1"/>
          </p:nvPr>
        </p:nvSpPr>
        <p:spPr>
          <a:xfrm>
            <a:off x="742950" y="1825624"/>
            <a:ext cx="10610850" cy="4620896"/>
          </a:xfrm>
          <a:custGeom>
            <a:avLst/>
            <a:gdLst>
              <a:gd name="connsiteX0" fmla="*/ 0 w 10515600"/>
              <a:gd name="connsiteY0" fmla="*/ 0 h 4351338"/>
              <a:gd name="connsiteX1" fmla="*/ 341757 w 10515600"/>
              <a:gd name="connsiteY1" fmla="*/ 0 h 4351338"/>
              <a:gd name="connsiteX2" fmla="*/ 893826 w 10515600"/>
              <a:gd name="connsiteY2" fmla="*/ 0 h 4351338"/>
              <a:gd name="connsiteX3" fmla="*/ 1761363 w 10515600"/>
              <a:gd name="connsiteY3" fmla="*/ 0 h 4351338"/>
              <a:gd name="connsiteX4" fmla="*/ 2208276 w 10515600"/>
              <a:gd name="connsiteY4" fmla="*/ 0 h 4351338"/>
              <a:gd name="connsiteX5" fmla="*/ 2970657 w 10515600"/>
              <a:gd name="connsiteY5" fmla="*/ 0 h 4351338"/>
              <a:gd name="connsiteX6" fmla="*/ 3312414 w 10515600"/>
              <a:gd name="connsiteY6" fmla="*/ 0 h 4351338"/>
              <a:gd name="connsiteX7" fmla="*/ 3969639 w 10515600"/>
              <a:gd name="connsiteY7" fmla="*/ 0 h 4351338"/>
              <a:gd name="connsiteX8" fmla="*/ 4521708 w 10515600"/>
              <a:gd name="connsiteY8" fmla="*/ 0 h 4351338"/>
              <a:gd name="connsiteX9" fmla="*/ 4863465 w 10515600"/>
              <a:gd name="connsiteY9" fmla="*/ 0 h 4351338"/>
              <a:gd name="connsiteX10" fmla="*/ 5731002 w 10515600"/>
              <a:gd name="connsiteY10" fmla="*/ 0 h 4351338"/>
              <a:gd name="connsiteX11" fmla="*/ 6072759 w 10515600"/>
              <a:gd name="connsiteY11" fmla="*/ 0 h 4351338"/>
              <a:gd name="connsiteX12" fmla="*/ 6729984 w 10515600"/>
              <a:gd name="connsiteY12" fmla="*/ 0 h 4351338"/>
              <a:gd name="connsiteX13" fmla="*/ 7387209 w 10515600"/>
              <a:gd name="connsiteY13" fmla="*/ 0 h 4351338"/>
              <a:gd name="connsiteX14" fmla="*/ 7939278 w 10515600"/>
              <a:gd name="connsiteY14" fmla="*/ 0 h 4351338"/>
              <a:gd name="connsiteX15" fmla="*/ 8386191 w 10515600"/>
              <a:gd name="connsiteY15" fmla="*/ 0 h 4351338"/>
              <a:gd name="connsiteX16" fmla="*/ 9253728 w 10515600"/>
              <a:gd name="connsiteY16" fmla="*/ 0 h 4351338"/>
              <a:gd name="connsiteX17" fmla="*/ 9805797 w 10515600"/>
              <a:gd name="connsiteY17" fmla="*/ 0 h 4351338"/>
              <a:gd name="connsiteX18" fmla="*/ 10515600 w 10515600"/>
              <a:gd name="connsiteY18" fmla="*/ 0 h 4351338"/>
              <a:gd name="connsiteX19" fmla="*/ 10515600 w 10515600"/>
              <a:gd name="connsiteY19" fmla="*/ 708646 h 4351338"/>
              <a:gd name="connsiteX20" fmla="*/ 10515600 w 10515600"/>
              <a:gd name="connsiteY20" fmla="*/ 1199726 h 4351338"/>
              <a:gd name="connsiteX21" fmla="*/ 10515600 w 10515600"/>
              <a:gd name="connsiteY21" fmla="*/ 1821346 h 4351338"/>
              <a:gd name="connsiteX22" fmla="*/ 10515600 w 10515600"/>
              <a:gd name="connsiteY22" fmla="*/ 2486479 h 4351338"/>
              <a:gd name="connsiteX23" fmla="*/ 10515600 w 10515600"/>
              <a:gd name="connsiteY23" fmla="*/ 2977558 h 4351338"/>
              <a:gd name="connsiteX24" fmla="*/ 10515600 w 10515600"/>
              <a:gd name="connsiteY24" fmla="*/ 3642692 h 4351338"/>
              <a:gd name="connsiteX25" fmla="*/ 10515600 w 10515600"/>
              <a:gd name="connsiteY25" fmla="*/ 4351338 h 4351338"/>
              <a:gd name="connsiteX26" fmla="*/ 9648063 w 10515600"/>
              <a:gd name="connsiteY26" fmla="*/ 4351338 h 4351338"/>
              <a:gd name="connsiteX27" fmla="*/ 8885682 w 10515600"/>
              <a:gd name="connsiteY27" fmla="*/ 4351338 h 4351338"/>
              <a:gd name="connsiteX28" fmla="*/ 8018145 w 10515600"/>
              <a:gd name="connsiteY28" fmla="*/ 4351338 h 4351338"/>
              <a:gd name="connsiteX29" fmla="*/ 7360920 w 10515600"/>
              <a:gd name="connsiteY29" fmla="*/ 4351338 h 4351338"/>
              <a:gd name="connsiteX30" fmla="*/ 6914007 w 10515600"/>
              <a:gd name="connsiteY30" fmla="*/ 4351338 h 4351338"/>
              <a:gd name="connsiteX31" fmla="*/ 6046470 w 10515600"/>
              <a:gd name="connsiteY31" fmla="*/ 4351338 h 4351338"/>
              <a:gd name="connsiteX32" fmla="*/ 5494401 w 10515600"/>
              <a:gd name="connsiteY32" fmla="*/ 4351338 h 4351338"/>
              <a:gd name="connsiteX33" fmla="*/ 4942332 w 10515600"/>
              <a:gd name="connsiteY33" fmla="*/ 4351338 h 4351338"/>
              <a:gd name="connsiteX34" fmla="*/ 4285107 w 10515600"/>
              <a:gd name="connsiteY34" fmla="*/ 4351338 h 4351338"/>
              <a:gd name="connsiteX35" fmla="*/ 3733038 w 10515600"/>
              <a:gd name="connsiteY35" fmla="*/ 4351338 h 4351338"/>
              <a:gd name="connsiteX36" fmla="*/ 2865501 w 10515600"/>
              <a:gd name="connsiteY36" fmla="*/ 4351338 h 4351338"/>
              <a:gd name="connsiteX37" fmla="*/ 2523744 w 10515600"/>
              <a:gd name="connsiteY37" fmla="*/ 4351338 h 4351338"/>
              <a:gd name="connsiteX38" fmla="*/ 2076831 w 10515600"/>
              <a:gd name="connsiteY38" fmla="*/ 4351338 h 4351338"/>
              <a:gd name="connsiteX39" fmla="*/ 1209294 w 10515600"/>
              <a:gd name="connsiteY39" fmla="*/ 4351338 h 4351338"/>
              <a:gd name="connsiteX40" fmla="*/ 0 w 10515600"/>
              <a:gd name="connsiteY40" fmla="*/ 4351338 h 4351338"/>
              <a:gd name="connsiteX41" fmla="*/ 0 w 10515600"/>
              <a:gd name="connsiteY41" fmla="*/ 3729718 h 4351338"/>
              <a:gd name="connsiteX42" fmla="*/ 0 w 10515600"/>
              <a:gd name="connsiteY42" fmla="*/ 3021072 h 4351338"/>
              <a:gd name="connsiteX43" fmla="*/ 0 w 10515600"/>
              <a:gd name="connsiteY43" fmla="*/ 2355939 h 4351338"/>
              <a:gd name="connsiteX44" fmla="*/ 0 w 10515600"/>
              <a:gd name="connsiteY44" fmla="*/ 1864859 h 4351338"/>
              <a:gd name="connsiteX45" fmla="*/ 0 w 10515600"/>
              <a:gd name="connsiteY45" fmla="*/ 1243239 h 4351338"/>
              <a:gd name="connsiteX46" fmla="*/ 0 w 10515600"/>
              <a:gd name="connsiteY46" fmla="*/ 752160 h 4351338"/>
              <a:gd name="connsiteX47" fmla="*/ 0 w 10515600"/>
              <a:gd name="connsiteY47" fmla="*/ 0 h 4351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515600" h="4351338" fill="none" extrusionOk="0">
                <a:moveTo>
                  <a:pt x="0" y="0"/>
                </a:moveTo>
                <a:cubicBezTo>
                  <a:pt x="134905" y="14275"/>
                  <a:pt x="187806" y="2182"/>
                  <a:pt x="341757" y="0"/>
                </a:cubicBezTo>
                <a:cubicBezTo>
                  <a:pt x="495708" y="-2182"/>
                  <a:pt x="755969" y="7779"/>
                  <a:pt x="893826" y="0"/>
                </a:cubicBezTo>
                <a:cubicBezTo>
                  <a:pt x="1031683" y="-7779"/>
                  <a:pt x="1541403" y="-33143"/>
                  <a:pt x="1761363" y="0"/>
                </a:cubicBezTo>
                <a:cubicBezTo>
                  <a:pt x="1981323" y="33143"/>
                  <a:pt x="2092243" y="7871"/>
                  <a:pt x="2208276" y="0"/>
                </a:cubicBezTo>
                <a:cubicBezTo>
                  <a:pt x="2324309" y="-7871"/>
                  <a:pt x="2711951" y="-7794"/>
                  <a:pt x="2970657" y="0"/>
                </a:cubicBezTo>
                <a:cubicBezTo>
                  <a:pt x="3229363" y="7794"/>
                  <a:pt x="3181926" y="-12386"/>
                  <a:pt x="3312414" y="0"/>
                </a:cubicBezTo>
                <a:cubicBezTo>
                  <a:pt x="3442902" y="12386"/>
                  <a:pt x="3802265" y="3404"/>
                  <a:pt x="3969639" y="0"/>
                </a:cubicBezTo>
                <a:cubicBezTo>
                  <a:pt x="4137013" y="-3404"/>
                  <a:pt x="4363820" y="-20178"/>
                  <a:pt x="4521708" y="0"/>
                </a:cubicBezTo>
                <a:cubicBezTo>
                  <a:pt x="4679596" y="20178"/>
                  <a:pt x="4772901" y="-4724"/>
                  <a:pt x="4863465" y="0"/>
                </a:cubicBezTo>
                <a:cubicBezTo>
                  <a:pt x="4954029" y="4724"/>
                  <a:pt x="5514957" y="27535"/>
                  <a:pt x="5731002" y="0"/>
                </a:cubicBezTo>
                <a:cubicBezTo>
                  <a:pt x="5947047" y="-27535"/>
                  <a:pt x="5936711" y="6506"/>
                  <a:pt x="6072759" y="0"/>
                </a:cubicBezTo>
                <a:cubicBezTo>
                  <a:pt x="6208807" y="-6506"/>
                  <a:pt x="6512080" y="10669"/>
                  <a:pt x="6729984" y="0"/>
                </a:cubicBezTo>
                <a:cubicBezTo>
                  <a:pt x="6947889" y="-10669"/>
                  <a:pt x="7131112" y="17651"/>
                  <a:pt x="7387209" y="0"/>
                </a:cubicBezTo>
                <a:cubicBezTo>
                  <a:pt x="7643307" y="-17651"/>
                  <a:pt x="7729175" y="-934"/>
                  <a:pt x="7939278" y="0"/>
                </a:cubicBezTo>
                <a:cubicBezTo>
                  <a:pt x="8149381" y="934"/>
                  <a:pt x="8255056" y="12587"/>
                  <a:pt x="8386191" y="0"/>
                </a:cubicBezTo>
                <a:cubicBezTo>
                  <a:pt x="8517326" y="-12587"/>
                  <a:pt x="8902833" y="20228"/>
                  <a:pt x="9253728" y="0"/>
                </a:cubicBezTo>
                <a:cubicBezTo>
                  <a:pt x="9604623" y="-20228"/>
                  <a:pt x="9624313" y="-4578"/>
                  <a:pt x="9805797" y="0"/>
                </a:cubicBezTo>
                <a:cubicBezTo>
                  <a:pt x="9987281" y="4578"/>
                  <a:pt x="10363024" y="3933"/>
                  <a:pt x="10515600" y="0"/>
                </a:cubicBezTo>
                <a:cubicBezTo>
                  <a:pt x="10541152" y="268237"/>
                  <a:pt x="10550105" y="392799"/>
                  <a:pt x="10515600" y="708646"/>
                </a:cubicBezTo>
                <a:cubicBezTo>
                  <a:pt x="10481095" y="1024493"/>
                  <a:pt x="10521656" y="1059381"/>
                  <a:pt x="10515600" y="1199726"/>
                </a:cubicBezTo>
                <a:cubicBezTo>
                  <a:pt x="10509544" y="1340071"/>
                  <a:pt x="10537506" y="1525476"/>
                  <a:pt x="10515600" y="1821346"/>
                </a:cubicBezTo>
                <a:cubicBezTo>
                  <a:pt x="10493694" y="2117216"/>
                  <a:pt x="10536717" y="2191875"/>
                  <a:pt x="10515600" y="2486479"/>
                </a:cubicBezTo>
                <a:cubicBezTo>
                  <a:pt x="10494483" y="2781083"/>
                  <a:pt x="10525639" y="2765634"/>
                  <a:pt x="10515600" y="2977558"/>
                </a:cubicBezTo>
                <a:cubicBezTo>
                  <a:pt x="10505561" y="3189482"/>
                  <a:pt x="10534478" y="3373260"/>
                  <a:pt x="10515600" y="3642692"/>
                </a:cubicBezTo>
                <a:cubicBezTo>
                  <a:pt x="10496722" y="3912124"/>
                  <a:pt x="10521355" y="4046834"/>
                  <a:pt x="10515600" y="4351338"/>
                </a:cubicBezTo>
                <a:cubicBezTo>
                  <a:pt x="10123752" y="4331704"/>
                  <a:pt x="10003733" y="4325729"/>
                  <a:pt x="9648063" y="4351338"/>
                </a:cubicBezTo>
                <a:cubicBezTo>
                  <a:pt x="9292393" y="4376947"/>
                  <a:pt x="9044096" y="4343478"/>
                  <a:pt x="8885682" y="4351338"/>
                </a:cubicBezTo>
                <a:cubicBezTo>
                  <a:pt x="8727268" y="4359198"/>
                  <a:pt x="8326052" y="4382205"/>
                  <a:pt x="8018145" y="4351338"/>
                </a:cubicBezTo>
                <a:cubicBezTo>
                  <a:pt x="7710238" y="4320471"/>
                  <a:pt x="7508049" y="4349211"/>
                  <a:pt x="7360920" y="4351338"/>
                </a:cubicBezTo>
                <a:cubicBezTo>
                  <a:pt x="7213792" y="4353465"/>
                  <a:pt x="7077865" y="4335295"/>
                  <a:pt x="6914007" y="4351338"/>
                </a:cubicBezTo>
                <a:cubicBezTo>
                  <a:pt x="6750149" y="4367381"/>
                  <a:pt x="6307875" y="4376211"/>
                  <a:pt x="6046470" y="4351338"/>
                </a:cubicBezTo>
                <a:cubicBezTo>
                  <a:pt x="5785065" y="4326465"/>
                  <a:pt x="5657317" y="4354452"/>
                  <a:pt x="5494401" y="4351338"/>
                </a:cubicBezTo>
                <a:cubicBezTo>
                  <a:pt x="5331485" y="4348224"/>
                  <a:pt x="5112975" y="4370042"/>
                  <a:pt x="4942332" y="4351338"/>
                </a:cubicBezTo>
                <a:cubicBezTo>
                  <a:pt x="4771689" y="4332634"/>
                  <a:pt x="4566325" y="4383972"/>
                  <a:pt x="4285107" y="4351338"/>
                </a:cubicBezTo>
                <a:cubicBezTo>
                  <a:pt x="4003889" y="4318704"/>
                  <a:pt x="3998918" y="4369492"/>
                  <a:pt x="3733038" y="4351338"/>
                </a:cubicBezTo>
                <a:cubicBezTo>
                  <a:pt x="3467158" y="4333184"/>
                  <a:pt x="3106685" y="4340559"/>
                  <a:pt x="2865501" y="4351338"/>
                </a:cubicBezTo>
                <a:cubicBezTo>
                  <a:pt x="2624317" y="4362117"/>
                  <a:pt x="2648203" y="4361978"/>
                  <a:pt x="2523744" y="4351338"/>
                </a:cubicBezTo>
                <a:cubicBezTo>
                  <a:pt x="2399285" y="4340698"/>
                  <a:pt x="2266179" y="4366499"/>
                  <a:pt x="2076831" y="4351338"/>
                </a:cubicBezTo>
                <a:cubicBezTo>
                  <a:pt x="1887483" y="4336177"/>
                  <a:pt x="1529355" y="4309254"/>
                  <a:pt x="1209294" y="4351338"/>
                </a:cubicBezTo>
                <a:cubicBezTo>
                  <a:pt x="889233" y="4393422"/>
                  <a:pt x="465556" y="4361161"/>
                  <a:pt x="0" y="4351338"/>
                </a:cubicBezTo>
                <a:cubicBezTo>
                  <a:pt x="-25727" y="4194281"/>
                  <a:pt x="26715" y="3868379"/>
                  <a:pt x="0" y="3729718"/>
                </a:cubicBezTo>
                <a:cubicBezTo>
                  <a:pt x="-26715" y="3591057"/>
                  <a:pt x="-17038" y="3310151"/>
                  <a:pt x="0" y="3021072"/>
                </a:cubicBezTo>
                <a:cubicBezTo>
                  <a:pt x="17038" y="2731993"/>
                  <a:pt x="-20472" y="2498278"/>
                  <a:pt x="0" y="2355939"/>
                </a:cubicBezTo>
                <a:cubicBezTo>
                  <a:pt x="20472" y="2213600"/>
                  <a:pt x="10322" y="2044979"/>
                  <a:pt x="0" y="1864859"/>
                </a:cubicBezTo>
                <a:cubicBezTo>
                  <a:pt x="-10322" y="1684739"/>
                  <a:pt x="18015" y="1506279"/>
                  <a:pt x="0" y="1243239"/>
                </a:cubicBezTo>
                <a:cubicBezTo>
                  <a:pt x="-18015" y="980199"/>
                  <a:pt x="19349" y="874094"/>
                  <a:pt x="0" y="752160"/>
                </a:cubicBezTo>
                <a:cubicBezTo>
                  <a:pt x="-19349" y="630226"/>
                  <a:pt x="-30961" y="303951"/>
                  <a:pt x="0" y="0"/>
                </a:cubicBezTo>
                <a:close/>
              </a:path>
              <a:path w="10515600" h="4351338" stroke="0" extrusionOk="0">
                <a:moveTo>
                  <a:pt x="0" y="0"/>
                </a:moveTo>
                <a:cubicBezTo>
                  <a:pt x="298021" y="1851"/>
                  <a:pt x="495566" y="13031"/>
                  <a:pt x="762381" y="0"/>
                </a:cubicBezTo>
                <a:cubicBezTo>
                  <a:pt x="1029196" y="-13031"/>
                  <a:pt x="1422850" y="-23595"/>
                  <a:pt x="1629918" y="0"/>
                </a:cubicBezTo>
                <a:cubicBezTo>
                  <a:pt x="1836986" y="23595"/>
                  <a:pt x="2236990" y="35007"/>
                  <a:pt x="2392299" y="0"/>
                </a:cubicBezTo>
                <a:cubicBezTo>
                  <a:pt x="2547608" y="-35007"/>
                  <a:pt x="2630702" y="-14498"/>
                  <a:pt x="2839212" y="0"/>
                </a:cubicBezTo>
                <a:cubicBezTo>
                  <a:pt x="3047722" y="14498"/>
                  <a:pt x="3052763" y="-15559"/>
                  <a:pt x="3180969" y="0"/>
                </a:cubicBezTo>
                <a:cubicBezTo>
                  <a:pt x="3309175" y="15559"/>
                  <a:pt x="3526847" y="-1912"/>
                  <a:pt x="3627882" y="0"/>
                </a:cubicBezTo>
                <a:cubicBezTo>
                  <a:pt x="3728917" y="1912"/>
                  <a:pt x="3984082" y="25503"/>
                  <a:pt x="4285107" y="0"/>
                </a:cubicBezTo>
                <a:cubicBezTo>
                  <a:pt x="4586132" y="-25503"/>
                  <a:pt x="4731036" y="-33514"/>
                  <a:pt x="5047488" y="0"/>
                </a:cubicBezTo>
                <a:cubicBezTo>
                  <a:pt x="5363940" y="33514"/>
                  <a:pt x="5467550" y="22045"/>
                  <a:pt x="5599557" y="0"/>
                </a:cubicBezTo>
                <a:cubicBezTo>
                  <a:pt x="5731564" y="-22045"/>
                  <a:pt x="6178096" y="-8428"/>
                  <a:pt x="6467094" y="0"/>
                </a:cubicBezTo>
                <a:cubicBezTo>
                  <a:pt x="6756092" y="8428"/>
                  <a:pt x="6884035" y="-21605"/>
                  <a:pt x="7019163" y="0"/>
                </a:cubicBezTo>
                <a:cubicBezTo>
                  <a:pt x="7154291" y="21605"/>
                  <a:pt x="7353642" y="-16771"/>
                  <a:pt x="7466076" y="0"/>
                </a:cubicBezTo>
                <a:cubicBezTo>
                  <a:pt x="7578510" y="16771"/>
                  <a:pt x="7640857" y="6977"/>
                  <a:pt x="7807833" y="0"/>
                </a:cubicBezTo>
                <a:cubicBezTo>
                  <a:pt x="7974809" y="-6977"/>
                  <a:pt x="8108366" y="-4616"/>
                  <a:pt x="8254746" y="0"/>
                </a:cubicBezTo>
                <a:cubicBezTo>
                  <a:pt x="8401126" y="4616"/>
                  <a:pt x="8502763" y="-5827"/>
                  <a:pt x="8701659" y="0"/>
                </a:cubicBezTo>
                <a:cubicBezTo>
                  <a:pt x="8900555" y="5827"/>
                  <a:pt x="8905508" y="-9745"/>
                  <a:pt x="9043416" y="0"/>
                </a:cubicBezTo>
                <a:cubicBezTo>
                  <a:pt x="9181324" y="9745"/>
                  <a:pt x="9493054" y="16283"/>
                  <a:pt x="9700641" y="0"/>
                </a:cubicBezTo>
                <a:cubicBezTo>
                  <a:pt x="9908229" y="-16283"/>
                  <a:pt x="10199256" y="40507"/>
                  <a:pt x="10515600" y="0"/>
                </a:cubicBezTo>
                <a:cubicBezTo>
                  <a:pt x="10493974" y="288556"/>
                  <a:pt x="10544836" y="388215"/>
                  <a:pt x="10515600" y="621620"/>
                </a:cubicBezTo>
                <a:cubicBezTo>
                  <a:pt x="10486364" y="855025"/>
                  <a:pt x="10547065" y="1035317"/>
                  <a:pt x="10515600" y="1330266"/>
                </a:cubicBezTo>
                <a:cubicBezTo>
                  <a:pt x="10484135" y="1625215"/>
                  <a:pt x="10522913" y="1815270"/>
                  <a:pt x="10515600" y="2038913"/>
                </a:cubicBezTo>
                <a:cubicBezTo>
                  <a:pt x="10508287" y="2262556"/>
                  <a:pt x="10519879" y="2433921"/>
                  <a:pt x="10515600" y="2617019"/>
                </a:cubicBezTo>
                <a:cubicBezTo>
                  <a:pt x="10511321" y="2800117"/>
                  <a:pt x="10492893" y="2916163"/>
                  <a:pt x="10515600" y="3108099"/>
                </a:cubicBezTo>
                <a:cubicBezTo>
                  <a:pt x="10538307" y="3300035"/>
                  <a:pt x="10496748" y="3654186"/>
                  <a:pt x="10515600" y="3816745"/>
                </a:cubicBezTo>
                <a:cubicBezTo>
                  <a:pt x="10534452" y="3979304"/>
                  <a:pt x="10535925" y="4164466"/>
                  <a:pt x="10515600" y="4351338"/>
                </a:cubicBezTo>
                <a:cubicBezTo>
                  <a:pt x="10410885" y="4348952"/>
                  <a:pt x="10279926" y="4354725"/>
                  <a:pt x="10068687" y="4351338"/>
                </a:cubicBezTo>
                <a:cubicBezTo>
                  <a:pt x="9857448" y="4347951"/>
                  <a:pt x="9760217" y="4335216"/>
                  <a:pt x="9621774" y="4351338"/>
                </a:cubicBezTo>
                <a:cubicBezTo>
                  <a:pt x="9483331" y="4367460"/>
                  <a:pt x="8984182" y="4337586"/>
                  <a:pt x="8754237" y="4351338"/>
                </a:cubicBezTo>
                <a:cubicBezTo>
                  <a:pt x="8524292" y="4365090"/>
                  <a:pt x="8357655" y="4325557"/>
                  <a:pt x="8202168" y="4351338"/>
                </a:cubicBezTo>
                <a:cubicBezTo>
                  <a:pt x="8046681" y="4377119"/>
                  <a:pt x="7712946" y="4321759"/>
                  <a:pt x="7439787" y="4351338"/>
                </a:cubicBezTo>
                <a:cubicBezTo>
                  <a:pt x="7166628" y="4380917"/>
                  <a:pt x="7057544" y="4378537"/>
                  <a:pt x="6677406" y="4351338"/>
                </a:cubicBezTo>
                <a:cubicBezTo>
                  <a:pt x="6297268" y="4324139"/>
                  <a:pt x="6155795" y="4316606"/>
                  <a:pt x="5915025" y="4351338"/>
                </a:cubicBezTo>
                <a:cubicBezTo>
                  <a:pt x="5674255" y="4386070"/>
                  <a:pt x="5568421" y="4368414"/>
                  <a:pt x="5257800" y="4351338"/>
                </a:cubicBezTo>
                <a:cubicBezTo>
                  <a:pt x="4947179" y="4334262"/>
                  <a:pt x="4935260" y="4369427"/>
                  <a:pt x="4810887" y="4351338"/>
                </a:cubicBezTo>
                <a:cubicBezTo>
                  <a:pt x="4686514" y="4333249"/>
                  <a:pt x="4504337" y="4359161"/>
                  <a:pt x="4258818" y="4351338"/>
                </a:cubicBezTo>
                <a:cubicBezTo>
                  <a:pt x="4013299" y="4343515"/>
                  <a:pt x="3983933" y="4338387"/>
                  <a:pt x="3811905" y="4351338"/>
                </a:cubicBezTo>
                <a:cubicBezTo>
                  <a:pt x="3639877" y="4364289"/>
                  <a:pt x="3413317" y="4370815"/>
                  <a:pt x="3154680" y="4351338"/>
                </a:cubicBezTo>
                <a:cubicBezTo>
                  <a:pt x="2896043" y="4331861"/>
                  <a:pt x="2750627" y="4327450"/>
                  <a:pt x="2497455" y="4351338"/>
                </a:cubicBezTo>
                <a:cubicBezTo>
                  <a:pt x="2244283" y="4375226"/>
                  <a:pt x="2282480" y="4341569"/>
                  <a:pt x="2155698" y="4351338"/>
                </a:cubicBezTo>
                <a:cubicBezTo>
                  <a:pt x="2028916" y="4361107"/>
                  <a:pt x="1545779" y="4336827"/>
                  <a:pt x="1288161" y="4351338"/>
                </a:cubicBezTo>
                <a:cubicBezTo>
                  <a:pt x="1030543" y="4365849"/>
                  <a:pt x="1113127" y="4347382"/>
                  <a:pt x="946404" y="4351338"/>
                </a:cubicBezTo>
                <a:cubicBezTo>
                  <a:pt x="779681" y="4355294"/>
                  <a:pt x="407519" y="4318630"/>
                  <a:pt x="0" y="4351338"/>
                </a:cubicBezTo>
                <a:cubicBezTo>
                  <a:pt x="1553" y="4179495"/>
                  <a:pt x="-16186" y="3894271"/>
                  <a:pt x="0" y="3642692"/>
                </a:cubicBezTo>
                <a:cubicBezTo>
                  <a:pt x="16186" y="3391113"/>
                  <a:pt x="-4795" y="3276234"/>
                  <a:pt x="0" y="3151612"/>
                </a:cubicBezTo>
                <a:cubicBezTo>
                  <a:pt x="4795" y="3026990"/>
                  <a:pt x="-25779" y="2771740"/>
                  <a:pt x="0" y="2486479"/>
                </a:cubicBezTo>
                <a:cubicBezTo>
                  <a:pt x="25779" y="2201218"/>
                  <a:pt x="211" y="2123885"/>
                  <a:pt x="0" y="1951886"/>
                </a:cubicBezTo>
                <a:cubicBezTo>
                  <a:pt x="-211" y="1779887"/>
                  <a:pt x="-27427" y="1557077"/>
                  <a:pt x="0" y="1330266"/>
                </a:cubicBezTo>
                <a:cubicBezTo>
                  <a:pt x="27427" y="1103455"/>
                  <a:pt x="-19671" y="911142"/>
                  <a:pt x="0" y="621620"/>
                </a:cubicBezTo>
                <a:cubicBezTo>
                  <a:pt x="19671" y="332098"/>
                  <a:pt x="25308" y="142896"/>
                  <a:pt x="0" y="0"/>
                </a:cubicBezTo>
                <a:close/>
              </a:path>
            </a:pathLst>
          </a:custGeom>
          <a:solidFill>
            <a:schemeClr val="bg1">
              <a:lumMod val="95000"/>
            </a:schemeClr>
          </a:solidFill>
          <a:ln w="28575">
            <a:solidFill>
              <a:schemeClr val="bg1">
                <a:lumMod val="85000"/>
              </a:schemeClr>
            </a:solidFill>
            <a:extLst>
              <a:ext uri="{C807C97D-BFC1-408E-A445-0C87EB9F89A2}">
                <ask:lineSketchStyleProps xmlns:ask="http://schemas.microsoft.com/office/drawing/2018/sketchyshapes" sd="2991066937">
                  <ask:type>
                    <ask:lineSketchFreehand/>
                  </ask:type>
                </ask:lineSketchStyleProps>
              </a:ext>
            </a:extLst>
          </a:ln>
        </p:spPr>
        <p:txBody>
          <a:bodyPr>
            <a:normAutofit fontScale="85000" lnSpcReduction="10000"/>
          </a:bodyPr>
          <a:lstStyle/>
          <a:p>
            <a:pPr marL="0" indent="0" algn="just">
              <a:lnSpc>
                <a:spcPct val="130000"/>
              </a:lnSpc>
              <a:buNone/>
            </a:pPr>
            <a:r>
              <a:rPr lang="de-DE" sz="1800" dirty="0">
                <a:latin typeface="Calibri" panose="020F0502020204030204" pitchFamily="34" charset="0"/>
                <a:ea typeface="MyriadPro-Regular"/>
                <a:cs typeface="Arial" panose="020B0604020202020204" pitchFamily="34" charset="0"/>
              </a:rPr>
              <a:t>Das Frauenwahlrecht 1918 erwies sich als Meilenstein in Politik und Gesellschaft. Die tatsächliche Gleichstellung von Frauen und Männern erfolgte jedoch erst Schritt für Schritt. Einen großen Rückschritt erfuhr die Frauenbewegung während des Nationalsozialismus.</a:t>
            </a:r>
          </a:p>
          <a:p>
            <a:pPr marL="0" indent="0" algn="just">
              <a:lnSpc>
                <a:spcPct val="130000"/>
              </a:lnSpc>
              <a:buNone/>
            </a:pPr>
            <a:r>
              <a:rPr lang="de-DE" sz="1800" dirty="0">
                <a:latin typeface="Calibri" panose="020F0502020204030204" pitchFamily="34" charset="0"/>
                <a:ea typeface="MyriadPro-Regular"/>
                <a:cs typeface="Arial" panose="020B0604020202020204" pitchFamily="34" charset="0"/>
              </a:rPr>
              <a:t>Mit Errichtung der Zweiten Republik 1945 waren die Österreicher*innen wieder dazu berechtigt, ein Parlament und damit eine Volksvertretung zu wählen. Das Wahlrecht knüpfte dabei an das der Ersten Republik an.</a:t>
            </a:r>
          </a:p>
          <a:p>
            <a:pPr marL="0" indent="0" algn="just">
              <a:lnSpc>
                <a:spcPct val="130000"/>
              </a:lnSpc>
              <a:buNone/>
            </a:pPr>
            <a:r>
              <a:rPr lang="de-DE" sz="1800" dirty="0">
                <a:latin typeface="Calibri" panose="020F0502020204030204" pitchFamily="34" charset="0"/>
                <a:ea typeface="MyriadPro-Regular"/>
                <a:cs typeface="Arial" panose="020B0604020202020204" pitchFamily="34" charset="0"/>
              </a:rPr>
              <a:t>Es waren jedenfalls die Sozialdemokrat*innen der Ersten Republik, die jene Reformen theoretisch vorbereiteten, die erst Jahrzehnte später realisiert werden konnten. Zum Beispiel die Gleichstellung von Jungen und Mädchen im Bereich der Bildung, die Reform des Schwangerschaftsabbruchs oder die Familienrechtsreform der 1970er Jahre.</a:t>
            </a:r>
          </a:p>
          <a:p>
            <a:pPr marL="0" indent="0" algn="just">
              <a:lnSpc>
                <a:spcPct val="130000"/>
              </a:lnSpc>
              <a:buNone/>
            </a:pPr>
            <a:r>
              <a:rPr lang="de-DE" sz="1800" dirty="0">
                <a:latin typeface="Calibri" panose="020F0502020204030204" pitchFamily="34" charset="0"/>
                <a:ea typeface="MyriadPro-Regular"/>
                <a:cs typeface="Arial" panose="020B0604020202020204" pitchFamily="34" charset="0"/>
              </a:rPr>
              <a:t>Heute dürfen österreichische Staatsbürger*innen nach Vollendung des 16. Lebensjahres wählen. Unabhängig davon, wie viel Geld sie besitzen und welcher sozialen Schicht sie angehören, ist jede abgegebene Stimme gleich viel wert.</a:t>
            </a:r>
          </a:p>
          <a:p>
            <a:pPr marL="0" indent="0" algn="just">
              <a:lnSpc>
                <a:spcPct val="130000"/>
              </a:lnSpc>
              <a:buNone/>
            </a:pPr>
            <a:r>
              <a:rPr lang="de-DE" sz="1800" dirty="0">
                <a:latin typeface="Calibri" panose="020F0502020204030204" pitchFamily="34" charset="0"/>
                <a:ea typeface="MyriadPro-Regular"/>
                <a:cs typeface="Arial" panose="020B0604020202020204" pitchFamily="34" charset="0"/>
              </a:rPr>
              <a:t>Frauenrechte waren und sind – historisch gesehen – keine Selbstverständlichkeit. Sie mussten sehr mühsam erkämpft werden. Und immer noch bleibt viel zu tun. Denn Frauen sind zwar mittlerweile den Männern rechtlich gleichgestellt, dennoch besteht ein deutlicher Aufholbedarf in vielen Bereichen: Die Forderungen nach gleichem Lohn für gleichwertige Arbeit, mehr Frauen in Führungspositionen und einer adäquaten Vertretung in politischen Gremien sind beispielsweise immer noch nicht ausreichend erfüllt.</a:t>
            </a:r>
          </a:p>
          <a:p>
            <a:pPr marL="0" indent="0">
              <a:buNone/>
            </a:pPr>
            <a:endParaRPr lang="de-DE" dirty="0"/>
          </a:p>
        </p:txBody>
      </p:sp>
    </p:spTree>
    <p:extLst>
      <p:ext uri="{BB962C8B-B14F-4D97-AF65-F5344CB8AC3E}">
        <p14:creationId xmlns:p14="http://schemas.microsoft.com/office/powerpoint/2010/main" val="25660392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a:extLst>
              <a:ext uri="{FF2B5EF4-FFF2-40B4-BE49-F238E27FC236}">
                <a16:creationId xmlns:a16="http://schemas.microsoft.com/office/drawing/2014/main" id="{564D112B-3B09-48AE-967A-6D21F8F9F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231" y="1518455"/>
            <a:ext cx="3158615" cy="178117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97B3F16-EE6D-4562-89FC-988C26C6398F}"/>
              </a:ext>
            </a:extLst>
          </p:cNvPr>
          <p:cNvSpPr>
            <a:spLocks noGrp="1"/>
          </p:cNvSpPr>
          <p:nvPr>
            <p:ph type="title"/>
          </p:nvPr>
        </p:nvSpPr>
        <p:spPr/>
        <p:txBody>
          <a:bodyPr/>
          <a:lstStyle/>
          <a:p>
            <a:pPr algn="ctr"/>
            <a:r>
              <a:rPr lang="de-DE" dirty="0"/>
              <a:t>Partnerorganisationen</a:t>
            </a:r>
          </a:p>
        </p:txBody>
      </p:sp>
      <p:pic>
        <p:nvPicPr>
          <p:cNvPr id="1032" name="Picture 8">
            <a:extLst>
              <a:ext uri="{FF2B5EF4-FFF2-40B4-BE49-F238E27FC236}">
                <a16:creationId xmlns:a16="http://schemas.microsoft.com/office/drawing/2014/main" id="{BBDBD497-8679-466F-A0FE-256886604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819156"/>
            <a:ext cx="3385877" cy="14001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67B9104-8AC5-4631-BE81-7C5B60134B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917" y="3681121"/>
            <a:ext cx="2096544" cy="190317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B61973AC-46E3-4C4E-8893-15742B3FAE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9801" y="3545671"/>
            <a:ext cx="2764090" cy="25091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A6B6D3D-D38D-4F62-924A-A92175661484}"/>
              </a:ext>
            </a:extLst>
          </p:cNvPr>
          <p:cNvSpPr txBox="1"/>
          <p:nvPr/>
        </p:nvSpPr>
        <p:spPr>
          <a:xfrm>
            <a:off x="762177" y="5353800"/>
            <a:ext cx="2790024" cy="523220"/>
          </a:xfrm>
          <a:prstGeom prst="rect">
            <a:avLst/>
          </a:prstGeom>
          <a:noFill/>
        </p:spPr>
        <p:txBody>
          <a:bodyPr wrap="square">
            <a:spAutoFit/>
          </a:bodyPr>
          <a:lstStyle/>
          <a:p>
            <a:pPr algn="ctr"/>
            <a:r>
              <a:rPr lang="de-DE" sz="1400" dirty="0" err="1">
                <a:solidFill>
                  <a:srgbClr val="6795BB"/>
                </a:solidFill>
              </a:rPr>
              <a:t>Diefthinsi</a:t>
            </a:r>
            <a:r>
              <a:rPr lang="de-DE" sz="1400" dirty="0">
                <a:solidFill>
                  <a:srgbClr val="6795BB"/>
                </a:solidFill>
              </a:rPr>
              <a:t> </a:t>
            </a:r>
            <a:r>
              <a:rPr lang="de-DE" sz="1400" dirty="0" err="1">
                <a:solidFill>
                  <a:srgbClr val="6795BB"/>
                </a:solidFill>
              </a:rPr>
              <a:t>Defterovathmias</a:t>
            </a:r>
            <a:r>
              <a:rPr lang="de-DE" sz="1400" dirty="0">
                <a:solidFill>
                  <a:srgbClr val="6795BB"/>
                </a:solidFill>
              </a:rPr>
              <a:t> </a:t>
            </a:r>
          </a:p>
          <a:p>
            <a:pPr algn="ctr"/>
            <a:r>
              <a:rPr lang="de-DE" sz="1400" dirty="0" err="1">
                <a:solidFill>
                  <a:srgbClr val="6795BB"/>
                </a:solidFill>
              </a:rPr>
              <a:t>Ekpedefsis</a:t>
            </a:r>
            <a:r>
              <a:rPr lang="de-DE" sz="1400" dirty="0">
                <a:solidFill>
                  <a:srgbClr val="6795BB"/>
                </a:solidFill>
              </a:rPr>
              <a:t> </a:t>
            </a:r>
            <a:r>
              <a:rPr lang="de-DE" sz="1400" dirty="0" err="1">
                <a:solidFill>
                  <a:srgbClr val="6795BB"/>
                </a:solidFill>
              </a:rPr>
              <a:t>Anatolikis</a:t>
            </a:r>
            <a:r>
              <a:rPr lang="de-DE" sz="1400" dirty="0">
                <a:solidFill>
                  <a:srgbClr val="6795BB"/>
                </a:solidFill>
              </a:rPr>
              <a:t> </a:t>
            </a:r>
            <a:r>
              <a:rPr lang="de-DE" sz="1400" dirty="0" err="1">
                <a:solidFill>
                  <a:srgbClr val="6795BB"/>
                </a:solidFill>
              </a:rPr>
              <a:t>Attikis</a:t>
            </a:r>
            <a:endParaRPr lang="de-DE" sz="1400" dirty="0">
              <a:solidFill>
                <a:srgbClr val="6795BB"/>
              </a:solidFill>
            </a:endParaRPr>
          </a:p>
        </p:txBody>
      </p:sp>
      <p:pic>
        <p:nvPicPr>
          <p:cNvPr id="1040" name="Picture 16">
            <a:extLst>
              <a:ext uri="{FF2B5EF4-FFF2-40B4-BE49-F238E27FC236}">
                <a16:creationId xmlns:a16="http://schemas.microsoft.com/office/drawing/2014/main" id="{18E0589C-449D-42C9-9BEE-BE7B1B6366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2802" y="4070998"/>
            <a:ext cx="3517978" cy="198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984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Lernen aus der Geschichte</a:t>
            </a:r>
            <a:endParaRPr lang="de-DE"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pPr>
            <a:r>
              <a:rPr lang="de-DE" sz="2400" dirty="0">
                <a:latin typeface="Calibri" panose="020F0502020204030204" pitchFamily="34" charset="0"/>
                <a:ea typeface="MyriadPro-Regular"/>
                <a:cs typeface="Arial" panose="020B0604020202020204" pitchFamily="34" charset="0"/>
              </a:rPr>
              <a:t>Teile jetzt dein Erlebnis und deine Überlegungen mit deinen Klassenkolleginnen und Kollegen</a:t>
            </a:r>
            <a:r>
              <a:rPr lang="de-DE" sz="2400" dirty="0">
                <a:effectLst/>
                <a:latin typeface="Calibri" panose="020F0502020204030204" pitchFamily="34" charset="0"/>
                <a:ea typeface="MyriadPro-Regular"/>
                <a:cs typeface="Arial" panose="020B0604020202020204" pitchFamily="34" charset="0"/>
              </a:rPr>
              <a:t>:</a:t>
            </a:r>
          </a:p>
          <a:p>
            <a:pPr marL="342900" lvl="0" indent="-342900" algn="just">
              <a:lnSpc>
                <a:spcPct val="130000"/>
              </a:lnSpc>
              <a:spcBef>
                <a:spcPts val="500"/>
              </a:spcBef>
              <a:buClr>
                <a:srgbClr val="ED7D31"/>
              </a:buClr>
              <a:buSzPts val="1600"/>
              <a:buFont typeface="Wingdings" panose="05000000000000000000" pitchFamily="2" charset="2"/>
              <a:buChar char=""/>
            </a:pPr>
            <a:r>
              <a:rPr lang="de-DE" sz="2400" i="1" dirty="0">
                <a:solidFill>
                  <a:srgbClr val="000000"/>
                </a:solidFill>
                <a:latin typeface="Calibri" panose="020F0502020204030204" pitchFamily="34" charset="0"/>
                <a:ea typeface="Calibri" panose="020F0502020204030204" pitchFamily="34" charset="0"/>
                <a:cs typeface="Arial" panose="020B0604020202020204" pitchFamily="34" charset="0"/>
              </a:rPr>
              <a:t>Wie war´s? Ist es dir gut gelungen, dich in die Situation und die Person/en hineinzuversetzen?</a:t>
            </a:r>
          </a:p>
          <a:p>
            <a:pPr marL="342900" lvl="0" indent="-342900" algn="just">
              <a:lnSpc>
                <a:spcPct val="130000"/>
              </a:lnSpc>
              <a:spcBef>
                <a:spcPts val="500"/>
              </a:spcBef>
              <a:buClr>
                <a:srgbClr val="ED7D31"/>
              </a:buClr>
              <a:buSzPts val="1600"/>
              <a:buFont typeface="Wingdings" panose="05000000000000000000" pitchFamily="2" charset="2"/>
              <a:buChar char=""/>
            </a:pPr>
            <a:r>
              <a:rPr lang="de-DE" sz="2400" i="1" dirty="0">
                <a:solidFill>
                  <a:srgbClr val="000000"/>
                </a:solidFill>
                <a:latin typeface="Calibri" panose="020F0502020204030204" pitchFamily="34" charset="0"/>
                <a:ea typeface="Calibri" panose="020F0502020204030204" pitchFamily="34" charset="0"/>
                <a:cs typeface="Arial" panose="020B0604020202020204" pitchFamily="34" charset="0"/>
              </a:rPr>
              <a:t>Kannst du verstehen, warum sie so gehandelt hat/haben?</a:t>
            </a:r>
          </a:p>
          <a:p>
            <a:pPr marL="342900" lvl="0" indent="-342900" algn="just">
              <a:lnSpc>
                <a:spcPct val="130000"/>
              </a:lnSpc>
              <a:spcBef>
                <a:spcPts val="500"/>
              </a:spcBef>
              <a:buClr>
                <a:srgbClr val="ED7D31"/>
              </a:buClr>
              <a:buSzPts val="1600"/>
              <a:buFont typeface="Wingdings" panose="05000000000000000000" pitchFamily="2" charset="2"/>
              <a:buChar char=""/>
            </a:pPr>
            <a:r>
              <a:rPr lang="de-DE" sz="2400" i="1" dirty="0">
                <a:solidFill>
                  <a:srgbClr val="000000"/>
                </a:solidFill>
                <a:latin typeface="Calibri" panose="020F0502020204030204" pitchFamily="34" charset="0"/>
                <a:ea typeface="Calibri" panose="020F0502020204030204" pitchFamily="34" charset="0"/>
                <a:cs typeface="Arial" panose="020B0604020202020204" pitchFamily="34" charset="0"/>
              </a:rPr>
              <a:t>Hättest du auch so gehandelt</a:t>
            </a:r>
            <a:r>
              <a:rPr lang="de-DE" sz="24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de-DE" sz="24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endParaRPr lang="de-DE" sz="3600" dirty="0"/>
          </a:p>
        </p:txBody>
      </p:sp>
    </p:spTree>
    <p:extLst>
      <p:ext uri="{BB962C8B-B14F-4D97-AF65-F5344CB8AC3E}">
        <p14:creationId xmlns:p14="http://schemas.microsoft.com/office/powerpoint/2010/main" val="10679770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Weiterführende Fragen</a:t>
            </a:r>
            <a:endParaRPr lang="de-DE"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342900" lvl="0" indent="-342900" algn="just">
              <a:lnSpc>
                <a:spcPct val="130000"/>
              </a:lnSpc>
              <a:spcBef>
                <a:spcPts val="500"/>
              </a:spcBef>
              <a:buClr>
                <a:srgbClr val="ED7D31"/>
              </a:buClr>
              <a:buSzPts val="1600"/>
              <a:buFont typeface="Wingdings" panose="05000000000000000000" pitchFamily="2" charset="2"/>
              <a:buChar char=""/>
            </a:pPr>
            <a:r>
              <a:rPr lang="de-DE" sz="2400" i="1" dirty="0">
                <a:solidFill>
                  <a:srgbClr val="000000"/>
                </a:solidFill>
                <a:latin typeface="Calibri" panose="020F0502020204030204" pitchFamily="34" charset="0"/>
                <a:ea typeface="Calibri" panose="020F0502020204030204" pitchFamily="34" charset="0"/>
                <a:cs typeface="Arial" panose="020B0604020202020204" pitchFamily="34" charset="0"/>
              </a:rPr>
              <a:t>Wie hat das Frauenwahlrecht das Leben der Frauen verbessert?</a:t>
            </a:r>
          </a:p>
          <a:p>
            <a:pPr marL="342900" lvl="0" indent="-342900" algn="just">
              <a:lnSpc>
                <a:spcPct val="130000"/>
              </a:lnSpc>
              <a:spcBef>
                <a:spcPts val="500"/>
              </a:spcBef>
              <a:buClr>
                <a:srgbClr val="ED7D31"/>
              </a:buClr>
              <a:buSzPts val="1600"/>
              <a:buFont typeface="Wingdings" panose="05000000000000000000" pitchFamily="2" charset="2"/>
              <a:buChar char=""/>
            </a:pPr>
            <a:r>
              <a:rPr lang="de-DE" sz="2400" i="1" dirty="0">
                <a:solidFill>
                  <a:srgbClr val="000000"/>
                </a:solidFill>
                <a:latin typeface="Calibri" panose="020F0502020204030204" pitchFamily="34" charset="0"/>
                <a:ea typeface="Calibri" panose="020F0502020204030204" pitchFamily="34" charset="0"/>
                <a:cs typeface="Arial" panose="020B0604020202020204" pitchFamily="34" charset="0"/>
              </a:rPr>
              <a:t>Gab es auch Verlierer*innen? Wer war das? Was haben die Betreffenden verloren?</a:t>
            </a:r>
          </a:p>
          <a:p>
            <a:pPr marL="342900" lvl="0" indent="-342900" algn="just">
              <a:lnSpc>
                <a:spcPct val="130000"/>
              </a:lnSpc>
              <a:spcBef>
                <a:spcPts val="500"/>
              </a:spcBef>
              <a:buClr>
                <a:srgbClr val="ED7D31"/>
              </a:buClr>
              <a:buSzPts val="1600"/>
              <a:buFont typeface="Wingdings" panose="05000000000000000000" pitchFamily="2" charset="2"/>
              <a:buChar char=""/>
            </a:pPr>
            <a:r>
              <a:rPr lang="de-DE" sz="2400" i="1" dirty="0">
                <a:solidFill>
                  <a:srgbClr val="000000"/>
                </a:solidFill>
                <a:latin typeface="Calibri" panose="020F0502020204030204" pitchFamily="34" charset="0"/>
                <a:ea typeface="Calibri" panose="020F0502020204030204" pitchFamily="34" charset="0"/>
                <a:cs typeface="Arial" panose="020B0604020202020204" pitchFamily="34" charset="0"/>
              </a:rPr>
              <a:t>Wenn du dir die derzeitige Welt ansiehst – Haben wir im Moment auf der Welt Situationen, die der geschichtlichen Episode ähnlich sind?</a:t>
            </a:r>
          </a:p>
          <a:p>
            <a:pPr marL="342900" lvl="0" indent="-342900" algn="just">
              <a:lnSpc>
                <a:spcPct val="130000"/>
              </a:lnSpc>
              <a:spcBef>
                <a:spcPts val="500"/>
              </a:spcBef>
              <a:buClr>
                <a:srgbClr val="ED7D31"/>
              </a:buClr>
              <a:buSzPts val="1600"/>
              <a:buFont typeface="Wingdings" panose="05000000000000000000" pitchFamily="2" charset="2"/>
              <a:buChar char=""/>
            </a:pPr>
            <a:r>
              <a:rPr lang="de-DE" sz="2400" i="1" dirty="0">
                <a:solidFill>
                  <a:srgbClr val="000000"/>
                </a:solidFill>
                <a:latin typeface="Calibri" panose="020F0502020204030204" pitchFamily="34" charset="0"/>
                <a:ea typeface="Calibri" panose="020F0502020204030204" pitchFamily="34" charset="0"/>
                <a:cs typeface="Arial" panose="020B0604020202020204" pitchFamily="34" charset="0"/>
              </a:rPr>
              <a:t>Was können wir aus dieser Episode der Geschichte für die heutige Zeit lernen</a:t>
            </a:r>
            <a:r>
              <a:rPr lang="de-DE" sz="24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de-DE" sz="24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endParaRPr lang="de-DE" sz="3600" dirty="0"/>
          </a:p>
        </p:txBody>
      </p:sp>
    </p:spTree>
    <p:extLst>
      <p:ext uri="{BB962C8B-B14F-4D97-AF65-F5344CB8AC3E}">
        <p14:creationId xmlns:p14="http://schemas.microsoft.com/office/powerpoint/2010/main" val="12052457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Quellen</a:t>
            </a:r>
            <a:endParaRPr lang="de-DE"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fontScale="85000" lnSpcReduction="20000"/>
          </a:bodyPr>
          <a:lstStyle/>
          <a:p>
            <a:pPr marL="342900" lvl="0" indent="-342900" algn="l">
              <a:lnSpc>
                <a:spcPct val="130000"/>
              </a:lnSpc>
              <a:spcBef>
                <a:spcPts val="500"/>
              </a:spcBef>
              <a:buClr>
                <a:srgbClr val="ED7D31"/>
              </a:buClr>
              <a:buSzPts val="1600"/>
              <a:buFont typeface="Wingdings" panose="05000000000000000000" pitchFamily="2" charset="2"/>
              <a:buChar char=""/>
            </a:pPr>
            <a:r>
              <a:rPr lang="de-DE"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https://www.academia.edu/35152588/Die_Debatte_um_das_Frauenwahlrecht_in_der_Sozialdemokratie</a:t>
            </a:r>
            <a:endParaRPr lang="de-DE"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de-DE" sz="1800" u="sng" dirty="0">
                <a:solidFill>
                  <a:srgbClr val="000000"/>
                </a:solidFill>
                <a:effectLst/>
                <a:latin typeface="Calibri" panose="020F0502020204030204" pitchFamily="34" charset="0"/>
                <a:ea typeface="Calibri" panose="020F0502020204030204" pitchFamily="34" charset="0"/>
                <a:cs typeface="Arial" panose="020B0604020202020204" pitchFamily="34" charset="0"/>
                <a:hlinkClick r:id="rId2"/>
              </a:rPr>
              <a:t>https://www.bmbwf.gv.at/Themen/schule/gd/meilensteine.html</a:t>
            </a:r>
            <a:endParaRPr lang="de-DE"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de-DE"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https://www.bpb.de/geschichte/deutsche-geschichte/frauenwahlrecht/278830/stimmen-gegen-das-wahlrecht</a:t>
            </a:r>
            <a:endParaRPr lang="de-DE"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de-DE"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http://www.demokratiezentrum.org/de/themen/genderperspektiven/pionierinnen/</a:t>
            </a:r>
            <a:endParaRPr lang="de-DE"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de-DE"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http://www.demokratiezentrum.org/fileadmin/media/Bildung/Unterrichtsbeispiele/Politik%20und%20Wahlen/Windischbauer_U-Bsp_27_weiblichen_Waehlerwillen.pdf</a:t>
            </a:r>
            <a:endParaRPr lang="de-DE"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de-DE"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http://www.demokratiezentrum.org/themen/demokratieentwicklung/ frauenwahlrecht.htm</a:t>
            </a:r>
            <a:endParaRPr lang="de-DE"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de-DE"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https://frauenmachengeschichte.at/familienrechtsreform-der-70er-jahre/</a:t>
            </a:r>
            <a:endParaRPr lang="de-DE"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de-DE"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https://frauenmachengeschichte.at/frauen-in-der-sozialdemokratie-geschichte/</a:t>
            </a:r>
            <a:endParaRPr lang="de-DE"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de-DE"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https://www.geschichtewiki.wien.gv.at/Adelheid_Popp</a:t>
            </a:r>
            <a:endParaRPr lang="de-DE"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de-DE"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https://www.geschichtewiki.wien.gv.at/Ignaz_Seipel</a:t>
            </a:r>
            <a:endParaRPr lang="de-DE"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de-DE" dirty="0"/>
          </a:p>
        </p:txBody>
      </p:sp>
    </p:spTree>
    <p:extLst>
      <p:ext uri="{BB962C8B-B14F-4D97-AF65-F5344CB8AC3E}">
        <p14:creationId xmlns:p14="http://schemas.microsoft.com/office/powerpoint/2010/main" val="39555942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Quellen</a:t>
            </a:r>
            <a:endParaRPr lang="de-DE" sz="3200" b="0" dirty="0"/>
          </a:p>
        </p:txBody>
      </p:sp>
      <p:sp>
        <p:nvSpPr>
          <p:cNvPr id="6" name="Θέση περιεχομένου 5">
            <a:extLst>
              <a:ext uri="{FF2B5EF4-FFF2-40B4-BE49-F238E27FC236}">
                <a16:creationId xmlns:a16="http://schemas.microsoft.com/office/drawing/2014/main" id="{BD759505-EF99-4CB1-ACF3-CBAA271C7DC0}"/>
              </a:ext>
            </a:extLst>
          </p:cNvPr>
          <p:cNvSpPr>
            <a:spLocks noGrp="1"/>
          </p:cNvSpPr>
          <p:nvPr>
            <p:ph idx="1"/>
          </p:nvPr>
        </p:nvSpPr>
        <p:spPr>
          <a:xfrm>
            <a:off x="838200" y="1825624"/>
            <a:ext cx="10515600" cy="4769485"/>
          </a:xfrm>
        </p:spPr>
        <p:txBody>
          <a:bodyPr>
            <a:noAutofit/>
          </a:bodyPr>
          <a:lstStyle/>
          <a:p>
            <a:pPr marL="342900" lvl="0" indent="-342900">
              <a:lnSpc>
                <a:spcPct val="130000"/>
              </a:lnSpc>
              <a:spcBef>
                <a:spcPts val="500"/>
              </a:spcBef>
              <a:buClr>
                <a:srgbClr val="ED7D31"/>
              </a:buClr>
              <a:buSzPts val="1600"/>
              <a:buFont typeface="Wingdings" panose="05000000000000000000" pitchFamily="2" charset="2"/>
              <a:buChar char=""/>
            </a:pPr>
            <a:r>
              <a:rPr lang="de-DE" sz="1200" u="sng" dirty="0">
                <a:solidFill>
                  <a:srgbClr val="0563C1"/>
                </a:solidFill>
                <a:latin typeface="Calibri" panose="020F0502020204030204" pitchFamily="34" charset="0"/>
                <a:ea typeface="Calibri" panose="020F0502020204030204" pitchFamily="34" charset="0"/>
                <a:cs typeface="Arial" panose="020B0604020202020204" pitchFamily="34" charset="0"/>
              </a:rPr>
              <a:t>https://www.onb.ac.at/forschung/forschungsblog/artikel/heraus-das-frauenwahlrecht</a:t>
            </a:r>
            <a:endParaRPr lang="de-DE" sz="1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de-DE" sz="1200" u="sng" dirty="0">
                <a:solidFill>
                  <a:srgbClr val="0563C1"/>
                </a:solidFill>
                <a:latin typeface="Calibri" panose="020F0502020204030204" pitchFamily="34" charset="0"/>
                <a:ea typeface="Calibri" panose="020F0502020204030204" pitchFamily="34" charset="0"/>
                <a:cs typeface="Arial" panose="020B0604020202020204" pitchFamily="34" charset="0"/>
              </a:rPr>
              <a:t>https://www.onb.ac.at/forschung/ariadne-frauendokumentation/frauen-waehlet</a:t>
            </a:r>
            <a:endParaRPr lang="de-DE" sz="1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de-DE" sz="1200" u="sng" dirty="0">
                <a:solidFill>
                  <a:srgbClr val="0563C1"/>
                </a:solidFill>
                <a:latin typeface="Calibri" panose="020F0502020204030204" pitchFamily="34" charset="0"/>
                <a:ea typeface="Calibri" panose="020F0502020204030204" pitchFamily="34" charset="0"/>
                <a:cs typeface="Arial" panose="020B0604020202020204" pitchFamily="34" charset="0"/>
              </a:rPr>
              <a:t>https://www.parlament.gv.at/ZUSD/PDF/2005_Volksvertreterin.pdf</a:t>
            </a:r>
            <a:endParaRPr lang="de-DE" sz="1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de-DE" sz="1200" u="sng" dirty="0">
                <a:solidFill>
                  <a:srgbClr val="0563C1"/>
                </a:solidFill>
                <a:latin typeface="Calibri" panose="020F0502020204030204" pitchFamily="34" charset="0"/>
                <a:ea typeface="Calibri" panose="020F0502020204030204" pitchFamily="34" charset="0"/>
                <a:cs typeface="Arial" panose="020B0604020202020204" pitchFamily="34" charset="0"/>
              </a:rPr>
              <a:t>https://www.politik-lernen.at/dl/KsnLJMJKomLKMJqx4KJK/edpol_gender_2014_web.pdf</a:t>
            </a:r>
            <a:endParaRPr lang="de-DE" sz="1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de-DE" sz="1200" u="sng" dirty="0">
                <a:solidFill>
                  <a:srgbClr val="0563C1"/>
                </a:solidFill>
                <a:latin typeface="Calibri" panose="020F0502020204030204" pitchFamily="34" charset="0"/>
                <a:ea typeface="Calibri" panose="020F0502020204030204" pitchFamily="34" charset="0"/>
                <a:cs typeface="Arial" panose="020B0604020202020204" pitchFamily="34" charset="0"/>
              </a:rPr>
              <a:t>http://www.renner-institut.at/fileadmin/frauenmachengeschichte/ </a:t>
            </a:r>
            <a:r>
              <a:rPr lang="de-DE" sz="1200" u="sng" dirty="0" err="1">
                <a:solidFill>
                  <a:srgbClr val="0563C1"/>
                </a:solidFill>
                <a:latin typeface="Calibri" panose="020F0502020204030204" pitchFamily="34" charset="0"/>
                <a:ea typeface="Calibri" panose="020F0502020204030204" pitchFamily="34" charset="0"/>
                <a:cs typeface="Arial" panose="020B0604020202020204" pitchFamily="34" charset="0"/>
              </a:rPr>
              <a:t>wahlrecht</a:t>
            </a:r>
            <a:r>
              <a:rPr lang="de-DE" sz="1200" u="sng" dirty="0">
                <a:solidFill>
                  <a:srgbClr val="0563C1"/>
                </a:solidFill>
                <a:latin typeface="Calibri" panose="020F0502020204030204" pitchFamily="34" charset="0"/>
                <a:ea typeface="Calibri" panose="020F0502020204030204" pitchFamily="34" charset="0"/>
                <a:cs typeface="Arial" panose="020B0604020202020204" pitchFamily="34" charset="0"/>
              </a:rPr>
              <a:t>/wahlrecht.htm</a:t>
            </a:r>
            <a:endParaRPr lang="de-DE" sz="1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de-DE" sz="1200" u="sng" dirty="0">
                <a:solidFill>
                  <a:srgbClr val="0563C1"/>
                </a:solidFill>
                <a:latin typeface="Calibri" panose="020F0502020204030204" pitchFamily="34" charset="0"/>
                <a:ea typeface="Calibri" panose="020F0502020204030204" pitchFamily="34" charset="0"/>
                <a:cs typeface="Arial" panose="020B0604020202020204" pitchFamily="34" charset="0"/>
              </a:rPr>
              <a:t>https://www.univie.ac.at/kelsen/workingpapers/seipelbundesverfassung.pdf</a:t>
            </a:r>
            <a:endParaRPr lang="de-DE" sz="1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de-DE" sz="1200" u="sng" dirty="0">
                <a:solidFill>
                  <a:srgbClr val="0563C1"/>
                </a:solidFill>
                <a:latin typeface="Calibri" panose="020F0502020204030204" pitchFamily="34" charset="0"/>
                <a:ea typeface="Calibri" panose="020F0502020204030204" pitchFamily="34" charset="0"/>
                <a:cs typeface="Arial" panose="020B0604020202020204" pitchFamily="34" charset="0"/>
              </a:rPr>
              <a:t>https://www.wien.gv.at/menschen/frauen/pdf/geschichte-frauenrechte.pdf</a:t>
            </a:r>
            <a:endParaRPr lang="de-DE" sz="1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de-DE" sz="1200" u="sng" dirty="0">
                <a:solidFill>
                  <a:srgbClr val="000000"/>
                </a:solidFill>
                <a:latin typeface="Calibri" panose="020F0502020204030204" pitchFamily="34" charset="0"/>
                <a:ea typeface="Calibri" panose="020F0502020204030204" pitchFamily="34" charset="0"/>
                <a:cs typeface="Arial" panose="020B0604020202020204" pitchFamily="34" charset="0"/>
                <a:hlinkClick r:id="rId2"/>
              </a:rPr>
              <a:t>https://de.wikipedia.org/wiki/Liste_der_Staaten_nach_Einf%C3%BChrungsjahr_des_Frauenwahlrechts</a:t>
            </a:r>
            <a:endParaRPr lang="de-DE" sz="1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de-DE" sz="1200" u="sng" dirty="0">
                <a:solidFill>
                  <a:srgbClr val="0563C1"/>
                </a:solidFill>
                <a:latin typeface="Calibri" panose="020F0502020204030204" pitchFamily="34" charset="0"/>
                <a:ea typeface="Calibri" panose="020F0502020204030204" pitchFamily="34" charset="0"/>
                <a:cs typeface="Arial" panose="020B0604020202020204" pitchFamily="34" charset="0"/>
              </a:rPr>
              <a:t>https://de.wikipedia.org/wiki/Ignaz_Seipel</a:t>
            </a:r>
            <a:endParaRPr lang="de-DE" sz="1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de-DE" sz="1200" u="sng" dirty="0">
                <a:solidFill>
                  <a:srgbClr val="0563C1"/>
                </a:solidFill>
                <a:latin typeface="Calibri" panose="020F0502020204030204" pitchFamily="34" charset="0"/>
                <a:ea typeface="Calibri" panose="020F0502020204030204" pitchFamily="34" charset="0"/>
                <a:cs typeface="Arial" panose="020B0604020202020204" pitchFamily="34" charset="0"/>
              </a:rPr>
              <a:t>Republik Österreich/Parlament erklärt - </a:t>
            </a:r>
            <a:r>
              <a:rPr lang="de-DE" sz="1200" u="sng" dirty="0">
                <a:solidFill>
                  <a:srgbClr val="000000"/>
                </a:solidFill>
                <a:latin typeface="Calibri" panose="020F0502020204030204" pitchFamily="34" charset="0"/>
                <a:ea typeface="Calibri" panose="020F0502020204030204" pitchFamily="34" charset="0"/>
                <a:cs typeface="Arial" panose="020B0604020202020204" pitchFamily="34" charset="0"/>
                <a:hlinkClick r:id="rId3"/>
              </a:rPr>
              <a:t>https://www.parlament.gv.at/PERK/PARL/DEM/ENTW/</a:t>
            </a:r>
            <a:r>
              <a:rPr lang="de-DE" sz="1200" u="sng" dirty="0">
                <a:solidFill>
                  <a:srgbClr val="0563C1"/>
                </a:solidFill>
                <a:latin typeface="Calibri" panose="020F0502020204030204" pitchFamily="34" charset="0"/>
                <a:ea typeface="Calibri" panose="020F0502020204030204" pitchFamily="34" charset="0"/>
                <a:cs typeface="Arial" panose="020B0604020202020204" pitchFamily="34" charset="0"/>
              </a:rPr>
              <a:t> </a:t>
            </a:r>
            <a:endParaRPr lang="de-DE" sz="1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de-DE" sz="1200" u="sng" dirty="0">
                <a:solidFill>
                  <a:srgbClr val="000000"/>
                </a:solidFill>
                <a:latin typeface="Calibri" panose="020F0502020204030204" pitchFamily="34" charset="0"/>
                <a:ea typeface="Calibri" panose="020F0502020204030204" pitchFamily="34" charset="0"/>
                <a:cs typeface="Arial" panose="020B0604020202020204" pitchFamily="34" charset="0"/>
                <a:hlinkClick r:id="rId4"/>
              </a:rPr>
              <a:t>https://www.parlament.gv.at/PAKT/PR/JAHR_2008/PK0206/index.shtml</a:t>
            </a:r>
            <a:r>
              <a:rPr lang="de-DE" sz="1200" u="sng" dirty="0">
                <a:solidFill>
                  <a:srgbClr val="0563C1"/>
                </a:solidFill>
                <a:latin typeface="Calibri" panose="020F0502020204030204" pitchFamily="34" charset="0"/>
                <a:ea typeface="Calibri" panose="020F0502020204030204" pitchFamily="34" charset="0"/>
                <a:cs typeface="Arial" panose="020B0604020202020204" pitchFamily="34" charset="0"/>
              </a:rPr>
              <a:t> </a:t>
            </a:r>
            <a:endParaRPr lang="de-DE" sz="1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spcAft>
                <a:spcPts val="1000"/>
              </a:spcAft>
              <a:buClr>
                <a:srgbClr val="ED7D31"/>
              </a:buClr>
              <a:buSzPts val="1600"/>
              <a:buFont typeface="Wingdings" panose="05000000000000000000" pitchFamily="2" charset="2"/>
              <a:buChar char=""/>
            </a:pPr>
            <a:r>
              <a:rPr lang="de-DE" sz="1200" u="sng" dirty="0">
                <a:solidFill>
                  <a:srgbClr val="000000"/>
                </a:solidFill>
                <a:latin typeface="Calibri" panose="020F0502020204030204" pitchFamily="34" charset="0"/>
                <a:ea typeface="Calibri" panose="020F0502020204030204" pitchFamily="34" charset="0"/>
                <a:cs typeface="Arial" panose="020B0604020202020204" pitchFamily="34" charset="0"/>
                <a:hlinkClick r:id="rId5"/>
              </a:rPr>
              <a:t>https://www.mediathek.at/der-erste-weltkrieg/der-erste-weltkrieg-ausgabe-1/oesterreich-ungarn-1914/wiener-leben/</a:t>
            </a:r>
            <a:r>
              <a:rPr lang="de-DE" sz="1200" u="sng" dirty="0">
                <a:solidFill>
                  <a:srgbClr val="0563C1"/>
                </a:solidFill>
                <a:latin typeface="Calibri" panose="020F0502020204030204" pitchFamily="34" charset="0"/>
                <a:ea typeface="Calibri" panose="020F0502020204030204" pitchFamily="34" charset="0"/>
                <a:cs typeface="Arial" panose="020B0604020202020204" pitchFamily="34" charset="0"/>
              </a:rPr>
              <a:t> </a:t>
            </a:r>
            <a:endParaRPr lang="de-DE" sz="1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endParaRPr lang="de-DE" sz="1200" dirty="0"/>
          </a:p>
        </p:txBody>
      </p:sp>
    </p:spTree>
    <p:extLst>
      <p:ext uri="{BB962C8B-B14F-4D97-AF65-F5344CB8AC3E}">
        <p14:creationId xmlns:p14="http://schemas.microsoft.com/office/powerpoint/2010/main" val="11034740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Bildquellen</a:t>
            </a:r>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fontScale="85000" lnSpcReduction="10000"/>
          </a:bodyPr>
          <a:lstStyle/>
          <a:p>
            <a:pPr marL="342900" lvl="0" indent="-342900" algn="l">
              <a:lnSpc>
                <a:spcPct val="130000"/>
              </a:lnSpc>
              <a:spcBef>
                <a:spcPts val="500"/>
              </a:spcBef>
              <a:buClr>
                <a:srgbClr val="ED7D31"/>
              </a:buClr>
              <a:buSzPts val="1600"/>
              <a:buFont typeface="Wingdings" panose="05000000000000000000" pitchFamily="2" charset="2"/>
              <a:buChar char=""/>
            </a:pPr>
            <a:r>
              <a:rPr lang="de-DE" sz="1800" u="sng" dirty="0">
                <a:solidFill>
                  <a:srgbClr val="000000"/>
                </a:solidFill>
                <a:effectLst/>
                <a:latin typeface="Calibri" panose="020F0502020204030204" pitchFamily="34" charset="0"/>
                <a:ea typeface="Calibri" panose="020F0502020204030204" pitchFamily="34" charset="0"/>
                <a:cs typeface="Arial" panose="020B0604020202020204" pitchFamily="34" charset="0"/>
                <a:hlinkClick r:id="rId2"/>
              </a:rPr>
              <a:t>https://www.zeitklicks.de/kaiserzeit/zeitklicks/zeit/54/4/viel-arbeit-und-wenig-brot-das-leben-als-dienstmaedchen/</a:t>
            </a:r>
            <a:r>
              <a:rPr lang="de-DE"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p>
          <a:p>
            <a:pPr marL="342900" lvl="0" indent="-342900" algn="l">
              <a:lnSpc>
                <a:spcPct val="130000"/>
              </a:lnSpc>
              <a:spcBef>
                <a:spcPts val="500"/>
              </a:spcBef>
              <a:buClr>
                <a:srgbClr val="ED7D31"/>
              </a:buClr>
              <a:buSzPts val="1600"/>
              <a:buFont typeface="Wingdings" panose="05000000000000000000" pitchFamily="2" charset="2"/>
              <a:buChar char=""/>
            </a:pPr>
            <a:r>
              <a:rPr lang="de-DE" sz="1800" u="sng" dirty="0">
                <a:solidFill>
                  <a:srgbClr val="000000"/>
                </a:solidFill>
                <a:effectLst/>
                <a:latin typeface="Calibri" panose="020F0502020204030204" pitchFamily="34" charset="0"/>
                <a:ea typeface="Calibri" panose="020F0502020204030204" pitchFamily="34" charset="0"/>
                <a:cs typeface="Arial" panose="020B0604020202020204" pitchFamily="34" charset="0"/>
                <a:hlinkClick r:id="rId3"/>
              </a:rPr>
              <a:t>https://www.fembio.org/biographie.php/frau/biographie/adelheid-popp/</a:t>
            </a:r>
            <a:r>
              <a:rPr lang="de-DE"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p>
          <a:p>
            <a:pPr marL="342900" lvl="0" indent="-342900" algn="l">
              <a:lnSpc>
                <a:spcPct val="130000"/>
              </a:lnSpc>
              <a:spcBef>
                <a:spcPts val="500"/>
              </a:spcBef>
              <a:buClr>
                <a:srgbClr val="ED7D31"/>
              </a:buClr>
              <a:buSzPts val="1600"/>
              <a:buFont typeface="Wingdings" panose="05000000000000000000" pitchFamily="2" charset="2"/>
              <a:buChar char=""/>
            </a:pPr>
            <a:r>
              <a:rPr lang="de-DE" sz="1800" u="sng" dirty="0">
                <a:solidFill>
                  <a:srgbClr val="000000"/>
                </a:solidFill>
                <a:effectLst/>
                <a:latin typeface="Calibri" panose="020F0502020204030204" pitchFamily="34" charset="0"/>
                <a:ea typeface="Calibri" panose="020F0502020204030204" pitchFamily="34" charset="0"/>
                <a:cs typeface="Arial" panose="020B0604020202020204" pitchFamily="34" charset="0"/>
                <a:hlinkClick r:id="rId4"/>
              </a:rPr>
              <a:t>https://ww1.habsburger.net/de/personen-objekte-ereignisse/ignaz-seipel</a:t>
            </a:r>
            <a:endParaRPr lang="de-DE"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de-DE" sz="1800" u="sng" dirty="0">
                <a:solidFill>
                  <a:srgbClr val="000000"/>
                </a:solidFill>
                <a:effectLst/>
                <a:latin typeface="Calibri" panose="020F0502020204030204" pitchFamily="34" charset="0"/>
                <a:ea typeface="Calibri" panose="020F0502020204030204" pitchFamily="34" charset="0"/>
                <a:cs typeface="Arial" panose="020B0604020202020204" pitchFamily="34" charset="0"/>
                <a:hlinkClick r:id="rId5"/>
              </a:rPr>
              <a:t>https://de.m.wikipedia.org/wiki/Datei:Lesser_Ury_Im_Cafe_Bauer_1898.JPG</a:t>
            </a:r>
            <a:r>
              <a:rPr lang="de-DE"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p>
          <a:p>
            <a:pPr marL="342900" lvl="0" indent="-342900" algn="l">
              <a:lnSpc>
                <a:spcPct val="130000"/>
              </a:lnSpc>
              <a:spcBef>
                <a:spcPts val="500"/>
              </a:spcBef>
              <a:buClr>
                <a:srgbClr val="ED7D31"/>
              </a:buClr>
              <a:buSzPts val="1600"/>
              <a:buFont typeface="Wingdings" panose="05000000000000000000" pitchFamily="2" charset="2"/>
              <a:buChar char=""/>
            </a:pPr>
            <a:r>
              <a:rPr lang="de-DE" sz="1800" u="sng" dirty="0">
                <a:solidFill>
                  <a:srgbClr val="000000"/>
                </a:solidFill>
                <a:effectLst/>
                <a:latin typeface="Calibri" panose="020F0502020204030204" pitchFamily="34" charset="0"/>
                <a:ea typeface="Calibri" panose="020F0502020204030204" pitchFamily="34" charset="0"/>
                <a:cs typeface="Arial" panose="020B0604020202020204" pitchFamily="34" charset="0"/>
                <a:hlinkClick r:id="rId6"/>
              </a:rPr>
              <a:t>https://frauenmachengeschichte.at/frauenwahlrecht/</a:t>
            </a:r>
            <a:r>
              <a:rPr lang="de-DE"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p>
          <a:p>
            <a:pPr marL="342900" lvl="0" indent="-342900" algn="l">
              <a:lnSpc>
                <a:spcPct val="130000"/>
              </a:lnSpc>
              <a:spcBef>
                <a:spcPts val="500"/>
              </a:spcBef>
              <a:buClr>
                <a:srgbClr val="ED7D31"/>
              </a:buClr>
              <a:buSzPts val="1600"/>
              <a:buFont typeface="Wingdings" panose="05000000000000000000" pitchFamily="2" charset="2"/>
              <a:buChar char=""/>
            </a:pPr>
            <a:r>
              <a:rPr lang="de-DE" sz="1800" u="sng" dirty="0">
                <a:solidFill>
                  <a:srgbClr val="000000"/>
                </a:solidFill>
                <a:effectLst/>
                <a:latin typeface="Arial" panose="020B0604020202020204" pitchFamily="34" charset="0"/>
                <a:ea typeface="Calibri" panose="020F0502020204030204" pitchFamily="34" charset="0"/>
                <a:cs typeface="Arial" panose="020B0604020202020204" pitchFamily="34" charset="0"/>
                <a:hlinkClick r:id="rId7"/>
              </a:rPr>
              <a:t>https://</a:t>
            </a:r>
            <a:r>
              <a:rPr lang="de-DE" sz="1800" u="sng" dirty="0">
                <a:solidFill>
                  <a:srgbClr val="000000"/>
                </a:solidFill>
                <a:effectLst/>
                <a:latin typeface="Calibri" panose="020F0502020204030204" pitchFamily="34" charset="0"/>
                <a:ea typeface="Calibri" panose="020F0502020204030204" pitchFamily="34" charset="0"/>
                <a:cs typeface="Arial" panose="020B0604020202020204" pitchFamily="34" charset="0"/>
                <a:hlinkClick r:id="rId7"/>
              </a:rPr>
              <a:t>www.onb.ac.at/forschung/ariadne-frauendokumentation/frauen-waehlet</a:t>
            </a:r>
            <a:r>
              <a:rPr lang="de-DE"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p>
          <a:p>
            <a:pPr marL="342900" lvl="0" indent="-342900" algn="l">
              <a:lnSpc>
                <a:spcPct val="130000"/>
              </a:lnSpc>
              <a:spcBef>
                <a:spcPts val="500"/>
              </a:spcBef>
              <a:buClr>
                <a:srgbClr val="ED7D31"/>
              </a:buClr>
              <a:buSzPts val="1600"/>
              <a:buFont typeface="Wingdings" panose="05000000000000000000" pitchFamily="2" charset="2"/>
              <a:buChar char=""/>
            </a:pPr>
            <a:r>
              <a:rPr lang="de-DE"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Arbeiter-Zeitung, 23. Jg., Nr. 79, 20. März 1911, Seite 1</a:t>
            </a:r>
          </a:p>
          <a:p>
            <a:pPr marL="342900" lvl="0" indent="-342900" algn="l">
              <a:lnSpc>
                <a:spcPct val="130000"/>
              </a:lnSpc>
              <a:spcBef>
                <a:spcPts val="500"/>
              </a:spcBef>
              <a:buClr>
                <a:srgbClr val="ED7D31"/>
              </a:buClr>
              <a:buSzPts val="1600"/>
              <a:buFont typeface="Wingdings" panose="05000000000000000000" pitchFamily="2" charset="2"/>
              <a:buChar char=""/>
            </a:pPr>
            <a:r>
              <a:rPr lang="de-DE" sz="1800" u="sng" dirty="0">
                <a:solidFill>
                  <a:srgbClr val="000000"/>
                </a:solidFill>
                <a:effectLst/>
                <a:latin typeface="Calibri" panose="020F0502020204030204" pitchFamily="34" charset="0"/>
                <a:ea typeface="Calibri" panose="020F0502020204030204" pitchFamily="34" charset="0"/>
                <a:cs typeface="Arial" panose="020B0604020202020204" pitchFamily="34" charset="0"/>
                <a:hlinkClick r:id="rId8"/>
              </a:rPr>
              <a:t>https://www.onb.ac.at/forschung/ariadne-frauendokumentation/frauen-waehlet/frauen-fordern-das-wahlrecht-1848-bis-1918/heraus-mit-dem-frauenwahlrecht</a:t>
            </a:r>
            <a:r>
              <a:rPr lang="de-DE"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de-D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de-DE"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spcAft>
                <a:spcPts val="1000"/>
              </a:spcAft>
              <a:buClr>
                <a:srgbClr val="ED7D31"/>
              </a:buClr>
              <a:buSzPts val="1600"/>
              <a:buFont typeface="Wingdings" panose="05000000000000000000" pitchFamily="2" charset="2"/>
              <a:buChar char=""/>
            </a:pPr>
            <a:r>
              <a:rPr lang="de-DE"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Wiener Bilder. Illustriertes Familienblatt, Nr. 12 vom 22.3.1911, Seite 9. ÖNB </a:t>
            </a:r>
          </a:p>
          <a:p>
            <a:endParaRPr lang="de-DE" dirty="0"/>
          </a:p>
        </p:txBody>
      </p:sp>
    </p:spTree>
    <p:extLst>
      <p:ext uri="{BB962C8B-B14F-4D97-AF65-F5344CB8AC3E}">
        <p14:creationId xmlns:p14="http://schemas.microsoft.com/office/powerpoint/2010/main" val="576536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10">
            <a:extLst>
              <a:ext uri="{FF2B5EF4-FFF2-40B4-BE49-F238E27FC236}">
                <a16:creationId xmlns:a16="http://schemas.microsoft.com/office/drawing/2014/main" id="{CC0A833A-3A4A-4B5A-9EC7-402E372638E7}"/>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grpSp>
        <p:nvGrpSpPr>
          <p:cNvPr id="5" name="Group 44">
            <a:extLst>
              <a:ext uri="{FF2B5EF4-FFF2-40B4-BE49-F238E27FC236}">
                <a16:creationId xmlns:a16="http://schemas.microsoft.com/office/drawing/2014/main" id="{01B92F35-2897-44DF-8332-4FD941DEA5A2}"/>
              </a:ext>
            </a:extLst>
          </p:cNvPr>
          <p:cNvGrpSpPr/>
          <p:nvPr/>
        </p:nvGrpSpPr>
        <p:grpSpPr>
          <a:xfrm>
            <a:off x="11068050" y="5728831"/>
            <a:ext cx="1806988" cy="1806988"/>
            <a:chOff x="-708484" y="229951"/>
            <a:chExt cx="1546638" cy="1546638"/>
          </a:xfrm>
          <a:solidFill>
            <a:srgbClr val="F68121"/>
          </a:solidFill>
        </p:grpSpPr>
        <p:sp>
          <p:nvSpPr>
            <p:cNvPr id="6" name="Circle: Hollow 41">
              <a:extLst>
                <a:ext uri="{FF2B5EF4-FFF2-40B4-BE49-F238E27FC236}">
                  <a16:creationId xmlns:a16="http://schemas.microsoft.com/office/drawing/2014/main" id="{511F9BEC-5632-485F-A74F-4390609B03FF}"/>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ircle: Hollow 43">
              <a:extLst>
                <a:ext uri="{FF2B5EF4-FFF2-40B4-BE49-F238E27FC236}">
                  <a16:creationId xmlns:a16="http://schemas.microsoft.com/office/drawing/2014/main" id="{08F143F5-A144-4385-BC36-BC1A33BC632D}"/>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1375DC00-8F80-475A-8CAC-03032287039A}"/>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9F963762-3FB0-497A-AB5E-9CD6FC5B8BA7}"/>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8E0067E3-BE80-4EED-BEDD-C3894F0F75AC}"/>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1"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9C4F9F48-A3EF-450A-86D2-DAFE664D7303}"/>
              </a:ext>
            </a:extLst>
          </p:cNvPr>
          <p:cNvPicPr/>
          <p:nvPr/>
        </p:nvPicPr>
        <p:blipFill>
          <a:blip r:embed="rId2"/>
          <a:srcRect/>
          <a:stretch>
            <a:fillRect/>
          </a:stretch>
        </p:blipFill>
        <p:spPr>
          <a:xfrm>
            <a:off x="202891" y="4696090"/>
            <a:ext cx="4483524" cy="1402468"/>
          </a:xfrm>
          <a:prstGeom prst="rect">
            <a:avLst/>
          </a:prstGeom>
          <a:ln/>
        </p:spPr>
      </p:pic>
      <p:sp>
        <p:nvSpPr>
          <p:cNvPr id="12" name="Ορθογώνιο 11">
            <a:extLst>
              <a:ext uri="{FF2B5EF4-FFF2-40B4-BE49-F238E27FC236}">
                <a16:creationId xmlns:a16="http://schemas.microsoft.com/office/drawing/2014/main" id="{DA16F0A8-5B04-40F9-9DFF-B1DF87B58EF5}"/>
              </a:ext>
            </a:extLst>
          </p:cNvPr>
          <p:cNvSpPr/>
          <p:nvPr/>
        </p:nvSpPr>
        <p:spPr>
          <a:xfrm>
            <a:off x="1675900" y="6380247"/>
            <a:ext cx="6960100" cy="632422"/>
          </a:xfrm>
          <a:prstGeom prst="rect">
            <a:avLst/>
          </a:prstGeom>
        </p:spPr>
        <p:txBody>
          <a:bodyPr vert="horz" lIns="91440" tIns="45720" rIns="91440" bIns="45720" rtlCol="0" anchor="ctr">
            <a:normAutofit/>
          </a:bodyPr>
          <a:lstStyle/>
          <a:p>
            <a:pPr>
              <a:lnSpc>
                <a:spcPct val="90000"/>
              </a:lnSpc>
              <a:spcAft>
                <a:spcPts val="600"/>
              </a:spcAft>
            </a:pPr>
            <a:r>
              <a:rPr lang="de-DE" sz="900" dirty="0">
                <a:solidFill>
                  <a:schemeClr val="bg1">
                    <a:lumMod val="50000"/>
                  </a:schemeClr>
                </a:solidFill>
              </a:rPr>
              <a:t>Dieses Projekt wurde mit Unterstützung der Europäischen</a:t>
            </a:r>
            <a:r>
              <a:rPr lang="el-GR" sz="900" dirty="0">
                <a:solidFill>
                  <a:schemeClr val="bg1">
                    <a:lumMod val="50000"/>
                  </a:schemeClr>
                </a:solidFill>
              </a:rPr>
              <a:t> </a:t>
            </a:r>
            <a:r>
              <a:rPr lang="de-DE" sz="900" dirty="0">
                <a:solidFill>
                  <a:schemeClr val="bg1">
                    <a:lumMod val="50000"/>
                  </a:schemeClr>
                </a:solidFill>
              </a:rPr>
              <a:t>Kommission finanziert. Die Verantwortung für den Inhalt dieser Veröffentlichung trägt allein der Verfasser; die Kommission haftet nicht für die weitere Verwendung der darin enthaltenen Angaben.</a:t>
            </a:r>
          </a:p>
        </p:txBody>
      </p:sp>
      <p:pic>
        <p:nvPicPr>
          <p:cNvPr id="13"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F7B4BC9B-B3E7-4566-834C-5E2D6FC8E0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pic>
        <p:nvPicPr>
          <p:cNvPr id="19" name="Picture 5">
            <a:extLst>
              <a:ext uri="{FF2B5EF4-FFF2-40B4-BE49-F238E27FC236}">
                <a16:creationId xmlns:a16="http://schemas.microsoft.com/office/drawing/2014/main" id="{8D2BD124-0A50-4255-A903-30B63BACA324}"/>
              </a:ext>
            </a:extLst>
          </p:cNvPr>
          <p:cNvPicPr>
            <a:picLocks noChangeAspect="1"/>
          </p:cNvPicPr>
          <p:nvPr/>
        </p:nvPicPr>
        <p:blipFill>
          <a:blip r:embed="rId4"/>
          <a:stretch>
            <a:fillRect/>
          </a:stretch>
        </p:blipFill>
        <p:spPr>
          <a:xfrm>
            <a:off x="6476516" y="302760"/>
            <a:ext cx="3810484" cy="3810484"/>
          </a:xfrm>
          <a:prstGeom prst="rect">
            <a:avLst/>
          </a:prstGeom>
          <a:solidFill>
            <a:srgbClr val="1A7EBA"/>
          </a:solidFill>
          <a:ln>
            <a:solidFill>
              <a:srgbClr val="1A7EBA"/>
            </a:solidFill>
          </a:ln>
        </p:spPr>
      </p:pic>
      <p:pic>
        <p:nvPicPr>
          <p:cNvPr id="15" name="Picture 2">
            <a:extLst>
              <a:ext uri="{FF2B5EF4-FFF2-40B4-BE49-F238E27FC236}">
                <a16:creationId xmlns:a16="http://schemas.microsoft.com/office/drawing/2014/main" id="{191513B1-7973-45F0-A47E-FFC39E4D61E0}"/>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505381" y="6294424"/>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6" name="Τίτλος 6">
            <a:extLst>
              <a:ext uri="{FF2B5EF4-FFF2-40B4-BE49-F238E27FC236}">
                <a16:creationId xmlns:a16="http://schemas.microsoft.com/office/drawing/2014/main" id="{DB90FB95-4DF9-4AB3-89B4-4EEC3E9B82CB}"/>
              </a:ext>
            </a:extLst>
          </p:cNvPr>
          <p:cNvSpPr txBox="1">
            <a:spLocks/>
          </p:cNvSpPr>
          <p:nvPr/>
        </p:nvSpPr>
        <p:spPr>
          <a:xfrm>
            <a:off x="5534025" y="4204108"/>
            <a:ext cx="6134099"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spcAft>
                <a:spcPts val="600"/>
              </a:spcAft>
            </a:pPr>
            <a:r>
              <a:rPr lang="de-DE" sz="3600" b="1" dirty="0">
                <a:solidFill>
                  <a:srgbClr val="FBE82A"/>
                </a:solidFill>
                <a:effectLst>
                  <a:outerShdw blurRad="38100" dist="38100" dir="2700000" algn="tl">
                    <a:srgbClr val="000000">
                      <a:alpha val="43137"/>
                    </a:srgbClr>
                  </a:outerShdw>
                </a:effectLst>
                <a:latin typeface="+mj-lt"/>
              </a:rPr>
              <a:t>Gratulation</a:t>
            </a:r>
            <a:r>
              <a:rPr lang="en-US" sz="3600" b="1" dirty="0">
                <a:solidFill>
                  <a:srgbClr val="FBE82A"/>
                </a:solidFill>
                <a:effectLst>
                  <a:outerShdw blurRad="38100" dist="38100" dir="2700000" algn="tl">
                    <a:srgbClr val="000000">
                      <a:alpha val="43137"/>
                    </a:srgbClr>
                  </a:outerShdw>
                </a:effectLst>
                <a:latin typeface="+mj-lt"/>
              </a:rPr>
              <a:t>!</a:t>
            </a:r>
            <a:br>
              <a:rPr lang="en-US" sz="2800" dirty="0">
                <a:solidFill>
                  <a:srgbClr val="FBE82A"/>
                </a:solidFill>
                <a:effectLst>
                  <a:outerShdw blurRad="38100" dist="38100" dir="2700000" algn="tl">
                    <a:srgbClr val="000000">
                      <a:alpha val="43137"/>
                    </a:srgbClr>
                  </a:outerShdw>
                </a:effectLst>
                <a:latin typeface="+mj-lt"/>
              </a:rPr>
            </a:br>
            <a:r>
              <a:rPr lang="de-DE" sz="2800" dirty="0">
                <a:solidFill>
                  <a:srgbClr val="FBE82A"/>
                </a:solidFill>
                <a:effectLst>
                  <a:outerShdw blurRad="38100" dist="38100" dir="2700000" algn="tl">
                    <a:srgbClr val="000000">
                      <a:alpha val="43137"/>
                    </a:srgbClr>
                  </a:outerShdw>
                </a:effectLst>
                <a:latin typeface="+mj-lt"/>
              </a:rPr>
              <a:t>Sie haben diese Episode abgeschlossen!</a:t>
            </a:r>
            <a:endParaRPr lang="en-US" sz="2800"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126933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de-DE" sz="5400" dirty="0">
                <a:solidFill>
                  <a:srgbClr val="FBE82A"/>
                </a:solidFill>
                <a:effectLst>
                  <a:outerShdw blurRad="38100" dist="38100" dir="2700000" algn="tl">
                    <a:srgbClr val="000000">
                      <a:alpha val="43137"/>
                    </a:srgbClr>
                  </a:outerShdw>
                </a:effectLst>
              </a:rPr>
              <a:t>Einleitung</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77911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56EF68-9C22-4477-8E06-7E9F7E04E9EC}"/>
              </a:ext>
            </a:extLst>
          </p:cNvPr>
          <p:cNvSpPr>
            <a:spLocks noGrp="1"/>
          </p:cNvSpPr>
          <p:nvPr>
            <p:ph type="title"/>
          </p:nvPr>
        </p:nvSpPr>
        <p:spPr/>
        <p:txBody>
          <a:bodyPr/>
          <a:lstStyle/>
          <a:p>
            <a:r>
              <a:rPr lang="de-DE" dirty="0"/>
              <a:t>Herzlich willkommen! </a:t>
            </a:r>
          </a:p>
        </p:txBody>
      </p:sp>
      <p:sp>
        <p:nvSpPr>
          <p:cNvPr id="3" name="Θέση περιεχομένου 2">
            <a:extLst>
              <a:ext uri="{FF2B5EF4-FFF2-40B4-BE49-F238E27FC236}">
                <a16:creationId xmlns:a16="http://schemas.microsoft.com/office/drawing/2014/main" id="{59942B9B-867B-4B0A-96E9-6CF7C69DB259}"/>
              </a:ext>
            </a:extLst>
          </p:cNvPr>
          <p:cNvSpPr>
            <a:spLocks noGrp="1"/>
          </p:cNvSpPr>
          <p:nvPr>
            <p:ph idx="1"/>
          </p:nvPr>
        </p:nvSpPr>
        <p:spPr>
          <a:xfrm>
            <a:off x="838200" y="1825625"/>
            <a:ext cx="5597769" cy="4351338"/>
          </a:xfrm>
        </p:spPr>
        <p:txBody>
          <a:bodyPr>
            <a:normAutofit fontScale="92500" lnSpcReduction="20000"/>
          </a:bodyPr>
          <a:lstStyle/>
          <a:p>
            <a:pPr algn="just">
              <a:lnSpc>
                <a:spcPct val="130000"/>
              </a:lnSpc>
            </a:pPr>
            <a:r>
              <a:rPr lang="de-DE" sz="1800" dirty="0">
                <a:latin typeface="Calibri" panose="020F0502020204030204" pitchFamily="34" charset="0"/>
                <a:ea typeface="MyriadPro-Regular"/>
                <a:cs typeface="Arial" panose="020B0604020202020204" pitchFamily="34" charset="0"/>
              </a:rPr>
              <a:t>In diesem Heft kannst du nun </a:t>
            </a:r>
            <a:r>
              <a:rPr lang="de-DE" sz="1800" i="1" dirty="0">
                <a:latin typeface="Calibri" panose="020F0502020204030204" pitchFamily="34" charset="0"/>
                <a:ea typeface="MyriadPro-Regular"/>
                <a:cs typeface="Arial" panose="020B0604020202020204" pitchFamily="34" charset="0"/>
              </a:rPr>
              <a:t>das, was du bisher über </a:t>
            </a:r>
            <a:r>
              <a:rPr lang="de-DE" sz="1800" dirty="0">
                <a:latin typeface="Calibri" panose="020F0502020204030204" pitchFamily="34" charset="0"/>
                <a:ea typeface="MyriadPro-Regular"/>
                <a:cs typeface="Arial" panose="020B0604020202020204" pitchFamily="34" charset="0"/>
              </a:rPr>
              <a:t>menschliche Grundbedürfnisse und über hilfreiche und weniger hilfreiche Strategien gelernt hast, in die Praxis umsetzen.</a:t>
            </a:r>
          </a:p>
          <a:p>
            <a:pPr algn="just">
              <a:lnSpc>
                <a:spcPct val="130000"/>
              </a:lnSpc>
            </a:pPr>
            <a:r>
              <a:rPr lang="de-DE" sz="1800" dirty="0">
                <a:latin typeface="Calibri" panose="020F0502020204030204" pitchFamily="34" charset="0"/>
                <a:ea typeface="MyriadPro-Regular"/>
                <a:cs typeface="Arial" panose="020B0604020202020204" pitchFamily="34" charset="0"/>
              </a:rPr>
              <a:t>Hier hast du nun die Möglichkeit, Geschichte einmal ganz anders zu erleben: Historiker*innen aus Österreich, Griechenland, Frankreich und Schweden haben sich intensiv mit der Frage beschäftigt, was wir aus der Geschichte Europas lernen können. Sie haben spannende Episoden aus der Perspektive der 5 Grundbedürfnisse beschrieben. Du hast nun die Chance, in die Rollen der beteiligten Personen einer Episode zu schlüpfen und die Szene aus deren individueller Sicht zu erleben</a:t>
            </a:r>
            <a:r>
              <a:rPr lang="de-DE" sz="1800" dirty="0">
                <a:effectLst/>
                <a:latin typeface="Calibri" panose="020F0502020204030204" pitchFamily="34" charset="0"/>
                <a:ea typeface="MyriadPro-Regular"/>
                <a:cs typeface="Arial" panose="020B0604020202020204" pitchFamily="34" charset="0"/>
              </a:rPr>
              <a:t>!</a:t>
            </a:r>
          </a:p>
          <a:p>
            <a:endParaRPr lang="de-DE" dirty="0"/>
          </a:p>
        </p:txBody>
      </p:sp>
      <p:sp>
        <p:nvSpPr>
          <p:cNvPr id="6" name="TextBox 5">
            <a:extLst>
              <a:ext uri="{FF2B5EF4-FFF2-40B4-BE49-F238E27FC236}">
                <a16:creationId xmlns:a16="http://schemas.microsoft.com/office/drawing/2014/main" id="{32E09863-707B-4A86-A6D7-3D015FB95EDB}"/>
              </a:ext>
            </a:extLst>
          </p:cNvPr>
          <p:cNvSpPr txBox="1"/>
          <p:nvPr/>
        </p:nvSpPr>
        <p:spPr>
          <a:xfrm>
            <a:off x="5457824" y="1467798"/>
            <a:ext cx="4172505" cy="2613023"/>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de-DE" b="1" dirty="0">
                <a:latin typeface="Calibri" panose="020F0502020204030204" pitchFamily="34" charset="0"/>
                <a:ea typeface="MyriadPro-Regular"/>
                <a:cs typeface="Arial" panose="020B0604020202020204" pitchFamily="34" charset="0"/>
              </a:rPr>
              <a:t>Tipp 1: </a:t>
            </a:r>
            <a:r>
              <a:rPr lang="de-DE" dirty="0">
                <a:latin typeface="Calibri" panose="020F0502020204030204" pitchFamily="34" charset="0"/>
                <a:ea typeface="MyriadPro-Regular"/>
                <a:cs typeface="Arial" panose="020B0604020202020204" pitchFamily="34" charset="0"/>
              </a:rPr>
              <a:t>Wenn du noch nichts von den Grundbedürfnissen nach dem Konzept von William </a:t>
            </a:r>
            <a:r>
              <a:rPr lang="de-DE" dirty="0" err="1">
                <a:latin typeface="Calibri" panose="020F0502020204030204" pitchFamily="34" charset="0"/>
                <a:ea typeface="MyriadPro-Regular"/>
                <a:cs typeface="Arial" panose="020B0604020202020204" pitchFamily="34" charset="0"/>
              </a:rPr>
              <a:t>Glasser</a:t>
            </a:r>
            <a:r>
              <a:rPr lang="de-DE" dirty="0">
                <a:latin typeface="Calibri" panose="020F0502020204030204" pitchFamily="34" charset="0"/>
                <a:ea typeface="MyriadPro-Regular"/>
                <a:cs typeface="Arial" panose="020B0604020202020204" pitchFamily="34" charset="0"/>
              </a:rPr>
              <a:t> gehört hast, solltest du dich zunächst mit dem Heft "Bedürfnisse und Strategien" vertraut machen, denn dieses Wissen wird hierfür die folgenden Übungen bereits vorausgesetzt.</a:t>
            </a:r>
          </a:p>
        </p:txBody>
      </p:sp>
      <p:sp>
        <p:nvSpPr>
          <p:cNvPr id="7" name="pop-up" descr="Click here for pop up information.">
            <a:extLst>
              <a:ext uri="{FF2B5EF4-FFF2-40B4-BE49-F238E27FC236}">
                <a16:creationId xmlns:a16="http://schemas.microsoft.com/office/drawing/2014/main" id="{1A53818C-72D9-45A3-BEF8-9C1EA99F2730}"/>
              </a:ext>
            </a:extLst>
          </p:cNvPr>
          <p:cNvSpPr/>
          <p:nvPr/>
        </p:nvSpPr>
        <p:spPr>
          <a:xfrm>
            <a:off x="10234246" y="3261945"/>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Tipp 1</a:t>
            </a:r>
          </a:p>
        </p:txBody>
      </p:sp>
      <p:pic>
        <p:nvPicPr>
          <p:cNvPr id="8" name="Θέση περιεχομένου 4" descr="Χειρονομία διπλού πατήματος περίγραμμα">
            <a:extLst>
              <a:ext uri="{FF2B5EF4-FFF2-40B4-BE49-F238E27FC236}">
                <a16:creationId xmlns:a16="http://schemas.microsoft.com/office/drawing/2014/main" id="{104F1AFD-E1CB-4613-8288-A57667D5E565}"/>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3428999"/>
            <a:ext cx="914400" cy="914400"/>
          </a:xfrm>
          <a:prstGeom prst="rect">
            <a:avLst/>
          </a:prstGeom>
        </p:spPr>
      </p:pic>
      <p:sp>
        <p:nvSpPr>
          <p:cNvPr id="11" name="TextBox 10">
            <a:extLst>
              <a:ext uri="{FF2B5EF4-FFF2-40B4-BE49-F238E27FC236}">
                <a16:creationId xmlns:a16="http://schemas.microsoft.com/office/drawing/2014/main" id="{ED2B3DB0-D90A-4D49-A5BF-E131F658F547}"/>
              </a:ext>
            </a:extLst>
          </p:cNvPr>
          <p:cNvSpPr txBox="1"/>
          <p:nvPr/>
        </p:nvSpPr>
        <p:spPr>
          <a:xfrm>
            <a:off x="3412928" y="4506485"/>
            <a:ext cx="6435922" cy="2252924"/>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de-DE" b="1" dirty="0">
                <a:latin typeface="Calibri" panose="020F0502020204030204" pitchFamily="34" charset="0"/>
                <a:ea typeface="MyriadPro-Regular"/>
                <a:cs typeface="Arial" panose="020B0604020202020204" pitchFamily="34" charset="0"/>
              </a:rPr>
              <a:t>Tipp 2: </a:t>
            </a:r>
            <a:r>
              <a:rPr lang="de-DE" dirty="0">
                <a:latin typeface="Calibri" panose="020F0502020204030204" pitchFamily="34" charset="0"/>
                <a:ea typeface="MyriadPro-Regular"/>
                <a:cs typeface="Arial" panose="020B0604020202020204" pitchFamily="34" charset="0"/>
              </a:rPr>
              <a:t>Natürlich kannst du jederzeit auf das Heft "Bedürfnisse und Strategien" zurückgreifen, wenn du dir bei der einen oder anderen Frage nicht sicher bist. Es handelt sich hier nicht um einen Test oder eine Schulaufgabe;-) Du kannst dein Geschichtserlebnis auch zu zweit mit einem Freund oder einer Freundin machen und dich zwischendurch mit ihm oder ihr darüber unterhalten.</a:t>
            </a:r>
          </a:p>
        </p:txBody>
      </p:sp>
      <p:sp>
        <p:nvSpPr>
          <p:cNvPr id="12" name="pop-up" descr="Click here for pop up information.">
            <a:extLst>
              <a:ext uri="{FF2B5EF4-FFF2-40B4-BE49-F238E27FC236}">
                <a16:creationId xmlns:a16="http://schemas.microsoft.com/office/drawing/2014/main" id="{CA9B313C-BF58-444D-9C1C-B0B1E36CD141}"/>
              </a:ext>
            </a:extLst>
          </p:cNvPr>
          <p:cNvSpPr/>
          <p:nvPr/>
        </p:nvSpPr>
        <p:spPr>
          <a:xfrm>
            <a:off x="9630330" y="4102040"/>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Tipp 2</a:t>
            </a:r>
          </a:p>
        </p:txBody>
      </p:sp>
      <p:pic>
        <p:nvPicPr>
          <p:cNvPr id="13" name="Θέση περιεχομένου 4" descr="Χειρονομία διπλού πατήματος περίγραμμα">
            <a:extLst>
              <a:ext uri="{FF2B5EF4-FFF2-40B4-BE49-F238E27FC236}">
                <a16:creationId xmlns:a16="http://schemas.microsoft.com/office/drawing/2014/main" id="{47D63D7B-7BB1-49A6-A2FF-AA0B2AE25D9E}"/>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673684" y="4269094"/>
            <a:ext cx="914400" cy="914400"/>
          </a:xfrm>
          <a:prstGeom prst="rect">
            <a:avLst/>
          </a:prstGeom>
        </p:spPr>
      </p:pic>
    </p:spTree>
    <p:extLst>
      <p:ext uri="{BB962C8B-B14F-4D97-AF65-F5344CB8AC3E}">
        <p14:creationId xmlns:p14="http://schemas.microsoft.com/office/powerpoint/2010/main" val="14848550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6" grpId="0" animBg="1"/>
      <p:bldP spid="6" grpId="1" animBg="1"/>
      <p:bldP spid="11" grpId="0" animBg="1"/>
      <p:bldP spid="11"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a:xfrm>
            <a:off x="809624" y="365125"/>
            <a:ext cx="11506201" cy="1325563"/>
          </a:xfrm>
        </p:spPr>
        <p:txBody>
          <a:bodyPr/>
          <a:lstStyle/>
          <a:p>
            <a:r>
              <a:rPr lang="de-DE" dirty="0"/>
              <a:t>Wendepunkte in der Geschichte der Menschheit</a:t>
            </a:r>
            <a:r>
              <a:rPr lang="de-DE" sz="3200" dirty="0"/>
              <a:t>  (1)</a:t>
            </a:r>
            <a:endParaRPr lang="de-DE" dirty="0"/>
          </a:p>
        </p:txBody>
      </p:sp>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838200" y="2772697"/>
            <a:ext cx="10515600" cy="3979794"/>
          </a:xfrm>
        </p:spPr>
        <p:txBody>
          <a:bodyPr>
            <a:normAutofit fontScale="85000" lnSpcReduction="10000"/>
          </a:bodyPr>
          <a:lstStyle/>
          <a:p>
            <a:pPr algn="just">
              <a:lnSpc>
                <a:spcPct val="130000"/>
              </a:lnSpc>
              <a:tabLst>
                <a:tab pos="4380865" algn="l"/>
                <a:tab pos="4830445" algn="l"/>
              </a:tabLst>
            </a:pPr>
            <a:r>
              <a:rPr lang="de-DE" sz="2400" dirty="0">
                <a:latin typeface="Calibri" panose="020F0502020204030204" pitchFamily="34" charset="0"/>
                <a:ea typeface="MyriadPro-Regular"/>
                <a:cs typeface="Arial" panose="020B0604020202020204" pitchFamily="34" charset="0"/>
              </a:rPr>
              <a:t>Bei solchen Wendepunkten in der Geschichte wurde in irgendeiner Weise die </a:t>
            </a:r>
            <a:r>
              <a:rPr lang="de-DE" sz="2400" b="1" dirty="0">
                <a:latin typeface="Calibri" panose="020F0502020204030204" pitchFamily="34" charset="0"/>
                <a:ea typeface="MyriadPro-Regular"/>
                <a:cs typeface="Arial" panose="020B0604020202020204" pitchFamily="34" charset="0"/>
              </a:rPr>
              <a:t>Entscheidung</a:t>
            </a:r>
            <a:r>
              <a:rPr lang="de-DE" sz="2400" dirty="0">
                <a:latin typeface="Calibri" panose="020F0502020204030204" pitchFamily="34" charset="0"/>
                <a:ea typeface="MyriadPro-Regular"/>
                <a:cs typeface="Arial" panose="020B0604020202020204" pitchFamily="34" charset="0"/>
              </a:rPr>
              <a:t> getroffen, das Alte hinter sich zu lassen und etwas Neues und Besseres zu versuchen.</a:t>
            </a:r>
          </a:p>
          <a:p>
            <a:pPr algn="just">
              <a:lnSpc>
                <a:spcPct val="130000"/>
              </a:lnSpc>
              <a:tabLst>
                <a:tab pos="4380865" algn="l"/>
                <a:tab pos="4830445" algn="l"/>
              </a:tabLst>
            </a:pPr>
            <a:r>
              <a:rPr lang="de-DE" sz="2400" dirty="0">
                <a:latin typeface="Calibri" panose="020F0502020204030204" pitchFamily="34" charset="0"/>
                <a:ea typeface="MyriadPro-Regular"/>
                <a:cs typeface="Arial" panose="020B0604020202020204" pitchFamily="34" charset="0"/>
              </a:rPr>
              <a:t>Damit du diese fundamentalen </a:t>
            </a:r>
            <a:r>
              <a:rPr lang="de-DE" sz="2400" b="1" dirty="0">
                <a:latin typeface="Calibri" panose="020F0502020204030204" pitchFamily="34" charset="0"/>
                <a:ea typeface="MyriadPro-Regular"/>
                <a:cs typeface="Arial" panose="020B0604020202020204" pitchFamily="34" charset="0"/>
              </a:rPr>
              <a:t>Entscheidungen</a:t>
            </a:r>
            <a:r>
              <a:rPr lang="de-DE" sz="2400" dirty="0">
                <a:latin typeface="Calibri" panose="020F0502020204030204" pitchFamily="34" charset="0"/>
                <a:ea typeface="MyriadPro-Regular"/>
                <a:cs typeface="Arial" panose="020B0604020202020204" pitchFamily="34" charset="0"/>
              </a:rPr>
              <a:t> möglichst lebendig und intensiv miterleben kannst, haben sich Historiker*innen aus Griechenland, Frankreich (La </a:t>
            </a:r>
            <a:r>
              <a:rPr lang="de-DE" sz="2400" dirty="0" err="1">
                <a:latin typeface="Calibri" panose="020F0502020204030204" pitchFamily="34" charset="0"/>
                <a:ea typeface="MyriadPro-Regular"/>
                <a:cs typeface="Arial" panose="020B0604020202020204" pitchFamily="34" charset="0"/>
              </a:rPr>
              <a:t>Reunion</a:t>
            </a:r>
            <a:r>
              <a:rPr lang="de-DE" sz="2400" dirty="0">
                <a:latin typeface="Calibri" panose="020F0502020204030204" pitchFamily="34" charset="0"/>
                <a:ea typeface="MyriadPro-Regular"/>
                <a:cs typeface="Arial" panose="020B0604020202020204" pitchFamily="34" charset="0"/>
              </a:rPr>
              <a:t>), Österreich und Schweden zusammengesetzt und ihr Wissen zusammengetragen</a:t>
            </a:r>
            <a:r>
              <a:rPr lang="de-DE" sz="2400" dirty="0">
                <a:effectLst/>
                <a:latin typeface="Calibri" panose="020F0502020204030204" pitchFamily="34" charset="0"/>
                <a:ea typeface="MyriadPro-Regular"/>
                <a:cs typeface="Arial" panose="020B0604020202020204" pitchFamily="34" charset="0"/>
              </a:rPr>
              <a:t>:</a:t>
            </a:r>
          </a:p>
          <a:p>
            <a:pPr marL="800100" lvl="1" indent="-342900" algn="just">
              <a:lnSpc>
                <a:spcPct val="130000"/>
              </a:lnSpc>
              <a:buClr>
                <a:srgbClr val="ED7D31"/>
              </a:buClr>
              <a:buSzPts val="1600"/>
              <a:buFont typeface="Wingdings" panose="05000000000000000000" pitchFamily="2" charset="2"/>
              <a:buChar char=""/>
            </a:pPr>
            <a:r>
              <a:rPr lang="de-DE" dirty="0">
                <a:solidFill>
                  <a:srgbClr val="000000"/>
                </a:solidFill>
                <a:latin typeface="Calibri" panose="020F0502020204030204" pitchFamily="34" charset="0"/>
                <a:ea typeface="Calibri" panose="020F0502020204030204" pitchFamily="34" charset="0"/>
                <a:cs typeface="Arial" panose="020B0604020202020204" pitchFamily="34" charset="0"/>
              </a:rPr>
              <a:t>Wie und unter welchen Umständen die Menschen damals gelebt haben.</a:t>
            </a:r>
          </a:p>
          <a:p>
            <a:pPr marL="800100" lvl="1" indent="-342900" algn="just">
              <a:lnSpc>
                <a:spcPct val="130000"/>
              </a:lnSpc>
              <a:buClr>
                <a:srgbClr val="ED7D31"/>
              </a:buClr>
              <a:buSzPts val="1600"/>
              <a:buFont typeface="Wingdings" panose="05000000000000000000" pitchFamily="2" charset="2"/>
              <a:buChar char=""/>
            </a:pPr>
            <a:r>
              <a:rPr lang="de-DE" dirty="0">
                <a:solidFill>
                  <a:srgbClr val="000000"/>
                </a:solidFill>
                <a:latin typeface="Calibri" panose="020F0502020204030204" pitchFamily="34" charset="0"/>
                <a:ea typeface="Calibri" panose="020F0502020204030204" pitchFamily="34" charset="0"/>
                <a:cs typeface="Arial" panose="020B0604020202020204" pitchFamily="34" charset="0"/>
              </a:rPr>
              <a:t>Welches Bild von der Welt sie hatten.</a:t>
            </a:r>
          </a:p>
          <a:p>
            <a:pPr marL="800100" lvl="1" indent="-342900" algn="just">
              <a:lnSpc>
                <a:spcPct val="130000"/>
              </a:lnSpc>
              <a:buClr>
                <a:srgbClr val="ED7D31"/>
              </a:buClr>
              <a:buSzPts val="1600"/>
              <a:buFont typeface="Wingdings" panose="05000000000000000000" pitchFamily="2" charset="2"/>
              <a:buChar char=""/>
            </a:pPr>
            <a:r>
              <a:rPr lang="de-DE" dirty="0">
                <a:solidFill>
                  <a:srgbClr val="000000"/>
                </a:solidFill>
                <a:latin typeface="Calibri" panose="020F0502020204030204" pitchFamily="34" charset="0"/>
                <a:ea typeface="Calibri" panose="020F0502020204030204" pitchFamily="34" charset="0"/>
                <a:cs typeface="Arial" panose="020B0604020202020204" pitchFamily="34" charset="0"/>
              </a:rPr>
              <a:t>Woran sie geglaubt haben.</a:t>
            </a:r>
          </a:p>
        </p:txBody>
      </p:sp>
      <p:pic>
        <p:nvPicPr>
          <p:cNvPr id="10" name="Grafik 106">
            <a:extLst>
              <a:ext uri="{FF2B5EF4-FFF2-40B4-BE49-F238E27FC236}">
                <a16:creationId xmlns:a16="http://schemas.microsoft.com/office/drawing/2014/main" id="{2C7E050E-C97B-4ED6-9F62-627987B8945F}"/>
              </a:ext>
            </a:extLst>
          </p:cNvPr>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943897" y="1715001"/>
            <a:ext cx="9979742" cy="904240"/>
          </a:xfrm>
          <a:prstGeom prst="rect">
            <a:avLst/>
          </a:prstGeom>
          <a:noFill/>
          <a:ln>
            <a:noFill/>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id="{31779BAA-B2BB-4D58-9B57-E28346D779B8}"/>
              </a:ext>
            </a:extLst>
          </p:cNvPr>
          <p:cNvSpPr txBox="1"/>
          <p:nvPr/>
        </p:nvSpPr>
        <p:spPr>
          <a:xfrm>
            <a:off x="1907457" y="1641135"/>
            <a:ext cx="7875639" cy="1013804"/>
          </a:xfrm>
          <a:prstGeom prst="rect">
            <a:avLst/>
          </a:prstGeom>
          <a:noFill/>
        </p:spPr>
        <p:txBody>
          <a:bodyPr wrap="square">
            <a:spAutoFit/>
          </a:bodyPr>
          <a:lstStyle/>
          <a:p>
            <a:pPr algn="ctr">
              <a:lnSpc>
                <a:spcPct val="130000"/>
              </a:lnSpc>
              <a:tabLst>
                <a:tab pos="4380865" algn="l"/>
                <a:tab pos="4830445" algn="l"/>
              </a:tabLst>
            </a:pPr>
            <a:r>
              <a:rPr lang="de-DE" sz="2400"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Was meinen wir, wenn wir von Meilensteinen oder Wendepunkten sprechen?</a:t>
            </a:r>
            <a:endParaRPr lang="de-DE" sz="2400"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480789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110">
            <a:extLst>
              <a:ext uri="{FF2B5EF4-FFF2-40B4-BE49-F238E27FC236}">
                <a16:creationId xmlns:a16="http://schemas.microsoft.com/office/drawing/2014/main" id="{94760FD7-D9A6-483E-9F97-6AF90A4423C2}"/>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2802193" y="4159250"/>
            <a:ext cx="5731510" cy="904240"/>
          </a:xfrm>
          <a:prstGeom prst="rect">
            <a:avLst/>
          </a:prstGeom>
          <a:blipFill>
            <a:blip r:embed="rId3"/>
            <a:stretch>
              <a:fillRect/>
            </a:stretch>
          </a:blip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a:xfrm>
            <a:off x="809624" y="365125"/>
            <a:ext cx="11572875" cy="1325563"/>
          </a:xfrm>
        </p:spPr>
        <p:txBody>
          <a:bodyPr/>
          <a:lstStyle/>
          <a:p>
            <a:r>
              <a:rPr lang="de-DE" dirty="0"/>
              <a:t>Wendepunkte in der Geschichte der Menschheit</a:t>
            </a:r>
            <a:r>
              <a:rPr lang="de-DE" sz="3200" dirty="0"/>
              <a:t>  (2)</a:t>
            </a:r>
            <a:endParaRPr lang="de-DE" dirty="0"/>
          </a:p>
        </p:txBody>
      </p:sp>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838200" y="1825625"/>
            <a:ext cx="10515600" cy="4667250"/>
          </a:xfrm>
        </p:spPr>
        <p:txBody>
          <a:bodyPr>
            <a:normAutofit/>
          </a:bodyPr>
          <a:lstStyle/>
          <a:p>
            <a:pPr algn="just">
              <a:lnSpc>
                <a:spcPct val="130000"/>
              </a:lnSpc>
              <a:tabLst>
                <a:tab pos="4380865" algn="l"/>
                <a:tab pos="4830445" algn="l"/>
              </a:tabLst>
            </a:pPr>
            <a:r>
              <a:rPr lang="de-DE" sz="2400" dirty="0">
                <a:latin typeface="Calibri" panose="020F0502020204030204" pitchFamily="34" charset="0"/>
                <a:ea typeface="MyriadPro-Regular"/>
                <a:cs typeface="Arial" panose="020B0604020202020204" pitchFamily="34" charset="0"/>
              </a:rPr>
              <a:t>Was wir nicht wissen können, ist, wie sie gefühlt haben und was sie gedacht haben. Und hier kommst du ins Spiel: </a:t>
            </a:r>
            <a:r>
              <a:rPr lang="de-DE" sz="2400" dirty="0">
                <a:solidFill>
                  <a:srgbClr val="0170B3"/>
                </a:solidFill>
                <a:latin typeface="Calibri" panose="020F0502020204030204" pitchFamily="34" charset="0"/>
                <a:ea typeface="MyriadPro-Regular"/>
                <a:cs typeface="Arial" panose="020B0604020202020204" pitchFamily="34" charset="0"/>
              </a:rPr>
              <a:t>Im zweiten Teil dieses Heftes geht es nämlich darum, die Menschen, die damals gehandelt haben, wieder lebendig zu machen, indem du dich in sie hineinversetzt</a:t>
            </a:r>
            <a:r>
              <a:rPr lang="de-DE" sz="2400" dirty="0">
                <a:solidFill>
                  <a:srgbClr val="0170B3"/>
                </a:solidFill>
                <a:effectLst/>
                <a:latin typeface="Calibri" panose="020F0502020204030204" pitchFamily="34" charset="0"/>
                <a:ea typeface="MyriadPro-Regular"/>
                <a:cs typeface="Arial" panose="020B0604020202020204" pitchFamily="34" charset="0"/>
              </a:rPr>
              <a:t>.</a:t>
            </a:r>
          </a:p>
          <a:p>
            <a:pPr algn="just">
              <a:lnSpc>
                <a:spcPct val="130000"/>
              </a:lnSpc>
              <a:tabLst>
                <a:tab pos="4380865" algn="l"/>
                <a:tab pos="4830445" algn="l"/>
              </a:tabLst>
            </a:pPr>
            <a:endParaRPr lang="de-DE" sz="2400" dirty="0">
              <a:effectLst/>
              <a:latin typeface="Calibri" panose="020F0502020204030204" pitchFamily="34" charset="0"/>
              <a:ea typeface="MyriadPro-Regular"/>
              <a:cs typeface="Arial" panose="020B0604020202020204" pitchFamily="34" charset="0"/>
            </a:endParaRPr>
          </a:p>
          <a:p>
            <a:pPr marL="0" indent="0" algn="ctr">
              <a:lnSpc>
                <a:spcPct val="130000"/>
              </a:lnSpc>
              <a:buNone/>
              <a:tabLst>
                <a:tab pos="4380865" algn="l"/>
                <a:tab pos="4830445" algn="l"/>
              </a:tabLst>
            </a:pPr>
            <a:endParaRPr lang="de-DE" dirty="0">
              <a:effectLst/>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endParaRPr lang="de-DE" sz="2400" dirty="0">
              <a:effectLst/>
              <a:latin typeface="Calibri" panose="020F0502020204030204" pitchFamily="34" charset="0"/>
              <a:ea typeface="MyriadPro-Regular"/>
              <a:cs typeface="Arial" panose="020B0604020202020204" pitchFamily="34" charset="0"/>
            </a:endParaRPr>
          </a:p>
        </p:txBody>
      </p:sp>
      <p:sp>
        <p:nvSpPr>
          <p:cNvPr id="5" name="TextBox 4">
            <a:extLst>
              <a:ext uri="{FF2B5EF4-FFF2-40B4-BE49-F238E27FC236}">
                <a16:creationId xmlns:a16="http://schemas.microsoft.com/office/drawing/2014/main" id="{A21E17E5-D13E-43B5-8EB1-9DBD71ACCE5B}"/>
              </a:ext>
            </a:extLst>
          </p:cNvPr>
          <p:cNvSpPr txBox="1"/>
          <p:nvPr/>
        </p:nvSpPr>
        <p:spPr>
          <a:xfrm>
            <a:off x="2718271" y="4024313"/>
            <a:ext cx="6115664" cy="817275"/>
          </a:xfrm>
          <a:prstGeom prst="rect">
            <a:avLst/>
          </a:prstGeom>
          <a:noFill/>
        </p:spPr>
        <p:txBody>
          <a:bodyPr wrap="square">
            <a:spAutoFit/>
          </a:bodyPr>
          <a:lstStyle/>
          <a:p>
            <a:pPr algn="just">
              <a:lnSpc>
                <a:spcPct val="130000"/>
              </a:lnSpc>
              <a:tabLst>
                <a:tab pos="4380865" algn="l"/>
                <a:tab pos="4830445" algn="l"/>
              </a:tabLst>
            </a:pPr>
            <a:r>
              <a:rPr lang="de-DE" sz="1050" dirty="0">
                <a:effectLst/>
                <a:latin typeface="Calibri" panose="020F0502020204030204" pitchFamily="34" charset="0"/>
                <a:ea typeface="MyriadPro-Regular"/>
                <a:cs typeface="Arial" panose="020B0604020202020204" pitchFamily="34" charset="0"/>
              </a:rPr>
              <a:t> </a:t>
            </a:r>
          </a:p>
          <a:p>
            <a:pPr algn="ctr">
              <a:lnSpc>
                <a:spcPct val="130000"/>
              </a:lnSpc>
              <a:tabLst>
                <a:tab pos="4380865" algn="l"/>
                <a:tab pos="4830445" algn="l"/>
              </a:tabLst>
            </a:pPr>
            <a:r>
              <a:rPr lang="de-DE" sz="2800" b="1" i="1" dirty="0">
                <a:ln w="9525" cap="rnd" cmpd="sng" algn="ctr">
                  <a:solidFill>
                    <a:srgbClr val="4472C4"/>
                  </a:solidFill>
                  <a:prstDash val="solid"/>
                  <a:bevel/>
                </a:ln>
                <a:solidFill>
                  <a:srgbClr val="FFFFFF"/>
                </a:solidFill>
                <a:latin typeface="Calibri" panose="020F0502020204030204" pitchFamily="34" charset="0"/>
                <a:ea typeface="MyriadPro-Regular"/>
                <a:cs typeface="Arial" panose="020B0604020202020204" pitchFamily="34" charset="0"/>
              </a:rPr>
              <a:t>Hast du Lust mitzumachen?</a:t>
            </a:r>
            <a:endParaRPr lang="de-DE" sz="1400" dirty="0">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798569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2D0920-A805-4A37-9E90-055CFCF427A3}"/>
              </a:ext>
            </a:extLst>
          </p:cNvPr>
          <p:cNvSpPr>
            <a:spLocks noGrp="1"/>
          </p:cNvSpPr>
          <p:nvPr>
            <p:ph type="title"/>
          </p:nvPr>
        </p:nvSpPr>
        <p:spPr/>
        <p:txBody>
          <a:bodyPr/>
          <a:lstStyle/>
          <a:p>
            <a:r>
              <a:rPr lang="de-DE" dirty="0"/>
              <a:t>Wie du mit diesem Heft arbeiten kannst  </a:t>
            </a:r>
            <a:r>
              <a:rPr lang="de-DE" sz="3200" dirty="0"/>
              <a:t> (1)</a:t>
            </a:r>
            <a:endParaRPr lang="de-DE" dirty="0"/>
          </a:p>
        </p:txBody>
      </p:sp>
      <p:sp>
        <p:nvSpPr>
          <p:cNvPr id="3" name="Θέση περιεχομένου 2">
            <a:extLst>
              <a:ext uri="{FF2B5EF4-FFF2-40B4-BE49-F238E27FC236}">
                <a16:creationId xmlns:a16="http://schemas.microsoft.com/office/drawing/2014/main" id="{251C01BA-FC51-4992-BF1B-6E458B44C12D}"/>
              </a:ext>
            </a:extLst>
          </p:cNvPr>
          <p:cNvSpPr>
            <a:spLocks noGrp="1"/>
          </p:cNvSpPr>
          <p:nvPr>
            <p:ph idx="1"/>
          </p:nvPr>
        </p:nvSpPr>
        <p:spPr>
          <a:xfrm>
            <a:off x="838199" y="1825624"/>
            <a:ext cx="10940845" cy="4667251"/>
          </a:xfrm>
        </p:spPr>
        <p:txBody>
          <a:bodyPr>
            <a:normAutofit/>
          </a:bodyPr>
          <a:lstStyle/>
          <a:p>
            <a:pPr marL="0" indent="0">
              <a:spcAft>
                <a:spcPts val="1200"/>
              </a:spcAft>
              <a:buNone/>
            </a:pPr>
            <a:r>
              <a:rPr lang="de-DE" b="1" i="1" dirty="0"/>
              <a:t>Schließ dich uns an und reise mit uns in die Vergangenheit!</a:t>
            </a:r>
          </a:p>
          <a:p>
            <a:pPr>
              <a:spcAft>
                <a:spcPts val="1200"/>
              </a:spcAft>
            </a:pPr>
            <a:r>
              <a:rPr lang="de-DE" dirty="0"/>
              <a:t>Erlebe Geschichte aus neuen Perspektiven! In diesem Kapitel findest du eine ausgewählte Episode, in der die Weichen für große Veränderungen in der Geschichte gestellt wurden.</a:t>
            </a:r>
          </a:p>
          <a:p>
            <a:pPr>
              <a:spcAft>
                <a:spcPts val="1200"/>
              </a:spcAft>
            </a:pPr>
            <a:r>
              <a:rPr lang="de-DE" dirty="0"/>
              <a:t>Mache dich zunächst mit dem </a:t>
            </a:r>
            <a:r>
              <a:rPr lang="de-DE" b="1" dirty="0"/>
              <a:t>historischen Hintergrund der Episode vertraut </a:t>
            </a:r>
            <a:r>
              <a:rPr lang="de-DE" dirty="0"/>
              <a:t>(Schritt 1). Hier kannst du die Situation kennen lernen und dich über die Umstände, die zu folgender Episode führten, informieren.</a:t>
            </a:r>
          </a:p>
          <a:p>
            <a:pPr>
              <a:spcAft>
                <a:spcPts val="1200"/>
              </a:spcAft>
            </a:pPr>
            <a:r>
              <a:rPr lang="de-DE" dirty="0"/>
              <a:t>Im Kapitel </a:t>
            </a:r>
            <a:r>
              <a:rPr lang="de-DE" sz="2900" i="1" dirty="0">
                <a:solidFill>
                  <a:srgbClr val="0170B3"/>
                </a:solidFill>
              </a:rPr>
              <a:t>„Die Situation“</a:t>
            </a:r>
            <a:r>
              <a:rPr lang="de-DE" dirty="0"/>
              <a:t> findest du eine Beschreibung der </a:t>
            </a:r>
            <a:r>
              <a:rPr lang="de-DE" b="1" dirty="0"/>
              <a:t>Herausforderung, vor der die Menschen gestanden sind</a:t>
            </a:r>
            <a:r>
              <a:rPr lang="de-DE" dirty="0"/>
              <a:t>.</a:t>
            </a:r>
          </a:p>
        </p:txBody>
      </p:sp>
    </p:spTree>
    <p:extLst>
      <p:ext uri="{BB962C8B-B14F-4D97-AF65-F5344CB8AC3E}">
        <p14:creationId xmlns:p14="http://schemas.microsoft.com/office/powerpoint/2010/main" val="4097194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de-DE" dirty="0"/>
              <a:t>Wie du mit diesem Heft arbeiten kannst  </a:t>
            </a:r>
            <a:r>
              <a:rPr lang="de-DE" sz="3200" dirty="0"/>
              <a:t> (2)</a:t>
            </a:r>
            <a:endParaRPr lang="de-DE"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de-DE" sz="2400" dirty="0">
                <a:latin typeface="Calibri" panose="020F0502020204030204" pitchFamily="34" charset="0"/>
                <a:ea typeface="MyriadPro-Regular"/>
                <a:cs typeface="Arial" panose="020B0604020202020204" pitchFamily="34" charset="0"/>
              </a:rPr>
              <a:t>Und jetzt kannst du bereits aktiv werden: </a:t>
            </a:r>
          </a:p>
          <a:p>
            <a:pPr lvl="1" algn="just">
              <a:lnSpc>
                <a:spcPct val="130000"/>
              </a:lnSpc>
              <a:tabLst>
                <a:tab pos="4380865" algn="l"/>
                <a:tab pos="4830445" algn="l"/>
              </a:tabLst>
            </a:pPr>
            <a:r>
              <a:rPr lang="de-DE" sz="2000" dirty="0">
                <a:latin typeface="Calibri" panose="020F0502020204030204" pitchFamily="34" charset="0"/>
                <a:ea typeface="MyriadPro-Regular"/>
                <a:cs typeface="Arial" panose="020B0604020202020204" pitchFamily="34" charset="0"/>
              </a:rPr>
              <a:t>Im Kapitel </a:t>
            </a:r>
            <a:r>
              <a:rPr lang="de-DE" i="1" dirty="0">
                <a:solidFill>
                  <a:srgbClr val="0170B3"/>
                </a:solidFill>
                <a:latin typeface="Calibri" panose="020F0502020204030204" pitchFamily="34" charset="0"/>
                <a:ea typeface="MyriadPro-Regular"/>
                <a:cs typeface="Arial" panose="020B0604020202020204" pitchFamily="34" charset="0"/>
              </a:rPr>
              <a:t>„Die beteiligten Personen“ </a:t>
            </a:r>
            <a:r>
              <a:rPr lang="de-DE" sz="2000" b="1" dirty="0">
                <a:latin typeface="Calibri" panose="020F0502020204030204" pitchFamily="34" charset="0"/>
                <a:ea typeface="MyriadPro-Regular"/>
                <a:cs typeface="Arial" panose="020B0604020202020204" pitchFamily="34" charset="0"/>
              </a:rPr>
              <a:t>erzählen dir </a:t>
            </a:r>
            <a:r>
              <a:rPr lang="de-DE" sz="2000" dirty="0">
                <a:latin typeface="Calibri" panose="020F0502020204030204" pitchFamily="34" charset="0"/>
                <a:ea typeface="MyriadPro-Regular"/>
                <a:cs typeface="Arial" panose="020B0604020202020204" pitchFamily="34" charset="0"/>
              </a:rPr>
              <a:t>verschiedene Personen, die damals am Ort des Geschehens waren, </a:t>
            </a:r>
            <a:r>
              <a:rPr lang="de-DE" sz="2000" b="1" dirty="0">
                <a:latin typeface="Calibri" panose="020F0502020204030204" pitchFamily="34" charset="0"/>
                <a:ea typeface="MyriadPro-Regular"/>
                <a:cs typeface="Arial" panose="020B0604020202020204" pitchFamily="34" charset="0"/>
              </a:rPr>
              <a:t>die Situation aus ihrer Sicht</a:t>
            </a:r>
            <a:r>
              <a:rPr lang="de-DE" sz="2000" dirty="0">
                <a:latin typeface="Calibri" panose="020F0502020204030204" pitchFamily="34" charset="0"/>
                <a:ea typeface="MyriadPro-Regular"/>
                <a:cs typeface="Arial" panose="020B0604020202020204" pitchFamily="34" charset="0"/>
              </a:rPr>
              <a:t>. </a:t>
            </a:r>
          </a:p>
          <a:p>
            <a:pPr algn="just">
              <a:lnSpc>
                <a:spcPct val="130000"/>
              </a:lnSpc>
              <a:tabLst>
                <a:tab pos="4380865" algn="l"/>
                <a:tab pos="4830445" algn="l"/>
              </a:tabLst>
            </a:pPr>
            <a:r>
              <a:rPr lang="de-DE" sz="2400" b="1" dirty="0">
                <a:latin typeface="Calibri" panose="020F0502020204030204" pitchFamily="34" charset="0"/>
                <a:ea typeface="MyriadPro-Regular"/>
                <a:cs typeface="Arial" panose="020B0604020202020204" pitchFamily="34" charset="0"/>
              </a:rPr>
              <a:t>Suche dir eine der Personen für dein Geschichtserlebnis aus.</a:t>
            </a:r>
            <a:endParaRPr lang="de-DE" sz="2400" b="1" dirty="0">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315066309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AF370A2-0C57-47CB-8476-08A4328ED3A9}">
  <we:reference id="wa104381335" version="1.0.0.1" store="el-GR" storeType="OMEX"/>
  <we:alternateReferences>
    <we:reference id="WA104381335"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8513</TotalTime>
  <Words>7097</Words>
  <Application>Microsoft Office PowerPoint</Application>
  <PresentationFormat>Ευρεία οθόνη</PresentationFormat>
  <Paragraphs>276</Paragraphs>
  <Slides>35</Slides>
  <Notes>3</Notes>
  <HiddenSlides>0</HiddenSlides>
  <MMClips>3</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35</vt:i4>
      </vt:variant>
    </vt:vector>
  </HeadingPairs>
  <TitlesOfParts>
    <vt:vector size="42" baseType="lpstr">
      <vt:lpstr>Arial</vt:lpstr>
      <vt:lpstr>Calibri</vt:lpstr>
      <vt:lpstr>Calibri Light</vt:lpstr>
      <vt:lpstr>Courier New</vt:lpstr>
      <vt:lpstr>Open Sans</vt:lpstr>
      <vt:lpstr>Wingdings</vt:lpstr>
      <vt:lpstr>Θέμα του Office</vt:lpstr>
      <vt:lpstr>Lernen wir aus der Geschichte ...  Episode 2</vt:lpstr>
      <vt:lpstr>Copyright </vt:lpstr>
      <vt:lpstr>Partnerorganisationen</vt:lpstr>
      <vt:lpstr>Παρουσίαση του PowerPoint</vt:lpstr>
      <vt:lpstr>Herzlich willkommen! </vt:lpstr>
      <vt:lpstr>Wendepunkte in der Geschichte der Menschheit  (1)</vt:lpstr>
      <vt:lpstr>Wendepunkte in der Geschichte der Menschheit  (2)</vt:lpstr>
      <vt:lpstr>Wie du mit diesem Heft arbeiten kannst   (1)</vt:lpstr>
      <vt:lpstr>Wie du mit diesem Heft arbeiten kannst   (2)</vt:lpstr>
      <vt:lpstr>Wie du mit diesem Heft arbeiten kannst   (3)</vt:lpstr>
      <vt:lpstr>Wie du mit diesem Heft arbeiten kannst   (4)</vt:lpstr>
      <vt:lpstr>Παρουσίαση του PowerPoint</vt:lpstr>
      <vt:lpstr>Schritt 1: Mach dich mit der Situation vertraut</vt:lpstr>
      <vt:lpstr>Die Situation</vt:lpstr>
      <vt:lpstr>Die Situation (Forts.)</vt:lpstr>
      <vt:lpstr>Schritt 2: Wähle eine Person, in deren Fußstapfen du steigen möchtest</vt:lpstr>
      <vt:lpstr>Die beteiligten Personen</vt:lpstr>
      <vt:lpstr>Wähle dir eine Person</vt:lpstr>
      <vt:lpstr>Person 1: Adelheid Popp – Politikerin</vt:lpstr>
      <vt:lpstr>Person 2: Ignaz Seipel, Theologe und Politiker</vt:lpstr>
      <vt:lpstr>Person 3: Anna, Fabriksarbeiterin </vt:lpstr>
      <vt:lpstr>Person 4: Heinrich, Ziegelfabrikant </vt:lpstr>
      <vt:lpstr>Schritt 3: Instant History – Sei die Person</vt:lpstr>
      <vt:lpstr>Schritt 4: Wie geht es Dir?</vt:lpstr>
      <vt:lpstr>Schritt 5: Was würdest du tun?</vt:lpstr>
      <vt:lpstr>Schritt 6: Zwischenstopp!</vt:lpstr>
      <vt:lpstr>Schritt 7: Jetzt hast du die Wahl</vt:lpstr>
      <vt:lpstr>Wie die Geschichte weitergeht</vt:lpstr>
      <vt:lpstr>Wie die Geschichte weitergeht (cont.)</vt:lpstr>
      <vt:lpstr>Lernen aus der Geschichte</vt:lpstr>
      <vt:lpstr>Weiterführende Fragen</vt:lpstr>
      <vt:lpstr>Quellen</vt:lpstr>
      <vt:lpstr>Quellen</vt:lpstr>
      <vt:lpstr>Bildquellen</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pantelis balaouras</dc:creator>
  <cp:lastModifiedBy>pantelis balaouras</cp:lastModifiedBy>
  <cp:revision>507</cp:revision>
  <dcterms:created xsi:type="dcterms:W3CDTF">2021-09-21T19:32:53Z</dcterms:created>
  <dcterms:modified xsi:type="dcterms:W3CDTF">2022-11-14T12:57:33Z</dcterms:modified>
</cp:coreProperties>
</file>