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0"/>
  </p:notesMasterIdLst>
  <p:sldIdLst>
    <p:sldId id="256" r:id="rId3"/>
    <p:sldId id="558" r:id="rId4"/>
    <p:sldId id="434" r:id="rId5"/>
    <p:sldId id="284" r:id="rId6"/>
    <p:sldId id="465" r:id="rId7"/>
    <p:sldId id="466" r:id="rId8"/>
    <p:sldId id="468" r:id="rId9"/>
    <p:sldId id="469" r:id="rId10"/>
    <p:sldId id="470" r:id="rId11"/>
    <p:sldId id="471" r:id="rId12"/>
    <p:sldId id="472" r:id="rId13"/>
    <p:sldId id="473" r:id="rId14"/>
    <p:sldId id="474" r:id="rId15"/>
    <p:sldId id="500" r:id="rId16"/>
    <p:sldId id="501" r:id="rId17"/>
    <p:sldId id="514" r:id="rId18"/>
    <p:sldId id="502" r:id="rId19"/>
    <p:sldId id="476" r:id="rId20"/>
    <p:sldId id="503" r:id="rId21"/>
    <p:sldId id="478" r:id="rId22"/>
    <p:sldId id="479" r:id="rId23"/>
    <p:sldId id="480" r:id="rId24"/>
    <p:sldId id="504" r:id="rId25"/>
    <p:sldId id="515" r:id="rId26"/>
    <p:sldId id="516" r:id="rId27"/>
    <p:sldId id="517" r:id="rId28"/>
    <p:sldId id="482" r:id="rId29"/>
    <p:sldId id="505" r:id="rId30"/>
    <p:sldId id="506" r:id="rId31"/>
    <p:sldId id="485" r:id="rId32"/>
    <p:sldId id="496" r:id="rId33"/>
    <p:sldId id="489" r:id="rId34"/>
    <p:sldId id="518" r:id="rId35"/>
    <p:sldId id="499" r:id="rId36"/>
    <p:sldId id="488" r:id="rId37"/>
    <p:sldId id="559" r:id="rId38"/>
    <p:sldId id="435" r:id="rId3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EBA"/>
    <a:srgbClr val="FBE82A"/>
    <a:srgbClr val="0170B3"/>
    <a:srgbClr val="80C141"/>
    <a:srgbClr val="F68122"/>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5" autoAdjust="0"/>
    <p:restoredTop sz="94654" autoAdjust="0"/>
  </p:normalViewPr>
  <p:slideViewPr>
    <p:cSldViewPr snapToGrid="0">
      <p:cViewPr varScale="1">
        <p:scale>
          <a:sx n="116" d="100"/>
          <a:sy n="116" d="100"/>
        </p:scale>
        <p:origin x="120"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DA979D-4255-D922-46B2-ABBD760B94C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21BC83A3-EF2B-6022-28FA-8DDAE2F89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1699EF71-9E77-13F5-35E2-D66C720E71FC}"/>
              </a:ext>
            </a:extLst>
          </p:cNvPr>
          <p:cNvSpPr>
            <a:spLocks noGrp="1"/>
          </p:cNvSpPr>
          <p:nvPr>
            <p:ph type="dt" sz="half" idx="10"/>
          </p:nvPr>
        </p:nvSpPr>
        <p:spPr/>
        <p:txBody>
          <a:bodyPr/>
          <a:lstStyle/>
          <a:p>
            <a:fld id="{E7EB8643-3934-469B-9BE0-EEEB49A8CD45}" type="datetimeFigureOut">
              <a:rPr lang="fr-CA" smtClean="0"/>
              <a:t>2022-11-14</a:t>
            </a:fld>
            <a:endParaRPr lang="fr-CA"/>
          </a:p>
        </p:txBody>
      </p:sp>
      <p:sp>
        <p:nvSpPr>
          <p:cNvPr id="5" name="Espace réservé du pied de page 4">
            <a:extLst>
              <a:ext uri="{FF2B5EF4-FFF2-40B4-BE49-F238E27FC236}">
                <a16:creationId xmlns:a16="http://schemas.microsoft.com/office/drawing/2014/main" id="{B59ADEBE-008C-D09C-C9D5-FAC158B4BA2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D3A6A10-1F3B-2AF7-53ED-59C288B04368}"/>
              </a:ext>
            </a:extLst>
          </p:cNvPr>
          <p:cNvSpPr>
            <a:spLocks noGrp="1"/>
          </p:cNvSpPr>
          <p:nvPr>
            <p:ph type="sldNum" sz="quarter" idx="12"/>
          </p:nvPr>
        </p:nvSpPr>
        <p:spPr/>
        <p:txBody>
          <a:bodyPr/>
          <a:lstStyle/>
          <a:p>
            <a:fld id="{CFAA1A66-39D2-4CA3-88C1-D3AD4BD719D7}" type="slidenum">
              <a:rPr lang="fr-CA" smtClean="0"/>
              <a:t>‹#›</a:t>
            </a:fld>
            <a:endParaRPr lang="fr-CA"/>
          </a:p>
        </p:txBody>
      </p:sp>
    </p:spTree>
    <p:extLst>
      <p:ext uri="{BB962C8B-B14F-4D97-AF65-F5344CB8AC3E}">
        <p14:creationId xmlns:p14="http://schemas.microsoft.com/office/powerpoint/2010/main" val="1879480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6A9902-F41C-F52F-31D0-422C32B33A11}"/>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6774692A-4425-A903-E5CA-FC35C1D0712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148C5F5-7A02-C95A-E9D9-C0B599180D9F}"/>
              </a:ext>
            </a:extLst>
          </p:cNvPr>
          <p:cNvSpPr>
            <a:spLocks noGrp="1"/>
          </p:cNvSpPr>
          <p:nvPr>
            <p:ph type="dt" sz="half" idx="10"/>
          </p:nvPr>
        </p:nvSpPr>
        <p:spPr/>
        <p:txBody>
          <a:bodyPr/>
          <a:lstStyle/>
          <a:p>
            <a:fld id="{E7EB8643-3934-469B-9BE0-EEEB49A8CD45}" type="datetimeFigureOut">
              <a:rPr lang="fr-CA" smtClean="0"/>
              <a:t>2022-11-14</a:t>
            </a:fld>
            <a:endParaRPr lang="fr-CA"/>
          </a:p>
        </p:txBody>
      </p:sp>
      <p:sp>
        <p:nvSpPr>
          <p:cNvPr id="5" name="Espace réservé du pied de page 4">
            <a:extLst>
              <a:ext uri="{FF2B5EF4-FFF2-40B4-BE49-F238E27FC236}">
                <a16:creationId xmlns:a16="http://schemas.microsoft.com/office/drawing/2014/main" id="{DA7BADA1-9114-4EDC-E915-174A1FC3EDA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7C3F1E0-7523-4057-169B-07AD167B80A9}"/>
              </a:ext>
            </a:extLst>
          </p:cNvPr>
          <p:cNvSpPr>
            <a:spLocks noGrp="1"/>
          </p:cNvSpPr>
          <p:nvPr>
            <p:ph type="sldNum" sz="quarter" idx="12"/>
          </p:nvPr>
        </p:nvSpPr>
        <p:spPr/>
        <p:txBody>
          <a:bodyPr/>
          <a:lstStyle/>
          <a:p>
            <a:fld id="{CFAA1A66-39D2-4CA3-88C1-D3AD4BD719D7}" type="slidenum">
              <a:rPr lang="fr-CA" smtClean="0"/>
              <a:t>‹#›</a:t>
            </a:fld>
            <a:endParaRPr lang="fr-CA"/>
          </a:p>
        </p:txBody>
      </p:sp>
    </p:spTree>
    <p:extLst>
      <p:ext uri="{BB962C8B-B14F-4D97-AF65-F5344CB8AC3E}">
        <p14:creationId xmlns:p14="http://schemas.microsoft.com/office/powerpoint/2010/main" val="952328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611186-61AD-A7D9-B257-94E9900CEC9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3459406-BB29-34E4-D3E1-907185F99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B74260D-EAC6-D045-A07A-B56D02552BD4}"/>
              </a:ext>
            </a:extLst>
          </p:cNvPr>
          <p:cNvSpPr>
            <a:spLocks noGrp="1"/>
          </p:cNvSpPr>
          <p:nvPr>
            <p:ph type="dt" sz="half" idx="10"/>
          </p:nvPr>
        </p:nvSpPr>
        <p:spPr/>
        <p:txBody>
          <a:bodyPr/>
          <a:lstStyle/>
          <a:p>
            <a:fld id="{E7EB8643-3934-469B-9BE0-EEEB49A8CD45}" type="datetimeFigureOut">
              <a:rPr lang="fr-CA" smtClean="0"/>
              <a:t>2022-11-14</a:t>
            </a:fld>
            <a:endParaRPr lang="fr-CA"/>
          </a:p>
        </p:txBody>
      </p:sp>
      <p:sp>
        <p:nvSpPr>
          <p:cNvPr id="5" name="Espace réservé du pied de page 4">
            <a:extLst>
              <a:ext uri="{FF2B5EF4-FFF2-40B4-BE49-F238E27FC236}">
                <a16:creationId xmlns:a16="http://schemas.microsoft.com/office/drawing/2014/main" id="{1ED5ACB5-C7FC-6858-C474-58A3E4DE4FE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F1576AB-91B4-B96B-D914-6F644C72AC30}"/>
              </a:ext>
            </a:extLst>
          </p:cNvPr>
          <p:cNvSpPr>
            <a:spLocks noGrp="1"/>
          </p:cNvSpPr>
          <p:nvPr>
            <p:ph type="sldNum" sz="quarter" idx="12"/>
          </p:nvPr>
        </p:nvSpPr>
        <p:spPr/>
        <p:txBody>
          <a:bodyPr/>
          <a:lstStyle/>
          <a:p>
            <a:fld id="{CFAA1A66-39D2-4CA3-88C1-D3AD4BD719D7}" type="slidenum">
              <a:rPr lang="fr-CA" smtClean="0"/>
              <a:t>‹#›</a:t>
            </a:fld>
            <a:endParaRPr lang="fr-CA"/>
          </a:p>
        </p:txBody>
      </p:sp>
    </p:spTree>
    <p:extLst>
      <p:ext uri="{BB962C8B-B14F-4D97-AF65-F5344CB8AC3E}">
        <p14:creationId xmlns:p14="http://schemas.microsoft.com/office/powerpoint/2010/main" val="1359469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76C28-5E08-EAC2-7B0D-0067EBED3F4E}"/>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5CF2BFA-DB60-4A49-3B5B-56BB2B561BF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861D4A13-D3B3-A893-FAD8-D7270DF3781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4B7ED87E-EC03-4FD9-42AE-EB3CBC0B7185}"/>
              </a:ext>
            </a:extLst>
          </p:cNvPr>
          <p:cNvSpPr>
            <a:spLocks noGrp="1"/>
          </p:cNvSpPr>
          <p:nvPr>
            <p:ph type="dt" sz="half" idx="10"/>
          </p:nvPr>
        </p:nvSpPr>
        <p:spPr/>
        <p:txBody>
          <a:bodyPr/>
          <a:lstStyle/>
          <a:p>
            <a:fld id="{E7EB8643-3934-469B-9BE0-EEEB49A8CD45}" type="datetimeFigureOut">
              <a:rPr lang="fr-CA" smtClean="0"/>
              <a:t>2022-11-14</a:t>
            </a:fld>
            <a:endParaRPr lang="fr-CA"/>
          </a:p>
        </p:txBody>
      </p:sp>
      <p:sp>
        <p:nvSpPr>
          <p:cNvPr id="6" name="Espace réservé du pied de page 5">
            <a:extLst>
              <a:ext uri="{FF2B5EF4-FFF2-40B4-BE49-F238E27FC236}">
                <a16:creationId xmlns:a16="http://schemas.microsoft.com/office/drawing/2014/main" id="{A839B35C-39E0-79AC-C4C4-CCFD22C1787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71F1CEB-52FE-A88D-5233-22020254CE78}"/>
              </a:ext>
            </a:extLst>
          </p:cNvPr>
          <p:cNvSpPr>
            <a:spLocks noGrp="1"/>
          </p:cNvSpPr>
          <p:nvPr>
            <p:ph type="sldNum" sz="quarter" idx="12"/>
          </p:nvPr>
        </p:nvSpPr>
        <p:spPr/>
        <p:txBody>
          <a:bodyPr/>
          <a:lstStyle/>
          <a:p>
            <a:fld id="{CFAA1A66-39D2-4CA3-88C1-D3AD4BD719D7}" type="slidenum">
              <a:rPr lang="fr-CA" smtClean="0"/>
              <a:t>‹#›</a:t>
            </a:fld>
            <a:endParaRPr lang="fr-CA"/>
          </a:p>
        </p:txBody>
      </p:sp>
    </p:spTree>
    <p:extLst>
      <p:ext uri="{BB962C8B-B14F-4D97-AF65-F5344CB8AC3E}">
        <p14:creationId xmlns:p14="http://schemas.microsoft.com/office/powerpoint/2010/main" val="2749828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CB6BA9-DAD9-4552-488D-54B076E24BB3}"/>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32E25ED9-D47A-2C15-671D-6A3733C1B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4DF24D6-0538-28F8-9FA8-A76D17512AA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DDA61F0E-9343-B731-5EF4-E1001EEB38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5FD9A68-5A0A-C30B-B098-B5879D28206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27FB99C5-34A3-DE32-FE4A-696D68515653}"/>
              </a:ext>
            </a:extLst>
          </p:cNvPr>
          <p:cNvSpPr>
            <a:spLocks noGrp="1"/>
          </p:cNvSpPr>
          <p:nvPr>
            <p:ph type="dt" sz="half" idx="10"/>
          </p:nvPr>
        </p:nvSpPr>
        <p:spPr/>
        <p:txBody>
          <a:bodyPr/>
          <a:lstStyle/>
          <a:p>
            <a:fld id="{E7EB8643-3934-469B-9BE0-EEEB49A8CD45}" type="datetimeFigureOut">
              <a:rPr lang="fr-CA" smtClean="0"/>
              <a:t>2022-11-14</a:t>
            </a:fld>
            <a:endParaRPr lang="fr-CA"/>
          </a:p>
        </p:txBody>
      </p:sp>
      <p:sp>
        <p:nvSpPr>
          <p:cNvPr id="8" name="Espace réservé du pied de page 7">
            <a:extLst>
              <a:ext uri="{FF2B5EF4-FFF2-40B4-BE49-F238E27FC236}">
                <a16:creationId xmlns:a16="http://schemas.microsoft.com/office/drawing/2014/main" id="{E76499E3-165F-6892-97BA-319E008D53B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FC4631EE-78D6-12E5-131A-7595A09031D5}"/>
              </a:ext>
            </a:extLst>
          </p:cNvPr>
          <p:cNvSpPr>
            <a:spLocks noGrp="1"/>
          </p:cNvSpPr>
          <p:nvPr>
            <p:ph type="sldNum" sz="quarter" idx="12"/>
          </p:nvPr>
        </p:nvSpPr>
        <p:spPr/>
        <p:txBody>
          <a:bodyPr/>
          <a:lstStyle/>
          <a:p>
            <a:fld id="{CFAA1A66-39D2-4CA3-88C1-D3AD4BD719D7}" type="slidenum">
              <a:rPr lang="fr-CA" smtClean="0"/>
              <a:t>‹#›</a:t>
            </a:fld>
            <a:endParaRPr lang="fr-CA"/>
          </a:p>
        </p:txBody>
      </p:sp>
    </p:spTree>
    <p:extLst>
      <p:ext uri="{BB962C8B-B14F-4D97-AF65-F5344CB8AC3E}">
        <p14:creationId xmlns:p14="http://schemas.microsoft.com/office/powerpoint/2010/main" val="266515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4 - </a:t>
            </a:r>
            <a:r>
              <a:rPr lang="fr-FR" b="0" dirty="0">
                <a:solidFill>
                  <a:srgbClr val="1A7EBA"/>
                </a:solidFill>
                <a:effectLst/>
                <a:latin typeface="+mj-lt"/>
              </a:rPr>
              <a:t>Découvre la pollinisation de la vanille</a:t>
            </a:r>
            <a:endParaRPr lang="el-GR" b="0" dirty="0">
              <a:solidFill>
                <a:srgbClr val="1A7EBA"/>
              </a:solidFill>
              <a:effectLst/>
              <a:latin typeface="+mj-lt"/>
            </a:endParaRP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B30E09-50AC-FF36-8AB2-F4FACEC84132}"/>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1B8BD7AA-3C7C-554D-B641-7556E204ED2B}"/>
              </a:ext>
            </a:extLst>
          </p:cNvPr>
          <p:cNvSpPr>
            <a:spLocks noGrp="1"/>
          </p:cNvSpPr>
          <p:nvPr>
            <p:ph type="dt" sz="half" idx="10"/>
          </p:nvPr>
        </p:nvSpPr>
        <p:spPr/>
        <p:txBody>
          <a:bodyPr/>
          <a:lstStyle/>
          <a:p>
            <a:fld id="{E7EB8643-3934-469B-9BE0-EEEB49A8CD45}" type="datetimeFigureOut">
              <a:rPr lang="fr-CA" smtClean="0"/>
              <a:t>2022-11-14</a:t>
            </a:fld>
            <a:endParaRPr lang="fr-CA"/>
          </a:p>
        </p:txBody>
      </p:sp>
      <p:sp>
        <p:nvSpPr>
          <p:cNvPr id="4" name="Espace réservé du pied de page 3">
            <a:extLst>
              <a:ext uri="{FF2B5EF4-FFF2-40B4-BE49-F238E27FC236}">
                <a16:creationId xmlns:a16="http://schemas.microsoft.com/office/drawing/2014/main" id="{EDD4F16E-5236-8878-6B6A-B887EC2681D4}"/>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CE228106-DDDF-A062-C28D-A73B0B0B9646}"/>
              </a:ext>
            </a:extLst>
          </p:cNvPr>
          <p:cNvSpPr>
            <a:spLocks noGrp="1"/>
          </p:cNvSpPr>
          <p:nvPr>
            <p:ph type="sldNum" sz="quarter" idx="12"/>
          </p:nvPr>
        </p:nvSpPr>
        <p:spPr/>
        <p:txBody>
          <a:bodyPr/>
          <a:lstStyle/>
          <a:p>
            <a:fld id="{CFAA1A66-39D2-4CA3-88C1-D3AD4BD719D7}" type="slidenum">
              <a:rPr lang="fr-CA" smtClean="0"/>
              <a:t>‹#›</a:t>
            </a:fld>
            <a:endParaRPr lang="fr-CA"/>
          </a:p>
        </p:txBody>
      </p:sp>
    </p:spTree>
    <p:extLst>
      <p:ext uri="{BB962C8B-B14F-4D97-AF65-F5344CB8AC3E}">
        <p14:creationId xmlns:p14="http://schemas.microsoft.com/office/powerpoint/2010/main" val="37684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09674B6-3E2C-E097-03E7-796E697A965E}"/>
              </a:ext>
            </a:extLst>
          </p:cNvPr>
          <p:cNvSpPr>
            <a:spLocks noGrp="1"/>
          </p:cNvSpPr>
          <p:nvPr>
            <p:ph type="dt" sz="half" idx="10"/>
          </p:nvPr>
        </p:nvSpPr>
        <p:spPr/>
        <p:txBody>
          <a:bodyPr/>
          <a:lstStyle/>
          <a:p>
            <a:fld id="{E7EB8643-3934-469B-9BE0-EEEB49A8CD45}" type="datetimeFigureOut">
              <a:rPr lang="fr-CA" smtClean="0"/>
              <a:t>2022-11-14</a:t>
            </a:fld>
            <a:endParaRPr lang="fr-CA"/>
          </a:p>
        </p:txBody>
      </p:sp>
      <p:sp>
        <p:nvSpPr>
          <p:cNvPr id="3" name="Espace réservé du pied de page 2">
            <a:extLst>
              <a:ext uri="{FF2B5EF4-FFF2-40B4-BE49-F238E27FC236}">
                <a16:creationId xmlns:a16="http://schemas.microsoft.com/office/drawing/2014/main" id="{3A3ED2A0-FB45-623B-3994-D9AEF791E523}"/>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2D37E88D-930E-401C-8FA1-F249DA1B29F1}"/>
              </a:ext>
            </a:extLst>
          </p:cNvPr>
          <p:cNvSpPr>
            <a:spLocks noGrp="1"/>
          </p:cNvSpPr>
          <p:nvPr>
            <p:ph type="sldNum" sz="quarter" idx="12"/>
          </p:nvPr>
        </p:nvSpPr>
        <p:spPr/>
        <p:txBody>
          <a:bodyPr/>
          <a:lstStyle/>
          <a:p>
            <a:fld id="{CFAA1A66-39D2-4CA3-88C1-D3AD4BD719D7}" type="slidenum">
              <a:rPr lang="fr-CA" smtClean="0"/>
              <a:t>‹#›</a:t>
            </a:fld>
            <a:endParaRPr lang="fr-CA"/>
          </a:p>
        </p:txBody>
      </p:sp>
    </p:spTree>
    <p:extLst>
      <p:ext uri="{BB962C8B-B14F-4D97-AF65-F5344CB8AC3E}">
        <p14:creationId xmlns:p14="http://schemas.microsoft.com/office/powerpoint/2010/main" val="3039730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3CF13-A8F7-BE74-196B-93A9D952260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0DB86A31-05A2-88A3-98D1-7CF69577F5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9B1282BF-CF18-0623-6E61-6A2DA754B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1A296B4-FE77-8B97-531E-3493FE8F3F90}"/>
              </a:ext>
            </a:extLst>
          </p:cNvPr>
          <p:cNvSpPr>
            <a:spLocks noGrp="1"/>
          </p:cNvSpPr>
          <p:nvPr>
            <p:ph type="dt" sz="half" idx="10"/>
          </p:nvPr>
        </p:nvSpPr>
        <p:spPr/>
        <p:txBody>
          <a:bodyPr/>
          <a:lstStyle/>
          <a:p>
            <a:fld id="{E7EB8643-3934-469B-9BE0-EEEB49A8CD45}" type="datetimeFigureOut">
              <a:rPr lang="fr-CA" smtClean="0"/>
              <a:t>2022-11-14</a:t>
            </a:fld>
            <a:endParaRPr lang="fr-CA"/>
          </a:p>
        </p:txBody>
      </p:sp>
      <p:sp>
        <p:nvSpPr>
          <p:cNvPr id="6" name="Espace réservé du pied de page 5">
            <a:extLst>
              <a:ext uri="{FF2B5EF4-FFF2-40B4-BE49-F238E27FC236}">
                <a16:creationId xmlns:a16="http://schemas.microsoft.com/office/drawing/2014/main" id="{65FBAA5F-E24B-FFFB-DDE1-2247B7EB2F2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5D0AE252-347C-5182-F94D-3D0EEE41BDAA}"/>
              </a:ext>
            </a:extLst>
          </p:cNvPr>
          <p:cNvSpPr>
            <a:spLocks noGrp="1"/>
          </p:cNvSpPr>
          <p:nvPr>
            <p:ph type="sldNum" sz="quarter" idx="12"/>
          </p:nvPr>
        </p:nvSpPr>
        <p:spPr/>
        <p:txBody>
          <a:bodyPr/>
          <a:lstStyle/>
          <a:p>
            <a:fld id="{CFAA1A66-39D2-4CA3-88C1-D3AD4BD719D7}" type="slidenum">
              <a:rPr lang="fr-CA" smtClean="0"/>
              <a:t>‹#›</a:t>
            </a:fld>
            <a:endParaRPr lang="fr-CA"/>
          </a:p>
        </p:txBody>
      </p:sp>
    </p:spTree>
    <p:extLst>
      <p:ext uri="{BB962C8B-B14F-4D97-AF65-F5344CB8AC3E}">
        <p14:creationId xmlns:p14="http://schemas.microsoft.com/office/powerpoint/2010/main" val="3397129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D72D8E-073B-7B4A-ECB9-3E3203A499F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ABD0A4E5-0AFB-2E14-AAFE-2BD906EB43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8C386AB2-68EE-A990-9454-A1E7AC0BE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73A24CB-2277-EAF4-BB01-A2846CE377BD}"/>
              </a:ext>
            </a:extLst>
          </p:cNvPr>
          <p:cNvSpPr>
            <a:spLocks noGrp="1"/>
          </p:cNvSpPr>
          <p:nvPr>
            <p:ph type="dt" sz="half" idx="10"/>
          </p:nvPr>
        </p:nvSpPr>
        <p:spPr/>
        <p:txBody>
          <a:bodyPr/>
          <a:lstStyle/>
          <a:p>
            <a:fld id="{E7EB8643-3934-469B-9BE0-EEEB49A8CD45}" type="datetimeFigureOut">
              <a:rPr lang="fr-CA" smtClean="0"/>
              <a:t>2022-11-14</a:t>
            </a:fld>
            <a:endParaRPr lang="fr-CA"/>
          </a:p>
        </p:txBody>
      </p:sp>
      <p:sp>
        <p:nvSpPr>
          <p:cNvPr id="6" name="Espace réservé du pied de page 5">
            <a:extLst>
              <a:ext uri="{FF2B5EF4-FFF2-40B4-BE49-F238E27FC236}">
                <a16:creationId xmlns:a16="http://schemas.microsoft.com/office/drawing/2014/main" id="{C53C9A3C-40C2-8DA1-92F0-D507191A943B}"/>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887581B3-3799-D9B8-1D7E-B427CED593B9}"/>
              </a:ext>
            </a:extLst>
          </p:cNvPr>
          <p:cNvSpPr>
            <a:spLocks noGrp="1"/>
          </p:cNvSpPr>
          <p:nvPr>
            <p:ph type="sldNum" sz="quarter" idx="12"/>
          </p:nvPr>
        </p:nvSpPr>
        <p:spPr/>
        <p:txBody>
          <a:bodyPr/>
          <a:lstStyle/>
          <a:p>
            <a:fld id="{CFAA1A66-39D2-4CA3-88C1-D3AD4BD719D7}" type="slidenum">
              <a:rPr lang="fr-CA" smtClean="0"/>
              <a:t>‹#›</a:t>
            </a:fld>
            <a:endParaRPr lang="fr-CA"/>
          </a:p>
        </p:txBody>
      </p:sp>
    </p:spTree>
    <p:extLst>
      <p:ext uri="{BB962C8B-B14F-4D97-AF65-F5344CB8AC3E}">
        <p14:creationId xmlns:p14="http://schemas.microsoft.com/office/powerpoint/2010/main" val="3705348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3A535-DA14-EB0A-62E5-DE43F0054A64}"/>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4515948-ABCC-61EF-43C3-EA3E46BFCB6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6409BC9-5482-D9C6-2462-3C95227D85CC}"/>
              </a:ext>
            </a:extLst>
          </p:cNvPr>
          <p:cNvSpPr>
            <a:spLocks noGrp="1"/>
          </p:cNvSpPr>
          <p:nvPr>
            <p:ph type="dt" sz="half" idx="10"/>
          </p:nvPr>
        </p:nvSpPr>
        <p:spPr/>
        <p:txBody>
          <a:bodyPr/>
          <a:lstStyle/>
          <a:p>
            <a:fld id="{E7EB8643-3934-469B-9BE0-EEEB49A8CD45}" type="datetimeFigureOut">
              <a:rPr lang="fr-CA" smtClean="0"/>
              <a:t>2022-11-14</a:t>
            </a:fld>
            <a:endParaRPr lang="fr-CA"/>
          </a:p>
        </p:txBody>
      </p:sp>
      <p:sp>
        <p:nvSpPr>
          <p:cNvPr id="5" name="Espace réservé du pied de page 4">
            <a:extLst>
              <a:ext uri="{FF2B5EF4-FFF2-40B4-BE49-F238E27FC236}">
                <a16:creationId xmlns:a16="http://schemas.microsoft.com/office/drawing/2014/main" id="{73BD9CCF-EF2B-2463-586F-68CAC80826A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B7ABB2F-FF17-AA10-8B2A-401079DE5A3F}"/>
              </a:ext>
            </a:extLst>
          </p:cNvPr>
          <p:cNvSpPr>
            <a:spLocks noGrp="1"/>
          </p:cNvSpPr>
          <p:nvPr>
            <p:ph type="sldNum" sz="quarter" idx="12"/>
          </p:nvPr>
        </p:nvSpPr>
        <p:spPr/>
        <p:txBody>
          <a:bodyPr/>
          <a:lstStyle/>
          <a:p>
            <a:fld id="{CFAA1A66-39D2-4CA3-88C1-D3AD4BD719D7}" type="slidenum">
              <a:rPr lang="fr-CA" smtClean="0"/>
              <a:t>‹#›</a:t>
            </a:fld>
            <a:endParaRPr lang="fr-CA"/>
          </a:p>
        </p:txBody>
      </p:sp>
    </p:spTree>
    <p:extLst>
      <p:ext uri="{BB962C8B-B14F-4D97-AF65-F5344CB8AC3E}">
        <p14:creationId xmlns:p14="http://schemas.microsoft.com/office/powerpoint/2010/main" val="2691194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2350720-6603-BF0B-7884-89AB62815BED}"/>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C1E8749-359A-A3B9-393D-941E3805AB5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5E48284-AE1F-13C8-FEE7-5A68FA61C029}"/>
              </a:ext>
            </a:extLst>
          </p:cNvPr>
          <p:cNvSpPr>
            <a:spLocks noGrp="1"/>
          </p:cNvSpPr>
          <p:nvPr>
            <p:ph type="dt" sz="half" idx="10"/>
          </p:nvPr>
        </p:nvSpPr>
        <p:spPr/>
        <p:txBody>
          <a:bodyPr/>
          <a:lstStyle/>
          <a:p>
            <a:fld id="{E7EB8643-3934-469B-9BE0-EEEB49A8CD45}" type="datetimeFigureOut">
              <a:rPr lang="fr-CA" smtClean="0"/>
              <a:t>2022-11-14</a:t>
            </a:fld>
            <a:endParaRPr lang="fr-CA"/>
          </a:p>
        </p:txBody>
      </p:sp>
      <p:sp>
        <p:nvSpPr>
          <p:cNvPr id="5" name="Espace réservé du pied de page 4">
            <a:extLst>
              <a:ext uri="{FF2B5EF4-FFF2-40B4-BE49-F238E27FC236}">
                <a16:creationId xmlns:a16="http://schemas.microsoft.com/office/drawing/2014/main" id="{D7195C32-BCDF-04F0-C94A-30E95ECE041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7968738-9B5E-5F9A-3B48-CD3EA775D89C}"/>
              </a:ext>
            </a:extLst>
          </p:cNvPr>
          <p:cNvSpPr>
            <a:spLocks noGrp="1"/>
          </p:cNvSpPr>
          <p:nvPr>
            <p:ph type="sldNum" sz="quarter" idx="12"/>
          </p:nvPr>
        </p:nvSpPr>
        <p:spPr/>
        <p:txBody>
          <a:bodyPr/>
          <a:lstStyle/>
          <a:p>
            <a:fld id="{CFAA1A66-39D2-4CA3-88C1-D3AD4BD719D7}" type="slidenum">
              <a:rPr lang="fr-CA" smtClean="0"/>
              <a:t>‹#›</a:t>
            </a:fld>
            <a:endParaRPr lang="fr-CA"/>
          </a:p>
        </p:txBody>
      </p:sp>
    </p:spTree>
    <p:extLst>
      <p:ext uri="{BB962C8B-B14F-4D97-AF65-F5344CB8AC3E}">
        <p14:creationId xmlns:p14="http://schemas.microsoft.com/office/powerpoint/2010/main" val="1324264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90EE853-298E-4379-A156-328C3A8C13AC}"/>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4 - </a:t>
            </a:r>
            <a:r>
              <a:rPr lang="fr-FR" b="0" dirty="0">
                <a:solidFill>
                  <a:srgbClr val="1A7EBA"/>
                </a:solidFill>
                <a:effectLst/>
                <a:latin typeface="+mj-lt"/>
              </a:rPr>
              <a:t>Découvre la </a:t>
            </a:r>
            <a:r>
              <a:rPr lang="fr-FR" b="0" dirty="0" err="1">
                <a:solidFill>
                  <a:srgbClr val="1A7EBA"/>
                </a:solidFill>
                <a:effectLst/>
                <a:latin typeface="+mj-lt"/>
              </a:rPr>
              <a:t>pollenisation</a:t>
            </a:r>
            <a:r>
              <a:rPr lang="fr-FR" b="0" dirty="0">
                <a:solidFill>
                  <a:srgbClr val="1A7EBA"/>
                </a:solidFill>
                <a:effectLst/>
                <a:latin typeface="+mj-lt"/>
              </a:rPr>
              <a:t> de la vanille</a:t>
            </a:r>
            <a:endParaRPr lang="el-GR" b="0" dirty="0">
              <a:solidFill>
                <a:srgbClr val="1A7EBA"/>
              </a:solidFill>
              <a:effectLst/>
              <a:latin typeface="+mj-lt"/>
            </a:endParaRP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La suite de </a:t>
            </a:r>
            <a:r>
              <a:rPr lang="en-GB" sz="1800" b="0" kern="0" dirty="0" err="1">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l'histoire</a:t>
            </a:r>
            <a:endPar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9" name="TextBox 8">
            <a:extLst>
              <a:ext uri="{FF2B5EF4-FFF2-40B4-BE49-F238E27FC236}">
                <a16:creationId xmlns:a16="http://schemas.microsoft.com/office/drawing/2014/main" id="{62FE4C29-DDD6-4EFF-896B-B1F782FA402D}"/>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4 - </a:t>
            </a:r>
            <a:r>
              <a:rPr lang="fr-FR" b="0" dirty="0">
                <a:solidFill>
                  <a:srgbClr val="1A7EBA"/>
                </a:solidFill>
                <a:effectLst/>
                <a:latin typeface="+mj-lt"/>
              </a:rPr>
              <a:t>Découvre la </a:t>
            </a:r>
            <a:r>
              <a:rPr lang="fr-FR" b="0" dirty="0" err="1">
                <a:solidFill>
                  <a:srgbClr val="1A7EBA"/>
                </a:solidFill>
                <a:effectLst/>
                <a:latin typeface="+mj-lt"/>
              </a:rPr>
              <a:t>pollenisation</a:t>
            </a:r>
            <a:r>
              <a:rPr lang="fr-FR" b="0" dirty="0">
                <a:solidFill>
                  <a:srgbClr val="1A7EBA"/>
                </a:solidFill>
                <a:effectLst/>
                <a:latin typeface="+mj-lt"/>
              </a:rPr>
              <a:t> de la vanille</a:t>
            </a:r>
            <a:endParaRPr lang="el-GR" b="0" dirty="0">
              <a:solidFill>
                <a:srgbClr val="1A7EBA"/>
              </a:solidFill>
              <a:effectLst/>
              <a:latin typeface="+mj-lt"/>
            </a:endParaRP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TextBox 11">
            <a:extLst>
              <a:ext uri="{FF2B5EF4-FFF2-40B4-BE49-F238E27FC236}">
                <a16:creationId xmlns:a16="http://schemas.microsoft.com/office/drawing/2014/main" id="{63DA7060-0F3B-4C5C-9DC4-E09619D818E4}"/>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4 - </a:t>
            </a:r>
            <a:r>
              <a:rPr lang="fr-FR" b="0" dirty="0">
                <a:solidFill>
                  <a:srgbClr val="1A7EBA"/>
                </a:solidFill>
                <a:effectLst/>
                <a:latin typeface="+mj-lt"/>
              </a:rPr>
              <a:t>Découvre la </a:t>
            </a:r>
            <a:r>
              <a:rPr lang="fr-FR" b="0" dirty="0" err="1">
                <a:solidFill>
                  <a:srgbClr val="1A7EBA"/>
                </a:solidFill>
                <a:effectLst/>
                <a:latin typeface="+mj-lt"/>
              </a:rPr>
              <a:t>pollenisation</a:t>
            </a:r>
            <a:r>
              <a:rPr lang="fr-FR" b="0" dirty="0">
                <a:solidFill>
                  <a:srgbClr val="1A7EBA"/>
                </a:solidFill>
                <a:effectLst/>
                <a:latin typeface="+mj-lt"/>
              </a:rPr>
              <a:t> de la vanille</a:t>
            </a:r>
            <a:endParaRPr lang="el-GR" b="0" dirty="0">
              <a:solidFill>
                <a:srgbClr val="1A7EBA"/>
              </a:solidFill>
              <a:effectLst/>
              <a:latin typeface="+mj-lt"/>
            </a:endParaRP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
        <p:nvSpPr>
          <p:cNvPr id="12" name="TextBox 11">
            <a:extLst>
              <a:ext uri="{FF2B5EF4-FFF2-40B4-BE49-F238E27FC236}">
                <a16:creationId xmlns:a16="http://schemas.microsoft.com/office/drawing/2014/main" id="{31671965-FB7F-4E95-B41B-3E653BBD0232}"/>
              </a:ext>
            </a:extLst>
          </p:cNvPr>
          <p:cNvSpPr txBox="1"/>
          <p:nvPr userDrawn="1"/>
        </p:nvSpPr>
        <p:spPr>
          <a:xfrm>
            <a:off x="13011" y="12069"/>
            <a:ext cx="556187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4 - </a:t>
            </a:r>
            <a:r>
              <a:rPr lang="fr-FR" b="0" dirty="0">
                <a:solidFill>
                  <a:srgbClr val="1A7EBA"/>
                </a:solidFill>
                <a:effectLst/>
                <a:latin typeface="+mj-lt"/>
              </a:rPr>
              <a:t>Découvre la </a:t>
            </a:r>
            <a:r>
              <a:rPr lang="fr-FR" b="0" dirty="0" err="1">
                <a:solidFill>
                  <a:srgbClr val="1A7EBA"/>
                </a:solidFill>
                <a:effectLst/>
                <a:latin typeface="+mj-lt"/>
              </a:rPr>
              <a:t>pollenisation</a:t>
            </a:r>
            <a:r>
              <a:rPr lang="fr-FR" b="0" dirty="0">
                <a:solidFill>
                  <a:srgbClr val="1A7EBA"/>
                </a:solidFill>
                <a:effectLst/>
                <a:latin typeface="+mj-lt"/>
              </a:rPr>
              <a:t> de la vanille</a:t>
            </a:r>
            <a:endParaRPr lang="el-GR" b="0" dirty="0">
              <a:solidFill>
                <a:srgbClr val="1A7EBA"/>
              </a:solidFill>
              <a:effectLst/>
              <a:latin typeface="+mj-lt"/>
            </a:endParaRPr>
          </a:p>
        </p:txBody>
      </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A92CCE5-B04E-5373-43DD-D9121EB17C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E4CC4697-58C2-3608-456A-6D93D629D8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31A2678-049D-895C-60FD-C4151CB83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B8643-3934-469B-9BE0-EEEB49A8CD45}" type="datetimeFigureOut">
              <a:rPr lang="fr-CA" smtClean="0"/>
              <a:t>2022-11-14</a:t>
            </a:fld>
            <a:endParaRPr lang="fr-CA"/>
          </a:p>
        </p:txBody>
      </p:sp>
      <p:sp>
        <p:nvSpPr>
          <p:cNvPr id="5" name="Espace réservé du pied de page 4">
            <a:extLst>
              <a:ext uri="{FF2B5EF4-FFF2-40B4-BE49-F238E27FC236}">
                <a16:creationId xmlns:a16="http://schemas.microsoft.com/office/drawing/2014/main" id="{A95F9BB4-50DE-0237-735D-120D24368F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2866DC5-3D62-A116-F084-F132EDAE75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A1A66-39D2-4CA3-88C1-D3AD4BD719D7}" type="slidenum">
              <a:rPr lang="fr-CA" smtClean="0"/>
              <a:t>‹#›</a:t>
            </a:fld>
            <a:endParaRPr lang="fr-CA"/>
          </a:p>
        </p:txBody>
      </p:sp>
    </p:spTree>
    <p:extLst>
      <p:ext uri="{BB962C8B-B14F-4D97-AF65-F5344CB8AC3E}">
        <p14:creationId xmlns:p14="http://schemas.microsoft.com/office/powerpoint/2010/main" val="324203333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jpeg"/><Relationship Id="rId5" Type="http://schemas.openxmlformats.org/officeDocument/2006/relationships/image" Target="../media/image28.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3.jpeg"/><Relationship Id="rId5" Type="http://schemas.openxmlformats.org/officeDocument/2006/relationships/image" Target="../media/image27.jpe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7.jpe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24.jpeg"/><Relationship Id="rId13" Type="http://schemas.microsoft.com/office/2007/relationships/hdphoto" Target="../media/hdphoto1.wdp"/><Relationship Id="rId3" Type="http://schemas.openxmlformats.org/officeDocument/2006/relationships/image" Target="../media/image32.jpeg"/><Relationship Id="rId7" Type="http://schemas.openxmlformats.org/officeDocument/2006/relationships/image" Target="../media/image22.jpeg"/><Relationship Id="rId12"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34.jpeg"/><Relationship Id="rId10" Type="http://schemas.openxmlformats.org/officeDocument/2006/relationships/image" Target="../media/image17.svg"/><Relationship Id="rId4" Type="http://schemas.openxmlformats.org/officeDocument/2006/relationships/image" Target="../media/image33.jpeg"/><Relationship Id="rId9"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lequotidien.re/collectivites/departement-de-la-reunion/commemoration-du-10-mai-sur-les-traces-dedmond-albius/"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clicanoo.re/rubriques/societe/2021/04/01/memorial-de-lesclavage-a-paris-edmond-albius-et-celimene-proposes-par-la-frheemaan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fr-FR" sz="4400" dirty="0">
                <a:solidFill>
                  <a:schemeClr val="bg1"/>
                </a:solidFill>
                <a:effectLst>
                  <a:outerShdw blurRad="38100" dist="38100" dir="2700000" algn="tl">
                    <a:srgbClr val="000000">
                      <a:alpha val="43137"/>
                    </a:srgbClr>
                  </a:outerShdw>
                </a:effectLst>
              </a:rPr>
              <a:t>Apprendre de l’Histoire ...</a:t>
            </a:r>
            <a:br>
              <a:rPr lang="fr-FR" sz="4400" dirty="0">
                <a:solidFill>
                  <a:schemeClr val="bg1"/>
                </a:solidFill>
                <a:effectLst>
                  <a:outerShdw blurRad="38100" dist="38100" dir="2700000" algn="tl">
                    <a:srgbClr val="000000">
                      <a:alpha val="43137"/>
                    </a:srgbClr>
                  </a:outerShdw>
                </a:effectLst>
              </a:rPr>
            </a:br>
            <a:br>
              <a:rPr lang="fr-FR" sz="2800" dirty="0">
                <a:solidFill>
                  <a:schemeClr val="bg1"/>
                </a:solidFill>
                <a:effectLst>
                  <a:outerShdw blurRad="38100" dist="38100" dir="2700000" algn="tl">
                    <a:srgbClr val="000000">
                      <a:alpha val="43137"/>
                    </a:srgbClr>
                  </a:outerShdw>
                </a:effectLst>
              </a:rPr>
            </a:br>
            <a:r>
              <a:rPr lang="fr-FR" sz="2800" dirty="0">
                <a:solidFill>
                  <a:schemeClr val="bg1"/>
                </a:solidFill>
                <a:effectLst>
                  <a:outerShdw blurRad="38100" dist="38100" dir="2700000" algn="tl">
                    <a:srgbClr val="000000">
                      <a:alpha val="43137"/>
                    </a:srgbClr>
                  </a:outerShdw>
                </a:effectLst>
              </a:rPr>
              <a:t>Épisode 4</a:t>
            </a: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4953000" y="3343025"/>
            <a:ext cx="6115050" cy="1954379"/>
          </a:xfrm>
        </p:spPr>
        <p:txBody>
          <a:bodyPr>
            <a:normAutofit fontScale="85000" lnSpcReduction="20000"/>
          </a:bodyPr>
          <a:lstStyle/>
          <a:p>
            <a:pPr>
              <a:lnSpc>
                <a:spcPct val="110000"/>
              </a:lnSpc>
            </a:pPr>
            <a:r>
              <a:rPr lang="fr-FR" sz="4800" b="1" dirty="0">
                <a:solidFill>
                  <a:srgbClr val="FBE82A"/>
                </a:solidFill>
                <a:effectLst>
                  <a:outerShdw blurRad="38100" dist="38100" dir="2700000" algn="tl">
                    <a:srgbClr val="000000">
                      <a:alpha val="43137"/>
                    </a:srgbClr>
                  </a:outerShdw>
                </a:effectLst>
              </a:rPr>
              <a:t>1841: Edmond </a:t>
            </a:r>
            <a:r>
              <a:rPr lang="fr-FR" sz="4800" b="1" dirty="0" err="1">
                <a:solidFill>
                  <a:srgbClr val="FBE82A"/>
                </a:solidFill>
                <a:effectLst>
                  <a:outerShdw blurRad="38100" dist="38100" dir="2700000" algn="tl">
                    <a:srgbClr val="000000">
                      <a:alpha val="43137"/>
                    </a:srgbClr>
                  </a:outerShdw>
                </a:effectLst>
              </a:rPr>
              <a:t>Albius</a:t>
            </a:r>
            <a:r>
              <a:rPr lang="fr-FR" sz="4800" b="1" dirty="0">
                <a:solidFill>
                  <a:srgbClr val="FBE82A"/>
                </a:solidFill>
                <a:effectLst>
                  <a:outerShdw blurRad="38100" dist="38100" dir="2700000" algn="tl">
                    <a:srgbClr val="000000">
                      <a:alpha val="43137"/>
                    </a:srgbClr>
                  </a:outerShdw>
                </a:effectLst>
              </a:rPr>
              <a:t> Découvre la pollinisation de la vanille</a:t>
            </a:r>
            <a:endParaRPr lang="fr-F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7239500" cy="632422"/>
          </a:xfrm>
          <a:prstGeom prst="rect">
            <a:avLst/>
          </a:prstGeom>
        </p:spPr>
        <p:txBody>
          <a:bodyPr vert="horz" lIns="91440" tIns="45720" rIns="91440" bIns="45720" rtlCol="0" anchor="ctr">
            <a:normAutofit/>
          </a:bodyPr>
          <a:lstStyle/>
          <a:p>
            <a:pPr>
              <a:lnSpc>
                <a:spcPct val="90000"/>
              </a:lnSpc>
              <a:spcAft>
                <a:spcPts val="600"/>
              </a:spcAft>
            </a:pPr>
            <a:r>
              <a:rPr lang="fr-FR" sz="900" dirty="0">
                <a:solidFill>
                  <a:schemeClr val="bg1">
                    <a:lumMod val="50000"/>
                  </a:schemeClr>
                </a:solidFill>
                <a:latin typeface="+mj-lt"/>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1764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a:t>
            </a:r>
            <a:r>
              <a:rPr lang="fr-CA" dirty="0"/>
              <a:t>ce document </a:t>
            </a:r>
            <a:r>
              <a:rPr lang="fr-FR" sz="3200" dirty="0"/>
              <a:t>(3)</a:t>
            </a:r>
            <a:endParaRPr lang="fr-FR"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85000" lnSpcReduction="10000"/>
          </a:bodyPr>
          <a:lstStyle/>
          <a:p>
            <a:pPr algn="just">
              <a:lnSpc>
                <a:spcPct val="130000"/>
              </a:lnSpc>
              <a:tabLst>
                <a:tab pos="4380865" algn="l"/>
                <a:tab pos="4830445" algn="l"/>
              </a:tabLst>
            </a:pPr>
            <a:r>
              <a:rPr lang="fr-FR" dirty="0">
                <a:effectLst/>
                <a:latin typeface="Calibri" panose="020F0502020204030204" pitchFamily="34" charset="0"/>
                <a:ea typeface="MyriadPro-Regular"/>
                <a:cs typeface="Arial" panose="020B0604020202020204" pitchFamily="34" charset="0"/>
              </a:rPr>
              <a:t>Bien entendu, vous apprendrez également </a:t>
            </a:r>
            <a:r>
              <a:rPr lang="fr-FR" b="1" dirty="0">
                <a:effectLst/>
                <a:latin typeface="Calibri" panose="020F0502020204030204" pitchFamily="34" charset="0"/>
                <a:ea typeface="MyriadPro-Regular"/>
                <a:cs typeface="Arial" panose="020B0604020202020204" pitchFamily="34" charset="0"/>
              </a:rPr>
              <a:t>comment l'histoire s'est poursuivie </a:t>
            </a:r>
            <a:r>
              <a:rPr lang="fr-FR" dirty="0">
                <a:effectLst/>
                <a:latin typeface="Calibri" panose="020F0502020204030204" pitchFamily="34" charset="0"/>
                <a:ea typeface="MyriadPro-Regular"/>
                <a:cs typeface="Arial" panose="020B0604020202020204" pitchFamily="34" charset="0"/>
              </a:rPr>
              <a:t>selon les archives historiques, mais </a:t>
            </a:r>
            <a:r>
              <a:rPr lang="fr-FR" i="1" dirty="0">
                <a:effectLst/>
                <a:latin typeface="Calibri" panose="020F0502020204030204" pitchFamily="34" charset="0"/>
                <a:ea typeface="MyriadPro-Regular"/>
                <a:cs typeface="Arial" panose="020B0604020202020204" pitchFamily="34" charset="0"/>
              </a:rPr>
              <a:t>nous vous demandons d'être patient</a:t>
            </a:r>
            <a:r>
              <a:rPr lang="fr-FR" dirty="0">
                <a:effectLst/>
                <a:latin typeface="Calibri" panose="020F0502020204030204" pitchFamily="34" charset="0"/>
                <a:ea typeface="MyriadPro-Regular"/>
                <a:cs typeface="Arial" panose="020B0604020202020204" pitchFamily="34" charset="0"/>
              </a:rPr>
              <a:t>. </a:t>
            </a:r>
          </a:p>
          <a:p>
            <a:pPr algn="just">
              <a:lnSpc>
                <a:spcPct val="130000"/>
              </a:lnSpc>
              <a:tabLst>
                <a:tab pos="4380865" algn="l"/>
                <a:tab pos="4830445" algn="l"/>
              </a:tabLst>
            </a:pPr>
            <a:r>
              <a:rPr lang="fr-FR" dirty="0">
                <a:effectLst/>
                <a:latin typeface="Calibri" panose="020F0502020204030204" pitchFamily="34" charset="0"/>
                <a:ea typeface="MyriadPro-Regular"/>
                <a:cs typeface="Arial" panose="020B0604020202020204" pitchFamily="34" charset="0"/>
              </a:rPr>
              <a:t>Après tout, ce serait moitié moins amusant si vous saviez tout à l'avance. </a:t>
            </a:r>
          </a:p>
          <a:p>
            <a:pPr algn="just">
              <a:lnSpc>
                <a:spcPct val="130000"/>
              </a:lnSpc>
              <a:tabLst>
                <a:tab pos="4380865" algn="l"/>
                <a:tab pos="4830445" algn="l"/>
              </a:tabLst>
            </a:pPr>
            <a:r>
              <a:rPr lang="fr-FR" dirty="0">
                <a:effectLst/>
                <a:latin typeface="Calibri" panose="020F0502020204030204" pitchFamily="34" charset="0"/>
                <a:ea typeface="MyriadPro-Regular"/>
                <a:cs typeface="Arial" panose="020B0604020202020204" pitchFamily="34" charset="0"/>
              </a:rPr>
              <a:t>Passez plutôt à la deuxième partie de ce livret, </a:t>
            </a:r>
          </a:p>
          <a:p>
            <a:pPr lvl="1" algn="just">
              <a:lnSpc>
                <a:spcPct val="130000"/>
              </a:lnSpc>
              <a:tabLst>
                <a:tab pos="4380865" algn="l"/>
                <a:tab pos="4830445" algn="l"/>
              </a:tabLst>
            </a:pPr>
            <a:r>
              <a:rPr lang="fr-FR" sz="2800" b="1" dirty="0">
                <a:effectLst/>
                <a:latin typeface="Calibri" panose="020F0502020204030204" pitchFamily="34" charset="0"/>
                <a:ea typeface="MyriadPro-Regular"/>
                <a:cs typeface="Arial" panose="020B0604020202020204" pitchFamily="34" charset="0"/>
              </a:rPr>
              <a:t>glissez-vous dans le rôle de la personne que vous avez choisie et vivez l'histoire de son point de vue. </a:t>
            </a:r>
          </a:p>
          <a:p>
            <a:pPr marL="228600" lvl="2" algn="ctr">
              <a:lnSpc>
                <a:spcPct val="130000"/>
              </a:lnSpc>
              <a:buFont typeface="Calibri" panose="020F0502020204030204" pitchFamily="34" charset="0"/>
              <a:buChar char="₋"/>
              <a:tabLst>
                <a:tab pos="4380865" algn="l"/>
                <a:tab pos="4830445" algn="l"/>
              </a:tabLst>
            </a:pPr>
            <a:r>
              <a:rPr lang="fr-FR" sz="2700" i="1" dirty="0">
                <a:latin typeface="Calibri" panose="020F0502020204030204" pitchFamily="34" charset="0"/>
                <a:cs typeface="Arial" panose="020B0604020202020204" pitchFamily="34" charset="0"/>
              </a:rPr>
              <a:t>Qu'avez-vous en tête lorsque vous êtes dans ce rôle ? </a:t>
            </a:r>
          </a:p>
          <a:p>
            <a:pPr marL="228600" lvl="2" algn="ctr">
              <a:lnSpc>
                <a:spcPct val="130000"/>
              </a:lnSpc>
              <a:buFont typeface="Calibri" panose="020F0502020204030204" pitchFamily="34" charset="0"/>
              <a:buChar char="₋"/>
              <a:tabLst>
                <a:tab pos="4380865" algn="l"/>
                <a:tab pos="4830445" algn="l"/>
              </a:tabLst>
            </a:pPr>
            <a:r>
              <a:rPr lang="fr-FR" sz="2700" i="1" dirty="0">
                <a:latin typeface="Calibri" panose="020F0502020204030204" pitchFamily="34" charset="0"/>
                <a:cs typeface="Arial" panose="020B0604020202020204" pitchFamily="34" charset="0"/>
              </a:rPr>
              <a:t>Comment agiriez-vous ?</a:t>
            </a:r>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a:t>
            </a:r>
            <a:r>
              <a:rPr lang="fr-CA" dirty="0"/>
              <a:t>ce document </a:t>
            </a:r>
            <a:r>
              <a:rPr lang="fr-FR" sz="3200" dirty="0"/>
              <a:t>(4)</a:t>
            </a:r>
            <a:endParaRPr lang="fr-FR"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fr-FR" sz="2400" dirty="0">
                <a:effectLst/>
                <a:latin typeface="Calibri" panose="020F0502020204030204" pitchFamily="34" charset="0"/>
                <a:ea typeface="MyriadPro-Regular"/>
                <a:cs typeface="Arial" panose="020B0604020202020204" pitchFamily="34" charset="0"/>
              </a:rPr>
              <a:t>Suivez les </a:t>
            </a:r>
            <a:r>
              <a:rPr lang="fr-FR" sz="2400" b="1" dirty="0">
                <a:effectLst/>
                <a:latin typeface="Calibri" panose="020F0502020204030204" pitchFamily="34" charset="0"/>
                <a:ea typeface="MyriadPro-Regular"/>
                <a:cs typeface="Arial" panose="020B0604020202020204" pitchFamily="34" charset="0"/>
              </a:rPr>
              <a:t>différentes étapes </a:t>
            </a:r>
            <a:r>
              <a:rPr lang="fr-FR" sz="2400" dirty="0">
                <a:effectLst/>
                <a:latin typeface="Calibri" panose="020F0502020204030204" pitchFamily="34" charset="0"/>
                <a:ea typeface="MyriadPro-Regular"/>
                <a:cs typeface="Arial" panose="020B0604020202020204" pitchFamily="34" charset="0"/>
              </a:rPr>
              <a:t>et ne regardez qu'à la toute fin comment l'histoire s'est réellement poursuivie. </a:t>
            </a:r>
          </a:p>
          <a:p>
            <a:pPr algn="just">
              <a:lnSpc>
                <a:spcPct val="130000"/>
              </a:lnSpc>
              <a:tabLst>
                <a:tab pos="4380865" algn="l"/>
                <a:tab pos="4830445" algn="l"/>
              </a:tabLst>
            </a:pPr>
            <a:r>
              <a:rPr lang="fr-FR" sz="2400" dirty="0">
                <a:effectLst/>
                <a:latin typeface="Calibri" panose="020F0502020204030204" pitchFamily="34" charset="0"/>
                <a:ea typeface="MyriadPro-Regular"/>
                <a:cs typeface="Arial" panose="020B0604020202020204" pitchFamily="34" charset="0"/>
              </a:rPr>
              <a:t>Si vous voulez en savoir plus, demandez à votre professeur d'histoire, il ou elle sera heureux (se) de votre intérêt et vous en dira plus</a:t>
            </a:r>
            <a:r>
              <a:rPr lang="el-GR" sz="2400" dirty="0">
                <a:effectLst/>
                <a:latin typeface="Calibri" panose="020F0502020204030204" pitchFamily="34" charset="0"/>
                <a:ea typeface="MyriadPro-Regular"/>
                <a:cs typeface="Arial" panose="020B0604020202020204" pitchFamily="34" charset="0"/>
              </a:rPr>
              <a:t>.</a:t>
            </a:r>
            <a:endParaRPr lang="fr-FR" sz="2400" dirty="0">
              <a:effectLst/>
              <a:latin typeface="Calibri" panose="020F0502020204030204" pitchFamily="34" charset="0"/>
              <a:ea typeface="MyriadPro-Regular"/>
              <a:cs typeface="Arial" panose="020B0604020202020204" pitchFamily="34" charset="0"/>
            </a:endParaRPr>
          </a:p>
          <a:p>
            <a:pPr marL="0" indent="0">
              <a:buNone/>
            </a:pPr>
            <a:endParaRPr lang="fr-FR" sz="3600" dirty="0"/>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fr-FR" sz="5400" dirty="0">
                <a:solidFill>
                  <a:srgbClr val="FBE82A"/>
                </a:solidFill>
                <a:effectLst>
                  <a:outerShdw blurRad="38100" dist="38100" dir="2700000" algn="tl">
                    <a:srgbClr val="000000">
                      <a:alpha val="43137"/>
                    </a:srgbClr>
                  </a:outerShdw>
                </a:effectLst>
              </a:rPr>
              <a:t>Les étapes individuelles</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47DDE521-BC2A-4B73-B0BE-92A4B7C48CF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fr-FR" dirty="0"/>
              <a:t>Étape 1: </a:t>
            </a:r>
            <a:r>
              <a:rPr lang="fr-FR" b="0" dirty="0"/>
              <a:t>Se familiariser avec la situation</a:t>
            </a:r>
          </a:p>
        </p:txBody>
      </p:sp>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p:txBody>
          <a:bodyPr/>
          <a:lstStyle/>
          <a:p>
            <a:r>
              <a:rPr lang="fr-FR" sz="2000" b="1" dirty="0">
                <a:latin typeface="Calibri" panose="020F0502020204030204" pitchFamily="34" charset="0"/>
                <a:ea typeface="MyriadPro-Regular"/>
                <a:cs typeface="Arial" panose="020B0604020202020204" pitchFamily="34" charset="0"/>
              </a:rPr>
              <a:t>Lisez attentivement  </a:t>
            </a:r>
            <a:endParaRPr lang="fr-FR" sz="2000" b="1" dirty="0">
              <a:effectLst/>
              <a:latin typeface="Calibri" panose="020F0502020204030204" pitchFamily="34" charset="0"/>
              <a:ea typeface="MyriadPro-Regular"/>
              <a:cs typeface="Arial" panose="020B0604020202020204" pitchFamily="34" charset="0"/>
            </a:endParaRPr>
          </a:p>
          <a:p>
            <a:pPr lvl="1"/>
            <a:r>
              <a:rPr lang="fr-FR" sz="2000" dirty="0">
                <a:latin typeface="Calibri" panose="020F0502020204030204" pitchFamily="34" charset="0"/>
                <a:ea typeface="MyriadPro-Regular"/>
                <a:cs typeface="Arial" panose="020B0604020202020204" pitchFamily="34" charset="0"/>
              </a:rPr>
              <a:t>la description de l'épisode </a:t>
            </a:r>
          </a:p>
          <a:p>
            <a:pPr lvl="1"/>
            <a:r>
              <a:rPr lang="fr-FR" sz="2000" dirty="0">
                <a:latin typeface="Calibri" panose="020F0502020204030204" pitchFamily="34" charset="0"/>
                <a:ea typeface="MyriadPro-Regular"/>
                <a:cs typeface="Arial" panose="020B0604020202020204" pitchFamily="34" charset="0"/>
              </a:rPr>
              <a:t>et de la situation</a:t>
            </a:r>
            <a:r>
              <a:rPr lang="fr-FR" sz="2000" dirty="0">
                <a:effectLst/>
                <a:latin typeface="Calibri" panose="020F0502020204030204" pitchFamily="34" charset="0"/>
                <a:ea typeface="MyriadPro-Regular"/>
                <a:cs typeface="Arial" panose="020B0604020202020204" pitchFamily="34" charset="0"/>
              </a:rPr>
              <a:t>. </a:t>
            </a:r>
          </a:p>
          <a:p>
            <a:endParaRPr lang="fr-FR" sz="1100" dirty="0">
              <a:effectLst/>
              <a:latin typeface="Calibri" panose="020F0502020204030204" pitchFamily="34" charset="0"/>
              <a:ea typeface="MyriadPro-Regular"/>
              <a:cs typeface="Arial" panose="020B0604020202020204" pitchFamily="34" charset="0"/>
            </a:endParaRPr>
          </a:p>
          <a:p>
            <a:r>
              <a:rPr lang="fr-FR" sz="2000" dirty="0">
                <a:latin typeface="Calibri" panose="020F0502020204030204" pitchFamily="34" charset="0"/>
                <a:ea typeface="MyriadPro-Regular"/>
                <a:cs typeface="Arial" panose="020B0604020202020204" pitchFamily="34" charset="0"/>
              </a:rPr>
              <a:t>N'hésitez pas à demander à votre professeur si vous n'êtes pas sûr de vous ou si vous avez d'autres questions de compréhension. Vous pouvez également trouver des informations complémentaires sur Internet si vous êtes vraiment impliqué dans l'épisode</a:t>
            </a:r>
            <a:r>
              <a:rPr lang="fr-FR" sz="1800" dirty="0">
                <a:effectLst/>
                <a:latin typeface="Calibri" panose="020F0502020204030204" pitchFamily="34" charset="0"/>
                <a:ea typeface="MyriadPro-Regular"/>
                <a:cs typeface="Arial" panose="020B0604020202020204" pitchFamily="34" charset="0"/>
              </a:rPr>
              <a:t>.</a:t>
            </a:r>
          </a:p>
          <a:p>
            <a:endParaRPr lang="fr-FR" dirty="0"/>
          </a:p>
          <a:p>
            <a:endParaRPr lang="fr-FR" dirty="0"/>
          </a:p>
        </p:txBody>
      </p:sp>
      <p:sp>
        <p:nvSpPr>
          <p:cNvPr id="7" name="TextBox 6">
            <a:extLst>
              <a:ext uri="{FF2B5EF4-FFF2-40B4-BE49-F238E27FC236}">
                <a16:creationId xmlns:a16="http://schemas.microsoft.com/office/drawing/2014/main" id="{CD9AC42D-679B-4B3C-A8A8-71517BB10085}"/>
              </a:ext>
            </a:extLst>
          </p:cNvPr>
          <p:cNvSpPr txBox="1"/>
          <p:nvPr/>
        </p:nvSpPr>
        <p:spPr>
          <a:xfrm>
            <a:off x="1238863" y="4738549"/>
            <a:ext cx="8308259" cy="1754326"/>
          </a:xfrm>
          <a:custGeom>
            <a:avLst/>
            <a:gdLst>
              <a:gd name="connsiteX0" fmla="*/ 0 w 8308259"/>
              <a:gd name="connsiteY0" fmla="*/ 0 h 1754326"/>
              <a:gd name="connsiteX1" fmla="*/ 344199 w 8308259"/>
              <a:gd name="connsiteY1" fmla="*/ 0 h 1754326"/>
              <a:gd name="connsiteX2" fmla="*/ 1020729 w 8308259"/>
              <a:gd name="connsiteY2" fmla="*/ 0 h 1754326"/>
              <a:gd name="connsiteX3" fmla="*/ 1614176 w 8308259"/>
              <a:gd name="connsiteY3" fmla="*/ 0 h 1754326"/>
              <a:gd name="connsiteX4" fmla="*/ 2290706 w 8308259"/>
              <a:gd name="connsiteY4" fmla="*/ 0 h 1754326"/>
              <a:gd name="connsiteX5" fmla="*/ 2634905 w 8308259"/>
              <a:gd name="connsiteY5" fmla="*/ 0 h 1754326"/>
              <a:gd name="connsiteX6" fmla="*/ 3145269 w 8308259"/>
              <a:gd name="connsiteY6" fmla="*/ 0 h 1754326"/>
              <a:gd name="connsiteX7" fmla="*/ 3655634 w 8308259"/>
              <a:gd name="connsiteY7" fmla="*/ 0 h 1754326"/>
              <a:gd name="connsiteX8" fmla="*/ 4249081 w 8308259"/>
              <a:gd name="connsiteY8" fmla="*/ 0 h 1754326"/>
              <a:gd name="connsiteX9" fmla="*/ 4593280 w 8308259"/>
              <a:gd name="connsiteY9" fmla="*/ 0 h 1754326"/>
              <a:gd name="connsiteX10" fmla="*/ 5186727 w 8308259"/>
              <a:gd name="connsiteY10" fmla="*/ 0 h 1754326"/>
              <a:gd name="connsiteX11" fmla="*/ 5697092 w 8308259"/>
              <a:gd name="connsiteY11" fmla="*/ 0 h 1754326"/>
              <a:gd name="connsiteX12" fmla="*/ 6041291 w 8308259"/>
              <a:gd name="connsiteY12" fmla="*/ 0 h 1754326"/>
              <a:gd name="connsiteX13" fmla="*/ 6634738 w 8308259"/>
              <a:gd name="connsiteY13" fmla="*/ 0 h 1754326"/>
              <a:gd name="connsiteX14" fmla="*/ 7311268 w 8308259"/>
              <a:gd name="connsiteY14" fmla="*/ 0 h 1754326"/>
              <a:gd name="connsiteX15" fmla="*/ 7655467 w 8308259"/>
              <a:gd name="connsiteY15" fmla="*/ 0 h 1754326"/>
              <a:gd name="connsiteX16" fmla="*/ 8308259 w 8308259"/>
              <a:gd name="connsiteY16" fmla="*/ 0 h 1754326"/>
              <a:gd name="connsiteX17" fmla="*/ 8308259 w 8308259"/>
              <a:gd name="connsiteY17" fmla="*/ 619862 h 1754326"/>
              <a:gd name="connsiteX18" fmla="*/ 8308259 w 8308259"/>
              <a:gd name="connsiteY18" fmla="*/ 1169551 h 1754326"/>
              <a:gd name="connsiteX19" fmla="*/ 8308259 w 8308259"/>
              <a:gd name="connsiteY19" fmla="*/ 1754326 h 1754326"/>
              <a:gd name="connsiteX20" fmla="*/ 7548647 w 8308259"/>
              <a:gd name="connsiteY20" fmla="*/ 1754326 h 1754326"/>
              <a:gd name="connsiteX21" fmla="*/ 6955200 w 8308259"/>
              <a:gd name="connsiteY21" fmla="*/ 1754326 h 1754326"/>
              <a:gd name="connsiteX22" fmla="*/ 6527918 w 8308259"/>
              <a:gd name="connsiteY22" fmla="*/ 1754326 h 1754326"/>
              <a:gd name="connsiteX23" fmla="*/ 6017553 w 8308259"/>
              <a:gd name="connsiteY23" fmla="*/ 1754326 h 1754326"/>
              <a:gd name="connsiteX24" fmla="*/ 5507189 w 8308259"/>
              <a:gd name="connsiteY24" fmla="*/ 1754326 h 1754326"/>
              <a:gd name="connsiteX25" fmla="*/ 5162990 w 8308259"/>
              <a:gd name="connsiteY25" fmla="*/ 1754326 h 1754326"/>
              <a:gd name="connsiteX26" fmla="*/ 4403377 w 8308259"/>
              <a:gd name="connsiteY26" fmla="*/ 1754326 h 1754326"/>
              <a:gd name="connsiteX27" fmla="*/ 3643765 w 8308259"/>
              <a:gd name="connsiteY27" fmla="*/ 1754326 h 1754326"/>
              <a:gd name="connsiteX28" fmla="*/ 3299566 w 8308259"/>
              <a:gd name="connsiteY28" fmla="*/ 1754326 h 1754326"/>
              <a:gd name="connsiteX29" fmla="*/ 2623036 w 8308259"/>
              <a:gd name="connsiteY29" fmla="*/ 1754326 h 1754326"/>
              <a:gd name="connsiteX30" fmla="*/ 1863424 w 8308259"/>
              <a:gd name="connsiteY30" fmla="*/ 1754326 h 1754326"/>
              <a:gd name="connsiteX31" fmla="*/ 1436142 w 8308259"/>
              <a:gd name="connsiteY31" fmla="*/ 1754326 h 1754326"/>
              <a:gd name="connsiteX32" fmla="*/ 842695 w 8308259"/>
              <a:gd name="connsiteY32" fmla="*/ 1754326 h 1754326"/>
              <a:gd name="connsiteX33" fmla="*/ 0 w 8308259"/>
              <a:gd name="connsiteY33" fmla="*/ 1754326 h 1754326"/>
              <a:gd name="connsiteX34" fmla="*/ 0 w 8308259"/>
              <a:gd name="connsiteY34" fmla="*/ 1169551 h 1754326"/>
              <a:gd name="connsiteX35" fmla="*/ 0 w 8308259"/>
              <a:gd name="connsiteY35" fmla="*/ 584775 h 1754326"/>
              <a:gd name="connsiteX36" fmla="*/ 0 w 8308259"/>
              <a:gd name="connsiteY36"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08259" h="1754326" fill="none" extrusionOk="0">
                <a:moveTo>
                  <a:pt x="0" y="0"/>
                </a:moveTo>
                <a:cubicBezTo>
                  <a:pt x="150927" y="-23586"/>
                  <a:pt x="225547" y="41001"/>
                  <a:pt x="344199" y="0"/>
                </a:cubicBezTo>
                <a:cubicBezTo>
                  <a:pt x="462851" y="-41001"/>
                  <a:pt x="794873" y="48157"/>
                  <a:pt x="1020729" y="0"/>
                </a:cubicBezTo>
                <a:cubicBezTo>
                  <a:pt x="1246585" y="-48157"/>
                  <a:pt x="1492350" y="34286"/>
                  <a:pt x="1614176" y="0"/>
                </a:cubicBezTo>
                <a:cubicBezTo>
                  <a:pt x="1736002" y="-34286"/>
                  <a:pt x="2055613" y="75489"/>
                  <a:pt x="2290706" y="0"/>
                </a:cubicBezTo>
                <a:cubicBezTo>
                  <a:pt x="2525799" y="-75489"/>
                  <a:pt x="2546705" y="39310"/>
                  <a:pt x="2634905" y="0"/>
                </a:cubicBezTo>
                <a:cubicBezTo>
                  <a:pt x="2723105" y="-39310"/>
                  <a:pt x="3004396" y="27993"/>
                  <a:pt x="3145269" y="0"/>
                </a:cubicBezTo>
                <a:cubicBezTo>
                  <a:pt x="3286142" y="-27993"/>
                  <a:pt x="3520750" y="3914"/>
                  <a:pt x="3655634" y="0"/>
                </a:cubicBezTo>
                <a:cubicBezTo>
                  <a:pt x="3790518" y="-3914"/>
                  <a:pt x="4098909" y="35789"/>
                  <a:pt x="4249081" y="0"/>
                </a:cubicBezTo>
                <a:cubicBezTo>
                  <a:pt x="4399253" y="-35789"/>
                  <a:pt x="4421658" y="27642"/>
                  <a:pt x="4593280" y="0"/>
                </a:cubicBezTo>
                <a:cubicBezTo>
                  <a:pt x="4764902" y="-27642"/>
                  <a:pt x="4907504" y="27664"/>
                  <a:pt x="5186727" y="0"/>
                </a:cubicBezTo>
                <a:cubicBezTo>
                  <a:pt x="5465950" y="-27664"/>
                  <a:pt x="5558175" y="48048"/>
                  <a:pt x="5697092" y="0"/>
                </a:cubicBezTo>
                <a:cubicBezTo>
                  <a:pt x="5836010" y="-48048"/>
                  <a:pt x="5954079" y="15830"/>
                  <a:pt x="6041291" y="0"/>
                </a:cubicBezTo>
                <a:cubicBezTo>
                  <a:pt x="6128503" y="-15830"/>
                  <a:pt x="6434215" y="69543"/>
                  <a:pt x="6634738" y="0"/>
                </a:cubicBezTo>
                <a:cubicBezTo>
                  <a:pt x="6835261" y="-69543"/>
                  <a:pt x="7058153" y="67954"/>
                  <a:pt x="7311268" y="0"/>
                </a:cubicBezTo>
                <a:cubicBezTo>
                  <a:pt x="7564383" y="-67954"/>
                  <a:pt x="7509713" y="20339"/>
                  <a:pt x="7655467" y="0"/>
                </a:cubicBezTo>
                <a:cubicBezTo>
                  <a:pt x="7801221" y="-20339"/>
                  <a:pt x="8095310" y="12229"/>
                  <a:pt x="8308259" y="0"/>
                </a:cubicBezTo>
                <a:cubicBezTo>
                  <a:pt x="8334504" y="126113"/>
                  <a:pt x="8283944" y="413081"/>
                  <a:pt x="8308259" y="619862"/>
                </a:cubicBezTo>
                <a:cubicBezTo>
                  <a:pt x="8332574" y="826643"/>
                  <a:pt x="8280146" y="1055036"/>
                  <a:pt x="8308259" y="1169551"/>
                </a:cubicBezTo>
                <a:cubicBezTo>
                  <a:pt x="8336372" y="1284066"/>
                  <a:pt x="8246379" y="1623872"/>
                  <a:pt x="8308259" y="1754326"/>
                </a:cubicBezTo>
                <a:cubicBezTo>
                  <a:pt x="7982616" y="1819040"/>
                  <a:pt x="7885459" y="1731008"/>
                  <a:pt x="7548647" y="1754326"/>
                </a:cubicBezTo>
                <a:cubicBezTo>
                  <a:pt x="7211835" y="1777644"/>
                  <a:pt x="7155718" y="1736167"/>
                  <a:pt x="6955200" y="1754326"/>
                </a:cubicBezTo>
                <a:cubicBezTo>
                  <a:pt x="6754682" y="1772485"/>
                  <a:pt x="6633530" y="1703618"/>
                  <a:pt x="6527918" y="1754326"/>
                </a:cubicBezTo>
                <a:cubicBezTo>
                  <a:pt x="6422306" y="1805034"/>
                  <a:pt x="6122959" y="1744703"/>
                  <a:pt x="6017553" y="1754326"/>
                </a:cubicBezTo>
                <a:cubicBezTo>
                  <a:pt x="5912148" y="1763949"/>
                  <a:pt x="5614289" y="1695409"/>
                  <a:pt x="5507189" y="1754326"/>
                </a:cubicBezTo>
                <a:cubicBezTo>
                  <a:pt x="5400089" y="1813243"/>
                  <a:pt x="5271971" y="1749145"/>
                  <a:pt x="5162990" y="1754326"/>
                </a:cubicBezTo>
                <a:cubicBezTo>
                  <a:pt x="5054009" y="1759507"/>
                  <a:pt x="4735371" y="1676324"/>
                  <a:pt x="4403377" y="1754326"/>
                </a:cubicBezTo>
                <a:cubicBezTo>
                  <a:pt x="4071383" y="1832328"/>
                  <a:pt x="3918583" y="1715074"/>
                  <a:pt x="3643765" y="1754326"/>
                </a:cubicBezTo>
                <a:cubicBezTo>
                  <a:pt x="3368947" y="1793578"/>
                  <a:pt x="3451766" y="1740246"/>
                  <a:pt x="3299566" y="1754326"/>
                </a:cubicBezTo>
                <a:cubicBezTo>
                  <a:pt x="3147366" y="1768406"/>
                  <a:pt x="2944220" y="1715074"/>
                  <a:pt x="2623036" y="1754326"/>
                </a:cubicBezTo>
                <a:cubicBezTo>
                  <a:pt x="2301852" y="1793578"/>
                  <a:pt x="2186552" y="1751259"/>
                  <a:pt x="1863424" y="1754326"/>
                </a:cubicBezTo>
                <a:cubicBezTo>
                  <a:pt x="1540296" y="1757393"/>
                  <a:pt x="1592607" y="1704768"/>
                  <a:pt x="1436142" y="1754326"/>
                </a:cubicBezTo>
                <a:cubicBezTo>
                  <a:pt x="1279677" y="1803884"/>
                  <a:pt x="1040574" y="1732262"/>
                  <a:pt x="842695" y="1754326"/>
                </a:cubicBezTo>
                <a:cubicBezTo>
                  <a:pt x="644816" y="1776390"/>
                  <a:pt x="331292" y="1682336"/>
                  <a:pt x="0" y="1754326"/>
                </a:cubicBezTo>
                <a:cubicBezTo>
                  <a:pt x="-15905" y="1618222"/>
                  <a:pt x="7231" y="1438251"/>
                  <a:pt x="0" y="1169551"/>
                </a:cubicBezTo>
                <a:cubicBezTo>
                  <a:pt x="-7231" y="900852"/>
                  <a:pt x="48814" y="846574"/>
                  <a:pt x="0" y="584775"/>
                </a:cubicBezTo>
                <a:cubicBezTo>
                  <a:pt x="-48814" y="322976"/>
                  <a:pt x="44429" y="173430"/>
                  <a:pt x="0" y="0"/>
                </a:cubicBezTo>
                <a:close/>
              </a:path>
              <a:path w="8308259" h="1754326" stroke="0" extrusionOk="0">
                <a:moveTo>
                  <a:pt x="0" y="0"/>
                </a:moveTo>
                <a:cubicBezTo>
                  <a:pt x="84272" y="-23017"/>
                  <a:pt x="233793" y="22691"/>
                  <a:pt x="344199" y="0"/>
                </a:cubicBezTo>
                <a:cubicBezTo>
                  <a:pt x="454605" y="-22691"/>
                  <a:pt x="868543" y="57185"/>
                  <a:pt x="1020729" y="0"/>
                </a:cubicBezTo>
                <a:cubicBezTo>
                  <a:pt x="1172915" y="-57185"/>
                  <a:pt x="1197849" y="20309"/>
                  <a:pt x="1364928" y="0"/>
                </a:cubicBezTo>
                <a:cubicBezTo>
                  <a:pt x="1532007" y="-20309"/>
                  <a:pt x="1758871" y="36513"/>
                  <a:pt x="1875293" y="0"/>
                </a:cubicBezTo>
                <a:cubicBezTo>
                  <a:pt x="1991715" y="-36513"/>
                  <a:pt x="2231926" y="5809"/>
                  <a:pt x="2468740" y="0"/>
                </a:cubicBezTo>
                <a:cubicBezTo>
                  <a:pt x="2705554" y="-5809"/>
                  <a:pt x="2860397" y="47587"/>
                  <a:pt x="2979104" y="0"/>
                </a:cubicBezTo>
                <a:cubicBezTo>
                  <a:pt x="3097811" y="-47587"/>
                  <a:pt x="3444837" y="9452"/>
                  <a:pt x="3655634" y="0"/>
                </a:cubicBezTo>
                <a:cubicBezTo>
                  <a:pt x="3866431" y="-9452"/>
                  <a:pt x="3948674" y="42089"/>
                  <a:pt x="4165998" y="0"/>
                </a:cubicBezTo>
                <a:cubicBezTo>
                  <a:pt x="4383322" y="-42089"/>
                  <a:pt x="4601021" y="78485"/>
                  <a:pt x="4925611" y="0"/>
                </a:cubicBezTo>
                <a:cubicBezTo>
                  <a:pt x="5250201" y="-78485"/>
                  <a:pt x="5258702" y="49747"/>
                  <a:pt x="5519058" y="0"/>
                </a:cubicBezTo>
                <a:cubicBezTo>
                  <a:pt x="5779414" y="-49747"/>
                  <a:pt x="6103313" y="72125"/>
                  <a:pt x="6278670" y="0"/>
                </a:cubicBezTo>
                <a:cubicBezTo>
                  <a:pt x="6454027" y="-72125"/>
                  <a:pt x="6681175" y="54298"/>
                  <a:pt x="7038282" y="0"/>
                </a:cubicBezTo>
                <a:cubicBezTo>
                  <a:pt x="7395389" y="-54298"/>
                  <a:pt x="7437840" y="4643"/>
                  <a:pt x="7548647" y="0"/>
                </a:cubicBezTo>
                <a:cubicBezTo>
                  <a:pt x="7659454" y="-4643"/>
                  <a:pt x="8126306" y="12928"/>
                  <a:pt x="8308259" y="0"/>
                </a:cubicBezTo>
                <a:cubicBezTo>
                  <a:pt x="8321371" y="177033"/>
                  <a:pt x="8305861" y="374330"/>
                  <a:pt x="8308259" y="567232"/>
                </a:cubicBezTo>
                <a:cubicBezTo>
                  <a:pt x="8310657" y="760134"/>
                  <a:pt x="8306376" y="947635"/>
                  <a:pt x="8308259" y="1116921"/>
                </a:cubicBezTo>
                <a:cubicBezTo>
                  <a:pt x="8310142" y="1286207"/>
                  <a:pt x="8243907" y="1515001"/>
                  <a:pt x="8308259" y="1754326"/>
                </a:cubicBezTo>
                <a:cubicBezTo>
                  <a:pt x="8037000" y="1757021"/>
                  <a:pt x="7990147" y="1745930"/>
                  <a:pt x="7714812" y="1754326"/>
                </a:cubicBezTo>
                <a:cubicBezTo>
                  <a:pt x="7439477" y="1762722"/>
                  <a:pt x="7243900" y="1664866"/>
                  <a:pt x="6955200" y="1754326"/>
                </a:cubicBezTo>
                <a:cubicBezTo>
                  <a:pt x="6666500" y="1843786"/>
                  <a:pt x="6744792" y="1718023"/>
                  <a:pt x="6611000" y="1754326"/>
                </a:cubicBezTo>
                <a:cubicBezTo>
                  <a:pt x="6477208" y="1790629"/>
                  <a:pt x="6381834" y="1753521"/>
                  <a:pt x="6266801" y="1754326"/>
                </a:cubicBezTo>
                <a:cubicBezTo>
                  <a:pt x="6151768" y="1755131"/>
                  <a:pt x="6073420" y="1750333"/>
                  <a:pt x="5922602" y="1754326"/>
                </a:cubicBezTo>
                <a:cubicBezTo>
                  <a:pt x="5771784" y="1758319"/>
                  <a:pt x="5610099" y="1686812"/>
                  <a:pt x="5329155" y="1754326"/>
                </a:cubicBezTo>
                <a:cubicBezTo>
                  <a:pt x="5048211" y="1821840"/>
                  <a:pt x="4934821" y="1689544"/>
                  <a:pt x="4569542" y="1754326"/>
                </a:cubicBezTo>
                <a:cubicBezTo>
                  <a:pt x="4204263" y="1819108"/>
                  <a:pt x="3975397" y="1682306"/>
                  <a:pt x="3809930" y="1754326"/>
                </a:cubicBezTo>
                <a:cubicBezTo>
                  <a:pt x="3644463" y="1826346"/>
                  <a:pt x="3461549" y="1736791"/>
                  <a:pt x="3299566" y="1754326"/>
                </a:cubicBezTo>
                <a:cubicBezTo>
                  <a:pt x="3137583" y="1771861"/>
                  <a:pt x="2882470" y="1727329"/>
                  <a:pt x="2706119" y="1754326"/>
                </a:cubicBezTo>
                <a:cubicBezTo>
                  <a:pt x="2529768" y="1781323"/>
                  <a:pt x="2168275" y="1685689"/>
                  <a:pt x="1946506" y="1754326"/>
                </a:cubicBezTo>
                <a:cubicBezTo>
                  <a:pt x="1724737" y="1822963"/>
                  <a:pt x="1698455" y="1731634"/>
                  <a:pt x="1602307" y="1754326"/>
                </a:cubicBezTo>
                <a:cubicBezTo>
                  <a:pt x="1506159" y="1777018"/>
                  <a:pt x="1037669" y="1744838"/>
                  <a:pt x="842695" y="1754326"/>
                </a:cubicBezTo>
                <a:cubicBezTo>
                  <a:pt x="647721" y="1763814"/>
                  <a:pt x="344287" y="1725119"/>
                  <a:pt x="0" y="1754326"/>
                </a:cubicBezTo>
                <a:cubicBezTo>
                  <a:pt x="-37637" y="1628122"/>
                  <a:pt x="49616" y="1295846"/>
                  <a:pt x="0" y="1169551"/>
                </a:cubicBezTo>
                <a:cubicBezTo>
                  <a:pt x="-49616" y="1043256"/>
                  <a:pt x="8529" y="865358"/>
                  <a:pt x="0" y="637405"/>
                </a:cubicBezTo>
                <a:cubicBezTo>
                  <a:pt x="-8529" y="409452"/>
                  <a:pt x="8199" y="142296"/>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167964579">
                  <a:prstGeom prst="rect">
                    <a:avLst/>
                  </a:prstGeom>
                  <ask:type>
                    <ask:lineSketchScribble/>
                  </ask:type>
                </ask:lineSketchStyleProps>
              </a:ext>
            </a:extLst>
          </a:ln>
        </p:spPr>
        <p:txBody>
          <a:bodyPr wrap="square">
            <a:spAutoFit/>
          </a:bodyPr>
          <a:lstStyle/>
          <a:p>
            <a:r>
              <a:rPr lang="fr-FR" b="1" dirty="0"/>
              <a:t>Description</a:t>
            </a:r>
          </a:p>
          <a:p>
            <a:r>
              <a:rPr lang="fr-FR" dirty="0"/>
              <a:t>Un petit esclave de douze ans, Edmond, a découvert comment </a:t>
            </a:r>
            <a:r>
              <a:rPr lang="fr-FR" dirty="0" err="1"/>
              <a:t>polliniser</a:t>
            </a:r>
            <a:r>
              <a:rPr lang="fr-FR" dirty="0"/>
              <a:t> manuellement la vanille. Aucun botaniste ou scientifique avant lui n'a réalisé cette découverte, qui va propulser la culture de la vanille Bourbon dans le monde entier. Initialement fécondée par des insectes spécifiques en Amérique, elle ne pouvait donner de gousses avant la découverte d'</a:t>
            </a:r>
            <a:r>
              <a:rPr lang="fr-FR" dirty="0" err="1"/>
              <a:t>Albius</a:t>
            </a:r>
            <a:r>
              <a:rPr lang="fr-FR" dirty="0"/>
              <a:t> car ces insectes fécondants n'existaient pas sur l'île.</a:t>
            </a: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pic>
        <p:nvPicPr>
          <p:cNvPr id="4" name="Episode-4-What-FR">
            <a:hlinkClick r:id="" action="ppaction://media"/>
            <a:extLst>
              <a:ext uri="{FF2B5EF4-FFF2-40B4-BE49-F238E27FC236}">
                <a16:creationId xmlns:a16="http://schemas.microsoft.com/office/drawing/2014/main" id="{5C57E335-6A9E-9834-0244-1BAB0BC1B5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7785" y="4854340"/>
            <a:ext cx="1390092" cy="1390092"/>
          </a:xfrm>
          <a:prstGeom prst="rect">
            <a:avLst/>
          </a:prstGeom>
        </p:spPr>
      </p:pic>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La situation</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35193" y="1602197"/>
            <a:ext cx="11921613" cy="5142732"/>
          </a:xfrm>
          <a:custGeom>
            <a:avLst/>
            <a:gdLst>
              <a:gd name="connsiteX0" fmla="*/ 0 w 11921613"/>
              <a:gd name="connsiteY0" fmla="*/ 0 h 5142732"/>
              <a:gd name="connsiteX1" fmla="*/ 304663 w 11921613"/>
              <a:gd name="connsiteY1" fmla="*/ 0 h 5142732"/>
              <a:gd name="connsiteX2" fmla="*/ 728543 w 11921613"/>
              <a:gd name="connsiteY2" fmla="*/ 0 h 5142732"/>
              <a:gd name="connsiteX3" fmla="*/ 1629287 w 11921613"/>
              <a:gd name="connsiteY3" fmla="*/ 0 h 5142732"/>
              <a:gd name="connsiteX4" fmla="*/ 2172383 w 11921613"/>
              <a:gd name="connsiteY4" fmla="*/ 0 h 5142732"/>
              <a:gd name="connsiteX5" fmla="*/ 2715479 w 11921613"/>
              <a:gd name="connsiteY5" fmla="*/ 0 h 5142732"/>
              <a:gd name="connsiteX6" fmla="*/ 3258574 w 11921613"/>
              <a:gd name="connsiteY6" fmla="*/ 0 h 5142732"/>
              <a:gd name="connsiteX7" fmla="*/ 3563238 w 11921613"/>
              <a:gd name="connsiteY7" fmla="*/ 0 h 5142732"/>
              <a:gd name="connsiteX8" fmla="*/ 4344766 w 11921613"/>
              <a:gd name="connsiteY8" fmla="*/ 0 h 5142732"/>
              <a:gd name="connsiteX9" fmla="*/ 5126294 w 11921613"/>
              <a:gd name="connsiteY9" fmla="*/ 0 h 5142732"/>
              <a:gd name="connsiteX10" fmla="*/ 5550173 w 11921613"/>
              <a:gd name="connsiteY10" fmla="*/ 0 h 5142732"/>
              <a:gd name="connsiteX11" fmla="*/ 5854837 w 11921613"/>
              <a:gd name="connsiteY11" fmla="*/ 0 h 5142732"/>
              <a:gd name="connsiteX12" fmla="*/ 6636365 w 11921613"/>
              <a:gd name="connsiteY12" fmla="*/ 0 h 5142732"/>
              <a:gd name="connsiteX13" fmla="*/ 6941028 w 11921613"/>
              <a:gd name="connsiteY13" fmla="*/ 0 h 5142732"/>
              <a:gd name="connsiteX14" fmla="*/ 7245691 w 11921613"/>
              <a:gd name="connsiteY14" fmla="*/ 0 h 5142732"/>
              <a:gd name="connsiteX15" fmla="*/ 8027219 w 11921613"/>
              <a:gd name="connsiteY15" fmla="*/ 0 h 5142732"/>
              <a:gd name="connsiteX16" fmla="*/ 8689531 w 11921613"/>
              <a:gd name="connsiteY16" fmla="*/ 0 h 5142732"/>
              <a:gd name="connsiteX17" fmla="*/ 9471059 w 11921613"/>
              <a:gd name="connsiteY17" fmla="*/ 0 h 5142732"/>
              <a:gd name="connsiteX18" fmla="*/ 10252587 w 11921613"/>
              <a:gd name="connsiteY18" fmla="*/ 0 h 5142732"/>
              <a:gd name="connsiteX19" fmla="*/ 10676467 w 11921613"/>
              <a:gd name="connsiteY19" fmla="*/ 0 h 5142732"/>
              <a:gd name="connsiteX20" fmla="*/ 11921613 w 11921613"/>
              <a:gd name="connsiteY20" fmla="*/ 0 h 5142732"/>
              <a:gd name="connsiteX21" fmla="*/ 11921613 w 11921613"/>
              <a:gd name="connsiteY21" fmla="*/ 591414 h 5142732"/>
              <a:gd name="connsiteX22" fmla="*/ 11921613 w 11921613"/>
              <a:gd name="connsiteY22" fmla="*/ 1131401 h 5142732"/>
              <a:gd name="connsiteX23" fmla="*/ 11921613 w 11921613"/>
              <a:gd name="connsiteY23" fmla="*/ 1825670 h 5142732"/>
              <a:gd name="connsiteX24" fmla="*/ 11921613 w 11921613"/>
              <a:gd name="connsiteY24" fmla="*/ 2571366 h 5142732"/>
              <a:gd name="connsiteX25" fmla="*/ 11921613 w 11921613"/>
              <a:gd name="connsiteY25" fmla="*/ 3111353 h 5142732"/>
              <a:gd name="connsiteX26" fmla="*/ 11921613 w 11921613"/>
              <a:gd name="connsiteY26" fmla="*/ 3651340 h 5142732"/>
              <a:gd name="connsiteX27" fmla="*/ 11921613 w 11921613"/>
              <a:gd name="connsiteY27" fmla="*/ 4242754 h 5142732"/>
              <a:gd name="connsiteX28" fmla="*/ 11921613 w 11921613"/>
              <a:gd name="connsiteY28" fmla="*/ 5142732 h 5142732"/>
              <a:gd name="connsiteX29" fmla="*/ 11497733 w 11921613"/>
              <a:gd name="connsiteY29" fmla="*/ 5142732 h 5142732"/>
              <a:gd name="connsiteX30" fmla="*/ 10954638 w 11921613"/>
              <a:gd name="connsiteY30" fmla="*/ 5142732 h 5142732"/>
              <a:gd name="connsiteX31" fmla="*/ 10411542 w 11921613"/>
              <a:gd name="connsiteY31" fmla="*/ 5142732 h 5142732"/>
              <a:gd name="connsiteX32" fmla="*/ 9749230 w 11921613"/>
              <a:gd name="connsiteY32" fmla="*/ 5142732 h 5142732"/>
              <a:gd name="connsiteX33" fmla="*/ 8967702 w 11921613"/>
              <a:gd name="connsiteY33" fmla="*/ 5142732 h 5142732"/>
              <a:gd name="connsiteX34" fmla="*/ 8663039 w 11921613"/>
              <a:gd name="connsiteY34" fmla="*/ 5142732 h 5142732"/>
              <a:gd name="connsiteX35" fmla="*/ 8000727 w 11921613"/>
              <a:gd name="connsiteY35" fmla="*/ 5142732 h 5142732"/>
              <a:gd name="connsiteX36" fmla="*/ 7099983 w 11921613"/>
              <a:gd name="connsiteY36" fmla="*/ 5142732 h 5142732"/>
              <a:gd name="connsiteX37" fmla="*/ 6318455 w 11921613"/>
              <a:gd name="connsiteY37" fmla="*/ 5142732 h 5142732"/>
              <a:gd name="connsiteX38" fmla="*/ 5417711 w 11921613"/>
              <a:gd name="connsiteY38" fmla="*/ 5142732 h 5142732"/>
              <a:gd name="connsiteX39" fmla="*/ 4755399 w 11921613"/>
              <a:gd name="connsiteY39" fmla="*/ 5142732 h 5142732"/>
              <a:gd name="connsiteX40" fmla="*/ 4212303 w 11921613"/>
              <a:gd name="connsiteY40" fmla="*/ 5142732 h 5142732"/>
              <a:gd name="connsiteX41" fmla="*/ 3549991 w 11921613"/>
              <a:gd name="connsiteY41" fmla="*/ 5142732 h 5142732"/>
              <a:gd name="connsiteX42" fmla="*/ 3126112 w 11921613"/>
              <a:gd name="connsiteY42" fmla="*/ 5142732 h 5142732"/>
              <a:gd name="connsiteX43" fmla="*/ 2702232 w 11921613"/>
              <a:gd name="connsiteY43" fmla="*/ 5142732 h 5142732"/>
              <a:gd name="connsiteX44" fmla="*/ 1920704 w 11921613"/>
              <a:gd name="connsiteY44" fmla="*/ 5142732 h 5142732"/>
              <a:gd name="connsiteX45" fmla="*/ 1616041 w 11921613"/>
              <a:gd name="connsiteY45" fmla="*/ 5142732 h 5142732"/>
              <a:gd name="connsiteX46" fmla="*/ 834513 w 11921613"/>
              <a:gd name="connsiteY46" fmla="*/ 5142732 h 5142732"/>
              <a:gd name="connsiteX47" fmla="*/ 0 w 11921613"/>
              <a:gd name="connsiteY47" fmla="*/ 5142732 h 5142732"/>
              <a:gd name="connsiteX48" fmla="*/ 0 w 11921613"/>
              <a:gd name="connsiteY48" fmla="*/ 4654172 h 5142732"/>
              <a:gd name="connsiteX49" fmla="*/ 0 w 11921613"/>
              <a:gd name="connsiteY49" fmla="*/ 4114186 h 5142732"/>
              <a:gd name="connsiteX50" fmla="*/ 0 w 11921613"/>
              <a:gd name="connsiteY50" fmla="*/ 3574199 h 5142732"/>
              <a:gd name="connsiteX51" fmla="*/ 0 w 11921613"/>
              <a:gd name="connsiteY51" fmla="*/ 3085639 h 5142732"/>
              <a:gd name="connsiteX52" fmla="*/ 0 w 11921613"/>
              <a:gd name="connsiteY52" fmla="*/ 2597080 h 5142732"/>
              <a:gd name="connsiteX53" fmla="*/ 0 w 11921613"/>
              <a:gd name="connsiteY53" fmla="*/ 1851384 h 5142732"/>
              <a:gd name="connsiteX54" fmla="*/ 0 w 11921613"/>
              <a:gd name="connsiteY54" fmla="*/ 1208542 h 5142732"/>
              <a:gd name="connsiteX55" fmla="*/ 0 w 11921613"/>
              <a:gd name="connsiteY55" fmla="*/ 617128 h 5142732"/>
              <a:gd name="connsiteX56" fmla="*/ 0 w 11921613"/>
              <a:gd name="connsiteY56" fmla="*/ 0 h 514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21613" h="5142732" fill="none" extrusionOk="0">
                <a:moveTo>
                  <a:pt x="0" y="0"/>
                </a:moveTo>
                <a:cubicBezTo>
                  <a:pt x="133405" y="12332"/>
                  <a:pt x="222497" y="13107"/>
                  <a:pt x="304663" y="0"/>
                </a:cubicBezTo>
                <a:cubicBezTo>
                  <a:pt x="386829" y="-13107"/>
                  <a:pt x="593284" y="-16367"/>
                  <a:pt x="728543" y="0"/>
                </a:cubicBezTo>
                <a:cubicBezTo>
                  <a:pt x="863802" y="16367"/>
                  <a:pt x="1323523" y="41345"/>
                  <a:pt x="1629287" y="0"/>
                </a:cubicBezTo>
                <a:cubicBezTo>
                  <a:pt x="1935051" y="-41345"/>
                  <a:pt x="1985291" y="4736"/>
                  <a:pt x="2172383" y="0"/>
                </a:cubicBezTo>
                <a:cubicBezTo>
                  <a:pt x="2359475" y="-4736"/>
                  <a:pt x="2448619" y="10526"/>
                  <a:pt x="2715479" y="0"/>
                </a:cubicBezTo>
                <a:cubicBezTo>
                  <a:pt x="2982339" y="-10526"/>
                  <a:pt x="2995536" y="21344"/>
                  <a:pt x="3258574" y="0"/>
                </a:cubicBezTo>
                <a:cubicBezTo>
                  <a:pt x="3521612" y="-21344"/>
                  <a:pt x="3425345" y="-15219"/>
                  <a:pt x="3563238" y="0"/>
                </a:cubicBezTo>
                <a:cubicBezTo>
                  <a:pt x="3701131" y="15219"/>
                  <a:pt x="4043766" y="-27269"/>
                  <a:pt x="4344766" y="0"/>
                </a:cubicBezTo>
                <a:cubicBezTo>
                  <a:pt x="4645766" y="27269"/>
                  <a:pt x="4882937" y="36855"/>
                  <a:pt x="5126294" y="0"/>
                </a:cubicBezTo>
                <a:cubicBezTo>
                  <a:pt x="5369651" y="-36855"/>
                  <a:pt x="5443415" y="-8138"/>
                  <a:pt x="5550173" y="0"/>
                </a:cubicBezTo>
                <a:cubicBezTo>
                  <a:pt x="5656931" y="8138"/>
                  <a:pt x="5713678" y="-12627"/>
                  <a:pt x="5854837" y="0"/>
                </a:cubicBezTo>
                <a:cubicBezTo>
                  <a:pt x="5995996" y="12627"/>
                  <a:pt x="6459394" y="3311"/>
                  <a:pt x="6636365" y="0"/>
                </a:cubicBezTo>
                <a:cubicBezTo>
                  <a:pt x="6813336" y="-3311"/>
                  <a:pt x="6817561" y="13416"/>
                  <a:pt x="6941028" y="0"/>
                </a:cubicBezTo>
                <a:cubicBezTo>
                  <a:pt x="7064495" y="-13416"/>
                  <a:pt x="7095764" y="7996"/>
                  <a:pt x="7245691" y="0"/>
                </a:cubicBezTo>
                <a:cubicBezTo>
                  <a:pt x="7395618" y="-7996"/>
                  <a:pt x="7697378" y="4051"/>
                  <a:pt x="8027219" y="0"/>
                </a:cubicBezTo>
                <a:cubicBezTo>
                  <a:pt x="8357060" y="-4051"/>
                  <a:pt x="8517014" y="-967"/>
                  <a:pt x="8689531" y="0"/>
                </a:cubicBezTo>
                <a:cubicBezTo>
                  <a:pt x="8862048" y="967"/>
                  <a:pt x="9092229" y="14972"/>
                  <a:pt x="9471059" y="0"/>
                </a:cubicBezTo>
                <a:cubicBezTo>
                  <a:pt x="9849889" y="-14972"/>
                  <a:pt x="9907282" y="-16039"/>
                  <a:pt x="10252587" y="0"/>
                </a:cubicBezTo>
                <a:cubicBezTo>
                  <a:pt x="10597892" y="16039"/>
                  <a:pt x="10492380" y="-3983"/>
                  <a:pt x="10676467" y="0"/>
                </a:cubicBezTo>
                <a:cubicBezTo>
                  <a:pt x="10860554" y="3983"/>
                  <a:pt x="11363135" y="18624"/>
                  <a:pt x="11921613" y="0"/>
                </a:cubicBezTo>
                <a:cubicBezTo>
                  <a:pt x="11915436" y="144162"/>
                  <a:pt x="11929321" y="383388"/>
                  <a:pt x="11921613" y="591414"/>
                </a:cubicBezTo>
                <a:cubicBezTo>
                  <a:pt x="11913905" y="799440"/>
                  <a:pt x="11945060" y="972818"/>
                  <a:pt x="11921613" y="1131401"/>
                </a:cubicBezTo>
                <a:cubicBezTo>
                  <a:pt x="11898166" y="1289984"/>
                  <a:pt x="11897239" y="1672516"/>
                  <a:pt x="11921613" y="1825670"/>
                </a:cubicBezTo>
                <a:cubicBezTo>
                  <a:pt x="11945987" y="1978824"/>
                  <a:pt x="11954199" y="2390018"/>
                  <a:pt x="11921613" y="2571366"/>
                </a:cubicBezTo>
                <a:cubicBezTo>
                  <a:pt x="11889027" y="2752714"/>
                  <a:pt x="11922150" y="2847248"/>
                  <a:pt x="11921613" y="3111353"/>
                </a:cubicBezTo>
                <a:cubicBezTo>
                  <a:pt x="11921076" y="3375458"/>
                  <a:pt x="11920592" y="3399812"/>
                  <a:pt x="11921613" y="3651340"/>
                </a:cubicBezTo>
                <a:cubicBezTo>
                  <a:pt x="11922634" y="3902868"/>
                  <a:pt x="11922341" y="4102645"/>
                  <a:pt x="11921613" y="4242754"/>
                </a:cubicBezTo>
                <a:cubicBezTo>
                  <a:pt x="11920885" y="4382863"/>
                  <a:pt x="11922361" y="4829473"/>
                  <a:pt x="11921613" y="5142732"/>
                </a:cubicBezTo>
                <a:cubicBezTo>
                  <a:pt x="11829304" y="5158216"/>
                  <a:pt x="11652643" y="5159174"/>
                  <a:pt x="11497733" y="5142732"/>
                </a:cubicBezTo>
                <a:cubicBezTo>
                  <a:pt x="11342823" y="5126290"/>
                  <a:pt x="11177943" y="5141397"/>
                  <a:pt x="10954638" y="5142732"/>
                </a:cubicBezTo>
                <a:cubicBezTo>
                  <a:pt x="10731334" y="5144067"/>
                  <a:pt x="10562025" y="5167675"/>
                  <a:pt x="10411542" y="5142732"/>
                </a:cubicBezTo>
                <a:cubicBezTo>
                  <a:pt x="10261059" y="5117789"/>
                  <a:pt x="10054292" y="5120668"/>
                  <a:pt x="9749230" y="5142732"/>
                </a:cubicBezTo>
                <a:cubicBezTo>
                  <a:pt x="9444168" y="5164796"/>
                  <a:pt x="9148204" y="5124175"/>
                  <a:pt x="8967702" y="5142732"/>
                </a:cubicBezTo>
                <a:cubicBezTo>
                  <a:pt x="8787200" y="5161289"/>
                  <a:pt x="8749576" y="5131732"/>
                  <a:pt x="8663039" y="5142732"/>
                </a:cubicBezTo>
                <a:cubicBezTo>
                  <a:pt x="8576502" y="5153732"/>
                  <a:pt x="8166542" y="5120223"/>
                  <a:pt x="8000727" y="5142732"/>
                </a:cubicBezTo>
                <a:cubicBezTo>
                  <a:pt x="7834912" y="5165241"/>
                  <a:pt x="7426513" y="5107856"/>
                  <a:pt x="7099983" y="5142732"/>
                </a:cubicBezTo>
                <a:cubicBezTo>
                  <a:pt x="6773453" y="5177608"/>
                  <a:pt x="6475261" y="5135100"/>
                  <a:pt x="6318455" y="5142732"/>
                </a:cubicBezTo>
                <a:cubicBezTo>
                  <a:pt x="6161649" y="5150364"/>
                  <a:pt x="5636311" y="5145676"/>
                  <a:pt x="5417711" y="5142732"/>
                </a:cubicBezTo>
                <a:cubicBezTo>
                  <a:pt x="5199111" y="5139788"/>
                  <a:pt x="5015867" y="5124746"/>
                  <a:pt x="4755399" y="5142732"/>
                </a:cubicBezTo>
                <a:cubicBezTo>
                  <a:pt x="4494931" y="5160718"/>
                  <a:pt x="4437005" y="5149156"/>
                  <a:pt x="4212303" y="5142732"/>
                </a:cubicBezTo>
                <a:cubicBezTo>
                  <a:pt x="3987601" y="5136308"/>
                  <a:pt x="3795589" y="5122100"/>
                  <a:pt x="3549991" y="5142732"/>
                </a:cubicBezTo>
                <a:cubicBezTo>
                  <a:pt x="3304393" y="5163364"/>
                  <a:pt x="3261512" y="5126597"/>
                  <a:pt x="3126112" y="5142732"/>
                </a:cubicBezTo>
                <a:cubicBezTo>
                  <a:pt x="2990712" y="5158867"/>
                  <a:pt x="2820662" y="5157895"/>
                  <a:pt x="2702232" y="5142732"/>
                </a:cubicBezTo>
                <a:cubicBezTo>
                  <a:pt x="2583802" y="5127569"/>
                  <a:pt x="2142881" y="5157993"/>
                  <a:pt x="1920704" y="5142732"/>
                </a:cubicBezTo>
                <a:cubicBezTo>
                  <a:pt x="1698527" y="5127471"/>
                  <a:pt x="1766796" y="5137004"/>
                  <a:pt x="1616041" y="5142732"/>
                </a:cubicBezTo>
                <a:cubicBezTo>
                  <a:pt x="1465286" y="5148460"/>
                  <a:pt x="1144434" y="5131755"/>
                  <a:pt x="834513" y="5142732"/>
                </a:cubicBezTo>
                <a:cubicBezTo>
                  <a:pt x="524592" y="5153709"/>
                  <a:pt x="256149" y="5151188"/>
                  <a:pt x="0" y="5142732"/>
                </a:cubicBezTo>
                <a:cubicBezTo>
                  <a:pt x="8710" y="4998808"/>
                  <a:pt x="619" y="4862861"/>
                  <a:pt x="0" y="4654172"/>
                </a:cubicBezTo>
                <a:cubicBezTo>
                  <a:pt x="-619" y="4445483"/>
                  <a:pt x="24442" y="4289537"/>
                  <a:pt x="0" y="4114186"/>
                </a:cubicBezTo>
                <a:cubicBezTo>
                  <a:pt x="-24442" y="3938835"/>
                  <a:pt x="-3561" y="3823514"/>
                  <a:pt x="0" y="3574199"/>
                </a:cubicBezTo>
                <a:cubicBezTo>
                  <a:pt x="3561" y="3324884"/>
                  <a:pt x="-15590" y="3258680"/>
                  <a:pt x="0" y="3085639"/>
                </a:cubicBezTo>
                <a:cubicBezTo>
                  <a:pt x="15590" y="2912598"/>
                  <a:pt x="-16306" y="2743537"/>
                  <a:pt x="0" y="2597080"/>
                </a:cubicBezTo>
                <a:cubicBezTo>
                  <a:pt x="16306" y="2450623"/>
                  <a:pt x="6909" y="2174113"/>
                  <a:pt x="0" y="1851384"/>
                </a:cubicBezTo>
                <a:cubicBezTo>
                  <a:pt x="-6909" y="1528655"/>
                  <a:pt x="-22016" y="1431152"/>
                  <a:pt x="0" y="1208542"/>
                </a:cubicBezTo>
                <a:cubicBezTo>
                  <a:pt x="22016" y="985932"/>
                  <a:pt x="-12347" y="861686"/>
                  <a:pt x="0" y="617128"/>
                </a:cubicBezTo>
                <a:cubicBezTo>
                  <a:pt x="12347" y="372570"/>
                  <a:pt x="3497" y="199112"/>
                  <a:pt x="0" y="0"/>
                </a:cubicBezTo>
                <a:close/>
              </a:path>
              <a:path w="11921613" h="5142732" stroke="0" extrusionOk="0">
                <a:moveTo>
                  <a:pt x="0" y="0"/>
                </a:moveTo>
                <a:cubicBezTo>
                  <a:pt x="167650" y="6143"/>
                  <a:pt x="292907" y="-9327"/>
                  <a:pt x="423880" y="0"/>
                </a:cubicBezTo>
                <a:cubicBezTo>
                  <a:pt x="554853" y="9327"/>
                  <a:pt x="891231" y="31354"/>
                  <a:pt x="1086191" y="0"/>
                </a:cubicBezTo>
                <a:cubicBezTo>
                  <a:pt x="1281151" y="-31354"/>
                  <a:pt x="1800440" y="-43352"/>
                  <a:pt x="1986936" y="0"/>
                </a:cubicBezTo>
                <a:cubicBezTo>
                  <a:pt x="2173433" y="43352"/>
                  <a:pt x="2201629" y="9874"/>
                  <a:pt x="2291599" y="0"/>
                </a:cubicBezTo>
                <a:cubicBezTo>
                  <a:pt x="2381569" y="-9874"/>
                  <a:pt x="2733968" y="20428"/>
                  <a:pt x="2953911" y="0"/>
                </a:cubicBezTo>
                <a:cubicBezTo>
                  <a:pt x="3173854" y="-20428"/>
                  <a:pt x="3634167" y="1501"/>
                  <a:pt x="3854655" y="0"/>
                </a:cubicBezTo>
                <a:cubicBezTo>
                  <a:pt x="4075143" y="-1501"/>
                  <a:pt x="4076801" y="-9040"/>
                  <a:pt x="4278534" y="0"/>
                </a:cubicBezTo>
                <a:cubicBezTo>
                  <a:pt x="4480267" y="9040"/>
                  <a:pt x="4803236" y="1215"/>
                  <a:pt x="4940846" y="0"/>
                </a:cubicBezTo>
                <a:cubicBezTo>
                  <a:pt x="5078456" y="-1215"/>
                  <a:pt x="5330719" y="-3988"/>
                  <a:pt x="5483942" y="0"/>
                </a:cubicBezTo>
                <a:cubicBezTo>
                  <a:pt x="5637165" y="3988"/>
                  <a:pt x="5905050" y="-6476"/>
                  <a:pt x="6146254" y="0"/>
                </a:cubicBezTo>
                <a:cubicBezTo>
                  <a:pt x="6387458" y="6476"/>
                  <a:pt x="6503170" y="7064"/>
                  <a:pt x="6689350" y="0"/>
                </a:cubicBezTo>
                <a:cubicBezTo>
                  <a:pt x="6875530" y="-7064"/>
                  <a:pt x="7215966" y="-27328"/>
                  <a:pt x="7351661" y="0"/>
                </a:cubicBezTo>
                <a:cubicBezTo>
                  <a:pt x="7487356" y="27328"/>
                  <a:pt x="7640780" y="-14176"/>
                  <a:pt x="7894757" y="0"/>
                </a:cubicBezTo>
                <a:cubicBezTo>
                  <a:pt x="8148734" y="14176"/>
                  <a:pt x="8346370" y="17391"/>
                  <a:pt x="8676285" y="0"/>
                </a:cubicBezTo>
                <a:cubicBezTo>
                  <a:pt x="9006200" y="-17391"/>
                  <a:pt x="9390146" y="17837"/>
                  <a:pt x="9577029" y="0"/>
                </a:cubicBezTo>
                <a:cubicBezTo>
                  <a:pt x="9763912" y="-17837"/>
                  <a:pt x="10158048" y="-37892"/>
                  <a:pt x="10358557" y="0"/>
                </a:cubicBezTo>
                <a:cubicBezTo>
                  <a:pt x="10559066" y="37892"/>
                  <a:pt x="10945739" y="-10341"/>
                  <a:pt x="11259301" y="0"/>
                </a:cubicBezTo>
                <a:cubicBezTo>
                  <a:pt x="11572863" y="10341"/>
                  <a:pt x="11686634" y="31831"/>
                  <a:pt x="11921613" y="0"/>
                </a:cubicBezTo>
                <a:cubicBezTo>
                  <a:pt x="11896948" y="230635"/>
                  <a:pt x="11937749" y="503213"/>
                  <a:pt x="11921613" y="694269"/>
                </a:cubicBezTo>
                <a:cubicBezTo>
                  <a:pt x="11905477" y="885325"/>
                  <a:pt x="11929103" y="1000096"/>
                  <a:pt x="11921613" y="1182828"/>
                </a:cubicBezTo>
                <a:cubicBezTo>
                  <a:pt x="11914123" y="1365560"/>
                  <a:pt x="11894867" y="1563894"/>
                  <a:pt x="11921613" y="1877097"/>
                </a:cubicBezTo>
                <a:cubicBezTo>
                  <a:pt x="11948359" y="2190300"/>
                  <a:pt x="11949285" y="2233640"/>
                  <a:pt x="11921613" y="2571366"/>
                </a:cubicBezTo>
                <a:cubicBezTo>
                  <a:pt x="11893941" y="2909092"/>
                  <a:pt x="11909904" y="2997392"/>
                  <a:pt x="11921613" y="3214208"/>
                </a:cubicBezTo>
                <a:cubicBezTo>
                  <a:pt x="11933322" y="3431024"/>
                  <a:pt x="11937352" y="3541919"/>
                  <a:pt x="11921613" y="3754194"/>
                </a:cubicBezTo>
                <a:cubicBezTo>
                  <a:pt x="11905874" y="3966469"/>
                  <a:pt x="11955988" y="4187562"/>
                  <a:pt x="11921613" y="4499891"/>
                </a:cubicBezTo>
                <a:cubicBezTo>
                  <a:pt x="11887238" y="4812220"/>
                  <a:pt x="11891917" y="4960174"/>
                  <a:pt x="11921613" y="5142732"/>
                </a:cubicBezTo>
                <a:cubicBezTo>
                  <a:pt x="11783705" y="5140370"/>
                  <a:pt x="11665330" y="5148858"/>
                  <a:pt x="11497733" y="5142732"/>
                </a:cubicBezTo>
                <a:cubicBezTo>
                  <a:pt x="11330136" y="5136606"/>
                  <a:pt x="11297589" y="5156401"/>
                  <a:pt x="11193070" y="5142732"/>
                </a:cubicBezTo>
                <a:cubicBezTo>
                  <a:pt x="11088551" y="5129063"/>
                  <a:pt x="10853940" y="5123686"/>
                  <a:pt x="10530758" y="5142732"/>
                </a:cubicBezTo>
                <a:cubicBezTo>
                  <a:pt x="10207576" y="5161778"/>
                  <a:pt x="10026010" y="5143173"/>
                  <a:pt x="9749230" y="5142732"/>
                </a:cubicBezTo>
                <a:cubicBezTo>
                  <a:pt x="9472450" y="5142291"/>
                  <a:pt x="9139206" y="5171047"/>
                  <a:pt x="8848486" y="5142732"/>
                </a:cubicBezTo>
                <a:cubicBezTo>
                  <a:pt x="8557766" y="5114417"/>
                  <a:pt x="8501944" y="5131321"/>
                  <a:pt x="8186174" y="5142732"/>
                </a:cubicBezTo>
                <a:cubicBezTo>
                  <a:pt x="7870404" y="5154143"/>
                  <a:pt x="7895582" y="5148839"/>
                  <a:pt x="7762295" y="5142732"/>
                </a:cubicBezTo>
                <a:cubicBezTo>
                  <a:pt x="7629008" y="5136625"/>
                  <a:pt x="7140298" y="5137009"/>
                  <a:pt x="6861551" y="5142732"/>
                </a:cubicBezTo>
                <a:cubicBezTo>
                  <a:pt x="6582804" y="5148455"/>
                  <a:pt x="6605187" y="5141470"/>
                  <a:pt x="6437671" y="5142732"/>
                </a:cubicBezTo>
                <a:cubicBezTo>
                  <a:pt x="6270155" y="5143994"/>
                  <a:pt x="6218331" y="5139492"/>
                  <a:pt x="6013791" y="5142732"/>
                </a:cubicBezTo>
                <a:cubicBezTo>
                  <a:pt x="5809251" y="5145972"/>
                  <a:pt x="5581305" y="5159703"/>
                  <a:pt x="5470696" y="5142732"/>
                </a:cubicBezTo>
                <a:cubicBezTo>
                  <a:pt x="5360088" y="5125761"/>
                  <a:pt x="5009616" y="5140920"/>
                  <a:pt x="4808384" y="5142732"/>
                </a:cubicBezTo>
                <a:cubicBezTo>
                  <a:pt x="4607152" y="5144544"/>
                  <a:pt x="4630106" y="5131288"/>
                  <a:pt x="4503720" y="5142732"/>
                </a:cubicBezTo>
                <a:cubicBezTo>
                  <a:pt x="4377334" y="5154176"/>
                  <a:pt x="3885838" y="5172531"/>
                  <a:pt x="3602976" y="5142732"/>
                </a:cubicBezTo>
                <a:cubicBezTo>
                  <a:pt x="3320114" y="5112933"/>
                  <a:pt x="3302271" y="5118430"/>
                  <a:pt x="3059881" y="5142732"/>
                </a:cubicBezTo>
                <a:cubicBezTo>
                  <a:pt x="2817491" y="5167034"/>
                  <a:pt x="2822184" y="5145793"/>
                  <a:pt x="2755217" y="5142732"/>
                </a:cubicBezTo>
                <a:cubicBezTo>
                  <a:pt x="2688250" y="5139671"/>
                  <a:pt x="2267094" y="5137088"/>
                  <a:pt x="1854473" y="5142732"/>
                </a:cubicBezTo>
                <a:cubicBezTo>
                  <a:pt x="1441852" y="5148376"/>
                  <a:pt x="1680183" y="5154703"/>
                  <a:pt x="1549810" y="5142732"/>
                </a:cubicBezTo>
                <a:cubicBezTo>
                  <a:pt x="1419437" y="5130761"/>
                  <a:pt x="1166271" y="5157805"/>
                  <a:pt x="1006714" y="5142732"/>
                </a:cubicBezTo>
                <a:cubicBezTo>
                  <a:pt x="847157" y="5127659"/>
                  <a:pt x="674364" y="5158271"/>
                  <a:pt x="582834" y="5142732"/>
                </a:cubicBezTo>
                <a:cubicBezTo>
                  <a:pt x="491304" y="5127193"/>
                  <a:pt x="124419" y="5119839"/>
                  <a:pt x="0" y="5142732"/>
                </a:cubicBezTo>
                <a:cubicBezTo>
                  <a:pt x="-2990" y="5001572"/>
                  <a:pt x="-22254" y="4796266"/>
                  <a:pt x="0" y="4602745"/>
                </a:cubicBezTo>
                <a:cubicBezTo>
                  <a:pt x="22254" y="4409224"/>
                  <a:pt x="-4018" y="4250533"/>
                  <a:pt x="0" y="4011331"/>
                </a:cubicBezTo>
                <a:cubicBezTo>
                  <a:pt x="4018" y="3772129"/>
                  <a:pt x="6593" y="3707971"/>
                  <a:pt x="0" y="3419917"/>
                </a:cubicBezTo>
                <a:cubicBezTo>
                  <a:pt x="-6593" y="3131863"/>
                  <a:pt x="-12715" y="2994891"/>
                  <a:pt x="0" y="2674221"/>
                </a:cubicBezTo>
                <a:cubicBezTo>
                  <a:pt x="12715" y="2353551"/>
                  <a:pt x="15932" y="2311750"/>
                  <a:pt x="0" y="2185661"/>
                </a:cubicBezTo>
                <a:cubicBezTo>
                  <a:pt x="-15932" y="2059572"/>
                  <a:pt x="-5928" y="1708670"/>
                  <a:pt x="0" y="1542820"/>
                </a:cubicBezTo>
                <a:cubicBezTo>
                  <a:pt x="5928" y="1376970"/>
                  <a:pt x="-7129" y="1046720"/>
                  <a:pt x="0" y="797123"/>
                </a:cubicBezTo>
                <a:cubicBezTo>
                  <a:pt x="7129" y="547526"/>
                  <a:pt x="18093" y="169840"/>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fontScale="92500" lnSpcReduction="10000"/>
          </a:bodyPr>
          <a:lstStyle/>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Ce qu'il faut savoir, c'est que nous sommes à l'île Bourbon (Réunion), une petite île de l'océan Indien dans un quartier appelé Sainte-Suzanne, en 1841. La société de cette petite colonie française était basée sur l'économie de plantation soutenue par le système de l'esclavage. Depuis le début du XIXe siècle, l'île a changé d'orientation économique avec l'exploitation de la canne à sucre au lieu du café et des épices, une culture plus lucrative.</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L'histoire commence ici, avec une plante.</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C'est un plant de vanille. C'est une sorte de vigne. Elle grimpe, parfois très haut, et quand elle fleurit et qu'elle est visitée par un pollinisateur, elle produit un bouquet de gousses longues et filandreuses. Correctement traitées, ces gousses dégagent la saveur que nous associons à la vanille.</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Lorsque les explorateurs espagnols ont ramené la vanille du Mexique, elle a été mélangée au chocolat et est devenue une saveur de classe, prisée par les rois, les reines et, bientôt, par tout le monde. </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La demande, naturellement, est montée en flèche. À la fin du 18e siècle, une tonne de vanille mexicaine valait "son poids en argent". Avec des marges bénéficiaires croissantes, quelques plants ont été transportés hors du Mexique vers les jardins botaniques de Paris et de Londres, puis vers les Indes orientales pour voir si la plante pousserait en Europe ou en Asie.</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Elle poussait, mais ne portait pas de fruits, ne produisait pas de haricots. Les fleurs apparaissaient, fleurissaient pendant un jour, se repliaient et tombaient. Sans gousses, il ne pouvait y avoir d'extrait de vanille, et donc rien à vendre. La plante avait besoin d'un pollinisateur. Au Mexique, une petite abeille a fait l'affaire. Personne ne savait comment l'abeille a fait</a:t>
            </a:r>
            <a:r>
              <a:rPr lang="en-US" sz="1800" dirty="0">
                <a:effectLst/>
                <a:latin typeface="Calibri" panose="020F0502020204030204" pitchFamily="34" charset="0"/>
                <a:ea typeface="MyriadPro-Regular"/>
                <a:cs typeface="Arial" panose="020B0604020202020204" pitchFamily="34" charset="0"/>
              </a:rPr>
              <a:t>.</a:t>
            </a:r>
          </a:p>
        </p:txBody>
      </p:sp>
      <p:pic>
        <p:nvPicPr>
          <p:cNvPr id="4" name="Episode-4-Situation-FR">
            <a:hlinkClick r:id="" action="ppaction://media"/>
            <a:extLst>
              <a:ext uri="{FF2B5EF4-FFF2-40B4-BE49-F238E27FC236}">
                <a16:creationId xmlns:a16="http://schemas.microsoft.com/office/drawing/2014/main" id="{E5695049-6BC7-E19F-4DC3-537024EA48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34465" y="113071"/>
            <a:ext cx="1402578" cy="1402578"/>
          </a:xfrm>
          <a:prstGeom prst="rect">
            <a:avLst/>
          </a:prstGeom>
        </p:spPr>
      </p:pic>
    </p:spTree>
    <p:extLst>
      <p:ext uri="{BB962C8B-B14F-4D97-AF65-F5344CB8AC3E}">
        <p14:creationId xmlns:p14="http://schemas.microsoft.com/office/powerpoint/2010/main" val="31661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La situation</a:t>
            </a:r>
            <a:r>
              <a:rPr lang="el-GR" dirty="0"/>
              <a:t> </a:t>
            </a:r>
            <a:r>
              <a:rPr lang="en-US" dirty="0"/>
              <a:t>(cont.)</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690689"/>
            <a:ext cx="11931446" cy="4833936"/>
          </a:xfrm>
          <a:custGeom>
            <a:avLst/>
            <a:gdLst>
              <a:gd name="connsiteX0" fmla="*/ 0 w 11931446"/>
              <a:gd name="connsiteY0" fmla="*/ 0 h 5044408"/>
              <a:gd name="connsiteX1" fmla="*/ 304915 w 11931446"/>
              <a:gd name="connsiteY1" fmla="*/ 0 h 5044408"/>
              <a:gd name="connsiteX2" fmla="*/ 729144 w 11931446"/>
              <a:gd name="connsiteY2" fmla="*/ 0 h 5044408"/>
              <a:gd name="connsiteX3" fmla="*/ 1630631 w 11931446"/>
              <a:gd name="connsiteY3" fmla="*/ 0 h 5044408"/>
              <a:gd name="connsiteX4" fmla="*/ 2174175 w 11931446"/>
              <a:gd name="connsiteY4" fmla="*/ 0 h 5044408"/>
              <a:gd name="connsiteX5" fmla="*/ 2717718 w 11931446"/>
              <a:gd name="connsiteY5" fmla="*/ 0 h 5044408"/>
              <a:gd name="connsiteX6" fmla="*/ 3261262 w 11931446"/>
              <a:gd name="connsiteY6" fmla="*/ 0 h 5044408"/>
              <a:gd name="connsiteX7" fmla="*/ 3566177 w 11931446"/>
              <a:gd name="connsiteY7" fmla="*/ 0 h 5044408"/>
              <a:gd name="connsiteX8" fmla="*/ 4348349 w 11931446"/>
              <a:gd name="connsiteY8" fmla="*/ 0 h 5044408"/>
              <a:gd name="connsiteX9" fmla="*/ 5130522 w 11931446"/>
              <a:gd name="connsiteY9" fmla="*/ 0 h 5044408"/>
              <a:gd name="connsiteX10" fmla="*/ 5554751 w 11931446"/>
              <a:gd name="connsiteY10" fmla="*/ 0 h 5044408"/>
              <a:gd name="connsiteX11" fmla="*/ 5859666 w 11931446"/>
              <a:gd name="connsiteY11" fmla="*/ 0 h 5044408"/>
              <a:gd name="connsiteX12" fmla="*/ 6641838 w 11931446"/>
              <a:gd name="connsiteY12" fmla="*/ 0 h 5044408"/>
              <a:gd name="connsiteX13" fmla="*/ 6946753 w 11931446"/>
              <a:gd name="connsiteY13" fmla="*/ 0 h 5044408"/>
              <a:gd name="connsiteX14" fmla="*/ 7251668 w 11931446"/>
              <a:gd name="connsiteY14" fmla="*/ 0 h 5044408"/>
              <a:gd name="connsiteX15" fmla="*/ 8033840 w 11931446"/>
              <a:gd name="connsiteY15" fmla="*/ 0 h 5044408"/>
              <a:gd name="connsiteX16" fmla="*/ 8696698 w 11931446"/>
              <a:gd name="connsiteY16" fmla="*/ 0 h 5044408"/>
              <a:gd name="connsiteX17" fmla="*/ 9478871 w 11931446"/>
              <a:gd name="connsiteY17" fmla="*/ 0 h 5044408"/>
              <a:gd name="connsiteX18" fmla="*/ 10261044 w 11931446"/>
              <a:gd name="connsiteY18" fmla="*/ 0 h 5044408"/>
              <a:gd name="connsiteX19" fmla="*/ 10685273 w 11931446"/>
              <a:gd name="connsiteY19" fmla="*/ 0 h 5044408"/>
              <a:gd name="connsiteX20" fmla="*/ 11931446 w 11931446"/>
              <a:gd name="connsiteY20" fmla="*/ 0 h 5044408"/>
              <a:gd name="connsiteX21" fmla="*/ 11931446 w 11931446"/>
              <a:gd name="connsiteY21" fmla="*/ 580107 h 5044408"/>
              <a:gd name="connsiteX22" fmla="*/ 11931446 w 11931446"/>
              <a:gd name="connsiteY22" fmla="*/ 1109770 h 5044408"/>
              <a:gd name="connsiteX23" fmla="*/ 11931446 w 11931446"/>
              <a:gd name="connsiteY23" fmla="*/ 1790765 h 5044408"/>
              <a:gd name="connsiteX24" fmla="*/ 11931446 w 11931446"/>
              <a:gd name="connsiteY24" fmla="*/ 2522204 h 5044408"/>
              <a:gd name="connsiteX25" fmla="*/ 11931446 w 11931446"/>
              <a:gd name="connsiteY25" fmla="*/ 3051867 h 5044408"/>
              <a:gd name="connsiteX26" fmla="*/ 11931446 w 11931446"/>
              <a:gd name="connsiteY26" fmla="*/ 3581530 h 5044408"/>
              <a:gd name="connsiteX27" fmla="*/ 11931446 w 11931446"/>
              <a:gd name="connsiteY27" fmla="*/ 4161637 h 5044408"/>
              <a:gd name="connsiteX28" fmla="*/ 11931446 w 11931446"/>
              <a:gd name="connsiteY28" fmla="*/ 5044408 h 5044408"/>
              <a:gd name="connsiteX29" fmla="*/ 11507217 w 11931446"/>
              <a:gd name="connsiteY29" fmla="*/ 5044408 h 5044408"/>
              <a:gd name="connsiteX30" fmla="*/ 10963673 w 11931446"/>
              <a:gd name="connsiteY30" fmla="*/ 5044408 h 5044408"/>
              <a:gd name="connsiteX31" fmla="*/ 10420130 w 11931446"/>
              <a:gd name="connsiteY31" fmla="*/ 5044408 h 5044408"/>
              <a:gd name="connsiteX32" fmla="*/ 9757271 w 11931446"/>
              <a:gd name="connsiteY32" fmla="*/ 5044408 h 5044408"/>
              <a:gd name="connsiteX33" fmla="*/ 8975099 w 11931446"/>
              <a:gd name="connsiteY33" fmla="*/ 5044408 h 5044408"/>
              <a:gd name="connsiteX34" fmla="*/ 8670184 w 11931446"/>
              <a:gd name="connsiteY34" fmla="*/ 5044408 h 5044408"/>
              <a:gd name="connsiteX35" fmla="*/ 8007326 w 11931446"/>
              <a:gd name="connsiteY35" fmla="*/ 5044408 h 5044408"/>
              <a:gd name="connsiteX36" fmla="*/ 7105839 w 11931446"/>
              <a:gd name="connsiteY36" fmla="*/ 5044408 h 5044408"/>
              <a:gd name="connsiteX37" fmla="*/ 6323666 w 11931446"/>
              <a:gd name="connsiteY37" fmla="*/ 5044408 h 5044408"/>
              <a:gd name="connsiteX38" fmla="*/ 5422179 w 11931446"/>
              <a:gd name="connsiteY38" fmla="*/ 5044408 h 5044408"/>
              <a:gd name="connsiteX39" fmla="*/ 4759321 w 11931446"/>
              <a:gd name="connsiteY39" fmla="*/ 5044408 h 5044408"/>
              <a:gd name="connsiteX40" fmla="*/ 4215778 w 11931446"/>
              <a:gd name="connsiteY40" fmla="*/ 5044408 h 5044408"/>
              <a:gd name="connsiteX41" fmla="*/ 3552919 w 11931446"/>
              <a:gd name="connsiteY41" fmla="*/ 5044408 h 5044408"/>
              <a:gd name="connsiteX42" fmla="*/ 3128690 w 11931446"/>
              <a:gd name="connsiteY42" fmla="*/ 5044408 h 5044408"/>
              <a:gd name="connsiteX43" fmla="*/ 2704461 w 11931446"/>
              <a:gd name="connsiteY43" fmla="*/ 5044408 h 5044408"/>
              <a:gd name="connsiteX44" fmla="*/ 1922289 w 11931446"/>
              <a:gd name="connsiteY44" fmla="*/ 5044408 h 5044408"/>
              <a:gd name="connsiteX45" fmla="*/ 1617374 w 11931446"/>
              <a:gd name="connsiteY45" fmla="*/ 5044408 h 5044408"/>
              <a:gd name="connsiteX46" fmla="*/ 835201 w 11931446"/>
              <a:gd name="connsiteY46" fmla="*/ 5044408 h 5044408"/>
              <a:gd name="connsiteX47" fmla="*/ 0 w 11931446"/>
              <a:gd name="connsiteY47" fmla="*/ 5044408 h 5044408"/>
              <a:gd name="connsiteX48" fmla="*/ 0 w 11931446"/>
              <a:gd name="connsiteY48" fmla="*/ 4565189 h 5044408"/>
              <a:gd name="connsiteX49" fmla="*/ 0 w 11931446"/>
              <a:gd name="connsiteY49" fmla="*/ 4035526 h 5044408"/>
              <a:gd name="connsiteX50" fmla="*/ 0 w 11931446"/>
              <a:gd name="connsiteY50" fmla="*/ 3505864 h 5044408"/>
              <a:gd name="connsiteX51" fmla="*/ 0 w 11931446"/>
              <a:gd name="connsiteY51" fmla="*/ 3026645 h 5044408"/>
              <a:gd name="connsiteX52" fmla="*/ 0 w 11931446"/>
              <a:gd name="connsiteY52" fmla="*/ 2547426 h 5044408"/>
              <a:gd name="connsiteX53" fmla="*/ 0 w 11931446"/>
              <a:gd name="connsiteY53" fmla="*/ 1815987 h 5044408"/>
              <a:gd name="connsiteX54" fmla="*/ 0 w 11931446"/>
              <a:gd name="connsiteY54" fmla="*/ 1185436 h 5044408"/>
              <a:gd name="connsiteX55" fmla="*/ 0 w 11931446"/>
              <a:gd name="connsiteY55" fmla="*/ 605329 h 5044408"/>
              <a:gd name="connsiteX56" fmla="*/ 0 w 11931446"/>
              <a:gd name="connsiteY56" fmla="*/ 0 h 50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1446" h="5044408" fill="none" extrusionOk="0">
                <a:moveTo>
                  <a:pt x="0" y="0"/>
                </a:moveTo>
                <a:cubicBezTo>
                  <a:pt x="149393" y="-6152"/>
                  <a:pt x="196540" y="-10365"/>
                  <a:pt x="304915" y="0"/>
                </a:cubicBezTo>
                <a:cubicBezTo>
                  <a:pt x="413290" y="10365"/>
                  <a:pt x="549487" y="6510"/>
                  <a:pt x="729144" y="0"/>
                </a:cubicBezTo>
                <a:cubicBezTo>
                  <a:pt x="908801" y="-6510"/>
                  <a:pt x="1292383" y="407"/>
                  <a:pt x="1630631" y="0"/>
                </a:cubicBezTo>
                <a:cubicBezTo>
                  <a:pt x="1968879" y="-407"/>
                  <a:pt x="2027888" y="13456"/>
                  <a:pt x="2174175" y="0"/>
                </a:cubicBezTo>
                <a:cubicBezTo>
                  <a:pt x="2320462" y="-13456"/>
                  <a:pt x="2497020" y="-17741"/>
                  <a:pt x="2717718" y="0"/>
                </a:cubicBezTo>
                <a:cubicBezTo>
                  <a:pt x="2938416" y="17741"/>
                  <a:pt x="3136029" y="-5005"/>
                  <a:pt x="3261262" y="0"/>
                </a:cubicBezTo>
                <a:cubicBezTo>
                  <a:pt x="3386495" y="5005"/>
                  <a:pt x="3486373" y="3114"/>
                  <a:pt x="3566177" y="0"/>
                </a:cubicBezTo>
                <a:cubicBezTo>
                  <a:pt x="3645981" y="-3114"/>
                  <a:pt x="4050252" y="35521"/>
                  <a:pt x="4348349" y="0"/>
                </a:cubicBezTo>
                <a:cubicBezTo>
                  <a:pt x="4646446" y="-35521"/>
                  <a:pt x="4748240" y="-14491"/>
                  <a:pt x="5130522" y="0"/>
                </a:cubicBezTo>
                <a:cubicBezTo>
                  <a:pt x="5512804" y="14491"/>
                  <a:pt x="5402516" y="-15562"/>
                  <a:pt x="5554751" y="0"/>
                </a:cubicBezTo>
                <a:cubicBezTo>
                  <a:pt x="5706986" y="15562"/>
                  <a:pt x="5744931" y="-133"/>
                  <a:pt x="5859666" y="0"/>
                </a:cubicBezTo>
                <a:cubicBezTo>
                  <a:pt x="5974401" y="133"/>
                  <a:pt x="6342384" y="-29949"/>
                  <a:pt x="6641838" y="0"/>
                </a:cubicBezTo>
                <a:cubicBezTo>
                  <a:pt x="6941292" y="29949"/>
                  <a:pt x="6815363" y="7316"/>
                  <a:pt x="6946753" y="0"/>
                </a:cubicBezTo>
                <a:cubicBezTo>
                  <a:pt x="7078143" y="-7316"/>
                  <a:pt x="7172830" y="-3754"/>
                  <a:pt x="7251668" y="0"/>
                </a:cubicBezTo>
                <a:cubicBezTo>
                  <a:pt x="7330506" y="3754"/>
                  <a:pt x="7719222" y="34507"/>
                  <a:pt x="8033840" y="0"/>
                </a:cubicBezTo>
                <a:cubicBezTo>
                  <a:pt x="8348458" y="-34507"/>
                  <a:pt x="8373285" y="-893"/>
                  <a:pt x="8696698" y="0"/>
                </a:cubicBezTo>
                <a:cubicBezTo>
                  <a:pt x="9020111" y="893"/>
                  <a:pt x="9304840" y="-27437"/>
                  <a:pt x="9478871" y="0"/>
                </a:cubicBezTo>
                <a:cubicBezTo>
                  <a:pt x="9652902" y="27437"/>
                  <a:pt x="9997347" y="-6514"/>
                  <a:pt x="10261044" y="0"/>
                </a:cubicBezTo>
                <a:cubicBezTo>
                  <a:pt x="10524741" y="6514"/>
                  <a:pt x="10520291" y="-15202"/>
                  <a:pt x="10685273" y="0"/>
                </a:cubicBezTo>
                <a:cubicBezTo>
                  <a:pt x="10850255" y="15202"/>
                  <a:pt x="11424779" y="18149"/>
                  <a:pt x="11931446" y="0"/>
                </a:cubicBezTo>
                <a:cubicBezTo>
                  <a:pt x="11911895" y="212104"/>
                  <a:pt x="11944686" y="362111"/>
                  <a:pt x="11931446" y="580107"/>
                </a:cubicBezTo>
                <a:cubicBezTo>
                  <a:pt x="11918206" y="798103"/>
                  <a:pt x="11913359" y="998879"/>
                  <a:pt x="11931446" y="1109770"/>
                </a:cubicBezTo>
                <a:cubicBezTo>
                  <a:pt x="11949533" y="1220661"/>
                  <a:pt x="11923424" y="1455695"/>
                  <a:pt x="11931446" y="1790765"/>
                </a:cubicBezTo>
                <a:cubicBezTo>
                  <a:pt x="11939468" y="2125836"/>
                  <a:pt x="11937928" y="2362446"/>
                  <a:pt x="11931446" y="2522204"/>
                </a:cubicBezTo>
                <a:cubicBezTo>
                  <a:pt x="11924964" y="2681962"/>
                  <a:pt x="11943102" y="2879221"/>
                  <a:pt x="11931446" y="3051867"/>
                </a:cubicBezTo>
                <a:cubicBezTo>
                  <a:pt x="11919790" y="3224513"/>
                  <a:pt x="11908590" y="3329205"/>
                  <a:pt x="11931446" y="3581530"/>
                </a:cubicBezTo>
                <a:cubicBezTo>
                  <a:pt x="11954302" y="3833855"/>
                  <a:pt x="11942140" y="3925707"/>
                  <a:pt x="11931446" y="4161637"/>
                </a:cubicBezTo>
                <a:cubicBezTo>
                  <a:pt x="11920752" y="4397567"/>
                  <a:pt x="11930182" y="4708915"/>
                  <a:pt x="11931446" y="5044408"/>
                </a:cubicBezTo>
                <a:cubicBezTo>
                  <a:pt x="11807420" y="5048186"/>
                  <a:pt x="11709830" y="5047287"/>
                  <a:pt x="11507217" y="5044408"/>
                </a:cubicBezTo>
                <a:cubicBezTo>
                  <a:pt x="11304604" y="5041529"/>
                  <a:pt x="11156412" y="5028002"/>
                  <a:pt x="10963673" y="5044408"/>
                </a:cubicBezTo>
                <a:cubicBezTo>
                  <a:pt x="10770934" y="5060814"/>
                  <a:pt x="10647962" y="5062195"/>
                  <a:pt x="10420130" y="5044408"/>
                </a:cubicBezTo>
                <a:cubicBezTo>
                  <a:pt x="10192298" y="5026621"/>
                  <a:pt x="9928811" y="5017348"/>
                  <a:pt x="9757271" y="5044408"/>
                </a:cubicBezTo>
                <a:cubicBezTo>
                  <a:pt x="9585731" y="5071468"/>
                  <a:pt x="9195354" y="5055292"/>
                  <a:pt x="8975099" y="5044408"/>
                </a:cubicBezTo>
                <a:cubicBezTo>
                  <a:pt x="8754844" y="5033524"/>
                  <a:pt x="8802980" y="5045160"/>
                  <a:pt x="8670184" y="5044408"/>
                </a:cubicBezTo>
                <a:cubicBezTo>
                  <a:pt x="8537389" y="5043656"/>
                  <a:pt x="8263811" y="5044080"/>
                  <a:pt x="8007326" y="5044408"/>
                </a:cubicBezTo>
                <a:cubicBezTo>
                  <a:pt x="7750841" y="5044736"/>
                  <a:pt x="7368505" y="5015920"/>
                  <a:pt x="7105839" y="5044408"/>
                </a:cubicBezTo>
                <a:cubicBezTo>
                  <a:pt x="6843173" y="5072896"/>
                  <a:pt x="6592244" y="5036412"/>
                  <a:pt x="6323666" y="5044408"/>
                </a:cubicBezTo>
                <a:cubicBezTo>
                  <a:pt x="6055088" y="5052404"/>
                  <a:pt x="5612802" y="5060535"/>
                  <a:pt x="5422179" y="5044408"/>
                </a:cubicBezTo>
                <a:cubicBezTo>
                  <a:pt x="5231556" y="5028281"/>
                  <a:pt x="5012850" y="5016714"/>
                  <a:pt x="4759321" y="5044408"/>
                </a:cubicBezTo>
                <a:cubicBezTo>
                  <a:pt x="4505792" y="5072102"/>
                  <a:pt x="4381723" y="5046356"/>
                  <a:pt x="4215778" y="5044408"/>
                </a:cubicBezTo>
                <a:cubicBezTo>
                  <a:pt x="4049833" y="5042460"/>
                  <a:pt x="3744389" y="5058661"/>
                  <a:pt x="3552919" y="5044408"/>
                </a:cubicBezTo>
                <a:cubicBezTo>
                  <a:pt x="3361449" y="5030155"/>
                  <a:pt x="3335455" y="5059473"/>
                  <a:pt x="3128690" y="5044408"/>
                </a:cubicBezTo>
                <a:cubicBezTo>
                  <a:pt x="2921925" y="5029343"/>
                  <a:pt x="2837942" y="5044085"/>
                  <a:pt x="2704461" y="5044408"/>
                </a:cubicBezTo>
                <a:cubicBezTo>
                  <a:pt x="2570980" y="5044731"/>
                  <a:pt x="2151335" y="5046135"/>
                  <a:pt x="1922289" y="5044408"/>
                </a:cubicBezTo>
                <a:cubicBezTo>
                  <a:pt x="1693243" y="5042681"/>
                  <a:pt x="1738705" y="5057726"/>
                  <a:pt x="1617374" y="5044408"/>
                </a:cubicBezTo>
                <a:cubicBezTo>
                  <a:pt x="1496044" y="5031090"/>
                  <a:pt x="1030812" y="5051924"/>
                  <a:pt x="835201" y="5044408"/>
                </a:cubicBezTo>
                <a:cubicBezTo>
                  <a:pt x="639590" y="5036892"/>
                  <a:pt x="231387" y="5026256"/>
                  <a:pt x="0" y="5044408"/>
                </a:cubicBezTo>
                <a:cubicBezTo>
                  <a:pt x="-2845" y="4865675"/>
                  <a:pt x="22006" y="4790594"/>
                  <a:pt x="0" y="4565189"/>
                </a:cubicBezTo>
                <a:cubicBezTo>
                  <a:pt x="-22006" y="4339784"/>
                  <a:pt x="21461" y="4227920"/>
                  <a:pt x="0" y="4035526"/>
                </a:cubicBezTo>
                <a:cubicBezTo>
                  <a:pt x="-21461" y="3843132"/>
                  <a:pt x="23177" y="3769516"/>
                  <a:pt x="0" y="3505864"/>
                </a:cubicBezTo>
                <a:cubicBezTo>
                  <a:pt x="-23177" y="3242212"/>
                  <a:pt x="17700" y="3165663"/>
                  <a:pt x="0" y="3026645"/>
                </a:cubicBezTo>
                <a:cubicBezTo>
                  <a:pt x="-17700" y="2887627"/>
                  <a:pt x="21946" y="2715585"/>
                  <a:pt x="0" y="2547426"/>
                </a:cubicBezTo>
                <a:cubicBezTo>
                  <a:pt x="-21946" y="2379267"/>
                  <a:pt x="-9257" y="2064099"/>
                  <a:pt x="0" y="1815987"/>
                </a:cubicBezTo>
                <a:cubicBezTo>
                  <a:pt x="9257" y="1567875"/>
                  <a:pt x="-29775" y="1383501"/>
                  <a:pt x="0" y="1185436"/>
                </a:cubicBezTo>
                <a:cubicBezTo>
                  <a:pt x="29775" y="987371"/>
                  <a:pt x="-6074" y="772294"/>
                  <a:pt x="0" y="605329"/>
                </a:cubicBezTo>
                <a:cubicBezTo>
                  <a:pt x="6074" y="438364"/>
                  <a:pt x="-5500" y="142576"/>
                  <a:pt x="0" y="0"/>
                </a:cubicBezTo>
                <a:close/>
              </a:path>
              <a:path w="11931446" h="5044408" stroke="0" extrusionOk="0">
                <a:moveTo>
                  <a:pt x="0" y="0"/>
                </a:moveTo>
                <a:cubicBezTo>
                  <a:pt x="127779" y="12714"/>
                  <a:pt x="228386" y="5849"/>
                  <a:pt x="424229" y="0"/>
                </a:cubicBezTo>
                <a:cubicBezTo>
                  <a:pt x="620072" y="-5849"/>
                  <a:pt x="841033" y="6457"/>
                  <a:pt x="1087087" y="0"/>
                </a:cubicBezTo>
                <a:cubicBezTo>
                  <a:pt x="1333141" y="-6457"/>
                  <a:pt x="1638974" y="31667"/>
                  <a:pt x="1988574" y="0"/>
                </a:cubicBezTo>
                <a:cubicBezTo>
                  <a:pt x="2338174" y="-31667"/>
                  <a:pt x="2200293" y="-566"/>
                  <a:pt x="2293489" y="0"/>
                </a:cubicBezTo>
                <a:cubicBezTo>
                  <a:pt x="2386686" y="566"/>
                  <a:pt x="2740934" y="9872"/>
                  <a:pt x="2956347" y="0"/>
                </a:cubicBezTo>
                <a:cubicBezTo>
                  <a:pt x="3171760" y="-9872"/>
                  <a:pt x="3426374" y="23346"/>
                  <a:pt x="3857834" y="0"/>
                </a:cubicBezTo>
                <a:cubicBezTo>
                  <a:pt x="4289294" y="-23346"/>
                  <a:pt x="4109853" y="11"/>
                  <a:pt x="4282063" y="0"/>
                </a:cubicBezTo>
                <a:cubicBezTo>
                  <a:pt x="4454273" y="-11"/>
                  <a:pt x="4696107" y="127"/>
                  <a:pt x="4944922" y="0"/>
                </a:cubicBezTo>
                <a:cubicBezTo>
                  <a:pt x="5193737" y="-127"/>
                  <a:pt x="5235635" y="-20204"/>
                  <a:pt x="5488465" y="0"/>
                </a:cubicBezTo>
                <a:cubicBezTo>
                  <a:pt x="5741295" y="20204"/>
                  <a:pt x="6005266" y="-1424"/>
                  <a:pt x="6151323" y="0"/>
                </a:cubicBezTo>
                <a:cubicBezTo>
                  <a:pt x="6297380" y="1424"/>
                  <a:pt x="6567404" y="-6012"/>
                  <a:pt x="6694867" y="0"/>
                </a:cubicBezTo>
                <a:cubicBezTo>
                  <a:pt x="6822330" y="6012"/>
                  <a:pt x="7148208" y="9024"/>
                  <a:pt x="7357725" y="0"/>
                </a:cubicBezTo>
                <a:cubicBezTo>
                  <a:pt x="7567242" y="-9024"/>
                  <a:pt x="7691091" y="-7190"/>
                  <a:pt x="7901269" y="0"/>
                </a:cubicBezTo>
                <a:cubicBezTo>
                  <a:pt x="8111447" y="7190"/>
                  <a:pt x="8385023" y="14913"/>
                  <a:pt x="8683441" y="0"/>
                </a:cubicBezTo>
                <a:cubicBezTo>
                  <a:pt x="8981859" y="-14913"/>
                  <a:pt x="9182352" y="-16426"/>
                  <a:pt x="9584928" y="0"/>
                </a:cubicBezTo>
                <a:cubicBezTo>
                  <a:pt x="9987504" y="16426"/>
                  <a:pt x="10168409" y="38649"/>
                  <a:pt x="10367101" y="0"/>
                </a:cubicBezTo>
                <a:cubicBezTo>
                  <a:pt x="10565793" y="-38649"/>
                  <a:pt x="10852161" y="-42900"/>
                  <a:pt x="11268588" y="0"/>
                </a:cubicBezTo>
                <a:cubicBezTo>
                  <a:pt x="11685015" y="42900"/>
                  <a:pt x="11766665" y="-30390"/>
                  <a:pt x="11931446" y="0"/>
                </a:cubicBezTo>
                <a:cubicBezTo>
                  <a:pt x="11952721" y="291437"/>
                  <a:pt x="11939939" y="486855"/>
                  <a:pt x="11931446" y="680995"/>
                </a:cubicBezTo>
                <a:cubicBezTo>
                  <a:pt x="11922953" y="875135"/>
                  <a:pt x="11937645" y="1052844"/>
                  <a:pt x="11931446" y="1160214"/>
                </a:cubicBezTo>
                <a:cubicBezTo>
                  <a:pt x="11925247" y="1267584"/>
                  <a:pt x="11919526" y="1506313"/>
                  <a:pt x="11931446" y="1841209"/>
                </a:cubicBezTo>
                <a:cubicBezTo>
                  <a:pt x="11943366" y="2176106"/>
                  <a:pt x="11920170" y="2243440"/>
                  <a:pt x="11931446" y="2522204"/>
                </a:cubicBezTo>
                <a:cubicBezTo>
                  <a:pt x="11942722" y="2800969"/>
                  <a:pt x="11924782" y="2957521"/>
                  <a:pt x="11931446" y="3152755"/>
                </a:cubicBezTo>
                <a:cubicBezTo>
                  <a:pt x="11938110" y="3347989"/>
                  <a:pt x="11932062" y="3522507"/>
                  <a:pt x="11931446" y="3682418"/>
                </a:cubicBezTo>
                <a:cubicBezTo>
                  <a:pt x="11930830" y="3842329"/>
                  <a:pt x="11936205" y="4070035"/>
                  <a:pt x="11931446" y="4413857"/>
                </a:cubicBezTo>
                <a:cubicBezTo>
                  <a:pt x="11926687" y="4757679"/>
                  <a:pt x="11946053" y="4803667"/>
                  <a:pt x="11931446" y="5044408"/>
                </a:cubicBezTo>
                <a:cubicBezTo>
                  <a:pt x="11751601" y="5023543"/>
                  <a:pt x="11664700" y="5059815"/>
                  <a:pt x="11507217" y="5044408"/>
                </a:cubicBezTo>
                <a:cubicBezTo>
                  <a:pt x="11349734" y="5029001"/>
                  <a:pt x="11276188" y="5055606"/>
                  <a:pt x="11202302" y="5044408"/>
                </a:cubicBezTo>
                <a:cubicBezTo>
                  <a:pt x="11128416" y="5033210"/>
                  <a:pt x="10827937" y="5011822"/>
                  <a:pt x="10539444" y="5044408"/>
                </a:cubicBezTo>
                <a:cubicBezTo>
                  <a:pt x="10250951" y="5076994"/>
                  <a:pt x="10000249" y="5008369"/>
                  <a:pt x="9757271" y="5044408"/>
                </a:cubicBezTo>
                <a:cubicBezTo>
                  <a:pt x="9514293" y="5080447"/>
                  <a:pt x="9099219" y="5057472"/>
                  <a:pt x="8855784" y="5044408"/>
                </a:cubicBezTo>
                <a:cubicBezTo>
                  <a:pt x="8612349" y="5031344"/>
                  <a:pt x="8337598" y="5055802"/>
                  <a:pt x="8192926" y="5044408"/>
                </a:cubicBezTo>
                <a:cubicBezTo>
                  <a:pt x="8048254" y="5033014"/>
                  <a:pt x="7961360" y="5039048"/>
                  <a:pt x="7768697" y="5044408"/>
                </a:cubicBezTo>
                <a:cubicBezTo>
                  <a:pt x="7576034" y="5049768"/>
                  <a:pt x="7299366" y="5085823"/>
                  <a:pt x="6867210" y="5044408"/>
                </a:cubicBezTo>
                <a:cubicBezTo>
                  <a:pt x="6435054" y="5002993"/>
                  <a:pt x="6619357" y="5057600"/>
                  <a:pt x="6442981" y="5044408"/>
                </a:cubicBezTo>
                <a:cubicBezTo>
                  <a:pt x="6266605" y="5031216"/>
                  <a:pt x="6132737" y="5055788"/>
                  <a:pt x="6018752" y="5044408"/>
                </a:cubicBezTo>
                <a:cubicBezTo>
                  <a:pt x="5904767" y="5033028"/>
                  <a:pt x="5596429" y="5066197"/>
                  <a:pt x="5475208" y="5044408"/>
                </a:cubicBezTo>
                <a:cubicBezTo>
                  <a:pt x="5353987" y="5022619"/>
                  <a:pt x="5101325" y="5062499"/>
                  <a:pt x="4812350" y="5044408"/>
                </a:cubicBezTo>
                <a:cubicBezTo>
                  <a:pt x="4523375" y="5026317"/>
                  <a:pt x="4571894" y="5044682"/>
                  <a:pt x="4507435" y="5044408"/>
                </a:cubicBezTo>
                <a:cubicBezTo>
                  <a:pt x="4442976" y="5044134"/>
                  <a:pt x="3823916" y="5056677"/>
                  <a:pt x="3605948" y="5044408"/>
                </a:cubicBezTo>
                <a:cubicBezTo>
                  <a:pt x="3387980" y="5032139"/>
                  <a:pt x="3228292" y="5031286"/>
                  <a:pt x="3062404" y="5044408"/>
                </a:cubicBezTo>
                <a:cubicBezTo>
                  <a:pt x="2896516" y="5057530"/>
                  <a:pt x="2855328" y="5054037"/>
                  <a:pt x="2757490" y="5044408"/>
                </a:cubicBezTo>
                <a:cubicBezTo>
                  <a:pt x="2659652" y="5034779"/>
                  <a:pt x="2060643" y="5021400"/>
                  <a:pt x="1856003" y="5044408"/>
                </a:cubicBezTo>
                <a:cubicBezTo>
                  <a:pt x="1651363" y="5067416"/>
                  <a:pt x="1617573" y="5057473"/>
                  <a:pt x="1551088" y="5044408"/>
                </a:cubicBezTo>
                <a:cubicBezTo>
                  <a:pt x="1484603" y="5031343"/>
                  <a:pt x="1159761" y="5021430"/>
                  <a:pt x="1007544" y="5044408"/>
                </a:cubicBezTo>
                <a:cubicBezTo>
                  <a:pt x="855327" y="5067386"/>
                  <a:pt x="744176" y="5023998"/>
                  <a:pt x="583315" y="5044408"/>
                </a:cubicBezTo>
                <a:cubicBezTo>
                  <a:pt x="422454" y="5064818"/>
                  <a:pt x="277941" y="5073151"/>
                  <a:pt x="0" y="5044408"/>
                </a:cubicBezTo>
                <a:cubicBezTo>
                  <a:pt x="12957" y="4816183"/>
                  <a:pt x="2604" y="4630139"/>
                  <a:pt x="0" y="4514745"/>
                </a:cubicBezTo>
                <a:cubicBezTo>
                  <a:pt x="-2604" y="4399351"/>
                  <a:pt x="-13203" y="4144070"/>
                  <a:pt x="0" y="3934638"/>
                </a:cubicBezTo>
                <a:cubicBezTo>
                  <a:pt x="13203" y="3725206"/>
                  <a:pt x="10556" y="3549568"/>
                  <a:pt x="0" y="3354531"/>
                </a:cubicBezTo>
                <a:cubicBezTo>
                  <a:pt x="-10556" y="3159494"/>
                  <a:pt x="26442" y="2787860"/>
                  <a:pt x="0" y="2623092"/>
                </a:cubicBezTo>
                <a:cubicBezTo>
                  <a:pt x="-26442" y="2458324"/>
                  <a:pt x="-1477" y="2330136"/>
                  <a:pt x="0" y="2143873"/>
                </a:cubicBezTo>
                <a:cubicBezTo>
                  <a:pt x="1477" y="1957610"/>
                  <a:pt x="30118" y="1801122"/>
                  <a:pt x="0" y="1513322"/>
                </a:cubicBezTo>
                <a:cubicBezTo>
                  <a:pt x="-30118" y="1225522"/>
                  <a:pt x="3513" y="1058309"/>
                  <a:pt x="0" y="781883"/>
                </a:cubicBezTo>
                <a:cubicBezTo>
                  <a:pt x="-3513" y="505457"/>
                  <a:pt x="-37319" y="19349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fontScale="92500" lnSpcReduction="10000"/>
          </a:bodyPr>
          <a:lstStyle/>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Que peut-on faire? Dans les années 1790, les gens connaissaient le sexe des plantes. Les abeilles, ils le savaient, étaient des pollinisateurs. Si seulement les gens pouvaient trouver où se cachent les parties sexuelles de la vanille, ils pourraient devenir des substituts d'abeilles.</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Ils ont à nouveau essayer. Un propriétaire de plantation, Ferréol </a:t>
            </a:r>
            <a:r>
              <a:rPr lang="fr-FR" sz="1800" dirty="0" err="1">
                <a:latin typeface="Calibri" panose="020F0502020204030204" pitchFamily="34" charset="0"/>
                <a:ea typeface="MyriadPro-Regular"/>
                <a:cs typeface="Arial" panose="020B0604020202020204" pitchFamily="34" charset="0"/>
              </a:rPr>
              <a:t>Bellier</a:t>
            </a:r>
            <a:r>
              <a:rPr lang="fr-FR" sz="1800" dirty="0">
                <a:latin typeface="Calibri" panose="020F0502020204030204" pitchFamily="34" charset="0"/>
                <a:ea typeface="MyriadPro-Regular"/>
                <a:cs typeface="Arial" panose="020B0604020202020204" pitchFamily="34" charset="0"/>
              </a:rPr>
              <a:t>-Beaumont, sur l'île de la Réunion, à mi-chemin entre l'Inde et l'Afrique, avait reçu un bouquet de plants de vanille du gouvernement à Paris. Il les a plantés, et un, un seul, a tenu pendant 22 ans. Il n'a jamais porté de fruits!</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Il est important de montrer l'atmosphère oppressante et sordide de la condition d'esclave mais parfois aussi, une relation de confiance se développe avec les maîtres et doit aussi être abordée en parallèle avec la solitude, la violence, et l'exclusion. Il faut surtout considérer dans ce cas la non-reconnaissance des découvertes faites par un esclave par la société de l'époque. Il semble nécessaire de souligner la mort misérable de cet homme libre malgré la richesse que ses découvertes ont apporté à l'île.</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L'histoire racontée est celle d'Edmond </a:t>
            </a:r>
            <a:r>
              <a:rPr lang="fr-FR" sz="1800" dirty="0" err="1">
                <a:latin typeface="Calibri" panose="020F0502020204030204" pitchFamily="34" charset="0"/>
                <a:ea typeface="MyriadPro-Regular"/>
                <a:cs typeface="Arial" panose="020B0604020202020204" pitchFamily="34" charset="0"/>
              </a:rPr>
              <a:t>Albius</a:t>
            </a:r>
            <a:r>
              <a:rPr lang="fr-FR" sz="1800" dirty="0">
                <a:latin typeface="Calibri" panose="020F0502020204030204" pitchFamily="34" charset="0"/>
                <a:ea typeface="MyriadPro-Regular"/>
                <a:cs typeface="Arial" panose="020B0604020202020204" pitchFamily="34" charset="0"/>
              </a:rPr>
              <a:t>, dont le surnom était "Petit diable ingénieux", il est né esclave en 1829, à Sainte Suzanne, sur l'île de la Réunion. Sa mère est morte en couches, et il n'a jamais connu son père. Dans sa jeunesse, il est envoyé chez le botaniste Ferréol </a:t>
            </a:r>
            <a:r>
              <a:rPr lang="fr-FR" sz="1800" dirty="0" err="1">
                <a:latin typeface="Calibri" panose="020F0502020204030204" pitchFamily="34" charset="0"/>
                <a:ea typeface="MyriadPro-Regular"/>
                <a:cs typeface="Arial" panose="020B0604020202020204" pitchFamily="34" charset="0"/>
              </a:rPr>
              <a:t>Bellier</a:t>
            </a:r>
            <a:r>
              <a:rPr lang="fr-FR" sz="1800" dirty="0">
                <a:latin typeface="Calibri" panose="020F0502020204030204" pitchFamily="34" charset="0"/>
                <a:ea typeface="MyriadPro-Regular"/>
                <a:cs typeface="Arial" panose="020B0604020202020204" pitchFamily="34" charset="0"/>
              </a:rPr>
              <a:t>-Beaumont, un riche fermier, et devient l'apprenti de ce passionné de botanique et plus précisément de son domaine de prédilection: les orchidées.</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Le petit esclave était très passionné par cette étude, il était très curieux et observateur</a:t>
            </a:r>
            <a:r>
              <a:rPr lang="en-US" sz="1800" dirty="0">
                <a:effectLst/>
                <a:latin typeface="Calibri" panose="020F0502020204030204" pitchFamily="34" charset="0"/>
                <a:ea typeface="MyriadPro-Regular"/>
                <a:cs typeface="Arial" panose="020B0604020202020204" pitchFamily="34" charset="0"/>
              </a:rPr>
              <a:t>. </a:t>
            </a:r>
          </a:p>
        </p:txBody>
      </p:sp>
    </p:spTree>
    <p:extLst>
      <p:ext uri="{BB962C8B-B14F-4D97-AF65-F5344CB8AC3E}">
        <p14:creationId xmlns:p14="http://schemas.microsoft.com/office/powerpoint/2010/main" val="397480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0BB8E1-0F5F-44A9-BD58-C733E8FC7F10}"/>
              </a:ext>
            </a:extLst>
          </p:cNvPr>
          <p:cNvSpPr>
            <a:spLocks noGrp="1"/>
          </p:cNvSpPr>
          <p:nvPr>
            <p:ph type="title"/>
          </p:nvPr>
        </p:nvSpPr>
        <p:spPr/>
        <p:txBody>
          <a:bodyPr/>
          <a:lstStyle/>
          <a:p>
            <a:r>
              <a:rPr lang="en-US" dirty="0"/>
              <a:t>La situation</a:t>
            </a:r>
            <a:r>
              <a:rPr lang="el-GR" dirty="0"/>
              <a:t> </a:t>
            </a:r>
            <a:r>
              <a:rPr lang="en-US" dirty="0"/>
              <a:t>(cont.)</a:t>
            </a:r>
            <a:endParaRPr lang="en-GB" dirty="0"/>
          </a:p>
        </p:txBody>
      </p:sp>
      <p:sp>
        <p:nvSpPr>
          <p:cNvPr id="3" name="Θέση περιεχομένου 2">
            <a:extLst>
              <a:ext uri="{FF2B5EF4-FFF2-40B4-BE49-F238E27FC236}">
                <a16:creationId xmlns:a16="http://schemas.microsoft.com/office/drawing/2014/main" id="{752FCEED-0D36-4C7B-9FB9-F7F0E1803483}"/>
              </a:ext>
            </a:extLst>
          </p:cNvPr>
          <p:cNvSpPr>
            <a:spLocks noGrp="1"/>
          </p:cNvSpPr>
          <p:nvPr>
            <p:ph idx="1"/>
          </p:nvPr>
        </p:nvSpPr>
        <p:spPr>
          <a:xfrm>
            <a:off x="172064" y="1690688"/>
            <a:ext cx="11931446" cy="5053012"/>
          </a:xfrm>
          <a:custGeom>
            <a:avLst/>
            <a:gdLst>
              <a:gd name="connsiteX0" fmla="*/ 0 w 11931446"/>
              <a:gd name="connsiteY0" fmla="*/ 0 h 5044408"/>
              <a:gd name="connsiteX1" fmla="*/ 304915 w 11931446"/>
              <a:gd name="connsiteY1" fmla="*/ 0 h 5044408"/>
              <a:gd name="connsiteX2" fmla="*/ 729144 w 11931446"/>
              <a:gd name="connsiteY2" fmla="*/ 0 h 5044408"/>
              <a:gd name="connsiteX3" fmla="*/ 1630631 w 11931446"/>
              <a:gd name="connsiteY3" fmla="*/ 0 h 5044408"/>
              <a:gd name="connsiteX4" fmla="*/ 2174175 w 11931446"/>
              <a:gd name="connsiteY4" fmla="*/ 0 h 5044408"/>
              <a:gd name="connsiteX5" fmla="*/ 2717718 w 11931446"/>
              <a:gd name="connsiteY5" fmla="*/ 0 h 5044408"/>
              <a:gd name="connsiteX6" fmla="*/ 3261262 w 11931446"/>
              <a:gd name="connsiteY6" fmla="*/ 0 h 5044408"/>
              <a:gd name="connsiteX7" fmla="*/ 3566177 w 11931446"/>
              <a:gd name="connsiteY7" fmla="*/ 0 h 5044408"/>
              <a:gd name="connsiteX8" fmla="*/ 4348349 w 11931446"/>
              <a:gd name="connsiteY8" fmla="*/ 0 h 5044408"/>
              <a:gd name="connsiteX9" fmla="*/ 5130522 w 11931446"/>
              <a:gd name="connsiteY9" fmla="*/ 0 h 5044408"/>
              <a:gd name="connsiteX10" fmla="*/ 5554751 w 11931446"/>
              <a:gd name="connsiteY10" fmla="*/ 0 h 5044408"/>
              <a:gd name="connsiteX11" fmla="*/ 5859666 w 11931446"/>
              <a:gd name="connsiteY11" fmla="*/ 0 h 5044408"/>
              <a:gd name="connsiteX12" fmla="*/ 6641838 w 11931446"/>
              <a:gd name="connsiteY12" fmla="*/ 0 h 5044408"/>
              <a:gd name="connsiteX13" fmla="*/ 6946753 w 11931446"/>
              <a:gd name="connsiteY13" fmla="*/ 0 h 5044408"/>
              <a:gd name="connsiteX14" fmla="*/ 7251668 w 11931446"/>
              <a:gd name="connsiteY14" fmla="*/ 0 h 5044408"/>
              <a:gd name="connsiteX15" fmla="*/ 8033840 w 11931446"/>
              <a:gd name="connsiteY15" fmla="*/ 0 h 5044408"/>
              <a:gd name="connsiteX16" fmla="*/ 8696698 w 11931446"/>
              <a:gd name="connsiteY16" fmla="*/ 0 h 5044408"/>
              <a:gd name="connsiteX17" fmla="*/ 9478871 w 11931446"/>
              <a:gd name="connsiteY17" fmla="*/ 0 h 5044408"/>
              <a:gd name="connsiteX18" fmla="*/ 10261044 w 11931446"/>
              <a:gd name="connsiteY18" fmla="*/ 0 h 5044408"/>
              <a:gd name="connsiteX19" fmla="*/ 10685273 w 11931446"/>
              <a:gd name="connsiteY19" fmla="*/ 0 h 5044408"/>
              <a:gd name="connsiteX20" fmla="*/ 11931446 w 11931446"/>
              <a:gd name="connsiteY20" fmla="*/ 0 h 5044408"/>
              <a:gd name="connsiteX21" fmla="*/ 11931446 w 11931446"/>
              <a:gd name="connsiteY21" fmla="*/ 580107 h 5044408"/>
              <a:gd name="connsiteX22" fmla="*/ 11931446 w 11931446"/>
              <a:gd name="connsiteY22" fmla="*/ 1109770 h 5044408"/>
              <a:gd name="connsiteX23" fmla="*/ 11931446 w 11931446"/>
              <a:gd name="connsiteY23" fmla="*/ 1790765 h 5044408"/>
              <a:gd name="connsiteX24" fmla="*/ 11931446 w 11931446"/>
              <a:gd name="connsiteY24" fmla="*/ 2522204 h 5044408"/>
              <a:gd name="connsiteX25" fmla="*/ 11931446 w 11931446"/>
              <a:gd name="connsiteY25" fmla="*/ 3051867 h 5044408"/>
              <a:gd name="connsiteX26" fmla="*/ 11931446 w 11931446"/>
              <a:gd name="connsiteY26" fmla="*/ 3581530 h 5044408"/>
              <a:gd name="connsiteX27" fmla="*/ 11931446 w 11931446"/>
              <a:gd name="connsiteY27" fmla="*/ 4161637 h 5044408"/>
              <a:gd name="connsiteX28" fmla="*/ 11931446 w 11931446"/>
              <a:gd name="connsiteY28" fmla="*/ 5044408 h 5044408"/>
              <a:gd name="connsiteX29" fmla="*/ 11507217 w 11931446"/>
              <a:gd name="connsiteY29" fmla="*/ 5044408 h 5044408"/>
              <a:gd name="connsiteX30" fmla="*/ 10963673 w 11931446"/>
              <a:gd name="connsiteY30" fmla="*/ 5044408 h 5044408"/>
              <a:gd name="connsiteX31" fmla="*/ 10420130 w 11931446"/>
              <a:gd name="connsiteY31" fmla="*/ 5044408 h 5044408"/>
              <a:gd name="connsiteX32" fmla="*/ 9757271 w 11931446"/>
              <a:gd name="connsiteY32" fmla="*/ 5044408 h 5044408"/>
              <a:gd name="connsiteX33" fmla="*/ 8975099 w 11931446"/>
              <a:gd name="connsiteY33" fmla="*/ 5044408 h 5044408"/>
              <a:gd name="connsiteX34" fmla="*/ 8670184 w 11931446"/>
              <a:gd name="connsiteY34" fmla="*/ 5044408 h 5044408"/>
              <a:gd name="connsiteX35" fmla="*/ 8007326 w 11931446"/>
              <a:gd name="connsiteY35" fmla="*/ 5044408 h 5044408"/>
              <a:gd name="connsiteX36" fmla="*/ 7105839 w 11931446"/>
              <a:gd name="connsiteY36" fmla="*/ 5044408 h 5044408"/>
              <a:gd name="connsiteX37" fmla="*/ 6323666 w 11931446"/>
              <a:gd name="connsiteY37" fmla="*/ 5044408 h 5044408"/>
              <a:gd name="connsiteX38" fmla="*/ 5422179 w 11931446"/>
              <a:gd name="connsiteY38" fmla="*/ 5044408 h 5044408"/>
              <a:gd name="connsiteX39" fmla="*/ 4759321 w 11931446"/>
              <a:gd name="connsiteY39" fmla="*/ 5044408 h 5044408"/>
              <a:gd name="connsiteX40" fmla="*/ 4215778 w 11931446"/>
              <a:gd name="connsiteY40" fmla="*/ 5044408 h 5044408"/>
              <a:gd name="connsiteX41" fmla="*/ 3552919 w 11931446"/>
              <a:gd name="connsiteY41" fmla="*/ 5044408 h 5044408"/>
              <a:gd name="connsiteX42" fmla="*/ 3128690 w 11931446"/>
              <a:gd name="connsiteY42" fmla="*/ 5044408 h 5044408"/>
              <a:gd name="connsiteX43" fmla="*/ 2704461 w 11931446"/>
              <a:gd name="connsiteY43" fmla="*/ 5044408 h 5044408"/>
              <a:gd name="connsiteX44" fmla="*/ 1922289 w 11931446"/>
              <a:gd name="connsiteY44" fmla="*/ 5044408 h 5044408"/>
              <a:gd name="connsiteX45" fmla="*/ 1617374 w 11931446"/>
              <a:gd name="connsiteY45" fmla="*/ 5044408 h 5044408"/>
              <a:gd name="connsiteX46" fmla="*/ 835201 w 11931446"/>
              <a:gd name="connsiteY46" fmla="*/ 5044408 h 5044408"/>
              <a:gd name="connsiteX47" fmla="*/ 0 w 11931446"/>
              <a:gd name="connsiteY47" fmla="*/ 5044408 h 5044408"/>
              <a:gd name="connsiteX48" fmla="*/ 0 w 11931446"/>
              <a:gd name="connsiteY48" fmla="*/ 4565189 h 5044408"/>
              <a:gd name="connsiteX49" fmla="*/ 0 w 11931446"/>
              <a:gd name="connsiteY49" fmla="*/ 4035526 h 5044408"/>
              <a:gd name="connsiteX50" fmla="*/ 0 w 11931446"/>
              <a:gd name="connsiteY50" fmla="*/ 3505864 h 5044408"/>
              <a:gd name="connsiteX51" fmla="*/ 0 w 11931446"/>
              <a:gd name="connsiteY51" fmla="*/ 3026645 h 5044408"/>
              <a:gd name="connsiteX52" fmla="*/ 0 w 11931446"/>
              <a:gd name="connsiteY52" fmla="*/ 2547426 h 5044408"/>
              <a:gd name="connsiteX53" fmla="*/ 0 w 11931446"/>
              <a:gd name="connsiteY53" fmla="*/ 1815987 h 5044408"/>
              <a:gd name="connsiteX54" fmla="*/ 0 w 11931446"/>
              <a:gd name="connsiteY54" fmla="*/ 1185436 h 5044408"/>
              <a:gd name="connsiteX55" fmla="*/ 0 w 11931446"/>
              <a:gd name="connsiteY55" fmla="*/ 605329 h 5044408"/>
              <a:gd name="connsiteX56" fmla="*/ 0 w 11931446"/>
              <a:gd name="connsiteY56" fmla="*/ 0 h 50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1446" h="5044408" fill="none" extrusionOk="0">
                <a:moveTo>
                  <a:pt x="0" y="0"/>
                </a:moveTo>
                <a:cubicBezTo>
                  <a:pt x="149393" y="-6152"/>
                  <a:pt x="196540" y="-10365"/>
                  <a:pt x="304915" y="0"/>
                </a:cubicBezTo>
                <a:cubicBezTo>
                  <a:pt x="413290" y="10365"/>
                  <a:pt x="549487" y="6510"/>
                  <a:pt x="729144" y="0"/>
                </a:cubicBezTo>
                <a:cubicBezTo>
                  <a:pt x="908801" y="-6510"/>
                  <a:pt x="1292383" y="407"/>
                  <a:pt x="1630631" y="0"/>
                </a:cubicBezTo>
                <a:cubicBezTo>
                  <a:pt x="1968879" y="-407"/>
                  <a:pt x="2027888" y="13456"/>
                  <a:pt x="2174175" y="0"/>
                </a:cubicBezTo>
                <a:cubicBezTo>
                  <a:pt x="2320462" y="-13456"/>
                  <a:pt x="2497020" y="-17741"/>
                  <a:pt x="2717718" y="0"/>
                </a:cubicBezTo>
                <a:cubicBezTo>
                  <a:pt x="2938416" y="17741"/>
                  <a:pt x="3136029" y="-5005"/>
                  <a:pt x="3261262" y="0"/>
                </a:cubicBezTo>
                <a:cubicBezTo>
                  <a:pt x="3386495" y="5005"/>
                  <a:pt x="3486373" y="3114"/>
                  <a:pt x="3566177" y="0"/>
                </a:cubicBezTo>
                <a:cubicBezTo>
                  <a:pt x="3645981" y="-3114"/>
                  <a:pt x="4050252" y="35521"/>
                  <a:pt x="4348349" y="0"/>
                </a:cubicBezTo>
                <a:cubicBezTo>
                  <a:pt x="4646446" y="-35521"/>
                  <a:pt x="4748240" y="-14491"/>
                  <a:pt x="5130522" y="0"/>
                </a:cubicBezTo>
                <a:cubicBezTo>
                  <a:pt x="5512804" y="14491"/>
                  <a:pt x="5402516" y="-15562"/>
                  <a:pt x="5554751" y="0"/>
                </a:cubicBezTo>
                <a:cubicBezTo>
                  <a:pt x="5706986" y="15562"/>
                  <a:pt x="5744931" y="-133"/>
                  <a:pt x="5859666" y="0"/>
                </a:cubicBezTo>
                <a:cubicBezTo>
                  <a:pt x="5974401" y="133"/>
                  <a:pt x="6342384" y="-29949"/>
                  <a:pt x="6641838" y="0"/>
                </a:cubicBezTo>
                <a:cubicBezTo>
                  <a:pt x="6941292" y="29949"/>
                  <a:pt x="6815363" y="7316"/>
                  <a:pt x="6946753" y="0"/>
                </a:cubicBezTo>
                <a:cubicBezTo>
                  <a:pt x="7078143" y="-7316"/>
                  <a:pt x="7172830" y="-3754"/>
                  <a:pt x="7251668" y="0"/>
                </a:cubicBezTo>
                <a:cubicBezTo>
                  <a:pt x="7330506" y="3754"/>
                  <a:pt x="7719222" y="34507"/>
                  <a:pt x="8033840" y="0"/>
                </a:cubicBezTo>
                <a:cubicBezTo>
                  <a:pt x="8348458" y="-34507"/>
                  <a:pt x="8373285" y="-893"/>
                  <a:pt x="8696698" y="0"/>
                </a:cubicBezTo>
                <a:cubicBezTo>
                  <a:pt x="9020111" y="893"/>
                  <a:pt x="9304840" y="-27437"/>
                  <a:pt x="9478871" y="0"/>
                </a:cubicBezTo>
                <a:cubicBezTo>
                  <a:pt x="9652902" y="27437"/>
                  <a:pt x="9997347" y="-6514"/>
                  <a:pt x="10261044" y="0"/>
                </a:cubicBezTo>
                <a:cubicBezTo>
                  <a:pt x="10524741" y="6514"/>
                  <a:pt x="10520291" y="-15202"/>
                  <a:pt x="10685273" y="0"/>
                </a:cubicBezTo>
                <a:cubicBezTo>
                  <a:pt x="10850255" y="15202"/>
                  <a:pt x="11424779" y="18149"/>
                  <a:pt x="11931446" y="0"/>
                </a:cubicBezTo>
                <a:cubicBezTo>
                  <a:pt x="11911895" y="212104"/>
                  <a:pt x="11944686" y="362111"/>
                  <a:pt x="11931446" y="580107"/>
                </a:cubicBezTo>
                <a:cubicBezTo>
                  <a:pt x="11918206" y="798103"/>
                  <a:pt x="11913359" y="998879"/>
                  <a:pt x="11931446" y="1109770"/>
                </a:cubicBezTo>
                <a:cubicBezTo>
                  <a:pt x="11949533" y="1220661"/>
                  <a:pt x="11923424" y="1455695"/>
                  <a:pt x="11931446" y="1790765"/>
                </a:cubicBezTo>
                <a:cubicBezTo>
                  <a:pt x="11939468" y="2125836"/>
                  <a:pt x="11937928" y="2362446"/>
                  <a:pt x="11931446" y="2522204"/>
                </a:cubicBezTo>
                <a:cubicBezTo>
                  <a:pt x="11924964" y="2681962"/>
                  <a:pt x="11943102" y="2879221"/>
                  <a:pt x="11931446" y="3051867"/>
                </a:cubicBezTo>
                <a:cubicBezTo>
                  <a:pt x="11919790" y="3224513"/>
                  <a:pt x="11908590" y="3329205"/>
                  <a:pt x="11931446" y="3581530"/>
                </a:cubicBezTo>
                <a:cubicBezTo>
                  <a:pt x="11954302" y="3833855"/>
                  <a:pt x="11942140" y="3925707"/>
                  <a:pt x="11931446" y="4161637"/>
                </a:cubicBezTo>
                <a:cubicBezTo>
                  <a:pt x="11920752" y="4397567"/>
                  <a:pt x="11930182" y="4708915"/>
                  <a:pt x="11931446" y="5044408"/>
                </a:cubicBezTo>
                <a:cubicBezTo>
                  <a:pt x="11807420" y="5048186"/>
                  <a:pt x="11709830" y="5047287"/>
                  <a:pt x="11507217" y="5044408"/>
                </a:cubicBezTo>
                <a:cubicBezTo>
                  <a:pt x="11304604" y="5041529"/>
                  <a:pt x="11156412" y="5028002"/>
                  <a:pt x="10963673" y="5044408"/>
                </a:cubicBezTo>
                <a:cubicBezTo>
                  <a:pt x="10770934" y="5060814"/>
                  <a:pt x="10647962" y="5062195"/>
                  <a:pt x="10420130" y="5044408"/>
                </a:cubicBezTo>
                <a:cubicBezTo>
                  <a:pt x="10192298" y="5026621"/>
                  <a:pt x="9928811" y="5017348"/>
                  <a:pt x="9757271" y="5044408"/>
                </a:cubicBezTo>
                <a:cubicBezTo>
                  <a:pt x="9585731" y="5071468"/>
                  <a:pt x="9195354" y="5055292"/>
                  <a:pt x="8975099" y="5044408"/>
                </a:cubicBezTo>
                <a:cubicBezTo>
                  <a:pt x="8754844" y="5033524"/>
                  <a:pt x="8802980" y="5045160"/>
                  <a:pt x="8670184" y="5044408"/>
                </a:cubicBezTo>
                <a:cubicBezTo>
                  <a:pt x="8537389" y="5043656"/>
                  <a:pt x="8263811" y="5044080"/>
                  <a:pt x="8007326" y="5044408"/>
                </a:cubicBezTo>
                <a:cubicBezTo>
                  <a:pt x="7750841" y="5044736"/>
                  <a:pt x="7368505" y="5015920"/>
                  <a:pt x="7105839" y="5044408"/>
                </a:cubicBezTo>
                <a:cubicBezTo>
                  <a:pt x="6843173" y="5072896"/>
                  <a:pt x="6592244" y="5036412"/>
                  <a:pt x="6323666" y="5044408"/>
                </a:cubicBezTo>
                <a:cubicBezTo>
                  <a:pt x="6055088" y="5052404"/>
                  <a:pt x="5612802" y="5060535"/>
                  <a:pt x="5422179" y="5044408"/>
                </a:cubicBezTo>
                <a:cubicBezTo>
                  <a:pt x="5231556" y="5028281"/>
                  <a:pt x="5012850" y="5016714"/>
                  <a:pt x="4759321" y="5044408"/>
                </a:cubicBezTo>
                <a:cubicBezTo>
                  <a:pt x="4505792" y="5072102"/>
                  <a:pt x="4381723" y="5046356"/>
                  <a:pt x="4215778" y="5044408"/>
                </a:cubicBezTo>
                <a:cubicBezTo>
                  <a:pt x="4049833" y="5042460"/>
                  <a:pt x="3744389" y="5058661"/>
                  <a:pt x="3552919" y="5044408"/>
                </a:cubicBezTo>
                <a:cubicBezTo>
                  <a:pt x="3361449" y="5030155"/>
                  <a:pt x="3335455" y="5059473"/>
                  <a:pt x="3128690" y="5044408"/>
                </a:cubicBezTo>
                <a:cubicBezTo>
                  <a:pt x="2921925" y="5029343"/>
                  <a:pt x="2837942" y="5044085"/>
                  <a:pt x="2704461" y="5044408"/>
                </a:cubicBezTo>
                <a:cubicBezTo>
                  <a:pt x="2570980" y="5044731"/>
                  <a:pt x="2151335" y="5046135"/>
                  <a:pt x="1922289" y="5044408"/>
                </a:cubicBezTo>
                <a:cubicBezTo>
                  <a:pt x="1693243" y="5042681"/>
                  <a:pt x="1738705" y="5057726"/>
                  <a:pt x="1617374" y="5044408"/>
                </a:cubicBezTo>
                <a:cubicBezTo>
                  <a:pt x="1496044" y="5031090"/>
                  <a:pt x="1030812" y="5051924"/>
                  <a:pt x="835201" y="5044408"/>
                </a:cubicBezTo>
                <a:cubicBezTo>
                  <a:pt x="639590" y="5036892"/>
                  <a:pt x="231387" y="5026256"/>
                  <a:pt x="0" y="5044408"/>
                </a:cubicBezTo>
                <a:cubicBezTo>
                  <a:pt x="-2845" y="4865675"/>
                  <a:pt x="22006" y="4790594"/>
                  <a:pt x="0" y="4565189"/>
                </a:cubicBezTo>
                <a:cubicBezTo>
                  <a:pt x="-22006" y="4339784"/>
                  <a:pt x="21461" y="4227920"/>
                  <a:pt x="0" y="4035526"/>
                </a:cubicBezTo>
                <a:cubicBezTo>
                  <a:pt x="-21461" y="3843132"/>
                  <a:pt x="23177" y="3769516"/>
                  <a:pt x="0" y="3505864"/>
                </a:cubicBezTo>
                <a:cubicBezTo>
                  <a:pt x="-23177" y="3242212"/>
                  <a:pt x="17700" y="3165663"/>
                  <a:pt x="0" y="3026645"/>
                </a:cubicBezTo>
                <a:cubicBezTo>
                  <a:pt x="-17700" y="2887627"/>
                  <a:pt x="21946" y="2715585"/>
                  <a:pt x="0" y="2547426"/>
                </a:cubicBezTo>
                <a:cubicBezTo>
                  <a:pt x="-21946" y="2379267"/>
                  <a:pt x="-9257" y="2064099"/>
                  <a:pt x="0" y="1815987"/>
                </a:cubicBezTo>
                <a:cubicBezTo>
                  <a:pt x="9257" y="1567875"/>
                  <a:pt x="-29775" y="1383501"/>
                  <a:pt x="0" y="1185436"/>
                </a:cubicBezTo>
                <a:cubicBezTo>
                  <a:pt x="29775" y="987371"/>
                  <a:pt x="-6074" y="772294"/>
                  <a:pt x="0" y="605329"/>
                </a:cubicBezTo>
                <a:cubicBezTo>
                  <a:pt x="6074" y="438364"/>
                  <a:pt x="-5500" y="142576"/>
                  <a:pt x="0" y="0"/>
                </a:cubicBezTo>
                <a:close/>
              </a:path>
              <a:path w="11931446" h="5044408" stroke="0" extrusionOk="0">
                <a:moveTo>
                  <a:pt x="0" y="0"/>
                </a:moveTo>
                <a:cubicBezTo>
                  <a:pt x="127779" y="12714"/>
                  <a:pt x="228386" y="5849"/>
                  <a:pt x="424229" y="0"/>
                </a:cubicBezTo>
                <a:cubicBezTo>
                  <a:pt x="620072" y="-5849"/>
                  <a:pt x="841033" y="6457"/>
                  <a:pt x="1087087" y="0"/>
                </a:cubicBezTo>
                <a:cubicBezTo>
                  <a:pt x="1333141" y="-6457"/>
                  <a:pt x="1638974" y="31667"/>
                  <a:pt x="1988574" y="0"/>
                </a:cubicBezTo>
                <a:cubicBezTo>
                  <a:pt x="2338174" y="-31667"/>
                  <a:pt x="2200293" y="-566"/>
                  <a:pt x="2293489" y="0"/>
                </a:cubicBezTo>
                <a:cubicBezTo>
                  <a:pt x="2386686" y="566"/>
                  <a:pt x="2740934" y="9872"/>
                  <a:pt x="2956347" y="0"/>
                </a:cubicBezTo>
                <a:cubicBezTo>
                  <a:pt x="3171760" y="-9872"/>
                  <a:pt x="3426374" y="23346"/>
                  <a:pt x="3857834" y="0"/>
                </a:cubicBezTo>
                <a:cubicBezTo>
                  <a:pt x="4289294" y="-23346"/>
                  <a:pt x="4109853" y="11"/>
                  <a:pt x="4282063" y="0"/>
                </a:cubicBezTo>
                <a:cubicBezTo>
                  <a:pt x="4454273" y="-11"/>
                  <a:pt x="4696107" y="127"/>
                  <a:pt x="4944922" y="0"/>
                </a:cubicBezTo>
                <a:cubicBezTo>
                  <a:pt x="5193737" y="-127"/>
                  <a:pt x="5235635" y="-20204"/>
                  <a:pt x="5488465" y="0"/>
                </a:cubicBezTo>
                <a:cubicBezTo>
                  <a:pt x="5741295" y="20204"/>
                  <a:pt x="6005266" y="-1424"/>
                  <a:pt x="6151323" y="0"/>
                </a:cubicBezTo>
                <a:cubicBezTo>
                  <a:pt x="6297380" y="1424"/>
                  <a:pt x="6567404" y="-6012"/>
                  <a:pt x="6694867" y="0"/>
                </a:cubicBezTo>
                <a:cubicBezTo>
                  <a:pt x="6822330" y="6012"/>
                  <a:pt x="7148208" y="9024"/>
                  <a:pt x="7357725" y="0"/>
                </a:cubicBezTo>
                <a:cubicBezTo>
                  <a:pt x="7567242" y="-9024"/>
                  <a:pt x="7691091" y="-7190"/>
                  <a:pt x="7901269" y="0"/>
                </a:cubicBezTo>
                <a:cubicBezTo>
                  <a:pt x="8111447" y="7190"/>
                  <a:pt x="8385023" y="14913"/>
                  <a:pt x="8683441" y="0"/>
                </a:cubicBezTo>
                <a:cubicBezTo>
                  <a:pt x="8981859" y="-14913"/>
                  <a:pt x="9182352" y="-16426"/>
                  <a:pt x="9584928" y="0"/>
                </a:cubicBezTo>
                <a:cubicBezTo>
                  <a:pt x="9987504" y="16426"/>
                  <a:pt x="10168409" y="38649"/>
                  <a:pt x="10367101" y="0"/>
                </a:cubicBezTo>
                <a:cubicBezTo>
                  <a:pt x="10565793" y="-38649"/>
                  <a:pt x="10852161" y="-42900"/>
                  <a:pt x="11268588" y="0"/>
                </a:cubicBezTo>
                <a:cubicBezTo>
                  <a:pt x="11685015" y="42900"/>
                  <a:pt x="11766665" y="-30390"/>
                  <a:pt x="11931446" y="0"/>
                </a:cubicBezTo>
                <a:cubicBezTo>
                  <a:pt x="11952721" y="291437"/>
                  <a:pt x="11939939" y="486855"/>
                  <a:pt x="11931446" y="680995"/>
                </a:cubicBezTo>
                <a:cubicBezTo>
                  <a:pt x="11922953" y="875135"/>
                  <a:pt x="11937645" y="1052844"/>
                  <a:pt x="11931446" y="1160214"/>
                </a:cubicBezTo>
                <a:cubicBezTo>
                  <a:pt x="11925247" y="1267584"/>
                  <a:pt x="11919526" y="1506313"/>
                  <a:pt x="11931446" y="1841209"/>
                </a:cubicBezTo>
                <a:cubicBezTo>
                  <a:pt x="11943366" y="2176106"/>
                  <a:pt x="11920170" y="2243440"/>
                  <a:pt x="11931446" y="2522204"/>
                </a:cubicBezTo>
                <a:cubicBezTo>
                  <a:pt x="11942722" y="2800969"/>
                  <a:pt x="11924782" y="2957521"/>
                  <a:pt x="11931446" y="3152755"/>
                </a:cubicBezTo>
                <a:cubicBezTo>
                  <a:pt x="11938110" y="3347989"/>
                  <a:pt x="11932062" y="3522507"/>
                  <a:pt x="11931446" y="3682418"/>
                </a:cubicBezTo>
                <a:cubicBezTo>
                  <a:pt x="11930830" y="3842329"/>
                  <a:pt x="11936205" y="4070035"/>
                  <a:pt x="11931446" y="4413857"/>
                </a:cubicBezTo>
                <a:cubicBezTo>
                  <a:pt x="11926687" y="4757679"/>
                  <a:pt x="11946053" y="4803667"/>
                  <a:pt x="11931446" y="5044408"/>
                </a:cubicBezTo>
                <a:cubicBezTo>
                  <a:pt x="11751601" y="5023543"/>
                  <a:pt x="11664700" y="5059815"/>
                  <a:pt x="11507217" y="5044408"/>
                </a:cubicBezTo>
                <a:cubicBezTo>
                  <a:pt x="11349734" y="5029001"/>
                  <a:pt x="11276188" y="5055606"/>
                  <a:pt x="11202302" y="5044408"/>
                </a:cubicBezTo>
                <a:cubicBezTo>
                  <a:pt x="11128416" y="5033210"/>
                  <a:pt x="10827937" y="5011822"/>
                  <a:pt x="10539444" y="5044408"/>
                </a:cubicBezTo>
                <a:cubicBezTo>
                  <a:pt x="10250951" y="5076994"/>
                  <a:pt x="10000249" y="5008369"/>
                  <a:pt x="9757271" y="5044408"/>
                </a:cubicBezTo>
                <a:cubicBezTo>
                  <a:pt x="9514293" y="5080447"/>
                  <a:pt x="9099219" y="5057472"/>
                  <a:pt x="8855784" y="5044408"/>
                </a:cubicBezTo>
                <a:cubicBezTo>
                  <a:pt x="8612349" y="5031344"/>
                  <a:pt x="8337598" y="5055802"/>
                  <a:pt x="8192926" y="5044408"/>
                </a:cubicBezTo>
                <a:cubicBezTo>
                  <a:pt x="8048254" y="5033014"/>
                  <a:pt x="7961360" y="5039048"/>
                  <a:pt x="7768697" y="5044408"/>
                </a:cubicBezTo>
                <a:cubicBezTo>
                  <a:pt x="7576034" y="5049768"/>
                  <a:pt x="7299366" y="5085823"/>
                  <a:pt x="6867210" y="5044408"/>
                </a:cubicBezTo>
                <a:cubicBezTo>
                  <a:pt x="6435054" y="5002993"/>
                  <a:pt x="6619357" y="5057600"/>
                  <a:pt x="6442981" y="5044408"/>
                </a:cubicBezTo>
                <a:cubicBezTo>
                  <a:pt x="6266605" y="5031216"/>
                  <a:pt x="6132737" y="5055788"/>
                  <a:pt x="6018752" y="5044408"/>
                </a:cubicBezTo>
                <a:cubicBezTo>
                  <a:pt x="5904767" y="5033028"/>
                  <a:pt x="5596429" y="5066197"/>
                  <a:pt x="5475208" y="5044408"/>
                </a:cubicBezTo>
                <a:cubicBezTo>
                  <a:pt x="5353987" y="5022619"/>
                  <a:pt x="5101325" y="5062499"/>
                  <a:pt x="4812350" y="5044408"/>
                </a:cubicBezTo>
                <a:cubicBezTo>
                  <a:pt x="4523375" y="5026317"/>
                  <a:pt x="4571894" y="5044682"/>
                  <a:pt x="4507435" y="5044408"/>
                </a:cubicBezTo>
                <a:cubicBezTo>
                  <a:pt x="4442976" y="5044134"/>
                  <a:pt x="3823916" y="5056677"/>
                  <a:pt x="3605948" y="5044408"/>
                </a:cubicBezTo>
                <a:cubicBezTo>
                  <a:pt x="3387980" y="5032139"/>
                  <a:pt x="3228292" y="5031286"/>
                  <a:pt x="3062404" y="5044408"/>
                </a:cubicBezTo>
                <a:cubicBezTo>
                  <a:pt x="2896516" y="5057530"/>
                  <a:pt x="2855328" y="5054037"/>
                  <a:pt x="2757490" y="5044408"/>
                </a:cubicBezTo>
                <a:cubicBezTo>
                  <a:pt x="2659652" y="5034779"/>
                  <a:pt x="2060643" y="5021400"/>
                  <a:pt x="1856003" y="5044408"/>
                </a:cubicBezTo>
                <a:cubicBezTo>
                  <a:pt x="1651363" y="5067416"/>
                  <a:pt x="1617573" y="5057473"/>
                  <a:pt x="1551088" y="5044408"/>
                </a:cubicBezTo>
                <a:cubicBezTo>
                  <a:pt x="1484603" y="5031343"/>
                  <a:pt x="1159761" y="5021430"/>
                  <a:pt x="1007544" y="5044408"/>
                </a:cubicBezTo>
                <a:cubicBezTo>
                  <a:pt x="855327" y="5067386"/>
                  <a:pt x="744176" y="5023998"/>
                  <a:pt x="583315" y="5044408"/>
                </a:cubicBezTo>
                <a:cubicBezTo>
                  <a:pt x="422454" y="5064818"/>
                  <a:pt x="277941" y="5073151"/>
                  <a:pt x="0" y="5044408"/>
                </a:cubicBezTo>
                <a:cubicBezTo>
                  <a:pt x="12957" y="4816183"/>
                  <a:pt x="2604" y="4630139"/>
                  <a:pt x="0" y="4514745"/>
                </a:cubicBezTo>
                <a:cubicBezTo>
                  <a:pt x="-2604" y="4399351"/>
                  <a:pt x="-13203" y="4144070"/>
                  <a:pt x="0" y="3934638"/>
                </a:cubicBezTo>
                <a:cubicBezTo>
                  <a:pt x="13203" y="3725206"/>
                  <a:pt x="10556" y="3549568"/>
                  <a:pt x="0" y="3354531"/>
                </a:cubicBezTo>
                <a:cubicBezTo>
                  <a:pt x="-10556" y="3159494"/>
                  <a:pt x="26442" y="2787860"/>
                  <a:pt x="0" y="2623092"/>
                </a:cubicBezTo>
                <a:cubicBezTo>
                  <a:pt x="-26442" y="2458324"/>
                  <a:pt x="-1477" y="2330136"/>
                  <a:pt x="0" y="2143873"/>
                </a:cubicBezTo>
                <a:cubicBezTo>
                  <a:pt x="1477" y="1957610"/>
                  <a:pt x="30118" y="1801122"/>
                  <a:pt x="0" y="1513322"/>
                </a:cubicBezTo>
                <a:cubicBezTo>
                  <a:pt x="-30118" y="1225522"/>
                  <a:pt x="3513" y="1058309"/>
                  <a:pt x="0" y="781883"/>
                </a:cubicBezTo>
                <a:cubicBezTo>
                  <a:pt x="-3513" y="505457"/>
                  <a:pt x="-37319" y="19349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4248148241">
                  <ask:type>
                    <ask:lineSketchFreehand/>
                  </ask:type>
                </ask:lineSketchStyleProps>
              </a:ext>
            </a:extLst>
          </a:ln>
        </p:spPr>
        <p:txBody>
          <a:bodyPr>
            <a:normAutofit fontScale="92500" lnSpcReduction="20000"/>
          </a:bodyPr>
          <a:lstStyle/>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Chaque jour, tous deux étudiaient la culture des orchidées avec une approche scientifique: Monsieur Ferréol essayait de mettre en pratique les nombreuses connaissances savantes émanant de ses livres de botanique et Edmond le soutenait activement dans cette soif de savoir et de pratique. Dans cette quête de découverte, Edmond n'hésitait pas non plus à manipuler et à soulever les déférentes parties de la fleur de vanille dès qu'il avait un petit moment de liberté volé. Il en était fasciné, il avait l'impression que cette fleur ne s'était pas révélée complètement. Un jour, à sa grande surprise, M. Ferréol aperçoit la gousse de vanille sur l'une des orchidées; il n'en croit pas ses yeux.</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L'enfant lui explique alors que c'est lui qui a fécondé la fleur, mais le maître refuse de le croire. Trois jours plus tard, il voit une deuxième gousse près de la première.  </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Le jeune Edmond, pour prouver ses dires, exécute devant lui la délicate opération d'application de l'anthère avec le pollen, organe mâle, sur le pistil, organe femelle, son maître le présente à tous les propriétaires de grands domaines afin qu'il puisse enseigner son savoir.</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En 1848, après l'abolition de l'esclavage à la Réunion, Edmond est libéré et reçoit son nom d'homme libre: </a:t>
            </a:r>
            <a:r>
              <a:rPr lang="fr-FR" sz="1800" dirty="0" err="1">
                <a:latin typeface="Calibri" panose="020F0502020204030204" pitchFamily="34" charset="0"/>
                <a:ea typeface="MyriadPro-Regular"/>
                <a:cs typeface="Arial" panose="020B0604020202020204" pitchFamily="34" charset="0"/>
              </a:rPr>
              <a:t>Albius</a:t>
            </a:r>
            <a:r>
              <a:rPr lang="fr-FR" sz="1800" dirty="0">
                <a:latin typeface="Calibri" panose="020F0502020204030204" pitchFamily="34" charset="0"/>
                <a:ea typeface="MyriadPro-Regular"/>
                <a:cs typeface="Arial" panose="020B0604020202020204" pitchFamily="34" charset="0"/>
              </a:rPr>
              <a:t>, probablement en référence à la couleur blanche "alba" de la fleur de vanille. </a:t>
            </a:r>
          </a:p>
          <a:p>
            <a:pPr marL="0" indent="0" algn="just">
              <a:lnSpc>
                <a:spcPct val="120000"/>
              </a:lnSpc>
              <a:spcAft>
                <a:spcPts val="0"/>
              </a:spcAft>
              <a:buNone/>
            </a:pPr>
            <a:r>
              <a:rPr lang="fr-FR" sz="1800" dirty="0">
                <a:latin typeface="Calibri" panose="020F0502020204030204" pitchFamily="34" charset="0"/>
                <a:ea typeface="MyriadPro-Regular"/>
                <a:cs typeface="Arial" panose="020B0604020202020204" pitchFamily="34" charset="0"/>
              </a:rPr>
              <a:t>Comme la plupart des anciens esclaves affranchis, Edmond quitte son maître pour commencer une nouvelle vie.  Il est devenu l'aide-cuisinier d'un officier. Mais la vie était dure et le salaire misérable. </a:t>
            </a:r>
            <a:r>
              <a:rPr lang="fr-FR" sz="1800" dirty="0" err="1">
                <a:latin typeface="Calibri" panose="020F0502020204030204" pitchFamily="34" charset="0"/>
                <a:ea typeface="MyriadPro-Regular"/>
                <a:cs typeface="Arial" panose="020B0604020202020204" pitchFamily="34" charset="0"/>
              </a:rPr>
              <a:t>Albius</a:t>
            </a:r>
            <a:r>
              <a:rPr lang="fr-FR" sz="1800" dirty="0">
                <a:latin typeface="Calibri" panose="020F0502020204030204" pitchFamily="34" charset="0"/>
                <a:ea typeface="MyriadPro-Regular"/>
                <a:cs typeface="Arial" panose="020B0604020202020204" pitchFamily="34" charset="0"/>
              </a:rPr>
              <a:t> est impliqué dans une histoire de vol de bijoux et condamné à cinq ans de prison! A la demande de F. </a:t>
            </a:r>
            <a:r>
              <a:rPr lang="fr-FR" sz="1800" dirty="0" err="1">
                <a:latin typeface="Calibri" panose="020F0502020204030204" pitchFamily="34" charset="0"/>
                <a:ea typeface="MyriadPro-Regular"/>
                <a:cs typeface="Arial" panose="020B0604020202020204" pitchFamily="34" charset="0"/>
              </a:rPr>
              <a:t>Bellier</a:t>
            </a:r>
            <a:r>
              <a:rPr lang="fr-FR" sz="1800" dirty="0">
                <a:latin typeface="Calibri" panose="020F0502020204030204" pitchFamily="34" charset="0"/>
                <a:ea typeface="MyriadPro-Regular"/>
                <a:cs typeface="Arial" panose="020B0604020202020204" pitchFamily="34" charset="0"/>
              </a:rPr>
              <a:t> et grâce à l'indulgence d'un juge de paix compatissant et du gouverneur Hubert De </a:t>
            </a:r>
            <a:r>
              <a:rPr lang="fr-FR" sz="1800" dirty="0" err="1">
                <a:latin typeface="Calibri" panose="020F0502020204030204" pitchFamily="34" charset="0"/>
                <a:ea typeface="MyriadPro-Regular"/>
                <a:cs typeface="Arial" panose="020B0604020202020204" pitchFamily="34" charset="0"/>
              </a:rPr>
              <a:t>Lisle</a:t>
            </a:r>
            <a:r>
              <a:rPr lang="fr-FR" sz="1800" dirty="0">
                <a:latin typeface="Calibri" panose="020F0502020204030204" pitchFamily="34" charset="0"/>
                <a:ea typeface="MyriadPro-Regular"/>
                <a:cs typeface="Arial" panose="020B0604020202020204" pitchFamily="34" charset="0"/>
              </a:rPr>
              <a:t>, il est libéré pour bonne conduite en 1855 après trois ans de travaux forcés</a:t>
            </a:r>
            <a:r>
              <a:rPr lang="en-US" sz="1800" dirty="0">
                <a:effectLst/>
                <a:latin typeface="Calibri" panose="020F0502020204030204" pitchFamily="34" charset="0"/>
                <a:ea typeface="MyriadPro-Regular"/>
                <a:cs typeface="Arial" panose="020B0604020202020204" pitchFamily="34" charset="0"/>
              </a:rPr>
              <a:t>. </a:t>
            </a:r>
          </a:p>
        </p:txBody>
      </p:sp>
    </p:spTree>
    <p:extLst>
      <p:ext uri="{BB962C8B-B14F-4D97-AF65-F5344CB8AC3E}">
        <p14:creationId xmlns:p14="http://schemas.microsoft.com/office/powerpoint/2010/main" val="1543343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DA6FC5FA-7B76-4943-95EC-AE21BE78C50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4" y="722145"/>
            <a:ext cx="1550016"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a:xfrm>
            <a:off x="838200" y="365125"/>
            <a:ext cx="11506200" cy="1325563"/>
          </a:xfrm>
        </p:spPr>
        <p:txBody>
          <a:bodyPr>
            <a:normAutofit/>
          </a:bodyPr>
          <a:lstStyle/>
          <a:p>
            <a:r>
              <a:rPr lang="fr-FR" sz="2800" dirty="0"/>
              <a:t>Étape 2: </a:t>
            </a:r>
            <a:r>
              <a:rPr lang="fr-FR" sz="2800" b="0" dirty="0"/>
              <a:t>Choisissez une personne dans les pas de laquelle vous voulez marcher</a:t>
            </a:r>
            <a:endParaRPr lang="en-GB" sz="28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a:bodyPr>
          <a:lstStyle/>
          <a:p>
            <a:pPr algn="just">
              <a:lnSpc>
                <a:spcPct val="130000"/>
              </a:lnSpc>
            </a:pPr>
            <a:r>
              <a:rPr lang="fr-FR" sz="2000" dirty="0">
                <a:latin typeface="Calibri" panose="020F0502020204030204" pitchFamily="34" charset="0"/>
                <a:ea typeface="MyriadPro-Regular"/>
                <a:cs typeface="Arial" panose="020B0604020202020204" pitchFamily="34" charset="0"/>
              </a:rPr>
              <a:t>Chacune des personnes décrites a écrit l'histoire à sa manière. Par leurs décisions et leurs stratégies, toutes les personnes impliquées ont eu une influence sur les événements futurs</a:t>
            </a:r>
            <a:r>
              <a:rPr lang="en-US" sz="2000" dirty="0">
                <a:latin typeface="Calibri" panose="020F0502020204030204" pitchFamily="34" charset="0"/>
                <a:ea typeface="MyriadPro-Regular"/>
                <a:cs typeface="Arial" panose="020B0604020202020204" pitchFamily="34" charset="0"/>
              </a:rPr>
              <a:t>. </a:t>
            </a:r>
          </a:p>
          <a:p>
            <a:pPr algn="just">
              <a:lnSpc>
                <a:spcPct val="130000"/>
              </a:lnSpc>
            </a:pPr>
            <a:r>
              <a:rPr lang="fr-FR" sz="2000" dirty="0">
                <a:latin typeface="Calibri" panose="020F0502020204030204" pitchFamily="34" charset="0"/>
                <a:ea typeface="MyriadPro-Regular"/>
                <a:cs typeface="Arial" panose="020B0604020202020204" pitchFamily="34" charset="0"/>
              </a:rPr>
              <a:t>Bien sûr, beaucoup, beaucoup d'autres personnes ont été impliquées. </a:t>
            </a:r>
            <a:r>
              <a:rPr lang="fr-FR" sz="2000" b="1" dirty="0">
                <a:latin typeface="Calibri" panose="020F0502020204030204" pitchFamily="34" charset="0"/>
                <a:ea typeface="MyriadPro-Regular"/>
                <a:cs typeface="Arial" panose="020B0604020202020204" pitchFamily="34" charset="0"/>
              </a:rPr>
              <a:t>Nous avons choisi ces quatre personnes pour vous car il est important pour nous de donner la parole non seulement aux riches et aux puissants, mais aussi à ceux qui ont eu moins de voix dans l'historiographie jusqu'à présent</a:t>
            </a:r>
            <a:r>
              <a:rPr lang="fr-FR" sz="2000" dirty="0">
                <a:latin typeface="Calibri" panose="020F0502020204030204" pitchFamily="34" charset="0"/>
                <a:ea typeface="MyriadPro-Regular"/>
                <a:cs typeface="Arial" panose="020B0604020202020204" pitchFamily="34" charset="0"/>
              </a:rPr>
              <a:t>. Après tout, tout le monde supporte les conséquences des décisions prises à cette époque.</a:t>
            </a:r>
            <a:endParaRPr lang="en-US" sz="2000" dirty="0">
              <a:latin typeface="Calibri" panose="020F0502020204030204" pitchFamily="34" charset="0"/>
              <a:ea typeface="MyriadPro-Regular"/>
              <a:cs typeface="Arial" panose="020B0604020202020204" pitchFamily="34" charset="0"/>
            </a:endParaRPr>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949940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en-GB" dirty="0" err="1"/>
              <a:t>Acteurs</a:t>
            </a:r>
            <a:r>
              <a:rPr lang="en-GB" dirty="0"/>
              <a:t> </a:t>
            </a:r>
            <a:r>
              <a:rPr lang="en-GB" dirty="0" err="1"/>
              <a:t>impliqués</a:t>
            </a:r>
            <a:endParaRPr lang="en-GB" dirty="0"/>
          </a:p>
        </p:txBody>
      </p:sp>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5948" y="70157"/>
            <a:ext cx="1725562" cy="1725562"/>
          </a:xfrm>
          <a:prstGeom prst="rect">
            <a:avLst/>
          </a:prstGeom>
        </p:spPr>
      </p:pic>
      <p:graphicFrame>
        <p:nvGraphicFramePr>
          <p:cNvPr id="3" name="Πίνακας 2">
            <a:extLst>
              <a:ext uri="{FF2B5EF4-FFF2-40B4-BE49-F238E27FC236}">
                <a16:creationId xmlns:a16="http://schemas.microsoft.com/office/drawing/2014/main" id="{0B7B879A-095B-4847-A09D-9DEDDCA9AF73}"/>
              </a:ext>
            </a:extLst>
          </p:cNvPr>
          <p:cNvGraphicFramePr>
            <a:graphicFrameLocks noGrp="1"/>
          </p:cNvGraphicFramePr>
          <p:nvPr>
            <p:extLst>
              <p:ext uri="{D42A27DB-BD31-4B8C-83A1-F6EECF244321}">
                <p14:modId xmlns:p14="http://schemas.microsoft.com/office/powerpoint/2010/main" val="91706881"/>
              </p:ext>
            </p:extLst>
          </p:nvPr>
        </p:nvGraphicFramePr>
        <p:xfrm>
          <a:off x="2212259" y="1795719"/>
          <a:ext cx="7667931" cy="4718234"/>
        </p:xfrm>
        <a:graphic>
          <a:graphicData uri="http://schemas.openxmlformats.org/drawingml/2006/table">
            <a:tbl>
              <a:tblPr firstRow="1" firstCol="1" bandRow="1">
                <a:tableStyleId>{5C22544A-7EE6-4342-B048-85BDC9FD1C3A}</a:tableStyleId>
              </a:tblPr>
              <a:tblGrid>
                <a:gridCol w="1201729">
                  <a:extLst>
                    <a:ext uri="{9D8B030D-6E8A-4147-A177-3AD203B41FA5}">
                      <a16:colId xmlns:a16="http://schemas.microsoft.com/office/drawing/2014/main" val="3548391017"/>
                    </a:ext>
                  </a:extLst>
                </a:gridCol>
                <a:gridCol w="2632236">
                  <a:extLst>
                    <a:ext uri="{9D8B030D-6E8A-4147-A177-3AD203B41FA5}">
                      <a16:colId xmlns:a16="http://schemas.microsoft.com/office/drawing/2014/main" val="3101852825"/>
                    </a:ext>
                  </a:extLst>
                </a:gridCol>
                <a:gridCol w="1225542">
                  <a:extLst>
                    <a:ext uri="{9D8B030D-6E8A-4147-A177-3AD203B41FA5}">
                      <a16:colId xmlns:a16="http://schemas.microsoft.com/office/drawing/2014/main" val="4253755177"/>
                    </a:ext>
                  </a:extLst>
                </a:gridCol>
                <a:gridCol w="2608424">
                  <a:extLst>
                    <a:ext uri="{9D8B030D-6E8A-4147-A177-3AD203B41FA5}">
                      <a16:colId xmlns:a16="http://schemas.microsoft.com/office/drawing/2014/main" val="943399677"/>
                    </a:ext>
                  </a:extLst>
                </a:gridCol>
              </a:tblGrid>
              <a:tr h="231688">
                <a:tc gridSpan="2">
                  <a:txBody>
                    <a:bodyPr/>
                    <a:lstStyle/>
                    <a:p>
                      <a:pPr algn="just">
                        <a:lnSpc>
                          <a:spcPct val="107000"/>
                        </a:lnSpc>
                        <a:spcAft>
                          <a:spcPts val="800"/>
                        </a:spcAft>
                      </a:pPr>
                      <a:r>
                        <a:rPr lang="fr-FR" sz="1600" dirty="0">
                          <a:solidFill>
                            <a:schemeClr val="tx1"/>
                          </a:solidFill>
                          <a:effectLst/>
                        </a:rPr>
                        <a:t>Edmond </a:t>
                      </a:r>
                      <a:r>
                        <a:rPr lang="fr-FR" sz="1600" dirty="0" err="1">
                          <a:solidFill>
                            <a:schemeClr val="tx1"/>
                          </a:solidFill>
                          <a:effectLst/>
                        </a:rPr>
                        <a:t>Albius</a:t>
                      </a:r>
                      <a:r>
                        <a:rPr lang="fr-FR" sz="1600" dirty="0">
                          <a:solidFill>
                            <a:schemeClr val="tx1"/>
                          </a:solidFill>
                          <a:effectLst/>
                        </a:rPr>
                        <a:t> </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tc gridSpan="2">
                  <a:txBody>
                    <a:bodyPr/>
                    <a:lstStyle/>
                    <a:p>
                      <a:pPr algn="just">
                        <a:lnSpc>
                          <a:spcPct val="107000"/>
                        </a:lnSpc>
                        <a:spcAft>
                          <a:spcPts val="800"/>
                        </a:spcAft>
                      </a:pPr>
                      <a:r>
                        <a:rPr lang="fr-FR" sz="1600" dirty="0">
                          <a:solidFill>
                            <a:schemeClr val="tx1"/>
                          </a:solidFill>
                          <a:effectLst/>
                        </a:rPr>
                        <a:t>Ferréol Bellier Beaumont</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extLst>
                  <a:ext uri="{0D108BD9-81ED-4DB2-BD59-A6C34878D82A}">
                    <a16:rowId xmlns:a16="http://schemas.microsoft.com/office/drawing/2014/main" val="244642214"/>
                  </a:ext>
                </a:extLst>
              </a:tr>
              <a:tr h="1928555">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fr-FR" sz="1600" b="0" i="1" dirty="0">
                          <a:effectLst/>
                        </a:rPr>
                        <a:t>Jeune esclave au domaine Ferréol Bellier Beaumont, il découvre comment polliniser la vanille</a:t>
                      </a:r>
                      <a:r>
                        <a:rPr lang="en-GB" sz="1600" b="0" i="1" dirty="0">
                          <a:effectLst/>
                        </a:rPr>
                        <a:t>.</a:t>
                      </a:r>
                      <a:endParaRPr lang="en-GB" sz="1800" b="0" i="1" dirty="0">
                        <a:effectLst/>
                      </a:endParaRPr>
                    </a:p>
                    <a:p>
                      <a:pPr algn="just">
                        <a:lnSpc>
                          <a:spcPct val="107000"/>
                        </a:lnSpc>
                        <a:spcAft>
                          <a:spcPts val="800"/>
                        </a:spcAft>
                      </a:pPr>
                      <a:r>
                        <a:rPr lang="en-GB" sz="1600" dirty="0">
                          <a:effectLst/>
                        </a:rPr>
                        <a:t> </a:t>
                      </a:r>
                      <a:endParaRPr lang="en-GB" sz="1800" dirty="0">
                        <a:effectLst/>
                        <a:latin typeface="Calibri" panose="020F0502020204030204" pitchFamily="34" charset="0"/>
                        <a:ea typeface="MyriadPro-Regular"/>
                        <a:cs typeface="Arial" panose="020B0604020202020204" pitchFamily="34" charset="0"/>
                      </a:endParaRPr>
                    </a:p>
                  </a:txBody>
                  <a:tcPr marL="68580" marR="68580" marT="0" marB="0">
                    <a:noFill/>
                  </a:tcPr>
                </a:tc>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fr-FR" sz="1600" i="1" dirty="0">
                          <a:effectLst/>
                        </a:rPr>
                        <a:t>Propriétaire terrien passionné de botanique, notamment d'orchidées.  Lorsqu'une esclave de sa sœur meurt en couches, il décide d'emmener le nouveau-né avec lui: Edmond: Edmond</a:t>
                      </a:r>
                      <a:r>
                        <a:rPr lang="en-GB" sz="1600" i="1" dirty="0">
                          <a:effectLst/>
                        </a:rPr>
                        <a:t>.</a:t>
                      </a:r>
                      <a:endParaRPr lang="en-GB" sz="1800" i="1" dirty="0">
                        <a:effectLst/>
                        <a:latin typeface="Calibri" panose="020F0502020204030204" pitchFamily="34" charset="0"/>
                        <a:ea typeface="MyriadPro-Regular"/>
                        <a:cs typeface="Arial" panose="020B0604020202020204" pitchFamily="34" charset="0"/>
                      </a:endParaRPr>
                    </a:p>
                  </a:txBody>
                  <a:tcPr marL="68580" marR="68580" marT="0" marB="0">
                    <a:noFill/>
                  </a:tcPr>
                </a:tc>
                <a:extLst>
                  <a:ext uri="{0D108BD9-81ED-4DB2-BD59-A6C34878D82A}">
                    <a16:rowId xmlns:a16="http://schemas.microsoft.com/office/drawing/2014/main" val="4055450461"/>
                  </a:ext>
                </a:extLst>
              </a:tr>
              <a:tr h="581985">
                <a:tc gridSpan="2">
                  <a:txBody>
                    <a:bodyPr/>
                    <a:lstStyle/>
                    <a:p>
                      <a:pPr algn="just">
                        <a:lnSpc>
                          <a:spcPct val="107000"/>
                        </a:lnSpc>
                        <a:spcAft>
                          <a:spcPts val="800"/>
                        </a:spcAft>
                      </a:pPr>
                      <a:r>
                        <a:rPr lang="fr-FR" sz="1600" dirty="0">
                          <a:effectLst/>
                        </a:rPr>
                        <a:t> </a:t>
                      </a:r>
                      <a:endParaRPr lang="en-GB" sz="1800" dirty="0">
                        <a:effectLst/>
                      </a:endParaRPr>
                    </a:p>
                    <a:p>
                      <a:pPr algn="just">
                        <a:lnSpc>
                          <a:spcPct val="107000"/>
                        </a:lnSpc>
                        <a:spcAft>
                          <a:spcPts val="800"/>
                        </a:spcAft>
                      </a:pPr>
                      <a:r>
                        <a:rPr lang="fr-FR" sz="1600" dirty="0">
                          <a:solidFill>
                            <a:schemeClr val="tx1"/>
                          </a:solidFill>
                          <a:effectLst/>
                        </a:rPr>
                        <a:t>Eugène </a:t>
                      </a:r>
                      <a:r>
                        <a:rPr lang="fr-FR" sz="1600" dirty="0" err="1">
                          <a:solidFill>
                            <a:schemeClr val="tx1"/>
                          </a:solidFill>
                          <a:effectLst/>
                        </a:rPr>
                        <a:t>Volcy</a:t>
                      </a:r>
                      <a:r>
                        <a:rPr lang="fr-FR" sz="1600" dirty="0">
                          <a:solidFill>
                            <a:schemeClr val="tx1"/>
                          </a:solidFill>
                          <a:effectLst/>
                        </a:rPr>
                        <a:t> </a:t>
                      </a:r>
                      <a:r>
                        <a:rPr lang="fr-FR" sz="1600" dirty="0" err="1">
                          <a:solidFill>
                            <a:schemeClr val="tx1"/>
                          </a:solidFill>
                          <a:effectLst/>
                        </a:rPr>
                        <a:t>Focard</a:t>
                      </a:r>
                      <a:r>
                        <a:rPr lang="fr-FR" sz="1600" dirty="0">
                          <a:solidFill>
                            <a:schemeClr val="tx1"/>
                          </a:solidFill>
                          <a:effectLst/>
                        </a:rPr>
                        <a:t> </a:t>
                      </a:r>
                      <a:endParaRPr lang="en-GB" sz="1800"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tc gridSpan="2">
                  <a:txBody>
                    <a:bodyPr/>
                    <a:lstStyle/>
                    <a:p>
                      <a:pPr algn="just">
                        <a:lnSpc>
                          <a:spcPct val="107000"/>
                        </a:lnSpc>
                        <a:spcAft>
                          <a:spcPts val="800"/>
                        </a:spcAft>
                      </a:pPr>
                      <a:r>
                        <a:rPr lang="fr-FR" sz="1600" dirty="0">
                          <a:effectLst/>
                        </a:rPr>
                        <a:t> </a:t>
                      </a:r>
                      <a:endParaRPr lang="en-GB" sz="1800" dirty="0">
                        <a:effectLst/>
                      </a:endParaRPr>
                    </a:p>
                    <a:p>
                      <a:pPr algn="just">
                        <a:lnSpc>
                          <a:spcPct val="107000"/>
                        </a:lnSpc>
                        <a:spcAft>
                          <a:spcPts val="800"/>
                        </a:spcAft>
                      </a:pPr>
                      <a:r>
                        <a:rPr lang="fr-FR" sz="1600" b="1" dirty="0">
                          <a:solidFill>
                            <a:schemeClr val="tx1"/>
                          </a:solidFill>
                          <a:effectLst/>
                        </a:rPr>
                        <a:t>Jean-Michel Claude Richard</a:t>
                      </a:r>
                      <a:endParaRPr lang="en-GB" sz="1800" b="1" dirty="0">
                        <a:solidFill>
                          <a:schemeClr val="tx1"/>
                        </a:solidFill>
                        <a:effectLst/>
                        <a:latin typeface="Calibri" panose="020F0502020204030204" pitchFamily="34" charset="0"/>
                        <a:ea typeface="MyriadPro-Regular"/>
                        <a:cs typeface="Arial" panose="020B0604020202020204" pitchFamily="34" charset="0"/>
                      </a:endParaRPr>
                    </a:p>
                  </a:txBody>
                  <a:tcPr marL="68580" marR="68580" marT="0" marB="0">
                    <a:noFill/>
                  </a:tcPr>
                </a:tc>
                <a:tc hMerge="1">
                  <a:txBody>
                    <a:bodyPr/>
                    <a:lstStyle/>
                    <a:p>
                      <a:endParaRPr lang="en-GB"/>
                    </a:p>
                  </a:txBody>
                  <a:tcPr/>
                </a:tc>
                <a:extLst>
                  <a:ext uri="{0D108BD9-81ED-4DB2-BD59-A6C34878D82A}">
                    <a16:rowId xmlns:a16="http://schemas.microsoft.com/office/drawing/2014/main" val="865774753"/>
                  </a:ext>
                </a:extLst>
              </a:tr>
              <a:tr h="1928555">
                <a:tc>
                  <a:txBody>
                    <a:bodyPr/>
                    <a:lstStyle/>
                    <a:p>
                      <a:pPr algn="just">
                        <a:lnSpc>
                          <a:spcPct val="107000"/>
                        </a:lnSpc>
                        <a:spcAft>
                          <a:spcPts val="800"/>
                        </a:spcAft>
                      </a:pPr>
                      <a:endParaRPr lang="fr-CA"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fr-FR" sz="1600" i="1" dirty="0">
                          <a:effectLst/>
                        </a:rPr>
                        <a:t>Clerc de justice, il prend la défense d'Edmond </a:t>
                      </a:r>
                      <a:r>
                        <a:rPr lang="fr-FR" sz="1600" i="1" dirty="0" err="1">
                          <a:effectLst/>
                        </a:rPr>
                        <a:t>Albius</a:t>
                      </a:r>
                      <a:r>
                        <a:rPr lang="fr-FR" sz="1600" i="1" dirty="0">
                          <a:effectLst/>
                        </a:rPr>
                        <a:t> en 1863 lorsque Jean Michel Claude Richard tente de s'attribuer la paternité de la découverte d'Edmond sur la pollinisation des vanilles</a:t>
                      </a:r>
                      <a:r>
                        <a:rPr lang="en-GB" sz="1600" i="1" dirty="0">
                          <a:effectLst/>
                        </a:rPr>
                        <a:t>.</a:t>
                      </a:r>
                      <a:endParaRPr lang="en-GB" sz="1800" i="1" dirty="0">
                        <a:effectLst/>
                        <a:latin typeface="Calibri" panose="020F0502020204030204" pitchFamily="34" charset="0"/>
                        <a:ea typeface="MyriadPro-Regular"/>
                        <a:cs typeface="Arial" panose="020B0604020202020204" pitchFamily="34" charset="0"/>
                      </a:endParaRPr>
                    </a:p>
                  </a:txBody>
                  <a:tcPr marL="68580" marR="68580" marT="0" marB="0">
                    <a:noFill/>
                  </a:tcPr>
                </a:tc>
                <a:tc>
                  <a:txBody>
                    <a:bodyPr/>
                    <a:lstStyle/>
                    <a:p>
                      <a:pPr algn="just">
                        <a:lnSpc>
                          <a:spcPct val="107000"/>
                        </a:lnSpc>
                        <a:spcAft>
                          <a:spcPts val="800"/>
                        </a:spcAft>
                      </a:pPr>
                      <a:endParaRPr lang="fr-CA"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oFill/>
                  </a:tcPr>
                </a:tc>
                <a:tc>
                  <a:txBody>
                    <a:bodyPr/>
                    <a:lstStyle/>
                    <a:p>
                      <a:pPr algn="just">
                        <a:lnSpc>
                          <a:spcPct val="107000"/>
                        </a:lnSpc>
                        <a:spcAft>
                          <a:spcPts val="800"/>
                        </a:spcAft>
                      </a:pPr>
                      <a:r>
                        <a:rPr lang="fr-FR" sz="1600" i="1" dirty="0">
                          <a:effectLst/>
                        </a:rPr>
                        <a:t>C'était un botaniste français réputé et il était le directeur du Jardin du Roy sur l'île Bourbon. Il prétendait avoir découvert le procédé d'insémination artificielle trois ou quatre ans plus tôt</a:t>
                      </a:r>
                      <a:r>
                        <a:rPr lang="en-GB" sz="1600" i="1" dirty="0">
                          <a:effectLst/>
                        </a:rPr>
                        <a:t>.</a:t>
                      </a:r>
                      <a:endParaRPr lang="en-GB" sz="1800" i="1" dirty="0">
                        <a:effectLst/>
                        <a:latin typeface="Calibri" panose="020F0502020204030204" pitchFamily="34" charset="0"/>
                        <a:ea typeface="MyriadPro-Regular"/>
                        <a:cs typeface="Arial" panose="020B0604020202020204" pitchFamily="34" charset="0"/>
                      </a:endParaRPr>
                    </a:p>
                  </a:txBody>
                  <a:tcPr marL="68580" marR="68580" marT="0" marB="0">
                    <a:noFill/>
                  </a:tcPr>
                </a:tc>
                <a:extLst>
                  <a:ext uri="{0D108BD9-81ED-4DB2-BD59-A6C34878D82A}">
                    <a16:rowId xmlns:a16="http://schemas.microsoft.com/office/drawing/2014/main" val="3136446797"/>
                  </a:ext>
                </a:extLst>
              </a:tr>
            </a:tbl>
          </a:graphicData>
        </a:graphic>
      </p:graphicFrame>
      <p:sp>
        <p:nvSpPr>
          <p:cNvPr id="7" name="Ορθογώνιο 6">
            <a:extLst>
              <a:ext uri="{FF2B5EF4-FFF2-40B4-BE49-F238E27FC236}">
                <a16:creationId xmlns:a16="http://schemas.microsoft.com/office/drawing/2014/main" id="{A6655F7D-227B-4141-8B19-5006FF86389D}"/>
              </a:ext>
            </a:extLst>
          </p:cNvPr>
          <p:cNvSpPr/>
          <p:nvPr/>
        </p:nvSpPr>
        <p:spPr>
          <a:xfrm>
            <a:off x="2212259" y="2090687"/>
            <a:ext cx="1095682" cy="1466901"/>
          </a:xfrm>
          <a:prstGeom prst="rect">
            <a:avLst/>
          </a:prstGeom>
          <a:blipFill rotWithShape="1">
            <a:blip r:embed="rId4">
              <a:extLst>
                <a:ext uri="{28A0092B-C50C-407E-A947-70E740481C1C}">
                  <a14:useLocalDpi xmlns:a14="http://schemas.microsoft.com/office/drawing/2010/main" val="0"/>
                </a:ext>
              </a:extLst>
            </a:blip>
            <a:srcRect/>
            <a:stretch>
              <a:fillRect t="-1365" b="-37909"/>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solidFill>
                <a:schemeClr val="tx1"/>
              </a:solidFill>
            </a:endParaRPr>
          </a:p>
        </p:txBody>
      </p:sp>
      <p:sp>
        <p:nvSpPr>
          <p:cNvPr id="8" name="Ορθογώνιο 7">
            <a:extLst>
              <a:ext uri="{FF2B5EF4-FFF2-40B4-BE49-F238E27FC236}">
                <a16:creationId xmlns:a16="http://schemas.microsoft.com/office/drawing/2014/main" id="{59EE6A0A-9D18-4248-9CA3-3D14C4A0907E}"/>
              </a:ext>
            </a:extLst>
          </p:cNvPr>
          <p:cNvSpPr/>
          <p:nvPr/>
        </p:nvSpPr>
        <p:spPr>
          <a:xfrm flipH="1">
            <a:off x="2212259" y="4649737"/>
            <a:ext cx="1095682" cy="1593286"/>
          </a:xfrm>
          <a:prstGeom prst="rect">
            <a:avLst/>
          </a:prstGeom>
          <a:blipFill rotWithShape="1">
            <a:blip r:embed="rId5" cstate="print">
              <a:extLst>
                <a:ext uri="{28A0092B-C50C-407E-A947-70E740481C1C}">
                  <a14:useLocalDpi xmlns:a14="http://schemas.microsoft.com/office/drawing/2010/main" val="0"/>
                </a:ext>
              </a:extLst>
            </a:blip>
            <a:srcRect/>
            <a:stretch>
              <a:fillRect l="-32000" r="-3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
        <p:nvSpPr>
          <p:cNvPr id="9" name="Ορθογώνιο 8">
            <a:extLst>
              <a:ext uri="{FF2B5EF4-FFF2-40B4-BE49-F238E27FC236}">
                <a16:creationId xmlns:a16="http://schemas.microsoft.com/office/drawing/2014/main" id="{F02AE984-1F93-4EB4-8286-2F392477C399}"/>
              </a:ext>
            </a:extLst>
          </p:cNvPr>
          <p:cNvSpPr/>
          <p:nvPr/>
        </p:nvSpPr>
        <p:spPr>
          <a:xfrm>
            <a:off x="6039518" y="2092838"/>
            <a:ext cx="1095681" cy="1591135"/>
          </a:xfrm>
          <a:prstGeom prst="rect">
            <a:avLst/>
          </a:prstGeom>
          <a:blipFill rotWithShape="1">
            <a:blip r:embed="rId6" cstate="print">
              <a:extLst>
                <a:ext uri="{28A0092B-C50C-407E-A947-70E740481C1C}">
                  <a14:useLocalDpi xmlns:a14="http://schemas.microsoft.com/office/drawing/2010/main" val="0"/>
                </a:ext>
              </a:extLst>
            </a:blip>
            <a:srcRect/>
            <a:stretch>
              <a:fillRect l="-10000" r="-10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solidFill>
                <a:schemeClr val="tx1"/>
              </a:solidFill>
            </a:endParaRPr>
          </a:p>
        </p:txBody>
      </p:sp>
      <p:sp>
        <p:nvSpPr>
          <p:cNvPr id="10" name="Ορθογώνιο 9">
            <a:extLst>
              <a:ext uri="{FF2B5EF4-FFF2-40B4-BE49-F238E27FC236}">
                <a16:creationId xmlns:a16="http://schemas.microsoft.com/office/drawing/2014/main" id="{3E552A4B-4AE4-4289-85BC-9A98078B7542}"/>
              </a:ext>
            </a:extLst>
          </p:cNvPr>
          <p:cNvSpPr/>
          <p:nvPr/>
        </p:nvSpPr>
        <p:spPr>
          <a:xfrm flipH="1">
            <a:off x="6039518" y="4603663"/>
            <a:ext cx="1076272" cy="1639360"/>
          </a:xfrm>
          <a:prstGeom prst="rect">
            <a:avLst/>
          </a:prstGeom>
          <a: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l="-16000" r="-16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392217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fr-FR" dirty="0"/>
              <a:t>Choisissez l'une de ces quatre personnes </a:t>
            </a:r>
            <a:endParaRPr lang="en-GB"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a:xfrm>
            <a:off x="838200" y="1825625"/>
            <a:ext cx="10753725" cy="4351338"/>
          </a:xfrm>
        </p:spPr>
        <p:txBody>
          <a:bodyPr>
            <a:normAutofit/>
          </a:bodyPr>
          <a:lstStyle/>
          <a:p>
            <a:pPr marL="0" indent="0" algn="just">
              <a:lnSpc>
                <a:spcPct val="106000"/>
              </a:lnSpc>
              <a:buNone/>
            </a:pPr>
            <a:r>
              <a:rPr lang="fr-FR" sz="2000" b="1" i="1" dirty="0">
                <a:latin typeface="Calibri" panose="020F0502020204030204" pitchFamily="34" charset="0"/>
                <a:ea typeface="Calibri" panose="020F0502020204030204" pitchFamily="34" charset="0"/>
                <a:cs typeface="Times New Roman" panose="02020603050405020304" pitchFamily="18" charset="0"/>
              </a:rPr>
              <a:t>Dans les pas de qui aimeriez-vous marcher </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6000"/>
              </a:lnSpc>
            </a:pPr>
            <a:r>
              <a:rPr lang="fr-FR" sz="2000" dirty="0">
                <a:latin typeface="Calibri" panose="020F0502020204030204" pitchFamily="34" charset="0"/>
                <a:ea typeface="MyriadPro-Regular"/>
                <a:cs typeface="Arial" panose="020B0604020202020204" pitchFamily="34" charset="0"/>
              </a:rPr>
              <a:t>Choisissez l'une de ces quatre personnes et lisez le texte ci-dessous pendant qu'elle décrit sa situation</a:t>
            </a:r>
            <a:r>
              <a:rPr lang="en-US" sz="2000" dirty="0">
                <a:effectLst/>
                <a:latin typeface="Calibri" panose="020F0502020204030204" pitchFamily="34" charset="0"/>
                <a:ea typeface="MyriadPro-Regular"/>
                <a:cs typeface="Arial" panose="020B0604020202020204" pitchFamily="34" charset="0"/>
              </a:rPr>
              <a: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1800" b="1" dirty="0">
                <a:latin typeface="Calibri" panose="020F0502020204030204" pitchFamily="34" charset="0"/>
                <a:ea typeface="Calibri" panose="020F0502020204030204" pitchFamily="34" charset="0"/>
                <a:cs typeface="Times New Roman" panose="02020603050405020304" pitchFamily="18" charset="0"/>
              </a:rPr>
              <a:t>Attention! Ne lisez que le texte qui correspond à la personne que vous avez choisie et passez ensuite à l'étape 3.</a:t>
            </a:r>
            <a:endParaRPr lang="en-GB" dirty="0"/>
          </a:p>
        </p:txBody>
      </p:sp>
    </p:spTree>
    <p:extLst>
      <p:ext uri="{BB962C8B-B14F-4D97-AF65-F5344CB8AC3E}">
        <p14:creationId xmlns:p14="http://schemas.microsoft.com/office/powerpoint/2010/main" val="1439734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7639653" y="160453"/>
            <a:ext cx="4840287" cy="1806575"/>
          </a:xfrm>
        </p:spPr>
        <p:txBody>
          <a:bodyPr>
            <a:normAutofit/>
          </a:bodyPr>
          <a:lstStyle/>
          <a:p>
            <a:r>
              <a:rPr lang="en-US" sz="3600" dirty="0">
                <a:solidFill>
                  <a:srgbClr val="F68122"/>
                </a:solidFill>
              </a:rPr>
              <a:t>Droits </a:t>
            </a:r>
            <a:r>
              <a:rPr lang="en-US" sz="3600" dirty="0" err="1">
                <a:solidFill>
                  <a:srgbClr val="F68122"/>
                </a:solidFill>
              </a:rPr>
              <a:t>d'auteur</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729414" y="1019503"/>
            <a:ext cx="5367336" cy="5171090"/>
          </a:xfrm>
        </p:spPr>
        <p:txBody>
          <a:bodyPr>
            <a:noAutofit/>
          </a:bodyPr>
          <a:lstStyle/>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Ce travail est concédé sous une licence </a:t>
            </a:r>
            <a:r>
              <a:rPr lang="fr-FR" sz="1200" b="1" dirty="0">
                <a:effectLst/>
                <a:latin typeface="Calibri" panose="020F0502020204030204" pitchFamily="34" charset="0"/>
                <a:ea typeface="MyriadPro-Regular"/>
                <a:cs typeface="Arial" panose="020B0604020202020204" pitchFamily="34" charset="0"/>
              </a:rPr>
              <a:t>Creative Commons Attribution - Pas d’Utilisation Commerciale - Partage dans les Mêmes Conditions 4.0 International License</a:t>
            </a:r>
            <a:r>
              <a:rPr lang="fr-FR" sz="1200" dirty="0">
                <a:effectLst/>
                <a:latin typeface="Calibri" panose="020F0502020204030204" pitchFamily="34" charset="0"/>
                <a:ea typeface="MyriadPro-Regular"/>
                <a:cs typeface="Arial" panose="020B0604020202020204" pitchFamily="34" charset="0"/>
              </a:rPr>
              <a:t>. Vous êtes autorisé à:</a:t>
            </a:r>
            <a:endParaRPr lang="en-GB" sz="1200" dirty="0">
              <a:effectLst/>
              <a:latin typeface="Calibri" panose="020F0502020204030204" pitchFamily="34" charset="0"/>
              <a:ea typeface="MyriadPro-Regular"/>
              <a:cs typeface="Arial" panose="020B0604020202020204" pitchFamily="34" charset="0"/>
            </a:endParaRPr>
          </a:p>
          <a:p>
            <a:pPr lvl="0">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Partager </a:t>
            </a:r>
            <a:r>
              <a:rPr lang="fr-FR" sz="1200" dirty="0">
                <a:effectLst/>
                <a:latin typeface="Calibri" panose="020F0502020204030204" pitchFamily="34" charset="0"/>
                <a:ea typeface="Calibri" panose="020F0502020204030204" pitchFamily="34" charset="0"/>
                <a:cs typeface="Arial" panose="020B0604020202020204" pitchFamily="34" charset="0"/>
              </a:rPr>
              <a:t>— copier, distribuer et communiquer le matériel par tous moyens et sous tous formats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Adapter</a:t>
            </a:r>
            <a:r>
              <a:rPr lang="fr-FR" sz="1200" dirty="0">
                <a:effectLst/>
                <a:latin typeface="Calibri" panose="020F0502020204030204" pitchFamily="34" charset="0"/>
                <a:ea typeface="Calibri" panose="020F0502020204030204" pitchFamily="34" charset="0"/>
                <a:cs typeface="Arial" panose="020B0604020202020204" pitchFamily="34" charset="0"/>
              </a:rPr>
              <a:t> — remixer, transformer et créer à partir du matériel</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selon les conditions suivantes:</a:t>
            </a:r>
            <a:endParaRPr lang="en-GB" sz="1200" dirty="0">
              <a:effectLst/>
              <a:latin typeface="Calibri" panose="020F0502020204030204" pitchFamily="34" charset="0"/>
              <a:ea typeface="MyriadPro-Regular"/>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Attribution</a:t>
            </a:r>
            <a:r>
              <a:rPr lang="fr-FR" sz="1200" dirty="0">
                <a:effectLst/>
                <a:latin typeface="Calibri" panose="020F0502020204030204" pitchFamily="34" charset="0"/>
                <a:ea typeface="Calibri" panose="020F0502020204030204" pitchFamily="34" charset="0"/>
                <a:cs typeface="Arial" panose="020B0604020202020204" pitchFamily="34" charset="0"/>
              </a:rPr>
              <a:t> — Vous devez créditer l'Œuvre, intégrer un lien vers la licence et indiquer si des modifications ont été effectuées à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Vous devez indiquer ces informations par tous les moyens raisonnables, sans toutefois suggérer que l'Offrant vous soutient ou soutient la façon dont vous avez utilisé son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Pas d’Utilisation Commerciale </a:t>
            </a:r>
            <a:r>
              <a:rPr lang="fr-FR" sz="1200" dirty="0">
                <a:effectLst/>
                <a:latin typeface="Calibri" panose="020F0502020204030204" pitchFamily="34" charset="0"/>
                <a:ea typeface="Calibri" panose="020F0502020204030204" pitchFamily="34" charset="0"/>
                <a:cs typeface="Arial" panose="020B0604020202020204" pitchFamily="34" charset="0"/>
              </a:rPr>
              <a:t>— Vous n'êtes pas autorisé à faire un usage commercial de cette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tout ou partie du matériel la composant.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 dans les Mêmes Conditions </a:t>
            </a:r>
            <a:r>
              <a:rPr lang="fr-FR" sz="1200" dirty="0">
                <a:effectLst/>
                <a:latin typeface="Calibri" panose="020F0502020204030204" pitchFamily="34" charset="0"/>
                <a:ea typeface="Calibri" panose="020F0502020204030204" pitchFamily="34" charset="0"/>
                <a:cs typeface="Arial" panose="020B0604020202020204" pitchFamily="34" charset="0"/>
              </a:rPr>
              <a:t>— Dans le cas où vous effectuez un remix, que vous transformez, ou créez à partir du matériel composant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vous devez diffuser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modifiée dans les même conditions, c'est à dire avec la même licence avec laquelle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a été diffusée.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buClr>
                <a:srgbClr val="80C141"/>
              </a:buClr>
              <a:buFont typeface="Wingdings" panose="05000000000000000000" pitchFamily="2" charset="2"/>
              <a:buChar char="§"/>
            </a:pPr>
            <a:endParaRPr lang="en-US" sz="1200" dirty="0"/>
          </a:p>
          <a:p>
            <a:pPr marL="0" indent="0">
              <a:buNone/>
            </a:pPr>
            <a:endParaRPr lang="en-GB" sz="12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687121"/>
            <a:ext cx="6729393" cy="754512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687" y="627844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109953" y="6657945"/>
            <a:ext cx="2930610" cy="200055"/>
          </a:xfrm>
          <a:prstGeom prst="rect">
            <a:avLst/>
          </a:prstGeom>
          <a:noFill/>
        </p:spPr>
        <p:txBody>
          <a:bodyPr wrap="none" rtlCol="0">
            <a:spAutoFit/>
          </a:bodyPr>
          <a:lstStyle/>
          <a:p>
            <a:r>
              <a:rPr lang="fr-FR" sz="700" dirty="0">
                <a:solidFill>
                  <a:schemeClr val="bg1">
                    <a:lumMod val="50000"/>
                  </a:schemeClr>
                </a:solidFill>
              </a:rPr>
              <a:t>Photo prise par Pantelis Balaouras, CC-BY-NC-SA. Graffiti de </a:t>
            </a:r>
            <a:r>
              <a:rPr lang="fr-FR" sz="700" dirty="0" err="1">
                <a:solidFill>
                  <a:schemeClr val="bg1">
                    <a:lumMod val="50000"/>
                  </a:schemeClr>
                </a:solidFill>
              </a:rPr>
              <a:t>Dream</a:t>
            </a:r>
            <a:r>
              <a:rPr lang="fr-FR" sz="700" dirty="0">
                <a:solidFill>
                  <a:schemeClr val="bg1">
                    <a:lumMod val="50000"/>
                  </a:schemeClr>
                </a:solidFill>
              </a:rPr>
              <a:t> </a:t>
            </a:r>
            <a:r>
              <a:rPr lang="fr-FR" sz="700" dirty="0" err="1">
                <a:solidFill>
                  <a:schemeClr val="bg1">
                    <a:lumMod val="50000"/>
                  </a:schemeClr>
                </a:solidFill>
              </a:rPr>
              <a:t>Victim</a:t>
            </a:r>
            <a:r>
              <a:rPr lang="fr-F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4-Edmond-FR">
            <a:hlinkClick r:id="" action="ppaction://media"/>
            <a:extLst>
              <a:ext uri="{FF2B5EF4-FFF2-40B4-BE49-F238E27FC236}">
                <a16:creationId xmlns:a16="http://schemas.microsoft.com/office/drawing/2014/main" id="{A31FEC1B-41FD-D070-DD32-6EF04F641C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9329" y="4811568"/>
            <a:ext cx="1696644" cy="1696644"/>
          </a:xfrm>
          <a:prstGeom prst="rect">
            <a:avLst/>
          </a:prstGeom>
        </p:spPr>
      </p:pic>
      <p:pic>
        <p:nvPicPr>
          <p:cNvPr id="18" name="Εικόνα 17">
            <a:extLst>
              <a:ext uri="{FF2B5EF4-FFF2-40B4-BE49-F238E27FC236}">
                <a16:creationId xmlns:a16="http://schemas.microsoft.com/office/drawing/2014/main" id="{2A31F1EA-7F07-4194-8D1B-51351416EB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60" y="1521090"/>
            <a:ext cx="1280160" cy="1383665"/>
          </a:xfrm>
          <a:prstGeom prst="rect">
            <a:avLst/>
          </a:prstGeom>
          <a:noFill/>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18681" y="1598942"/>
            <a:ext cx="9766034" cy="4796401"/>
          </a:xfrm>
          <a:noFill/>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Bonjour! Je suis Edmond. </a:t>
            </a:r>
            <a:r>
              <a:rPr lang="fr-FR" sz="2400" i="1" dirty="0">
                <a:latin typeface="Calibri" panose="020F0502020204030204" pitchFamily="34" charset="0"/>
                <a:ea typeface="Calibri" panose="020F0502020204030204" pitchFamily="34" charset="0"/>
                <a:cs typeface="Times New Roman" panose="02020603050405020304" pitchFamily="18" charset="0"/>
              </a:rPr>
              <a:t>Edmond est le prénom donné par la maîtresse de ma mère, c'était celui de son oncle.</a:t>
            </a:r>
          </a:p>
          <a:p>
            <a:pPr marL="0" indent="0">
              <a:lnSpc>
                <a:spcPct val="110000"/>
              </a:lnSpc>
              <a:spcBef>
                <a:spcPts val="0"/>
              </a:spcBef>
              <a:spcAft>
                <a:spcPts val="300"/>
              </a:spcAft>
              <a:buNone/>
            </a:pPr>
            <a:r>
              <a:rPr lang="fr-FR" sz="2400" i="1" dirty="0">
                <a:latin typeface="Calibri" panose="020F0502020204030204" pitchFamily="34" charset="0"/>
                <a:ea typeface="Calibri" panose="020F0502020204030204" pitchFamily="34" charset="0"/>
                <a:cs typeface="Times New Roman" panose="02020603050405020304" pitchFamily="18" charset="0"/>
              </a:rPr>
              <a:t> Je n'ai pas connu ma mère qui est morte en me mettant au monde. Monsieur </a:t>
            </a:r>
            <a:r>
              <a:rPr lang="fr-FR" sz="2400" i="1" dirty="0" err="1">
                <a:latin typeface="Calibri" panose="020F0502020204030204" pitchFamily="34" charset="0"/>
                <a:ea typeface="Calibri" panose="020F0502020204030204" pitchFamily="34" charset="0"/>
                <a:cs typeface="Times New Roman" panose="02020603050405020304" pitchFamily="18" charset="0"/>
              </a:rPr>
              <a:t>Féreol</a:t>
            </a:r>
            <a:r>
              <a:rPr lang="fr-FR" sz="2400" i="1" dirty="0">
                <a:latin typeface="Calibri" panose="020F0502020204030204" pitchFamily="34" charset="0"/>
                <a:ea typeface="Calibri" panose="020F0502020204030204" pitchFamily="34" charset="0"/>
                <a:cs typeface="Times New Roman" panose="02020603050405020304" pitchFamily="18" charset="0"/>
              </a:rPr>
              <a:t> m'a emmené avec lui dans sa propriété. J'ai été élevé par </a:t>
            </a:r>
            <a:r>
              <a:rPr lang="fr-FR" sz="2400" i="1" dirty="0" err="1">
                <a:latin typeface="Calibri" panose="020F0502020204030204" pitchFamily="34" charset="0"/>
                <a:ea typeface="Calibri" panose="020F0502020204030204" pitchFamily="34" charset="0"/>
                <a:cs typeface="Times New Roman" panose="02020603050405020304" pitchFamily="18" charset="0"/>
              </a:rPr>
              <a:t>Angata</a:t>
            </a:r>
            <a:r>
              <a:rPr lang="fr-FR" sz="2400" i="1" dirty="0">
                <a:latin typeface="Calibri" panose="020F0502020204030204" pitchFamily="34" charset="0"/>
                <a:ea typeface="Calibri" panose="020F0502020204030204" pitchFamily="34" charset="0"/>
                <a:cs typeface="Times New Roman" panose="02020603050405020304" pitchFamily="18" charset="0"/>
              </a:rPr>
              <a:t> une vieille femme bengalie qui était esclave et qui appartenait à la maîtresse de ma mère</a:t>
            </a:r>
            <a:r>
              <a:rPr lang="fr-FR" sz="2400" i="1"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0000"/>
              </a:lnSpc>
              <a:spcBef>
                <a:spcPts val="0"/>
              </a:spcBef>
              <a:spcAft>
                <a:spcPts val="300"/>
              </a:spcAft>
              <a:buNone/>
            </a:pPr>
            <a:endParaRPr lang="fr-FR"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56DA422-ACDA-4E4C-8A48-D7D14D8B1DF0}"/>
              </a:ext>
            </a:extLst>
          </p:cNvPr>
          <p:cNvSpPr txBox="1"/>
          <p:nvPr/>
        </p:nvSpPr>
        <p:spPr>
          <a:xfrm>
            <a:off x="487437" y="2420041"/>
            <a:ext cx="10483661" cy="4396588"/>
          </a:xfrm>
          <a:custGeom>
            <a:avLst/>
            <a:gdLst>
              <a:gd name="connsiteX0" fmla="*/ 0 w 10483661"/>
              <a:gd name="connsiteY0" fmla="*/ 0 h 4396588"/>
              <a:gd name="connsiteX1" fmla="*/ 267916 w 10483661"/>
              <a:gd name="connsiteY1" fmla="*/ 0 h 4396588"/>
              <a:gd name="connsiteX2" fmla="*/ 1060015 w 10483661"/>
              <a:gd name="connsiteY2" fmla="*/ 0 h 4396588"/>
              <a:gd name="connsiteX3" fmla="*/ 1642440 w 10483661"/>
              <a:gd name="connsiteY3" fmla="*/ 0 h 4396588"/>
              <a:gd name="connsiteX4" fmla="*/ 1910356 w 10483661"/>
              <a:gd name="connsiteY4" fmla="*/ 0 h 4396588"/>
              <a:gd name="connsiteX5" fmla="*/ 2387945 w 10483661"/>
              <a:gd name="connsiteY5" fmla="*/ 0 h 4396588"/>
              <a:gd name="connsiteX6" fmla="*/ 2760697 w 10483661"/>
              <a:gd name="connsiteY6" fmla="*/ 0 h 4396588"/>
              <a:gd name="connsiteX7" fmla="*/ 3343123 w 10483661"/>
              <a:gd name="connsiteY7" fmla="*/ 0 h 4396588"/>
              <a:gd name="connsiteX8" fmla="*/ 3925549 w 10483661"/>
              <a:gd name="connsiteY8" fmla="*/ 0 h 4396588"/>
              <a:gd name="connsiteX9" fmla="*/ 4193464 w 10483661"/>
              <a:gd name="connsiteY9" fmla="*/ 0 h 4396588"/>
              <a:gd name="connsiteX10" fmla="*/ 4985563 w 10483661"/>
              <a:gd name="connsiteY10" fmla="*/ 0 h 4396588"/>
              <a:gd name="connsiteX11" fmla="*/ 5567989 w 10483661"/>
              <a:gd name="connsiteY11" fmla="*/ 0 h 4396588"/>
              <a:gd name="connsiteX12" fmla="*/ 6150414 w 10483661"/>
              <a:gd name="connsiteY12" fmla="*/ 0 h 4396588"/>
              <a:gd name="connsiteX13" fmla="*/ 6628003 w 10483661"/>
              <a:gd name="connsiteY13" fmla="*/ 0 h 4396588"/>
              <a:gd name="connsiteX14" fmla="*/ 7210429 w 10483661"/>
              <a:gd name="connsiteY14" fmla="*/ 0 h 4396588"/>
              <a:gd name="connsiteX15" fmla="*/ 7792855 w 10483661"/>
              <a:gd name="connsiteY15" fmla="*/ 0 h 4396588"/>
              <a:gd name="connsiteX16" fmla="*/ 8165607 w 10483661"/>
              <a:gd name="connsiteY16" fmla="*/ 0 h 4396588"/>
              <a:gd name="connsiteX17" fmla="*/ 8643196 w 10483661"/>
              <a:gd name="connsiteY17" fmla="*/ 0 h 4396588"/>
              <a:gd name="connsiteX18" fmla="*/ 9015948 w 10483661"/>
              <a:gd name="connsiteY18" fmla="*/ 0 h 4396588"/>
              <a:gd name="connsiteX19" fmla="*/ 9808047 w 10483661"/>
              <a:gd name="connsiteY19" fmla="*/ 0 h 4396588"/>
              <a:gd name="connsiteX20" fmla="*/ 10483661 w 10483661"/>
              <a:gd name="connsiteY20" fmla="*/ 0 h 4396588"/>
              <a:gd name="connsiteX21" fmla="*/ 10483661 w 10483661"/>
              <a:gd name="connsiteY21" fmla="*/ 461642 h 4396588"/>
              <a:gd name="connsiteX22" fmla="*/ 10483661 w 10483661"/>
              <a:gd name="connsiteY22" fmla="*/ 1011215 h 4396588"/>
              <a:gd name="connsiteX23" fmla="*/ 10483661 w 10483661"/>
              <a:gd name="connsiteY23" fmla="*/ 1472857 h 4396588"/>
              <a:gd name="connsiteX24" fmla="*/ 10483661 w 10483661"/>
              <a:gd name="connsiteY24" fmla="*/ 2022430 h 4396588"/>
              <a:gd name="connsiteX25" fmla="*/ 10483661 w 10483661"/>
              <a:gd name="connsiteY25" fmla="*/ 2484072 h 4396588"/>
              <a:gd name="connsiteX26" fmla="*/ 10483661 w 10483661"/>
              <a:gd name="connsiteY26" fmla="*/ 2945714 h 4396588"/>
              <a:gd name="connsiteX27" fmla="*/ 10483661 w 10483661"/>
              <a:gd name="connsiteY27" fmla="*/ 3451322 h 4396588"/>
              <a:gd name="connsiteX28" fmla="*/ 10483661 w 10483661"/>
              <a:gd name="connsiteY28" fmla="*/ 4396588 h 4396588"/>
              <a:gd name="connsiteX29" fmla="*/ 9796399 w 10483661"/>
              <a:gd name="connsiteY29" fmla="*/ 4396588 h 4396588"/>
              <a:gd name="connsiteX30" fmla="*/ 9423646 w 10483661"/>
              <a:gd name="connsiteY30" fmla="*/ 4396588 h 4396588"/>
              <a:gd name="connsiteX31" fmla="*/ 9155731 w 10483661"/>
              <a:gd name="connsiteY31" fmla="*/ 4396588 h 4396588"/>
              <a:gd name="connsiteX32" fmla="*/ 8468468 w 10483661"/>
              <a:gd name="connsiteY32" fmla="*/ 4396588 h 4396588"/>
              <a:gd name="connsiteX33" fmla="*/ 7886043 w 10483661"/>
              <a:gd name="connsiteY33" fmla="*/ 4396588 h 4396588"/>
              <a:gd name="connsiteX34" fmla="*/ 7303617 w 10483661"/>
              <a:gd name="connsiteY34" fmla="*/ 4396588 h 4396588"/>
              <a:gd name="connsiteX35" fmla="*/ 6826028 w 10483661"/>
              <a:gd name="connsiteY35" fmla="*/ 4396588 h 4396588"/>
              <a:gd name="connsiteX36" fmla="*/ 6348439 w 10483661"/>
              <a:gd name="connsiteY36" fmla="*/ 4396588 h 4396588"/>
              <a:gd name="connsiteX37" fmla="*/ 5766014 w 10483661"/>
              <a:gd name="connsiteY37" fmla="*/ 4396588 h 4396588"/>
              <a:gd name="connsiteX38" fmla="*/ 4973915 w 10483661"/>
              <a:gd name="connsiteY38" fmla="*/ 4396588 h 4396588"/>
              <a:gd name="connsiteX39" fmla="*/ 4601162 w 10483661"/>
              <a:gd name="connsiteY39" fmla="*/ 4396588 h 4396588"/>
              <a:gd name="connsiteX40" fmla="*/ 3809063 w 10483661"/>
              <a:gd name="connsiteY40" fmla="*/ 4396588 h 4396588"/>
              <a:gd name="connsiteX41" fmla="*/ 3541148 w 10483661"/>
              <a:gd name="connsiteY41" fmla="*/ 4396588 h 4396588"/>
              <a:gd name="connsiteX42" fmla="*/ 2749049 w 10483661"/>
              <a:gd name="connsiteY42" fmla="*/ 4396588 h 4396588"/>
              <a:gd name="connsiteX43" fmla="*/ 2061787 w 10483661"/>
              <a:gd name="connsiteY43" fmla="*/ 4396588 h 4396588"/>
              <a:gd name="connsiteX44" fmla="*/ 1584198 w 10483661"/>
              <a:gd name="connsiteY44" fmla="*/ 4396588 h 4396588"/>
              <a:gd name="connsiteX45" fmla="*/ 1106609 w 10483661"/>
              <a:gd name="connsiteY45" fmla="*/ 4396588 h 4396588"/>
              <a:gd name="connsiteX46" fmla="*/ 838693 w 10483661"/>
              <a:gd name="connsiteY46" fmla="*/ 4396588 h 4396588"/>
              <a:gd name="connsiteX47" fmla="*/ 0 w 10483661"/>
              <a:gd name="connsiteY47" fmla="*/ 4396588 h 4396588"/>
              <a:gd name="connsiteX48" fmla="*/ 0 w 10483661"/>
              <a:gd name="connsiteY48" fmla="*/ 3890980 h 4396588"/>
              <a:gd name="connsiteX49" fmla="*/ 0 w 10483661"/>
              <a:gd name="connsiteY49" fmla="*/ 3297441 h 4396588"/>
              <a:gd name="connsiteX50" fmla="*/ 0 w 10483661"/>
              <a:gd name="connsiteY50" fmla="*/ 2659936 h 4396588"/>
              <a:gd name="connsiteX51" fmla="*/ 0 w 10483661"/>
              <a:gd name="connsiteY51" fmla="*/ 2242260 h 4396588"/>
              <a:gd name="connsiteX52" fmla="*/ 0 w 10483661"/>
              <a:gd name="connsiteY52" fmla="*/ 1604755 h 4396588"/>
              <a:gd name="connsiteX53" fmla="*/ 0 w 10483661"/>
              <a:gd name="connsiteY53" fmla="*/ 1055181 h 4396588"/>
              <a:gd name="connsiteX54" fmla="*/ 0 w 10483661"/>
              <a:gd name="connsiteY54" fmla="*/ 505608 h 4396588"/>
              <a:gd name="connsiteX55" fmla="*/ 0 w 10483661"/>
              <a:gd name="connsiteY55" fmla="*/ 0 h 43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483661" h="4396588" fill="none" extrusionOk="0">
                <a:moveTo>
                  <a:pt x="0" y="0"/>
                </a:moveTo>
                <a:cubicBezTo>
                  <a:pt x="62287" y="-17439"/>
                  <a:pt x="160855" y="3319"/>
                  <a:pt x="267916" y="0"/>
                </a:cubicBezTo>
                <a:cubicBezTo>
                  <a:pt x="374977" y="-3319"/>
                  <a:pt x="691863" y="89341"/>
                  <a:pt x="1060015" y="0"/>
                </a:cubicBezTo>
                <a:cubicBezTo>
                  <a:pt x="1428167" y="-89341"/>
                  <a:pt x="1444013" y="28664"/>
                  <a:pt x="1642440" y="0"/>
                </a:cubicBezTo>
                <a:cubicBezTo>
                  <a:pt x="1840868" y="-28664"/>
                  <a:pt x="1835233" y="24324"/>
                  <a:pt x="1910356" y="0"/>
                </a:cubicBezTo>
                <a:cubicBezTo>
                  <a:pt x="1985479" y="-24324"/>
                  <a:pt x="2261742" y="15681"/>
                  <a:pt x="2387945" y="0"/>
                </a:cubicBezTo>
                <a:cubicBezTo>
                  <a:pt x="2514148" y="-15681"/>
                  <a:pt x="2649065" y="36830"/>
                  <a:pt x="2760697" y="0"/>
                </a:cubicBezTo>
                <a:cubicBezTo>
                  <a:pt x="2872329" y="-36830"/>
                  <a:pt x="3083843" y="34725"/>
                  <a:pt x="3343123" y="0"/>
                </a:cubicBezTo>
                <a:cubicBezTo>
                  <a:pt x="3602403" y="-34725"/>
                  <a:pt x="3676572" y="65354"/>
                  <a:pt x="3925549" y="0"/>
                </a:cubicBezTo>
                <a:cubicBezTo>
                  <a:pt x="4174526" y="-65354"/>
                  <a:pt x="4127802" y="27151"/>
                  <a:pt x="4193464" y="0"/>
                </a:cubicBezTo>
                <a:cubicBezTo>
                  <a:pt x="4259127" y="-27151"/>
                  <a:pt x="4796307" y="24214"/>
                  <a:pt x="4985563" y="0"/>
                </a:cubicBezTo>
                <a:cubicBezTo>
                  <a:pt x="5174819" y="-24214"/>
                  <a:pt x="5297842" y="32114"/>
                  <a:pt x="5567989" y="0"/>
                </a:cubicBezTo>
                <a:cubicBezTo>
                  <a:pt x="5838136" y="-32114"/>
                  <a:pt x="5974704" y="22326"/>
                  <a:pt x="6150414" y="0"/>
                </a:cubicBezTo>
                <a:cubicBezTo>
                  <a:pt x="6326125" y="-22326"/>
                  <a:pt x="6412265" y="48954"/>
                  <a:pt x="6628003" y="0"/>
                </a:cubicBezTo>
                <a:cubicBezTo>
                  <a:pt x="6843741" y="-48954"/>
                  <a:pt x="7027205" y="57515"/>
                  <a:pt x="7210429" y="0"/>
                </a:cubicBezTo>
                <a:cubicBezTo>
                  <a:pt x="7393653" y="-57515"/>
                  <a:pt x="7614898" y="1775"/>
                  <a:pt x="7792855" y="0"/>
                </a:cubicBezTo>
                <a:cubicBezTo>
                  <a:pt x="7970812" y="-1775"/>
                  <a:pt x="8078955" y="31850"/>
                  <a:pt x="8165607" y="0"/>
                </a:cubicBezTo>
                <a:cubicBezTo>
                  <a:pt x="8252259" y="-31850"/>
                  <a:pt x="8440418" y="1907"/>
                  <a:pt x="8643196" y="0"/>
                </a:cubicBezTo>
                <a:cubicBezTo>
                  <a:pt x="8845974" y="-1907"/>
                  <a:pt x="8904003" y="7610"/>
                  <a:pt x="9015948" y="0"/>
                </a:cubicBezTo>
                <a:cubicBezTo>
                  <a:pt x="9127893" y="-7610"/>
                  <a:pt x="9593311" y="58940"/>
                  <a:pt x="9808047" y="0"/>
                </a:cubicBezTo>
                <a:cubicBezTo>
                  <a:pt x="10022783" y="-58940"/>
                  <a:pt x="10215781" y="5955"/>
                  <a:pt x="10483661" y="0"/>
                </a:cubicBezTo>
                <a:cubicBezTo>
                  <a:pt x="10491084" y="214112"/>
                  <a:pt x="10456813" y="287712"/>
                  <a:pt x="10483661" y="461642"/>
                </a:cubicBezTo>
                <a:cubicBezTo>
                  <a:pt x="10510509" y="635572"/>
                  <a:pt x="10457654" y="829643"/>
                  <a:pt x="10483661" y="1011215"/>
                </a:cubicBezTo>
                <a:cubicBezTo>
                  <a:pt x="10509668" y="1192787"/>
                  <a:pt x="10449622" y="1318653"/>
                  <a:pt x="10483661" y="1472857"/>
                </a:cubicBezTo>
                <a:cubicBezTo>
                  <a:pt x="10517700" y="1627061"/>
                  <a:pt x="10421667" y="1885432"/>
                  <a:pt x="10483661" y="2022430"/>
                </a:cubicBezTo>
                <a:cubicBezTo>
                  <a:pt x="10545655" y="2159428"/>
                  <a:pt x="10432694" y="2300039"/>
                  <a:pt x="10483661" y="2484072"/>
                </a:cubicBezTo>
                <a:cubicBezTo>
                  <a:pt x="10534628" y="2668105"/>
                  <a:pt x="10455299" y="2741850"/>
                  <a:pt x="10483661" y="2945714"/>
                </a:cubicBezTo>
                <a:cubicBezTo>
                  <a:pt x="10512023" y="3149578"/>
                  <a:pt x="10439876" y="3290875"/>
                  <a:pt x="10483661" y="3451322"/>
                </a:cubicBezTo>
                <a:cubicBezTo>
                  <a:pt x="10527446" y="3611769"/>
                  <a:pt x="10440084" y="4084294"/>
                  <a:pt x="10483661" y="4396588"/>
                </a:cubicBezTo>
                <a:cubicBezTo>
                  <a:pt x="10320956" y="4463891"/>
                  <a:pt x="9962193" y="4315316"/>
                  <a:pt x="9796399" y="4396588"/>
                </a:cubicBezTo>
                <a:cubicBezTo>
                  <a:pt x="9630605" y="4477860"/>
                  <a:pt x="9513589" y="4367271"/>
                  <a:pt x="9423646" y="4396588"/>
                </a:cubicBezTo>
                <a:cubicBezTo>
                  <a:pt x="9333703" y="4425905"/>
                  <a:pt x="9284752" y="4389226"/>
                  <a:pt x="9155731" y="4396588"/>
                </a:cubicBezTo>
                <a:cubicBezTo>
                  <a:pt x="9026710" y="4403950"/>
                  <a:pt x="8625298" y="4393324"/>
                  <a:pt x="8468468" y="4396588"/>
                </a:cubicBezTo>
                <a:cubicBezTo>
                  <a:pt x="8311638" y="4399852"/>
                  <a:pt x="8125309" y="4355404"/>
                  <a:pt x="7886043" y="4396588"/>
                </a:cubicBezTo>
                <a:cubicBezTo>
                  <a:pt x="7646778" y="4437772"/>
                  <a:pt x="7527277" y="4355029"/>
                  <a:pt x="7303617" y="4396588"/>
                </a:cubicBezTo>
                <a:cubicBezTo>
                  <a:pt x="7079957" y="4438147"/>
                  <a:pt x="7001281" y="4343606"/>
                  <a:pt x="6826028" y="4396588"/>
                </a:cubicBezTo>
                <a:cubicBezTo>
                  <a:pt x="6650775" y="4449570"/>
                  <a:pt x="6535341" y="4390511"/>
                  <a:pt x="6348439" y="4396588"/>
                </a:cubicBezTo>
                <a:cubicBezTo>
                  <a:pt x="6161537" y="4402665"/>
                  <a:pt x="5933102" y="4355641"/>
                  <a:pt x="5766014" y="4396588"/>
                </a:cubicBezTo>
                <a:cubicBezTo>
                  <a:pt x="5598927" y="4437535"/>
                  <a:pt x="5268736" y="4336483"/>
                  <a:pt x="4973915" y="4396588"/>
                </a:cubicBezTo>
                <a:cubicBezTo>
                  <a:pt x="4679094" y="4456693"/>
                  <a:pt x="4747508" y="4352994"/>
                  <a:pt x="4601162" y="4396588"/>
                </a:cubicBezTo>
                <a:cubicBezTo>
                  <a:pt x="4454816" y="4440182"/>
                  <a:pt x="4065937" y="4374430"/>
                  <a:pt x="3809063" y="4396588"/>
                </a:cubicBezTo>
                <a:cubicBezTo>
                  <a:pt x="3552189" y="4418746"/>
                  <a:pt x="3599558" y="4393675"/>
                  <a:pt x="3541148" y="4396588"/>
                </a:cubicBezTo>
                <a:cubicBezTo>
                  <a:pt x="3482738" y="4399501"/>
                  <a:pt x="2944624" y="4337237"/>
                  <a:pt x="2749049" y="4396588"/>
                </a:cubicBezTo>
                <a:cubicBezTo>
                  <a:pt x="2553474" y="4455939"/>
                  <a:pt x="2225513" y="4385670"/>
                  <a:pt x="2061787" y="4396588"/>
                </a:cubicBezTo>
                <a:cubicBezTo>
                  <a:pt x="1898061" y="4407506"/>
                  <a:pt x="1716455" y="4384833"/>
                  <a:pt x="1584198" y="4396588"/>
                </a:cubicBezTo>
                <a:cubicBezTo>
                  <a:pt x="1451941" y="4408343"/>
                  <a:pt x="1239929" y="4388066"/>
                  <a:pt x="1106609" y="4396588"/>
                </a:cubicBezTo>
                <a:cubicBezTo>
                  <a:pt x="973289" y="4405110"/>
                  <a:pt x="951105" y="4385680"/>
                  <a:pt x="838693" y="4396588"/>
                </a:cubicBezTo>
                <a:cubicBezTo>
                  <a:pt x="726281" y="4407496"/>
                  <a:pt x="284192" y="4391106"/>
                  <a:pt x="0" y="4396588"/>
                </a:cubicBezTo>
                <a:cubicBezTo>
                  <a:pt x="-10339" y="4204290"/>
                  <a:pt x="43756" y="4136976"/>
                  <a:pt x="0" y="3890980"/>
                </a:cubicBezTo>
                <a:cubicBezTo>
                  <a:pt x="-43756" y="3644984"/>
                  <a:pt x="39400" y="3466200"/>
                  <a:pt x="0" y="3297441"/>
                </a:cubicBezTo>
                <a:cubicBezTo>
                  <a:pt x="-39400" y="3128682"/>
                  <a:pt x="64092" y="2892135"/>
                  <a:pt x="0" y="2659936"/>
                </a:cubicBezTo>
                <a:cubicBezTo>
                  <a:pt x="-64092" y="2427737"/>
                  <a:pt x="26831" y="2420902"/>
                  <a:pt x="0" y="2242260"/>
                </a:cubicBezTo>
                <a:cubicBezTo>
                  <a:pt x="-26831" y="2063618"/>
                  <a:pt x="15363" y="1889749"/>
                  <a:pt x="0" y="1604755"/>
                </a:cubicBezTo>
                <a:cubicBezTo>
                  <a:pt x="-15363" y="1319761"/>
                  <a:pt x="56578" y="1190090"/>
                  <a:pt x="0" y="1055181"/>
                </a:cubicBezTo>
                <a:cubicBezTo>
                  <a:pt x="-56578" y="920272"/>
                  <a:pt x="14588" y="735843"/>
                  <a:pt x="0" y="505608"/>
                </a:cubicBezTo>
                <a:cubicBezTo>
                  <a:pt x="-14588" y="275373"/>
                  <a:pt x="28048" y="139962"/>
                  <a:pt x="0" y="0"/>
                </a:cubicBezTo>
                <a:close/>
              </a:path>
              <a:path w="10483661" h="4396588" stroke="0" extrusionOk="0">
                <a:moveTo>
                  <a:pt x="0" y="0"/>
                </a:moveTo>
                <a:cubicBezTo>
                  <a:pt x="148601" y="-42667"/>
                  <a:pt x="254302" y="7888"/>
                  <a:pt x="372752" y="0"/>
                </a:cubicBezTo>
                <a:cubicBezTo>
                  <a:pt x="491202" y="-7888"/>
                  <a:pt x="754293" y="47932"/>
                  <a:pt x="955178" y="0"/>
                </a:cubicBezTo>
                <a:cubicBezTo>
                  <a:pt x="1156063" y="-47932"/>
                  <a:pt x="1190083" y="40417"/>
                  <a:pt x="1327930" y="0"/>
                </a:cubicBezTo>
                <a:cubicBezTo>
                  <a:pt x="1465777" y="-40417"/>
                  <a:pt x="1543710" y="34479"/>
                  <a:pt x="1700683" y="0"/>
                </a:cubicBezTo>
                <a:cubicBezTo>
                  <a:pt x="1857656" y="-34479"/>
                  <a:pt x="2057107" y="57057"/>
                  <a:pt x="2387945" y="0"/>
                </a:cubicBezTo>
                <a:cubicBezTo>
                  <a:pt x="2718783" y="-57057"/>
                  <a:pt x="2628757" y="30788"/>
                  <a:pt x="2865534" y="0"/>
                </a:cubicBezTo>
                <a:cubicBezTo>
                  <a:pt x="3102311" y="-30788"/>
                  <a:pt x="3234061" y="32554"/>
                  <a:pt x="3343123" y="0"/>
                </a:cubicBezTo>
                <a:cubicBezTo>
                  <a:pt x="3452185" y="-32554"/>
                  <a:pt x="3786257" y="20073"/>
                  <a:pt x="4135222" y="0"/>
                </a:cubicBezTo>
                <a:cubicBezTo>
                  <a:pt x="4484187" y="-20073"/>
                  <a:pt x="4603684" y="41018"/>
                  <a:pt x="4822484" y="0"/>
                </a:cubicBezTo>
                <a:cubicBezTo>
                  <a:pt x="5041284" y="-41018"/>
                  <a:pt x="5038285" y="38170"/>
                  <a:pt x="5195236" y="0"/>
                </a:cubicBezTo>
                <a:cubicBezTo>
                  <a:pt x="5352187" y="-38170"/>
                  <a:pt x="5688317" y="83165"/>
                  <a:pt x="5987335" y="0"/>
                </a:cubicBezTo>
                <a:cubicBezTo>
                  <a:pt x="6286353" y="-83165"/>
                  <a:pt x="6302754" y="49446"/>
                  <a:pt x="6569761" y="0"/>
                </a:cubicBezTo>
                <a:cubicBezTo>
                  <a:pt x="6836768" y="-49446"/>
                  <a:pt x="6744360" y="19284"/>
                  <a:pt x="6837677" y="0"/>
                </a:cubicBezTo>
                <a:cubicBezTo>
                  <a:pt x="6930994" y="-19284"/>
                  <a:pt x="7055933" y="25740"/>
                  <a:pt x="7210429" y="0"/>
                </a:cubicBezTo>
                <a:cubicBezTo>
                  <a:pt x="7364925" y="-25740"/>
                  <a:pt x="7561790" y="4602"/>
                  <a:pt x="7688018" y="0"/>
                </a:cubicBezTo>
                <a:cubicBezTo>
                  <a:pt x="7814246" y="-4602"/>
                  <a:pt x="8014978" y="16577"/>
                  <a:pt x="8270444" y="0"/>
                </a:cubicBezTo>
                <a:cubicBezTo>
                  <a:pt x="8525910" y="-16577"/>
                  <a:pt x="8591194" y="49722"/>
                  <a:pt x="8852869" y="0"/>
                </a:cubicBezTo>
                <a:cubicBezTo>
                  <a:pt x="9114544" y="-49722"/>
                  <a:pt x="9099613" y="11438"/>
                  <a:pt x="9225622" y="0"/>
                </a:cubicBezTo>
                <a:cubicBezTo>
                  <a:pt x="9351631" y="-11438"/>
                  <a:pt x="9423469" y="2756"/>
                  <a:pt x="9598374" y="0"/>
                </a:cubicBezTo>
                <a:cubicBezTo>
                  <a:pt x="9773279" y="-2756"/>
                  <a:pt x="10124265" y="41605"/>
                  <a:pt x="10483661" y="0"/>
                </a:cubicBezTo>
                <a:cubicBezTo>
                  <a:pt x="10518941" y="113730"/>
                  <a:pt x="10475937" y="428730"/>
                  <a:pt x="10483661" y="549574"/>
                </a:cubicBezTo>
                <a:cubicBezTo>
                  <a:pt x="10491385" y="670418"/>
                  <a:pt x="10425866" y="940244"/>
                  <a:pt x="10483661" y="1055181"/>
                </a:cubicBezTo>
                <a:cubicBezTo>
                  <a:pt x="10541456" y="1170118"/>
                  <a:pt x="10457746" y="1473454"/>
                  <a:pt x="10483661" y="1648721"/>
                </a:cubicBezTo>
                <a:cubicBezTo>
                  <a:pt x="10509576" y="1823988"/>
                  <a:pt x="10425187" y="1980050"/>
                  <a:pt x="10483661" y="2198294"/>
                </a:cubicBezTo>
                <a:cubicBezTo>
                  <a:pt x="10542135" y="2416538"/>
                  <a:pt x="10471866" y="2435533"/>
                  <a:pt x="10483661" y="2615970"/>
                </a:cubicBezTo>
                <a:cubicBezTo>
                  <a:pt x="10495456" y="2796407"/>
                  <a:pt x="10421765" y="3084786"/>
                  <a:pt x="10483661" y="3253475"/>
                </a:cubicBezTo>
                <a:cubicBezTo>
                  <a:pt x="10545557" y="3422165"/>
                  <a:pt x="10456297" y="3503218"/>
                  <a:pt x="10483661" y="3671151"/>
                </a:cubicBezTo>
                <a:cubicBezTo>
                  <a:pt x="10511025" y="3839084"/>
                  <a:pt x="10405927" y="4167152"/>
                  <a:pt x="10483661" y="4396588"/>
                </a:cubicBezTo>
                <a:cubicBezTo>
                  <a:pt x="10384816" y="4439118"/>
                  <a:pt x="10292065" y="4361472"/>
                  <a:pt x="10110909" y="4396588"/>
                </a:cubicBezTo>
                <a:cubicBezTo>
                  <a:pt x="9929753" y="4431704"/>
                  <a:pt x="9781714" y="4382760"/>
                  <a:pt x="9528483" y="4396588"/>
                </a:cubicBezTo>
                <a:cubicBezTo>
                  <a:pt x="9275252" y="4410416"/>
                  <a:pt x="9066357" y="4347952"/>
                  <a:pt x="8736384" y="4396588"/>
                </a:cubicBezTo>
                <a:cubicBezTo>
                  <a:pt x="8406411" y="4445224"/>
                  <a:pt x="8573729" y="4373416"/>
                  <a:pt x="8468468" y="4396588"/>
                </a:cubicBezTo>
                <a:cubicBezTo>
                  <a:pt x="8363207" y="4419760"/>
                  <a:pt x="8030362" y="4343082"/>
                  <a:pt x="7781206" y="4396588"/>
                </a:cubicBezTo>
                <a:cubicBezTo>
                  <a:pt x="7532050" y="4450094"/>
                  <a:pt x="7260891" y="4360156"/>
                  <a:pt x="6989107" y="4396588"/>
                </a:cubicBezTo>
                <a:cubicBezTo>
                  <a:pt x="6717323" y="4433020"/>
                  <a:pt x="6402510" y="4369563"/>
                  <a:pt x="6197009" y="4396588"/>
                </a:cubicBezTo>
                <a:cubicBezTo>
                  <a:pt x="5991508" y="4423613"/>
                  <a:pt x="5741028" y="4361819"/>
                  <a:pt x="5509746" y="4396588"/>
                </a:cubicBezTo>
                <a:cubicBezTo>
                  <a:pt x="5278464" y="4431357"/>
                  <a:pt x="4969925" y="4322406"/>
                  <a:pt x="4717647" y="4396588"/>
                </a:cubicBezTo>
                <a:cubicBezTo>
                  <a:pt x="4465369" y="4470770"/>
                  <a:pt x="4401515" y="4346356"/>
                  <a:pt x="4240058" y="4396588"/>
                </a:cubicBezTo>
                <a:cubicBezTo>
                  <a:pt x="4078601" y="4446820"/>
                  <a:pt x="3649902" y="4394465"/>
                  <a:pt x="3447960" y="4396588"/>
                </a:cubicBezTo>
                <a:cubicBezTo>
                  <a:pt x="3246018" y="4398711"/>
                  <a:pt x="2964719" y="4351022"/>
                  <a:pt x="2760697" y="4396588"/>
                </a:cubicBezTo>
                <a:cubicBezTo>
                  <a:pt x="2556675" y="4442154"/>
                  <a:pt x="2569249" y="4378868"/>
                  <a:pt x="2492782" y="4396588"/>
                </a:cubicBezTo>
                <a:cubicBezTo>
                  <a:pt x="2416315" y="4414308"/>
                  <a:pt x="2224962" y="4351973"/>
                  <a:pt x="2120029" y="4396588"/>
                </a:cubicBezTo>
                <a:cubicBezTo>
                  <a:pt x="2015096" y="4441203"/>
                  <a:pt x="1841675" y="4368331"/>
                  <a:pt x="1747277" y="4396588"/>
                </a:cubicBezTo>
                <a:cubicBezTo>
                  <a:pt x="1652879" y="4424845"/>
                  <a:pt x="1505215" y="4355325"/>
                  <a:pt x="1269688" y="4396588"/>
                </a:cubicBezTo>
                <a:cubicBezTo>
                  <a:pt x="1034161" y="4437851"/>
                  <a:pt x="1006863" y="4356878"/>
                  <a:pt x="896935" y="4396588"/>
                </a:cubicBezTo>
                <a:cubicBezTo>
                  <a:pt x="787007" y="4436298"/>
                  <a:pt x="378543" y="4301114"/>
                  <a:pt x="0" y="4396588"/>
                </a:cubicBezTo>
                <a:cubicBezTo>
                  <a:pt x="-41062" y="4281422"/>
                  <a:pt x="18562" y="4033724"/>
                  <a:pt x="0" y="3847015"/>
                </a:cubicBezTo>
                <a:cubicBezTo>
                  <a:pt x="-18562" y="3660306"/>
                  <a:pt x="32535" y="3516699"/>
                  <a:pt x="0" y="3297441"/>
                </a:cubicBezTo>
                <a:cubicBezTo>
                  <a:pt x="-32535" y="3078183"/>
                  <a:pt x="31780" y="2995739"/>
                  <a:pt x="0" y="2835799"/>
                </a:cubicBezTo>
                <a:cubicBezTo>
                  <a:pt x="-31780" y="2675859"/>
                  <a:pt x="59624" y="2356687"/>
                  <a:pt x="0" y="2198294"/>
                </a:cubicBezTo>
                <a:cubicBezTo>
                  <a:pt x="-59624" y="2039902"/>
                  <a:pt x="40012" y="1832605"/>
                  <a:pt x="0" y="1736652"/>
                </a:cubicBezTo>
                <a:cubicBezTo>
                  <a:pt x="-40012" y="1640699"/>
                  <a:pt x="45746" y="1344514"/>
                  <a:pt x="0" y="1099147"/>
                </a:cubicBezTo>
                <a:cubicBezTo>
                  <a:pt x="-45746" y="853781"/>
                  <a:pt x="39911" y="49380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93147109">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Ce que j'aimais le plus, c'était quand il m'emmenait dans les champs. Là, il me montrait les plantes, me parlait d'elles et m'expliquait comment on les fertilisait. Il m'a même expliqué la fertilisation des fleurs de citrouille. C'était très intéressant et vraiment extraordinaire! J'ai vraiment aimé ça! Mais je me demande encore pourquoi il faisait ça. Peut-être avait-il enfin de l'affection pour moi Alors parfois, quand les enfants de Monsieur étudiaient avec Monsieur Gillot l'instituteur, je courais dans les champs pour observer les fleurs. Un jour, j'ai essayé de fertiliser les fleurs de l'orchidée préférée de Monsieur. Chaque jour, lorsque nous passions devant elles, Monsieur restait longtemps à les admirer. Il disait souvent que les plantes ne portaient pas de fruits et chaque fois il était attristé par ce fait mais espérait que d'une manière ou d'une autre, il réussirait à faire pousser de la vanille et il avait l'habitude de dire "la hâte fait le gaspillage". Il les avait ramenées d'un voyage en Amérique quelques années auparavant. Moi aussi, je trouvais ces fleurs blanches si belles... et elles sentaient si bon!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Une semaine plus tard, en passant devant elles, j'ai remarqué que les fleurs avaient laissé place à un petit tube vert. Je l'ai remarqué en premier et, fière de moi, je lui ai montré la plante. "Enfin!" s'est-il exclamé et il a sauté de joie! </a:t>
            </a:r>
          </a:p>
        </p:txBody>
      </p:sp>
      <p:sp>
        <p:nvSpPr>
          <p:cNvPr id="12" name="TextBox 11">
            <a:extLst>
              <a:ext uri="{FF2B5EF4-FFF2-40B4-BE49-F238E27FC236}">
                <a16:creationId xmlns:a16="http://schemas.microsoft.com/office/drawing/2014/main" id="{E70FD4CB-1C8F-400B-A94B-76707D5ADC57}"/>
              </a:ext>
            </a:extLst>
          </p:cNvPr>
          <p:cNvSpPr txBox="1"/>
          <p:nvPr/>
        </p:nvSpPr>
        <p:spPr>
          <a:xfrm>
            <a:off x="870139" y="2757379"/>
            <a:ext cx="10483661" cy="4038157"/>
          </a:xfrm>
          <a:custGeom>
            <a:avLst/>
            <a:gdLst>
              <a:gd name="connsiteX0" fmla="*/ 0 w 10483661"/>
              <a:gd name="connsiteY0" fmla="*/ 0 h 4038157"/>
              <a:gd name="connsiteX1" fmla="*/ 792099 w 10483661"/>
              <a:gd name="connsiteY1" fmla="*/ 0 h 4038157"/>
              <a:gd name="connsiteX2" fmla="*/ 1060015 w 10483661"/>
              <a:gd name="connsiteY2" fmla="*/ 0 h 4038157"/>
              <a:gd name="connsiteX3" fmla="*/ 1327930 w 10483661"/>
              <a:gd name="connsiteY3" fmla="*/ 0 h 4038157"/>
              <a:gd name="connsiteX4" fmla="*/ 1595846 w 10483661"/>
              <a:gd name="connsiteY4" fmla="*/ 0 h 4038157"/>
              <a:gd name="connsiteX5" fmla="*/ 2387945 w 10483661"/>
              <a:gd name="connsiteY5" fmla="*/ 0 h 4038157"/>
              <a:gd name="connsiteX6" fmla="*/ 2655861 w 10483661"/>
              <a:gd name="connsiteY6" fmla="*/ 0 h 4038157"/>
              <a:gd name="connsiteX7" fmla="*/ 3447960 w 10483661"/>
              <a:gd name="connsiteY7" fmla="*/ 0 h 4038157"/>
              <a:gd name="connsiteX8" fmla="*/ 4240058 w 10483661"/>
              <a:gd name="connsiteY8" fmla="*/ 0 h 4038157"/>
              <a:gd name="connsiteX9" fmla="*/ 4612811 w 10483661"/>
              <a:gd name="connsiteY9" fmla="*/ 0 h 4038157"/>
              <a:gd name="connsiteX10" fmla="*/ 5404910 w 10483661"/>
              <a:gd name="connsiteY10" fmla="*/ 0 h 4038157"/>
              <a:gd name="connsiteX11" fmla="*/ 5987335 w 10483661"/>
              <a:gd name="connsiteY11" fmla="*/ 0 h 4038157"/>
              <a:gd name="connsiteX12" fmla="*/ 6360088 w 10483661"/>
              <a:gd name="connsiteY12" fmla="*/ 0 h 4038157"/>
              <a:gd name="connsiteX13" fmla="*/ 6942513 w 10483661"/>
              <a:gd name="connsiteY13" fmla="*/ 0 h 4038157"/>
              <a:gd name="connsiteX14" fmla="*/ 7210429 w 10483661"/>
              <a:gd name="connsiteY14" fmla="*/ 0 h 4038157"/>
              <a:gd name="connsiteX15" fmla="*/ 7897691 w 10483661"/>
              <a:gd name="connsiteY15" fmla="*/ 0 h 4038157"/>
              <a:gd name="connsiteX16" fmla="*/ 8689790 w 10483661"/>
              <a:gd name="connsiteY16" fmla="*/ 0 h 4038157"/>
              <a:gd name="connsiteX17" fmla="*/ 9481889 w 10483661"/>
              <a:gd name="connsiteY17" fmla="*/ 0 h 4038157"/>
              <a:gd name="connsiteX18" fmla="*/ 9959478 w 10483661"/>
              <a:gd name="connsiteY18" fmla="*/ 0 h 4038157"/>
              <a:gd name="connsiteX19" fmla="*/ 10483661 w 10483661"/>
              <a:gd name="connsiteY19" fmla="*/ 0 h 4038157"/>
              <a:gd name="connsiteX20" fmla="*/ 10483661 w 10483661"/>
              <a:gd name="connsiteY20" fmla="*/ 617261 h 4038157"/>
              <a:gd name="connsiteX21" fmla="*/ 10483661 w 10483661"/>
              <a:gd name="connsiteY21" fmla="*/ 1113378 h 4038157"/>
              <a:gd name="connsiteX22" fmla="*/ 10483661 w 10483661"/>
              <a:gd name="connsiteY22" fmla="*/ 1690257 h 4038157"/>
              <a:gd name="connsiteX23" fmla="*/ 10483661 w 10483661"/>
              <a:gd name="connsiteY23" fmla="*/ 2186374 h 4038157"/>
              <a:gd name="connsiteX24" fmla="*/ 10483661 w 10483661"/>
              <a:gd name="connsiteY24" fmla="*/ 2642108 h 4038157"/>
              <a:gd name="connsiteX25" fmla="*/ 10483661 w 10483661"/>
              <a:gd name="connsiteY25" fmla="*/ 3259370 h 4038157"/>
              <a:gd name="connsiteX26" fmla="*/ 10483661 w 10483661"/>
              <a:gd name="connsiteY26" fmla="*/ 4038157 h 4038157"/>
              <a:gd name="connsiteX27" fmla="*/ 9691562 w 10483661"/>
              <a:gd name="connsiteY27" fmla="*/ 4038157 h 4038157"/>
              <a:gd name="connsiteX28" fmla="*/ 9004300 w 10483661"/>
              <a:gd name="connsiteY28" fmla="*/ 4038157 h 4038157"/>
              <a:gd name="connsiteX29" fmla="*/ 8526711 w 10483661"/>
              <a:gd name="connsiteY29" fmla="*/ 4038157 h 4038157"/>
              <a:gd name="connsiteX30" fmla="*/ 7944285 w 10483661"/>
              <a:gd name="connsiteY30" fmla="*/ 4038157 h 4038157"/>
              <a:gd name="connsiteX31" fmla="*/ 7257023 w 10483661"/>
              <a:gd name="connsiteY31" fmla="*/ 4038157 h 4038157"/>
              <a:gd name="connsiteX32" fmla="*/ 6464924 w 10483661"/>
              <a:gd name="connsiteY32" fmla="*/ 4038157 h 4038157"/>
              <a:gd name="connsiteX33" fmla="*/ 5882499 w 10483661"/>
              <a:gd name="connsiteY33" fmla="*/ 4038157 h 4038157"/>
              <a:gd name="connsiteX34" fmla="*/ 5195236 w 10483661"/>
              <a:gd name="connsiteY34" fmla="*/ 4038157 h 4038157"/>
              <a:gd name="connsiteX35" fmla="*/ 4717647 w 10483661"/>
              <a:gd name="connsiteY35" fmla="*/ 4038157 h 4038157"/>
              <a:gd name="connsiteX36" fmla="*/ 4240058 w 10483661"/>
              <a:gd name="connsiteY36" fmla="*/ 4038157 h 4038157"/>
              <a:gd name="connsiteX37" fmla="*/ 3867306 w 10483661"/>
              <a:gd name="connsiteY37" fmla="*/ 4038157 h 4038157"/>
              <a:gd name="connsiteX38" fmla="*/ 3075207 w 10483661"/>
              <a:gd name="connsiteY38" fmla="*/ 4038157 h 4038157"/>
              <a:gd name="connsiteX39" fmla="*/ 2702455 w 10483661"/>
              <a:gd name="connsiteY39" fmla="*/ 4038157 h 4038157"/>
              <a:gd name="connsiteX40" fmla="*/ 2329702 w 10483661"/>
              <a:gd name="connsiteY40" fmla="*/ 4038157 h 4038157"/>
              <a:gd name="connsiteX41" fmla="*/ 1642440 w 10483661"/>
              <a:gd name="connsiteY41" fmla="*/ 4038157 h 4038157"/>
              <a:gd name="connsiteX42" fmla="*/ 1374524 w 10483661"/>
              <a:gd name="connsiteY42" fmla="*/ 4038157 h 4038157"/>
              <a:gd name="connsiteX43" fmla="*/ 896935 w 10483661"/>
              <a:gd name="connsiteY43" fmla="*/ 4038157 h 4038157"/>
              <a:gd name="connsiteX44" fmla="*/ 0 w 10483661"/>
              <a:gd name="connsiteY44" fmla="*/ 4038157 h 4038157"/>
              <a:gd name="connsiteX45" fmla="*/ 0 w 10483661"/>
              <a:gd name="connsiteY45" fmla="*/ 3582422 h 4038157"/>
              <a:gd name="connsiteX46" fmla="*/ 0 w 10483661"/>
              <a:gd name="connsiteY46" fmla="*/ 3126687 h 4038157"/>
              <a:gd name="connsiteX47" fmla="*/ 0 w 10483661"/>
              <a:gd name="connsiteY47" fmla="*/ 2670952 h 4038157"/>
              <a:gd name="connsiteX48" fmla="*/ 0 w 10483661"/>
              <a:gd name="connsiteY48" fmla="*/ 2134454 h 4038157"/>
              <a:gd name="connsiteX49" fmla="*/ 0 w 10483661"/>
              <a:gd name="connsiteY49" fmla="*/ 1638338 h 4038157"/>
              <a:gd name="connsiteX50" fmla="*/ 0 w 10483661"/>
              <a:gd name="connsiteY50" fmla="*/ 1101840 h 4038157"/>
              <a:gd name="connsiteX51" fmla="*/ 0 w 10483661"/>
              <a:gd name="connsiteY51" fmla="*/ 605724 h 4038157"/>
              <a:gd name="connsiteX52" fmla="*/ 0 w 10483661"/>
              <a:gd name="connsiteY52" fmla="*/ 0 h 403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483661" h="4038157" fill="none" extrusionOk="0">
                <a:moveTo>
                  <a:pt x="0" y="0"/>
                </a:moveTo>
                <a:cubicBezTo>
                  <a:pt x="177715" y="-50951"/>
                  <a:pt x="399315" y="65977"/>
                  <a:pt x="792099" y="0"/>
                </a:cubicBezTo>
                <a:cubicBezTo>
                  <a:pt x="1184883" y="-65977"/>
                  <a:pt x="932359" y="4738"/>
                  <a:pt x="1060015" y="0"/>
                </a:cubicBezTo>
                <a:cubicBezTo>
                  <a:pt x="1187671" y="-4738"/>
                  <a:pt x="1270033" y="31209"/>
                  <a:pt x="1327930" y="0"/>
                </a:cubicBezTo>
                <a:cubicBezTo>
                  <a:pt x="1385828" y="-31209"/>
                  <a:pt x="1499199" y="992"/>
                  <a:pt x="1595846" y="0"/>
                </a:cubicBezTo>
                <a:cubicBezTo>
                  <a:pt x="1692493" y="-992"/>
                  <a:pt x="2198864" y="49319"/>
                  <a:pt x="2387945" y="0"/>
                </a:cubicBezTo>
                <a:cubicBezTo>
                  <a:pt x="2577026" y="-49319"/>
                  <a:pt x="2552401" y="4128"/>
                  <a:pt x="2655861" y="0"/>
                </a:cubicBezTo>
                <a:cubicBezTo>
                  <a:pt x="2759321" y="-4128"/>
                  <a:pt x="3173743" y="52718"/>
                  <a:pt x="3447960" y="0"/>
                </a:cubicBezTo>
                <a:cubicBezTo>
                  <a:pt x="3722177" y="-52718"/>
                  <a:pt x="3988172" y="73686"/>
                  <a:pt x="4240058" y="0"/>
                </a:cubicBezTo>
                <a:cubicBezTo>
                  <a:pt x="4491944" y="-73686"/>
                  <a:pt x="4492959" y="38054"/>
                  <a:pt x="4612811" y="0"/>
                </a:cubicBezTo>
                <a:cubicBezTo>
                  <a:pt x="4732663" y="-38054"/>
                  <a:pt x="5182310" y="53669"/>
                  <a:pt x="5404910" y="0"/>
                </a:cubicBezTo>
                <a:cubicBezTo>
                  <a:pt x="5627510" y="-53669"/>
                  <a:pt x="5769977" y="69227"/>
                  <a:pt x="5987335" y="0"/>
                </a:cubicBezTo>
                <a:cubicBezTo>
                  <a:pt x="6204693" y="-69227"/>
                  <a:pt x="6274506" y="15668"/>
                  <a:pt x="6360088" y="0"/>
                </a:cubicBezTo>
                <a:cubicBezTo>
                  <a:pt x="6445670" y="-15668"/>
                  <a:pt x="6798083" y="9116"/>
                  <a:pt x="6942513" y="0"/>
                </a:cubicBezTo>
                <a:cubicBezTo>
                  <a:pt x="7086943" y="-9116"/>
                  <a:pt x="7151864" y="20907"/>
                  <a:pt x="7210429" y="0"/>
                </a:cubicBezTo>
                <a:cubicBezTo>
                  <a:pt x="7268994" y="-20907"/>
                  <a:pt x="7588430" y="11353"/>
                  <a:pt x="7897691" y="0"/>
                </a:cubicBezTo>
                <a:cubicBezTo>
                  <a:pt x="8206952" y="-11353"/>
                  <a:pt x="8362199" y="76841"/>
                  <a:pt x="8689790" y="0"/>
                </a:cubicBezTo>
                <a:cubicBezTo>
                  <a:pt x="9017381" y="-76841"/>
                  <a:pt x="9268630" y="63753"/>
                  <a:pt x="9481889" y="0"/>
                </a:cubicBezTo>
                <a:cubicBezTo>
                  <a:pt x="9695148" y="-63753"/>
                  <a:pt x="9732306" y="28104"/>
                  <a:pt x="9959478" y="0"/>
                </a:cubicBezTo>
                <a:cubicBezTo>
                  <a:pt x="10186650" y="-28104"/>
                  <a:pt x="10342531" y="32572"/>
                  <a:pt x="10483661" y="0"/>
                </a:cubicBezTo>
                <a:cubicBezTo>
                  <a:pt x="10495790" y="201949"/>
                  <a:pt x="10452408" y="370340"/>
                  <a:pt x="10483661" y="617261"/>
                </a:cubicBezTo>
                <a:cubicBezTo>
                  <a:pt x="10514914" y="864182"/>
                  <a:pt x="10476975" y="971443"/>
                  <a:pt x="10483661" y="1113378"/>
                </a:cubicBezTo>
                <a:cubicBezTo>
                  <a:pt x="10490347" y="1255313"/>
                  <a:pt x="10459218" y="1479124"/>
                  <a:pt x="10483661" y="1690257"/>
                </a:cubicBezTo>
                <a:cubicBezTo>
                  <a:pt x="10508104" y="1901390"/>
                  <a:pt x="10460560" y="1978392"/>
                  <a:pt x="10483661" y="2186374"/>
                </a:cubicBezTo>
                <a:cubicBezTo>
                  <a:pt x="10506762" y="2394356"/>
                  <a:pt x="10478502" y="2422729"/>
                  <a:pt x="10483661" y="2642108"/>
                </a:cubicBezTo>
                <a:cubicBezTo>
                  <a:pt x="10488820" y="2861487"/>
                  <a:pt x="10483358" y="3026330"/>
                  <a:pt x="10483661" y="3259370"/>
                </a:cubicBezTo>
                <a:cubicBezTo>
                  <a:pt x="10483964" y="3492410"/>
                  <a:pt x="10407362" y="3668077"/>
                  <a:pt x="10483661" y="4038157"/>
                </a:cubicBezTo>
                <a:cubicBezTo>
                  <a:pt x="10150135" y="4104321"/>
                  <a:pt x="9898674" y="3997476"/>
                  <a:pt x="9691562" y="4038157"/>
                </a:cubicBezTo>
                <a:cubicBezTo>
                  <a:pt x="9484450" y="4078838"/>
                  <a:pt x="9317493" y="3983215"/>
                  <a:pt x="9004300" y="4038157"/>
                </a:cubicBezTo>
                <a:cubicBezTo>
                  <a:pt x="8691107" y="4093099"/>
                  <a:pt x="8699005" y="4021019"/>
                  <a:pt x="8526711" y="4038157"/>
                </a:cubicBezTo>
                <a:cubicBezTo>
                  <a:pt x="8354417" y="4055295"/>
                  <a:pt x="8208494" y="4024405"/>
                  <a:pt x="7944285" y="4038157"/>
                </a:cubicBezTo>
                <a:cubicBezTo>
                  <a:pt x="7680076" y="4051909"/>
                  <a:pt x="7558760" y="3966981"/>
                  <a:pt x="7257023" y="4038157"/>
                </a:cubicBezTo>
                <a:cubicBezTo>
                  <a:pt x="6955286" y="4109333"/>
                  <a:pt x="6852104" y="3951752"/>
                  <a:pt x="6464924" y="4038157"/>
                </a:cubicBezTo>
                <a:cubicBezTo>
                  <a:pt x="6077744" y="4124562"/>
                  <a:pt x="6035358" y="4006429"/>
                  <a:pt x="5882499" y="4038157"/>
                </a:cubicBezTo>
                <a:cubicBezTo>
                  <a:pt x="5729641" y="4069885"/>
                  <a:pt x="5403041" y="3995227"/>
                  <a:pt x="5195236" y="4038157"/>
                </a:cubicBezTo>
                <a:cubicBezTo>
                  <a:pt x="4987431" y="4081087"/>
                  <a:pt x="4845618" y="4005576"/>
                  <a:pt x="4717647" y="4038157"/>
                </a:cubicBezTo>
                <a:cubicBezTo>
                  <a:pt x="4589676" y="4070738"/>
                  <a:pt x="4363961" y="4001500"/>
                  <a:pt x="4240058" y="4038157"/>
                </a:cubicBezTo>
                <a:cubicBezTo>
                  <a:pt x="4116155" y="4074814"/>
                  <a:pt x="3942051" y="4031746"/>
                  <a:pt x="3867306" y="4038157"/>
                </a:cubicBezTo>
                <a:cubicBezTo>
                  <a:pt x="3792561" y="4044568"/>
                  <a:pt x="3457835" y="4019798"/>
                  <a:pt x="3075207" y="4038157"/>
                </a:cubicBezTo>
                <a:cubicBezTo>
                  <a:pt x="2692579" y="4056516"/>
                  <a:pt x="2787820" y="4017942"/>
                  <a:pt x="2702455" y="4038157"/>
                </a:cubicBezTo>
                <a:cubicBezTo>
                  <a:pt x="2617090" y="4058372"/>
                  <a:pt x="2499030" y="4028217"/>
                  <a:pt x="2329702" y="4038157"/>
                </a:cubicBezTo>
                <a:cubicBezTo>
                  <a:pt x="2160374" y="4048097"/>
                  <a:pt x="1874326" y="3957676"/>
                  <a:pt x="1642440" y="4038157"/>
                </a:cubicBezTo>
                <a:cubicBezTo>
                  <a:pt x="1410554" y="4118638"/>
                  <a:pt x="1442805" y="4016227"/>
                  <a:pt x="1374524" y="4038157"/>
                </a:cubicBezTo>
                <a:cubicBezTo>
                  <a:pt x="1306243" y="4060087"/>
                  <a:pt x="1059475" y="3987905"/>
                  <a:pt x="896935" y="4038157"/>
                </a:cubicBezTo>
                <a:cubicBezTo>
                  <a:pt x="734395" y="4088409"/>
                  <a:pt x="235076" y="4017490"/>
                  <a:pt x="0" y="4038157"/>
                </a:cubicBezTo>
                <a:cubicBezTo>
                  <a:pt x="-26003" y="3942047"/>
                  <a:pt x="5659" y="3745804"/>
                  <a:pt x="0" y="3582422"/>
                </a:cubicBezTo>
                <a:cubicBezTo>
                  <a:pt x="-5659" y="3419040"/>
                  <a:pt x="18521" y="3275792"/>
                  <a:pt x="0" y="3126687"/>
                </a:cubicBezTo>
                <a:cubicBezTo>
                  <a:pt x="-18521" y="2977583"/>
                  <a:pt x="46685" y="2889555"/>
                  <a:pt x="0" y="2670952"/>
                </a:cubicBezTo>
                <a:cubicBezTo>
                  <a:pt x="-46685" y="2452349"/>
                  <a:pt x="29510" y="2254015"/>
                  <a:pt x="0" y="2134454"/>
                </a:cubicBezTo>
                <a:cubicBezTo>
                  <a:pt x="-29510" y="2014893"/>
                  <a:pt x="6954" y="1757593"/>
                  <a:pt x="0" y="1638338"/>
                </a:cubicBezTo>
                <a:cubicBezTo>
                  <a:pt x="-6954" y="1519083"/>
                  <a:pt x="45421" y="1331142"/>
                  <a:pt x="0" y="1101840"/>
                </a:cubicBezTo>
                <a:cubicBezTo>
                  <a:pt x="-45421" y="872538"/>
                  <a:pt x="5040" y="840385"/>
                  <a:pt x="0" y="605724"/>
                </a:cubicBezTo>
                <a:cubicBezTo>
                  <a:pt x="-5040" y="371063"/>
                  <a:pt x="49371" y="270657"/>
                  <a:pt x="0" y="0"/>
                </a:cubicBezTo>
                <a:close/>
              </a:path>
              <a:path w="10483661" h="4038157" stroke="0" extrusionOk="0">
                <a:moveTo>
                  <a:pt x="0" y="0"/>
                </a:moveTo>
                <a:cubicBezTo>
                  <a:pt x="246558" y="-20720"/>
                  <a:pt x="456988" y="39966"/>
                  <a:pt x="687262" y="0"/>
                </a:cubicBezTo>
                <a:cubicBezTo>
                  <a:pt x="917536" y="-39966"/>
                  <a:pt x="1165897" y="46071"/>
                  <a:pt x="1479361" y="0"/>
                </a:cubicBezTo>
                <a:cubicBezTo>
                  <a:pt x="1792825" y="-46071"/>
                  <a:pt x="1971855" y="55160"/>
                  <a:pt x="2271460" y="0"/>
                </a:cubicBezTo>
                <a:cubicBezTo>
                  <a:pt x="2571065" y="-55160"/>
                  <a:pt x="2682810" y="23781"/>
                  <a:pt x="2853885" y="0"/>
                </a:cubicBezTo>
                <a:cubicBezTo>
                  <a:pt x="3024960" y="-23781"/>
                  <a:pt x="3372561" y="57847"/>
                  <a:pt x="3541148" y="0"/>
                </a:cubicBezTo>
                <a:cubicBezTo>
                  <a:pt x="3709735" y="-57847"/>
                  <a:pt x="4050252" y="21702"/>
                  <a:pt x="4228410" y="0"/>
                </a:cubicBezTo>
                <a:cubicBezTo>
                  <a:pt x="4406568" y="-21702"/>
                  <a:pt x="4634605" y="60639"/>
                  <a:pt x="4810836" y="0"/>
                </a:cubicBezTo>
                <a:cubicBezTo>
                  <a:pt x="4987067" y="-60639"/>
                  <a:pt x="5223341" y="10168"/>
                  <a:pt x="5393261" y="0"/>
                </a:cubicBezTo>
                <a:cubicBezTo>
                  <a:pt x="5563181" y="-10168"/>
                  <a:pt x="5827258" y="48752"/>
                  <a:pt x="6080523" y="0"/>
                </a:cubicBezTo>
                <a:cubicBezTo>
                  <a:pt x="6333788" y="-48752"/>
                  <a:pt x="6516784" y="85998"/>
                  <a:pt x="6872622" y="0"/>
                </a:cubicBezTo>
                <a:cubicBezTo>
                  <a:pt x="7228460" y="-85998"/>
                  <a:pt x="7165728" y="37569"/>
                  <a:pt x="7350211" y="0"/>
                </a:cubicBezTo>
                <a:cubicBezTo>
                  <a:pt x="7534694" y="-37569"/>
                  <a:pt x="7887761" y="6679"/>
                  <a:pt x="8142310" y="0"/>
                </a:cubicBezTo>
                <a:cubicBezTo>
                  <a:pt x="8396859" y="-6679"/>
                  <a:pt x="8598781" y="64906"/>
                  <a:pt x="8829572" y="0"/>
                </a:cubicBezTo>
                <a:cubicBezTo>
                  <a:pt x="9060363" y="-64906"/>
                  <a:pt x="9300110" y="5757"/>
                  <a:pt x="9516834" y="0"/>
                </a:cubicBezTo>
                <a:cubicBezTo>
                  <a:pt x="9733558" y="-5757"/>
                  <a:pt x="10276239" y="69094"/>
                  <a:pt x="10483661" y="0"/>
                </a:cubicBezTo>
                <a:cubicBezTo>
                  <a:pt x="10484156" y="138264"/>
                  <a:pt x="10456011" y="346414"/>
                  <a:pt x="10483661" y="455735"/>
                </a:cubicBezTo>
                <a:cubicBezTo>
                  <a:pt x="10511311" y="565057"/>
                  <a:pt x="10432633" y="775022"/>
                  <a:pt x="10483661" y="911470"/>
                </a:cubicBezTo>
                <a:cubicBezTo>
                  <a:pt x="10534689" y="1047918"/>
                  <a:pt x="10431568" y="1265078"/>
                  <a:pt x="10483661" y="1447968"/>
                </a:cubicBezTo>
                <a:cubicBezTo>
                  <a:pt x="10535754" y="1630858"/>
                  <a:pt x="10454226" y="1942871"/>
                  <a:pt x="10483661" y="2105610"/>
                </a:cubicBezTo>
                <a:cubicBezTo>
                  <a:pt x="10513096" y="2268349"/>
                  <a:pt x="10458008" y="2437139"/>
                  <a:pt x="10483661" y="2601727"/>
                </a:cubicBezTo>
                <a:cubicBezTo>
                  <a:pt x="10509314" y="2766315"/>
                  <a:pt x="10450656" y="2949326"/>
                  <a:pt x="10483661" y="3178606"/>
                </a:cubicBezTo>
                <a:cubicBezTo>
                  <a:pt x="10516666" y="3407886"/>
                  <a:pt x="10390813" y="3639224"/>
                  <a:pt x="10483661" y="4038157"/>
                </a:cubicBezTo>
                <a:cubicBezTo>
                  <a:pt x="10279992" y="4065654"/>
                  <a:pt x="10228117" y="4013564"/>
                  <a:pt x="10006072" y="4038157"/>
                </a:cubicBezTo>
                <a:cubicBezTo>
                  <a:pt x="9784027" y="4062750"/>
                  <a:pt x="9778235" y="4029560"/>
                  <a:pt x="9633320" y="4038157"/>
                </a:cubicBezTo>
                <a:cubicBezTo>
                  <a:pt x="9488405" y="4046754"/>
                  <a:pt x="9481044" y="4035034"/>
                  <a:pt x="9365404" y="4038157"/>
                </a:cubicBezTo>
                <a:cubicBezTo>
                  <a:pt x="9249764" y="4041280"/>
                  <a:pt x="8981518" y="3975030"/>
                  <a:pt x="8782978" y="4038157"/>
                </a:cubicBezTo>
                <a:cubicBezTo>
                  <a:pt x="8584438" y="4101284"/>
                  <a:pt x="8460410" y="4010574"/>
                  <a:pt x="8305389" y="4038157"/>
                </a:cubicBezTo>
                <a:cubicBezTo>
                  <a:pt x="8150368" y="4065740"/>
                  <a:pt x="7981844" y="4010158"/>
                  <a:pt x="7827800" y="4038157"/>
                </a:cubicBezTo>
                <a:cubicBezTo>
                  <a:pt x="7673756" y="4066156"/>
                  <a:pt x="7408817" y="3969325"/>
                  <a:pt x="7245375" y="4038157"/>
                </a:cubicBezTo>
                <a:cubicBezTo>
                  <a:pt x="7081933" y="4106989"/>
                  <a:pt x="7018237" y="4025075"/>
                  <a:pt x="6872622" y="4038157"/>
                </a:cubicBezTo>
                <a:cubicBezTo>
                  <a:pt x="6727007" y="4051239"/>
                  <a:pt x="6454864" y="3999610"/>
                  <a:pt x="6185360" y="4038157"/>
                </a:cubicBezTo>
                <a:cubicBezTo>
                  <a:pt x="5915856" y="4076704"/>
                  <a:pt x="5899000" y="4024591"/>
                  <a:pt x="5707771" y="4038157"/>
                </a:cubicBezTo>
                <a:cubicBezTo>
                  <a:pt x="5516542" y="4051723"/>
                  <a:pt x="5147128" y="3969764"/>
                  <a:pt x="4915672" y="4038157"/>
                </a:cubicBezTo>
                <a:cubicBezTo>
                  <a:pt x="4684216" y="4106550"/>
                  <a:pt x="4410080" y="3995714"/>
                  <a:pt x="4228410" y="4038157"/>
                </a:cubicBezTo>
                <a:cubicBezTo>
                  <a:pt x="4046740" y="4080600"/>
                  <a:pt x="3880665" y="4012723"/>
                  <a:pt x="3750821" y="4038157"/>
                </a:cubicBezTo>
                <a:cubicBezTo>
                  <a:pt x="3620977" y="4063591"/>
                  <a:pt x="3241360" y="4027684"/>
                  <a:pt x="2958722" y="4038157"/>
                </a:cubicBezTo>
                <a:cubicBezTo>
                  <a:pt x="2676084" y="4048630"/>
                  <a:pt x="2486837" y="3973274"/>
                  <a:pt x="2166623" y="4038157"/>
                </a:cubicBezTo>
                <a:cubicBezTo>
                  <a:pt x="1846409" y="4103040"/>
                  <a:pt x="1773592" y="3985433"/>
                  <a:pt x="1479361" y="4038157"/>
                </a:cubicBezTo>
                <a:cubicBezTo>
                  <a:pt x="1185130" y="4090881"/>
                  <a:pt x="1231431" y="3996151"/>
                  <a:pt x="1106609" y="4038157"/>
                </a:cubicBezTo>
                <a:cubicBezTo>
                  <a:pt x="981787" y="4080163"/>
                  <a:pt x="917193" y="4015546"/>
                  <a:pt x="838693" y="4038157"/>
                </a:cubicBezTo>
                <a:cubicBezTo>
                  <a:pt x="760193" y="4060768"/>
                  <a:pt x="658165" y="4021384"/>
                  <a:pt x="570777" y="4038157"/>
                </a:cubicBezTo>
                <a:cubicBezTo>
                  <a:pt x="483389" y="4054930"/>
                  <a:pt x="190561" y="4028616"/>
                  <a:pt x="0" y="4038157"/>
                </a:cubicBezTo>
                <a:cubicBezTo>
                  <a:pt x="-54587" y="3872136"/>
                  <a:pt x="4064" y="3672267"/>
                  <a:pt x="0" y="3501659"/>
                </a:cubicBezTo>
                <a:cubicBezTo>
                  <a:pt x="-4064" y="3331051"/>
                  <a:pt x="53971" y="3063586"/>
                  <a:pt x="0" y="2924779"/>
                </a:cubicBezTo>
                <a:cubicBezTo>
                  <a:pt x="-53971" y="2785972"/>
                  <a:pt x="14340" y="2689402"/>
                  <a:pt x="0" y="2469045"/>
                </a:cubicBezTo>
                <a:cubicBezTo>
                  <a:pt x="-14340" y="2248688"/>
                  <a:pt x="939" y="2168854"/>
                  <a:pt x="0" y="1972928"/>
                </a:cubicBezTo>
                <a:cubicBezTo>
                  <a:pt x="-939" y="1777002"/>
                  <a:pt x="31730" y="1583361"/>
                  <a:pt x="0" y="1476812"/>
                </a:cubicBezTo>
                <a:cubicBezTo>
                  <a:pt x="-31730" y="1370263"/>
                  <a:pt x="48897" y="1200673"/>
                  <a:pt x="0" y="980695"/>
                </a:cubicBezTo>
                <a:cubicBezTo>
                  <a:pt x="-48897" y="760717"/>
                  <a:pt x="104314" y="32302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830180809">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Plus loin, je lui ai avoué que c'est moi qui ai appliqué la technique qu'il m'avait enseignée.  Et je me suis senti fort, très important. Moi, le pauvre petit nègre, j'avais réussi là où tous ces grands propriétaires avaient échoué. Mais il ne m'a pas du tout cru et a même hurlé de rire. "Toi? le petit nègre!!! Arrête de me faire rire... Oh Edmond!  Tu es un négrillon botaniste, </a:t>
            </a:r>
            <a:r>
              <a:rPr lang="fr-FR" i="1" dirty="0" err="1">
                <a:latin typeface="Calibri" panose="020F0502020204030204" pitchFamily="34" charset="0"/>
                <a:ea typeface="Calibri" panose="020F0502020204030204" pitchFamily="34" charset="0"/>
                <a:cs typeface="Times New Roman" panose="02020603050405020304" pitchFamily="18" charset="0"/>
              </a:rPr>
              <a:t>hahaha</a:t>
            </a:r>
            <a:r>
              <a:rPr lang="fr-FR" i="1" dirty="0">
                <a:latin typeface="Calibri" panose="020F0502020204030204" pitchFamily="34" charset="0"/>
                <a:ea typeface="Calibri" panose="020F0502020204030204" pitchFamily="34" charset="0"/>
                <a:cs typeface="Times New Roman" panose="02020603050405020304" pitchFamily="18" charset="0"/>
              </a:rPr>
              <a:t>". J'aurais dû m'y attendre. J'étais mortifié. Ses mots m'ont blessé. Le soir, pendant le repas, </a:t>
            </a:r>
            <a:r>
              <a:rPr lang="fr-FR" i="1" dirty="0" err="1">
                <a:latin typeface="Calibri" panose="020F0502020204030204" pitchFamily="34" charset="0"/>
                <a:ea typeface="Calibri" panose="020F0502020204030204" pitchFamily="34" charset="0"/>
                <a:cs typeface="Times New Roman" panose="02020603050405020304" pitchFamily="18" charset="0"/>
              </a:rPr>
              <a:t>Angata</a:t>
            </a:r>
            <a:r>
              <a:rPr lang="fr-FR" i="1" dirty="0">
                <a:latin typeface="Calibri" panose="020F0502020204030204" pitchFamily="34" charset="0"/>
                <a:ea typeface="Calibri" panose="020F0502020204030204" pitchFamily="34" charset="0"/>
                <a:cs typeface="Times New Roman" panose="02020603050405020304" pitchFamily="18" charset="0"/>
              </a:rPr>
              <a:t> me sermonna durement en me tirant les oreilles. "Qu'est-ce que je t'ai dit Edmond? Invisible... tu vas au devant de gros ennuis et de grosses déceptions. Le lendemain, Monsieur en personne est venu me tirer du lit. "Si c'est vraiment ton </a:t>
            </a:r>
            <a:r>
              <a:rPr lang="fr-FR" i="1" dirty="0" err="1">
                <a:latin typeface="Calibri" panose="020F0502020204030204" pitchFamily="34" charset="0"/>
                <a:ea typeface="Calibri" panose="020F0502020204030204" pitchFamily="34" charset="0"/>
                <a:cs typeface="Times New Roman" panose="02020603050405020304" pitchFamily="18" charset="0"/>
              </a:rPr>
              <a:t>oeuvre</a:t>
            </a:r>
            <a:r>
              <a:rPr lang="fr-FR" i="1" dirty="0">
                <a:latin typeface="Calibri" panose="020F0502020204030204" pitchFamily="34" charset="0"/>
                <a:ea typeface="Calibri" panose="020F0502020204030204" pitchFamily="34" charset="0"/>
                <a:cs typeface="Times New Roman" panose="02020603050405020304" pitchFamily="18" charset="0"/>
              </a:rPr>
              <a:t>, alors montre-moi comment tu l'as faite". Je me suis levé et je l'ai suivi dans les champs. Alors que j'approchais mes doigts de la délicate fleur, il m'a prévenu que si je cassais la fleur, je serais fouetté, mais il était intrigué par ma persistance, et il m'a laissé faire... "Et voilà! attends, maître". Nous avons attendu. Puis 2 semaines plus tard, alors que les premières fameuses gousses, (comme Monsieur les appelait), poussaient, la vanille est sortie des fleurs. En voyant son sourire sur ses lèvres et ses yeux brillants, je me suis sentie si victorieuse. capable de faire de grandes choses. Après tout, les nègres aussi pouvaient être capables.</a:t>
            </a:r>
          </a:p>
        </p:txBody>
      </p:sp>
      <p:sp>
        <p:nvSpPr>
          <p:cNvPr id="14" name="TextBox 13">
            <a:extLst>
              <a:ext uri="{FF2B5EF4-FFF2-40B4-BE49-F238E27FC236}">
                <a16:creationId xmlns:a16="http://schemas.microsoft.com/office/drawing/2014/main" id="{1ADCC552-2279-49AA-AC68-412D9A6E6A09}"/>
              </a:ext>
            </a:extLst>
          </p:cNvPr>
          <p:cNvSpPr txBox="1"/>
          <p:nvPr/>
        </p:nvSpPr>
        <p:spPr>
          <a:xfrm>
            <a:off x="1237004" y="3670451"/>
            <a:ext cx="10483661" cy="2248436"/>
          </a:xfrm>
          <a:custGeom>
            <a:avLst/>
            <a:gdLst>
              <a:gd name="connsiteX0" fmla="*/ 0 w 10483661"/>
              <a:gd name="connsiteY0" fmla="*/ 0 h 2248436"/>
              <a:gd name="connsiteX1" fmla="*/ 267916 w 10483661"/>
              <a:gd name="connsiteY1" fmla="*/ 0 h 2248436"/>
              <a:gd name="connsiteX2" fmla="*/ 640668 w 10483661"/>
              <a:gd name="connsiteY2" fmla="*/ 0 h 2248436"/>
              <a:gd name="connsiteX3" fmla="*/ 1327930 w 10483661"/>
              <a:gd name="connsiteY3" fmla="*/ 0 h 2248436"/>
              <a:gd name="connsiteX4" fmla="*/ 1595846 w 10483661"/>
              <a:gd name="connsiteY4" fmla="*/ 0 h 2248436"/>
              <a:gd name="connsiteX5" fmla="*/ 2283108 w 10483661"/>
              <a:gd name="connsiteY5" fmla="*/ 0 h 2248436"/>
              <a:gd name="connsiteX6" fmla="*/ 2865534 w 10483661"/>
              <a:gd name="connsiteY6" fmla="*/ 0 h 2248436"/>
              <a:gd name="connsiteX7" fmla="*/ 3238286 w 10483661"/>
              <a:gd name="connsiteY7" fmla="*/ 0 h 2248436"/>
              <a:gd name="connsiteX8" fmla="*/ 3506202 w 10483661"/>
              <a:gd name="connsiteY8" fmla="*/ 0 h 2248436"/>
              <a:gd name="connsiteX9" fmla="*/ 3878955 w 10483661"/>
              <a:gd name="connsiteY9" fmla="*/ 0 h 2248436"/>
              <a:gd name="connsiteX10" fmla="*/ 4461380 w 10483661"/>
              <a:gd name="connsiteY10" fmla="*/ 0 h 2248436"/>
              <a:gd name="connsiteX11" fmla="*/ 5253479 w 10483661"/>
              <a:gd name="connsiteY11" fmla="*/ 0 h 2248436"/>
              <a:gd name="connsiteX12" fmla="*/ 5626231 w 10483661"/>
              <a:gd name="connsiteY12" fmla="*/ 0 h 2248436"/>
              <a:gd name="connsiteX13" fmla="*/ 6313494 w 10483661"/>
              <a:gd name="connsiteY13" fmla="*/ 0 h 2248436"/>
              <a:gd name="connsiteX14" fmla="*/ 6791083 w 10483661"/>
              <a:gd name="connsiteY14" fmla="*/ 0 h 2248436"/>
              <a:gd name="connsiteX15" fmla="*/ 7163835 w 10483661"/>
              <a:gd name="connsiteY15" fmla="*/ 0 h 2248436"/>
              <a:gd name="connsiteX16" fmla="*/ 7746261 w 10483661"/>
              <a:gd name="connsiteY16" fmla="*/ 0 h 2248436"/>
              <a:gd name="connsiteX17" fmla="*/ 8014176 w 10483661"/>
              <a:gd name="connsiteY17" fmla="*/ 0 h 2248436"/>
              <a:gd name="connsiteX18" fmla="*/ 8701439 w 10483661"/>
              <a:gd name="connsiteY18" fmla="*/ 0 h 2248436"/>
              <a:gd name="connsiteX19" fmla="*/ 8969354 w 10483661"/>
              <a:gd name="connsiteY19" fmla="*/ 0 h 2248436"/>
              <a:gd name="connsiteX20" fmla="*/ 9446943 w 10483661"/>
              <a:gd name="connsiteY20" fmla="*/ 0 h 2248436"/>
              <a:gd name="connsiteX21" fmla="*/ 10483661 w 10483661"/>
              <a:gd name="connsiteY21" fmla="*/ 0 h 2248436"/>
              <a:gd name="connsiteX22" fmla="*/ 10483661 w 10483661"/>
              <a:gd name="connsiteY22" fmla="*/ 562109 h 2248436"/>
              <a:gd name="connsiteX23" fmla="*/ 10483661 w 10483661"/>
              <a:gd name="connsiteY23" fmla="*/ 1101734 h 2248436"/>
              <a:gd name="connsiteX24" fmla="*/ 10483661 w 10483661"/>
              <a:gd name="connsiteY24" fmla="*/ 1663843 h 2248436"/>
              <a:gd name="connsiteX25" fmla="*/ 10483661 w 10483661"/>
              <a:gd name="connsiteY25" fmla="*/ 2248436 h 2248436"/>
              <a:gd name="connsiteX26" fmla="*/ 9796399 w 10483661"/>
              <a:gd name="connsiteY26" fmla="*/ 2248436 h 2248436"/>
              <a:gd name="connsiteX27" fmla="*/ 9213973 w 10483661"/>
              <a:gd name="connsiteY27" fmla="*/ 2248436 h 2248436"/>
              <a:gd name="connsiteX28" fmla="*/ 8841221 w 10483661"/>
              <a:gd name="connsiteY28" fmla="*/ 2248436 h 2248436"/>
              <a:gd name="connsiteX29" fmla="*/ 8363632 w 10483661"/>
              <a:gd name="connsiteY29" fmla="*/ 2248436 h 2248436"/>
              <a:gd name="connsiteX30" fmla="*/ 7676370 w 10483661"/>
              <a:gd name="connsiteY30" fmla="*/ 2248436 h 2248436"/>
              <a:gd name="connsiteX31" fmla="*/ 6989107 w 10483661"/>
              <a:gd name="connsiteY31" fmla="*/ 2248436 h 2248436"/>
              <a:gd name="connsiteX32" fmla="*/ 6301845 w 10483661"/>
              <a:gd name="connsiteY32" fmla="*/ 2248436 h 2248436"/>
              <a:gd name="connsiteX33" fmla="*/ 5824256 w 10483661"/>
              <a:gd name="connsiteY33" fmla="*/ 2248436 h 2248436"/>
              <a:gd name="connsiteX34" fmla="*/ 5451504 w 10483661"/>
              <a:gd name="connsiteY34" fmla="*/ 2248436 h 2248436"/>
              <a:gd name="connsiteX35" fmla="*/ 5078751 w 10483661"/>
              <a:gd name="connsiteY35" fmla="*/ 2248436 h 2248436"/>
              <a:gd name="connsiteX36" fmla="*/ 4391489 w 10483661"/>
              <a:gd name="connsiteY36" fmla="*/ 2248436 h 2248436"/>
              <a:gd name="connsiteX37" fmla="*/ 3913900 w 10483661"/>
              <a:gd name="connsiteY37" fmla="*/ 2248436 h 2248436"/>
              <a:gd name="connsiteX38" fmla="*/ 3436311 w 10483661"/>
              <a:gd name="connsiteY38" fmla="*/ 2248436 h 2248436"/>
              <a:gd name="connsiteX39" fmla="*/ 3063559 w 10483661"/>
              <a:gd name="connsiteY39" fmla="*/ 2248436 h 2248436"/>
              <a:gd name="connsiteX40" fmla="*/ 2690806 w 10483661"/>
              <a:gd name="connsiteY40" fmla="*/ 2248436 h 2248436"/>
              <a:gd name="connsiteX41" fmla="*/ 2213217 w 10483661"/>
              <a:gd name="connsiteY41" fmla="*/ 2248436 h 2248436"/>
              <a:gd name="connsiteX42" fmla="*/ 1421118 w 10483661"/>
              <a:gd name="connsiteY42" fmla="*/ 2248436 h 2248436"/>
              <a:gd name="connsiteX43" fmla="*/ 629020 w 10483661"/>
              <a:gd name="connsiteY43" fmla="*/ 2248436 h 2248436"/>
              <a:gd name="connsiteX44" fmla="*/ 0 w 10483661"/>
              <a:gd name="connsiteY44" fmla="*/ 2248436 h 2248436"/>
              <a:gd name="connsiteX45" fmla="*/ 0 w 10483661"/>
              <a:gd name="connsiteY45" fmla="*/ 1686327 h 2248436"/>
              <a:gd name="connsiteX46" fmla="*/ 0 w 10483661"/>
              <a:gd name="connsiteY46" fmla="*/ 1079249 h 2248436"/>
              <a:gd name="connsiteX47" fmla="*/ 0 w 10483661"/>
              <a:gd name="connsiteY47" fmla="*/ 584593 h 2248436"/>
              <a:gd name="connsiteX48" fmla="*/ 0 w 10483661"/>
              <a:gd name="connsiteY48" fmla="*/ 0 h 224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83661" h="2248436" fill="none" extrusionOk="0">
                <a:moveTo>
                  <a:pt x="0" y="0"/>
                </a:moveTo>
                <a:cubicBezTo>
                  <a:pt x="80368" y="-22030"/>
                  <a:pt x="179618" y="30636"/>
                  <a:pt x="267916" y="0"/>
                </a:cubicBezTo>
                <a:cubicBezTo>
                  <a:pt x="356214" y="-30636"/>
                  <a:pt x="558855" y="40675"/>
                  <a:pt x="640668" y="0"/>
                </a:cubicBezTo>
                <a:cubicBezTo>
                  <a:pt x="722481" y="-40675"/>
                  <a:pt x="1076336" y="28285"/>
                  <a:pt x="1327930" y="0"/>
                </a:cubicBezTo>
                <a:cubicBezTo>
                  <a:pt x="1579524" y="-28285"/>
                  <a:pt x="1476452" y="1338"/>
                  <a:pt x="1595846" y="0"/>
                </a:cubicBezTo>
                <a:cubicBezTo>
                  <a:pt x="1715240" y="-1338"/>
                  <a:pt x="1973207" y="52307"/>
                  <a:pt x="2283108" y="0"/>
                </a:cubicBezTo>
                <a:cubicBezTo>
                  <a:pt x="2593009" y="-52307"/>
                  <a:pt x="2611545" y="50664"/>
                  <a:pt x="2865534" y="0"/>
                </a:cubicBezTo>
                <a:cubicBezTo>
                  <a:pt x="3119523" y="-50664"/>
                  <a:pt x="3149984" y="20772"/>
                  <a:pt x="3238286" y="0"/>
                </a:cubicBezTo>
                <a:cubicBezTo>
                  <a:pt x="3326588" y="-20772"/>
                  <a:pt x="3401159" y="31044"/>
                  <a:pt x="3506202" y="0"/>
                </a:cubicBezTo>
                <a:cubicBezTo>
                  <a:pt x="3611245" y="-31044"/>
                  <a:pt x="3752614" y="23922"/>
                  <a:pt x="3878955" y="0"/>
                </a:cubicBezTo>
                <a:cubicBezTo>
                  <a:pt x="4005296" y="-23922"/>
                  <a:pt x="4322594" y="58812"/>
                  <a:pt x="4461380" y="0"/>
                </a:cubicBezTo>
                <a:cubicBezTo>
                  <a:pt x="4600166" y="-58812"/>
                  <a:pt x="5066049" y="31639"/>
                  <a:pt x="5253479" y="0"/>
                </a:cubicBezTo>
                <a:cubicBezTo>
                  <a:pt x="5440909" y="-31639"/>
                  <a:pt x="5492533" y="13995"/>
                  <a:pt x="5626231" y="0"/>
                </a:cubicBezTo>
                <a:cubicBezTo>
                  <a:pt x="5759929" y="-13995"/>
                  <a:pt x="6121005" y="62249"/>
                  <a:pt x="6313494" y="0"/>
                </a:cubicBezTo>
                <a:cubicBezTo>
                  <a:pt x="6505983" y="-62249"/>
                  <a:pt x="6572918" y="1793"/>
                  <a:pt x="6791083" y="0"/>
                </a:cubicBezTo>
                <a:cubicBezTo>
                  <a:pt x="7009248" y="-1793"/>
                  <a:pt x="7057190" y="21246"/>
                  <a:pt x="7163835" y="0"/>
                </a:cubicBezTo>
                <a:cubicBezTo>
                  <a:pt x="7270480" y="-21246"/>
                  <a:pt x="7572001" y="23879"/>
                  <a:pt x="7746261" y="0"/>
                </a:cubicBezTo>
                <a:cubicBezTo>
                  <a:pt x="7920521" y="-23879"/>
                  <a:pt x="7895754" y="1079"/>
                  <a:pt x="8014176" y="0"/>
                </a:cubicBezTo>
                <a:cubicBezTo>
                  <a:pt x="8132598" y="-1079"/>
                  <a:pt x="8477859" y="6618"/>
                  <a:pt x="8701439" y="0"/>
                </a:cubicBezTo>
                <a:cubicBezTo>
                  <a:pt x="8925019" y="-6618"/>
                  <a:pt x="8903131" y="27736"/>
                  <a:pt x="8969354" y="0"/>
                </a:cubicBezTo>
                <a:cubicBezTo>
                  <a:pt x="9035578" y="-27736"/>
                  <a:pt x="9308522" y="37624"/>
                  <a:pt x="9446943" y="0"/>
                </a:cubicBezTo>
                <a:cubicBezTo>
                  <a:pt x="9585364" y="-37624"/>
                  <a:pt x="10025434" y="12564"/>
                  <a:pt x="10483661" y="0"/>
                </a:cubicBezTo>
                <a:cubicBezTo>
                  <a:pt x="10513335" y="175439"/>
                  <a:pt x="10421774" y="343819"/>
                  <a:pt x="10483661" y="562109"/>
                </a:cubicBezTo>
                <a:cubicBezTo>
                  <a:pt x="10545548" y="780399"/>
                  <a:pt x="10478429" y="985444"/>
                  <a:pt x="10483661" y="1101734"/>
                </a:cubicBezTo>
                <a:cubicBezTo>
                  <a:pt x="10488893" y="1218024"/>
                  <a:pt x="10421089" y="1468124"/>
                  <a:pt x="10483661" y="1663843"/>
                </a:cubicBezTo>
                <a:cubicBezTo>
                  <a:pt x="10546233" y="1859562"/>
                  <a:pt x="10417224" y="2100546"/>
                  <a:pt x="10483661" y="2248436"/>
                </a:cubicBezTo>
                <a:cubicBezTo>
                  <a:pt x="10279058" y="2326304"/>
                  <a:pt x="10101772" y="2239968"/>
                  <a:pt x="9796399" y="2248436"/>
                </a:cubicBezTo>
                <a:cubicBezTo>
                  <a:pt x="9491026" y="2256904"/>
                  <a:pt x="9333909" y="2215783"/>
                  <a:pt x="9213973" y="2248436"/>
                </a:cubicBezTo>
                <a:cubicBezTo>
                  <a:pt x="9094037" y="2281089"/>
                  <a:pt x="8941931" y="2243856"/>
                  <a:pt x="8841221" y="2248436"/>
                </a:cubicBezTo>
                <a:cubicBezTo>
                  <a:pt x="8740511" y="2253016"/>
                  <a:pt x="8533043" y="2211638"/>
                  <a:pt x="8363632" y="2248436"/>
                </a:cubicBezTo>
                <a:cubicBezTo>
                  <a:pt x="8194221" y="2285234"/>
                  <a:pt x="7825255" y="2179830"/>
                  <a:pt x="7676370" y="2248436"/>
                </a:cubicBezTo>
                <a:cubicBezTo>
                  <a:pt x="7527485" y="2317042"/>
                  <a:pt x="7254114" y="2242289"/>
                  <a:pt x="6989107" y="2248436"/>
                </a:cubicBezTo>
                <a:cubicBezTo>
                  <a:pt x="6724100" y="2254583"/>
                  <a:pt x="6611179" y="2224661"/>
                  <a:pt x="6301845" y="2248436"/>
                </a:cubicBezTo>
                <a:cubicBezTo>
                  <a:pt x="5992511" y="2272211"/>
                  <a:pt x="6012913" y="2192406"/>
                  <a:pt x="5824256" y="2248436"/>
                </a:cubicBezTo>
                <a:cubicBezTo>
                  <a:pt x="5635599" y="2304466"/>
                  <a:pt x="5630183" y="2213665"/>
                  <a:pt x="5451504" y="2248436"/>
                </a:cubicBezTo>
                <a:cubicBezTo>
                  <a:pt x="5272825" y="2283207"/>
                  <a:pt x="5262145" y="2237698"/>
                  <a:pt x="5078751" y="2248436"/>
                </a:cubicBezTo>
                <a:cubicBezTo>
                  <a:pt x="4895357" y="2259174"/>
                  <a:pt x="4716974" y="2171132"/>
                  <a:pt x="4391489" y="2248436"/>
                </a:cubicBezTo>
                <a:cubicBezTo>
                  <a:pt x="4066004" y="2325740"/>
                  <a:pt x="4140453" y="2194728"/>
                  <a:pt x="3913900" y="2248436"/>
                </a:cubicBezTo>
                <a:cubicBezTo>
                  <a:pt x="3687347" y="2302144"/>
                  <a:pt x="3610137" y="2204640"/>
                  <a:pt x="3436311" y="2248436"/>
                </a:cubicBezTo>
                <a:cubicBezTo>
                  <a:pt x="3262485" y="2292232"/>
                  <a:pt x="3173781" y="2242759"/>
                  <a:pt x="3063559" y="2248436"/>
                </a:cubicBezTo>
                <a:cubicBezTo>
                  <a:pt x="2953337" y="2254113"/>
                  <a:pt x="2843410" y="2232361"/>
                  <a:pt x="2690806" y="2248436"/>
                </a:cubicBezTo>
                <a:cubicBezTo>
                  <a:pt x="2538202" y="2264511"/>
                  <a:pt x="2383884" y="2222222"/>
                  <a:pt x="2213217" y="2248436"/>
                </a:cubicBezTo>
                <a:cubicBezTo>
                  <a:pt x="2042550" y="2274650"/>
                  <a:pt x="1581284" y="2235115"/>
                  <a:pt x="1421118" y="2248436"/>
                </a:cubicBezTo>
                <a:cubicBezTo>
                  <a:pt x="1260952" y="2261757"/>
                  <a:pt x="790355" y="2210430"/>
                  <a:pt x="629020" y="2248436"/>
                </a:cubicBezTo>
                <a:cubicBezTo>
                  <a:pt x="467685" y="2286442"/>
                  <a:pt x="237195" y="2242853"/>
                  <a:pt x="0" y="2248436"/>
                </a:cubicBezTo>
                <a:cubicBezTo>
                  <a:pt x="-66427" y="2044539"/>
                  <a:pt x="31407" y="1953147"/>
                  <a:pt x="0" y="1686327"/>
                </a:cubicBezTo>
                <a:cubicBezTo>
                  <a:pt x="-31407" y="1419507"/>
                  <a:pt x="63082" y="1284082"/>
                  <a:pt x="0" y="1079249"/>
                </a:cubicBezTo>
                <a:cubicBezTo>
                  <a:pt x="-63082" y="874416"/>
                  <a:pt x="33482" y="721225"/>
                  <a:pt x="0" y="584593"/>
                </a:cubicBezTo>
                <a:cubicBezTo>
                  <a:pt x="-33482" y="447961"/>
                  <a:pt x="39283" y="284865"/>
                  <a:pt x="0" y="0"/>
                </a:cubicBezTo>
                <a:close/>
              </a:path>
              <a:path w="10483661" h="2248436" stroke="0" extrusionOk="0">
                <a:moveTo>
                  <a:pt x="0" y="0"/>
                </a:moveTo>
                <a:cubicBezTo>
                  <a:pt x="145061" y="-29990"/>
                  <a:pt x="446191" y="42533"/>
                  <a:pt x="687262" y="0"/>
                </a:cubicBezTo>
                <a:cubicBezTo>
                  <a:pt x="928333" y="-42533"/>
                  <a:pt x="881045" y="1548"/>
                  <a:pt x="955178" y="0"/>
                </a:cubicBezTo>
                <a:cubicBezTo>
                  <a:pt x="1029311" y="-1548"/>
                  <a:pt x="1234756" y="42629"/>
                  <a:pt x="1432767" y="0"/>
                </a:cubicBezTo>
                <a:cubicBezTo>
                  <a:pt x="1630778" y="-42629"/>
                  <a:pt x="1924500" y="36060"/>
                  <a:pt x="2120029" y="0"/>
                </a:cubicBezTo>
                <a:cubicBezTo>
                  <a:pt x="2315558" y="-36060"/>
                  <a:pt x="2463717" y="40831"/>
                  <a:pt x="2597618" y="0"/>
                </a:cubicBezTo>
                <a:cubicBezTo>
                  <a:pt x="2731519" y="-40831"/>
                  <a:pt x="2856871" y="20630"/>
                  <a:pt x="2970371" y="0"/>
                </a:cubicBezTo>
                <a:cubicBezTo>
                  <a:pt x="3083871" y="-20630"/>
                  <a:pt x="3133697" y="4849"/>
                  <a:pt x="3238286" y="0"/>
                </a:cubicBezTo>
                <a:cubicBezTo>
                  <a:pt x="3342875" y="-4849"/>
                  <a:pt x="3623308" y="28865"/>
                  <a:pt x="3820712" y="0"/>
                </a:cubicBezTo>
                <a:cubicBezTo>
                  <a:pt x="4018116" y="-28865"/>
                  <a:pt x="4038275" y="4463"/>
                  <a:pt x="4193464" y="0"/>
                </a:cubicBezTo>
                <a:cubicBezTo>
                  <a:pt x="4348653" y="-4463"/>
                  <a:pt x="4727472" y="49663"/>
                  <a:pt x="4985563" y="0"/>
                </a:cubicBezTo>
                <a:cubicBezTo>
                  <a:pt x="5243654" y="-49663"/>
                  <a:pt x="5495748" y="24629"/>
                  <a:pt x="5672825" y="0"/>
                </a:cubicBezTo>
                <a:cubicBezTo>
                  <a:pt x="5849902" y="-24629"/>
                  <a:pt x="5996389" y="42465"/>
                  <a:pt x="6255251" y="0"/>
                </a:cubicBezTo>
                <a:cubicBezTo>
                  <a:pt x="6514113" y="-42465"/>
                  <a:pt x="6779000" y="40149"/>
                  <a:pt x="6942513" y="0"/>
                </a:cubicBezTo>
                <a:cubicBezTo>
                  <a:pt x="7106026" y="-40149"/>
                  <a:pt x="7118389" y="17869"/>
                  <a:pt x="7210429" y="0"/>
                </a:cubicBezTo>
                <a:cubicBezTo>
                  <a:pt x="7302469" y="-17869"/>
                  <a:pt x="7724018" y="78871"/>
                  <a:pt x="8002528" y="0"/>
                </a:cubicBezTo>
                <a:cubicBezTo>
                  <a:pt x="8281038" y="-78871"/>
                  <a:pt x="8310228" y="13089"/>
                  <a:pt x="8480117" y="0"/>
                </a:cubicBezTo>
                <a:cubicBezTo>
                  <a:pt x="8650006" y="-13089"/>
                  <a:pt x="8870587" y="77579"/>
                  <a:pt x="9167379" y="0"/>
                </a:cubicBezTo>
                <a:cubicBezTo>
                  <a:pt x="9464171" y="-77579"/>
                  <a:pt x="9570971" y="25868"/>
                  <a:pt x="9749805" y="0"/>
                </a:cubicBezTo>
                <a:cubicBezTo>
                  <a:pt x="9928639" y="-25868"/>
                  <a:pt x="10153692" y="67209"/>
                  <a:pt x="10483661" y="0"/>
                </a:cubicBezTo>
                <a:cubicBezTo>
                  <a:pt x="10538693" y="228460"/>
                  <a:pt x="10446767" y="383071"/>
                  <a:pt x="10483661" y="584593"/>
                </a:cubicBezTo>
                <a:cubicBezTo>
                  <a:pt x="10520555" y="786115"/>
                  <a:pt x="10469546" y="931310"/>
                  <a:pt x="10483661" y="1079249"/>
                </a:cubicBezTo>
                <a:cubicBezTo>
                  <a:pt x="10497776" y="1227188"/>
                  <a:pt x="10425883" y="1424035"/>
                  <a:pt x="10483661" y="1573905"/>
                </a:cubicBezTo>
                <a:cubicBezTo>
                  <a:pt x="10541439" y="1723775"/>
                  <a:pt x="10424155" y="2082025"/>
                  <a:pt x="10483661" y="2248436"/>
                </a:cubicBezTo>
                <a:cubicBezTo>
                  <a:pt x="10269711" y="2310509"/>
                  <a:pt x="10177255" y="2215568"/>
                  <a:pt x="9901235" y="2248436"/>
                </a:cubicBezTo>
                <a:cubicBezTo>
                  <a:pt x="9625215" y="2281304"/>
                  <a:pt x="9510165" y="2213710"/>
                  <a:pt x="9318810" y="2248436"/>
                </a:cubicBezTo>
                <a:cubicBezTo>
                  <a:pt x="9127455" y="2283162"/>
                  <a:pt x="9156647" y="2239655"/>
                  <a:pt x="9050894" y="2248436"/>
                </a:cubicBezTo>
                <a:cubicBezTo>
                  <a:pt x="8945141" y="2257217"/>
                  <a:pt x="8426468" y="2153991"/>
                  <a:pt x="8258795" y="2248436"/>
                </a:cubicBezTo>
                <a:cubicBezTo>
                  <a:pt x="8091122" y="2342881"/>
                  <a:pt x="8047266" y="2236602"/>
                  <a:pt x="7990879" y="2248436"/>
                </a:cubicBezTo>
                <a:cubicBezTo>
                  <a:pt x="7934492" y="2260270"/>
                  <a:pt x="7695707" y="2232164"/>
                  <a:pt x="7408454" y="2248436"/>
                </a:cubicBezTo>
                <a:cubicBezTo>
                  <a:pt x="7121201" y="2264708"/>
                  <a:pt x="7055733" y="2225784"/>
                  <a:pt x="6930865" y="2248436"/>
                </a:cubicBezTo>
                <a:cubicBezTo>
                  <a:pt x="6805997" y="2271088"/>
                  <a:pt x="6551754" y="2234020"/>
                  <a:pt x="6243603" y="2248436"/>
                </a:cubicBezTo>
                <a:cubicBezTo>
                  <a:pt x="5935452" y="2262852"/>
                  <a:pt x="5968133" y="2218486"/>
                  <a:pt x="5870850" y="2248436"/>
                </a:cubicBezTo>
                <a:cubicBezTo>
                  <a:pt x="5773567" y="2278386"/>
                  <a:pt x="5524373" y="2239030"/>
                  <a:pt x="5393261" y="2248436"/>
                </a:cubicBezTo>
                <a:cubicBezTo>
                  <a:pt x="5262149" y="2257842"/>
                  <a:pt x="5121424" y="2224845"/>
                  <a:pt x="5020509" y="2248436"/>
                </a:cubicBezTo>
                <a:cubicBezTo>
                  <a:pt x="4919594" y="2272027"/>
                  <a:pt x="4830629" y="2204802"/>
                  <a:pt x="4647756" y="2248436"/>
                </a:cubicBezTo>
                <a:cubicBezTo>
                  <a:pt x="4464883" y="2292070"/>
                  <a:pt x="4314680" y="2240186"/>
                  <a:pt x="4170167" y="2248436"/>
                </a:cubicBezTo>
                <a:cubicBezTo>
                  <a:pt x="4025654" y="2256686"/>
                  <a:pt x="3975432" y="2215113"/>
                  <a:pt x="3797415" y="2248436"/>
                </a:cubicBezTo>
                <a:cubicBezTo>
                  <a:pt x="3619398" y="2281759"/>
                  <a:pt x="3223134" y="2215937"/>
                  <a:pt x="3005316" y="2248436"/>
                </a:cubicBezTo>
                <a:cubicBezTo>
                  <a:pt x="2787498" y="2280935"/>
                  <a:pt x="2671766" y="2186716"/>
                  <a:pt x="2422891" y="2248436"/>
                </a:cubicBezTo>
                <a:cubicBezTo>
                  <a:pt x="2174016" y="2310156"/>
                  <a:pt x="1901953" y="2185084"/>
                  <a:pt x="1735628" y="2248436"/>
                </a:cubicBezTo>
                <a:cubicBezTo>
                  <a:pt x="1569303" y="2311788"/>
                  <a:pt x="1328462" y="2231584"/>
                  <a:pt x="943529" y="2248436"/>
                </a:cubicBezTo>
                <a:cubicBezTo>
                  <a:pt x="558596" y="2265288"/>
                  <a:pt x="738959" y="2208271"/>
                  <a:pt x="570777" y="2248436"/>
                </a:cubicBezTo>
                <a:cubicBezTo>
                  <a:pt x="402595" y="2288601"/>
                  <a:pt x="266526" y="2247588"/>
                  <a:pt x="0" y="2248436"/>
                </a:cubicBezTo>
                <a:cubicBezTo>
                  <a:pt x="-45092" y="2068683"/>
                  <a:pt x="31126" y="1894747"/>
                  <a:pt x="0" y="1753780"/>
                </a:cubicBezTo>
                <a:cubicBezTo>
                  <a:pt x="-31126" y="1612813"/>
                  <a:pt x="43728" y="1376818"/>
                  <a:pt x="0" y="1236640"/>
                </a:cubicBezTo>
                <a:cubicBezTo>
                  <a:pt x="-43728" y="1096462"/>
                  <a:pt x="46543" y="862504"/>
                  <a:pt x="0" y="741984"/>
                </a:cubicBezTo>
                <a:cubicBezTo>
                  <a:pt x="-46543" y="621464"/>
                  <a:pt x="48499" y="25094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162681847">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Monsieur était stupéfait. Il bondit, cria à qui voulait l'entendre que son petit Edmond était un génie. Il me prit dans ses bras, me hissa sur ses épaules, et nous rentrâmes à la maison. Quand les cosses ont bruni, il les a cueillies, séchées, et montrées à ses amis voisins. Je lui ai alors appris le geste de fertiliser l'orchidée. Il voulait m'emmener à la rencontre d'autres colons pour que je leur montre comment fertiliser la vanille. Nous sommes allés de propriété en propriété pendant des semaines. Chez certains propriétaires, j'étais très bien accueilli, on me donnait même du sucre et des bonbons.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Chez d'autres, j'étais méprisé et on m'écartait durement une fois le geste compris.</a:t>
            </a:r>
          </a:p>
        </p:txBody>
      </p:sp>
      <p:sp>
        <p:nvSpPr>
          <p:cNvPr id="7" name="TextBox 6">
            <a:extLst>
              <a:ext uri="{FF2B5EF4-FFF2-40B4-BE49-F238E27FC236}">
                <a16:creationId xmlns:a16="http://schemas.microsoft.com/office/drawing/2014/main" id="{05EEBCD6-A48C-4A5F-87F0-D61331D5EEFF}"/>
              </a:ext>
            </a:extLst>
          </p:cNvPr>
          <p:cNvSpPr txBox="1"/>
          <p:nvPr/>
        </p:nvSpPr>
        <p:spPr>
          <a:xfrm>
            <a:off x="119230" y="1972117"/>
            <a:ext cx="10483661" cy="4168834"/>
          </a:xfrm>
          <a:custGeom>
            <a:avLst/>
            <a:gdLst>
              <a:gd name="connsiteX0" fmla="*/ 0 w 10483661"/>
              <a:gd name="connsiteY0" fmla="*/ 0 h 4168834"/>
              <a:gd name="connsiteX1" fmla="*/ 792099 w 10483661"/>
              <a:gd name="connsiteY1" fmla="*/ 0 h 4168834"/>
              <a:gd name="connsiteX2" fmla="*/ 1164851 w 10483661"/>
              <a:gd name="connsiteY2" fmla="*/ 0 h 4168834"/>
              <a:gd name="connsiteX3" fmla="*/ 1747277 w 10483661"/>
              <a:gd name="connsiteY3" fmla="*/ 0 h 4168834"/>
              <a:gd name="connsiteX4" fmla="*/ 2015193 w 10483661"/>
              <a:gd name="connsiteY4" fmla="*/ 0 h 4168834"/>
              <a:gd name="connsiteX5" fmla="*/ 2807291 w 10483661"/>
              <a:gd name="connsiteY5" fmla="*/ 0 h 4168834"/>
              <a:gd name="connsiteX6" fmla="*/ 3389717 w 10483661"/>
              <a:gd name="connsiteY6" fmla="*/ 0 h 4168834"/>
              <a:gd name="connsiteX7" fmla="*/ 3762469 w 10483661"/>
              <a:gd name="connsiteY7" fmla="*/ 0 h 4168834"/>
              <a:gd name="connsiteX8" fmla="*/ 4344895 w 10483661"/>
              <a:gd name="connsiteY8" fmla="*/ 0 h 4168834"/>
              <a:gd name="connsiteX9" fmla="*/ 4717647 w 10483661"/>
              <a:gd name="connsiteY9" fmla="*/ 0 h 4168834"/>
              <a:gd name="connsiteX10" fmla="*/ 5404910 w 10483661"/>
              <a:gd name="connsiteY10" fmla="*/ 0 h 4168834"/>
              <a:gd name="connsiteX11" fmla="*/ 5777662 w 10483661"/>
              <a:gd name="connsiteY11" fmla="*/ 0 h 4168834"/>
              <a:gd name="connsiteX12" fmla="*/ 6255251 w 10483661"/>
              <a:gd name="connsiteY12" fmla="*/ 0 h 4168834"/>
              <a:gd name="connsiteX13" fmla="*/ 6523167 w 10483661"/>
              <a:gd name="connsiteY13" fmla="*/ 0 h 4168834"/>
              <a:gd name="connsiteX14" fmla="*/ 7315266 w 10483661"/>
              <a:gd name="connsiteY14" fmla="*/ 0 h 4168834"/>
              <a:gd name="connsiteX15" fmla="*/ 7583181 w 10483661"/>
              <a:gd name="connsiteY15" fmla="*/ 0 h 4168834"/>
              <a:gd name="connsiteX16" fmla="*/ 8060770 w 10483661"/>
              <a:gd name="connsiteY16" fmla="*/ 0 h 4168834"/>
              <a:gd name="connsiteX17" fmla="*/ 8328686 w 10483661"/>
              <a:gd name="connsiteY17" fmla="*/ 0 h 4168834"/>
              <a:gd name="connsiteX18" fmla="*/ 9015948 w 10483661"/>
              <a:gd name="connsiteY18" fmla="*/ 0 h 4168834"/>
              <a:gd name="connsiteX19" fmla="*/ 9598374 w 10483661"/>
              <a:gd name="connsiteY19" fmla="*/ 0 h 4168834"/>
              <a:gd name="connsiteX20" fmla="*/ 10483661 w 10483661"/>
              <a:gd name="connsiteY20" fmla="*/ 0 h 4168834"/>
              <a:gd name="connsiteX21" fmla="*/ 10483661 w 10483661"/>
              <a:gd name="connsiteY21" fmla="*/ 678924 h 4168834"/>
              <a:gd name="connsiteX22" fmla="*/ 10483661 w 10483661"/>
              <a:gd name="connsiteY22" fmla="*/ 1191095 h 4168834"/>
              <a:gd name="connsiteX23" fmla="*/ 10483661 w 10483661"/>
              <a:gd name="connsiteY23" fmla="*/ 1870020 h 4168834"/>
              <a:gd name="connsiteX24" fmla="*/ 10483661 w 10483661"/>
              <a:gd name="connsiteY24" fmla="*/ 2507256 h 4168834"/>
              <a:gd name="connsiteX25" fmla="*/ 10483661 w 10483661"/>
              <a:gd name="connsiteY25" fmla="*/ 3144492 h 4168834"/>
              <a:gd name="connsiteX26" fmla="*/ 10483661 w 10483661"/>
              <a:gd name="connsiteY26" fmla="*/ 4168834 h 4168834"/>
              <a:gd name="connsiteX27" fmla="*/ 10110909 w 10483661"/>
              <a:gd name="connsiteY27" fmla="*/ 4168834 h 4168834"/>
              <a:gd name="connsiteX28" fmla="*/ 9633320 w 10483661"/>
              <a:gd name="connsiteY28" fmla="*/ 4168834 h 4168834"/>
              <a:gd name="connsiteX29" fmla="*/ 8841221 w 10483661"/>
              <a:gd name="connsiteY29" fmla="*/ 4168834 h 4168834"/>
              <a:gd name="connsiteX30" fmla="*/ 8363632 w 10483661"/>
              <a:gd name="connsiteY30" fmla="*/ 4168834 h 4168834"/>
              <a:gd name="connsiteX31" fmla="*/ 7571533 w 10483661"/>
              <a:gd name="connsiteY31" fmla="*/ 4168834 h 4168834"/>
              <a:gd name="connsiteX32" fmla="*/ 6779434 w 10483661"/>
              <a:gd name="connsiteY32" fmla="*/ 4168834 h 4168834"/>
              <a:gd name="connsiteX33" fmla="*/ 6197009 w 10483661"/>
              <a:gd name="connsiteY33" fmla="*/ 4168834 h 4168834"/>
              <a:gd name="connsiteX34" fmla="*/ 5614583 w 10483661"/>
              <a:gd name="connsiteY34" fmla="*/ 4168834 h 4168834"/>
              <a:gd name="connsiteX35" fmla="*/ 5136994 w 10483661"/>
              <a:gd name="connsiteY35" fmla="*/ 4168834 h 4168834"/>
              <a:gd name="connsiteX36" fmla="*/ 4344895 w 10483661"/>
              <a:gd name="connsiteY36" fmla="*/ 4168834 h 4168834"/>
              <a:gd name="connsiteX37" fmla="*/ 3972143 w 10483661"/>
              <a:gd name="connsiteY37" fmla="*/ 4168834 h 4168834"/>
              <a:gd name="connsiteX38" fmla="*/ 3284880 w 10483661"/>
              <a:gd name="connsiteY38" fmla="*/ 4168834 h 4168834"/>
              <a:gd name="connsiteX39" fmla="*/ 3016965 w 10483661"/>
              <a:gd name="connsiteY39" fmla="*/ 4168834 h 4168834"/>
              <a:gd name="connsiteX40" fmla="*/ 2539376 w 10483661"/>
              <a:gd name="connsiteY40" fmla="*/ 4168834 h 4168834"/>
              <a:gd name="connsiteX41" fmla="*/ 1852113 w 10483661"/>
              <a:gd name="connsiteY41" fmla="*/ 4168834 h 4168834"/>
              <a:gd name="connsiteX42" fmla="*/ 1164851 w 10483661"/>
              <a:gd name="connsiteY42" fmla="*/ 4168834 h 4168834"/>
              <a:gd name="connsiteX43" fmla="*/ 687262 w 10483661"/>
              <a:gd name="connsiteY43" fmla="*/ 4168834 h 4168834"/>
              <a:gd name="connsiteX44" fmla="*/ 0 w 10483661"/>
              <a:gd name="connsiteY44" fmla="*/ 4168834 h 4168834"/>
              <a:gd name="connsiteX45" fmla="*/ 0 w 10483661"/>
              <a:gd name="connsiteY45" fmla="*/ 3698351 h 4168834"/>
              <a:gd name="connsiteX46" fmla="*/ 0 w 10483661"/>
              <a:gd name="connsiteY46" fmla="*/ 3019427 h 4168834"/>
              <a:gd name="connsiteX47" fmla="*/ 0 w 10483661"/>
              <a:gd name="connsiteY47" fmla="*/ 2507256 h 4168834"/>
              <a:gd name="connsiteX48" fmla="*/ 0 w 10483661"/>
              <a:gd name="connsiteY48" fmla="*/ 1828331 h 4168834"/>
              <a:gd name="connsiteX49" fmla="*/ 0 w 10483661"/>
              <a:gd name="connsiteY49" fmla="*/ 1232784 h 4168834"/>
              <a:gd name="connsiteX50" fmla="*/ 0 w 10483661"/>
              <a:gd name="connsiteY50" fmla="*/ 720613 h 4168834"/>
              <a:gd name="connsiteX51" fmla="*/ 0 w 10483661"/>
              <a:gd name="connsiteY51" fmla="*/ 0 h 41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483661" h="4168834" fill="none" extrusionOk="0">
                <a:moveTo>
                  <a:pt x="0" y="0"/>
                </a:moveTo>
                <a:cubicBezTo>
                  <a:pt x="186181" y="-77850"/>
                  <a:pt x="507434" y="54247"/>
                  <a:pt x="792099" y="0"/>
                </a:cubicBezTo>
                <a:cubicBezTo>
                  <a:pt x="1076764" y="-54247"/>
                  <a:pt x="1064861" y="16421"/>
                  <a:pt x="1164851" y="0"/>
                </a:cubicBezTo>
                <a:cubicBezTo>
                  <a:pt x="1264841" y="-16421"/>
                  <a:pt x="1523736" y="9489"/>
                  <a:pt x="1747277" y="0"/>
                </a:cubicBezTo>
                <a:cubicBezTo>
                  <a:pt x="1970818" y="-9489"/>
                  <a:pt x="1929236" y="14546"/>
                  <a:pt x="2015193" y="0"/>
                </a:cubicBezTo>
                <a:cubicBezTo>
                  <a:pt x="2101150" y="-14546"/>
                  <a:pt x="2599972" y="75890"/>
                  <a:pt x="2807291" y="0"/>
                </a:cubicBezTo>
                <a:cubicBezTo>
                  <a:pt x="3014610" y="-75890"/>
                  <a:pt x="3202134" y="56184"/>
                  <a:pt x="3389717" y="0"/>
                </a:cubicBezTo>
                <a:cubicBezTo>
                  <a:pt x="3577300" y="-56184"/>
                  <a:pt x="3623421" y="28074"/>
                  <a:pt x="3762469" y="0"/>
                </a:cubicBezTo>
                <a:cubicBezTo>
                  <a:pt x="3901517" y="-28074"/>
                  <a:pt x="4199576" y="28522"/>
                  <a:pt x="4344895" y="0"/>
                </a:cubicBezTo>
                <a:cubicBezTo>
                  <a:pt x="4490214" y="-28522"/>
                  <a:pt x="4582535" y="27116"/>
                  <a:pt x="4717647" y="0"/>
                </a:cubicBezTo>
                <a:cubicBezTo>
                  <a:pt x="4852759" y="-27116"/>
                  <a:pt x="5219272" y="37624"/>
                  <a:pt x="5404910" y="0"/>
                </a:cubicBezTo>
                <a:cubicBezTo>
                  <a:pt x="5590548" y="-37624"/>
                  <a:pt x="5679825" y="5854"/>
                  <a:pt x="5777662" y="0"/>
                </a:cubicBezTo>
                <a:cubicBezTo>
                  <a:pt x="5875499" y="-5854"/>
                  <a:pt x="6073900" y="47815"/>
                  <a:pt x="6255251" y="0"/>
                </a:cubicBezTo>
                <a:cubicBezTo>
                  <a:pt x="6436602" y="-47815"/>
                  <a:pt x="6406952" y="2462"/>
                  <a:pt x="6523167" y="0"/>
                </a:cubicBezTo>
                <a:cubicBezTo>
                  <a:pt x="6639382" y="-2462"/>
                  <a:pt x="7072921" y="66017"/>
                  <a:pt x="7315266" y="0"/>
                </a:cubicBezTo>
                <a:cubicBezTo>
                  <a:pt x="7557611" y="-66017"/>
                  <a:pt x="7456063" y="12683"/>
                  <a:pt x="7583181" y="0"/>
                </a:cubicBezTo>
                <a:cubicBezTo>
                  <a:pt x="7710300" y="-12683"/>
                  <a:pt x="7837985" y="44200"/>
                  <a:pt x="8060770" y="0"/>
                </a:cubicBezTo>
                <a:cubicBezTo>
                  <a:pt x="8283555" y="-44200"/>
                  <a:pt x="8194918" y="10544"/>
                  <a:pt x="8328686" y="0"/>
                </a:cubicBezTo>
                <a:cubicBezTo>
                  <a:pt x="8462454" y="-10544"/>
                  <a:pt x="8726720" y="64756"/>
                  <a:pt x="9015948" y="0"/>
                </a:cubicBezTo>
                <a:cubicBezTo>
                  <a:pt x="9305176" y="-64756"/>
                  <a:pt x="9415962" y="1583"/>
                  <a:pt x="9598374" y="0"/>
                </a:cubicBezTo>
                <a:cubicBezTo>
                  <a:pt x="9780786" y="-1583"/>
                  <a:pt x="10216790" y="82566"/>
                  <a:pt x="10483661" y="0"/>
                </a:cubicBezTo>
                <a:cubicBezTo>
                  <a:pt x="10558851" y="278762"/>
                  <a:pt x="10438772" y="499065"/>
                  <a:pt x="10483661" y="678924"/>
                </a:cubicBezTo>
                <a:cubicBezTo>
                  <a:pt x="10528550" y="858783"/>
                  <a:pt x="10465720" y="1088413"/>
                  <a:pt x="10483661" y="1191095"/>
                </a:cubicBezTo>
                <a:cubicBezTo>
                  <a:pt x="10501602" y="1293777"/>
                  <a:pt x="10463792" y="1606468"/>
                  <a:pt x="10483661" y="1870020"/>
                </a:cubicBezTo>
                <a:cubicBezTo>
                  <a:pt x="10503530" y="2133573"/>
                  <a:pt x="10436961" y="2211289"/>
                  <a:pt x="10483661" y="2507256"/>
                </a:cubicBezTo>
                <a:cubicBezTo>
                  <a:pt x="10530361" y="2803223"/>
                  <a:pt x="10417052" y="2903118"/>
                  <a:pt x="10483661" y="3144492"/>
                </a:cubicBezTo>
                <a:cubicBezTo>
                  <a:pt x="10550270" y="3385866"/>
                  <a:pt x="10372831" y="3808865"/>
                  <a:pt x="10483661" y="4168834"/>
                </a:cubicBezTo>
                <a:cubicBezTo>
                  <a:pt x="10377735" y="4184821"/>
                  <a:pt x="10185589" y="4155837"/>
                  <a:pt x="10110909" y="4168834"/>
                </a:cubicBezTo>
                <a:cubicBezTo>
                  <a:pt x="10036229" y="4181831"/>
                  <a:pt x="9832009" y="4116351"/>
                  <a:pt x="9633320" y="4168834"/>
                </a:cubicBezTo>
                <a:cubicBezTo>
                  <a:pt x="9434631" y="4221317"/>
                  <a:pt x="9152695" y="4079131"/>
                  <a:pt x="8841221" y="4168834"/>
                </a:cubicBezTo>
                <a:cubicBezTo>
                  <a:pt x="8529747" y="4258537"/>
                  <a:pt x="8507365" y="4120562"/>
                  <a:pt x="8363632" y="4168834"/>
                </a:cubicBezTo>
                <a:cubicBezTo>
                  <a:pt x="8219899" y="4217106"/>
                  <a:pt x="7805339" y="4160783"/>
                  <a:pt x="7571533" y="4168834"/>
                </a:cubicBezTo>
                <a:cubicBezTo>
                  <a:pt x="7337727" y="4176885"/>
                  <a:pt x="6960371" y="4136394"/>
                  <a:pt x="6779434" y="4168834"/>
                </a:cubicBezTo>
                <a:cubicBezTo>
                  <a:pt x="6598497" y="4201274"/>
                  <a:pt x="6327280" y="4146885"/>
                  <a:pt x="6197009" y="4168834"/>
                </a:cubicBezTo>
                <a:cubicBezTo>
                  <a:pt x="6066739" y="4190783"/>
                  <a:pt x="5789871" y="4122807"/>
                  <a:pt x="5614583" y="4168834"/>
                </a:cubicBezTo>
                <a:cubicBezTo>
                  <a:pt x="5439295" y="4214861"/>
                  <a:pt x="5368638" y="4152350"/>
                  <a:pt x="5136994" y="4168834"/>
                </a:cubicBezTo>
                <a:cubicBezTo>
                  <a:pt x="4905350" y="4185318"/>
                  <a:pt x="4527051" y="4079326"/>
                  <a:pt x="4344895" y="4168834"/>
                </a:cubicBezTo>
                <a:cubicBezTo>
                  <a:pt x="4162739" y="4258342"/>
                  <a:pt x="4118211" y="4127961"/>
                  <a:pt x="3972143" y="4168834"/>
                </a:cubicBezTo>
                <a:cubicBezTo>
                  <a:pt x="3826075" y="4209707"/>
                  <a:pt x="3618691" y="4112799"/>
                  <a:pt x="3284880" y="4168834"/>
                </a:cubicBezTo>
                <a:cubicBezTo>
                  <a:pt x="2951069" y="4224869"/>
                  <a:pt x="3149711" y="4162988"/>
                  <a:pt x="3016965" y="4168834"/>
                </a:cubicBezTo>
                <a:cubicBezTo>
                  <a:pt x="2884219" y="4174680"/>
                  <a:pt x="2707812" y="4140530"/>
                  <a:pt x="2539376" y="4168834"/>
                </a:cubicBezTo>
                <a:cubicBezTo>
                  <a:pt x="2370940" y="4197138"/>
                  <a:pt x="2145327" y="4113988"/>
                  <a:pt x="1852113" y="4168834"/>
                </a:cubicBezTo>
                <a:cubicBezTo>
                  <a:pt x="1558899" y="4223680"/>
                  <a:pt x="1355869" y="4164080"/>
                  <a:pt x="1164851" y="4168834"/>
                </a:cubicBezTo>
                <a:cubicBezTo>
                  <a:pt x="973833" y="4173588"/>
                  <a:pt x="909068" y="4131247"/>
                  <a:pt x="687262" y="4168834"/>
                </a:cubicBezTo>
                <a:cubicBezTo>
                  <a:pt x="465456" y="4206421"/>
                  <a:pt x="269847" y="4151470"/>
                  <a:pt x="0" y="4168834"/>
                </a:cubicBezTo>
                <a:cubicBezTo>
                  <a:pt x="-53423" y="3994690"/>
                  <a:pt x="52253" y="3932806"/>
                  <a:pt x="0" y="3698351"/>
                </a:cubicBezTo>
                <a:cubicBezTo>
                  <a:pt x="-52253" y="3463896"/>
                  <a:pt x="16194" y="3197830"/>
                  <a:pt x="0" y="3019427"/>
                </a:cubicBezTo>
                <a:cubicBezTo>
                  <a:pt x="-16194" y="2841024"/>
                  <a:pt x="27101" y="2716576"/>
                  <a:pt x="0" y="2507256"/>
                </a:cubicBezTo>
                <a:cubicBezTo>
                  <a:pt x="-27101" y="2297936"/>
                  <a:pt x="26183" y="2049699"/>
                  <a:pt x="0" y="1828331"/>
                </a:cubicBezTo>
                <a:cubicBezTo>
                  <a:pt x="-26183" y="1606963"/>
                  <a:pt x="66225" y="1522698"/>
                  <a:pt x="0" y="1232784"/>
                </a:cubicBezTo>
                <a:cubicBezTo>
                  <a:pt x="-66225" y="942870"/>
                  <a:pt x="23897" y="907074"/>
                  <a:pt x="0" y="720613"/>
                </a:cubicBezTo>
                <a:cubicBezTo>
                  <a:pt x="-23897" y="534152"/>
                  <a:pt x="82210" y="148744"/>
                  <a:pt x="0" y="0"/>
                </a:cubicBezTo>
                <a:close/>
              </a:path>
              <a:path w="10483661" h="4168834" stroke="0" extrusionOk="0">
                <a:moveTo>
                  <a:pt x="0" y="0"/>
                </a:moveTo>
                <a:cubicBezTo>
                  <a:pt x="183911" y="-31810"/>
                  <a:pt x="324660" y="17271"/>
                  <a:pt x="582426" y="0"/>
                </a:cubicBezTo>
                <a:cubicBezTo>
                  <a:pt x="840192" y="-17271"/>
                  <a:pt x="1095255" y="25210"/>
                  <a:pt x="1374524" y="0"/>
                </a:cubicBezTo>
                <a:cubicBezTo>
                  <a:pt x="1653793" y="-25210"/>
                  <a:pt x="1560312" y="30086"/>
                  <a:pt x="1642440" y="0"/>
                </a:cubicBezTo>
                <a:cubicBezTo>
                  <a:pt x="1724568" y="-30086"/>
                  <a:pt x="2064097" y="32261"/>
                  <a:pt x="2224866" y="0"/>
                </a:cubicBezTo>
                <a:cubicBezTo>
                  <a:pt x="2385635" y="-32261"/>
                  <a:pt x="2668794" y="40191"/>
                  <a:pt x="2807291" y="0"/>
                </a:cubicBezTo>
                <a:cubicBezTo>
                  <a:pt x="2945789" y="-40191"/>
                  <a:pt x="3124719" y="37993"/>
                  <a:pt x="3284880" y="0"/>
                </a:cubicBezTo>
                <a:cubicBezTo>
                  <a:pt x="3445041" y="-37993"/>
                  <a:pt x="3773277" y="28855"/>
                  <a:pt x="4076979" y="0"/>
                </a:cubicBezTo>
                <a:cubicBezTo>
                  <a:pt x="4380681" y="-28855"/>
                  <a:pt x="4359886" y="21782"/>
                  <a:pt x="4554568" y="0"/>
                </a:cubicBezTo>
                <a:cubicBezTo>
                  <a:pt x="4749250" y="-21782"/>
                  <a:pt x="5027681" y="4496"/>
                  <a:pt x="5241831" y="0"/>
                </a:cubicBezTo>
                <a:cubicBezTo>
                  <a:pt x="5455981" y="-4496"/>
                  <a:pt x="5680714" y="34344"/>
                  <a:pt x="5824256" y="0"/>
                </a:cubicBezTo>
                <a:cubicBezTo>
                  <a:pt x="5967799" y="-34344"/>
                  <a:pt x="6050611" y="12460"/>
                  <a:pt x="6197009" y="0"/>
                </a:cubicBezTo>
                <a:cubicBezTo>
                  <a:pt x="6343407" y="-12460"/>
                  <a:pt x="6629730" y="40108"/>
                  <a:pt x="6779434" y="0"/>
                </a:cubicBezTo>
                <a:cubicBezTo>
                  <a:pt x="6929138" y="-40108"/>
                  <a:pt x="7138894" y="48060"/>
                  <a:pt x="7466696" y="0"/>
                </a:cubicBezTo>
                <a:cubicBezTo>
                  <a:pt x="7794498" y="-48060"/>
                  <a:pt x="7811084" y="55419"/>
                  <a:pt x="7944285" y="0"/>
                </a:cubicBezTo>
                <a:cubicBezTo>
                  <a:pt x="8077486" y="-55419"/>
                  <a:pt x="8132765" y="9027"/>
                  <a:pt x="8212201" y="0"/>
                </a:cubicBezTo>
                <a:cubicBezTo>
                  <a:pt x="8291637" y="-9027"/>
                  <a:pt x="8405179" y="19177"/>
                  <a:pt x="8480117" y="0"/>
                </a:cubicBezTo>
                <a:cubicBezTo>
                  <a:pt x="8555055" y="-19177"/>
                  <a:pt x="8705037" y="41714"/>
                  <a:pt x="8852869" y="0"/>
                </a:cubicBezTo>
                <a:cubicBezTo>
                  <a:pt x="9000701" y="-41714"/>
                  <a:pt x="9038477" y="8660"/>
                  <a:pt x="9120785" y="0"/>
                </a:cubicBezTo>
                <a:cubicBezTo>
                  <a:pt x="9203093" y="-8660"/>
                  <a:pt x="9405490" y="9275"/>
                  <a:pt x="9598374" y="0"/>
                </a:cubicBezTo>
                <a:cubicBezTo>
                  <a:pt x="9791258" y="-9275"/>
                  <a:pt x="10094909" y="32857"/>
                  <a:pt x="10483661" y="0"/>
                </a:cubicBezTo>
                <a:cubicBezTo>
                  <a:pt x="10554186" y="301144"/>
                  <a:pt x="10458161" y="481098"/>
                  <a:pt x="10483661" y="678924"/>
                </a:cubicBezTo>
                <a:cubicBezTo>
                  <a:pt x="10509161" y="876750"/>
                  <a:pt x="10480500" y="1130462"/>
                  <a:pt x="10483661" y="1274472"/>
                </a:cubicBezTo>
                <a:cubicBezTo>
                  <a:pt x="10486822" y="1418482"/>
                  <a:pt x="10469520" y="1692270"/>
                  <a:pt x="10483661" y="1953397"/>
                </a:cubicBezTo>
                <a:cubicBezTo>
                  <a:pt x="10497802" y="2214524"/>
                  <a:pt x="10440856" y="2293410"/>
                  <a:pt x="10483661" y="2590633"/>
                </a:cubicBezTo>
                <a:cubicBezTo>
                  <a:pt x="10526466" y="2887856"/>
                  <a:pt x="10408542" y="2960170"/>
                  <a:pt x="10483661" y="3269557"/>
                </a:cubicBezTo>
                <a:cubicBezTo>
                  <a:pt x="10558780" y="3578944"/>
                  <a:pt x="10387708" y="3941974"/>
                  <a:pt x="10483661" y="4168834"/>
                </a:cubicBezTo>
                <a:cubicBezTo>
                  <a:pt x="10302770" y="4180460"/>
                  <a:pt x="10091130" y="4155607"/>
                  <a:pt x="9901235" y="4168834"/>
                </a:cubicBezTo>
                <a:cubicBezTo>
                  <a:pt x="9711340" y="4182061"/>
                  <a:pt x="9283089" y="4122097"/>
                  <a:pt x="9109137" y="4168834"/>
                </a:cubicBezTo>
                <a:cubicBezTo>
                  <a:pt x="8935185" y="4215571"/>
                  <a:pt x="8746422" y="4161021"/>
                  <a:pt x="8631548" y="4168834"/>
                </a:cubicBezTo>
                <a:cubicBezTo>
                  <a:pt x="8516674" y="4176647"/>
                  <a:pt x="8332561" y="4115038"/>
                  <a:pt x="8153959" y="4168834"/>
                </a:cubicBezTo>
                <a:cubicBezTo>
                  <a:pt x="7975357" y="4222630"/>
                  <a:pt x="7819816" y="4161856"/>
                  <a:pt x="7676370" y="4168834"/>
                </a:cubicBezTo>
                <a:cubicBezTo>
                  <a:pt x="7532924" y="4175812"/>
                  <a:pt x="7402618" y="4156278"/>
                  <a:pt x="7303617" y="4168834"/>
                </a:cubicBezTo>
                <a:cubicBezTo>
                  <a:pt x="7204616" y="4181390"/>
                  <a:pt x="7155791" y="4163323"/>
                  <a:pt x="7035701" y="4168834"/>
                </a:cubicBezTo>
                <a:cubicBezTo>
                  <a:pt x="6915611" y="4174345"/>
                  <a:pt x="6527967" y="4112013"/>
                  <a:pt x="6243603" y="4168834"/>
                </a:cubicBezTo>
                <a:cubicBezTo>
                  <a:pt x="5959239" y="4225655"/>
                  <a:pt x="5718968" y="4088917"/>
                  <a:pt x="5451504" y="4168834"/>
                </a:cubicBezTo>
                <a:cubicBezTo>
                  <a:pt x="5184040" y="4248751"/>
                  <a:pt x="5274385" y="4164094"/>
                  <a:pt x="5183588" y="4168834"/>
                </a:cubicBezTo>
                <a:cubicBezTo>
                  <a:pt x="5092791" y="4173574"/>
                  <a:pt x="4863540" y="4128083"/>
                  <a:pt x="4601162" y="4168834"/>
                </a:cubicBezTo>
                <a:cubicBezTo>
                  <a:pt x="4338784" y="4209585"/>
                  <a:pt x="4181817" y="4125307"/>
                  <a:pt x="3809063" y="4168834"/>
                </a:cubicBezTo>
                <a:cubicBezTo>
                  <a:pt x="3436309" y="4212361"/>
                  <a:pt x="3333560" y="4116995"/>
                  <a:pt x="3121801" y="4168834"/>
                </a:cubicBezTo>
                <a:cubicBezTo>
                  <a:pt x="2910042" y="4220673"/>
                  <a:pt x="2756334" y="4139652"/>
                  <a:pt x="2644212" y="4168834"/>
                </a:cubicBezTo>
                <a:cubicBezTo>
                  <a:pt x="2532090" y="4198016"/>
                  <a:pt x="2474495" y="4148934"/>
                  <a:pt x="2376296" y="4168834"/>
                </a:cubicBezTo>
                <a:cubicBezTo>
                  <a:pt x="2278097" y="4188734"/>
                  <a:pt x="2081904" y="4111513"/>
                  <a:pt x="1793871" y="4168834"/>
                </a:cubicBezTo>
                <a:cubicBezTo>
                  <a:pt x="1505839" y="4226155"/>
                  <a:pt x="1599195" y="4130974"/>
                  <a:pt x="1421118" y="4168834"/>
                </a:cubicBezTo>
                <a:cubicBezTo>
                  <a:pt x="1243041" y="4206694"/>
                  <a:pt x="1181621" y="4129087"/>
                  <a:pt x="943529" y="4168834"/>
                </a:cubicBezTo>
                <a:cubicBezTo>
                  <a:pt x="705437" y="4208581"/>
                  <a:pt x="750400" y="4166724"/>
                  <a:pt x="570777" y="4168834"/>
                </a:cubicBezTo>
                <a:cubicBezTo>
                  <a:pt x="391154" y="4170944"/>
                  <a:pt x="233830" y="4168146"/>
                  <a:pt x="0" y="4168834"/>
                </a:cubicBezTo>
                <a:cubicBezTo>
                  <a:pt x="-50266" y="3984736"/>
                  <a:pt x="76402" y="3817037"/>
                  <a:pt x="0" y="3489910"/>
                </a:cubicBezTo>
                <a:cubicBezTo>
                  <a:pt x="-76402" y="3162783"/>
                  <a:pt x="32408" y="3082065"/>
                  <a:pt x="0" y="2810985"/>
                </a:cubicBezTo>
                <a:cubicBezTo>
                  <a:pt x="-32408" y="2539905"/>
                  <a:pt x="4942" y="2429420"/>
                  <a:pt x="0" y="2298814"/>
                </a:cubicBezTo>
                <a:cubicBezTo>
                  <a:pt x="-4942" y="2168208"/>
                  <a:pt x="27265" y="1936358"/>
                  <a:pt x="0" y="1828331"/>
                </a:cubicBezTo>
                <a:cubicBezTo>
                  <a:pt x="-27265" y="1720304"/>
                  <a:pt x="28161" y="1350793"/>
                  <a:pt x="0" y="1191095"/>
                </a:cubicBezTo>
                <a:cubicBezTo>
                  <a:pt x="-28161" y="1031397"/>
                  <a:pt x="41550" y="798720"/>
                  <a:pt x="0" y="553859"/>
                </a:cubicBezTo>
                <a:cubicBezTo>
                  <a:pt x="-41550" y="308998"/>
                  <a:pt x="4727" y="274318"/>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000377337">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b="1" i="1" dirty="0">
                <a:latin typeface="Calibri" panose="020F0502020204030204" pitchFamily="34" charset="0"/>
                <a:ea typeface="Calibri" panose="020F0502020204030204" pitchFamily="34" charset="0"/>
                <a:cs typeface="Times New Roman" panose="02020603050405020304" pitchFamily="18" charset="0"/>
              </a:rPr>
              <a:t>Bonjour! Je suis Edmond. </a:t>
            </a:r>
            <a:r>
              <a:rPr lang="fr-FR" i="1" dirty="0">
                <a:latin typeface="Calibri" panose="020F0502020204030204" pitchFamily="34" charset="0"/>
                <a:ea typeface="Calibri" panose="020F0502020204030204" pitchFamily="34" charset="0"/>
                <a:cs typeface="Times New Roman" panose="02020603050405020304" pitchFamily="18" charset="0"/>
              </a:rPr>
              <a:t>Edmond est le prénom donné par la maîtresse de ma mère, c'était celui de son oncle.</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 Je n'ai pas connu ma mère qui est morte en me mettant au monde. Monsieur </a:t>
            </a:r>
            <a:r>
              <a:rPr lang="fr-FR" i="1" dirty="0" err="1">
                <a:latin typeface="Calibri" panose="020F0502020204030204" pitchFamily="34" charset="0"/>
                <a:ea typeface="Calibri" panose="020F0502020204030204" pitchFamily="34" charset="0"/>
                <a:cs typeface="Times New Roman" panose="02020603050405020304" pitchFamily="18" charset="0"/>
              </a:rPr>
              <a:t>Féreol</a:t>
            </a:r>
            <a:r>
              <a:rPr lang="fr-FR" i="1" dirty="0">
                <a:latin typeface="Calibri" panose="020F0502020204030204" pitchFamily="34" charset="0"/>
                <a:ea typeface="Calibri" panose="020F0502020204030204" pitchFamily="34" charset="0"/>
                <a:cs typeface="Times New Roman" panose="02020603050405020304" pitchFamily="18" charset="0"/>
              </a:rPr>
              <a:t> m'a emmené avec lui dans sa propriété. J'ai été élevé par </a:t>
            </a:r>
            <a:r>
              <a:rPr lang="fr-FR" i="1" dirty="0" err="1">
                <a:latin typeface="Calibri" panose="020F0502020204030204" pitchFamily="34" charset="0"/>
                <a:ea typeface="Calibri" panose="020F0502020204030204" pitchFamily="34" charset="0"/>
                <a:cs typeface="Times New Roman" panose="02020603050405020304" pitchFamily="18" charset="0"/>
              </a:rPr>
              <a:t>Angata</a:t>
            </a:r>
            <a:r>
              <a:rPr lang="fr-FR" i="1" dirty="0">
                <a:latin typeface="Calibri" panose="020F0502020204030204" pitchFamily="34" charset="0"/>
                <a:ea typeface="Calibri" panose="020F0502020204030204" pitchFamily="34" charset="0"/>
                <a:cs typeface="Times New Roman" panose="02020603050405020304" pitchFamily="18" charset="0"/>
              </a:rPr>
              <a:t> une vieille femme bengalie qui était esclave et qui appartenait à la maîtresse de ma mère.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J'aurais aimé connaître ma mère, j'ai souvent rêvé des câlins qu'elle m'aurait donnés mais... "La vie est difficile pour nous les esclaves, et le bonheur n'est pas pour nous", me répétait </a:t>
            </a:r>
            <a:r>
              <a:rPr lang="fr-FR" i="1" dirty="0" err="1">
                <a:latin typeface="Calibri" panose="020F0502020204030204" pitchFamily="34" charset="0"/>
                <a:ea typeface="Calibri" panose="020F0502020204030204" pitchFamily="34" charset="0"/>
                <a:cs typeface="Times New Roman" panose="02020603050405020304" pitchFamily="18" charset="0"/>
              </a:rPr>
              <a:t>Angata</a:t>
            </a:r>
            <a:r>
              <a:rPr lang="fr-FR" i="1" dirty="0">
                <a:latin typeface="Calibri" panose="020F0502020204030204" pitchFamily="34" charset="0"/>
                <a:ea typeface="Calibri" panose="020F0502020204030204" pitchFamily="34" charset="0"/>
                <a:cs typeface="Times New Roman" panose="02020603050405020304" pitchFamily="18" charset="0"/>
              </a:rPr>
              <a:t>. "Tu dois te rendre invisible, te fondre dans le décor comme le caméléon sur la branche si tu ne veux pas avoir de problèmes". Elle était vraiment dure </a:t>
            </a:r>
            <a:r>
              <a:rPr lang="fr-FR" i="1" dirty="0" err="1">
                <a:latin typeface="Calibri" panose="020F0502020204030204" pitchFamily="34" charset="0"/>
                <a:ea typeface="Calibri" panose="020F0502020204030204" pitchFamily="34" charset="0"/>
                <a:cs typeface="Times New Roman" panose="02020603050405020304" pitchFamily="18" charset="0"/>
              </a:rPr>
              <a:t>Angata</a:t>
            </a:r>
            <a:r>
              <a:rPr lang="fr-FR" i="1" dirty="0">
                <a:latin typeface="Calibri" panose="020F0502020204030204" pitchFamily="34" charset="0"/>
                <a:ea typeface="Calibri" panose="020F0502020204030204" pitchFamily="34" charset="0"/>
                <a:cs typeface="Times New Roman" panose="02020603050405020304" pitchFamily="18" charset="0"/>
              </a:rPr>
              <a:t>, juste mais dure.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Monsieur s'est bien occupé de moi. Il me permettait de jouer avec ses enfants dans la maison et je pouvais même manger les restes de leur dîner.  Néanmoins, il n'hésitait pas à me rappeler ma condition. Quand je riais trop, il me traitait de sauvage; quand je n'étais pas assez rapide pour faire mes corvées, il me battait en disant qu'il ne savait pas pourquoi il avait accepté de me prendre chez lui, et qu'il aurait dû me laisser mourir... J'ai donc vraiment grandi en croyant que je venais d'un milieu de mauvaises personnes, comme il le disait aussi.</a:t>
            </a:r>
          </a:p>
        </p:txBody>
      </p:sp>
      <p:pic>
        <p:nvPicPr>
          <p:cNvPr id="16" name="Grafik 633" descr="Aquarell, Pinselstrich, Farbe, Abstrakt, Textur, Bürste">
            <a:extLst>
              <a:ext uri="{FF2B5EF4-FFF2-40B4-BE49-F238E27FC236}">
                <a16:creationId xmlns:a16="http://schemas.microsoft.com/office/drawing/2014/main" id="{AF11B382-0EE3-4BF6-8CA8-36A15FBC31F3}"/>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fr-FR" dirty="0"/>
              <a:t>Personne 1: Edmond </a:t>
            </a:r>
            <a:r>
              <a:rPr lang="fr-FR" dirty="0" err="1"/>
              <a:t>Albius</a:t>
            </a:r>
            <a:endParaRPr lang="fr-FR" dirty="0"/>
          </a:p>
        </p:txBody>
      </p:sp>
      <p:sp>
        <p:nvSpPr>
          <p:cNvPr id="15" name="pop-up" descr="Click here for pop up information.">
            <a:extLst>
              <a:ext uri="{FF2B5EF4-FFF2-40B4-BE49-F238E27FC236}">
                <a16:creationId xmlns:a16="http://schemas.microsoft.com/office/drawing/2014/main" id="{7CD8AD82-443B-4BD6-B84D-C145A1BFEFA9}"/>
              </a:ext>
            </a:extLst>
          </p:cNvPr>
          <p:cNvSpPr/>
          <p:nvPr/>
        </p:nvSpPr>
        <p:spPr>
          <a:xfrm>
            <a:off x="11151433" y="5005288"/>
            <a:ext cx="104056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D</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51434" y="3589072"/>
            <a:ext cx="10405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a:t>
            </a:r>
          </a:p>
        </p:txBody>
      </p:sp>
      <p:sp>
        <p:nvSpPr>
          <p:cNvPr id="11" name="pop-up" descr="Click here for pop up information.">
            <a:extLst>
              <a:ext uri="{FF2B5EF4-FFF2-40B4-BE49-F238E27FC236}">
                <a16:creationId xmlns:a16="http://schemas.microsoft.com/office/drawing/2014/main" id="{D5E030B1-2B45-43D0-84D7-AD5229AFC601}"/>
              </a:ext>
            </a:extLst>
          </p:cNvPr>
          <p:cNvSpPr/>
          <p:nvPr/>
        </p:nvSpPr>
        <p:spPr>
          <a:xfrm>
            <a:off x="11166640" y="4042983"/>
            <a:ext cx="102536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B</a:t>
            </a:r>
          </a:p>
        </p:txBody>
      </p:sp>
      <p:sp>
        <p:nvSpPr>
          <p:cNvPr id="13" name="pop-up" descr="Click here for pop up information.">
            <a:extLst>
              <a:ext uri="{FF2B5EF4-FFF2-40B4-BE49-F238E27FC236}">
                <a16:creationId xmlns:a16="http://schemas.microsoft.com/office/drawing/2014/main" id="{EA574A98-5DD6-4F75-853D-41259BF87379}"/>
              </a:ext>
            </a:extLst>
          </p:cNvPr>
          <p:cNvSpPr/>
          <p:nvPr/>
        </p:nvSpPr>
        <p:spPr>
          <a:xfrm>
            <a:off x="11166641" y="4505788"/>
            <a:ext cx="102536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C</a:t>
            </a: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12" grpId="0" animBg="1"/>
      <p:bldP spid="12" grpId="1" animBg="1"/>
      <p:bldP spid="14" grpId="0" animBg="1"/>
      <p:bldP spid="14" grpId="1" animBg="1"/>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4-Ferreol-FR">
            <a:hlinkClick r:id="" action="ppaction://media"/>
            <a:extLst>
              <a:ext uri="{FF2B5EF4-FFF2-40B4-BE49-F238E27FC236}">
                <a16:creationId xmlns:a16="http://schemas.microsoft.com/office/drawing/2014/main" id="{367883C4-F198-BF1E-92BA-830885A436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3179" y="4862075"/>
            <a:ext cx="1679771" cy="1679771"/>
          </a:xfrm>
          <a:prstGeom prst="rect">
            <a:avLst/>
          </a:prstGeom>
        </p:spPr>
      </p:pic>
      <p:pic>
        <p:nvPicPr>
          <p:cNvPr id="16" name="Εικόνα 15">
            <a:extLst>
              <a:ext uri="{FF2B5EF4-FFF2-40B4-BE49-F238E27FC236}">
                <a16:creationId xmlns:a16="http://schemas.microsoft.com/office/drawing/2014/main" id="{893768EC-F165-41E0-A1FC-15C7EB2936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362" y="1490731"/>
            <a:ext cx="1450975" cy="1810385"/>
          </a:xfrm>
          <a:prstGeom prst="rect">
            <a:avLst/>
          </a:prstGeom>
          <a:noFill/>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668594" y="1636114"/>
            <a:ext cx="9434771" cy="4796401"/>
          </a:xfrm>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Bonjour, je suis Ferréol </a:t>
            </a:r>
            <a:r>
              <a:rPr lang="fr-FR" sz="2400" b="1" i="1" dirty="0" err="1">
                <a:latin typeface="Calibri" panose="020F0502020204030204" pitchFamily="34" charset="0"/>
                <a:ea typeface="Calibri" panose="020F0502020204030204" pitchFamily="34" charset="0"/>
                <a:cs typeface="Times New Roman" panose="02020603050405020304" pitchFamily="18" charset="0"/>
              </a:rPr>
              <a:t>Bellier</a:t>
            </a:r>
            <a:r>
              <a:rPr lang="fr-FR" sz="2400" b="1" i="1" dirty="0">
                <a:latin typeface="Calibri" panose="020F0502020204030204" pitchFamily="34" charset="0"/>
                <a:ea typeface="Calibri" panose="020F0502020204030204" pitchFamily="34" charset="0"/>
                <a:cs typeface="Times New Roman" panose="02020603050405020304" pitchFamily="18" charset="0"/>
              </a:rPr>
              <a:t> Beaumont, </a:t>
            </a:r>
            <a:r>
              <a:rPr lang="fr-FR" sz="2400" i="1" dirty="0">
                <a:latin typeface="Calibri" panose="020F0502020204030204" pitchFamily="34" charset="0"/>
                <a:ea typeface="Calibri" panose="020F0502020204030204" pitchFamily="34" charset="0"/>
                <a:cs typeface="Times New Roman" panose="02020603050405020304" pitchFamily="18" charset="0"/>
              </a:rPr>
              <a:t>propriétaire de la plus grande maison du quartier de Sainte-Suzanne, dans la colonie de l'île Bourbon, au sud-ouest de l'océan Indien. Je ne suis pas seulement un colon, je suis l'un des plus riches et des plus respectés. J'aurais rendu mon père fier de moi s'il était encore en vie</a:t>
            </a:r>
            <a:r>
              <a:rPr lang="fr-FR" sz="2400" i="1"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6F709CD9-4A6A-4F81-84E0-CE8C0602145A}"/>
              </a:ext>
            </a:extLst>
          </p:cNvPr>
          <p:cNvSpPr txBox="1"/>
          <p:nvPr/>
        </p:nvSpPr>
        <p:spPr>
          <a:xfrm>
            <a:off x="98362" y="2807465"/>
            <a:ext cx="10747382" cy="3970318"/>
          </a:xfrm>
          <a:custGeom>
            <a:avLst/>
            <a:gdLst>
              <a:gd name="connsiteX0" fmla="*/ 0 w 10747382"/>
              <a:gd name="connsiteY0" fmla="*/ 0 h 3970318"/>
              <a:gd name="connsiteX1" fmla="*/ 489603 w 10747382"/>
              <a:gd name="connsiteY1" fmla="*/ 0 h 3970318"/>
              <a:gd name="connsiteX2" fmla="*/ 871732 w 10747382"/>
              <a:gd name="connsiteY2" fmla="*/ 0 h 3970318"/>
              <a:gd name="connsiteX3" fmla="*/ 1361335 w 10747382"/>
              <a:gd name="connsiteY3" fmla="*/ 0 h 3970318"/>
              <a:gd name="connsiteX4" fmla="*/ 1743464 w 10747382"/>
              <a:gd name="connsiteY4" fmla="*/ 0 h 3970318"/>
              <a:gd name="connsiteX5" fmla="*/ 2448015 w 10747382"/>
              <a:gd name="connsiteY5" fmla="*/ 0 h 3970318"/>
              <a:gd name="connsiteX6" fmla="*/ 2722670 w 10747382"/>
              <a:gd name="connsiteY6" fmla="*/ 0 h 3970318"/>
              <a:gd name="connsiteX7" fmla="*/ 3427221 w 10747382"/>
              <a:gd name="connsiteY7" fmla="*/ 0 h 3970318"/>
              <a:gd name="connsiteX8" fmla="*/ 4024297 w 10747382"/>
              <a:gd name="connsiteY8" fmla="*/ 0 h 3970318"/>
              <a:gd name="connsiteX9" fmla="*/ 4406427 w 10747382"/>
              <a:gd name="connsiteY9" fmla="*/ 0 h 3970318"/>
              <a:gd name="connsiteX10" fmla="*/ 4681082 w 10747382"/>
              <a:gd name="connsiteY10" fmla="*/ 0 h 3970318"/>
              <a:gd name="connsiteX11" fmla="*/ 5385633 w 10747382"/>
              <a:gd name="connsiteY11" fmla="*/ 0 h 3970318"/>
              <a:gd name="connsiteX12" fmla="*/ 6090183 w 10747382"/>
              <a:gd name="connsiteY12" fmla="*/ 0 h 3970318"/>
              <a:gd name="connsiteX13" fmla="*/ 6687260 w 10747382"/>
              <a:gd name="connsiteY13" fmla="*/ 0 h 3970318"/>
              <a:gd name="connsiteX14" fmla="*/ 7391811 w 10747382"/>
              <a:gd name="connsiteY14" fmla="*/ 0 h 3970318"/>
              <a:gd name="connsiteX15" fmla="*/ 8203835 w 10747382"/>
              <a:gd name="connsiteY15" fmla="*/ 0 h 3970318"/>
              <a:gd name="connsiteX16" fmla="*/ 9015859 w 10747382"/>
              <a:gd name="connsiteY16" fmla="*/ 0 h 3970318"/>
              <a:gd name="connsiteX17" fmla="*/ 9290515 w 10747382"/>
              <a:gd name="connsiteY17" fmla="*/ 0 h 3970318"/>
              <a:gd name="connsiteX18" fmla="*/ 9565170 w 10747382"/>
              <a:gd name="connsiteY18" fmla="*/ 0 h 3970318"/>
              <a:gd name="connsiteX19" fmla="*/ 10747382 w 10747382"/>
              <a:gd name="connsiteY19" fmla="*/ 0 h 3970318"/>
              <a:gd name="connsiteX20" fmla="*/ 10747382 w 10747382"/>
              <a:gd name="connsiteY20" fmla="*/ 527485 h 3970318"/>
              <a:gd name="connsiteX21" fmla="*/ 10747382 w 10747382"/>
              <a:gd name="connsiteY21" fmla="*/ 1134377 h 3970318"/>
              <a:gd name="connsiteX22" fmla="*/ 10747382 w 10747382"/>
              <a:gd name="connsiteY22" fmla="*/ 1661862 h 3970318"/>
              <a:gd name="connsiteX23" fmla="*/ 10747382 w 10747382"/>
              <a:gd name="connsiteY23" fmla="*/ 2149644 h 3970318"/>
              <a:gd name="connsiteX24" fmla="*/ 10747382 w 10747382"/>
              <a:gd name="connsiteY24" fmla="*/ 2637426 h 3970318"/>
              <a:gd name="connsiteX25" fmla="*/ 10747382 w 10747382"/>
              <a:gd name="connsiteY25" fmla="*/ 3244317 h 3970318"/>
              <a:gd name="connsiteX26" fmla="*/ 10747382 w 10747382"/>
              <a:gd name="connsiteY26" fmla="*/ 3970318 h 3970318"/>
              <a:gd name="connsiteX27" fmla="*/ 10472727 w 10747382"/>
              <a:gd name="connsiteY27" fmla="*/ 3970318 h 3970318"/>
              <a:gd name="connsiteX28" fmla="*/ 10198071 w 10747382"/>
              <a:gd name="connsiteY28" fmla="*/ 3970318 h 3970318"/>
              <a:gd name="connsiteX29" fmla="*/ 9923416 w 10747382"/>
              <a:gd name="connsiteY29" fmla="*/ 3970318 h 3970318"/>
              <a:gd name="connsiteX30" fmla="*/ 9541287 w 10747382"/>
              <a:gd name="connsiteY30" fmla="*/ 3970318 h 3970318"/>
              <a:gd name="connsiteX31" fmla="*/ 8836736 w 10747382"/>
              <a:gd name="connsiteY31" fmla="*/ 3970318 h 3970318"/>
              <a:gd name="connsiteX32" fmla="*/ 8347133 w 10747382"/>
              <a:gd name="connsiteY32" fmla="*/ 3970318 h 3970318"/>
              <a:gd name="connsiteX33" fmla="*/ 7535109 w 10747382"/>
              <a:gd name="connsiteY33" fmla="*/ 3970318 h 3970318"/>
              <a:gd name="connsiteX34" fmla="*/ 7152980 w 10747382"/>
              <a:gd name="connsiteY34" fmla="*/ 3970318 h 3970318"/>
              <a:gd name="connsiteX35" fmla="*/ 6878324 w 10747382"/>
              <a:gd name="connsiteY35" fmla="*/ 3970318 h 3970318"/>
              <a:gd name="connsiteX36" fmla="*/ 6173774 w 10747382"/>
              <a:gd name="connsiteY36" fmla="*/ 3970318 h 3970318"/>
              <a:gd name="connsiteX37" fmla="*/ 5361749 w 10747382"/>
              <a:gd name="connsiteY37" fmla="*/ 3970318 h 3970318"/>
              <a:gd name="connsiteX38" fmla="*/ 4657199 w 10747382"/>
              <a:gd name="connsiteY38" fmla="*/ 3970318 h 3970318"/>
              <a:gd name="connsiteX39" fmla="*/ 4275070 w 10747382"/>
              <a:gd name="connsiteY39" fmla="*/ 3970318 h 3970318"/>
              <a:gd name="connsiteX40" fmla="*/ 3892941 w 10747382"/>
              <a:gd name="connsiteY40" fmla="*/ 3970318 h 3970318"/>
              <a:gd name="connsiteX41" fmla="*/ 3510811 w 10747382"/>
              <a:gd name="connsiteY41" fmla="*/ 3970318 h 3970318"/>
              <a:gd name="connsiteX42" fmla="*/ 2913735 w 10747382"/>
              <a:gd name="connsiteY42" fmla="*/ 3970318 h 3970318"/>
              <a:gd name="connsiteX43" fmla="*/ 2209184 w 10747382"/>
              <a:gd name="connsiteY43" fmla="*/ 3970318 h 3970318"/>
              <a:gd name="connsiteX44" fmla="*/ 1827055 w 10747382"/>
              <a:gd name="connsiteY44" fmla="*/ 3970318 h 3970318"/>
              <a:gd name="connsiteX45" fmla="*/ 1229978 w 10747382"/>
              <a:gd name="connsiteY45" fmla="*/ 3970318 h 3970318"/>
              <a:gd name="connsiteX46" fmla="*/ 525428 w 10747382"/>
              <a:gd name="connsiteY46" fmla="*/ 3970318 h 3970318"/>
              <a:gd name="connsiteX47" fmla="*/ 0 w 10747382"/>
              <a:gd name="connsiteY47" fmla="*/ 3970318 h 3970318"/>
              <a:gd name="connsiteX48" fmla="*/ 0 w 10747382"/>
              <a:gd name="connsiteY48" fmla="*/ 3363427 h 3970318"/>
              <a:gd name="connsiteX49" fmla="*/ 0 w 10747382"/>
              <a:gd name="connsiteY49" fmla="*/ 2756535 h 3970318"/>
              <a:gd name="connsiteX50" fmla="*/ 0 w 10747382"/>
              <a:gd name="connsiteY50" fmla="*/ 2229050 h 3970318"/>
              <a:gd name="connsiteX51" fmla="*/ 0 w 10747382"/>
              <a:gd name="connsiteY51" fmla="*/ 1780971 h 3970318"/>
              <a:gd name="connsiteX52" fmla="*/ 0 w 10747382"/>
              <a:gd name="connsiteY52" fmla="*/ 1134377 h 3970318"/>
              <a:gd name="connsiteX53" fmla="*/ 0 w 10747382"/>
              <a:gd name="connsiteY53" fmla="*/ 686298 h 3970318"/>
              <a:gd name="connsiteX54" fmla="*/ 0 w 10747382"/>
              <a:gd name="connsiteY54"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747382" h="3970318" fill="none" extrusionOk="0">
                <a:moveTo>
                  <a:pt x="0" y="0"/>
                </a:moveTo>
                <a:cubicBezTo>
                  <a:pt x="232845" y="-33942"/>
                  <a:pt x="286688" y="10895"/>
                  <a:pt x="489603" y="0"/>
                </a:cubicBezTo>
                <a:cubicBezTo>
                  <a:pt x="692518" y="-10895"/>
                  <a:pt x="729338" y="45185"/>
                  <a:pt x="871732" y="0"/>
                </a:cubicBezTo>
                <a:cubicBezTo>
                  <a:pt x="1014126" y="-45185"/>
                  <a:pt x="1245622" y="47661"/>
                  <a:pt x="1361335" y="0"/>
                </a:cubicBezTo>
                <a:cubicBezTo>
                  <a:pt x="1477048" y="-47661"/>
                  <a:pt x="1637153" y="34612"/>
                  <a:pt x="1743464" y="0"/>
                </a:cubicBezTo>
                <a:cubicBezTo>
                  <a:pt x="1849775" y="-34612"/>
                  <a:pt x="2229543" y="5543"/>
                  <a:pt x="2448015" y="0"/>
                </a:cubicBezTo>
                <a:cubicBezTo>
                  <a:pt x="2666487" y="-5543"/>
                  <a:pt x="2643479" y="8487"/>
                  <a:pt x="2722670" y="0"/>
                </a:cubicBezTo>
                <a:cubicBezTo>
                  <a:pt x="2801861" y="-8487"/>
                  <a:pt x="3155874" y="45346"/>
                  <a:pt x="3427221" y="0"/>
                </a:cubicBezTo>
                <a:cubicBezTo>
                  <a:pt x="3698568" y="-45346"/>
                  <a:pt x="3745606" y="52551"/>
                  <a:pt x="4024297" y="0"/>
                </a:cubicBezTo>
                <a:cubicBezTo>
                  <a:pt x="4302988" y="-52551"/>
                  <a:pt x="4325616" y="31664"/>
                  <a:pt x="4406427" y="0"/>
                </a:cubicBezTo>
                <a:cubicBezTo>
                  <a:pt x="4487238" y="-31664"/>
                  <a:pt x="4554334" y="10060"/>
                  <a:pt x="4681082" y="0"/>
                </a:cubicBezTo>
                <a:cubicBezTo>
                  <a:pt x="4807830" y="-10060"/>
                  <a:pt x="5164091" y="29272"/>
                  <a:pt x="5385633" y="0"/>
                </a:cubicBezTo>
                <a:cubicBezTo>
                  <a:pt x="5607175" y="-29272"/>
                  <a:pt x="5779519" y="47112"/>
                  <a:pt x="6090183" y="0"/>
                </a:cubicBezTo>
                <a:cubicBezTo>
                  <a:pt x="6400847" y="-47112"/>
                  <a:pt x="6419006" y="27016"/>
                  <a:pt x="6687260" y="0"/>
                </a:cubicBezTo>
                <a:cubicBezTo>
                  <a:pt x="6955514" y="-27016"/>
                  <a:pt x="7081438" y="62991"/>
                  <a:pt x="7391811" y="0"/>
                </a:cubicBezTo>
                <a:cubicBezTo>
                  <a:pt x="7702184" y="-62991"/>
                  <a:pt x="7949677" y="11064"/>
                  <a:pt x="8203835" y="0"/>
                </a:cubicBezTo>
                <a:cubicBezTo>
                  <a:pt x="8457993" y="-11064"/>
                  <a:pt x="8654144" y="20353"/>
                  <a:pt x="9015859" y="0"/>
                </a:cubicBezTo>
                <a:cubicBezTo>
                  <a:pt x="9377574" y="-20353"/>
                  <a:pt x="9228378" y="22875"/>
                  <a:pt x="9290515" y="0"/>
                </a:cubicBezTo>
                <a:cubicBezTo>
                  <a:pt x="9352652" y="-22875"/>
                  <a:pt x="9481208" y="6332"/>
                  <a:pt x="9565170" y="0"/>
                </a:cubicBezTo>
                <a:cubicBezTo>
                  <a:pt x="9649133" y="-6332"/>
                  <a:pt x="10254146" y="35088"/>
                  <a:pt x="10747382" y="0"/>
                </a:cubicBezTo>
                <a:cubicBezTo>
                  <a:pt x="10773670" y="135775"/>
                  <a:pt x="10688896" y="300340"/>
                  <a:pt x="10747382" y="527485"/>
                </a:cubicBezTo>
                <a:cubicBezTo>
                  <a:pt x="10805868" y="754630"/>
                  <a:pt x="10697506" y="1001659"/>
                  <a:pt x="10747382" y="1134377"/>
                </a:cubicBezTo>
                <a:cubicBezTo>
                  <a:pt x="10797258" y="1267095"/>
                  <a:pt x="10722516" y="1400686"/>
                  <a:pt x="10747382" y="1661862"/>
                </a:cubicBezTo>
                <a:cubicBezTo>
                  <a:pt x="10772248" y="1923038"/>
                  <a:pt x="10705634" y="1997080"/>
                  <a:pt x="10747382" y="2149644"/>
                </a:cubicBezTo>
                <a:cubicBezTo>
                  <a:pt x="10789130" y="2302208"/>
                  <a:pt x="10698590" y="2535698"/>
                  <a:pt x="10747382" y="2637426"/>
                </a:cubicBezTo>
                <a:cubicBezTo>
                  <a:pt x="10796174" y="2739154"/>
                  <a:pt x="10712930" y="3061966"/>
                  <a:pt x="10747382" y="3244317"/>
                </a:cubicBezTo>
                <a:cubicBezTo>
                  <a:pt x="10781834" y="3426668"/>
                  <a:pt x="10733634" y="3808658"/>
                  <a:pt x="10747382" y="3970318"/>
                </a:cubicBezTo>
                <a:cubicBezTo>
                  <a:pt x="10645643" y="3977274"/>
                  <a:pt x="10572362" y="3943196"/>
                  <a:pt x="10472727" y="3970318"/>
                </a:cubicBezTo>
                <a:cubicBezTo>
                  <a:pt x="10373093" y="3997440"/>
                  <a:pt x="10303681" y="3946697"/>
                  <a:pt x="10198071" y="3970318"/>
                </a:cubicBezTo>
                <a:cubicBezTo>
                  <a:pt x="10092461" y="3993939"/>
                  <a:pt x="9995849" y="3939574"/>
                  <a:pt x="9923416" y="3970318"/>
                </a:cubicBezTo>
                <a:cubicBezTo>
                  <a:pt x="9850983" y="4001062"/>
                  <a:pt x="9652129" y="3948506"/>
                  <a:pt x="9541287" y="3970318"/>
                </a:cubicBezTo>
                <a:cubicBezTo>
                  <a:pt x="9430445" y="3992130"/>
                  <a:pt x="9157330" y="3967975"/>
                  <a:pt x="8836736" y="3970318"/>
                </a:cubicBezTo>
                <a:cubicBezTo>
                  <a:pt x="8516142" y="3972661"/>
                  <a:pt x="8583062" y="3935137"/>
                  <a:pt x="8347133" y="3970318"/>
                </a:cubicBezTo>
                <a:cubicBezTo>
                  <a:pt x="8111204" y="4005499"/>
                  <a:pt x="7927510" y="3881109"/>
                  <a:pt x="7535109" y="3970318"/>
                </a:cubicBezTo>
                <a:cubicBezTo>
                  <a:pt x="7142708" y="4059527"/>
                  <a:pt x="7327516" y="3937011"/>
                  <a:pt x="7152980" y="3970318"/>
                </a:cubicBezTo>
                <a:cubicBezTo>
                  <a:pt x="6978444" y="4003625"/>
                  <a:pt x="6975000" y="3957682"/>
                  <a:pt x="6878324" y="3970318"/>
                </a:cubicBezTo>
                <a:cubicBezTo>
                  <a:pt x="6781648" y="3982954"/>
                  <a:pt x="6503822" y="3968284"/>
                  <a:pt x="6173774" y="3970318"/>
                </a:cubicBezTo>
                <a:cubicBezTo>
                  <a:pt x="5843726" y="3972352"/>
                  <a:pt x="5601700" y="3934968"/>
                  <a:pt x="5361749" y="3970318"/>
                </a:cubicBezTo>
                <a:cubicBezTo>
                  <a:pt x="5121798" y="4005668"/>
                  <a:pt x="4804942" y="3927280"/>
                  <a:pt x="4657199" y="3970318"/>
                </a:cubicBezTo>
                <a:cubicBezTo>
                  <a:pt x="4509456" y="4013356"/>
                  <a:pt x="4359189" y="3931837"/>
                  <a:pt x="4275070" y="3970318"/>
                </a:cubicBezTo>
                <a:cubicBezTo>
                  <a:pt x="4190951" y="4008799"/>
                  <a:pt x="3996381" y="3936324"/>
                  <a:pt x="3892941" y="3970318"/>
                </a:cubicBezTo>
                <a:cubicBezTo>
                  <a:pt x="3789501" y="4004312"/>
                  <a:pt x="3623496" y="3939231"/>
                  <a:pt x="3510811" y="3970318"/>
                </a:cubicBezTo>
                <a:cubicBezTo>
                  <a:pt x="3398126" y="4001405"/>
                  <a:pt x="3190983" y="3916603"/>
                  <a:pt x="2913735" y="3970318"/>
                </a:cubicBezTo>
                <a:cubicBezTo>
                  <a:pt x="2636487" y="4024033"/>
                  <a:pt x="2504181" y="3924271"/>
                  <a:pt x="2209184" y="3970318"/>
                </a:cubicBezTo>
                <a:cubicBezTo>
                  <a:pt x="1914187" y="4016365"/>
                  <a:pt x="2006244" y="3939426"/>
                  <a:pt x="1827055" y="3970318"/>
                </a:cubicBezTo>
                <a:cubicBezTo>
                  <a:pt x="1647866" y="4001210"/>
                  <a:pt x="1362105" y="3908529"/>
                  <a:pt x="1229978" y="3970318"/>
                </a:cubicBezTo>
                <a:cubicBezTo>
                  <a:pt x="1097851" y="4032107"/>
                  <a:pt x="795688" y="3926547"/>
                  <a:pt x="525428" y="3970318"/>
                </a:cubicBezTo>
                <a:cubicBezTo>
                  <a:pt x="255168" y="4014089"/>
                  <a:pt x="125344" y="3907862"/>
                  <a:pt x="0" y="3970318"/>
                </a:cubicBezTo>
                <a:cubicBezTo>
                  <a:pt x="-41386" y="3690517"/>
                  <a:pt x="68893" y="3643820"/>
                  <a:pt x="0" y="3363427"/>
                </a:cubicBezTo>
                <a:cubicBezTo>
                  <a:pt x="-68893" y="3083034"/>
                  <a:pt x="61640" y="2886219"/>
                  <a:pt x="0" y="2756535"/>
                </a:cubicBezTo>
                <a:cubicBezTo>
                  <a:pt x="-61640" y="2626851"/>
                  <a:pt x="20198" y="2341559"/>
                  <a:pt x="0" y="2229050"/>
                </a:cubicBezTo>
                <a:cubicBezTo>
                  <a:pt x="-20198" y="2116541"/>
                  <a:pt x="52413" y="1947736"/>
                  <a:pt x="0" y="1780971"/>
                </a:cubicBezTo>
                <a:cubicBezTo>
                  <a:pt x="-52413" y="1614206"/>
                  <a:pt x="4356" y="1395369"/>
                  <a:pt x="0" y="1134377"/>
                </a:cubicBezTo>
                <a:cubicBezTo>
                  <a:pt x="-4356" y="873385"/>
                  <a:pt x="17509" y="818079"/>
                  <a:pt x="0" y="686298"/>
                </a:cubicBezTo>
                <a:cubicBezTo>
                  <a:pt x="-17509" y="554517"/>
                  <a:pt x="44129" y="206576"/>
                  <a:pt x="0" y="0"/>
                </a:cubicBezTo>
                <a:close/>
              </a:path>
              <a:path w="10747382" h="3970318" stroke="0" extrusionOk="0">
                <a:moveTo>
                  <a:pt x="0" y="0"/>
                </a:moveTo>
                <a:cubicBezTo>
                  <a:pt x="217506" y="-17308"/>
                  <a:pt x="465292" y="22630"/>
                  <a:pt x="704551" y="0"/>
                </a:cubicBezTo>
                <a:cubicBezTo>
                  <a:pt x="943810" y="-22630"/>
                  <a:pt x="983095" y="26254"/>
                  <a:pt x="1086680" y="0"/>
                </a:cubicBezTo>
                <a:cubicBezTo>
                  <a:pt x="1190265" y="-26254"/>
                  <a:pt x="1477055" y="45434"/>
                  <a:pt x="1576283" y="0"/>
                </a:cubicBezTo>
                <a:cubicBezTo>
                  <a:pt x="1675511" y="-45434"/>
                  <a:pt x="2019297" y="79092"/>
                  <a:pt x="2388307" y="0"/>
                </a:cubicBezTo>
                <a:cubicBezTo>
                  <a:pt x="2757317" y="-79092"/>
                  <a:pt x="2573344" y="17094"/>
                  <a:pt x="2662962" y="0"/>
                </a:cubicBezTo>
                <a:cubicBezTo>
                  <a:pt x="2752580" y="-17094"/>
                  <a:pt x="3020132" y="59551"/>
                  <a:pt x="3260039" y="0"/>
                </a:cubicBezTo>
                <a:cubicBezTo>
                  <a:pt x="3499946" y="-59551"/>
                  <a:pt x="3717366" y="13603"/>
                  <a:pt x="3857116" y="0"/>
                </a:cubicBezTo>
                <a:cubicBezTo>
                  <a:pt x="3996866" y="-13603"/>
                  <a:pt x="4047002" y="27085"/>
                  <a:pt x="4131771" y="0"/>
                </a:cubicBezTo>
                <a:cubicBezTo>
                  <a:pt x="4216541" y="-27085"/>
                  <a:pt x="4328157" y="16884"/>
                  <a:pt x="4406427" y="0"/>
                </a:cubicBezTo>
                <a:cubicBezTo>
                  <a:pt x="4484697" y="-16884"/>
                  <a:pt x="4588746" y="12906"/>
                  <a:pt x="4681082" y="0"/>
                </a:cubicBezTo>
                <a:cubicBezTo>
                  <a:pt x="4773418" y="-12906"/>
                  <a:pt x="4889115" y="45722"/>
                  <a:pt x="5063211" y="0"/>
                </a:cubicBezTo>
                <a:cubicBezTo>
                  <a:pt x="5237307" y="-45722"/>
                  <a:pt x="5491379" y="64321"/>
                  <a:pt x="5767762" y="0"/>
                </a:cubicBezTo>
                <a:cubicBezTo>
                  <a:pt x="6044145" y="-64321"/>
                  <a:pt x="6248859" y="35373"/>
                  <a:pt x="6579786" y="0"/>
                </a:cubicBezTo>
                <a:cubicBezTo>
                  <a:pt x="6910713" y="-35373"/>
                  <a:pt x="7204062" y="23026"/>
                  <a:pt x="7391811" y="0"/>
                </a:cubicBezTo>
                <a:cubicBezTo>
                  <a:pt x="7579561" y="-23026"/>
                  <a:pt x="7699270" y="15935"/>
                  <a:pt x="7988887" y="0"/>
                </a:cubicBezTo>
                <a:cubicBezTo>
                  <a:pt x="8278504" y="-15935"/>
                  <a:pt x="8400046" y="18000"/>
                  <a:pt x="8693438" y="0"/>
                </a:cubicBezTo>
                <a:cubicBezTo>
                  <a:pt x="8986830" y="-18000"/>
                  <a:pt x="8832240" y="3519"/>
                  <a:pt x="8968093" y="0"/>
                </a:cubicBezTo>
                <a:cubicBezTo>
                  <a:pt x="9103946" y="-3519"/>
                  <a:pt x="9185551" y="23962"/>
                  <a:pt x="9350222" y="0"/>
                </a:cubicBezTo>
                <a:cubicBezTo>
                  <a:pt x="9514893" y="-23962"/>
                  <a:pt x="9553323" y="2405"/>
                  <a:pt x="9624878" y="0"/>
                </a:cubicBezTo>
                <a:cubicBezTo>
                  <a:pt x="9696433" y="-2405"/>
                  <a:pt x="10352094" y="42420"/>
                  <a:pt x="10747382" y="0"/>
                </a:cubicBezTo>
                <a:cubicBezTo>
                  <a:pt x="10774830" y="126464"/>
                  <a:pt x="10728410" y="263818"/>
                  <a:pt x="10747382" y="448079"/>
                </a:cubicBezTo>
                <a:cubicBezTo>
                  <a:pt x="10766354" y="632340"/>
                  <a:pt x="10696218" y="771498"/>
                  <a:pt x="10747382" y="896157"/>
                </a:cubicBezTo>
                <a:cubicBezTo>
                  <a:pt x="10798546" y="1020816"/>
                  <a:pt x="10715669" y="1396523"/>
                  <a:pt x="10747382" y="1542752"/>
                </a:cubicBezTo>
                <a:cubicBezTo>
                  <a:pt x="10779095" y="1688982"/>
                  <a:pt x="10691303" y="2003278"/>
                  <a:pt x="10747382" y="2189347"/>
                </a:cubicBezTo>
                <a:cubicBezTo>
                  <a:pt x="10803461" y="2375417"/>
                  <a:pt x="10733579" y="2523876"/>
                  <a:pt x="10747382" y="2716832"/>
                </a:cubicBezTo>
                <a:cubicBezTo>
                  <a:pt x="10761185" y="2909789"/>
                  <a:pt x="10697461" y="3030959"/>
                  <a:pt x="10747382" y="3164911"/>
                </a:cubicBezTo>
                <a:cubicBezTo>
                  <a:pt x="10797303" y="3298863"/>
                  <a:pt x="10685805" y="3721104"/>
                  <a:pt x="10747382" y="3970318"/>
                </a:cubicBezTo>
                <a:cubicBezTo>
                  <a:pt x="10623511" y="3997647"/>
                  <a:pt x="10433592" y="3927887"/>
                  <a:pt x="10257779" y="3970318"/>
                </a:cubicBezTo>
                <a:cubicBezTo>
                  <a:pt x="10081966" y="4012749"/>
                  <a:pt x="9832002" y="3880953"/>
                  <a:pt x="9445755" y="3970318"/>
                </a:cubicBezTo>
                <a:cubicBezTo>
                  <a:pt x="9059508" y="4059683"/>
                  <a:pt x="8896108" y="3946526"/>
                  <a:pt x="8741204" y="3970318"/>
                </a:cubicBezTo>
                <a:cubicBezTo>
                  <a:pt x="8586300" y="3994110"/>
                  <a:pt x="8249117" y="3940442"/>
                  <a:pt x="7929180" y="3970318"/>
                </a:cubicBezTo>
                <a:cubicBezTo>
                  <a:pt x="7609243" y="4000194"/>
                  <a:pt x="7286398" y="3942088"/>
                  <a:pt x="7117155" y="3970318"/>
                </a:cubicBezTo>
                <a:cubicBezTo>
                  <a:pt x="6947913" y="3998548"/>
                  <a:pt x="6675832" y="3949859"/>
                  <a:pt x="6412605" y="3970318"/>
                </a:cubicBezTo>
                <a:cubicBezTo>
                  <a:pt x="6149378" y="3990777"/>
                  <a:pt x="5856006" y="3878412"/>
                  <a:pt x="5600580" y="3970318"/>
                </a:cubicBezTo>
                <a:cubicBezTo>
                  <a:pt x="5345155" y="4062224"/>
                  <a:pt x="5451498" y="3968883"/>
                  <a:pt x="5325925" y="3970318"/>
                </a:cubicBezTo>
                <a:cubicBezTo>
                  <a:pt x="5200352" y="3971753"/>
                  <a:pt x="4947218" y="3934302"/>
                  <a:pt x="4836322" y="3970318"/>
                </a:cubicBezTo>
                <a:cubicBezTo>
                  <a:pt x="4725426" y="4006334"/>
                  <a:pt x="4684536" y="3968943"/>
                  <a:pt x="4561667" y="3970318"/>
                </a:cubicBezTo>
                <a:cubicBezTo>
                  <a:pt x="4438798" y="3971693"/>
                  <a:pt x="4095605" y="3914527"/>
                  <a:pt x="3749642" y="3970318"/>
                </a:cubicBezTo>
                <a:cubicBezTo>
                  <a:pt x="3403680" y="4026109"/>
                  <a:pt x="3214832" y="3911774"/>
                  <a:pt x="3045092" y="3970318"/>
                </a:cubicBezTo>
                <a:cubicBezTo>
                  <a:pt x="2875352" y="4028862"/>
                  <a:pt x="2513104" y="3923001"/>
                  <a:pt x="2340541" y="3970318"/>
                </a:cubicBezTo>
                <a:cubicBezTo>
                  <a:pt x="2167978" y="4017635"/>
                  <a:pt x="2133324" y="3966234"/>
                  <a:pt x="2065886" y="3970318"/>
                </a:cubicBezTo>
                <a:cubicBezTo>
                  <a:pt x="1998448" y="3974402"/>
                  <a:pt x="1622863" y="3904986"/>
                  <a:pt x="1468809" y="3970318"/>
                </a:cubicBezTo>
                <a:cubicBezTo>
                  <a:pt x="1314755" y="4035650"/>
                  <a:pt x="1256788" y="3960166"/>
                  <a:pt x="1086680" y="3970318"/>
                </a:cubicBezTo>
                <a:cubicBezTo>
                  <a:pt x="916572" y="3980470"/>
                  <a:pt x="833708" y="3951269"/>
                  <a:pt x="704551" y="3970318"/>
                </a:cubicBezTo>
                <a:cubicBezTo>
                  <a:pt x="575394" y="3989367"/>
                  <a:pt x="185800" y="3962423"/>
                  <a:pt x="0" y="3970318"/>
                </a:cubicBezTo>
                <a:cubicBezTo>
                  <a:pt x="-5966" y="3863079"/>
                  <a:pt x="43907" y="3693386"/>
                  <a:pt x="0" y="3482536"/>
                </a:cubicBezTo>
                <a:cubicBezTo>
                  <a:pt x="-43907" y="3271686"/>
                  <a:pt x="51491" y="3085891"/>
                  <a:pt x="0" y="2875645"/>
                </a:cubicBezTo>
                <a:cubicBezTo>
                  <a:pt x="-51491" y="2665399"/>
                  <a:pt x="3765" y="2520262"/>
                  <a:pt x="0" y="2387863"/>
                </a:cubicBezTo>
                <a:cubicBezTo>
                  <a:pt x="-3765" y="2255464"/>
                  <a:pt x="30312" y="2104133"/>
                  <a:pt x="0" y="1900081"/>
                </a:cubicBezTo>
                <a:cubicBezTo>
                  <a:pt x="-30312" y="1696029"/>
                  <a:pt x="45843" y="1563781"/>
                  <a:pt x="0" y="1412299"/>
                </a:cubicBezTo>
                <a:cubicBezTo>
                  <a:pt x="-45843" y="1260817"/>
                  <a:pt x="44494" y="1182837"/>
                  <a:pt x="0" y="964220"/>
                </a:cubicBezTo>
                <a:cubicBezTo>
                  <a:pt x="-44494" y="745603"/>
                  <a:pt x="85621" y="48017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51952394">
                  <a:prstGeom prst="rect">
                    <a:avLst/>
                  </a:prstGeom>
                  <ask:type>
                    <ask:lineSketchScribble/>
                  </ask:type>
                </ask:lineSketchStyleProps>
              </a:ext>
            </a:extLst>
          </a:ln>
        </p:spPr>
        <p:txBody>
          <a:bodyPr wrap="square">
            <a:spAutoFit/>
          </a:bodyPr>
          <a:lstStyle/>
          <a:p>
            <a:r>
              <a:rPr lang="fr-FR" i="1" dirty="0"/>
              <a:t>Mais à mon grand désespoir, les insectes chargés de féconder les fleurs de cette orchidée n'existent pas dans la colonie. Chaque année, je contemple ses fleurs et je me désole quand elles s'éteignent. Je m'étais résigné. Au moins les fleurs étaient belles!  Je me résignais jusqu'à ce qu'Edmond mon petit nègre me dise qu'il avait réussi à reproduire le travail des insectes. Inutile de dire que je ne l'ai pas cru pendant un bon moment. Mais au cours d'une de nos promenades, j'ai constaté qu'il y avait une nacelle en formation. Je n'en croyais pas mes yeux. Edmond n'arrêtait pas de dire qu'il en était l'auteur. J'étais partagé entre le bonheur que me procurait la vue de la nacelle et l'envie de tirer les oreilles de cette petite crapule. Je l'ai alors chassé rapidement d'une claque sur la tête. A l'aube, je suis retourné aux champs le lendemain matin et l'ai sommé de me suivre et de me montrer sa technique s'il était vraiment l'auteur. </a:t>
            </a:r>
          </a:p>
          <a:p>
            <a:r>
              <a:rPr lang="fr-FR" i="1" dirty="0"/>
              <a:t>J'ai dû me rendre à l'évidence quand après avoir reproduit les gestes appropriés quelques jours plus tard j'ai vu les gousses se former. Ma joie fut immense. J'ai dansé sur place en riant aux éclats et en portant Edmond sur mes épaules. </a:t>
            </a:r>
          </a:p>
          <a:p>
            <a:r>
              <a:rPr lang="fr-FR" i="1" dirty="0"/>
              <a:t>Au-delà du plaisir de cette réussite, j'entrevois rapidement les possibilités que cette découverte va m'apporter. Une reconnaissance et un pouvoir économique de plus bien sûr.</a:t>
            </a:r>
          </a:p>
        </p:txBody>
      </p:sp>
      <p:pic>
        <p:nvPicPr>
          <p:cNvPr id="9" name="Grafik 633" descr="Aquarell, Pinselstrich, Farbe, Abstrakt, Textur, Bürste">
            <a:extLst>
              <a:ext uri="{FF2B5EF4-FFF2-40B4-BE49-F238E27FC236}">
                <a16:creationId xmlns:a16="http://schemas.microsoft.com/office/drawing/2014/main" id="{A2487B33-12E1-4F79-8125-9DD7D8BA2951}"/>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fr-FR" dirty="0"/>
              <a:t>Personne 2: Ferréol </a:t>
            </a:r>
            <a:r>
              <a:rPr lang="fr-FR" dirty="0" err="1"/>
              <a:t>Bellier</a:t>
            </a:r>
            <a:r>
              <a:rPr lang="fr-FR" dirty="0"/>
              <a:t> Beaumont</a:t>
            </a:r>
            <a:endParaRPr lang="fr-FR" b="0" dirty="0"/>
          </a:p>
        </p:txBody>
      </p:sp>
      <p:sp>
        <p:nvSpPr>
          <p:cNvPr id="7" name="TextBox 6">
            <a:extLst>
              <a:ext uri="{FF2B5EF4-FFF2-40B4-BE49-F238E27FC236}">
                <a16:creationId xmlns:a16="http://schemas.microsoft.com/office/drawing/2014/main" id="{05EEBCD6-A48C-4A5F-87F0-D61331D5EEFF}"/>
              </a:ext>
            </a:extLst>
          </p:cNvPr>
          <p:cNvSpPr txBox="1"/>
          <p:nvPr/>
        </p:nvSpPr>
        <p:spPr>
          <a:xfrm>
            <a:off x="129700" y="1692326"/>
            <a:ext cx="10515600" cy="4076629"/>
          </a:xfrm>
          <a:custGeom>
            <a:avLst/>
            <a:gdLst>
              <a:gd name="connsiteX0" fmla="*/ 0 w 10515600"/>
              <a:gd name="connsiteY0" fmla="*/ 0 h 4076629"/>
              <a:gd name="connsiteX1" fmla="*/ 373888 w 10515600"/>
              <a:gd name="connsiteY1" fmla="*/ 0 h 4076629"/>
              <a:gd name="connsiteX2" fmla="*/ 1063244 w 10515600"/>
              <a:gd name="connsiteY2" fmla="*/ 0 h 4076629"/>
              <a:gd name="connsiteX3" fmla="*/ 1647444 w 10515600"/>
              <a:gd name="connsiteY3" fmla="*/ 0 h 4076629"/>
              <a:gd name="connsiteX4" fmla="*/ 2231644 w 10515600"/>
              <a:gd name="connsiteY4" fmla="*/ 0 h 4076629"/>
              <a:gd name="connsiteX5" fmla="*/ 2921000 w 10515600"/>
              <a:gd name="connsiteY5" fmla="*/ 0 h 4076629"/>
              <a:gd name="connsiteX6" fmla="*/ 3610356 w 10515600"/>
              <a:gd name="connsiteY6" fmla="*/ 0 h 4076629"/>
              <a:gd name="connsiteX7" fmla="*/ 4299712 w 10515600"/>
              <a:gd name="connsiteY7" fmla="*/ 0 h 4076629"/>
              <a:gd name="connsiteX8" fmla="*/ 4778756 w 10515600"/>
              <a:gd name="connsiteY8" fmla="*/ 0 h 4076629"/>
              <a:gd name="connsiteX9" fmla="*/ 5468112 w 10515600"/>
              <a:gd name="connsiteY9" fmla="*/ 0 h 4076629"/>
              <a:gd name="connsiteX10" fmla="*/ 6052312 w 10515600"/>
              <a:gd name="connsiteY10" fmla="*/ 0 h 4076629"/>
              <a:gd name="connsiteX11" fmla="*/ 6531356 w 10515600"/>
              <a:gd name="connsiteY11" fmla="*/ 0 h 4076629"/>
              <a:gd name="connsiteX12" fmla="*/ 7010400 w 10515600"/>
              <a:gd name="connsiteY12" fmla="*/ 0 h 4076629"/>
              <a:gd name="connsiteX13" fmla="*/ 7699756 w 10515600"/>
              <a:gd name="connsiteY13" fmla="*/ 0 h 4076629"/>
              <a:gd name="connsiteX14" fmla="*/ 8494268 w 10515600"/>
              <a:gd name="connsiteY14" fmla="*/ 0 h 4076629"/>
              <a:gd name="connsiteX15" fmla="*/ 9183624 w 10515600"/>
              <a:gd name="connsiteY15" fmla="*/ 0 h 4076629"/>
              <a:gd name="connsiteX16" fmla="*/ 9452356 w 10515600"/>
              <a:gd name="connsiteY16" fmla="*/ 0 h 4076629"/>
              <a:gd name="connsiteX17" fmla="*/ 9826244 w 10515600"/>
              <a:gd name="connsiteY17" fmla="*/ 0 h 4076629"/>
              <a:gd name="connsiteX18" fmla="*/ 10515600 w 10515600"/>
              <a:gd name="connsiteY18" fmla="*/ 0 h 4076629"/>
              <a:gd name="connsiteX19" fmla="*/ 10515600 w 10515600"/>
              <a:gd name="connsiteY19" fmla="*/ 582376 h 4076629"/>
              <a:gd name="connsiteX20" fmla="*/ 10515600 w 10515600"/>
              <a:gd name="connsiteY20" fmla="*/ 1205517 h 4076629"/>
              <a:gd name="connsiteX21" fmla="*/ 10515600 w 10515600"/>
              <a:gd name="connsiteY21" fmla="*/ 1869426 h 4076629"/>
              <a:gd name="connsiteX22" fmla="*/ 10515600 w 10515600"/>
              <a:gd name="connsiteY22" fmla="*/ 2411035 h 4076629"/>
              <a:gd name="connsiteX23" fmla="*/ 10515600 w 10515600"/>
              <a:gd name="connsiteY23" fmla="*/ 2993410 h 4076629"/>
              <a:gd name="connsiteX24" fmla="*/ 10515600 w 10515600"/>
              <a:gd name="connsiteY24" fmla="*/ 4076629 h 4076629"/>
              <a:gd name="connsiteX25" fmla="*/ 10141712 w 10515600"/>
              <a:gd name="connsiteY25" fmla="*/ 4076629 h 4076629"/>
              <a:gd name="connsiteX26" fmla="*/ 9767824 w 10515600"/>
              <a:gd name="connsiteY26" fmla="*/ 4076629 h 4076629"/>
              <a:gd name="connsiteX27" fmla="*/ 9393936 w 10515600"/>
              <a:gd name="connsiteY27" fmla="*/ 4076629 h 4076629"/>
              <a:gd name="connsiteX28" fmla="*/ 8809736 w 10515600"/>
              <a:gd name="connsiteY28" fmla="*/ 4076629 h 4076629"/>
              <a:gd name="connsiteX29" fmla="*/ 8120380 w 10515600"/>
              <a:gd name="connsiteY29" fmla="*/ 4076629 h 4076629"/>
              <a:gd name="connsiteX30" fmla="*/ 7641336 w 10515600"/>
              <a:gd name="connsiteY30" fmla="*/ 4076629 h 4076629"/>
              <a:gd name="connsiteX31" fmla="*/ 7162292 w 10515600"/>
              <a:gd name="connsiteY31" fmla="*/ 4076629 h 4076629"/>
              <a:gd name="connsiteX32" fmla="*/ 6893560 w 10515600"/>
              <a:gd name="connsiteY32" fmla="*/ 4076629 h 4076629"/>
              <a:gd name="connsiteX33" fmla="*/ 6099048 w 10515600"/>
              <a:gd name="connsiteY33" fmla="*/ 4076629 h 4076629"/>
              <a:gd name="connsiteX34" fmla="*/ 5409692 w 10515600"/>
              <a:gd name="connsiteY34" fmla="*/ 4076629 h 4076629"/>
              <a:gd name="connsiteX35" fmla="*/ 5035804 w 10515600"/>
              <a:gd name="connsiteY35" fmla="*/ 4076629 h 4076629"/>
              <a:gd name="connsiteX36" fmla="*/ 4661916 w 10515600"/>
              <a:gd name="connsiteY36" fmla="*/ 4076629 h 4076629"/>
              <a:gd name="connsiteX37" fmla="*/ 4288028 w 10515600"/>
              <a:gd name="connsiteY37" fmla="*/ 4076629 h 4076629"/>
              <a:gd name="connsiteX38" fmla="*/ 3703828 w 10515600"/>
              <a:gd name="connsiteY38" fmla="*/ 4076629 h 4076629"/>
              <a:gd name="connsiteX39" fmla="*/ 3435096 w 10515600"/>
              <a:gd name="connsiteY39" fmla="*/ 4076629 h 4076629"/>
              <a:gd name="connsiteX40" fmla="*/ 2745740 w 10515600"/>
              <a:gd name="connsiteY40" fmla="*/ 4076629 h 4076629"/>
              <a:gd name="connsiteX41" fmla="*/ 2266696 w 10515600"/>
              <a:gd name="connsiteY41" fmla="*/ 4076629 h 4076629"/>
              <a:gd name="connsiteX42" fmla="*/ 1682496 w 10515600"/>
              <a:gd name="connsiteY42" fmla="*/ 4076629 h 4076629"/>
              <a:gd name="connsiteX43" fmla="*/ 887984 w 10515600"/>
              <a:gd name="connsiteY43" fmla="*/ 4076629 h 4076629"/>
              <a:gd name="connsiteX44" fmla="*/ 0 w 10515600"/>
              <a:gd name="connsiteY44" fmla="*/ 4076629 h 4076629"/>
              <a:gd name="connsiteX45" fmla="*/ 0 w 10515600"/>
              <a:gd name="connsiteY45" fmla="*/ 3494253 h 4076629"/>
              <a:gd name="connsiteX46" fmla="*/ 0 w 10515600"/>
              <a:gd name="connsiteY46" fmla="*/ 2871112 h 4076629"/>
              <a:gd name="connsiteX47" fmla="*/ 0 w 10515600"/>
              <a:gd name="connsiteY47" fmla="*/ 2247970 h 4076629"/>
              <a:gd name="connsiteX48" fmla="*/ 0 w 10515600"/>
              <a:gd name="connsiteY48" fmla="*/ 1584062 h 4076629"/>
              <a:gd name="connsiteX49" fmla="*/ 0 w 10515600"/>
              <a:gd name="connsiteY49" fmla="*/ 920153 h 4076629"/>
              <a:gd name="connsiteX50" fmla="*/ 0 w 10515600"/>
              <a:gd name="connsiteY50" fmla="*/ 0 h 407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4076629" fill="none" extrusionOk="0">
                <a:moveTo>
                  <a:pt x="0" y="0"/>
                </a:moveTo>
                <a:cubicBezTo>
                  <a:pt x="79529" y="-1024"/>
                  <a:pt x="259736" y="42605"/>
                  <a:pt x="373888" y="0"/>
                </a:cubicBezTo>
                <a:cubicBezTo>
                  <a:pt x="488040" y="-42605"/>
                  <a:pt x="807948" y="22715"/>
                  <a:pt x="1063244" y="0"/>
                </a:cubicBezTo>
                <a:cubicBezTo>
                  <a:pt x="1318540" y="-22715"/>
                  <a:pt x="1490637" y="20457"/>
                  <a:pt x="1647444" y="0"/>
                </a:cubicBezTo>
                <a:cubicBezTo>
                  <a:pt x="1804251" y="-20457"/>
                  <a:pt x="2045490" y="22676"/>
                  <a:pt x="2231644" y="0"/>
                </a:cubicBezTo>
                <a:cubicBezTo>
                  <a:pt x="2417798" y="-22676"/>
                  <a:pt x="2710362" y="47326"/>
                  <a:pt x="2921000" y="0"/>
                </a:cubicBezTo>
                <a:cubicBezTo>
                  <a:pt x="3131638" y="-47326"/>
                  <a:pt x="3437724" y="29966"/>
                  <a:pt x="3610356" y="0"/>
                </a:cubicBezTo>
                <a:cubicBezTo>
                  <a:pt x="3782988" y="-29966"/>
                  <a:pt x="4133506" y="68063"/>
                  <a:pt x="4299712" y="0"/>
                </a:cubicBezTo>
                <a:cubicBezTo>
                  <a:pt x="4465918" y="-68063"/>
                  <a:pt x="4592416" y="9679"/>
                  <a:pt x="4778756" y="0"/>
                </a:cubicBezTo>
                <a:cubicBezTo>
                  <a:pt x="4965096" y="-9679"/>
                  <a:pt x="5175381" y="27206"/>
                  <a:pt x="5468112" y="0"/>
                </a:cubicBezTo>
                <a:cubicBezTo>
                  <a:pt x="5760843" y="-27206"/>
                  <a:pt x="5858014" y="33453"/>
                  <a:pt x="6052312" y="0"/>
                </a:cubicBezTo>
                <a:cubicBezTo>
                  <a:pt x="6246610" y="-33453"/>
                  <a:pt x="6398677" y="20343"/>
                  <a:pt x="6531356" y="0"/>
                </a:cubicBezTo>
                <a:cubicBezTo>
                  <a:pt x="6664035" y="-20343"/>
                  <a:pt x="6867519" y="35065"/>
                  <a:pt x="7010400" y="0"/>
                </a:cubicBezTo>
                <a:cubicBezTo>
                  <a:pt x="7153281" y="-35065"/>
                  <a:pt x="7536933" y="2282"/>
                  <a:pt x="7699756" y="0"/>
                </a:cubicBezTo>
                <a:cubicBezTo>
                  <a:pt x="7862579" y="-2282"/>
                  <a:pt x="8247470" y="13006"/>
                  <a:pt x="8494268" y="0"/>
                </a:cubicBezTo>
                <a:cubicBezTo>
                  <a:pt x="8741066" y="-13006"/>
                  <a:pt x="8869797" y="19895"/>
                  <a:pt x="9183624" y="0"/>
                </a:cubicBezTo>
                <a:cubicBezTo>
                  <a:pt x="9497451" y="-19895"/>
                  <a:pt x="9330207" y="19457"/>
                  <a:pt x="9452356" y="0"/>
                </a:cubicBezTo>
                <a:cubicBezTo>
                  <a:pt x="9574505" y="-19457"/>
                  <a:pt x="9659352" y="17715"/>
                  <a:pt x="9826244" y="0"/>
                </a:cubicBezTo>
                <a:cubicBezTo>
                  <a:pt x="9993136" y="-17715"/>
                  <a:pt x="10285485" y="76803"/>
                  <a:pt x="10515600" y="0"/>
                </a:cubicBezTo>
                <a:cubicBezTo>
                  <a:pt x="10527180" y="155205"/>
                  <a:pt x="10471812" y="397106"/>
                  <a:pt x="10515600" y="582376"/>
                </a:cubicBezTo>
                <a:cubicBezTo>
                  <a:pt x="10559388" y="767646"/>
                  <a:pt x="10493984" y="921074"/>
                  <a:pt x="10515600" y="1205517"/>
                </a:cubicBezTo>
                <a:cubicBezTo>
                  <a:pt x="10537216" y="1489960"/>
                  <a:pt x="10462421" y="1708360"/>
                  <a:pt x="10515600" y="1869426"/>
                </a:cubicBezTo>
                <a:cubicBezTo>
                  <a:pt x="10568779" y="2030492"/>
                  <a:pt x="10452224" y="2257723"/>
                  <a:pt x="10515600" y="2411035"/>
                </a:cubicBezTo>
                <a:cubicBezTo>
                  <a:pt x="10578976" y="2564347"/>
                  <a:pt x="10464982" y="2762212"/>
                  <a:pt x="10515600" y="2993410"/>
                </a:cubicBezTo>
                <a:cubicBezTo>
                  <a:pt x="10566218" y="3224609"/>
                  <a:pt x="10427605" y="3761120"/>
                  <a:pt x="10515600" y="4076629"/>
                </a:cubicBezTo>
                <a:cubicBezTo>
                  <a:pt x="10388979" y="4120504"/>
                  <a:pt x="10238901" y="4052180"/>
                  <a:pt x="10141712" y="4076629"/>
                </a:cubicBezTo>
                <a:cubicBezTo>
                  <a:pt x="10044523" y="4101078"/>
                  <a:pt x="9925543" y="4075817"/>
                  <a:pt x="9767824" y="4076629"/>
                </a:cubicBezTo>
                <a:cubicBezTo>
                  <a:pt x="9610105" y="4077441"/>
                  <a:pt x="9472018" y="4051601"/>
                  <a:pt x="9393936" y="4076629"/>
                </a:cubicBezTo>
                <a:cubicBezTo>
                  <a:pt x="9315854" y="4101657"/>
                  <a:pt x="8978601" y="4009131"/>
                  <a:pt x="8809736" y="4076629"/>
                </a:cubicBezTo>
                <a:cubicBezTo>
                  <a:pt x="8640871" y="4144127"/>
                  <a:pt x="8332047" y="4044615"/>
                  <a:pt x="8120380" y="4076629"/>
                </a:cubicBezTo>
                <a:cubicBezTo>
                  <a:pt x="7908713" y="4108643"/>
                  <a:pt x="7769008" y="4055604"/>
                  <a:pt x="7641336" y="4076629"/>
                </a:cubicBezTo>
                <a:cubicBezTo>
                  <a:pt x="7513664" y="4097654"/>
                  <a:pt x="7315265" y="4046200"/>
                  <a:pt x="7162292" y="4076629"/>
                </a:cubicBezTo>
                <a:cubicBezTo>
                  <a:pt x="7009319" y="4107058"/>
                  <a:pt x="6966293" y="4046377"/>
                  <a:pt x="6893560" y="4076629"/>
                </a:cubicBezTo>
                <a:cubicBezTo>
                  <a:pt x="6820827" y="4106881"/>
                  <a:pt x="6377661" y="4004405"/>
                  <a:pt x="6099048" y="4076629"/>
                </a:cubicBezTo>
                <a:cubicBezTo>
                  <a:pt x="5820435" y="4148853"/>
                  <a:pt x="5721212" y="4046284"/>
                  <a:pt x="5409692" y="4076629"/>
                </a:cubicBezTo>
                <a:cubicBezTo>
                  <a:pt x="5098172" y="4106974"/>
                  <a:pt x="5138542" y="4042737"/>
                  <a:pt x="5035804" y="4076629"/>
                </a:cubicBezTo>
                <a:cubicBezTo>
                  <a:pt x="4933066" y="4110521"/>
                  <a:pt x="4847304" y="4032244"/>
                  <a:pt x="4661916" y="4076629"/>
                </a:cubicBezTo>
                <a:cubicBezTo>
                  <a:pt x="4476528" y="4121014"/>
                  <a:pt x="4369815" y="4067466"/>
                  <a:pt x="4288028" y="4076629"/>
                </a:cubicBezTo>
                <a:cubicBezTo>
                  <a:pt x="4206241" y="4085792"/>
                  <a:pt x="3954680" y="4039526"/>
                  <a:pt x="3703828" y="4076629"/>
                </a:cubicBezTo>
                <a:cubicBezTo>
                  <a:pt x="3452976" y="4113732"/>
                  <a:pt x="3498850" y="4052580"/>
                  <a:pt x="3435096" y="4076629"/>
                </a:cubicBezTo>
                <a:cubicBezTo>
                  <a:pt x="3371342" y="4100678"/>
                  <a:pt x="2912977" y="4020040"/>
                  <a:pt x="2745740" y="4076629"/>
                </a:cubicBezTo>
                <a:cubicBezTo>
                  <a:pt x="2578503" y="4133218"/>
                  <a:pt x="2461535" y="4036587"/>
                  <a:pt x="2266696" y="4076629"/>
                </a:cubicBezTo>
                <a:cubicBezTo>
                  <a:pt x="2071857" y="4116671"/>
                  <a:pt x="1875897" y="4047247"/>
                  <a:pt x="1682496" y="4076629"/>
                </a:cubicBezTo>
                <a:cubicBezTo>
                  <a:pt x="1489095" y="4106011"/>
                  <a:pt x="1078568" y="4022813"/>
                  <a:pt x="887984" y="4076629"/>
                </a:cubicBezTo>
                <a:cubicBezTo>
                  <a:pt x="697400" y="4130445"/>
                  <a:pt x="424363" y="4015005"/>
                  <a:pt x="0" y="4076629"/>
                </a:cubicBezTo>
                <a:cubicBezTo>
                  <a:pt x="-35473" y="3870347"/>
                  <a:pt x="52232" y="3631150"/>
                  <a:pt x="0" y="3494253"/>
                </a:cubicBezTo>
                <a:cubicBezTo>
                  <a:pt x="-52232" y="3357356"/>
                  <a:pt x="44529" y="3023995"/>
                  <a:pt x="0" y="2871112"/>
                </a:cubicBezTo>
                <a:cubicBezTo>
                  <a:pt x="-44529" y="2718229"/>
                  <a:pt x="52145" y="2375418"/>
                  <a:pt x="0" y="2247970"/>
                </a:cubicBezTo>
                <a:cubicBezTo>
                  <a:pt x="-52145" y="2120522"/>
                  <a:pt x="17646" y="1808171"/>
                  <a:pt x="0" y="1584062"/>
                </a:cubicBezTo>
                <a:cubicBezTo>
                  <a:pt x="-17646" y="1359953"/>
                  <a:pt x="27909" y="1076279"/>
                  <a:pt x="0" y="920153"/>
                </a:cubicBezTo>
                <a:cubicBezTo>
                  <a:pt x="-27909" y="764027"/>
                  <a:pt x="8790" y="436773"/>
                  <a:pt x="0" y="0"/>
                </a:cubicBezTo>
                <a:close/>
              </a:path>
              <a:path w="10515600" h="4076629" stroke="0" extrusionOk="0">
                <a:moveTo>
                  <a:pt x="0" y="0"/>
                </a:moveTo>
                <a:cubicBezTo>
                  <a:pt x="81118" y="-35252"/>
                  <a:pt x="259164" y="39161"/>
                  <a:pt x="373888" y="0"/>
                </a:cubicBezTo>
                <a:cubicBezTo>
                  <a:pt x="488612" y="-39161"/>
                  <a:pt x="790185" y="51849"/>
                  <a:pt x="958088" y="0"/>
                </a:cubicBezTo>
                <a:cubicBezTo>
                  <a:pt x="1125991" y="-51849"/>
                  <a:pt x="1317583" y="67194"/>
                  <a:pt x="1647444" y="0"/>
                </a:cubicBezTo>
                <a:cubicBezTo>
                  <a:pt x="1977305" y="-67194"/>
                  <a:pt x="1994544" y="43969"/>
                  <a:pt x="2336800" y="0"/>
                </a:cubicBezTo>
                <a:cubicBezTo>
                  <a:pt x="2679056" y="-43969"/>
                  <a:pt x="2926040" y="34092"/>
                  <a:pt x="3131312" y="0"/>
                </a:cubicBezTo>
                <a:cubicBezTo>
                  <a:pt x="3336584" y="-34092"/>
                  <a:pt x="3271877" y="14470"/>
                  <a:pt x="3400044" y="0"/>
                </a:cubicBezTo>
                <a:cubicBezTo>
                  <a:pt x="3528211" y="-14470"/>
                  <a:pt x="3849117" y="37087"/>
                  <a:pt x="4194556" y="0"/>
                </a:cubicBezTo>
                <a:cubicBezTo>
                  <a:pt x="4539995" y="-37087"/>
                  <a:pt x="4748304" y="37420"/>
                  <a:pt x="4989068" y="0"/>
                </a:cubicBezTo>
                <a:cubicBezTo>
                  <a:pt x="5229832" y="-37420"/>
                  <a:pt x="5393565" y="28518"/>
                  <a:pt x="5573268" y="0"/>
                </a:cubicBezTo>
                <a:cubicBezTo>
                  <a:pt x="5752971" y="-28518"/>
                  <a:pt x="5824648" y="30779"/>
                  <a:pt x="5947156" y="0"/>
                </a:cubicBezTo>
                <a:cubicBezTo>
                  <a:pt x="6069664" y="-30779"/>
                  <a:pt x="6246652" y="53830"/>
                  <a:pt x="6426200" y="0"/>
                </a:cubicBezTo>
                <a:cubicBezTo>
                  <a:pt x="6605748" y="-53830"/>
                  <a:pt x="6561757" y="7853"/>
                  <a:pt x="6694932" y="0"/>
                </a:cubicBezTo>
                <a:cubicBezTo>
                  <a:pt x="6828107" y="-7853"/>
                  <a:pt x="6876588" y="4036"/>
                  <a:pt x="6963664" y="0"/>
                </a:cubicBezTo>
                <a:cubicBezTo>
                  <a:pt x="7050740" y="-4036"/>
                  <a:pt x="7211509" y="8589"/>
                  <a:pt x="7337552" y="0"/>
                </a:cubicBezTo>
                <a:cubicBezTo>
                  <a:pt x="7463595" y="-8589"/>
                  <a:pt x="7547859" y="6450"/>
                  <a:pt x="7711440" y="0"/>
                </a:cubicBezTo>
                <a:cubicBezTo>
                  <a:pt x="7875021" y="-6450"/>
                  <a:pt x="8344661" y="70356"/>
                  <a:pt x="8505952" y="0"/>
                </a:cubicBezTo>
                <a:cubicBezTo>
                  <a:pt x="8667243" y="-70356"/>
                  <a:pt x="8820925" y="64963"/>
                  <a:pt x="9090152" y="0"/>
                </a:cubicBezTo>
                <a:cubicBezTo>
                  <a:pt x="9359379" y="-64963"/>
                  <a:pt x="9436299" y="24749"/>
                  <a:pt x="9569196" y="0"/>
                </a:cubicBezTo>
                <a:cubicBezTo>
                  <a:pt x="9702093" y="-24749"/>
                  <a:pt x="10182550" y="49214"/>
                  <a:pt x="10515600" y="0"/>
                </a:cubicBezTo>
                <a:cubicBezTo>
                  <a:pt x="10539090" y="213587"/>
                  <a:pt x="10477409" y="312510"/>
                  <a:pt x="10515600" y="541609"/>
                </a:cubicBezTo>
                <a:cubicBezTo>
                  <a:pt x="10553791" y="770708"/>
                  <a:pt x="10492654" y="883174"/>
                  <a:pt x="10515600" y="1164751"/>
                </a:cubicBezTo>
                <a:cubicBezTo>
                  <a:pt x="10538546" y="1446328"/>
                  <a:pt x="10515298" y="1486434"/>
                  <a:pt x="10515600" y="1624828"/>
                </a:cubicBezTo>
                <a:cubicBezTo>
                  <a:pt x="10515902" y="1763222"/>
                  <a:pt x="10464846" y="1999725"/>
                  <a:pt x="10515600" y="2125671"/>
                </a:cubicBezTo>
                <a:cubicBezTo>
                  <a:pt x="10566354" y="2251617"/>
                  <a:pt x="10510016" y="2515803"/>
                  <a:pt x="10515600" y="2667280"/>
                </a:cubicBezTo>
                <a:cubicBezTo>
                  <a:pt x="10521184" y="2818757"/>
                  <a:pt x="10473202" y="2928407"/>
                  <a:pt x="10515600" y="3168123"/>
                </a:cubicBezTo>
                <a:cubicBezTo>
                  <a:pt x="10557998" y="3407839"/>
                  <a:pt x="10446552" y="3699222"/>
                  <a:pt x="10515600" y="4076629"/>
                </a:cubicBezTo>
                <a:cubicBezTo>
                  <a:pt x="10248027" y="4152679"/>
                  <a:pt x="9906409" y="4022159"/>
                  <a:pt x="9721088" y="4076629"/>
                </a:cubicBezTo>
                <a:cubicBezTo>
                  <a:pt x="9535767" y="4131099"/>
                  <a:pt x="9257018" y="4000185"/>
                  <a:pt x="9031732" y="4076629"/>
                </a:cubicBezTo>
                <a:cubicBezTo>
                  <a:pt x="8806446" y="4153073"/>
                  <a:pt x="8676307" y="4037031"/>
                  <a:pt x="8447532" y="4076629"/>
                </a:cubicBezTo>
                <a:cubicBezTo>
                  <a:pt x="8218757" y="4116227"/>
                  <a:pt x="8202995" y="4069408"/>
                  <a:pt x="7968488" y="4076629"/>
                </a:cubicBezTo>
                <a:cubicBezTo>
                  <a:pt x="7733981" y="4083850"/>
                  <a:pt x="7419545" y="4037493"/>
                  <a:pt x="7279132" y="4076629"/>
                </a:cubicBezTo>
                <a:cubicBezTo>
                  <a:pt x="7138719" y="4115765"/>
                  <a:pt x="6963248" y="4048052"/>
                  <a:pt x="6694932" y="4076629"/>
                </a:cubicBezTo>
                <a:cubicBezTo>
                  <a:pt x="6426616" y="4105206"/>
                  <a:pt x="6242076" y="4049556"/>
                  <a:pt x="5900420" y="4076629"/>
                </a:cubicBezTo>
                <a:cubicBezTo>
                  <a:pt x="5558764" y="4103702"/>
                  <a:pt x="5708548" y="4061113"/>
                  <a:pt x="5631688" y="4076629"/>
                </a:cubicBezTo>
                <a:cubicBezTo>
                  <a:pt x="5554828" y="4092145"/>
                  <a:pt x="5478543" y="4045237"/>
                  <a:pt x="5362956" y="4076629"/>
                </a:cubicBezTo>
                <a:cubicBezTo>
                  <a:pt x="5247369" y="4108021"/>
                  <a:pt x="4854130" y="4054717"/>
                  <a:pt x="4568444" y="4076629"/>
                </a:cubicBezTo>
                <a:cubicBezTo>
                  <a:pt x="4282758" y="4098541"/>
                  <a:pt x="4361806" y="4059243"/>
                  <a:pt x="4299712" y="4076629"/>
                </a:cubicBezTo>
                <a:cubicBezTo>
                  <a:pt x="4237618" y="4094015"/>
                  <a:pt x="3950440" y="4050288"/>
                  <a:pt x="3820668" y="4076629"/>
                </a:cubicBezTo>
                <a:cubicBezTo>
                  <a:pt x="3690896" y="4102970"/>
                  <a:pt x="3667782" y="4060386"/>
                  <a:pt x="3551936" y="4076629"/>
                </a:cubicBezTo>
                <a:cubicBezTo>
                  <a:pt x="3436090" y="4092872"/>
                  <a:pt x="3270312" y="4032063"/>
                  <a:pt x="3072892" y="4076629"/>
                </a:cubicBezTo>
                <a:cubicBezTo>
                  <a:pt x="2875472" y="4121195"/>
                  <a:pt x="2755271" y="4026560"/>
                  <a:pt x="2593848" y="4076629"/>
                </a:cubicBezTo>
                <a:cubicBezTo>
                  <a:pt x="2432425" y="4126698"/>
                  <a:pt x="2419985" y="4053183"/>
                  <a:pt x="2325116" y="4076629"/>
                </a:cubicBezTo>
                <a:cubicBezTo>
                  <a:pt x="2230247" y="4100075"/>
                  <a:pt x="2125557" y="4040678"/>
                  <a:pt x="1951228" y="4076629"/>
                </a:cubicBezTo>
                <a:cubicBezTo>
                  <a:pt x="1776899" y="4112580"/>
                  <a:pt x="1639374" y="4065869"/>
                  <a:pt x="1472184" y="4076629"/>
                </a:cubicBezTo>
                <a:cubicBezTo>
                  <a:pt x="1304994" y="4087389"/>
                  <a:pt x="1225195" y="4055766"/>
                  <a:pt x="1098296" y="4076629"/>
                </a:cubicBezTo>
                <a:cubicBezTo>
                  <a:pt x="971397" y="4097492"/>
                  <a:pt x="769995" y="4048693"/>
                  <a:pt x="619252" y="4076629"/>
                </a:cubicBezTo>
                <a:cubicBezTo>
                  <a:pt x="468509" y="4104565"/>
                  <a:pt x="135222" y="4004040"/>
                  <a:pt x="0" y="4076629"/>
                </a:cubicBezTo>
                <a:cubicBezTo>
                  <a:pt x="-812" y="3921484"/>
                  <a:pt x="23954" y="3770988"/>
                  <a:pt x="0" y="3535020"/>
                </a:cubicBezTo>
                <a:cubicBezTo>
                  <a:pt x="-23954" y="3299052"/>
                  <a:pt x="62478" y="3099028"/>
                  <a:pt x="0" y="2871112"/>
                </a:cubicBezTo>
                <a:cubicBezTo>
                  <a:pt x="-62478" y="2643196"/>
                  <a:pt x="875" y="2405599"/>
                  <a:pt x="0" y="2247970"/>
                </a:cubicBezTo>
                <a:cubicBezTo>
                  <a:pt x="-875" y="2090341"/>
                  <a:pt x="25594" y="1814669"/>
                  <a:pt x="0" y="1665594"/>
                </a:cubicBezTo>
                <a:cubicBezTo>
                  <a:pt x="-25594" y="1516519"/>
                  <a:pt x="10" y="1139276"/>
                  <a:pt x="0" y="1001686"/>
                </a:cubicBezTo>
                <a:cubicBezTo>
                  <a:pt x="-10" y="864096"/>
                  <a:pt x="116131" y="47168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450148754">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b="1" i="1" dirty="0">
                <a:latin typeface="Calibri" panose="020F0502020204030204" pitchFamily="34" charset="0"/>
                <a:ea typeface="Calibri" panose="020F0502020204030204" pitchFamily="34" charset="0"/>
                <a:cs typeface="Times New Roman" panose="02020603050405020304" pitchFamily="18" charset="0"/>
              </a:rPr>
              <a:t>Bonjour, je suis Ferréol </a:t>
            </a:r>
            <a:r>
              <a:rPr lang="fr-FR" b="1" i="1" dirty="0" err="1">
                <a:latin typeface="Calibri" panose="020F0502020204030204" pitchFamily="34" charset="0"/>
                <a:ea typeface="Calibri" panose="020F0502020204030204" pitchFamily="34" charset="0"/>
                <a:cs typeface="Times New Roman" panose="02020603050405020304" pitchFamily="18" charset="0"/>
              </a:rPr>
              <a:t>Bellier</a:t>
            </a:r>
            <a:r>
              <a:rPr lang="fr-FR" b="1" i="1" dirty="0">
                <a:latin typeface="Calibri" panose="020F0502020204030204" pitchFamily="34" charset="0"/>
                <a:ea typeface="Calibri" panose="020F0502020204030204" pitchFamily="34" charset="0"/>
                <a:cs typeface="Times New Roman" panose="02020603050405020304" pitchFamily="18" charset="0"/>
              </a:rPr>
              <a:t> Beaumont, </a:t>
            </a:r>
            <a:r>
              <a:rPr lang="fr-FR" i="1" dirty="0">
                <a:latin typeface="Calibri" panose="020F0502020204030204" pitchFamily="34" charset="0"/>
                <a:ea typeface="Calibri" panose="020F0502020204030204" pitchFamily="34" charset="0"/>
                <a:cs typeface="Times New Roman" panose="02020603050405020304" pitchFamily="18" charset="0"/>
              </a:rPr>
              <a:t>propriétaire de la plus grande maison du quartier de Sainte-Suzanne, dans la colonie de l'île Bourbon, au sud-ouest de l'océan Indien. Je ne suis pas seulement un colon, je suis l'un des plus riches et des plus respectés. J'aurais rendu mon père fier de moi s'il était encore en vie. Je cultive la canne à sucre sur la plupart de mes propriétés mais aussi du café, du maïs, des clous de girofle. Je fais également partie du Conseil colonial, dont j'ai présidé les réunions pendant deux ans. Ces débats ne sont pas vraiment amusants mais y avoir une place m'assure notoriété et pouvoir. Et puis cela me permet d'éviter certains dîners ennuyeux que ma femme aime organiser chaque semaine en compagnie de ces frères Lazaristes.</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Heureusement, je suis un botaniste passionné et j'aime les orchidées. J'ai ramené des dizaines de variétés de mes voyages. J'adore les voir fleurir. Toutes ces couleurs égayent mon humeur. Je passerais des heures à les observer. Parmi ces orchidées, j'en ai ramené une d'Amérique, nommée vanille. C'est une liane qui offre une fleur si délicate d'un blanc et d'un vert doux. Mes plantes m'avaient été données par Don Alejandro. En principe la plante donne des fruits sous forme de bâtonnets bruns Une fois séchés ils sont utilisés pour les pâtisseries. Le Sieur Smith de Saint-Paul m'expliquait récemment que sa grand-tante parfumait ses crèmes anglaises. </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03365" y="3778054"/>
            <a:ext cx="108082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103365" y="4235577"/>
            <a:ext cx="108082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B</a:t>
            </a: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1" grpId="0" animBg="1"/>
      <p:bldP spid="11" grpId="1"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4-Eugene-FR">
            <a:hlinkClick r:id="" action="ppaction://media"/>
            <a:extLst>
              <a:ext uri="{FF2B5EF4-FFF2-40B4-BE49-F238E27FC236}">
                <a16:creationId xmlns:a16="http://schemas.microsoft.com/office/drawing/2014/main" id="{CC509928-6355-C8BF-1C85-8686506C52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7913" y="4753460"/>
            <a:ext cx="1850270" cy="1850270"/>
          </a:xfrm>
          <a:prstGeom prst="rect">
            <a:avLst/>
          </a:prstGeom>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602658" y="1825624"/>
            <a:ext cx="10363564" cy="4796401"/>
          </a:xfrm>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Je suis Eugène </a:t>
            </a:r>
            <a:r>
              <a:rPr lang="fr-FR" sz="2400" b="1" i="1" dirty="0" err="1">
                <a:latin typeface="Calibri" panose="020F0502020204030204" pitchFamily="34" charset="0"/>
                <a:ea typeface="Calibri" panose="020F0502020204030204" pitchFamily="34" charset="0"/>
                <a:cs typeface="Times New Roman" panose="02020603050405020304" pitchFamily="18" charset="0"/>
              </a:rPr>
              <a:t>Volcy</a:t>
            </a:r>
            <a:r>
              <a:rPr lang="fr-FR" sz="2400" b="1" i="1" dirty="0">
                <a:latin typeface="Calibri" panose="020F0502020204030204" pitchFamily="34" charset="0"/>
                <a:ea typeface="Calibri" panose="020F0502020204030204" pitchFamily="34" charset="0"/>
                <a:cs typeface="Times New Roman" panose="02020603050405020304" pitchFamily="18" charset="0"/>
              </a:rPr>
              <a:t> </a:t>
            </a:r>
            <a:r>
              <a:rPr lang="fr-FR" sz="2400" b="1" i="1" dirty="0" err="1">
                <a:latin typeface="Calibri" panose="020F0502020204030204" pitchFamily="34" charset="0"/>
                <a:ea typeface="Calibri" panose="020F0502020204030204" pitchFamily="34" charset="0"/>
                <a:cs typeface="Times New Roman" panose="02020603050405020304" pitchFamily="18" charset="0"/>
              </a:rPr>
              <a:t>Focard</a:t>
            </a:r>
            <a:r>
              <a:rPr lang="fr-FR" sz="2400" b="1" i="1" dirty="0">
                <a:latin typeface="Calibri" panose="020F0502020204030204" pitchFamily="34" charset="0"/>
                <a:ea typeface="Calibri" panose="020F0502020204030204" pitchFamily="34" charset="0"/>
                <a:cs typeface="Times New Roman" panose="02020603050405020304" pitchFamily="18" charset="0"/>
              </a:rPr>
              <a:t>. </a:t>
            </a:r>
            <a:r>
              <a:rPr lang="fr-FR" sz="2400" i="1" dirty="0">
                <a:latin typeface="Calibri" panose="020F0502020204030204" pitchFamily="34" charset="0"/>
                <a:ea typeface="Calibri" panose="020F0502020204030204" pitchFamily="34" charset="0"/>
                <a:cs typeface="Times New Roman" panose="02020603050405020304" pitchFamily="18" charset="0"/>
              </a:rPr>
              <a:t>J'ai fait une longue carrière de greffier de justice dans la colonie de l'île Bourbon. Je suis arrivé dans cette colonie reculée dans l'espoir de posséder un lopin de terre Je voulais aussi une vie sans accroc C'est bien connu, le monde parisien de la justice est dur. Les gens sont prêts à tous les coups bas pour réussir leur carrière. Là-bas, je voulais simplement fonder une famille aimante et pouvoir donner mon amour à une femme et à des enfants</a:t>
            </a:r>
            <a:r>
              <a:rPr lang="fr-FR" sz="2400" i="1"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0000"/>
              </a:lnSpc>
              <a:spcBef>
                <a:spcPts val="0"/>
              </a:spcBef>
              <a:spcAft>
                <a:spcPts val="300"/>
              </a:spcAft>
              <a:buNone/>
            </a:pPr>
            <a:endParaRPr lang="fr-FR" sz="2400" i="1" dirty="0">
              <a:latin typeface="Calibri" panose="020F0502020204030204" pitchFamily="34" charset="0"/>
              <a:cs typeface="Times New Roman" panose="02020603050405020304" pitchFamily="18" charset="0"/>
            </a:endParaRPr>
          </a:p>
        </p:txBody>
      </p:sp>
      <p:pic>
        <p:nvPicPr>
          <p:cNvPr id="9" name="Grafik 633" descr="Aquarell, Pinselstrich, Farbe, Abstrakt, Textur, Bürste">
            <a:extLst>
              <a:ext uri="{FF2B5EF4-FFF2-40B4-BE49-F238E27FC236}">
                <a16:creationId xmlns:a16="http://schemas.microsoft.com/office/drawing/2014/main" id="{9CE64685-D4AA-46C3-81E0-1356BE138705}"/>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7" name="Image 0">
            <a:extLst>
              <a:ext uri="{FF2B5EF4-FFF2-40B4-BE49-F238E27FC236}">
                <a16:creationId xmlns:a16="http://schemas.microsoft.com/office/drawing/2014/main" id="{8FD37EB1-2F32-4D20-8702-55A36D24151D}"/>
              </a:ext>
            </a:extLst>
          </p:cNvPr>
          <p:cNvPicPr/>
          <p:nvPr/>
        </p:nvPicPr>
        <p:blipFill rotWithShape="1">
          <a:blip r:embed="rId6" cstate="print">
            <a:extLst>
              <a:ext uri="{28A0092B-C50C-407E-A947-70E740481C1C}">
                <a14:useLocalDpi xmlns:a14="http://schemas.microsoft.com/office/drawing/2010/main" val="0"/>
              </a:ext>
            </a:extLst>
          </a:blip>
          <a:srcRect l="11579" r="9473"/>
          <a:stretch/>
        </p:blipFill>
        <p:spPr bwMode="auto">
          <a:xfrm>
            <a:off x="137037" y="1838151"/>
            <a:ext cx="1181100" cy="1533525"/>
          </a:xfrm>
          <a:prstGeom prst="rect">
            <a:avLst/>
          </a:prstGeom>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fr-FR" dirty="0"/>
              <a:t>Personne 3: Eugène </a:t>
            </a:r>
            <a:r>
              <a:rPr lang="fr-FR" dirty="0" err="1"/>
              <a:t>Volcy</a:t>
            </a:r>
            <a:r>
              <a:rPr lang="fr-FR" dirty="0"/>
              <a:t> </a:t>
            </a:r>
            <a:r>
              <a:rPr lang="fr-FR" dirty="0" err="1"/>
              <a:t>Focard</a:t>
            </a:r>
            <a:r>
              <a:rPr lang="fr-FR" dirty="0"/>
              <a:t> </a:t>
            </a:r>
          </a:p>
        </p:txBody>
      </p:sp>
      <p:sp>
        <p:nvSpPr>
          <p:cNvPr id="7" name="TextBox 6">
            <a:extLst>
              <a:ext uri="{FF2B5EF4-FFF2-40B4-BE49-F238E27FC236}">
                <a16:creationId xmlns:a16="http://schemas.microsoft.com/office/drawing/2014/main" id="{05EEBCD6-A48C-4A5F-87F0-D61331D5EEFF}"/>
              </a:ext>
            </a:extLst>
          </p:cNvPr>
          <p:cNvSpPr txBox="1"/>
          <p:nvPr/>
        </p:nvSpPr>
        <p:spPr>
          <a:xfrm>
            <a:off x="225778" y="1127248"/>
            <a:ext cx="10404122" cy="5692328"/>
          </a:xfrm>
          <a:custGeom>
            <a:avLst/>
            <a:gdLst>
              <a:gd name="connsiteX0" fmla="*/ 0 w 10404122"/>
              <a:gd name="connsiteY0" fmla="*/ 0 h 5692328"/>
              <a:gd name="connsiteX1" fmla="*/ 786089 w 10404122"/>
              <a:gd name="connsiteY1" fmla="*/ 0 h 5692328"/>
              <a:gd name="connsiteX2" fmla="*/ 1572178 w 10404122"/>
              <a:gd name="connsiteY2" fmla="*/ 0 h 5692328"/>
              <a:gd name="connsiteX3" fmla="*/ 2254226 w 10404122"/>
              <a:gd name="connsiteY3" fmla="*/ 0 h 5692328"/>
              <a:gd name="connsiteX4" fmla="*/ 3040316 w 10404122"/>
              <a:gd name="connsiteY4" fmla="*/ 0 h 5692328"/>
              <a:gd name="connsiteX5" fmla="*/ 3410240 w 10404122"/>
              <a:gd name="connsiteY5" fmla="*/ 0 h 5692328"/>
              <a:gd name="connsiteX6" fmla="*/ 4196329 w 10404122"/>
              <a:gd name="connsiteY6" fmla="*/ 0 h 5692328"/>
              <a:gd name="connsiteX7" fmla="*/ 4462212 w 10404122"/>
              <a:gd name="connsiteY7" fmla="*/ 0 h 5692328"/>
              <a:gd name="connsiteX8" fmla="*/ 5248302 w 10404122"/>
              <a:gd name="connsiteY8" fmla="*/ 0 h 5692328"/>
              <a:gd name="connsiteX9" fmla="*/ 5722267 w 10404122"/>
              <a:gd name="connsiteY9" fmla="*/ 0 h 5692328"/>
              <a:gd name="connsiteX10" fmla="*/ 6092191 w 10404122"/>
              <a:gd name="connsiteY10" fmla="*/ 0 h 5692328"/>
              <a:gd name="connsiteX11" fmla="*/ 6566157 w 10404122"/>
              <a:gd name="connsiteY11" fmla="*/ 0 h 5692328"/>
              <a:gd name="connsiteX12" fmla="*/ 6832040 w 10404122"/>
              <a:gd name="connsiteY12" fmla="*/ 0 h 5692328"/>
              <a:gd name="connsiteX13" fmla="*/ 7514088 w 10404122"/>
              <a:gd name="connsiteY13" fmla="*/ 0 h 5692328"/>
              <a:gd name="connsiteX14" fmla="*/ 8196136 w 10404122"/>
              <a:gd name="connsiteY14" fmla="*/ 0 h 5692328"/>
              <a:gd name="connsiteX15" fmla="*/ 8566060 w 10404122"/>
              <a:gd name="connsiteY15" fmla="*/ 0 h 5692328"/>
              <a:gd name="connsiteX16" fmla="*/ 8831944 w 10404122"/>
              <a:gd name="connsiteY16" fmla="*/ 0 h 5692328"/>
              <a:gd name="connsiteX17" fmla="*/ 9409950 w 10404122"/>
              <a:gd name="connsiteY17" fmla="*/ 0 h 5692328"/>
              <a:gd name="connsiteX18" fmla="*/ 9883916 w 10404122"/>
              <a:gd name="connsiteY18" fmla="*/ 0 h 5692328"/>
              <a:gd name="connsiteX19" fmla="*/ 10404122 w 10404122"/>
              <a:gd name="connsiteY19" fmla="*/ 0 h 5692328"/>
              <a:gd name="connsiteX20" fmla="*/ 10404122 w 10404122"/>
              <a:gd name="connsiteY20" fmla="*/ 683079 h 5692328"/>
              <a:gd name="connsiteX21" fmla="*/ 10404122 w 10404122"/>
              <a:gd name="connsiteY21" fmla="*/ 1081542 h 5692328"/>
              <a:gd name="connsiteX22" fmla="*/ 10404122 w 10404122"/>
              <a:gd name="connsiteY22" fmla="*/ 1764622 h 5692328"/>
              <a:gd name="connsiteX23" fmla="*/ 10404122 w 10404122"/>
              <a:gd name="connsiteY23" fmla="*/ 2447701 h 5692328"/>
              <a:gd name="connsiteX24" fmla="*/ 10404122 w 10404122"/>
              <a:gd name="connsiteY24" fmla="*/ 3073857 h 5692328"/>
              <a:gd name="connsiteX25" fmla="*/ 10404122 w 10404122"/>
              <a:gd name="connsiteY25" fmla="*/ 3700013 h 5692328"/>
              <a:gd name="connsiteX26" fmla="*/ 10404122 w 10404122"/>
              <a:gd name="connsiteY26" fmla="*/ 4155399 h 5692328"/>
              <a:gd name="connsiteX27" fmla="*/ 10404122 w 10404122"/>
              <a:gd name="connsiteY27" fmla="*/ 4781556 h 5692328"/>
              <a:gd name="connsiteX28" fmla="*/ 10404122 w 10404122"/>
              <a:gd name="connsiteY28" fmla="*/ 5692328 h 5692328"/>
              <a:gd name="connsiteX29" fmla="*/ 10034198 w 10404122"/>
              <a:gd name="connsiteY29" fmla="*/ 5692328 h 5692328"/>
              <a:gd name="connsiteX30" fmla="*/ 9664273 w 10404122"/>
              <a:gd name="connsiteY30" fmla="*/ 5692328 h 5692328"/>
              <a:gd name="connsiteX31" fmla="*/ 9294349 w 10404122"/>
              <a:gd name="connsiteY31" fmla="*/ 5692328 h 5692328"/>
              <a:gd name="connsiteX32" fmla="*/ 8508260 w 10404122"/>
              <a:gd name="connsiteY32" fmla="*/ 5692328 h 5692328"/>
              <a:gd name="connsiteX33" fmla="*/ 8138335 w 10404122"/>
              <a:gd name="connsiteY33" fmla="*/ 5692328 h 5692328"/>
              <a:gd name="connsiteX34" fmla="*/ 7352246 w 10404122"/>
              <a:gd name="connsiteY34" fmla="*/ 5692328 h 5692328"/>
              <a:gd name="connsiteX35" fmla="*/ 6774239 w 10404122"/>
              <a:gd name="connsiteY35" fmla="*/ 5692328 h 5692328"/>
              <a:gd name="connsiteX36" fmla="*/ 6508356 w 10404122"/>
              <a:gd name="connsiteY36" fmla="*/ 5692328 h 5692328"/>
              <a:gd name="connsiteX37" fmla="*/ 5722267 w 10404122"/>
              <a:gd name="connsiteY37" fmla="*/ 5692328 h 5692328"/>
              <a:gd name="connsiteX38" fmla="*/ 4936178 w 10404122"/>
              <a:gd name="connsiteY38" fmla="*/ 5692328 h 5692328"/>
              <a:gd name="connsiteX39" fmla="*/ 4358171 w 10404122"/>
              <a:gd name="connsiteY39" fmla="*/ 5692328 h 5692328"/>
              <a:gd name="connsiteX40" fmla="*/ 4092288 w 10404122"/>
              <a:gd name="connsiteY40" fmla="*/ 5692328 h 5692328"/>
              <a:gd name="connsiteX41" fmla="*/ 3618322 w 10404122"/>
              <a:gd name="connsiteY41" fmla="*/ 5692328 h 5692328"/>
              <a:gd name="connsiteX42" fmla="*/ 3040316 w 10404122"/>
              <a:gd name="connsiteY42" fmla="*/ 5692328 h 5692328"/>
              <a:gd name="connsiteX43" fmla="*/ 2774433 w 10404122"/>
              <a:gd name="connsiteY43" fmla="*/ 5692328 h 5692328"/>
              <a:gd name="connsiteX44" fmla="*/ 2300467 w 10404122"/>
              <a:gd name="connsiteY44" fmla="*/ 5692328 h 5692328"/>
              <a:gd name="connsiteX45" fmla="*/ 1514378 w 10404122"/>
              <a:gd name="connsiteY45" fmla="*/ 5692328 h 5692328"/>
              <a:gd name="connsiteX46" fmla="*/ 1144453 w 10404122"/>
              <a:gd name="connsiteY46" fmla="*/ 5692328 h 5692328"/>
              <a:gd name="connsiteX47" fmla="*/ 566447 w 10404122"/>
              <a:gd name="connsiteY47" fmla="*/ 5692328 h 5692328"/>
              <a:gd name="connsiteX48" fmla="*/ 0 w 10404122"/>
              <a:gd name="connsiteY48" fmla="*/ 5692328 h 5692328"/>
              <a:gd name="connsiteX49" fmla="*/ 0 w 10404122"/>
              <a:gd name="connsiteY49" fmla="*/ 5009249 h 5692328"/>
              <a:gd name="connsiteX50" fmla="*/ 0 w 10404122"/>
              <a:gd name="connsiteY50" fmla="*/ 4383093 h 5692328"/>
              <a:gd name="connsiteX51" fmla="*/ 0 w 10404122"/>
              <a:gd name="connsiteY51" fmla="*/ 3984630 h 5692328"/>
              <a:gd name="connsiteX52" fmla="*/ 0 w 10404122"/>
              <a:gd name="connsiteY52" fmla="*/ 3472320 h 5692328"/>
              <a:gd name="connsiteX53" fmla="*/ 0 w 10404122"/>
              <a:gd name="connsiteY53" fmla="*/ 3073857 h 5692328"/>
              <a:gd name="connsiteX54" fmla="*/ 0 w 10404122"/>
              <a:gd name="connsiteY54" fmla="*/ 2561548 h 5692328"/>
              <a:gd name="connsiteX55" fmla="*/ 0 w 10404122"/>
              <a:gd name="connsiteY55" fmla="*/ 2049238 h 5692328"/>
              <a:gd name="connsiteX56" fmla="*/ 0 w 10404122"/>
              <a:gd name="connsiteY56" fmla="*/ 1593852 h 5692328"/>
              <a:gd name="connsiteX57" fmla="*/ 0 w 10404122"/>
              <a:gd name="connsiteY57" fmla="*/ 1195389 h 5692328"/>
              <a:gd name="connsiteX58" fmla="*/ 0 w 10404122"/>
              <a:gd name="connsiteY58" fmla="*/ 683079 h 5692328"/>
              <a:gd name="connsiteX59" fmla="*/ 0 w 10404122"/>
              <a:gd name="connsiteY59" fmla="*/ 0 h 56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04122" h="5692328" fill="none" extrusionOk="0">
                <a:moveTo>
                  <a:pt x="0" y="0"/>
                </a:moveTo>
                <a:cubicBezTo>
                  <a:pt x="348777" y="-56766"/>
                  <a:pt x="538495" y="8577"/>
                  <a:pt x="786089" y="0"/>
                </a:cubicBezTo>
                <a:cubicBezTo>
                  <a:pt x="1033683" y="-8577"/>
                  <a:pt x="1316115" y="1753"/>
                  <a:pt x="1572178" y="0"/>
                </a:cubicBezTo>
                <a:cubicBezTo>
                  <a:pt x="1828241" y="-1753"/>
                  <a:pt x="2106971" y="76818"/>
                  <a:pt x="2254226" y="0"/>
                </a:cubicBezTo>
                <a:cubicBezTo>
                  <a:pt x="2401481" y="-76818"/>
                  <a:pt x="2746458" y="60088"/>
                  <a:pt x="3040316" y="0"/>
                </a:cubicBezTo>
                <a:cubicBezTo>
                  <a:pt x="3334174" y="-60088"/>
                  <a:pt x="3253132" y="38255"/>
                  <a:pt x="3410240" y="0"/>
                </a:cubicBezTo>
                <a:cubicBezTo>
                  <a:pt x="3567348" y="-38255"/>
                  <a:pt x="4037819" y="73873"/>
                  <a:pt x="4196329" y="0"/>
                </a:cubicBezTo>
                <a:cubicBezTo>
                  <a:pt x="4354839" y="-73873"/>
                  <a:pt x="4398802" y="3895"/>
                  <a:pt x="4462212" y="0"/>
                </a:cubicBezTo>
                <a:cubicBezTo>
                  <a:pt x="4525622" y="-3895"/>
                  <a:pt x="5006347" y="72382"/>
                  <a:pt x="5248302" y="0"/>
                </a:cubicBezTo>
                <a:cubicBezTo>
                  <a:pt x="5490257" y="-72382"/>
                  <a:pt x="5606743" y="42014"/>
                  <a:pt x="5722267" y="0"/>
                </a:cubicBezTo>
                <a:cubicBezTo>
                  <a:pt x="5837792" y="-42014"/>
                  <a:pt x="5910417" y="22488"/>
                  <a:pt x="6092191" y="0"/>
                </a:cubicBezTo>
                <a:cubicBezTo>
                  <a:pt x="6273965" y="-22488"/>
                  <a:pt x="6447809" y="38795"/>
                  <a:pt x="6566157" y="0"/>
                </a:cubicBezTo>
                <a:cubicBezTo>
                  <a:pt x="6684505" y="-38795"/>
                  <a:pt x="6775747" y="8994"/>
                  <a:pt x="6832040" y="0"/>
                </a:cubicBezTo>
                <a:cubicBezTo>
                  <a:pt x="6888333" y="-8994"/>
                  <a:pt x="7301923" y="3665"/>
                  <a:pt x="7514088" y="0"/>
                </a:cubicBezTo>
                <a:cubicBezTo>
                  <a:pt x="7726253" y="-3665"/>
                  <a:pt x="7990585" y="36322"/>
                  <a:pt x="8196136" y="0"/>
                </a:cubicBezTo>
                <a:cubicBezTo>
                  <a:pt x="8401687" y="-36322"/>
                  <a:pt x="8444762" y="13660"/>
                  <a:pt x="8566060" y="0"/>
                </a:cubicBezTo>
                <a:cubicBezTo>
                  <a:pt x="8687358" y="-13660"/>
                  <a:pt x="8736053" y="22745"/>
                  <a:pt x="8831944" y="0"/>
                </a:cubicBezTo>
                <a:cubicBezTo>
                  <a:pt x="8927835" y="-22745"/>
                  <a:pt x="9243808" y="54869"/>
                  <a:pt x="9409950" y="0"/>
                </a:cubicBezTo>
                <a:cubicBezTo>
                  <a:pt x="9576092" y="-54869"/>
                  <a:pt x="9679838" y="46416"/>
                  <a:pt x="9883916" y="0"/>
                </a:cubicBezTo>
                <a:cubicBezTo>
                  <a:pt x="10087994" y="-46416"/>
                  <a:pt x="10279738" y="49053"/>
                  <a:pt x="10404122" y="0"/>
                </a:cubicBezTo>
                <a:cubicBezTo>
                  <a:pt x="10411083" y="186023"/>
                  <a:pt x="10391281" y="496778"/>
                  <a:pt x="10404122" y="683079"/>
                </a:cubicBezTo>
                <a:cubicBezTo>
                  <a:pt x="10416963" y="869380"/>
                  <a:pt x="10390426" y="931820"/>
                  <a:pt x="10404122" y="1081542"/>
                </a:cubicBezTo>
                <a:cubicBezTo>
                  <a:pt x="10417818" y="1231264"/>
                  <a:pt x="10369871" y="1540972"/>
                  <a:pt x="10404122" y="1764622"/>
                </a:cubicBezTo>
                <a:cubicBezTo>
                  <a:pt x="10438373" y="1988272"/>
                  <a:pt x="10385751" y="2264953"/>
                  <a:pt x="10404122" y="2447701"/>
                </a:cubicBezTo>
                <a:cubicBezTo>
                  <a:pt x="10422493" y="2630449"/>
                  <a:pt x="10371215" y="2876030"/>
                  <a:pt x="10404122" y="3073857"/>
                </a:cubicBezTo>
                <a:cubicBezTo>
                  <a:pt x="10437029" y="3271684"/>
                  <a:pt x="10378166" y="3422703"/>
                  <a:pt x="10404122" y="3700013"/>
                </a:cubicBezTo>
                <a:cubicBezTo>
                  <a:pt x="10430078" y="3977323"/>
                  <a:pt x="10352345" y="4040269"/>
                  <a:pt x="10404122" y="4155399"/>
                </a:cubicBezTo>
                <a:cubicBezTo>
                  <a:pt x="10455899" y="4270529"/>
                  <a:pt x="10404053" y="4485028"/>
                  <a:pt x="10404122" y="4781556"/>
                </a:cubicBezTo>
                <a:cubicBezTo>
                  <a:pt x="10404191" y="5078084"/>
                  <a:pt x="10380822" y="5347958"/>
                  <a:pt x="10404122" y="5692328"/>
                </a:cubicBezTo>
                <a:cubicBezTo>
                  <a:pt x="10280949" y="5703386"/>
                  <a:pt x="10200480" y="5664256"/>
                  <a:pt x="10034198" y="5692328"/>
                </a:cubicBezTo>
                <a:cubicBezTo>
                  <a:pt x="9867916" y="5720400"/>
                  <a:pt x="9842009" y="5658036"/>
                  <a:pt x="9664273" y="5692328"/>
                </a:cubicBezTo>
                <a:cubicBezTo>
                  <a:pt x="9486537" y="5726620"/>
                  <a:pt x="9467871" y="5659565"/>
                  <a:pt x="9294349" y="5692328"/>
                </a:cubicBezTo>
                <a:cubicBezTo>
                  <a:pt x="9120827" y="5725091"/>
                  <a:pt x="8843592" y="5601996"/>
                  <a:pt x="8508260" y="5692328"/>
                </a:cubicBezTo>
                <a:cubicBezTo>
                  <a:pt x="8172928" y="5782660"/>
                  <a:pt x="8222069" y="5664890"/>
                  <a:pt x="8138335" y="5692328"/>
                </a:cubicBezTo>
                <a:cubicBezTo>
                  <a:pt x="8054601" y="5719766"/>
                  <a:pt x="7582895" y="5669618"/>
                  <a:pt x="7352246" y="5692328"/>
                </a:cubicBezTo>
                <a:cubicBezTo>
                  <a:pt x="7121597" y="5715038"/>
                  <a:pt x="6921795" y="5660119"/>
                  <a:pt x="6774239" y="5692328"/>
                </a:cubicBezTo>
                <a:cubicBezTo>
                  <a:pt x="6626683" y="5724537"/>
                  <a:pt x="6573077" y="5688294"/>
                  <a:pt x="6508356" y="5692328"/>
                </a:cubicBezTo>
                <a:cubicBezTo>
                  <a:pt x="6443635" y="5696362"/>
                  <a:pt x="6001661" y="5667942"/>
                  <a:pt x="5722267" y="5692328"/>
                </a:cubicBezTo>
                <a:cubicBezTo>
                  <a:pt x="5442873" y="5716714"/>
                  <a:pt x="5095026" y="5671647"/>
                  <a:pt x="4936178" y="5692328"/>
                </a:cubicBezTo>
                <a:cubicBezTo>
                  <a:pt x="4777330" y="5713009"/>
                  <a:pt x="4543646" y="5636491"/>
                  <a:pt x="4358171" y="5692328"/>
                </a:cubicBezTo>
                <a:cubicBezTo>
                  <a:pt x="4172696" y="5748165"/>
                  <a:pt x="4182120" y="5683456"/>
                  <a:pt x="4092288" y="5692328"/>
                </a:cubicBezTo>
                <a:cubicBezTo>
                  <a:pt x="4002456" y="5701200"/>
                  <a:pt x="3763639" y="5661306"/>
                  <a:pt x="3618322" y="5692328"/>
                </a:cubicBezTo>
                <a:cubicBezTo>
                  <a:pt x="3473005" y="5723350"/>
                  <a:pt x="3285864" y="5623883"/>
                  <a:pt x="3040316" y="5692328"/>
                </a:cubicBezTo>
                <a:cubicBezTo>
                  <a:pt x="2794768" y="5760773"/>
                  <a:pt x="2897980" y="5667497"/>
                  <a:pt x="2774433" y="5692328"/>
                </a:cubicBezTo>
                <a:cubicBezTo>
                  <a:pt x="2650886" y="5717159"/>
                  <a:pt x="2473743" y="5672447"/>
                  <a:pt x="2300467" y="5692328"/>
                </a:cubicBezTo>
                <a:cubicBezTo>
                  <a:pt x="2127191" y="5712209"/>
                  <a:pt x="1859043" y="5644005"/>
                  <a:pt x="1514378" y="5692328"/>
                </a:cubicBezTo>
                <a:cubicBezTo>
                  <a:pt x="1169713" y="5740651"/>
                  <a:pt x="1311470" y="5668152"/>
                  <a:pt x="1144453" y="5692328"/>
                </a:cubicBezTo>
                <a:cubicBezTo>
                  <a:pt x="977437" y="5716504"/>
                  <a:pt x="814774" y="5637024"/>
                  <a:pt x="566447" y="5692328"/>
                </a:cubicBezTo>
                <a:cubicBezTo>
                  <a:pt x="318120" y="5747632"/>
                  <a:pt x="227314" y="5687298"/>
                  <a:pt x="0" y="5692328"/>
                </a:cubicBezTo>
                <a:cubicBezTo>
                  <a:pt x="-48778" y="5475896"/>
                  <a:pt x="65132" y="5339494"/>
                  <a:pt x="0" y="5009249"/>
                </a:cubicBezTo>
                <a:cubicBezTo>
                  <a:pt x="-65132" y="4679004"/>
                  <a:pt x="62794" y="4551250"/>
                  <a:pt x="0" y="4383093"/>
                </a:cubicBezTo>
                <a:cubicBezTo>
                  <a:pt x="-62794" y="4214936"/>
                  <a:pt x="4880" y="4139024"/>
                  <a:pt x="0" y="3984630"/>
                </a:cubicBezTo>
                <a:cubicBezTo>
                  <a:pt x="-4880" y="3830236"/>
                  <a:pt x="9877" y="3586595"/>
                  <a:pt x="0" y="3472320"/>
                </a:cubicBezTo>
                <a:cubicBezTo>
                  <a:pt x="-9877" y="3358045"/>
                  <a:pt x="16501" y="3207486"/>
                  <a:pt x="0" y="3073857"/>
                </a:cubicBezTo>
                <a:cubicBezTo>
                  <a:pt x="-16501" y="2940228"/>
                  <a:pt x="47994" y="2755145"/>
                  <a:pt x="0" y="2561548"/>
                </a:cubicBezTo>
                <a:cubicBezTo>
                  <a:pt x="-47994" y="2367951"/>
                  <a:pt x="24977" y="2200181"/>
                  <a:pt x="0" y="2049238"/>
                </a:cubicBezTo>
                <a:cubicBezTo>
                  <a:pt x="-24977" y="1898295"/>
                  <a:pt x="31104" y="1711026"/>
                  <a:pt x="0" y="1593852"/>
                </a:cubicBezTo>
                <a:cubicBezTo>
                  <a:pt x="-31104" y="1476678"/>
                  <a:pt x="34220" y="1358998"/>
                  <a:pt x="0" y="1195389"/>
                </a:cubicBezTo>
                <a:cubicBezTo>
                  <a:pt x="-34220" y="1031780"/>
                  <a:pt x="31011" y="894376"/>
                  <a:pt x="0" y="683079"/>
                </a:cubicBezTo>
                <a:cubicBezTo>
                  <a:pt x="-31011" y="471782"/>
                  <a:pt x="71622" y="218143"/>
                  <a:pt x="0" y="0"/>
                </a:cubicBezTo>
                <a:close/>
              </a:path>
              <a:path w="10404122" h="5692328" stroke="0" extrusionOk="0">
                <a:moveTo>
                  <a:pt x="0" y="0"/>
                </a:moveTo>
                <a:cubicBezTo>
                  <a:pt x="343361" y="-11157"/>
                  <a:pt x="515285" y="73500"/>
                  <a:pt x="786089" y="0"/>
                </a:cubicBezTo>
                <a:cubicBezTo>
                  <a:pt x="1056893" y="-73500"/>
                  <a:pt x="1132619" y="59169"/>
                  <a:pt x="1364096" y="0"/>
                </a:cubicBezTo>
                <a:cubicBezTo>
                  <a:pt x="1595573" y="-59169"/>
                  <a:pt x="1689997" y="1136"/>
                  <a:pt x="1838062" y="0"/>
                </a:cubicBezTo>
                <a:cubicBezTo>
                  <a:pt x="1986127" y="-1136"/>
                  <a:pt x="2223807" y="60015"/>
                  <a:pt x="2416068" y="0"/>
                </a:cubicBezTo>
                <a:cubicBezTo>
                  <a:pt x="2608329" y="-60015"/>
                  <a:pt x="2786051" y="46636"/>
                  <a:pt x="2890034" y="0"/>
                </a:cubicBezTo>
                <a:cubicBezTo>
                  <a:pt x="2994017" y="-46636"/>
                  <a:pt x="3398073" y="51532"/>
                  <a:pt x="3572082" y="0"/>
                </a:cubicBezTo>
                <a:cubicBezTo>
                  <a:pt x="3746091" y="-51532"/>
                  <a:pt x="4115622" y="10183"/>
                  <a:pt x="4254130" y="0"/>
                </a:cubicBezTo>
                <a:cubicBezTo>
                  <a:pt x="4392638" y="-10183"/>
                  <a:pt x="4545078" y="23706"/>
                  <a:pt x="4624054" y="0"/>
                </a:cubicBezTo>
                <a:cubicBezTo>
                  <a:pt x="4703030" y="-23706"/>
                  <a:pt x="4862662" y="19749"/>
                  <a:pt x="5098020" y="0"/>
                </a:cubicBezTo>
                <a:cubicBezTo>
                  <a:pt x="5333378" y="-19749"/>
                  <a:pt x="5607451" y="62860"/>
                  <a:pt x="5780068" y="0"/>
                </a:cubicBezTo>
                <a:cubicBezTo>
                  <a:pt x="5952685" y="-62860"/>
                  <a:pt x="6163742" y="45719"/>
                  <a:pt x="6358075" y="0"/>
                </a:cubicBezTo>
                <a:cubicBezTo>
                  <a:pt x="6552408" y="-45719"/>
                  <a:pt x="6661357" y="5253"/>
                  <a:pt x="6936081" y="0"/>
                </a:cubicBezTo>
                <a:cubicBezTo>
                  <a:pt x="7210805" y="-5253"/>
                  <a:pt x="7080538" y="22572"/>
                  <a:pt x="7201964" y="0"/>
                </a:cubicBezTo>
                <a:cubicBezTo>
                  <a:pt x="7323390" y="-22572"/>
                  <a:pt x="7376471" y="9506"/>
                  <a:pt x="7467848" y="0"/>
                </a:cubicBezTo>
                <a:cubicBezTo>
                  <a:pt x="7559225" y="-9506"/>
                  <a:pt x="7901701" y="61477"/>
                  <a:pt x="8045854" y="0"/>
                </a:cubicBezTo>
                <a:cubicBezTo>
                  <a:pt x="8190007" y="-61477"/>
                  <a:pt x="8384062" y="22552"/>
                  <a:pt x="8519820" y="0"/>
                </a:cubicBezTo>
                <a:cubicBezTo>
                  <a:pt x="8655578" y="-22552"/>
                  <a:pt x="8722559" y="26165"/>
                  <a:pt x="8785703" y="0"/>
                </a:cubicBezTo>
                <a:cubicBezTo>
                  <a:pt x="8848847" y="-26165"/>
                  <a:pt x="9117953" y="11948"/>
                  <a:pt x="9259669" y="0"/>
                </a:cubicBezTo>
                <a:cubicBezTo>
                  <a:pt x="9401385" y="-11948"/>
                  <a:pt x="9602387" y="20337"/>
                  <a:pt x="9733634" y="0"/>
                </a:cubicBezTo>
                <a:cubicBezTo>
                  <a:pt x="9864881" y="-20337"/>
                  <a:pt x="10221012" y="61568"/>
                  <a:pt x="10404122" y="0"/>
                </a:cubicBezTo>
                <a:cubicBezTo>
                  <a:pt x="10410720" y="236378"/>
                  <a:pt x="10367240" y="288438"/>
                  <a:pt x="10404122" y="512310"/>
                </a:cubicBezTo>
                <a:cubicBezTo>
                  <a:pt x="10441004" y="736182"/>
                  <a:pt x="10339284" y="960117"/>
                  <a:pt x="10404122" y="1138466"/>
                </a:cubicBezTo>
                <a:cubicBezTo>
                  <a:pt x="10468960" y="1316815"/>
                  <a:pt x="10374167" y="1666515"/>
                  <a:pt x="10404122" y="1821545"/>
                </a:cubicBezTo>
                <a:cubicBezTo>
                  <a:pt x="10434077" y="1976575"/>
                  <a:pt x="10385243" y="2079128"/>
                  <a:pt x="10404122" y="2333854"/>
                </a:cubicBezTo>
                <a:cubicBezTo>
                  <a:pt x="10423001" y="2588580"/>
                  <a:pt x="10399438" y="2706404"/>
                  <a:pt x="10404122" y="2960011"/>
                </a:cubicBezTo>
                <a:cubicBezTo>
                  <a:pt x="10408806" y="3213618"/>
                  <a:pt x="10353196" y="3304662"/>
                  <a:pt x="10404122" y="3472320"/>
                </a:cubicBezTo>
                <a:cubicBezTo>
                  <a:pt x="10455048" y="3639978"/>
                  <a:pt x="10369288" y="3901634"/>
                  <a:pt x="10404122" y="4041553"/>
                </a:cubicBezTo>
                <a:cubicBezTo>
                  <a:pt x="10438956" y="4181472"/>
                  <a:pt x="10340332" y="4580789"/>
                  <a:pt x="10404122" y="4724632"/>
                </a:cubicBezTo>
                <a:cubicBezTo>
                  <a:pt x="10467912" y="4868475"/>
                  <a:pt x="10392216" y="4949367"/>
                  <a:pt x="10404122" y="5123095"/>
                </a:cubicBezTo>
                <a:cubicBezTo>
                  <a:pt x="10416028" y="5296823"/>
                  <a:pt x="10400279" y="5474864"/>
                  <a:pt x="10404122" y="5692328"/>
                </a:cubicBezTo>
                <a:cubicBezTo>
                  <a:pt x="10272277" y="5702002"/>
                  <a:pt x="10131392" y="5675898"/>
                  <a:pt x="10034198" y="5692328"/>
                </a:cubicBezTo>
                <a:cubicBezTo>
                  <a:pt x="9937004" y="5708758"/>
                  <a:pt x="9597765" y="5668487"/>
                  <a:pt x="9456191" y="5692328"/>
                </a:cubicBezTo>
                <a:cubicBezTo>
                  <a:pt x="9314617" y="5716169"/>
                  <a:pt x="8929204" y="5623380"/>
                  <a:pt x="8670102" y="5692328"/>
                </a:cubicBezTo>
                <a:cubicBezTo>
                  <a:pt x="8411000" y="5761276"/>
                  <a:pt x="8339555" y="5656686"/>
                  <a:pt x="8196136" y="5692328"/>
                </a:cubicBezTo>
                <a:cubicBezTo>
                  <a:pt x="8052717" y="5727970"/>
                  <a:pt x="7805913" y="5669787"/>
                  <a:pt x="7514088" y="5692328"/>
                </a:cubicBezTo>
                <a:cubicBezTo>
                  <a:pt x="7222263" y="5714869"/>
                  <a:pt x="7325344" y="5668321"/>
                  <a:pt x="7248205" y="5692328"/>
                </a:cubicBezTo>
                <a:cubicBezTo>
                  <a:pt x="7171066" y="5716335"/>
                  <a:pt x="7084594" y="5678593"/>
                  <a:pt x="6982322" y="5692328"/>
                </a:cubicBezTo>
                <a:cubicBezTo>
                  <a:pt x="6880050" y="5706063"/>
                  <a:pt x="6571494" y="5621292"/>
                  <a:pt x="6196233" y="5692328"/>
                </a:cubicBezTo>
                <a:cubicBezTo>
                  <a:pt x="5820972" y="5763364"/>
                  <a:pt x="5971336" y="5658971"/>
                  <a:pt x="5826308" y="5692328"/>
                </a:cubicBezTo>
                <a:cubicBezTo>
                  <a:pt x="5681281" y="5725685"/>
                  <a:pt x="5292873" y="5637672"/>
                  <a:pt x="5040219" y="5692328"/>
                </a:cubicBezTo>
                <a:cubicBezTo>
                  <a:pt x="4787565" y="5746984"/>
                  <a:pt x="4542985" y="5671003"/>
                  <a:pt x="4358171" y="5692328"/>
                </a:cubicBezTo>
                <a:cubicBezTo>
                  <a:pt x="4173357" y="5713653"/>
                  <a:pt x="3878014" y="5616889"/>
                  <a:pt x="3676123" y="5692328"/>
                </a:cubicBezTo>
                <a:cubicBezTo>
                  <a:pt x="3474232" y="5767767"/>
                  <a:pt x="3418387" y="5669489"/>
                  <a:pt x="3202158" y="5692328"/>
                </a:cubicBezTo>
                <a:cubicBezTo>
                  <a:pt x="2985929" y="5715167"/>
                  <a:pt x="2728089" y="5619998"/>
                  <a:pt x="2416068" y="5692328"/>
                </a:cubicBezTo>
                <a:cubicBezTo>
                  <a:pt x="2104047" y="5764658"/>
                  <a:pt x="2041708" y="5668997"/>
                  <a:pt x="1838062" y="5692328"/>
                </a:cubicBezTo>
                <a:cubicBezTo>
                  <a:pt x="1634416" y="5715659"/>
                  <a:pt x="1423727" y="5685095"/>
                  <a:pt x="1260055" y="5692328"/>
                </a:cubicBezTo>
                <a:cubicBezTo>
                  <a:pt x="1096383" y="5699561"/>
                  <a:pt x="789273" y="5639834"/>
                  <a:pt x="578007" y="5692328"/>
                </a:cubicBezTo>
                <a:cubicBezTo>
                  <a:pt x="366741" y="5744822"/>
                  <a:pt x="287418" y="5690900"/>
                  <a:pt x="0" y="5692328"/>
                </a:cubicBezTo>
                <a:cubicBezTo>
                  <a:pt x="-50339" y="5449070"/>
                  <a:pt x="16675" y="5262018"/>
                  <a:pt x="0" y="5123095"/>
                </a:cubicBezTo>
                <a:cubicBezTo>
                  <a:pt x="-16675" y="4984172"/>
                  <a:pt x="11772" y="4833432"/>
                  <a:pt x="0" y="4553862"/>
                </a:cubicBezTo>
                <a:cubicBezTo>
                  <a:pt x="-11772" y="4274292"/>
                  <a:pt x="48786" y="4305214"/>
                  <a:pt x="0" y="4098476"/>
                </a:cubicBezTo>
                <a:cubicBezTo>
                  <a:pt x="-48786" y="3891738"/>
                  <a:pt x="46088" y="3846517"/>
                  <a:pt x="0" y="3700013"/>
                </a:cubicBezTo>
                <a:cubicBezTo>
                  <a:pt x="-46088" y="3553509"/>
                  <a:pt x="14742" y="3292287"/>
                  <a:pt x="0" y="3073857"/>
                </a:cubicBezTo>
                <a:cubicBezTo>
                  <a:pt x="-14742" y="2855427"/>
                  <a:pt x="25572" y="2710408"/>
                  <a:pt x="0" y="2561548"/>
                </a:cubicBezTo>
                <a:cubicBezTo>
                  <a:pt x="-25572" y="2412688"/>
                  <a:pt x="20784" y="2259636"/>
                  <a:pt x="0" y="1992315"/>
                </a:cubicBezTo>
                <a:cubicBezTo>
                  <a:pt x="-20784" y="1724994"/>
                  <a:pt x="19189" y="1725750"/>
                  <a:pt x="0" y="1536929"/>
                </a:cubicBezTo>
                <a:cubicBezTo>
                  <a:pt x="-19189" y="1348108"/>
                  <a:pt x="11864" y="1286959"/>
                  <a:pt x="0" y="1081542"/>
                </a:cubicBezTo>
                <a:cubicBezTo>
                  <a:pt x="-11864" y="876125"/>
                  <a:pt x="42771" y="534327"/>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83892374">
                  <a:prstGeom prst="rect">
                    <a:avLst/>
                  </a:prstGeom>
                  <ask:type>
                    <ask:lineSketchScribble/>
                  </ask:type>
                </ask:lineSketchStyleProps>
              </a:ext>
            </a:extLst>
          </a:ln>
        </p:spPr>
        <p:txBody>
          <a:bodyPr wrap="square">
            <a:spAutoFit/>
          </a:bodyPr>
          <a:lstStyle/>
          <a:p>
            <a:pPr algn="just">
              <a:lnSpc>
                <a:spcPct val="110000"/>
              </a:lnSpc>
              <a:spcAft>
                <a:spcPts val="300"/>
              </a:spcAft>
            </a:pPr>
            <a:r>
              <a:rPr lang="fr-FR" b="1" i="1" dirty="0">
                <a:latin typeface="Calibri" panose="020F0502020204030204" pitchFamily="34" charset="0"/>
                <a:ea typeface="Calibri" panose="020F0502020204030204" pitchFamily="34" charset="0"/>
                <a:cs typeface="Times New Roman" panose="02020603050405020304" pitchFamily="18" charset="0"/>
              </a:rPr>
              <a:t>Je suis Eugène </a:t>
            </a:r>
            <a:r>
              <a:rPr lang="fr-FR" b="1" i="1" dirty="0" err="1">
                <a:latin typeface="Calibri" panose="020F0502020204030204" pitchFamily="34" charset="0"/>
                <a:ea typeface="Calibri" panose="020F0502020204030204" pitchFamily="34" charset="0"/>
                <a:cs typeface="Times New Roman" panose="02020603050405020304" pitchFamily="18" charset="0"/>
              </a:rPr>
              <a:t>Volcy</a:t>
            </a:r>
            <a:r>
              <a:rPr lang="fr-FR" b="1" i="1" dirty="0">
                <a:latin typeface="Calibri" panose="020F0502020204030204" pitchFamily="34" charset="0"/>
                <a:ea typeface="Calibri" panose="020F0502020204030204" pitchFamily="34" charset="0"/>
                <a:cs typeface="Times New Roman" panose="02020603050405020304" pitchFamily="18" charset="0"/>
              </a:rPr>
              <a:t> </a:t>
            </a:r>
            <a:r>
              <a:rPr lang="fr-FR" b="1" i="1" dirty="0" err="1">
                <a:latin typeface="Calibri" panose="020F0502020204030204" pitchFamily="34" charset="0"/>
                <a:ea typeface="Calibri" panose="020F0502020204030204" pitchFamily="34" charset="0"/>
                <a:cs typeface="Times New Roman" panose="02020603050405020304" pitchFamily="18" charset="0"/>
              </a:rPr>
              <a:t>Focard</a:t>
            </a:r>
            <a:r>
              <a:rPr lang="fr-FR" b="1" i="1" dirty="0">
                <a:latin typeface="Calibri" panose="020F0502020204030204" pitchFamily="34" charset="0"/>
                <a:ea typeface="Calibri" panose="020F0502020204030204" pitchFamily="34" charset="0"/>
                <a:cs typeface="Times New Roman" panose="02020603050405020304" pitchFamily="18" charset="0"/>
              </a:rPr>
              <a:t>. </a:t>
            </a:r>
            <a:r>
              <a:rPr lang="fr-FR" i="1" dirty="0">
                <a:latin typeface="Calibri" panose="020F0502020204030204" pitchFamily="34" charset="0"/>
                <a:ea typeface="Calibri" panose="020F0502020204030204" pitchFamily="34" charset="0"/>
                <a:cs typeface="Times New Roman" panose="02020603050405020304" pitchFamily="18" charset="0"/>
              </a:rPr>
              <a:t>J'ai fait une longue carrière de greffier de justice dans la colonie de l'île Bourbon. Je suis arrivé dans cette colonie reculée dans l'espoir de posséder un lopin de terre Je voulais aussi une vie sans accroc C'est bien connu, le monde parisien de la justice est dur. Les gens sont prêts à tous les coups bas pour réussir leur carrière. Là-bas, je voulais simplement fonder une famille aimante et pouvoir donner mon amour à une femme et à des enfants.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L'une des affaires dont je me souviens le plus est celle dans laquelle j'ai dû défendre le nommé Edmond </a:t>
            </a:r>
            <a:r>
              <a:rPr lang="fr-FR" i="1" dirty="0" err="1">
                <a:latin typeface="Calibri" panose="020F0502020204030204" pitchFamily="34" charset="0"/>
                <a:ea typeface="Calibri" panose="020F0502020204030204" pitchFamily="34" charset="0"/>
                <a:cs typeface="Times New Roman" panose="02020603050405020304" pitchFamily="18" charset="0"/>
              </a:rPr>
              <a:t>Albius</a:t>
            </a:r>
            <a:r>
              <a:rPr lang="fr-FR" i="1" dirty="0">
                <a:latin typeface="Calibri" panose="020F0502020204030204" pitchFamily="34" charset="0"/>
                <a:ea typeface="Calibri" panose="020F0502020204030204" pitchFamily="34" charset="0"/>
                <a:cs typeface="Times New Roman" panose="02020603050405020304" pitchFamily="18" charset="0"/>
              </a:rPr>
              <a:t>, un homme de couleur libre, en 1863. Un jour, il s'est présenté devant moi alors que je rentrais chez moi. Il était vêtu de haillons et avait un visage émacié. J'ai donc ressenti une profonde tristesse. Je l'écoutais attentivement, il parlait créole, cette langue inventée par les anciens esclaves et que les colons commençaient à adopter. Je me suis alors demandé ce que notre société esclavagiste avait fait de ces pauvres hommes.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Il avait besoin de mon aide pour le défendre dans un procès. Ce dernier, qui était alors encore esclave de Monsieur Ferréol Beaumont, avait découvert comment féconder la fleur de vanille, et grâce à cette découverte avait fait la fortune non seulement de son ancien maître mais aussi de toute la colonie. Jean Michel Claude Richard voulait revendiquer la paternité de cette découverte. Il était alors évident que l'affaire semblait perdue d'avance vu la situation des hommes de couleur sur cette île de la Réunion. Néanmoins, j'ai voulu l'aider. Ainsi, quel aurait pu être le résultat de cette affaire, je croyais participer à ma manière à laver la honte et l'horreur que mes pairs avaient commises à l'encontre de ces gens de couleur.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Au final, le vrai pouvoir n'était-il pas là?</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083791" y="4094360"/>
            <a:ext cx="1063405"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a:t>
            </a: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4-Jean-Michel-FR">
            <a:hlinkClick r:id="" action="ppaction://media"/>
            <a:extLst>
              <a:ext uri="{FF2B5EF4-FFF2-40B4-BE49-F238E27FC236}">
                <a16:creationId xmlns:a16="http://schemas.microsoft.com/office/drawing/2014/main" id="{EB5AC08C-0148-1469-B895-6D4FFDB800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8835" y="4768273"/>
            <a:ext cx="1732942" cy="1732942"/>
          </a:xfrm>
          <a:prstGeom prst="rect">
            <a:avLst/>
          </a:prstGeom>
        </p:spPr>
      </p:pic>
      <p:pic>
        <p:nvPicPr>
          <p:cNvPr id="18" name="Image 1">
            <a:extLst>
              <a:ext uri="{FF2B5EF4-FFF2-40B4-BE49-F238E27FC236}">
                <a16:creationId xmlns:a16="http://schemas.microsoft.com/office/drawing/2014/main" id="{2BED3391-B978-4018-A0E2-EEE195B46A89}"/>
              </a:ext>
            </a:extLst>
          </p:cNvPr>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25778" y="1858691"/>
            <a:ext cx="1190625" cy="1524000"/>
          </a:xfrm>
          <a:prstGeom prst="rect">
            <a:avLst/>
          </a:prstGeom>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557686" y="1825624"/>
            <a:ext cx="10408536" cy="4796401"/>
          </a:xfrm>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Je suis le Sieur Jean-Michel Claude Richard. </a:t>
            </a:r>
            <a:r>
              <a:rPr lang="fr-FR" sz="2400" i="1" dirty="0">
                <a:latin typeface="Calibri" panose="020F0502020204030204" pitchFamily="34" charset="0"/>
                <a:ea typeface="Calibri" panose="020F0502020204030204" pitchFamily="34" charset="0"/>
                <a:cs typeface="Times New Roman" panose="02020603050405020304" pitchFamily="18" charset="0"/>
              </a:rPr>
              <a:t>Je suis arrivé dans la colonie à la fin de 1831 pour assumer la tâche de botaniste du jardin du Roi dans le quartier Saint-Denis. J'appartiens à une famille de négociants bordelais et j'ai choisi cette lointaine colonie pour y trouver honneur, pouvoir et pourquoi pas, fortune</a:t>
            </a:r>
            <a:r>
              <a:rPr lang="fr-FR"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fr-FR" sz="2400" i="1" dirty="0">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EEBCD6-A48C-4A5F-87F0-D61331D5EEFF}"/>
              </a:ext>
            </a:extLst>
          </p:cNvPr>
          <p:cNvSpPr txBox="1"/>
          <p:nvPr/>
        </p:nvSpPr>
        <p:spPr>
          <a:xfrm>
            <a:off x="310443" y="1913163"/>
            <a:ext cx="9931738" cy="3693319"/>
          </a:xfrm>
          <a:custGeom>
            <a:avLst/>
            <a:gdLst>
              <a:gd name="connsiteX0" fmla="*/ 0 w 9931738"/>
              <a:gd name="connsiteY0" fmla="*/ 0 h 3693319"/>
              <a:gd name="connsiteX1" fmla="*/ 484903 w 9931738"/>
              <a:gd name="connsiteY1" fmla="*/ 0 h 3693319"/>
              <a:gd name="connsiteX2" fmla="*/ 771170 w 9931738"/>
              <a:gd name="connsiteY2" fmla="*/ 0 h 3693319"/>
              <a:gd name="connsiteX3" fmla="*/ 1256073 w 9931738"/>
              <a:gd name="connsiteY3" fmla="*/ 0 h 3693319"/>
              <a:gd name="connsiteX4" fmla="*/ 1740975 w 9931738"/>
              <a:gd name="connsiteY4" fmla="*/ 0 h 3693319"/>
              <a:gd name="connsiteX5" fmla="*/ 2126560 w 9931738"/>
              <a:gd name="connsiteY5" fmla="*/ 0 h 3693319"/>
              <a:gd name="connsiteX6" fmla="*/ 2412828 w 9931738"/>
              <a:gd name="connsiteY6" fmla="*/ 0 h 3693319"/>
              <a:gd name="connsiteX7" fmla="*/ 3195683 w 9931738"/>
              <a:gd name="connsiteY7" fmla="*/ 0 h 3693319"/>
              <a:gd name="connsiteX8" fmla="*/ 3680585 w 9931738"/>
              <a:gd name="connsiteY8" fmla="*/ 0 h 3693319"/>
              <a:gd name="connsiteX9" fmla="*/ 4066170 w 9931738"/>
              <a:gd name="connsiteY9" fmla="*/ 0 h 3693319"/>
              <a:gd name="connsiteX10" fmla="*/ 4451756 w 9931738"/>
              <a:gd name="connsiteY10" fmla="*/ 0 h 3693319"/>
              <a:gd name="connsiteX11" fmla="*/ 5035975 w 9931738"/>
              <a:gd name="connsiteY11" fmla="*/ 0 h 3693319"/>
              <a:gd name="connsiteX12" fmla="*/ 5620195 w 9931738"/>
              <a:gd name="connsiteY12" fmla="*/ 0 h 3693319"/>
              <a:gd name="connsiteX13" fmla="*/ 5906463 w 9931738"/>
              <a:gd name="connsiteY13" fmla="*/ 0 h 3693319"/>
              <a:gd name="connsiteX14" fmla="*/ 6391366 w 9931738"/>
              <a:gd name="connsiteY14" fmla="*/ 0 h 3693319"/>
              <a:gd name="connsiteX15" fmla="*/ 6776951 w 9931738"/>
              <a:gd name="connsiteY15" fmla="*/ 0 h 3693319"/>
              <a:gd name="connsiteX16" fmla="*/ 7559805 w 9931738"/>
              <a:gd name="connsiteY16" fmla="*/ 0 h 3693319"/>
              <a:gd name="connsiteX17" fmla="*/ 8144025 w 9931738"/>
              <a:gd name="connsiteY17" fmla="*/ 0 h 3693319"/>
              <a:gd name="connsiteX18" fmla="*/ 8728245 w 9931738"/>
              <a:gd name="connsiteY18" fmla="*/ 0 h 3693319"/>
              <a:gd name="connsiteX19" fmla="*/ 9014513 w 9931738"/>
              <a:gd name="connsiteY19" fmla="*/ 0 h 3693319"/>
              <a:gd name="connsiteX20" fmla="*/ 9931738 w 9931738"/>
              <a:gd name="connsiteY20" fmla="*/ 0 h 3693319"/>
              <a:gd name="connsiteX21" fmla="*/ 9931738 w 9931738"/>
              <a:gd name="connsiteY21" fmla="*/ 527617 h 3693319"/>
              <a:gd name="connsiteX22" fmla="*/ 9931738 w 9931738"/>
              <a:gd name="connsiteY22" fmla="*/ 1018301 h 3693319"/>
              <a:gd name="connsiteX23" fmla="*/ 9931738 w 9931738"/>
              <a:gd name="connsiteY23" fmla="*/ 1619784 h 3693319"/>
              <a:gd name="connsiteX24" fmla="*/ 9931738 w 9931738"/>
              <a:gd name="connsiteY24" fmla="*/ 2147401 h 3693319"/>
              <a:gd name="connsiteX25" fmla="*/ 9931738 w 9931738"/>
              <a:gd name="connsiteY25" fmla="*/ 2675018 h 3693319"/>
              <a:gd name="connsiteX26" fmla="*/ 9931738 w 9931738"/>
              <a:gd name="connsiteY26" fmla="*/ 3693319 h 3693319"/>
              <a:gd name="connsiteX27" fmla="*/ 9347518 w 9931738"/>
              <a:gd name="connsiteY27" fmla="*/ 3693319 h 3693319"/>
              <a:gd name="connsiteX28" fmla="*/ 8961933 w 9931738"/>
              <a:gd name="connsiteY28" fmla="*/ 3693319 h 3693319"/>
              <a:gd name="connsiteX29" fmla="*/ 8576348 w 9931738"/>
              <a:gd name="connsiteY29" fmla="*/ 3693319 h 3693319"/>
              <a:gd name="connsiteX30" fmla="*/ 8290080 w 9931738"/>
              <a:gd name="connsiteY30" fmla="*/ 3693319 h 3693319"/>
              <a:gd name="connsiteX31" fmla="*/ 8003812 w 9931738"/>
              <a:gd name="connsiteY31" fmla="*/ 3693319 h 3693319"/>
              <a:gd name="connsiteX32" fmla="*/ 7220958 w 9931738"/>
              <a:gd name="connsiteY32" fmla="*/ 3693319 h 3693319"/>
              <a:gd name="connsiteX33" fmla="*/ 6934690 w 9931738"/>
              <a:gd name="connsiteY33" fmla="*/ 3693319 h 3693319"/>
              <a:gd name="connsiteX34" fmla="*/ 6251153 w 9931738"/>
              <a:gd name="connsiteY34" fmla="*/ 3693319 h 3693319"/>
              <a:gd name="connsiteX35" fmla="*/ 5567615 w 9931738"/>
              <a:gd name="connsiteY35" fmla="*/ 3693319 h 3693319"/>
              <a:gd name="connsiteX36" fmla="*/ 5281348 w 9931738"/>
              <a:gd name="connsiteY36" fmla="*/ 3693319 h 3693319"/>
              <a:gd name="connsiteX37" fmla="*/ 4995080 w 9931738"/>
              <a:gd name="connsiteY37" fmla="*/ 3693319 h 3693319"/>
              <a:gd name="connsiteX38" fmla="*/ 4212225 w 9931738"/>
              <a:gd name="connsiteY38" fmla="*/ 3693319 h 3693319"/>
              <a:gd name="connsiteX39" fmla="*/ 3826640 w 9931738"/>
              <a:gd name="connsiteY39" fmla="*/ 3693319 h 3693319"/>
              <a:gd name="connsiteX40" fmla="*/ 3242420 w 9931738"/>
              <a:gd name="connsiteY40" fmla="*/ 3693319 h 3693319"/>
              <a:gd name="connsiteX41" fmla="*/ 2757518 w 9931738"/>
              <a:gd name="connsiteY41" fmla="*/ 3693319 h 3693319"/>
              <a:gd name="connsiteX42" fmla="*/ 2371933 w 9931738"/>
              <a:gd name="connsiteY42" fmla="*/ 3693319 h 3693319"/>
              <a:gd name="connsiteX43" fmla="*/ 1986348 w 9931738"/>
              <a:gd name="connsiteY43" fmla="*/ 3693319 h 3693319"/>
              <a:gd name="connsiteX44" fmla="*/ 1600762 w 9931738"/>
              <a:gd name="connsiteY44" fmla="*/ 3693319 h 3693319"/>
              <a:gd name="connsiteX45" fmla="*/ 1314495 w 9931738"/>
              <a:gd name="connsiteY45" fmla="*/ 3693319 h 3693319"/>
              <a:gd name="connsiteX46" fmla="*/ 730275 w 9931738"/>
              <a:gd name="connsiteY46" fmla="*/ 3693319 h 3693319"/>
              <a:gd name="connsiteX47" fmla="*/ 0 w 9931738"/>
              <a:gd name="connsiteY47" fmla="*/ 3693319 h 3693319"/>
              <a:gd name="connsiteX48" fmla="*/ 0 w 9931738"/>
              <a:gd name="connsiteY48" fmla="*/ 3091836 h 3693319"/>
              <a:gd name="connsiteX49" fmla="*/ 0 w 9931738"/>
              <a:gd name="connsiteY49" fmla="*/ 2601152 h 3693319"/>
              <a:gd name="connsiteX50" fmla="*/ 0 w 9931738"/>
              <a:gd name="connsiteY50" fmla="*/ 2184334 h 3693319"/>
              <a:gd name="connsiteX51" fmla="*/ 0 w 9931738"/>
              <a:gd name="connsiteY51" fmla="*/ 1767517 h 3693319"/>
              <a:gd name="connsiteX52" fmla="*/ 0 w 9931738"/>
              <a:gd name="connsiteY52" fmla="*/ 1313766 h 3693319"/>
              <a:gd name="connsiteX53" fmla="*/ 0 w 9931738"/>
              <a:gd name="connsiteY53" fmla="*/ 749216 h 3693319"/>
              <a:gd name="connsiteX54" fmla="*/ 0 w 9931738"/>
              <a:gd name="connsiteY54" fmla="*/ 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931738" h="3693319" fill="none" extrusionOk="0">
                <a:moveTo>
                  <a:pt x="0" y="0"/>
                </a:moveTo>
                <a:cubicBezTo>
                  <a:pt x="199170" y="-13435"/>
                  <a:pt x="385218" y="36870"/>
                  <a:pt x="484903" y="0"/>
                </a:cubicBezTo>
                <a:cubicBezTo>
                  <a:pt x="584588" y="-36870"/>
                  <a:pt x="672747" y="11417"/>
                  <a:pt x="771170" y="0"/>
                </a:cubicBezTo>
                <a:cubicBezTo>
                  <a:pt x="869593" y="-11417"/>
                  <a:pt x="1036296" y="30026"/>
                  <a:pt x="1256073" y="0"/>
                </a:cubicBezTo>
                <a:cubicBezTo>
                  <a:pt x="1475850" y="-30026"/>
                  <a:pt x="1582620" y="47550"/>
                  <a:pt x="1740975" y="0"/>
                </a:cubicBezTo>
                <a:cubicBezTo>
                  <a:pt x="1899330" y="-47550"/>
                  <a:pt x="2035398" y="23361"/>
                  <a:pt x="2126560" y="0"/>
                </a:cubicBezTo>
                <a:cubicBezTo>
                  <a:pt x="2217722" y="-23361"/>
                  <a:pt x="2325292" y="4622"/>
                  <a:pt x="2412828" y="0"/>
                </a:cubicBezTo>
                <a:cubicBezTo>
                  <a:pt x="2500364" y="-4622"/>
                  <a:pt x="2904594" y="34684"/>
                  <a:pt x="3195683" y="0"/>
                </a:cubicBezTo>
                <a:cubicBezTo>
                  <a:pt x="3486772" y="-34684"/>
                  <a:pt x="3533903" y="39991"/>
                  <a:pt x="3680585" y="0"/>
                </a:cubicBezTo>
                <a:cubicBezTo>
                  <a:pt x="3827267" y="-39991"/>
                  <a:pt x="3988190" y="10832"/>
                  <a:pt x="4066170" y="0"/>
                </a:cubicBezTo>
                <a:cubicBezTo>
                  <a:pt x="4144150" y="-10832"/>
                  <a:pt x="4301674" y="37621"/>
                  <a:pt x="4451756" y="0"/>
                </a:cubicBezTo>
                <a:cubicBezTo>
                  <a:pt x="4601838" y="-37621"/>
                  <a:pt x="4761780" y="9990"/>
                  <a:pt x="5035975" y="0"/>
                </a:cubicBezTo>
                <a:cubicBezTo>
                  <a:pt x="5310170" y="-9990"/>
                  <a:pt x="5486364" y="68784"/>
                  <a:pt x="5620195" y="0"/>
                </a:cubicBezTo>
                <a:cubicBezTo>
                  <a:pt x="5754026" y="-68784"/>
                  <a:pt x="5809216" y="25486"/>
                  <a:pt x="5906463" y="0"/>
                </a:cubicBezTo>
                <a:cubicBezTo>
                  <a:pt x="6003710" y="-25486"/>
                  <a:pt x="6180037" y="26670"/>
                  <a:pt x="6391366" y="0"/>
                </a:cubicBezTo>
                <a:cubicBezTo>
                  <a:pt x="6602695" y="-26670"/>
                  <a:pt x="6664391" y="45035"/>
                  <a:pt x="6776951" y="0"/>
                </a:cubicBezTo>
                <a:cubicBezTo>
                  <a:pt x="6889512" y="-45035"/>
                  <a:pt x="7265460" y="44502"/>
                  <a:pt x="7559805" y="0"/>
                </a:cubicBezTo>
                <a:cubicBezTo>
                  <a:pt x="7854150" y="-44502"/>
                  <a:pt x="7930515" y="17035"/>
                  <a:pt x="8144025" y="0"/>
                </a:cubicBezTo>
                <a:cubicBezTo>
                  <a:pt x="8357535" y="-17035"/>
                  <a:pt x="8577620" y="54088"/>
                  <a:pt x="8728245" y="0"/>
                </a:cubicBezTo>
                <a:cubicBezTo>
                  <a:pt x="8878870" y="-54088"/>
                  <a:pt x="8936860" y="7928"/>
                  <a:pt x="9014513" y="0"/>
                </a:cubicBezTo>
                <a:cubicBezTo>
                  <a:pt x="9092166" y="-7928"/>
                  <a:pt x="9478256" y="43819"/>
                  <a:pt x="9931738" y="0"/>
                </a:cubicBezTo>
                <a:cubicBezTo>
                  <a:pt x="9954680" y="118845"/>
                  <a:pt x="9889267" y="316297"/>
                  <a:pt x="9931738" y="527617"/>
                </a:cubicBezTo>
                <a:cubicBezTo>
                  <a:pt x="9974209" y="738937"/>
                  <a:pt x="9882191" y="803196"/>
                  <a:pt x="9931738" y="1018301"/>
                </a:cubicBezTo>
                <a:cubicBezTo>
                  <a:pt x="9981285" y="1233406"/>
                  <a:pt x="9885264" y="1348459"/>
                  <a:pt x="9931738" y="1619784"/>
                </a:cubicBezTo>
                <a:cubicBezTo>
                  <a:pt x="9978212" y="1891109"/>
                  <a:pt x="9878928" y="1951746"/>
                  <a:pt x="9931738" y="2147401"/>
                </a:cubicBezTo>
                <a:cubicBezTo>
                  <a:pt x="9984548" y="2343056"/>
                  <a:pt x="9927853" y="2463858"/>
                  <a:pt x="9931738" y="2675018"/>
                </a:cubicBezTo>
                <a:cubicBezTo>
                  <a:pt x="9935623" y="2886178"/>
                  <a:pt x="9927672" y="3305264"/>
                  <a:pt x="9931738" y="3693319"/>
                </a:cubicBezTo>
                <a:cubicBezTo>
                  <a:pt x="9730299" y="3715710"/>
                  <a:pt x="9523673" y="3658253"/>
                  <a:pt x="9347518" y="3693319"/>
                </a:cubicBezTo>
                <a:cubicBezTo>
                  <a:pt x="9171363" y="3728385"/>
                  <a:pt x="9065851" y="3674511"/>
                  <a:pt x="8961933" y="3693319"/>
                </a:cubicBezTo>
                <a:cubicBezTo>
                  <a:pt x="8858015" y="3712127"/>
                  <a:pt x="8716567" y="3662397"/>
                  <a:pt x="8576348" y="3693319"/>
                </a:cubicBezTo>
                <a:cubicBezTo>
                  <a:pt x="8436130" y="3724241"/>
                  <a:pt x="8388362" y="3678001"/>
                  <a:pt x="8290080" y="3693319"/>
                </a:cubicBezTo>
                <a:cubicBezTo>
                  <a:pt x="8191798" y="3708637"/>
                  <a:pt x="8144965" y="3675274"/>
                  <a:pt x="8003812" y="3693319"/>
                </a:cubicBezTo>
                <a:cubicBezTo>
                  <a:pt x="7862659" y="3711364"/>
                  <a:pt x="7611002" y="3619190"/>
                  <a:pt x="7220958" y="3693319"/>
                </a:cubicBezTo>
                <a:cubicBezTo>
                  <a:pt x="6830914" y="3767448"/>
                  <a:pt x="7014297" y="3682767"/>
                  <a:pt x="6934690" y="3693319"/>
                </a:cubicBezTo>
                <a:cubicBezTo>
                  <a:pt x="6855083" y="3703871"/>
                  <a:pt x="6412565" y="3627034"/>
                  <a:pt x="6251153" y="3693319"/>
                </a:cubicBezTo>
                <a:cubicBezTo>
                  <a:pt x="6089741" y="3759604"/>
                  <a:pt x="5848290" y="3652646"/>
                  <a:pt x="5567615" y="3693319"/>
                </a:cubicBezTo>
                <a:cubicBezTo>
                  <a:pt x="5286940" y="3733992"/>
                  <a:pt x="5371971" y="3671833"/>
                  <a:pt x="5281348" y="3693319"/>
                </a:cubicBezTo>
                <a:cubicBezTo>
                  <a:pt x="5190725" y="3714805"/>
                  <a:pt x="5059953" y="3676599"/>
                  <a:pt x="4995080" y="3693319"/>
                </a:cubicBezTo>
                <a:cubicBezTo>
                  <a:pt x="4930207" y="3710039"/>
                  <a:pt x="4368866" y="3657557"/>
                  <a:pt x="4212225" y="3693319"/>
                </a:cubicBezTo>
                <a:cubicBezTo>
                  <a:pt x="4055585" y="3729081"/>
                  <a:pt x="3958162" y="3690521"/>
                  <a:pt x="3826640" y="3693319"/>
                </a:cubicBezTo>
                <a:cubicBezTo>
                  <a:pt x="3695118" y="3696117"/>
                  <a:pt x="3360746" y="3691135"/>
                  <a:pt x="3242420" y="3693319"/>
                </a:cubicBezTo>
                <a:cubicBezTo>
                  <a:pt x="3124094" y="3695503"/>
                  <a:pt x="2940570" y="3661868"/>
                  <a:pt x="2757518" y="3693319"/>
                </a:cubicBezTo>
                <a:cubicBezTo>
                  <a:pt x="2574466" y="3724770"/>
                  <a:pt x="2508687" y="3667321"/>
                  <a:pt x="2371933" y="3693319"/>
                </a:cubicBezTo>
                <a:cubicBezTo>
                  <a:pt x="2235180" y="3719317"/>
                  <a:pt x="2088870" y="3656877"/>
                  <a:pt x="1986348" y="3693319"/>
                </a:cubicBezTo>
                <a:cubicBezTo>
                  <a:pt x="1883827" y="3729761"/>
                  <a:pt x="1697607" y="3676168"/>
                  <a:pt x="1600762" y="3693319"/>
                </a:cubicBezTo>
                <a:cubicBezTo>
                  <a:pt x="1503917" y="3710470"/>
                  <a:pt x="1372139" y="3676596"/>
                  <a:pt x="1314495" y="3693319"/>
                </a:cubicBezTo>
                <a:cubicBezTo>
                  <a:pt x="1256851" y="3710042"/>
                  <a:pt x="881083" y="3686451"/>
                  <a:pt x="730275" y="3693319"/>
                </a:cubicBezTo>
                <a:cubicBezTo>
                  <a:pt x="579467" y="3700187"/>
                  <a:pt x="156567" y="3687196"/>
                  <a:pt x="0" y="3693319"/>
                </a:cubicBezTo>
                <a:cubicBezTo>
                  <a:pt x="-23260" y="3479759"/>
                  <a:pt x="6497" y="3283840"/>
                  <a:pt x="0" y="3091836"/>
                </a:cubicBezTo>
                <a:cubicBezTo>
                  <a:pt x="-6497" y="2899832"/>
                  <a:pt x="27980" y="2815746"/>
                  <a:pt x="0" y="2601152"/>
                </a:cubicBezTo>
                <a:cubicBezTo>
                  <a:pt x="-27980" y="2386558"/>
                  <a:pt x="18032" y="2379574"/>
                  <a:pt x="0" y="2184334"/>
                </a:cubicBezTo>
                <a:cubicBezTo>
                  <a:pt x="-18032" y="1989094"/>
                  <a:pt x="29813" y="1899963"/>
                  <a:pt x="0" y="1767517"/>
                </a:cubicBezTo>
                <a:cubicBezTo>
                  <a:pt x="-29813" y="1635071"/>
                  <a:pt x="18403" y="1409676"/>
                  <a:pt x="0" y="1313766"/>
                </a:cubicBezTo>
                <a:cubicBezTo>
                  <a:pt x="-18403" y="1217856"/>
                  <a:pt x="21263" y="936652"/>
                  <a:pt x="0" y="749216"/>
                </a:cubicBezTo>
                <a:cubicBezTo>
                  <a:pt x="-21263" y="561780"/>
                  <a:pt x="86114" y="261734"/>
                  <a:pt x="0" y="0"/>
                </a:cubicBezTo>
                <a:close/>
              </a:path>
              <a:path w="9931738" h="3693319" stroke="0" extrusionOk="0">
                <a:moveTo>
                  <a:pt x="0" y="0"/>
                </a:moveTo>
                <a:cubicBezTo>
                  <a:pt x="365118" y="-62040"/>
                  <a:pt x="504437" y="49267"/>
                  <a:pt x="782855" y="0"/>
                </a:cubicBezTo>
                <a:cubicBezTo>
                  <a:pt x="1061274" y="-49267"/>
                  <a:pt x="1057459" y="32760"/>
                  <a:pt x="1267757" y="0"/>
                </a:cubicBezTo>
                <a:cubicBezTo>
                  <a:pt x="1478055" y="-32760"/>
                  <a:pt x="1586699" y="53818"/>
                  <a:pt x="1752660" y="0"/>
                </a:cubicBezTo>
                <a:cubicBezTo>
                  <a:pt x="1918621" y="-53818"/>
                  <a:pt x="2106277" y="31937"/>
                  <a:pt x="2237562" y="0"/>
                </a:cubicBezTo>
                <a:cubicBezTo>
                  <a:pt x="2368847" y="-31937"/>
                  <a:pt x="2795799" y="34954"/>
                  <a:pt x="3020417" y="0"/>
                </a:cubicBezTo>
                <a:cubicBezTo>
                  <a:pt x="3245035" y="-34954"/>
                  <a:pt x="3478721" y="85748"/>
                  <a:pt x="3803271" y="0"/>
                </a:cubicBezTo>
                <a:cubicBezTo>
                  <a:pt x="4127821" y="-85748"/>
                  <a:pt x="4241987" y="30247"/>
                  <a:pt x="4586126" y="0"/>
                </a:cubicBezTo>
                <a:cubicBezTo>
                  <a:pt x="4930265" y="-30247"/>
                  <a:pt x="4863930" y="37871"/>
                  <a:pt x="5071029" y="0"/>
                </a:cubicBezTo>
                <a:cubicBezTo>
                  <a:pt x="5278128" y="-37871"/>
                  <a:pt x="5454494" y="53678"/>
                  <a:pt x="5754566" y="0"/>
                </a:cubicBezTo>
                <a:cubicBezTo>
                  <a:pt x="6054638" y="-53678"/>
                  <a:pt x="6089660" y="50926"/>
                  <a:pt x="6239468" y="0"/>
                </a:cubicBezTo>
                <a:cubicBezTo>
                  <a:pt x="6389276" y="-50926"/>
                  <a:pt x="6544478" y="45236"/>
                  <a:pt x="6625053" y="0"/>
                </a:cubicBezTo>
                <a:cubicBezTo>
                  <a:pt x="6705628" y="-45236"/>
                  <a:pt x="6770672" y="17132"/>
                  <a:pt x="6911321" y="0"/>
                </a:cubicBezTo>
                <a:cubicBezTo>
                  <a:pt x="7051970" y="-17132"/>
                  <a:pt x="7369731" y="55771"/>
                  <a:pt x="7694176" y="0"/>
                </a:cubicBezTo>
                <a:cubicBezTo>
                  <a:pt x="8018622" y="-55771"/>
                  <a:pt x="8012687" y="814"/>
                  <a:pt x="8179078" y="0"/>
                </a:cubicBezTo>
                <a:cubicBezTo>
                  <a:pt x="8345469" y="-814"/>
                  <a:pt x="8567643" y="50827"/>
                  <a:pt x="8862616" y="0"/>
                </a:cubicBezTo>
                <a:cubicBezTo>
                  <a:pt x="9157589" y="-50827"/>
                  <a:pt x="9595957" y="120745"/>
                  <a:pt x="9931738" y="0"/>
                </a:cubicBezTo>
                <a:cubicBezTo>
                  <a:pt x="9973546" y="213532"/>
                  <a:pt x="9899408" y="421579"/>
                  <a:pt x="9931738" y="527617"/>
                </a:cubicBezTo>
                <a:cubicBezTo>
                  <a:pt x="9964068" y="633655"/>
                  <a:pt x="9894419" y="912136"/>
                  <a:pt x="9931738" y="1018301"/>
                </a:cubicBezTo>
                <a:cubicBezTo>
                  <a:pt x="9969057" y="1124466"/>
                  <a:pt x="9901507" y="1495299"/>
                  <a:pt x="9931738" y="1619784"/>
                </a:cubicBezTo>
                <a:cubicBezTo>
                  <a:pt x="9961969" y="1744269"/>
                  <a:pt x="9902597" y="2025796"/>
                  <a:pt x="9931738" y="2184334"/>
                </a:cubicBezTo>
                <a:cubicBezTo>
                  <a:pt x="9960879" y="2342872"/>
                  <a:pt x="9896349" y="2466318"/>
                  <a:pt x="9931738" y="2601152"/>
                </a:cubicBezTo>
                <a:cubicBezTo>
                  <a:pt x="9967127" y="2735986"/>
                  <a:pt x="9879937" y="3016375"/>
                  <a:pt x="9931738" y="3165702"/>
                </a:cubicBezTo>
                <a:cubicBezTo>
                  <a:pt x="9983539" y="3315029"/>
                  <a:pt x="9900180" y="3587396"/>
                  <a:pt x="9931738" y="3693319"/>
                </a:cubicBezTo>
                <a:cubicBezTo>
                  <a:pt x="9776041" y="3708489"/>
                  <a:pt x="9579222" y="3651283"/>
                  <a:pt x="9446835" y="3693319"/>
                </a:cubicBezTo>
                <a:cubicBezTo>
                  <a:pt x="9314448" y="3735355"/>
                  <a:pt x="8957156" y="3658227"/>
                  <a:pt x="8663981" y="3693319"/>
                </a:cubicBezTo>
                <a:cubicBezTo>
                  <a:pt x="8370806" y="3728411"/>
                  <a:pt x="8425295" y="3662105"/>
                  <a:pt x="8278396" y="3693319"/>
                </a:cubicBezTo>
                <a:cubicBezTo>
                  <a:pt x="8131497" y="3724533"/>
                  <a:pt x="8006958" y="3657040"/>
                  <a:pt x="7892811" y="3693319"/>
                </a:cubicBezTo>
                <a:cubicBezTo>
                  <a:pt x="7778664" y="3729598"/>
                  <a:pt x="7712295" y="3678386"/>
                  <a:pt x="7606543" y="3693319"/>
                </a:cubicBezTo>
                <a:cubicBezTo>
                  <a:pt x="7500791" y="3708252"/>
                  <a:pt x="7189869" y="3663380"/>
                  <a:pt x="7022323" y="3693319"/>
                </a:cubicBezTo>
                <a:cubicBezTo>
                  <a:pt x="6854777" y="3723258"/>
                  <a:pt x="6590119" y="3628931"/>
                  <a:pt x="6338786" y="3693319"/>
                </a:cubicBezTo>
                <a:cubicBezTo>
                  <a:pt x="6087453" y="3757707"/>
                  <a:pt x="5942962" y="3637013"/>
                  <a:pt x="5754566" y="3693319"/>
                </a:cubicBezTo>
                <a:cubicBezTo>
                  <a:pt x="5566170" y="3749625"/>
                  <a:pt x="5500126" y="3691075"/>
                  <a:pt x="5269663" y="3693319"/>
                </a:cubicBezTo>
                <a:cubicBezTo>
                  <a:pt x="5039200" y="3695563"/>
                  <a:pt x="4681345" y="3670896"/>
                  <a:pt x="4486809" y="3693319"/>
                </a:cubicBezTo>
                <a:cubicBezTo>
                  <a:pt x="4292273" y="3715742"/>
                  <a:pt x="3879744" y="3689391"/>
                  <a:pt x="3703954" y="3693319"/>
                </a:cubicBezTo>
                <a:cubicBezTo>
                  <a:pt x="3528164" y="3697247"/>
                  <a:pt x="3251313" y="3627250"/>
                  <a:pt x="3020417" y="3693319"/>
                </a:cubicBezTo>
                <a:cubicBezTo>
                  <a:pt x="2789521" y="3759388"/>
                  <a:pt x="2706516" y="3669441"/>
                  <a:pt x="2535514" y="3693319"/>
                </a:cubicBezTo>
                <a:cubicBezTo>
                  <a:pt x="2364512" y="3717197"/>
                  <a:pt x="2252186" y="3682727"/>
                  <a:pt x="2050612" y="3693319"/>
                </a:cubicBezTo>
                <a:cubicBezTo>
                  <a:pt x="1849038" y="3703911"/>
                  <a:pt x="1897692" y="3668865"/>
                  <a:pt x="1764344" y="3693319"/>
                </a:cubicBezTo>
                <a:cubicBezTo>
                  <a:pt x="1630996" y="3717773"/>
                  <a:pt x="1535281" y="3661485"/>
                  <a:pt x="1378759" y="3693319"/>
                </a:cubicBezTo>
                <a:cubicBezTo>
                  <a:pt x="1222237" y="3725153"/>
                  <a:pt x="1183507" y="3660841"/>
                  <a:pt x="993174" y="3693319"/>
                </a:cubicBezTo>
                <a:cubicBezTo>
                  <a:pt x="802841" y="3725797"/>
                  <a:pt x="606154" y="3641045"/>
                  <a:pt x="508271" y="3693319"/>
                </a:cubicBezTo>
                <a:cubicBezTo>
                  <a:pt x="410388" y="3745593"/>
                  <a:pt x="112173" y="3658368"/>
                  <a:pt x="0" y="3693319"/>
                </a:cubicBezTo>
                <a:cubicBezTo>
                  <a:pt x="-5376" y="3569454"/>
                  <a:pt x="44959" y="3425528"/>
                  <a:pt x="0" y="3239568"/>
                </a:cubicBezTo>
                <a:cubicBezTo>
                  <a:pt x="-44959" y="3053608"/>
                  <a:pt x="45834" y="2808923"/>
                  <a:pt x="0" y="2675018"/>
                </a:cubicBezTo>
                <a:cubicBezTo>
                  <a:pt x="-45834" y="2541113"/>
                  <a:pt x="19726" y="2334648"/>
                  <a:pt x="0" y="2110468"/>
                </a:cubicBezTo>
                <a:cubicBezTo>
                  <a:pt x="-19726" y="1886288"/>
                  <a:pt x="7206" y="1810637"/>
                  <a:pt x="0" y="1656717"/>
                </a:cubicBezTo>
                <a:cubicBezTo>
                  <a:pt x="-7206" y="1502797"/>
                  <a:pt x="27218" y="1372523"/>
                  <a:pt x="0" y="1239900"/>
                </a:cubicBezTo>
                <a:cubicBezTo>
                  <a:pt x="-27218" y="1107277"/>
                  <a:pt x="2584" y="1000475"/>
                  <a:pt x="0" y="786149"/>
                </a:cubicBezTo>
                <a:cubicBezTo>
                  <a:pt x="-2584" y="571823"/>
                  <a:pt x="45415" y="226059"/>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3665208766">
                  <a:prstGeom prst="rect">
                    <a:avLst/>
                  </a:prstGeom>
                  <ask:type>
                    <ask:lineSketchScribble/>
                  </ask:type>
                </ask:lineSketchStyleProps>
              </a:ext>
            </a:extLst>
          </a:ln>
        </p:spPr>
        <p:txBody>
          <a:bodyPr wrap="square">
            <a:spAutoFit/>
          </a:bodyPr>
          <a:lstStyle/>
          <a:p>
            <a:r>
              <a:rPr lang="fr-FR" b="1" i="1" dirty="0"/>
              <a:t>Je suis le Sieur Jean-Michel Claude Richard. </a:t>
            </a:r>
            <a:r>
              <a:rPr lang="fr-FR" i="1" dirty="0"/>
              <a:t>Je suis arrivé dans la colonie à la fin de 1831 pour assumer la tâche de botaniste du jardin du Roi dans le quartier Saint-Denis. J'appartiens à une famille de négociants bordelais et j'ai choisi cette lointaine colonie pour y trouver honneur, pouvoir et pourquoi pas, fortune. </a:t>
            </a:r>
          </a:p>
          <a:p>
            <a:r>
              <a:rPr lang="fr-FR" i="1" dirty="0"/>
              <a:t>Le jardin est situé sur les hauteurs de la ville et le lieu était propice à la culture multi-espèces. Lorsque j'ai succédé au Sieur </a:t>
            </a:r>
            <a:r>
              <a:rPr lang="fr-FR" i="1" dirty="0" err="1"/>
              <a:t>Bréon</a:t>
            </a:r>
            <a:r>
              <a:rPr lang="fr-FR" i="1" dirty="0"/>
              <a:t>, le jardin du Roi situé sur les hauteurs de Saint Denis n'était pas très rempli. J'aimais mon travail. Ce travail m'a fait du bien.</a:t>
            </a:r>
          </a:p>
          <a:p>
            <a:r>
              <a:rPr lang="fr-FR" i="1" dirty="0"/>
              <a:t>Au fil des années, j'ai réussi à importer plus de 3000 espèces dans l'île et à enrichir ce jardin. Chaque fois que je revenais sur l'île avec de nouvelles espèces, j'étais sous les feux de la rampe: on organisait une fête pour moi, on m'invitait dans les salons de la rue de l'Eglise, les riches propriétaires de Saint Paul et Sainte Suzanne me demandaient d'instruire leurs enfants en botanique. J'aimais cette atmosphère plus que tout. </a:t>
            </a:r>
          </a:p>
          <a:p>
            <a:r>
              <a:rPr lang="fr-FR" i="1" dirty="0"/>
              <a:t>Seule ombre au tableau: je n'ai pas trouvé le moyen de féconder une plante. Il s'agit d'une orchidée qui produit des gousses utilisées en gastronomie. Pour leurs pâtisseries et leurs cuisines, le tout Paris se l'arrache. Si seulement je pouvais la produire sans les insectes, je serais définitivement le roi de la colonie.   </a:t>
            </a:r>
            <a:endParaRPr lang="fr-FR" i="1" dirty="0">
              <a:latin typeface="Calibri" panose="020F0502020204030204" pitchFamily="34" charset="0"/>
              <a:cs typeface="Times New Roman" panose="02020603050405020304" pitchFamily="18" charset="0"/>
            </a:endParaRPr>
          </a:p>
        </p:txBody>
      </p:sp>
      <p:pic>
        <p:nvPicPr>
          <p:cNvPr id="9" name="Grafik 633" descr="Aquarell, Pinselstrich, Farbe, Abstrakt, Textur, Bürste">
            <a:extLst>
              <a:ext uri="{FF2B5EF4-FFF2-40B4-BE49-F238E27FC236}">
                <a16:creationId xmlns:a16="http://schemas.microsoft.com/office/drawing/2014/main" id="{2565AD94-E0A0-4D59-98C5-D71208549150}"/>
              </a:ext>
            </a:extLst>
          </p:cNvPr>
          <p:cNvPicPr>
            <a:picLocks noChangeAspect="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fr-FR" dirty="0"/>
              <a:t>Personne 4: Jean-Michel Claude Richard</a:t>
            </a: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0902816" y="4094360"/>
            <a:ext cx="1063405"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a:t>
            </a:r>
          </a:p>
        </p:txBody>
      </p:sp>
      <p:sp>
        <p:nvSpPr>
          <p:cNvPr id="11" name="TextBox 10">
            <a:extLst>
              <a:ext uri="{FF2B5EF4-FFF2-40B4-BE49-F238E27FC236}">
                <a16:creationId xmlns:a16="http://schemas.microsoft.com/office/drawing/2014/main" id="{A94F4246-C5AA-4004-AE2D-99539E16AC66}"/>
              </a:ext>
            </a:extLst>
          </p:cNvPr>
          <p:cNvSpPr txBox="1"/>
          <p:nvPr/>
        </p:nvSpPr>
        <p:spPr>
          <a:xfrm>
            <a:off x="320275" y="2842266"/>
            <a:ext cx="10314039" cy="3416320"/>
          </a:xfrm>
          <a:custGeom>
            <a:avLst/>
            <a:gdLst>
              <a:gd name="connsiteX0" fmla="*/ 0 w 10314039"/>
              <a:gd name="connsiteY0" fmla="*/ 0 h 3416320"/>
              <a:gd name="connsiteX1" fmla="*/ 469862 w 10314039"/>
              <a:gd name="connsiteY1" fmla="*/ 0 h 3416320"/>
              <a:gd name="connsiteX2" fmla="*/ 733443 w 10314039"/>
              <a:gd name="connsiteY2" fmla="*/ 0 h 3416320"/>
              <a:gd name="connsiteX3" fmla="*/ 1203305 w 10314039"/>
              <a:gd name="connsiteY3" fmla="*/ 0 h 3416320"/>
              <a:gd name="connsiteX4" fmla="*/ 1570026 w 10314039"/>
              <a:gd name="connsiteY4" fmla="*/ 0 h 3416320"/>
              <a:gd name="connsiteX5" fmla="*/ 2349309 w 10314039"/>
              <a:gd name="connsiteY5" fmla="*/ 0 h 3416320"/>
              <a:gd name="connsiteX6" fmla="*/ 2612890 w 10314039"/>
              <a:gd name="connsiteY6" fmla="*/ 0 h 3416320"/>
              <a:gd name="connsiteX7" fmla="*/ 3082752 w 10314039"/>
              <a:gd name="connsiteY7" fmla="*/ 0 h 3416320"/>
              <a:gd name="connsiteX8" fmla="*/ 3862035 w 10314039"/>
              <a:gd name="connsiteY8" fmla="*/ 0 h 3416320"/>
              <a:gd name="connsiteX9" fmla="*/ 4125616 w 10314039"/>
              <a:gd name="connsiteY9" fmla="*/ 0 h 3416320"/>
              <a:gd name="connsiteX10" fmla="*/ 4595477 w 10314039"/>
              <a:gd name="connsiteY10" fmla="*/ 0 h 3416320"/>
              <a:gd name="connsiteX11" fmla="*/ 5168480 w 10314039"/>
              <a:gd name="connsiteY11" fmla="*/ 0 h 3416320"/>
              <a:gd name="connsiteX12" fmla="*/ 5844622 w 10314039"/>
              <a:gd name="connsiteY12" fmla="*/ 0 h 3416320"/>
              <a:gd name="connsiteX13" fmla="*/ 6108203 w 10314039"/>
              <a:gd name="connsiteY13" fmla="*/ 0 h 3416320"/>
              <a:gd name="connsiteX14" fmla="*/ 6784346 w 10314039"/>
              <a:gd name="connsiteY14" fmla="*/ 0 h 3416320"/>
              <a:gd name="connsiteX15" fmla="*/ 7460488 w 10314039"/>
              <a:gd name="connsiteY15" fmla="*/ 0 h 3416320"/>
              <a:gd name="connsiteX16" fmla="*/ 8136631 w 10314039"/>
              <a:gd name="connsiteY16" fmla="*/ 0 h 3416320"/>
              <a:gd name="connsiteX17" fmla="*/ 8709633 w 10314039"/>
              <a:gd name="connsiteY17" fmla="*/ 0 h 3416320"/>
              <a:gd name="connsiteX18" fmla="*/ 8973214 w 10314039"/>
              <a:gd name="connsiteY18" fmla="*/ 0 h 3416320"/>
              <a:gd name="connsiteX19" fmla="*/ 9339935 w 10314039"/>
              <a:gd name="connsiteY19" fmla="*/ 0 h 3416320"/>
              <a:gd name="connsiteX20" fmla="*/ 9809797 w 10314039"/>
              <a:gd name="connsiteY20" fmla="*/ 0 h 3416320"/>
              <a:gd name="connsiteX21" fmla="*/ 10314039 w 10314039"/>
              <a:gd name="connsiteY21" fmla="*/ 0 h 3416320"/>
              <a:gd name="connsiteX22" fmla="*/ 10314039 w 10314039"/>
              <a:gd name="connsiteY22" fmla="*/ 603550 h 3416320"/>
              <a:gd name="connsiteX23" fmla="*/ 10314039 w 10314039"/>
              <a:gd name="connsiteY23" fmla="*/ 1070447 h 3416320"/>
              <a:gd name="connsiteX24" fmla="*/ 10314039 w 10314039"/>
              <a:gd name="connsiteY24" fmla="*/ 1708160 h 3416320"/>
              <a:gd name="connsiteX25" fmla="*/ 10314039 w 10314039"/>
              <a:gd name="connsiteY25" fmla="*/ 2277547 h 3416320"/>
              <a:gd name="connsiteX26" fmla="*/ 10314039 w 10314039"/>
              <a:gd name="connsiteY26" fmla="*/ 2812770 h 3416320"/>
              <a:gd name="connsiteX27" fmla="*/ 10314039 w 10314039"/>
              <a:gd name="connsiteY27" fmla="*/ 3416320 h 3416320"/>
              <a:gd name="connsiteX28" fmla="*/ 9637896 w 10314039"/>
              <a:gd name="connsiteY28" fmla="*/ 3416320 h 3416320"/>
              <a:gd name="connsiteX29" fmla="*/ 9374315 w 10314039"/>
              <a:gd name="connsiteY29" fmla="*/ 3416320 h 3416320"/>
              <a:gd name="connsiteX30" fmla="*/ 8595033 w 10314039"/>
              <a:gd name="connsiteY30" fmla="*/ 3416320 h 3416320"/>
              <a:gd name="connsiteX31" fmla="*/ 8331452 w 10314039"/>
              <a:gd name="connsiteY31" fmla="*/ 3416320 h 3416320"/>
              <a:gd name="connsiteX32" fmla="*/ 7964730 w 10314039"/>
              <a:gd name="connsiteY32" fmla="*/ 3416320 h 3416320"/>
              <a:gd name="connsiteX33" fmla="*/ 7701149 w 10314039"/>
              <a:gd name="connsiteY33" fmla="*/ 3416320 h 3416320"/>
              <a:gd name="connsiteX34" fmla="*/ 7334428 w 10314039"/>
              <a:gd name="connsiteY34" fmla="*/ 3416320 h 3416320"/>
              <a:gd name="connsiteX35" fmla="*/ 6967706 w 10314039"/>
              <a:gd name="connsiteY35" fmla="*/ 3416320 h 3416320"/>
              <a:gd name="connsiteX36" fmla="*/ 6291564 w 10314039"/>
              <a:gd name="connsiteY36" fmla="*/ 3416320 h 3416320"/>
              <a:gd name="connsiteX37" fmla="*/ 5821702 w 10314039"/>
              <a:gd name="connsiteY37" fmla="*/ 3416320 h 3416320"/>
              <a:gd name="connsiteX38" fmla="*/ 5558121 w 10314039"/>
              <a:gd name="connsiteY38" fmla="*/ 3416320 h 3416320"/>
              <a:gd name="connsiteX39" fmla="*/ 5088259 w 10314039"/>
              <a:gd name="connsiteY39" fmla="*/ 3416320 h 3416320"/>
              <a:gd name="connsiteX40" fmla="*/ 4308976 w 10314039"/>
              <a:gd name="connsiteY40" fmla="*/ 3416320 h 3416320"/>
              <a:gd name="connsiteX41" fmla="*/ 4045395 w 10314039"/>
              <a:gd name="connsiteY41" fmla="*/ 3416320 h 3416320"/>
              <a:gd name="connsiteX42" fmla="*/ 3678674 w 10314039"/>
              <a:gd name="connsiteY42" fmla="*/ 3416320 h 3416320"/>
              <a:gd name="connsiteX43" fmla="*/ 3105672 w 10314039"/>
              <a:gd name="connsiteY43" fmla="*/ 3416320 h 3416320"/>
              <a:gd name="connsiteX44" fmla="*/ 2738950 w 10314039"/>
              <a:gd name="connsiteY44" fmla="*/ 3416320 h 3416320"/>
              <a:gd name="connsiteX45" fmla="*/ 2165948 w 10314039"/>
              <a:gd name="connsiteY45" fmla="*/ 3416320 h 3416320"/>
              <a:gd name="connsiteX46" fmla="*/ 1592946 w 10314039"/>
              <a:gd name="connsiteY46" fmla="*/ 3416320 h 3416320"/>
              <a:gd name="connsiteX47" fmla="*/ 916803 w 10314039"/>
              <a:gd name="connsiteY47" fmla="*/ 3416320 h 3416320"/>
              <a:gd name="connsiteX48" fmla="*/ 0 w 10314039"/>
              <a:gd name="connsiteY48" fmla="*/ 3416320 h 3416320"/>
              <a:gd name="connsiteX49" fmla="*/ 0 w 10314039"/>
              <a:gd name="connsiteY49" fmla="*/ 2778607 h 3416320"/>
              <a:gd name="connsiteX50" fmla="*/ 0 w 10314039"/>
              <a:gd name="connsiteY50" fmla="*/ 2209220 h 3416320"/>
              <a:gd name="connsiteX51" fmla="*/ 0 w 10314039"/>
              <a:gd name="connsiteY51" fmla="*/ 1708160 h 3416320"/>
              <a:gd name="connsiteX52" fmla="*/ 0 w 10314039"/>
              <a:gd name="connsiteY52" fmla="*/ 1104610 h 3416320"/>
              <a:gd name="connsiteX53" fmla="*/ 0 w 10314039"/>
              <a:gd name="connsiteY53" fmla="*/ 535223 h 3416320"/>
              <a:gd name="connsiteX54" fmla="*/ 0 w 10314039"/>
              <a:gd name="connsiteY54"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314039" h="3416320" fill="none" extrusionOk="0">
                <a:moveTo>
                  <a:pt x="0" y="0"/>
                </a:moveTo>
                <a:cubicBezTo>
                  <a:pt x="208723" y="-46128"/>
                  <a:pt x="295837" y="34629"/>
                  <a:pt x="469862" y="0"/>
                </a:cubicBezTo>
                <a:cubicBezTo>
                  <a:pt x="643887" y="-34629"/>
                  <a:pt x="672134" y="24109"/>
                  <a:pt x="733443" y="0"/>
                </a:cubicBezTo>
                <a:cubicBezTo>
                  <a:pt x="794752" y="-24109"/>
                  <a:pt x="973655" y="32651"/>
                  <a:pt x="1203305" y="0"/>
                </a:cubicBezTo>
                <a:cubicBezTo>
                  <a:pt x="1432955" y="-32651"/>
                  <a:pt x="1460213" y="3247"/>
                  <a:pt x="1570026" y="0"/>
                </a:cubicBezTo>
                <a:cubicBezTo>
                  <a:pt x="1679839" y="-3247"/>
                  <a:pt x="2060379" y="77408"/>
                  <a:pt x="2349309" y="0"/>
                </a:cubicBezTo>
                <a:cubicBezTo>
                  <a:pt x="2638239" y="-77408"/>
                  <a:pt x="2530425" y="28542"/>
                  <a:pt x="2612890" y="0"/>
                </a:cubicBezTo>
                <a:cubicBezTo>
                  <a:pt x="2695355" y="-28542"/>
                  <a:pt x="2943629" y="38061"/>
                  <a:pt x="3082752" y="0"/>
                </a:cubicBezTo>
                <a:cubicBezTo>
                  <a:pt x="3221875" y="-38061"/>
                  <a:pt x="3502647" y="19892"/>
                  <a:pt x="3862035" y="0"/>
                </a:cubicBezTo>
                <a:cubicBezTo>
                  <a:pt x="4221423" y="-19892"/>
                  <a:pt x="4046207" y="19702"/>
                  <a:pt x="4125616" y="0"/>
                </a:cubicBezTo>
                <a:cubicBezTo>
                  <a:pt x="4205025" y="-19702"/>
                  <a:pt x="4374748" y="43623"/>
                  <a:pt x="4595477" y="0"/>
                </a:cubicBezTo>
                <a:cubicBezTo>
                  <a:pt x="4816206" y="-43623"/>
                  <a:pt x="5021455" y="20435"/>
                  <a:pt x="5168480" y="0"/>
                </a:cubicBezTo>
                <a:cubicBezTo>
                  <a:pt x="5315505" y="-20435"/>
                  <a:pt x="5681278" y="12780"/>
                  <a:pt x="5844622" y="0"/>
                </a:cubicBezTo>
                <a:cubicBezTo>
                  <a:pt x="6007966" y="-12780"/>
                  <a:pt x="6021951" y="16520"/>
                  <a:pt x="6108203" y="0"/>
                </a:cubicBezTo>
                <a:cubicBezTo>
                  <a:pt x="6194455" y="-16520"/>
                  <a:pt x="6541451" y="75290"/>
                  <a:pt x="6784346" y="0"/>
                </a:cubicBezTo>
                <a:cubicBezTo>
                  <a:pt x="7027241" y="-75290"/>
                  <a:pt x="7147902" y="53022"/>
                  <a:pt x="7460488" y="0"/>
                </a:cubicBezTo>
                <a:cubicBezTo>
                  <a:pt x="7773074" y="-53022"/>
                  <a:pt x="7924195" y="65351"/>
                  <a:pt x="8136631" y="0"/>
                </a:cubicBezTo>
                <a:cubicBezTo>
                  <a:pt x="8349067" y="-65351"/>
                  <a:pt x="8483115" y="28547"/>
                  <a:pt x="8709633" y="0"/>
                </a:cubicBezTo>
                <a:cubicBezTo>
                  <a:pt x="8936151" y="-28547"/>
                  <a:pt x="8879128" y="1208"/>
                  <a:pt x="8973214" y="0"/>
                </a:cubicBezTo>
                <a:cubicBezTo>
                  <a:pt x="9067300" y="-1208"/>
                  <a:pt x="9188542" y="41519"/>
                  <a:pt x="9339935" y="0"/>
                </a:cubicBezTo>
                <a:cubicBezTo>
                  <a:pt x="9491328" y="-41519"/>
                  <a:pt x="9689019" y="7565"/>
                  <a:pt x="9809797" y="0"/>
                </a:cubicBezTo>
                <a:cubicBezTo>
                  <a:pt x="9930575" y="-7565"/>
                  <a:pt x="10137997" y="31814"/>
                  <a:pt x="10314039" y="0"/>
                </a:cubicBezTo>
                <a:cubicBezTo>
                  <a:pt x="10366590" y="149088"/>
                  <a:pt x="10278033" y="409018"/>
                  <a:pt x="10314039" y="603550"/>
                </a:cubicBezTo>
                <a:cubicBezTo>
                  <a:pt x="10350045" y="798082"/>
                  <a:pt x="10264978" y="935931"/>
                  <a:pt x="10314039" y="1070447"/>
                </a:cubicBezTo>
                <a:cubicBezTo>
                  <a:pt x="10363100" y="1204963"/>
                  <a:pt x="10312156" y="1513964"/>
                  <a:pt x="10314039" y="1708160"/>
                </a:cubicBezTo>
                <a:cubicBezTo>
                  <a:pt x="10315922" y="1902356"/>
                  <a:pt x="10288671" y="2034081"/>
                  <a:pt x="10314039" y="2277547"/>
                </a:cubicBezTo>
                <a:cubicBezTo>
                  <a:pt x="10339407" y="2521013"/>
                  <a:pt x="10279553" y="2572932"/>
                  <a:pt x="10314039" y="2812770"/>
                </a:cubicBezTo>
                <a:cubicBezTo>
                  <a:pt x="10348525" y="3052608"/>
                  <a:pt x="10247044" y="3194746"/>
                  <a:pt x="10314039" y="3416320"/>
                </a:cubicBezTo>
                <a:cubicBezTo>
                  <a:pt x="10007287" y="3475665"/>
                  <a:pt x="9875571" y="3343688"/>
                  <a:pt x="9637896" y="3416320"/>
                </a:cubicBezTo>
                <a:cubicBezTo>
                  <a:pt x="9400221" y="3488952"/>
                  <a:pt x="9464024" y="3401727"/>
                  <a:pt x="9374315" y="3416320"/>
                </a:cubicBezTo>
                <a:cubicBezTo>
                  <a:pt x="9284606" y="3430913"/>
                  <a:pt x="8904944" y="3406906"/>
                  <a:pt x="8595033" y="3416320"/>
                </a:cubicBezTo>
                <a:cubicBezTo>
                  <a:pt x="8285122" y="3425734"/>
                  <a:pt x="8403703" y="3413971"/>
                  <a:pt x="8331452" y="3416320"/>
                </a:cubicBezTo>
                <a:cubicBezTo>
                  <a:pt x="8259201" y="3418669"/>
                  <a:pt x="8042623" y="3390296"/>
                  <a:pt x="7964730" y="3416320"/>
                </a:cubicBezTo>
                <a:cubicBezTo>
                  <a:pt x="7886837" y="3442344"/>
                  <a:pt x="7765469" y="3415936"/>
                  <a:pt x="7701149" y="3416320"/>
                </a:cubicBezTo>
                <a:cubicBezTo>
                  <a:pt x="7636829" y="3416704"/>
                  <a:pt x="7512940" y="3386347"/>
                  <a:pt x="7334428" y="3416320"/>
                </a:cubicBezTo>
                <a:cubicBezTo>
                  <a:pt x="7155916" y="3446293"/>
                  <a:pt x="7062254" y="3376325"/>
                  <a:pt x="6967706" y="3416320"/>
                </a:cubicBezTo>
                <a:cubicBezTo>
                  <a:pt x="6873158" y="3456315"/>
                  <a:pt x="6465187" y="3337866"/>
                  <a:pt x="6291564" y="3416320"/>
                </a:cubicBezTo>
                <a:cubicBezTo>
                  <a:pt x="6117941" y="3494774"/>
                  <a:pt x="5987809" y="3366113"/>
                  <a:pt x="5821702" y="3416320"/>
                </a:cubicBezTo>
                <a:cubicBezTo>
                  <a:pt x="5655595" y="3466527"/>
                  <a:pt x="5613577" y="3387906"/>
                  <a:pt x="5558121" y="3416320"/>
                </a:cubicBezTo>
                <a:cubicBezTo>
                  <a:pt x="5502665" y="3444734"/>
                  <a:pt x="5287086" y="3384770"/>
                  <a:pt x="5088259" y="3416320"/>
                </a:cubicBezTo>
                <a:cubicBezTo>
                  <a:pt x="4889432" y="3447870"/>
                  <a:pt x="4641095" y="3395985"/>
                  <a:pt x="4308976" y="3416320"/>
                </a:cubicBezTo>
                <a:cubicBezTo>
                  <a:pt x="3976857" y="3436655"/>
                  <a:pt x="4133201" y="3393144"/>
                  <a:pt x="4045395" y="3416320"/>
                </a:cubicBezTo>
                <a:cubicBezTo>
                  <a:pt x="3957589" y="3439496"/>
                  <a:pt x="3776064" y="3378840"/>
                  <a:pt x="3678674" y="3416320"/>
                </a:cubicBezTo>
                <a:cubicBezTo>
                  <a:pt x="3581284" y="3453800"/>
                  <a:pt x="3226542" y="3408905"/>
                  <a:pt x="3105672" y="3416320"/>
                </a:cubicBezTo>
                <a:cubicBezTo>
                  <a:pt x="2984802" y="3423735"/>
                  <a:pt x="2897624" y="3380879"/>
                  <a:pt x="2738950" y="3416320"/>
                </a:cubicBezTo>
                <a:cubicBezTo>
                  <a:pt x="2580276" y="3451761"/>
                  <a:pt x="2344838" y="3348433"/>
                  <a:pt x="2165948" y="3416320"/>
                </a:cubicBezTo>
                <a:cubicBezTo>
                  <a:pt x="1987058" y="3484207"/>
                  <a:pt x="1867977" y="3380727"/>
                  <a:pt x="1592946" y="3416320"/>
                </a:cubicBezTo>
                <a:cubicBezTo>
                  <a:pt x="1317915" y="3451913"/>
                  <a:pt x="1123892" y="3410190"/>
                  <a:pt x="916803" y="3416320"/>
                </a:cubicBezTo>
                <a:cubicBezTo>
                  <a:pt x="709714" y="3422450"/>
                  <a:pt x="302208" y="3401165"/>
                  <a:pt x="0" y="3416320"/>
                </a:cubicBezTo>
                <a:cubicBezTo>
                  <a:pt x="-60840" y="3195306"/>
                  <a:pt x="37036" y="2990542"/>
                  <a:pt x="0" y="2778607"/>
                </a:cubicBezTo>
                <a:cubicBezTo>
                  <a:pt x="-37036" y="2566672"/>
                  <a:pt x="23776" y="2410811"/>
                  <a:pt x="0" y="2209220"/>
                </a:cubicBezTo>
                <a:cubicBezTo>
                  <a:pt x="-23776" y="2007629"/>
                  <a:pt x="45781" y="1893438"/>
                  <a:pt x="0" y="1708160"/>
                </a:cubicBezTo>
                <a:cubicBezTo>
                  <a:pt x="-45781" y="1522882"/>
                  <a:pt x="19548" y="1322039"/>
                  <a:pt x="0" y="1104610"/>
                </a:cubicBezTo>
                <a:cubicBezTo>
                  <a:pt x="-19548" y="887181"/>
                  <a:pt x="56951" y="779228"/>
                  <a:pt x="0" y="535223"/>
                </a:cubicBezTo>
                <a:cubicBezTo>
                  <a:pt x="-56951" y="291218"/>
                  <a:pt x="48308" y="206202"/>
                  <a:pt x="0" y="0"/>
                </a:cubicBezTo>
                <a:close/>
              </a:path>
              <a:path w="10314039" h="3416320" stroke="0" extrusionOk="0">
                <a:moveTo>
                  <a:pt x="0" y="0"/>
                </a:moveTo>
                <a:cubicBezTo>
                  <a:pt x="311119" y="-9104"/>
                  <a:pt x="432707" y="78518"/>
                  <a:pt x="676143" y="0"/>
                </a:cubicBezTo>
                <a:cubicBezTo>
                  <a:pt x="919579" y="-78518"/>
                  <a:pt x="883969" y="5247"/>
                  <a:pt x="939724" y="0"/>
                </a:cubicBezTo>
                <a:cubicBezTo>
                  <a:pt x="995479" y="-5247"/>
                  <a:pt x="1194216" y="9354"/>
                  <a:pt x="1306445" y="0"/>
                </a:cubicBezTo>
                <a:cubicBezTo>
                  <a:pt x="1418674" y="-9354"/>
                  <a:pt x="1629517" y="17773"/>
                  <a:pt x="1879447" y="0"/>
                </a:cubicBezTo>
                <a:cubicBezTo>
                  <a:pt x="2129377" y="-17773"/>
                  <a:pt x="2386812" y="74007"/>
                  <a:pt x="2555590" y="0"/>
                </a:cubicBezTo>
                <a:cubicBezTo>
                  <a:pt x="2724368" y="-74007"/>
                  <a:pt x="2857240" y="49546"/>
                  <a:pt x="3025451" y="0"/>
                </a:cubicBezTo>
                <a:cubicBezTo>
                  <a:pt x="3193662" y="-49546"/>
                  <a:pt x="3208793" y="20478"/>
                  <a:pt x="3289032" y="0"/>
                </a:cubicBezTo>
                <a:cubicBezTo>
                  <a:pt x="3369271" y="-20478"/>
                  <a:pt x="3516798" y="20677"/>
                  <a:pt x="3655754" y="0"/>
                </a:cubicBezTo>
                <a:cubicBezTo>
                  <a:pt x="3794710" y="-20677"/>
                  <a:pt x="4079822" y="49028"/>
                  <a:pt x="4228756" y="0"/>
                </a:cubicBezTo>
                <a:cubicBezTo>
                  <a:pt x="4377690" y="-49028"/>
                  <a:pt x="4729715" y="16993"/>
                  <a:pt x="5008039" y="0"/>
                </a:cubicBezTo>
                <a:cubicBezTo>
                  <a:pt x="5286363" y="-16993"/>
                  <a:pt x="5430672" y="64097"/>
                  <a:pt x="5581041" y="0"/>
                </a:cubicBezTo>
                <a:cubicBezTo>
                  <a:pt x="5731410" y="-64097"/>
                  <a:pt x="6196027" y="819"/>
                  <a:pt x="6360324" y="0"/>
                </a:cubicBezTo>
                <a:cubicBezTo>
                  <a:pt x="6524621" y="-819"/>
                  <a:pt x="6518872" y="11870"/>
                  <a:pt x="6623905" y="0"/>
                </a:cubicBezTo>
                <a:cubicBezTo>
                  <a:pt x="6728938" y="-11870"/>
                  <a:pt x="7150014" y="14428"/>
                  <a:pt x="7300048" y="0"/>
                </a:cubicBezTo>
                <a:cubicBezTo>
                  <a:pt x="7450082" y="-14428"/>
                  <a:pt x="7568873" y="12045"/>
                  <a:pt x="7666769" y="0"/>
                </a:cubicBezTo>
                <a:cubicBezTo>
                  <a:pt x="7764665" y="-12045"/>
                  <a:pt x="7848938" y="2664"/>
                  <a:pt x="7930350" y="0"/>
                </a:cubicBezTo>
                <a:cubicBezTo>
                  <a:pt x="8011762" y="-2664"/>
                  <a:pt x="8293472" y="7666"/>
                  <a:pt x="8503352" y="0"/>
                </a:cubicBezTo>
                <a:cubicBezTo>
                  <a:pt x="8713232" y="-7666"/>
                  <a:pt x="8909221" y="38418"/>
                  <a:pt x="9282635" y="0"/>
                </a:cubicBezTo>
                <a:cubicBezTo>
                  <a:pt x="9656049" y="-38418"/>
                  <a:pt x="10031621" y="50416"/>
                  <a:pt x="10314039" y="0"/>
                </a:cubicBezTo>
                <a:cubicBezTo>
                  <a:pt x="10367914" y="218854"/>
                  <a:pt x="10270430" y="431351"/>
                  <a:pt x="10314039" y="569387"/>
                </a:cubicBezTo>
                <a:cubicBezTo>
                  <a:pt x="10357648" y="707423"/>
                  <a:pt x="10285362" y="916438"/>
                  <a:pt x="10314039" y="1070447"/>
                </a:cubicBezTo>
                <a:cubicBezTo>
                  <a:pt x="10342716" y="1224456"/>
                  <a:pt x="10290287" y="1381137"/>
                  <a:pt x="10314039" y="1639834"/>
                </a:cubicBezTo>
                <a:cubicBezTo>
                  <a:pt x="10337791" y="1898531"/>
                  <a:pt x="10284593" y="2085818"/>
                  <a:pt x="10314039" y="2243383"/>
                </a:cubicBezTo>
                <a:cubicBezTo>
                  <a:pt x="10343485" y="2400948"/>
                  <a:pt x="10293242" y="2614641"/>
                  <a:pt x="10314039" y="2744444"/>
                </a:cubicBezTo>
                <a:cubicBezTo>
                  <a:pt x="10334836" y="2874247"/>
                  <a:pt x="10295368" y="3221952"/>
                  <a:pt x="10314039" y="3416320"/>
                </a:cubicBezTo>
                <a:cubicBezTo>
                  <a:pt x="9994902" y="3434531"/>
                  <a:pt x="9894243" y="3369461"/>
                  <a:pt x="9637896" y="3416320"/>
                </a:cubicBezTo>
                <a:cubicBezTo>
                  <a:pt x="9381549" y="3463179"/>
                  <a:pt x="9447932" y="3409023"/>
                  <a:pt x="9271175" y="3416320"/>
                </a:cubicBezTo>
                <a:cubicBezTo>
                  <a:pt x="9094418" y="3423617"/>
                  <a:pt x="9067787" y="3412237"/>
                  <a:pt x="8904454" y="3416320"/>
                </a:cubicBezTo>
                <a:cubicBezTo>
                  <a:pt x="8741121" y="3420403"/>
                  <a:pt x="8734623" y="3411515"/>
                  <a:pt x="8640873" y="3416320"/>
                </a:cubicBezTo>
                <a:cubicBezTo>
                  <a:pt x="8547123" y="3421125"/>
                  <a:pt x="8195664" y="3393468"/>
                  <a:pt x="7861590" y="3416320"/>
                </a:cubicBezTo>
                <a:cubicBezTo>
                  <a:pt x="7527516" y="3439172"/>
                  <a:pt x="7661408" y="3403376"/>
                  <a:pt x="7598009" y="3416320"/>
                </a:cubicBezTo>
                <a:cubicBezTo>
                  <a:pt x="7534610" y="3429264"/>
                  <a:pt x="7328889" y="3402703"/>
                  <a:pt x="7231287" y="3416320"/>
                </a:cubicBezTo>
                <a:cubicBezTo>
                  <a:pt x="7133685" y="3429937"/>
                  <a:pt x="6894898" y="3411436"/>
                  <a:pt x="6761426" y="3416320"/>
                </a:cubicBezTo>
                <a:cubicBezTo>
                  <a:pt x="6627954" y="3421204"/>
                  <a:pt x="6404028" y="3380767"/>
                  <a:pt x="6085283" y="3416320"/>
                </a:cubicBezTo>
                <a:cubicBezTo>
                  <a:pt x="5766538" y="3451873"/>
                  <a:pt x="5796656" y="3410795"/>
                  <a:pt x="5615421" y="3416320"/>
                </a:cubicBezTo>
                <a:cubicBezTo>
                  <a:pt x="5434186" y="3421845"/>
                  <a:pt x="5242940" y="3365634"/>
                  <a:pt x="4939279" y="3416320"/>
                </a:cubicBezTo>
                <a:cubicBezTo>
                  <a:pt x="4635618" y="3467006"/>
                  <a:pt x="4575172" y="3383269"/>
                  <a:pt x="4366277" y="3416320"/>
                </a:cubicBezTo>
                <a:cubicBezTo>
                  <a:pt x="4157382" y="3449371"/>
                  <a:pt x="4172466" y="3408793"/>
                  <a:pt x="3999555" y="3416320"/>
                </a:cubicBezTo>
                <a:cubicBezTo>
                  <a:pt x="3826644" y="3423847"/>
                  <a:pt x="3730645" y="3398388"/>
                  <a:pt x="3632834" y="3416320"/>
                </a:cubicBezTo>
                <a:cubicBezTo>
                  <a:pt x="3535023" y="3434252"/>
                  <a:pt x="3213492" y="3355782"/>
                  <a:pt x="3059832" y="3416320"/>
                </a:cubicBezTo>
                <a:cubicBezTo>
                  <a:pt x="2906172" y="3476858"/>
                  <a:pt x="2627605" y="3393709"/>
                  <a:pt x="2280549" y="3416320"/>
                </a:cubicBezTo>
                <a:cubicBezTo>
                  <a:pt x="1933493" y="3438931"/>
                  <a:pt x="1905391" y="3370321"/>
                  <a:pt x="1707546" y="3416320"/>
                </a:cubicBezTo>
                <a:cubicBezTo>
                  <a:pt x="1509701" y="3462319"/>
                  <a:pt x="1281848" y="3414291"/>
                  <a:pt x="1031404" y="3416320"/>
                </a:cubicBezTo>
                <a:cubicBezTo>
                  <a:pt x="780960" y="3418349"/>
                  <a:pt x="218429" y="3326698"/>
                  <a:pt x="0" y="3416320"/>
                </a:cubicBezTo>
                <a:cubicBezTo>
                  <a:pt x="-63755" y="3279433"/>
                  <a:pt x="15804" y="3098315"/>
                  <a:pt x="0" y="2812770"/>
                </a:cubicBezTo>
                <a:cubicBezTo>
                  <a:pt x="-15804" y="2527225"/>
                  <a:pt x="22548" y="2454179"/>
                  <a:pt x="0" y="2209220"/>
                </a:cubicBezTo>
                <a:cubicBezTo>
                  <a:pt x="-22548" y="1964261"/>
                  <a:pt x="52367" y="1809321"/>
                  <a:pt x="0" y="1639834"/>
                </a:cubicBezTo>
                <a:cubicBezTo>
                  <a:pt x="-52367" y="1470347"/>
                  <a:pt x="36285" y="1322620"/>
                  <a:pt x="0" y="1036284"/>
                </a:cubicBezTo>
                <a:cubicBezTo>
                  <a:pt x="-36285" y="749948"/>
                  <a:pt x="42970" y="694812"/>
                  <a:pt x="0" y="501060"/>
                </a:cubicBezTo>
                <a:cubicBezTo>
                  <a:pt x="-42970" y="307308"/>
                  <a:pt x="26772" y="223165"/>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11641054">
                  <a:prstGeom prst="rect">
                    <a:avLst/>
                  </a:prstGeom>
                  <ask:type>
                    <ask:lineSketchScribble/>
                  </ask:type>
                </ask:lineSketchStyleProps>
              </a:ext>
            </a:extLst>
          </a:ln>
        </p:spPr>
        <p:txBody>
          <a:bodyPr wrap="square">
            <a:spAutoFit/>
          </a:bodyPr>
          <a:lstStyle/>
          <a:p>
            <a:r>
              <a:rPr lang="fr-FR" i="1" dirty="0"/>
              <a:t>J'ai écrit à d'autres botanistes de Saint-Domingue et des colonies américaines, mais aucun d'eux n'a jamais pu m'instruire à ce sujet. Leur travail en était au même point que le mien. Le pire est arrivé lorsque j'ai appris que Monsieur Ferréol, un colon de Sainte-Suzanne, se vantait qu'un de ses nègres avait enseigné la technique aux autres propriétaires. Balivernes! Un être inférieur ne pouvait être à l'origine d'une telle découverte! Cependant, cette histoire a éveillé ma curiosité... et j'ai décidé de me rendre sur place.</a:t>
            </a:r>
          </a:p>
          <a:p>
            <a:r>
              <a:rPr lang="fr-FR" i="1" dirty="0"/>
              <a:t>Lorsque ce petit nègre m'a été présenté chez Monsieur de </a:t>
            </a:r>
            <a:r>
              <a:rPr lang="fr-FR" i="1" dirty="0" err="1"/>
              <a:t>Villentroy</a:t>
            </a:r>
            <a:r>
              <a:rPr lang="fr-FR" i="1" dirty="0"/>
              <a:t> comme le véritable découvreur de la fécondation de la vanille, j'étais en colère. Il n'était pas question pour moi de laisser ce petit nègre me voler la vedette. C'était pour moi plus qu'une question de réputation, il s'agissait de ma survie. J'ai donc revendiqué la paternité de cette découverte en disant que comme j'avais souvent rendu visite à M. </a:t>
            </a:r>
            <a:r>
              <a:rPr lang="fr-FR" i="1" dirty="0" err="1"/>
              <a:t>Fereol</a:t>
            </a:r>
            <a:r>
              <a:rPr lang="fr-FR" i="1" dirty="0"/>
              <a:t> Beaumont, le petit noir avait certainement dû me voir faire la fécondation. </a:t>
            </a:r>
          </a:p>
          <a:p>
            <a:r>
              <a:rPr lang="fr-FR" i="1" dirty="0"/>
              <a:t>Après tout, sa technique était proche de mes propres essais et il n'a eu que de la chance. Quelques manipulations de plus et j'aurais moi aussi obtenu ce résultat. </a:t>
            </a:r>
          </a:p>
        </p:txBody>
      </p:sp>
      <p:sp>
        <p:nvSpPr>
          <p:cNvPr id="12" name="pop-up" descr="Click here for pop up information.">
            <a:extLst>
              <a:ext uri="{FF2B5EF4-FFF2-40B4-BE49-F238E27FC236}">
                <a16:creationId xmlns:a16="http://schemas.microsoft.com/office/drawing/2014/main" id="{DBEAD3A7-1287-431C-BBF6-4CB0366B4CD6}"/>
              </a:ext>
            </a:extLst>
          </p:cNvPr>
          <p:cNvSpPr/>
          <p:nvPr/>
        </p:nvSpPr>
        <p:spPr>
          <a:xfrm>
            <a:off x="10916839" y="4620386"/>
            <a:ext cx="1049382"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B</a:t>
            </a:r>
          </a:p>
        </p:txBody>
      </p:sp>
    </p:spTree>
    <p:extLst>
      <p:ext uri="{BB962C8B-B14F-4D97-AF65-F5344CB8AC3E}">
        <p14:creationId xmlns:p14="http://schemas.microsoft.com/office/powerpoint/2010/main" val="382419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8827113-BB54-4DE7-A616-D73D41309D07}"/>
              </a:ext>
            </a:extLst>
          </p:cNvPr>
          <p:cNvSpPr>
            <a:spLocks noGrp="1"/>
          </p:cNvSpPr>
          <p:nvPr>
            <p:ph type="title"/>
          </p:nvPr>
        </p:nvSpPr>
        <p:spPr/>
        <p:txBody>
          <a:bodyPr/>
          <a:lstStyle/>
          <a:p>
            <a:r>
              <a:rPr lang="fr-FR" dirty="0"/>
              <a:t>Comment l'histoire se poursuit    </a:t>
            </a:r>
            <a:r>
              <a:rPr lang="fr-FR" sz="3200" dirty="0"/>
              <a:t>(1)</a:t>
            </a:r>
            <a:endParaRPr lang="fr-FR" dirty="0"/>
          </a:p>
        </p:txBody>
      </p:sp>
      <p:sp>
        <p:nvSpPr>
          <p:cNvPr id="5" name="Θέση περιεχομένου 4">
            <a:extLst>
              <a:ext uri="{FF2B5EF4-FFF2-40B4-BE49-F238E27FC236}">
                <a16:creationId xmlns:a16="http://schemas.microsoft.com/office/drawing/2014/main" id="{E137CB54-AB21-475C-AC5E-4BB6C2DC1CC2}"/>
              </a:ext>
            </a:extLst>
          </p:cNvPr>
          <p:cNvSpPr>
            <a:spLocks noGrp="1"/>
          </p:cNvSpPr>
          <p:nvPr>
            <p:ph idx="1"/>
          </p:nvPr>
        </p:nvSpPr>
        <p:spPr>
          <a:xfrm>
            <a:off x="176982" y="1771650"/>
            <a:ext cx="11834044" cy="4943475"/>
          </a:xfrm>
          <a:custGeom>
            <a:avLst/>
            <a:gdLst>
              <a:gd name="connsiteX0" fmla="*/ 0 w 11936361"/>
              <a:gd name="connsiteY0" fmla="*/ 0 h 4290041"/>
              <a:gd name="connsiteX1" fmla="*/ 835545 w 11936361"/>
              <a:gd name="connsiteY1" fmla="*/ 0 h 4290041"/>
              <a:gd name="connsiteX2" fmla="*/ 1671091 w 11936361"/>
              <a:gd name="connsiteY2" fmla="*/ 0 h 4290041"/>
              <a:gd name="connsiteX3" fmla="*/ 2387272 w 11936361"/>
              <a:gd name="connsiteY3" fmla="*/ 0 h 4290041"/>
              <a:gd name="connsiteX4" fmla="*/ 2864727 w 11936361"/>
              <a:gd name="connsiteY4" fmla="*/ 0 h 4290041"/>
              <a:gd name="connsiteX5" fmla="*/ 3103454 w 11936361"/>
              <a:gd name="connsiteY5" fmla="*/ 0 h 4290041"/>
              <a:gd name="connsiteX6" fmla="*/ 3700272 w 11936361"/>
              <a:gd name="connsiteY6" fmla="*/ 0 h 4290041"/>
              <a:gd name="connsiteX7" fmla="*/ 4297090 w 11936361"/>
              <a:gd name="connsiteY7" fmla="*/ 0 h 4290041"/>
              <a:gd name="connsiteX8" fmla="*/ 5013272 w 11936361"/>
              <a:gd name="connsiteY8" fmla="*/ 0 h 4290041"/>
              <a:gd name="connsiteX9" fmla="*/ 5371362 w 11936361"/>
              <a:gd name="connsiteY9" fmla="*/ 0 h 4290041"/>
              <a:gd name="connsiteX10" fmla="*/ 6206908 w 11936361"/>
              <a:gd name="connsiteY10" fmla="*/ 0 h 4290041"/>
              <a:gd name="connsiteX11" fmla="*/ 6564999 w 11936361"/>
              <a:gd name="connsiteY11" fmla="*/ 0 h 4290041"/>
              <a:gd name="connsiteX12" fmla="*/ 6923089 w 11936361"/>
              <a:gd name="connsiteY12" fmla="*/ 0 h 4290041"/>
              <a:gd name="connsiteX13" fmla="*/ 7161817 w 11936361"/>
              <a:gd name="connsiteY13" fmla="*/ 0 h 4290041"/>
              <a:gd name="connsiteX14" fmla="*/ 7997362 w 11936361"/>
              <a:gd name="connsiteY14" fmla="*/ 0 h 4290041"/>
              <a:gd name="connsiteX15" fmla="*/ 8474816 w 11936361"/>
              <a:gd name="connsiteY15" fmla="*/ 0 h 4290041"/>
              <a:gd name="connsiteX16" fmla="*/ 9310362 w 11936361"/>
              <a:gd name="connsiteY16" fmla="*/ 0 h 4290041"/>
              <a:gd name="connsiteX17" fmla="*/ 9668452 w 11936361"/>
              <a:gd name="connsiteY17" fmla="*/ 0 h 4290041"/>
              <a:gd name="connsiteX18" fmla="*/ 10265270 w 11936361"/>
              <a:gd name="connsiteY18" fmla="*/ 0 h 4290041"/>
              <a:gd name="connsiteX19" fmla="*/ 10623361 w 11936361"/>
              <a:gd name="connsiteY19" fmla="*/ 0 h 4290041"/>
              <a:gd name="connsiteX20" fmla="*/ 11339543 w 11936361"/>
              <a:gd name="connsiteY20" fmla="*/ 0 h 4290041"/>
              <a:gd name="connsiteX21" fmla="*/ 11936361 w 11936361"/>
              <a:gd name="connsiteY21" fmla="*/ 0 h 4290041"/>
              <a:gd name="connsiteX22" fmla="*/ 11936361 w 11936361"/>
              <a:gd name="connsiteY22" fmla="*/ 579156 h 4290041"/>
              <a:gd name="connsiteX23" fmla="*/ 11936361 w 11936361"/>
              <a:gd name="connsiteY23" fmla="*/ 1029610 h 4290041"/>
              <a:gd name="connsiteX24" fmla="*/ 11936361 w 11936361"/>
              <a:gd name="connsiteY24" fmla="*/ 1651666 h 4290041"/>
              <a:gd name="connsiteX25" fmla="*/ 11936361 w 11936361"/>
              <a:gd name="connsiteY25" fmla="*/ 2102120 h 4290041"/>
              <a:gd name="connsiteX26" fmla="*/ 11936361 w 11936361"/>
              <a:gd name="connsiteY26" fmla="*/ 2509674 h 4290041"/>
              <a:gd name="connsiteX27" fmla="*/ 11936361 w 11936361"/>
              <a:gd name="connsiteY27" fmla="*/ 3003029 h 4290041"/>
              <a:gd name="connsiteX28" fmla="*/ 11936361 w 11936361"/>
              <a:gd name="connsiteY28" fmla="*/ 3582184 h 4290041"/>
              <a:gd name="connsiteX29" fmla="*/ 11936361 w 11936361"/>
              <a:gd name="connsiteY29" fmla="*/ 4290041 h 4290041"/>
              <a:gd name="connsiteX30" fmla="*/ 11100816 w 11936361"/>
              <a:gd name="connsiteY30" fmla="*/ 4290041 h 4290041"/>
              <a:gd name="connsiteX31" fmla="*/ 10384634 w 11936361"/>
              <a:gd name="connsiteY31" fmla="*/ 4290041 h 4290041"/>
              <a:gd name="connsiteX32" fmla="*/ 9668452 w 11936361"/>
              <a:gd name="connsiteY32" fmla="*/ 4290041 h 4290041"/>
              <a:gd name="connsiteX33" fmla="*/ 8952271 w 11936361"/>
              <a:gd name="connsiteY33" fmla="*/ 4290041 h 4290041"/>
              <a:gd name="connsiteX34" fmla="*/ 8594180 w 11936361"/>
              <a:gd name="connsiteY34" fmla="*/ 4290041 h 4290041"/>
              <a:gd name="connsiteX35" fmla="*/ 7877998 w 11936361"/>
              <a:gd name="connsiteY35" fmla="*/ 4290041 h 4290041"/>
              <a:gd name="connsiteX36" fmla="*/ 7042453 w 11936361"/>
              <a:gd name="connsiteY36" fmla="*/ 4290041 h 4290041"/>
              <a:gd name="connsiteX37" fmla="*/ 6564999 w 11936361"/>
              <a:gd name="connsiteY37" fmla="*/ 4290041 h 4290041"/>
              <a:gd name="connsiteX38" fmla="*/ 5848817 w 11936361"/>
              <a:gd name="connsiteY38" fmla="*/ 4290041 h 4290041"/>
              <a:gd name="connsiteX39" fmla="*/ 5132635 w 11936361"/>
              <a:gd name="connsiteY39" fmla="*/ 4290041 h 4290041"/>
              <a:gd name="connsiteX40" fmla="*/ 4416454 w 11936361"/>
              <a:gd name="connsiteY40" fmla="*/ 4290041 h 4290041"/>
              <a:gd name="connsiteX41" fmla="*/ 4177726 w 11936361"/>
              <a:gd name="connsiteY41" fmla="*/ 4290041 h 4290041"/>
              <a:gd name="connsiteX42" fmla="*/ 3700272 w 11936361"/>
              <a:gd name="connsiteY42" fmla="*/ 4290041 h 4290041"/>
              <a:gd name="connsiteX43" fmla="*/ 3222817 w 11936361"/>
              <a:gd name="connsiteY43" fmla="*/ 4290041 h 4290041"/>
              <a:gd name="connsiteX44" fmla="*/ 2745363 w 11936361"/>
              <a:gd name="connsiteY44" fmla="*/ 4290041 h 4290041"/>
              <a:gd name="connsiteX45" fmla="*/ 1909818 w 11936361"/>
              <a:gd name="connsiteY45" fmla="*/ 4290041 h 4290041"/>
              <a:gd name="connsiteX46" fmla="*/ 1551727 w 11936361"/>
              <a:gd name="connsiteY46" fmla="*/ 4290041 h 4290041"/>
              <a:gd name="connsiteX47" fmla="*/ 716182 w 11936361"/>
              <a:gd name="connsiteY47" fmla="*/ 4290041 h 4290041"/>
              <a:gd name="connsiteX48" fmla="*/ 0 w 11936361"/>
              <a:gd name="connsiteY48" fmla="*/ 4290041 h 4290041"/>
              <a:gd name="connsiteX49" fmla="*/ 0 w 11936361"/>
              <a:gd name="connsiteY49" fmla="*/ 3839587 h 4290041"/>
              <a:gd name="connsiteX50" fmla="*/ 0 w 11936361"/>
              <a:gd name="connsiteY50" fmla="*/ 3260431 h 4290041"/>
              <a:gd name="connsiteX51" fmla="*/ 0 w 11936361"/>
              <a:gd name="connsiteY51" fmla="*/ 2767076 h 4290041"/>
              <a:gd name="connsiteX52" fmla="*/ 0 w 11936361"/>
              <a:gd name="connsiteY52" fmla="*/ 2316622 h 4290041"/>
              <a:gd name="connsiteX53" fmla="*/ 0 w 11936361"/>
              <a:gd name="connsiteY53" fmla="*/ 1737467 h 4290041"/>
              <a:gd name="connsiteX54" fmla="*/ 0 w 11936361"/>
              <a:gd name="connsiteY54" fmla="*/ 1158311 h 4290041"/>
              <a:gd name="connsiteX55" fmla="*/ 0 w 11936361"/>
              <a:gd name="connsiteY55" fmla="*/ 622056 h 4290041"/>
              <a:gd name="connsiteX56" fmla="*/ 0 w 11936361"/>
              <a:gd name="connsiteY56" fmla="*/ 0 h 429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936361" h="4290041" fill="none" extrusionOk="0">
                <a:moveTo>
                  <a:pt x="0" y="0"/>
                </a:moveTo>
                <a:cubicBezTo>
                  <a:pt x="372043" y="-78931"/>
                  <a:pt x="640329" y="3334"/>
                  <a:pt x="835545" y="0"/>
                </a:cubicBezTo>
                <a:cubicBezTo>
                  <a:pt x="1030762" y="-3334"/>
                  <a:pt x="1360521" y="81588"/>
                  <a:pt x="1671091" y="0"/>
                </a:cubicBezTo>
                <a:cubicBezTo>
                  <a:pt x="1981661" y="-81588"/>
                  <a:pt x="2151448" y="81435"/>
                  <a:pt x="2387272" y="0"/>
                </a:cubicBezTo>
                <a:cubicBezTo>
                  <a:pt x="2623096" y="-81435"/>
                  <a:pt x="2647358" y="42571"/>
                  <a:pt x="2864727" y="0"/>
                </a:cubicBezTo>
                <a:cubicBezTo>
                  <a:pt x="3082096" y="-42571"/>
                  <a:pt x="3006692" y="5958"/>
                  <a:pt x="3103454" y="0"/>
                </a:cubicBezTo>
                <a:cubicBezTo>
                  <a:pt x="3200216" y="-5958"/>
                  <a:pt x="3580260" y="20667"/>
                  <a:pt x="3700272" y="0"/>
                </a:cubicBezTo>
                <a:cubicBezTo>
                  <a:pt x="3820284" y="-20667"/>
                  <a:pt x="4147281" y="31738"/>
                  <a:pt x="4297090" y="0"/>
                </a:cubicBezTo>
                <a:cubicBezTo>
                  <a:pt x="4446899" y="-31738"/>
                  <a:pt x="4840033" y="36678"/>
                  <a:pt x="5013272" y="0"/>
                </a:cubicBezTo>
                <a:cubicBezTo>
                  <a:pt x="5186511" y="-36678"/>
                  <a:pt x="5224175" y="23605"/>
                  <a:pt x="5371362" y="0"/>
                </a:cubicBezTo>
                <a:cubicBezTo>
                  <a:pt x="5518549" y="-23605"/>
                  <a:pt x="5829877" y="91618"/>
                  <a:pt x="6206908" y="0"/>
                </a:cubicBezTo>
                <a:cubicBezTo>
                  <a:pt x="6583939" y="-91618"/>
                  <a:pt x="6440910" y="24618"/>
                  <a:pt x="6564999" y="0"/>
                </a:cubicBezTo>
                <a:cubicBezTo>
                  <a:pt x="6689088" y="-24618"/>
                  <a:pt x="6820607" y="16736"/>
                  <a:pt x="6923089" y="0"/>
                </a:cubicBezTo>
                <a:cubicBezTo>
                  <a:pt x="7025571" y="-16736"/>
                  <a:pt x="7106823" y="8460"/>
                  <a:pt x="7161817" y="0"/>
                </a:cubicBezTo>
                <a:cubicBezTo>
                  <a:pt x="7216811" y="-8460"/>
                  <a:pt x="7598345" y="45062"/>
                  <a:pt x="7997362" y="0"/>
                </a:cubicBezTo>
                <a:cubicBezTo>
                  <a:pt x="8396380" y="-45062"/>
                  <a:pt x="8294760" y="51071"/>
                  <a:pt x="8474816" y="0"/>
                </a:cubicBezTo>
                <a:cubicBezTo>
                  <a:pt x="8654872" y="-51071"/>
                  <a:pt x="9121126" y="67414"/>
                  <a:pt x="9310362" y="0"/>
                </a:cubicBezTo>
                <a:cubicBezTo>
                  <a:pt x="9499598" y="-67414"/>
                  <a:pt x="9490843" y="18505"/>
                  <a:pt x="9668452" y="0"/>
                </a:cubicBezTo>
                <a:cubicBezTo>
                  <a:pt x="9846061" y="-18505"/>
                  <a:pt x="10096225" y="30226"/>
                  <a:pt x="10265270" y="0"/>
                </a:cubicBezTo>
                <a:cubicBezTo>
                  <a:pt x="10434315" y="-30226"/>
                  <a:pt x="10489766" y="4539"/>
                  <a:pt x="10623361" y="0"/>
                </a:cubicBezTo>
                <a:cubicBezTo>
                  <a:pt x="10756956" y="-4539"/>
                  <a:pt x="11002167" y="83619"/>
                  <a:pt x="11339543" y="0"/>
                </a:cubicBezTo>
                <a:cubicBezTo>
                  <a:pt x="11676919" y="-83619"/>
                  <a:pt x="11677818" y="20377"/>
                  <a:pt x="11936361" y="0"/>
                </a:cubicBezTo>
                <a:cubicBezTo>
                  <a:pt x="11957029" y="206352"/>
                  <a:pt x="11918428" y="366623"/>
                  <a:pt x="11936361" y="579156"/>
                </a:cubicBezTo>
                <a:cubicBezTo>
                  <a:pt x="11954294" y="791689"/>
                  <a:pt x="11924964" y="809769"/>
                  <a:pt x="11936361" y="1029610"/>
                </a:cubicBezTo>
                <a:cubicBezTo>
                  <a:pt x="11947758" y="1249451"/>
                  <a:pt x="11880312" y="1479356"/>
                  <a:pt x="11936361" y="1651666"/>
                </a:cubicBezTo>
                <a:cubicBezTo>
                  <a:pt x="11992410" y="1823976"/>
                  <a:pt x="11893284" y="1973977"/>
                  <a:pt x="11936361" y="2102120"/>
                </a:cubicBezTo>
                <a:cubicBezTo>
                  <a:pt x="11979438" y="2230263"/>
                  <a:pt x="11929963" y="2365741"/>
                  <a:pt x="11936361" y="2509674"/>
                </a:cubicBezTo>
                <a:cubicBezTo>
                  <a:pt x="11942759" y="2653607"/>
                  <a:pt x="11891421" y="2780541"/>
                  <a:pt x="11936361" y="3003029"/>
                </a:cubicBezTo>
                <a:cubicBezTo>
                  <a:pt x="11981301" y="3225518"/>
                  <a:pt x="11909136" y="3447142"/>
                  <a:pt x="11936361" y="3582184"/>
                </a:cubicBezTo>
                <a:cubicBezTo>
                  <a:pt x="11963586" y="3717227"/>
                  <a:pt x="11885070" y="4004911"/>
                  <a:pt x="11936361" y="4290041"/>
                </a:cubicBezTo>
                <a:cubicBezTo>
                  <a:pt x="11734504" y="4389858"/>
                  <a:pt x="11314236" y="4207357"/>
                  <a:pt x="11100816" y="4290041"/>
                </a:cubicBezTo>
                <a:cubicBezTo>
                  <a:pt x="10887396" y="4372725"/>
                  <a:pt x="10538115" y="4237715"/>
                  <a:pt x="10384634" y="4290041"/>
                </a:cubicBezTo>
                <a:cubicBezTo>
                  <a:pt x="10231153" y="4342367"/>
                  <a:pt x="9911658" y="4278311"/>
                  <a:pt x="9668452" y="4290041"/>
                </a:cubicBezTo>
                <a:cubicBezTo>
                  <a:pt x="9425246" y="4301771"/>
                  <a:pt x="9255312" y="4242597"/>
                  <a:pt x="8952271" y="4290041"/>
                </a:cubicBezTo>
                <a:cubicBezTo>
                  <a:pt x="8649230" y="4337485"/>
                  <a:pt x="8739861" y="4266607"/>
                  <a:pt x="8594180" y="4290041"/>
                </a:cubicBezTo>
                <a:cubicBezTo>
                  <a:pt x="8448499" y="4313475"/>
                  <a:pt x="8189632" y="4222009"/>
                  <a:pt x="7877998" y="4290041"/>
                </a:cubicBezTo>
                <a:cubicBezTo>
                  <a:pt x="7566364" y="4358073"/>
                  <a:pt x="7445709" y="4216027"/>
                  <a:pt x="7042453" y="4290041"/>
                </a:cubicBezTo>
                <a:cubicBezTo>
                  <a:pt x="6639198" y="4364055"/>
                  <a:pt x="6762737" y="4276858"/>
                  <a:pt x="6564999" y="4290041"/>
                </a:cubicBezTo>
                <a:cubicBezTo>
                  <a:pt x="6367261" y="4303224"/>
                  <a:pt x="6150763" y="4212728"/>
                  <a:pt x="5848817" y="4290041"/>
                </a:cubicBezTo>
                <a:cubicBezTo>
                  <a:pt x="5546871" y="4367354"/>
                  <a:pt x="5421595" y="4241906"/>
                  <a:pt x="5132635" y="4290041"/>
                </a:cubicBezTo>
                <a:cubicBezTo>
                  <a:pt x="4843675" y="4338176"/>
                  <a:pt x="4605861" y="4228274"/>
                  <a:pt x="4416454" y="4290041"/>
                </a:cubicBezTo>
                <a:cubicBezTo>
                  <a:pt x="4227047" y="4351808"/>
                  <a:pt x="4280482" y="4265694"/>
                  <a:pt x="4177726" y="4290041"/>
                </a:cubicBezTo>
                <a:cubicBezTo>
                  <a:pt x="4074970" y="4314388"/>
                  <a:pt x="3802338" y="4261798"/>
                  <a:pt x="3700272" y="4290041"/>
                </a:cubicBezTo>
                <a:cubicBezTo>
                  <a:pt x="3598206" y="4318284"/>
                  <a:pt x="3365273" y="4287449"/>
                  <a:pt x="3222817" y="4290041"/>
                </a:cubicBezTo>
                <a:cubicBezTo>
                  <a:pt x="3080362" y="4292633"/>
                  <a:pt x="2875943" y="4271288"/>
                  <a:pt x="2745363" y="4290041"/>
                </a:cubicBezTo>
                <a:cubicBezTo>
                  <a:pt x="2614783" y="4308794"/>
                  <a:pt x="2311640" y="4259801"/>
                  <a:pt x="1909818" y="4290041"/>
                </a:cubicBezTo>
                <a:cubicBezTo>
                  <a:pt x="1507997" y="4320281"/>
                  <a:pt x="1720334" y="4252226"/>
                  <a:pt x="1551727" y="4290041"/>
                </a:cubicBezTo>
                <a:cubicBezTo>
                  <a:pt x="1383120" y="4327856"/>
                  <a:pt x="1095619" y="4242722"/>
                  <a:pt x="716182" y="4290041"/>
                </a:cubicBezTo>
                <a:cubicBezTo>
                  <a:pt x="336746" y="4337360"/>
                  <a:pt x="334775" y="4209266"/>
                  <a:pt x="0" y="4290041"/>
                </a:cubicBezTo>
                <a:cubicBezTo>
                  <a:pt x="-33004" y="4112813"/>
                  <a:pt x="25005" y="3985243"/>
                  <a:pt x="0" y="3839587"/>
                </a:cubicBezTo>
                <a:cubicBezTo>
                  <a:pt x="-25005" y="3693931"/>
                  <a:pt x="55984" y="3463077"/>
                  <a:pt x="0" y="3260431"/>
                </a:cubicBezTo>
                <a:cubicBezTo>
                  <a:pt x="-55984" y="3057785"/>
                  <a:pt x="35577" y="3009963"/>
                  <a:pt x="0" y="2767076"/>
                </a:cubicBezTo>
                <a:cubicBezTo>
                  <a:pt x="-35577" y="2524189"/>
                  <a:pt x="51484" y="2535161"/>
                  <a:pt x="0" y="2316622"/>
                </a:cubicBezTo>
                <a:cubicBezTo>
                  <a:pt x="-51484" y="2098083"/>
                  <a:pt x="62640" y="1867147"/>
                  <a:pt x="0" y="1737467"/>
                </a:cubicBezTo>
                <a:cubicBezTo>
                  <a:pt x="-62640" y="1607788"/>
                  <a:pt x="56687" y="1301896"/>
                  <a:pt x="0" y="1158311"/>
                </a:cubicBezTo>
                <a:cubicBezTo>
                  <a:pt x="-56687" y="1014726"/>
                  <a:pt x="58909" y="758826"/>
                  <a:pt x="0" y="622056"/>
                </a:cubicBezTo>
                <a:cubicBezTo>
                  <a:pt x="-58909" y="485286"/>
                  <a:pt x="32790" y="186303"/>
                  <a:pt x="0" y="0"/>
                </a:cubicBezTo>
                <a:close/>
              </a:path>
              <a:path w="11936361" h="4290041" stroke="0" extrusionOk="0">
                <a:moveTo>
                  <a:pt x="0" y="0"/>
                </a:moveTo>
                <a:cubicBezTo>
                  <a:pt x="131384" y="-21045"/>
                  <a:pt x="273985" y="34020"/>
                  <a:pt x="358091" y="0"/>
                </a:cubicBezTo>
                <a:cubicBezTo>
                  <a:pt x="442197" y="-34020"/>
                  <a:pt x="536649" y="8568"/>
                  <a:pt x="596818" y="0"/>
                </a:cubicBezTo>
                <a:cubicBezTo>
                  <a:pt x="656987" y="-8568"/>
                  <a:pt x="984657" y="30219"/>
                  <a:pt x="1313000" y="0"/>
                </a:cubicBezTo>
                <a:cubicBezTo>
                  <a:pt x="1641343" y="-30219"/>
                  <a:pt x="1619539" y="14819"/>
                  <a:pt x="1790454" y="0"/>
                </a:cubicBezTo>
                <a:cubicBezTo>
                  <a:pt x="1961369" y="-14819"/>
                  <a:pt x="1954730" y="1320"/>
                  <a:pt x="2029181" y="0"/>
                </a:cubicBezTo>
                <a:cubicBezTo>
                  <a:pt x="2103632" y="-1320"/>
                  <a:pt x="2515613" y="58217"/>
                  <a:pt x="2864727" y="0"/>
                </a:cubicBezTo>
                <a:cubicBezTo>
                  <a:pt x="3213841" y="-58217"/>
                  <a:pt x="3145599" y="3131"/>
                  <a:pt x="3342181" y="0"/>
                </a:cubicBezTo>
                <a:cubicBezTo>
                  <a:pt x="3538763" y="-3131"/>
                  <a:pt x="3994429" y="22474"/>
                  <a:pt x="4177726" y="0"/>
                </a:cubicBezTo>
                <a:cubicBezTo>
                  <a:pt x="4361023" y="-22474"/>
                  <a:pt x="4536556" y="34848"/>
                  <a:pt x="4655181" y="0"/>
                </a:cubicBezTo>
                <a:cubicBezTo>
                  <a:pt x="4773806" y="-34848"/>
                  <a:pt x="5322079" y="3025"/>
                  <a:pt x="5490726" y="0"/>
                </a:cubicBezTo>
                <a:cubicBezTo>
                  <a:pt x="5659373" y="-3025"/>
                  <a:pt x="5715666" y="35097"/>
                  <a:pt x="5848817" y="0"/>
                </a:cubicBezTo>
                <a:cubicBezTo>
                  <a:pt x="5981968" y="-35097"/>
                  <a:pt x="6278866" y="41972"/>
                  <a:pt x="6445635" y="0"/>
                </a:cubicBezTo>
                <a:cubicBezTo>
                  <a:pt x="6612404" y="-41972"/>
                  <a:pt x="6917607" y="946"/>
                  <a:pt x="7161817" y="0"/>
                </a:cubicBezTo>
                <a:cubicBezTo>
                  <a:pt x="7406027" y="-946"/>
                  <a:pt x="7734863" y="1438"/>
                  <a:pt x="7997362" y="0"/>
                </a:cubicBezTo>
                <a:cubicBezTo>
                  <a:pt x="8259861" y="-1438"/>
                  <a:pt x="8543828" y="3139"/>
                  <a:pt x="8713544" y="0"/>
                </a:cubicBezTo>
                <a:cubicBezTo>
                  <a:pt x="8883260" y="-3139"/>
                  <a:pt x="8843959" y="8385"/>
                  <a:pt x="8952271" y="0"/>
                </a:cubicBezTo>
                <a:cubicBezTo>
                  <a:pt x="9060583" y="-8385"/>
                  <a:pt x="9361276" y="62370"/>
                  <a:pt x="9668452" y="0"/>
                </a:cubicBezTo>
                <a:cubicBezTo>
                  <a:pt x="9975628" y="-62370"/>
                  <a:pt x="9984796" y="8251"/>
                  <a:pt x="10145907" y="0"/>
                </a:cubicBezTo>
                <a:cubicBezTo>
                  <a:pt x="10307019" y="-8251"/>
                  <a:pt x="10586189" y="26227"/>
                  <a:pt x="10862089" y="0"/>
                </a:cubicBezTo>
                <a:cubicBezTo>
                  <a:pt x="11137989" y="-26227"/>
                  <a:pt x="11029284" y="28292"/>
                  <a:pt x="11100816" y="0"/>
                </a:cubicBezTo>
                <a:cubicBezTo>
                  <a:pt x="11172348" y="-28292"/>
                  <a:pt x="11764659" y="15580"/>
                  <a:pt x="11936361" y="0"/>
                </a:cubicBezTo>
                <a:cubicBezTo>
                  <a:pt x="11945756" y="199743"/>
                  <a:pt x="11889755" y="316587"/>
                  <a:pt x="11936361" y="579156"/>
                </a:cubicBezTo>
                <a:cubicBezTo>
                  <a:pt x="11982967" y="841725"/>
                  <a:pt x="11914909" y="886068"/>
                  <a:pt x="11936361" y="1158311"/>
                </a:cubicBezTo>
                <a:cubicBezTo>
                  <a:pt x="11957813" y="1430555"/>
                  <a:pt x="11925165" y="1574473"/>
                  <a:pt x="11936361" y="1780367"/>
                </a:cubicBezTo>
                <a:cubicBezTo>
                  <a:pt x="11947557" y="1986261"/>
                  <a:pt x="11893622" y="2196528"/>
                  <a:pt x="11936361" y="2359523"/>
                </a:cubicBezTo>
                <a:cubicBezTo>
                  <a:pt x="11979100" y="2522518"/>
                  <a:pt x="11919992" y="2662668"/>
                  <a:pt x="11936361" y="2938678"/>
                </a:cubicBezTo>
                <a:cubicBezTo>
                  <a:pt x="11952730" y="3214688"/>
                  <a:pt x="11927994" y="3296125"/>
                  <a:pt x="11936361" y="3432033"/>
                </a:cubicBezTo>
                <a:cubicBezTo>
                  <a:pt x="11944728" y="3567942"/>
                  <a:pt x="11870918" y="4074546"/>
                  <a:pt x="11936361" y="4290041"/>
                </a:cubicBezTo>
                <a:cubicBezTo>
                  <a:pt x="11768959" y="4316494"/>
                  <a:pt x="11636543" y="4258217"/>
                  <a:pt x="11458907" y="4290041"/>
                </a:cubicBezTo>
                <a:cubicBezTo>
                  <a:pt x="11281271" y="4321865"/>
                  <a:pt x="10880155" y="4239139"/>
                  <a:pt x="10623361" y="4290041"/>
                </a:cubicBezTo>
                <a:cubicBezTo>
                  <a:pt x="10366567" y="4340943"/>
                  <a:pt x="9982255" y="4215858"/>
                  <a:pt x="9787816" y="4290041"/>
                </a:cubicBezTo>
                <a:cubicBezTo>
                  <a:pt x="9593377" y="4364224"/>
                  <a:pt x="9340352" y="4232032"/>
                  <a:pt x="8952271" y="4290041"/>
                </a:cubicBezTo>
                <a:cubicBezTo>
                  <a:pt x="8564191" y="4348050"/>
                  <a:pt x="8570355" y="4255042"/>
                  <a:pt x="8355453" y="4290041"/>
                </a:cubicBezTo>
                <a:cubicBezTo>
                  <a:pt x="8140551" y="4325040"/>
                  <a:pt x="8108113" y="4257522"/>
                  <a:pt x="7877998" y="4290041"/>
                </a:cubicBezTo>
                <a:cubicBezTo>
                  <a:pt x="7647884" y="4322560"/>
                  <a:pt x="7502125" y="4273528"/>
                  <a:pt x="7400544" y="4290041"/>
                </a:cubicBezTo>
                <a:cubicBezTo>
                  <a:pt x="7298963" y="4306554"/>
                  <a:pt x="6940616" y="4222463"/>
                  <a:pt x="6564999" y="4290041"/>
                </a:cubicBezTo>
                <a:cubicBezTo>
                  <a:pt x="6189382" y="4357619"/>
                  <a:pt x="6116264" y="4274855"/>
                  <a:pt x="5729453" y="4290041"/>
                </a:cubicBezTo>
                <a:cubicBezTo>
                  <a:pt x="5342642" y="4305227"/>
                  <a:pt x="5307436" y="4259002"/>
                  <a:pt x="5132635" y="4290041"/>
                </a:cubicBezTo>
                <a:cubicBezTo>
                  <a:pt x="4957834" y="4321080"/>
                  <a:pt x="4692693" y="4267231"/>
                  <a:pt x="4535817" y="4290041"/>
                </a:cubicBezTo>
                <a:cubicBezTo>
                  <a:pt x="4378941" y="4312851"/>
                  <a:pt x="4172338" y="4261631"/>
                  <a:pt x="4058363" y="4290041"/>
                </a:cubicBezTo>
                <a:cubicBezTo>
                  <a:pt x="3944388" y="4318451"/>
                  <a:pt x="3920475" y="4275985"/>
                  <a:pt x="3819636" y="4290041"/>
                </a:cubicBezTo>
                <a:cubicBezTo>
                  <a:pt x="3718797" y="4304097"/>
                  <a:pt x="3602959" y="4279638"/>
                  <a:pt x="3461545" y="4290041"/>
                </a:cubicBezTo>
                <a:cubicBezTo>
                  <a:pt x="3320131" y="4300444"/>
                  <a:pt x="2878382" y="4251525"/>
                  <a:pt x="2625999" y="4290041"/>
                </a:cubicBezTo>
                <a:cubicBezTo>
                  <a:pt x="2373616" y="4328557"/>
                  <a:pt x="2065496" y="4270367"/>
                  <a:pt x="1790454" y="4290041"/>
                </a:cubicBezTo>
                <a:cubicBezTo>
                  <a:pt x="1515412" y="4309715"/>
                  <a:pt x="1519829" y="4276986"/>
                  <a:pt x="1313000" y="4290041"/>
                </a:cubicBezTo>
                <a:cubicBezTo>
                  <a:pt x="1106171" y="4303096"/>
                  <a:pt x="1049828" y="4282879"/>
                  <a:pt x="954909" y="4290041"/>
                </a:cubicBezTo>
                <a:cubicBezTo>
                  <a:pt x="859990" y="4297203"/>
                  <a:pt x="385653" y="4182231"/>
                  <a:pt x="0" y="4290041"/>
                </a:cubicBezTo>
                <a:cubicBezTo>
                  <a:pt x="-7280" y="4128625"/>
                  <a:pt x="13804" y="3834120"/>
                  <a:pt x="0" y="3667985"/>
                </a:cubicBezTo>
                <a:cubicBezTo>
                  <a:pt x="-13804" y="3501850"/>
                  <a:pt x="25816" y="3233647"/>
                  <a:pt x="0" y="3045929"/>
                </a:cubicBezTo>
                <a:cubicBezTo>
                  <a:pt x="-25816" y="2858211"/>
                  <a:pt x="56590" y="2652676"/>
                  <a:pt x="0" y="2509674"/>
                </a:cubicBezTo>
                <a:cubicBezTo>
                  <a:pt x="-56590" y="2366672"/>
                  <a:pt x="42700" y="2240520"/>
                  <a:pt x="0" y="2016319"/>
                </a:cubicBezTo>
                <a:cubicBezTo>
                  <a:pt x="-42700" y="1792118"/>
                  <a:pt x="59938" y="1619048"/>
                  <a:pt x="0" y="1480064"/>
                </a:cubicBezTo>
                <a:cubicBezTo>
                  <a:pt x="-59938" y="1341081"/>
                  <a:pt x="11264" y="1171243"/>
                  <a:pt x="0" y="986709"/>
                </a:cubicBezTo>
                <a:cubicBezTo>
                  <a:pt x="-11264" y="802176"/>
                  <a:pt x="89111" y="286086"/>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3927611943">
                  <ask:type>
                    <ask:lineSketchScribble/>
                  </ask:type>
                </ask:lineSketchStyleProps>
              </a:ext>
            </a:extLst>
          </a:ln>
        </p:spPr>
        <p:txBody>
          <a:bodyPr vert="horz" lIns="91440" tIns="45720" rIns="91440" bIns="45720" rtlCol="0">
            <a:noAutofit/>
          </a:bodyPr>
          <a:lstStyle/>
          <a:p>
            <a:pPr marL="0" indent="0" algn="just">
              <a:lnSpc>
                <a:spcPct val="130000"/>
              </a:lnSpc>
              <a:buNone/>
            </a:pPr>
            <a:r>
              <a:rPr lang="fr-FR" sz="1800" dirty="0" err="1">
                <a:latin typeface="Calibri" panose="020F0502020204030204" pitchFamily="34" charset="0"/>
                <a:cs typeface="Arial" panose="020B0604020202020204" pitchFamily="34" charset="0"/>
              </a:rPr>
              <a:t>Bellier</a:t>
            </a:r>
            <a:r>
              <a:rPr lang="fr-FR" sz="1800" dirty="0">
                <a:latin typeface="Calibri" panose="020F0502020204030204" pitchFamily="34" charset="0"/>
                <a:cs typeface="Arial" panose="020B0604020202020204" pitchFamily="34" charset="0"/>
              </a:rPr>
              <a:t>-Beaumont ne le croit pas, pas tout de suite. Il est vrai que quelques mois plus tôt, le vieil homme avait montré à Edmond comment </a:t>
            </a:r>
            <a:r>
              <a:rPr lang="fr-FR" sz="1800" dirty="0" err="1">
                <a:latin typeface="Calibri" panose="020F0502020204030204" pitchFamily="34" charset="0"/>
                <a:cs typeface="Arial" panose="020B0604020202020204" pitchFamily="34" charset="0"/>
              </a:rPr>
              <a:t>polliniser</a:t>
            </a:r>
            <a:r>
              <a:rPr lang="fr-FR" sz="1800" dirty="0">
                <a:latin typeface="Calibri" panose="020F0502020204030204" pitchFamily="34" charset="0"/>
                <a:cs typeface="Arial" panose="020B0604020202020204" pitchFamily="34" charset="0"/>
              </a:rPr>
              <a:t> à la main un plant de pastèque "en mariant les parties mâles et femelles", mais il n'avait pas réussi à obtenir de la vanille. Personne n'avait réussi. Mais après sa leçon de pastèque, Edmond a dit qu'il s'était assis avec la vigne solitaire de vanille et avait regardé et sondé et trouvé la partie de la fleur qui produisait du pollen. Il avait également trouvé le stigmate, la partie qui devait être saupoudrée. Et surtout, il avait découvert que les deux parties étaient séparées par un petit couvercle. Il avait soulevé le rabat et l'avait maintenu ouvert avec un petit outil pour pouvoir frotter le pollen. </a:t>
            </a:r>
          </a:p>
          <a:p>
            <a:pPr marL="0" indent="0" algn="just">
              <a:lnSpc>
                <a:spcPct val="130000"/>
              </a:lnSpc>
              <a:buNone/>
            </a:pPr>
            <a:r>
              <a:rPr lang="fr-FR" sz="1800" dirty="0">
                <a:latin typeface="Calibri" panose="020F0502020204030204" pitchFamily="34" charset="0"/>
                <a:cs typeface="Arial" panose="020B0604020202020204" pitchFamily="34" charset="0"/>
              </a:rPr>
              <a:t>Edmond avait découvert le </a:t>
            </a:r>
            <a:r>
              <a:rPr lang="fr-FR" sz="1800" dirty="0" err="1">
                <a:latin typeface="Calibri" panose="020F0502020204030204" pitchFamily="34" charset="0"/>
                <a:cs typeface="Arial" panose="020B0604020202020204" pitchFamily="34" charset="0"/>
              </a:rPr>
              <a:t>rostellum</a:t>
            </a:r>
            <a:r>
              <a:rPr lang="fr-FR" sz="1800" dirty="0">
                <a:latin typeface="Calibri" panose="020F0502020204030204" pitchFamily="34" charset="0"/>
                <a:cs typeface="Arial" panose="020B0604020202020204" pitchFamily="34" charset="0"/>
              </a:rPr>
              <a:t>, le couvercle que beaucoup d'orchidées (dont la vanille) possèdent, probablement pour empêcher la plante de se féconder elle-même. Pourriez-vous le refaire, demande </a:t>
            </a:r>
            <a:r>
              <a:rPr lang="fr-FR" sz="1800" dirty="0" err="1">
                <a:latin typeface="Calibri" panose="020F0502020204030204" pitchFamily="34" charset="0"/>
                <a:cs typeface="Arial" panose="020B0604020202020204" pitchFamily="34" charset="0"/>
              </a:rPr>
              <a:t>Bellier</a:t>
            </a:r>
            <a:r>
              <a:rPr lang="fr-FR" sz="1800" dirty="0">
                <a:latin typeface="Calibri" panose="020F0502020204030204" pitchFamily="34" charset="0"/>
                <a:cs typeface="Arial" panose="020B0604020202020204" pitchFamily="34" charset="0"/>
              </a:rPr>
              <a:t>-Beaumont? Et Edmond l'a fait.</a:t>
            </a:r>
          </a:p>
          <a:p>
            <a:pPr marL="0" indent="0" algn="just">
              <a:lnSpc>
                <a:spcPct val="130000"/>
              </a:lnSpc>
              <a:buNone/>
            </a:pPr>
            <a:r>
              <a:rPr lang="fr-FR" sz="1800" dirty="0">
                <a:latin typeface="Calibri" panose="020F0502020204030204" pitchFamily="34" charset="0"/>
                <a:cs typeface="Arial" panose="020B0604020202020204" pitchFamily="34" charset="0"/>
              </a:rPr>
              <a:t>C'est une grande nouvelle! </a:t>
            </a:r>
            <a:r>
              <a:rPr lang="fr-FR" sz="1800" dirty="0" err="1">
                <a:latin typeface="Calibri" panose="020F0502020204030204" pitchFamily="34" charset="0"/>
                <a:cs typeface="Arial" panose="020B0604020202020204" pitchFamily="34" charset="0"/>
              </a:rPr>
              <a:t>Bellier</a:t>
            </a:r>
            <a:r>
              <a:rPr lang="fr-FR" sz="1800" dirty="0">
                <a:latin typeface="Calibri" panose="020F0502020204030204" pitchFamily="34" charset="0"/>
                <a:cs typeface="Arial" panose="020B0604020202020204" pitchFamily="34" charset="0"/>
              </a:rPr>
              <a:t>-Beaumont écrit à ses collègues propriétaires de plantations pour leur dire qu'Edmond a résolu le mystère, puis il l'envoie de plantation en plantation pour apprendre aux autres esclaves comment fertiliser la vigne de vanille.</a:t>
            </a:r>
          </a:p>
          <a:p>
            <a:pPr marL="0" indent="0" algn="just">
              <a:lnSpc>
                <a:spcPct val="130000"/>
              </a:lnSpc>
              <a:buNone/>
            </a:pPr>
            <a:r>
              <a:rPr lang="fr-FR" sz="1800" dirty="0">
                <a:latin typeface="Calibri" panose="020F0502020204030204" pitchFamily="34" charset="0"/>
                <a:cs typeface="Arial" panose="020B0604020202020204" pitchFamily="34" charset="0"/>
              </a:rPr>
              <a:t>C'est ainsi qu'est née l'industrie de la vanille dans l'océan Indien.</a:t>
            </a:r>
          </a:p>
          <a:p>
            <a:pPr marL="0" indent="0" algn="just">
              <a:lnSpc>
                <a:spcPct val="130000"/>
              </a:lnSpc>
              <a:buNone/>
            </a:pPr>
            <a:endParaRPr lang="fr-FR" sz="1800" dirty="0">
              <a:latin typeface="Calibri" panose="020F0502020204030204" pitchFamily="34" charset="0"/>
              <a:cs typeface="Arial" panose="020B0604020202020204" pitchFamily="34" charset="0"/>
            </a:endParaRPr>
          </a:p>
          <a:p>
            <a:pPr marL="0" indent="0" algn="just">
              <a:lnSpc>
                <a:spcPct val="130000"/>
              </a:lnSpc>
              <a:buNone/>
            </a:pPr>
            <a:endParaRPr lang="fr-FR"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38185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8827113-BB54-4DE7-A616-D73D41309D07}"/>
              </a:ext>
            </a:extLst>
          </p:cNvPr>
          <p:cNvSpPr>
            <a:spLocks noGrp="1"/>
          </p:cNvSpPr>
          <p:nvPr>
            <p:ph type="title"/>
          </p:nvPr>
        </p:nvSpPr>
        <p:spPr/>
        <p:txBody>
          <a:bodyPr/>
          <a:lstStyle/>
          <a:p>
            <a:r>
              <a:rPr lang="fr-FR" dirty="0"/>
              <a:t>Comment l'histoire se poursuit</a:t>
            </a:r>
            <a:r>
              <a:rPr lang="fr-FR" sz="4400" dirty="0"/>
              <a:t>    </a:t>
            </a:r>
            <a:r>
              <a:rPr lang="fr-FR" sz="3200" dirty="0"/>
              <a:t>(2)</a:t>
            </a:r>
            <a:endParaRPr lang="fr-FR" dirty="0"/>
          </a:p>
        </p:txBody>
      </p:sp>
      <p:sp>
        <p:nvSpPr>
          <p:cNvPr id="5" name="Θέση περιεχομένου 4">
            <a:extLst>
              <a:ext uri="{FF2B5EF4-FFF2-40B4-BE49-F238E27FC236}">
                <a16:creationId xmlns:a16="http://schemas.microsoft.com/office/drawing/2014/main" id="{E137CB54-AB21-475C-AC5E-4BB6C2DC1CC2}"/>
              </a:ext>
            </a:extLst>
          </p:cNvPr>
          <p:cNvSpPr>
            <a:spLocks noGrp="1"/>
          </p:cNvSpPr>
          <p:nvPr>
            <p:ph idx="1"/>
          </p:nvPr>
        </p:nvSpPr>
        <p:spPr>
          <a:xfrm>
            <a:off x="147484" y="1746968"/>
            <a:ext cx="11920692" cy="4987207"/>
          </a:xfrm>
          <a:custGeom>
            <a:avLst/>
            <a:gdLst>
              <a:gd name="connsiteX0" fmla="*/ 0 w 11946193"/>
              <a:gd name="connsiteY0" fmla="*/ 0 h 5032375"/>
              <a:gd name="connsiteX1" fmla="*/ 477848 w 11946193"/>
              <a:gd name="connsiteY1" fmla="*/ 0 h 5032375"/>
              <a:gd name="connsiteX2" fmla="*/ 836234 w 11946193"/>
              <a:gd name="connsiteY2" fmla="*/ 0 h 5032375"/>
              <a:gd name="connsiteX3" fmla="*/ 1553005 w 11946193"/>
              <a:gd name="connsiteY3" fmla="*/ 0 h 5032375"/>
              <a:gd name="connsiteX4" fmla="*/ 1911391 w 11946193"/>
              <a:gd name="connsiteY4" fmla="*/ 0 h 5032375"/>
              <a:gd name="connsiteX5" fmla="*/ 2150315 w 11946193"/>
              <a:gd name="connsiteY5" fmla="*/ 0 h 5032375"/>
              <a:gd name="connsiteX6" fmla="*/ 2867086 w 11946193"/>
              <a:gd name="connsiteY6" fmla="*/ 0 h 5032375"/>
              <a:gd name="connsiteX7" fmla="*/ 3464396 w 11946193"/>
              <a:gd name="connsiteY7" fmla="*/ 0 h 5032375"/>
              <a:gd name="connsiteX8" fmla="*/ 3942244 w 11946193"/>
              <a:gd name="connsiteY8" fmla="*/ 0 h 5032375"/>
              <a:gd name="connsiteX9" fmla="*/ 4539553 w 11946193"/>
              <a:gd name="connsiteY9" fmla="*/ 0 h 5032375"/>
              <a:gd name="connsiteX10" fmla="*/ 4897939 w 11946193"/>
              <a:gd name="connsiteY10" fmla="*/ 0 h 5032375"/>
              <a:gd name="connsiteX11" fmla="*/ 5375787 w 11946193"/>
              <a:gd name="connsiteY11" fmla="*/ 0 h 5032375"/>
              <a:gd name="connsiteX12" fmla="*/ 5853635 w 11946193"/>
              <a:gd name="connsiteY12" fmla="*/ 0 h 5032375"/>
              <a:gd name="connsiteX13" fmla="*/ 6331482 w 11946193"/>
              <a:gd name="connsiteY13" fmla="*/ 0 h 5032375"/>
              <a:gd name="connsiteX14" fmla="*/ 6570406 w 11946193"/>
              <a:gd name="connsiteY14" fmla="*/ 0 h 5032375"/>
              <a:gd name="connsiteX15" fmla="*/ 7167716 w 11946193"/>
              <a:gd name="connsiteY15" fmla="*/ 0 h 5032375"/>
              <a:gd name="connsiteX16" fmla="*/ 7526102 w 11946193"/>
              <a:gd name="connsiteY16" fmla="*/ 0 h 5032375"/>
              <a:gd name="connsiteX17" fmla="*/ 8362335 w 11946193"/>
              <a:gd name="connsiteY17" fmla="*/ 0 h 5032375"/>
              <a:gd name="connsiteX18" fmla="*/ 8840183 w 11946193"/>
              <a:gd name="connsiteY18" fmla="*/ 0 h 5032375"/>
              <a:gd name="connsiteX19" fmla="*/ 9556954 w 11946193"/>
              <a:gd name="connsiteY19" fmla="*/ 0 h 5032375"/>
              <a:gd name="connsiteX20" fmla="*/ 10273726 w 11946193"/>
              <a:gd name="connsiteY20" fmla="*/ 0 h 5032375"/>
              <a:gd name="connsiteX21" fmla="*/ 10751574 w 11946193"/>
              <a:gd name="connsiteY21" fmla="*/ 0 h 5032375"/>
              <a:gd name="connsiteX22" fmla="*/ 11229421 w 11946193"/>
              <a:gd name="connsiteY22" fmla="*/ 0 h 5032375"/>
              <a:gd name="connsiteX23" fmla="*/ 11946193 w 11946193"/>
              <a:gd name="connsiteY23" fmla="*/ 0 h 5032375"/>
              <a:gd name="connsiteX24" fmla="*/ 11946193 w 11946193"/>
              <a:gd name="connsiteY24" fmla="*/ 508829 h 5032375"/>
              <a:gd name="connsiteX25" fmla="*/ 11946193 w 11946193"/>
              <a:gd name="connsiteY25" fmla="*/ 1017658 h 5032375"/>
              <a:gd name="connsiteX26" fmla="*/ 11946193 w 11946193"/>
              <a:gd name="connsiteY26" fmla="*/ 1425840 h 5032375"/>
              <a:gd name="connsiteX27" fmla="*/ 11946193 w 11946193"/>
              <a:gd name="connsiteY27" fmla="*/ 2085640 h 5032375"/>
              <a:gd name="connsiteX28" fmla="*/ 11946193 w 11946193"/>
              <a:gd name="connsiteY28" fmla="*/ 2544145 h 5032375"/>
              <a:gd name="connsiteX29" fmla="*/ 11946193 w 11946193"/>
              <a:gd name="connsiteY29" fmla="*/ 3002650 h 5032375"/>
              <a:gd name="connsiteX30" fmla="*/ 11946193 w 11946193"/>
              <a:gd name="connsiteY30" fmla="*/ 3461156 h 5032375"/>
              <a:gd name="connsiteX31" fmla="*/ 11946193 w 11946193"/>
              <a:gd name="connsiteY31" fmla="*/ 3869337 h 5032375"/>
              <a:gd name="connsiteX32" fmla="*/ 11946193 w 11946193"/>
              <a:gd name="connsiteY32" fmla="*/ 4277519 h 5032375"/>
              <a:gd name="connsiteX33" fmla="*/ 11946193 w 11946193"/>
              <a:gd name="connsiteY33" fmla="*/ 5032375 h 5032375"/>
              <a:gd name="connsiteX34" fmla="*/ 11109959 w 11946193"/>
              <a:gd name="connsiteY34" fmla="*/ 5032375 h 5032375"/>
              <a:gd name="connsiteX35" fmla="*/ 10751574 w 11946193"/>
              <a:gd name="connsiteY35" fmla="*/ 5032375 h 5032375"/>
              <a:gd name="connsiteX36" fmla="*/ 10393188 w 11946193"/>
              <a:gd name="connsiteY36" fmla="*/ 5032375 h 5032375"/>
              <a:gd name="connsiteX37" fmla="*/ 9795878 w 11946193"/>
              <a:gd name="connsiteY37" fmla="*/ 5032375 h 5032375"/>
              <a:gd name="connsiteX38" fmla="*/ 9198569 w 11946193"/>
              <a:gd name="connsiteY38" fmla="*/ 5032375 h 5032375"/>
              <a:gd name="connsiteX39" fmla="*/ 8720721 w 11946193"/>
              <a:gd name="connsiteY39" fmla="*/ 5032375 h 5032375"/>
              <a:gd name="connsiteX40" fmla="*/ 8003949 w 11946193"/>
              <a:gd name="connsiteY40" fmla="*/ 5032375 h 5032375"/>
              <a:gd name="connsiteX41" fmla="*/ 7526102 w 11946193"/>
              <a:gd name="connsiteY41" fmla="*/ 5032375 h 5032375"/>
              <a:gd name="connsiteX42" fmla="*/ 6928792 w 11946193"/>
              <a:gd name="connsiteY42" fmla="*/ 5032375 h 5032375"/>
              <a:gd name="connsiteX43" fmla="*/ 6570406 w 11946193"/>
              <a:gd name="connsiteY43" fmla="*/ 5032375 h 5032375"/>
              <a:gd name="connsiteX44" fmla="*/ 6092558 w 11946193"/>
              <a:gd name="connsiteY44" fmla="*/ 5032375 h 5032375"/>
              <a:gd name="connsiteX45" fmla="*/ 5734173 w 11946193"/>
              <a:gd name="connsiteY45" fmla="*/ 5032375 h 5032375"/>
              <a:gd name="connsiteX46" fmla="*/ 5017401 w 11946193"/>
              <a:gd name="connsiteY46" fmla="*/ 5032375 h 5032375"/>
              <a:gd name="connsiteX47" fmla="*/ 4778477 w 11946193"/>
              <a:gd name="connsiteY47" fmla="*/ 5032375 h 5032375"/>
              <a:gd name="connsiteX48" fmla="*/ 4061706 w 11946193"/>
              <a:gd name="connsiteY48" fmla="*/ 5032375 h 5032375"/>
              <a:gd name="connsiteX49" fmla="*/ 3703320 w 11946193"/>
              <a:gd name="connsiteY49" fmla="*/ 5032375 h 5032375"/>
              <a:gd name="connsiteX50" fmla="*/ 3225472 w 11946193"/>
              <a:gd name="connsiteY50" fmla="*/ 5032375 h 5032375"/>
              <a:gd name="connsiteX51" fmla="*/ 2867086 w 11946193"/>
              <a:gd name="connsiteY51" fmla="*/ 5032375 h 5032375"/>
              <a:gd name="connsiteX52" fmla="*/ 2628162 w 11946193"/>
              <a:gd name="connsiteY52" fmla="*/ 5032375 h 5032375"/>
              <a:gd name="connsiteX53" fmla="*/ 1791929 w 11946193"/>
              <a:gd name="connsiteY53" fmla="*/ 5032375 h 5032375"/>
              <a:gd name="connsiteX54" fmla="*/ 1314081 w 11946193"/>
              <a:gd name="connsiteY54" fmla="*/ 5032375 h 5032375"/>
              <a:gd name="connsiteX55" fmla="*/ 1075157 w 11946193"/>
              <a:gd name="connsiteY55" fmla="*/ 5032375 h 5032375"/>
              <a:gd name="connsiteX56" fmla="*/ 0 w 11946193"/>
              <a:gd name="connsiteY56" fmla="*/ 5032375 h 5032375"/>
              <a:gd name="connsiteX57" fmla="*/ 0 w 11946193"/>
              <a:gd name="connsiteY57" fmla="*/ 4573870 h 5032375"/>
              <a:gd name="connsiteX58" fmla="*/ 0 w 11946193"/>
              <a:gd name="connsiteY58" fmla="*/ 3964393 h 5032375"/>
              <a:gd name="connsiteX59" fmla="*/ 0 w 11946193"/>
              <a:gd name="connsiteY59" fmla="*/ 3354917 h 5032375"/>
              <a:gd name="connsiteX60" fmla="*/ 0 w 11946193"/>
              <a:gd name="connsiteY60" fmla="*/ 2946735 h 5032375"/>
              <a:gd name="connsiteX61" fmla="*/ 0 w 11946193"/>
              <a:gd name="connsiteY61" fmla="*/ 2286935 h 5032375"/>
              <a:gd name="connsiteX62" fmla="*/ 0 w 11946193"/>
              <a:gd name="connsiteY62" fmla="*/ 1828430 h 5032375"/>
              <a:gd name="connsiteX63" fmla="*/ 0 w 11946193"/>
              <a:gd name="connsiteY63" fmla="*/ 1319601 h 5032375"/>
              <a:gd name="connsiteX64" fmla="*/ 0 w 11946193"/>
              <a:gd name="connsiteY64" fmla="*/ 911419 h 5032375"/>
              <a:gd name="connsiteX65" fmla="*/ 0 w 11946193"/>
              <a:gd name="connsiteY65" fmla="*/ 0 h 503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946193" h="5032375" fill="none" extrusionOk="0">
                <a:moveTo>
                  <a:pt x="0" y="0"/>
                </a:moveTo>
                <a:cubicBezTo>
                  <a:pt x="204664" y="-47704"/>
                  <a:pt x="377910" y="13061"/>
                  <a:pt x="477848" y="0"/>
                </a:cubicBezTo>
                <a:cubicBezTo>
                  <a:pt x="577786" y="-13061"/>
                  <a:pt x="660471" y="30160"/>
                  <a:pt x="836234" y="0"/>
                </a:cubicBezTo>
                <a:cubicBezTo>
                  <a:pt x="1011997" y="-30160"/>
                  <a:pt x="1202525" y="15352"/>
                  <a:pt x="1553005" y="0"/>
                </a:cubicBezTo>
                <a:cubicBezTo>
                  <a:pt x="1903485" y="-15352"/>
                  <a:pt x="1732795" y="30500"/>
                  <a:pt x="1911391" y="0"/>
                </a:cubicBezTo>
                <a:cubicBezTo>
                  <a:pt x="2089987" y="-30500"/>
                  <a:pt x="2093970" y="12481"/>
                  <a:pt x="2150315" y="0"/>
                </a:cubicBezTo>
                <a:cubicBezTo>
                  <a:pt x="2206660" y="-12481"/>
                  <a:pt x="2635757" y="4710"/>
                  <a:pt x="2867086" y="0"/>
                </a:cubicBezTo>
                <a:cubicBezTo>
                  <a:pt x="3098415" y="-4710"/>
                  <a:pt x="3262148" y="32682"/>
                  <a:pt x="3464396" y="0"/>
                </a:cubicBezTo>
                <a:cubicBezTo>
                  <a:pt x="3666644" y="-32682"/>
                  <a:pt x="3782506" y="16051"/>
                  <a:pt x="3942244" y="0"/>
                </a:cubicBezTo>
                <a:cubicBezTo>
                  <a:pt x="4101982" y="-16051"/>
                  <a:pt x="4343985" y="35081"/>
                  <a:pt x="4539553" y="0"/>
                </a:cubicBezTo>
                <a:cubicBezTo>
                  <a:pt x="4735121" y="-35081"/>
                  <a:pt x="4813919" y="19399"/>
                  <a:pt x="4897939" y="0"/>
                </a:cubicBezTo>
                <a:cubicBezTo>
                  <a:pt x="4981959" y="-19399"/>
                  <a:pt x="5223822" y="18921"/>
                  <a:pt x="5375787" y="0"/>
                </a:cubicBezTo>
                <a:cubicBezTo>
                  <a:pt x="5527752" y="-18921"/>
                  <a:pt x="5656554" y="49444"/>
                  <a:pt x="5853635" y="0"/>
                </a:cubicBezTo>
                <a:cubicBezTo>
                  <a:pt x="6050716" y="-49444"/>
                  <a:pt x="6149377" y="31502"/>
                  <a:pt x="6331482" y="0"/>
                </a:cubicBezTo>
                <a:cubicBezTo>
                  <a:pt x="6513587" y="-31502"/>
                  <a:pt x="6489360" y="23600"/>
                  <a:pt x="6570406" y="0"/>
                </a:cubicBezTo>
                <a:cubicBezTo>
                  <a:pt x="6651452" y="-23600"/>
                  <a:pt x="6934888" y="66477"/>
                  <a:pt x="7167716" y="0"/>
                </a:cubicBezTo>
                <a:cubicBezTo>
                  <a:pt x="7400544" y="-66477"/>
                  <a:pt x="7436142" y="30011"/>
                  <a:pt x="7526102" y="0"/>
                </a:cubicBezTo>
                <a:cubicBezTo>
                  <a:pt x="7616062" y="-30011"/>
                  <a:pt x="8032626" y="50936"/>
                  <a:pt x="8362335" y="0"/>
                </a:cubicBezTo>
                <a:cubicBezTo>
                  <a:pt x="8692044" y="-50936"/>
                  <a:pt x="8606891" y="19698"/>
                  <a:pt x="8840183" y="0"/>
                </a:cubicBezTo>
                <a:cubicBezTo>
                  <a:pt x="9073475" y="-19698"/>
                  <a:pt x="9371135" y="16190"/>
                  <a:pt x="9556954" y="0"/>
                </a:cubicBezTo>
                <a:cubicBezTo>
                  <a:pt x="9742773" y="-16190"/>
                  <a:pt x="9943371" y="53350"/>
                  <a:pt x="10273726" y="0"/>
                </a:cubicBezTo>
                <a:cubicBezTo>
                  <a:pt x="10604081" y="-53350"/>
                  <a:pt x="10561704" y="25609"/>
                  <a:pt x="10751574" y="0"/>
                </a:cubicBezTo>
                <a:cubicBezTo>
                  <a:pt x="10941444" y="-25609"/>
                  <a:pt x="11033215" y="56648"/>
                  <a:pt x="11229421" y="0"/>
                </a:cubicBezTo>
                <a:cubicBezTo>
                  <a:pt x="11425627" y="-56648"/>
                  <a:pt x="11696685" y="17615"/>
                  <a:pt x="11946193" y="0"/>
                </a:cubicBezTo>
                <a:cubicBezTo>
                  <a:pt x="11979406" y="124971"/>
                  <a:pt x="11912811" y="292183"/>
                  <a:pt x="11946193" y="508829"/>
                </a:cubicBezTo>
                <a:cubicBezTo>
                  <a:pt x="11979575" y="725475"/>
                  <a:pt x="11921503" y="856546"/>
                  <a:pt x="11946193" y="1017658"/>
                </a:cubicBezTo>
                <a:cubicBezTo>
                  <a:pt x="11970883" y="1178770"/>
                  <a:pt x="11899016" y="1272000"/>
                  <a:pt x="11946193" y="1425840"/>
                </a:cubicBezTo>
                <a:cubicBezTo>
                  <a:pt x="11993370" y="1579680"/>
                  <a:pt x="11895573" y="1832356"/>
                  <a:pt x="11946193" y="2085640"/>
                </a:cubicBezTo>
                <a:cubicBezTo>
                  <a:pt x="11996813" y="2338924"/>
                  <a:pt x="11937045" y="2315057"/>
                  <a:pt x="11946193" y="2544145"/>
                </a:cubicBezTo>
                <a:cubicBezTo>
                  <a:pt x="11955341" y="2773234"/>
                  <a:pt x="11895335" y="2894369"/>
                  <a:pt x="11946193" y="3002650"/>
                </a:cubicBezTo>
                <a:cubicBezTo>
                  <a:pt x="11997051" y="3110931"/>
                  <a:pt x="11929931" y="3332336"/>
                  <a:pt x="11946193" y="3461156"/>
                </a:cubicBezTo>
                <a:cubicBezTo>
                  <a:pt x="11962455" y="3589976"/>
                  <a:pt x="11917220" y="3701771"/>
                  <a:pt x="11946193" y="3869337"/>
                </a:cubicBezTo>
                <a:cubicBezTo>
                  <a:pt x="11975166" y="4036903"/>
                  <a:pt x="11944680" y="4157288"/>
                  <a:pt x="11946193" y="4277519"/>
                </a:cubicBezTo>
                <a:cubicBezTo>
                  <a:pt x="11947706" y="4397750"/>
                  <a:pt x="11869393" y="4786881"/>
                  <a:pt x="11946193" y="5032375"/>
                </a:cubicBezTo>
                <a:cubicBezTo>
                  <a:pt x="11753262" y="5097568"/>
                  <a:pt x="11501186" y="5019009"/>
                  <a:pt x="11109959" y="5032375"/>
                </a:cubicBezTo>
                <a:cubicBezTo>
                  <a:pt x="10718732" y="5045741"/>
                  <a:pt x="10853317" y="5030993"/>
                  <a:pt x="10751574" y="5032375"/>
                </a:cubicBezTo>
                <a:cubicBezTo>
                  <a:pt x="10649832" y="5033757"/>
                  <a:pt x="10471149" y="5031877"/>
                  <a:pt x="10393188" y="5032375"/>
                </a:cubicBezTo>
                <a:cubicBezTo>
                  <a:pt x="10315227" y="5032873"/>
                  <a:pt x="9939982" y="5014822"/>
                  <a:pt x="9795878" y="5032375"/>
                </a:cubicBezTo>
                <a:cubicBezTo>
                  <a:pt x="9651774" y="5049928"/>
                  <a:pt x="9446557" y="5018381"/>
                  <a:pt x="9198569" y="5032375"/>
                </a:cubicBezTo>
                <a:cubicBezTo>
                  <a:pt x="8950581" y="5046369"/>
                  <a:pt x="8926079" y="4993479"/>
                  <a:pt x="8720721" y="5032375"/>
                </a:cubicBezTo>
                <a:cubicBezTo>
                  <a:pt x="8515363" y="5071271"/>
                  <a:pt x="8212468" y="4956222"/>
                  <a:pt x="8003949" y="5032375"/>
                </a:cubicBezTo>
                <a:cubicBezTo>
                  <a:pt x="7795430" y="5108528"/>
                  <a:pt x="7731724" y="4992581"/>
                  <a:pt x="7526102" y="5032375"/>
                </a:cubicBezTo>
                <a:cubicBezTo>
                  <a:pt x="7320480" y="5072169"/>
                  <a:pt x="7100935" y="4964406"/>
                  <a:pt x="6928792" y="5032375"/>
                </a:cubicBezTo>
                <a:cubicBezTo>
                  <a:pt x="6756649" y="5100344"/>
                  <a:pt x="6651631" y="4999190"/>
                  <a:pt x="6570406" y="5032375"/>
                </a:cubicBezTo>
                <a:cubicBezTo>
                  <a:pt x="6489181" y="5065560"/>
                  <a:pt x="6204512" y="5010992"/>
                  <a:pt x="6092558" y="5032375"/>
                </a:cubicBezTo>
                <a:cubicBezTo>
                  <a:pt x="5980604" y="5053758"/>
                  <a:pt x="5862597" y="4995450"/>
                  <a:pt x="5734173" y="5032375"/>
                </a:cubicBezTo>
                <a:cubicBezTo>
                  <a:pt x="5605749" y="5069300"/>
                  <a:pt x="5178082" y="5005842"/>
                  <a:pt x="5017401" y="5032375"/>
                </a:cubicBezTo>
                <a:cubicBezTo>
                  <a:pt x="4856720" y="5058908"/>
                  <a:pt x="4865500" y="5026965"/>
                  <a:pt x="4778477" y="5032375"/>
                </a:cubicBezTo>
                <a:cubicBezTo>
                  <a:pt x="4691454" y="5037785"/>
                  <a:pt x="4302831" y="5004479"/>
                  <a:pt x="4061706" y="5032375"/>
                </a:cubicBezTo>
                <a:cubicBezTo>
                  <a:pt x="3820581" y="5060271"/>
                  <a:pt x="3819159" y="5016097"/>
                  <a:pt x="3703320" y="5032375"/>
                </a:cubicBezTo>
                <a:cubicBezTo>
                  <a:pt x="3587481" y="5048653"/>
                  <a:pt x="3386095" y="4997464"/>
                  <a:pt x="3225472" y="5032375"/>
                </a:cubicBezTo>
                <a:cubicBezTo>
                  <a:pt x="3064849" y="5067286"/>
                  <a:pt x="3017432" y="4995223"/>
                  <a:pt x="2867086" y="5032375"/>
                </a:cubicBezTo>
                <a:cubicBezTo>
                  <a:pt x="2716740" y="5069527"/>
                  <a:pt x="2717907" y="5005005"/>
                  <a:pt x="2628162" y="5032375"/>
                </a:cubicBezTo>
                <a:cubicBezTo>
                  <a:pt x="2538417" y="5059745"/>
                  <a:pt x="2003781" y="4941506"/>
                  <a:pt x="1791929" y="5032375"/>
                </a:cubicBezTo>
                <a:cubicBezTo>
                  <a:pt x="1580077" y="5123244"/>
                  <a:pt x="1471675" y="4978868"/>
                  <a:pt x="1314081" y="5032375"/>
                </a:cubicBezTo>
                <a:cubicBezTo>
                  <a:pt x="1156487" y="5085882"/>
                  <a:pt x="1141656" y="5031228"/>
                  <a:pt x="1075157" y="5032375"/>
                </a:cubicBezTo>
                <a:cubicBezTo>
                  <a:pt x="1008658" y="5033522"/>
                  <a:pt x="424588" y="4947553"/>
                  <a:pt x="0" y="5032375"/>
                </a:cubicBezTo>
                <a:cubicBezTo>
                  <a:pt x="-38738" y="4918827"/>
                  <a:pt x="6929" y="4672601"/>
                  <a:pt x="0" y="4573870"/>
                </a:cubicBezTo>
                <a:cubicBezTo>
                  <a:pt x="-6929" y="4475140"/>
                  <a:pt x="51828" y="4218767"/>
                  <a:pt x="0" y="3964393"/>
                </a:cubicBezTo>
                <a:cubicBezTo>
                  <a:pt x="-51828" y="3710019"/>
                  <a:pt x="72725" y="3549654"/>
                  <a:pt x="0" y="3354917"/>
                </a:cubicBezTo>
                <a:cubicBezTo>
                  <a:pt x="-72725" y="3160180"/>
                  <a:pt x="11804" y="3105690"/>
                  <a:pt x="0" y="2946735"/>
                </a:cubicBezTo>
                <a:cubicBezTo>
                  <a:pt x="-11804" y="2787780"/>
                  <a:pt x="68471" y="2527561"/>
                  <a:pt x="0" y="2286935"/>
                </a:cubicBezTo>
                <a:cubicBezTo>
                  <a:pt x="-68471" y="2046309"/>
                  <a:pt x="40251" y="2013716"/>
                  <a:pt x="0" y="1828430"/>
                </a:cubicBezTo>
                <a:cubicBezTo>
                  <a:pt x="-40251" y="1643144"/>
                  <a:pt x="27612" y="1503447"/>
                  <a:pt x="0" y="1319601"/>
                </a:cubicBezTo>
                <a:cubicBezTo>
                  <a:pt x="-27612" y="1135755"/>
                  <a:pt x="17836" y="1032894"/>
                  <a:pt x="0" y="911419"/>
                </a:cubicBezTo>
                <a:cubicBezTo>
                  <a:pt x="-17836" y="789944"/>
                  <a:pt x="108360" y="406269"/>
                  <a:pt x="0" y="0"/>
                </a:cubicBezTo>
                <a:close/>
              </a:path>
              <a:path w="11946193" h="5032375" stroke="0" extrusionOk="0">
                <a:moveTo>
                  <a:pt x="0" y="0"/>
                </a:moveTo>
                <a:cubicBezTo>
                  <a:pt x="216571" y="-97799"/>
                  <a:pt x="641857" y="70857"/>
                  <a:pt x="836234" y="0"/>
                </a:cubicBezTo>
                <a:cubicBezTo>
                  <a:pt x="1030611" y="-70857"/>
                  <a:pt x="995169" y="3689"/>
                  <a:pt x="1075157" y="0"/>
                </a:cubicBezTo>
                <a:cubicBezTo>
                  <a:pt x="1155145" y="-3689"/>
                  <a:pt x="1295782" y="17862"/>
                  <a:pt x="1433543" y="0"/>
                </a:cubicBezTo>
                <a:cubicBezTo>
                  <a:pt x="1571304" y="-17862"/>
                  <a:pt x="1715981" y="41573"/>
                  <a:pt x="1791929" y="0"/>
                </a:cubicBezTo>
                <a:cubicBezTo>
                  <a:pt x="1867877" y="-41573"/>
                  <a:pt x="1971371" y="8770"/>
                  <a:pt x="2030853" y="0"/>
                </a:cubicBezTo>
                <a:cubicBezTo>
                  <a:pt x="2090335" y="-8770"/>
                  <a:pt x="2226596" y="546"/>
                  <a:pt x="2389239" y="0"/>
                </a:cubicBezTo>
                <a:cubicBezTo>
                  <a:pt x="2551882" y="-546"/>
                  <a:pt x="2769446" y="35957"/>
                  <a:pt x="2986548" y="0"/>
                </a:cubicBezTo>
                <a:cubicBezTo>
                  <a:pt x="3203650" y="-35957"/>
                  <a:pt x="3113097" y="1769"/>
                  <a:pt x="3225472" y="0"/>
                </a:cubicBezTo>
                <a:cubicBezTo>
                  <a:pt x="3337847" y="-1769"/>
                  <a:pt x="3361080" y="12664"/>
                  <a:pt x="3464396" y="0"/>
                </a:cubicBezTo>
                <a:cubicBezTo>
                  <a:pt x="3567712" y="-12664"/>
                  <a:pt x="3903763" y="36468"/>
                  <a:pt x="4181168" y="0"/>
                </a:cubicBezTo>
                <a:cubicBezTo>
                  <a:pt x="4458573" y="-36468"/>
                  <a:pt x="4618747" y="11255"/>
                  <a:pt x="5017401" y="0"/>
                </a:cubicBezTo>
                <a:cubicBezTo>
                  <a:pt x="5416055" y="-11255"/>
                  <a:pt x="5226663" y="35450"/>
                  <a:pt x="5375787" y="0"/>
                </a:cubicBezTo>
                <a:cubicBezTo>
                  <a:pt x="5524911" y="-35450"/>
                  <a:pt x="5631270" y="55635"/>
                  <a:pt x="5853635" y="0"/>
                </a:cubicBezTo>
                <a:cubicBezTo>
                  <a:pt x="6076000" y="-55635"/>
                  <a:pt x="6471154" y="50750"/>
                  <a:pt x="6689868" y="0"/>
                </a:cubicBezTo>
                <a:cubicBezTo>
                  <a:pt x="6908582" y="-50750"/>
                  <a:pt x="7033450" y="50519"/>
                  <a:pt x="7287178" y="0"/>
                </a:cubicBezTo>
                <a:cubicBezTo>
                  <a:pt x="7540906" y="-50519"/>
                  <a:pt x="7688405" y="35459"/>
                  <a:pt x="8003949" y="0"/>
                </a:cubicBezTo>
                <a:cubicBezTo>
                  <a:pt x="8319493" y="-35459"/>
                  <a:pt x="8365961" y="49369"/>
                  <a:pt x="8601259" y="0"/>
                </a:cubicBezTo>
                <a:cubicBezTo>
                  <a:pt x="8836557" y="-49369"/>
                  <a:pt x="8860031" y="28056"/>
                  <a:pt x="8959645" y="0"/>
                </a:cubicBezTo>
                <a:cubicBezTo>
                  <a:pt x="9059259" y="-28056"/>
                  <a:pt x="9201796" y="10044"/>
                  <a:pt x="9437492" y="0"/>
                </a:cubicBezTo>
                <a:cubicBezTo>
                  <a:pt x="9673188" y="-10044"/>
                  <a:pt x="9572701" y="14635"/>
                  <a:pt x="9676416" y="0"/>
                </a:cubicBezTo>
                <a:cubicBezTo>
                  <a:pt x="9780131" y="-14635"/>
                  <a:pt x="10165646" y="77748"/>
                  <a:pt x="10393188" y="0"/>
                </a:cubicBezTo>
                <a:cubicBezTo>
                  <a:pt x="10620730" y="-77748"/>
                  <a:pt x="10972174" y="82949"/>
                  <a:pt x="11229421" y="0"/>
                </a:cubicBezTo>
                <a:cubicBezTo>
                  <a:pt x="11486668" y="-82949"/>
                  <a:pt x="11687837" y="36802"/>
                  <a:pt x="11946193" y="0"/>
                </a:cubicBezTo>
                <a:cubicBezTo>
                  <a:pt x="11972644" y="114197"/>
                  <a:pt x="11929356" y="215421"/>
                  <a:pt x="11946193" y="408182"/>
                </a:cubicBezTo>
                <a:cubicBezTo>
                  <a:pt x="11963030" y="600943"/>
                  <a:pt x="11899630" y="682786"/>
                  <a:pt x="11946193" y="816363"/>
                </a:cubicBezTo>
                <a:cubicBezTo>
                  <a:pt x="11992756" y="949940"/>
                  <a:pt x="11924825" y="1133317"/>
                  <a:pt x="11946193" y="1425840"/>
                </a:cubicBezTo>
                <a:cubicBezTo>
                  <a:pt x="11967561" y="1718363"/>
                  <a:pt x="11875909" y="1821083"/>
                  <a:pt x="11946193" y="2085640"/>
                </a:cubicBezTo>
                <a:cubicBezTo>
                  <a:pt x="12016477" y="2350197"/>
                  <a:pt x="11896273" y="2354060"/>
                  <a:pt x="11946193" y="2594469"/>
                </a:cubicBezTo>
                <a:cubicBezTo>
                  <a:pt x="11996113" y="2834878"/>
                  <a:pt x="11923268" y="2859733"/>
                  <a:pt x="11946193" y="3002650"/>
                </a:cubicBezTo>
                <a:cubicBezTo>
                  <a:pt x="11969118" y="3145567"/>
                  <a:pt x="11935481" y="3393303"/>
                  <a:pt x="11946193" y="3511479"/>
                </a:cubicBezTo>
                <a:cubicBezTo>
                  <a:pt x="11956905" y="3629655"/>
                  <a:pt x="11916113" y="3936424"/>
                  <a:pt x="11946193" y="4070632"/>
                </a:cubicBezTo>
                <a:cubicBezTo>
                  <a:pt x="11976273" y="4204840"/>
                  <a:pt x="11898013" y="4278530"/>
                  <a:pt x="11946193" y="4478814"/>
                </a:cubicBezTo>
                <a:cubicBezTo>
                  <a:pt x="11994373" y="4679098"/>
                  <a:pt x="11925467" y="4877230"/>
                  <a:pt x="11946193" y="5032375"/>
                </a:cubicBezTo>
                <a:cubicBezTo>
                  <a:pt x="11741704" y="5066028"/>
                  <a:pt x="11653179" y="5011887"/>
                  <a:pt x="11468345" y="5032375"/>
                </a:cubicBezTo>
                <a:cubicBezTo>
                  <a:pt x="11283511" y="5052863"/>
                  <a:pt x="10809248" y="4943785"/>
                  <a:pt x="10632112" y="5032375"/>
                </a:cubicBezTo>
                <a:cubicBezTo>
                  <a:pt x="10454976" y="5120965"/>
                  <a:pt x="10273074" y="4977420"/>
                  <a:pt x="10154264" y="5032375"/>
                </a:cubicBezTo>
                <a:cubicBezTo>
                  <a:pt x="10035454" y="5087330"/>
                  <a:pt x="9713511" y="5007680"/>
                  <a:pt x="9318031" y="5032375"/>
                </a:cubicBezTo>
                <a:cubicBezTo>
                  <a:pt x="8922551" y="5057070"/>
                  <a:pt x="8893579" y="5014667"/>
                  <a:pt x="8481797" y="5032375"/>
                </a:cubicBezTo>
                <a:cubicBezTo>
                  <a:pt x="8070015" y="5050083"/>
                  <a:pt x="8030554" y="4956905"/>
                  <a:pt x="7765025" y="5032375"/>
                </a:cubicBezTo>
                <a:cubicBezTo>
                  <a:pt x="7499496" y="5107845"/>
                  <a:pt x="7627513" y="5005568"/>
                  <a:pt x="7526102" y="5032375"/>
                </a:cubicBezTo>
                <a:cubicBezTo>
                  <a:pt x="7424691" y="5059182"/>
                  <a:pt x="6938846" y="5030982"/>
                  <a:pt x="6689868" y="5032375"/>
                </a:cubicBezTo>
                <a:cubicBezTo>
                  <a:pt x="6440890" y="5033768"/>
                  <a:pt x="6567733" y="5027714"/>
                  <a:pt x="6450944" y="5032375"/>
                </a:cubicBezTo>
                <a:cubicBezTo>
                  <a:pt x="6334155" y="5037036"/>
                  <a:pt x="6021129" y="4959326"/>
                  <a:pt x="5734173" y="5032375"/>
                </a:cubicBezTo>
                <a:cubicBezTo>
                  <a:pt x="5447217" y="5105424"/>
                  <a:pt x="5456078" y="5006473"/>
                  <a:pt x="5375787" y="5032375"/>
                </a:cubicBezTo>
                <a:cubicBezTo>
                  <a:pt x="5295496" y="5058277"/>
                  <a:pt x="4729001" y="4969986"/>
                  <a:pt x="4539553" y="5032375"/>
                </a:cubicBezTo>
                <a:cubicBezTo>
                  <a:pt x="4350105" y="5094764"/>
                  <a:pt x="4195818" y="5000632"/>
                  <a:pt x="4061706" y="5032375"/>
                </a:cubicBezTo>
                <a:cubicBezTo>
                  <a:pt x="3927594" y="5064118"/>
                  <a:pt x="3808004" y="4984104"/>
                  <a:pt x="3583858" y="5032375"/>
                </a:cubicBezTo>
                <a:cubicBezTo>
                  <a:pt x="3359712" y="5080646"/>
                  <a:pt x="3369747" y="4992794"/>
                  <a:pt x="3225472" y="5032375"/>
                </a:cubicBezTo>
                <a:cubicBezTo>
                  <a:pt x="3081197" y="5071956"/>
                  <a:pt x="2909349" y="5017620"/>
                  <a:pt x="2747624" y="5032375"/>
                </a:cubicBezTo>
                <a:cubicBezTo>
                  <a:pt x="2585899" y="5047130"/>
                  <a:pt x="2323580" y="4994187"/>
                  <a:pt x="2030853" y="5032375"/>
                </a:cubicBezTo>
                <a:cubicBezTo>
                  <a:pt x="1738126" y="5070563"/>
                  <a:pt x="1868908" y="5015804"/>
                  <a:pt x="1791929" y="5032375"/>
                </a:cubicBezTo>
                <a:cubicBezTo>
                  <a:pt x="1714950" y="5048946"/>
                  <a:pt x="1579646" y="4999893"/>
                  <a:pt x="1433543" y="5032375"/>
                </a:cubicBezTo>
                <a:cubicBezTo>
                  <a:pt x="1287440" y="5064857"/>
                  <a:pt x="883688" y="4971707"/>
                  <a:pt x="597310" y="5032375"/>
                </a:cubicBezTo>
                <a:cubicBezTo>
                  <a:pt x="310932" y="5093043"/>
                  <a:pt x="215307" y="5012421"/>
                  <a:pt x="0" y="5032375"/>
                </a:cubicBezTo>
                <a:cubicBezTo>
                  <a:pt x="-72883" y="4734379"/>
                  <a:pt x="45501" y="4598208"/>
                  <a:pt x="0" y="4422898"/>
                </a:cubicBezTo>
                <a:cubicBezTo>
                  <a:pt x="-45501" y="4247588"/>
                  <a:pt x="27062" y="3962642"/>
                  <a:pt x="0" y="3813422"/>
                </a:cubicBezTo>
                <a:cubicBezTo>
                  <a:pt x="-27062" y="3664202"/>
                  <a:pt x="9426" y="3476069"/>
                  <a:pt x="0" y="3153622"/>
                </a:cubicBezTo>
                <a:cubicBezTo>
                  <a:pt x="-9426" y="2831175"/>
                  <a:pt x="46959" y="2878097"/>
                  <a:pt x="0" y="2644793"/>
                </a:cubicBezTo>
                <a:cubicBezTo>
                  <a:pt x="-46959" y="2411489"/>
                  <a:pt x="37204" y="2219235"/>
                  <a:pt x="0" y="2035316"/>
                </a:cubicBezTo>
                <a:cubicBezTo>
                  <a:pt x="-37204" y="1851397"/>
                  <a:pt x="43068" y="1628523"/>
                  <a:pt x="0" y="1526487"/>
                </a:cubicBezTo>
                <a:cubicBezTo>
                  <a:pt x="-43068" y="1424451"/>
                  <a:pt x="2844" y="1187507"/>
                  <a:pt x="0" y="967334"/>
                </a:cubicBezTo>
                <a:cubicBezTo>
                  <a:pt x="-2844" y="747161"/>
                  <a:pt x="22651" y="656258"/>
                  <a:pt x="0" y="559153"/>
                </a:cubicBezTo>
                <a:cubicBezTo>
                  <a:pt x="-22651" y="462048"/>
                  <a:pt x="65478" y="268964"/>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207452263">
                  <ask:type>
                    <ask:lineSketchScribble/>
                  </ask:type>
                </ask:lineSketchStyleProps>
              </a:ext>
            </a:extLst>
          </a:ln>
        </p:spPr>
        <p:txBody>
          <a:bodyPr vert="horz" lIns="91440" tIns="45720" rIns="91440" bIns="45720" rtlCol="0">
            <a:normAutofit/>
          </a:bodyPr>
          <a:lstStyle/>
          <a:p>
            <a:pPr marL="0" indent="0" algn="just">
              <a:lnSpc>
                <a:spcPct val="130000"/>
              </a:lnSpc>
              <a:buNone/>
            </a:pPr>
            <a:r>
              <a:rPr lang="fr-FR" sz="1800" dirty="0">
                <a:latin typeface="Calibri" panose="020F0502020204030204" pitchFamily="34" charset="0"/>
                <a:cs typeface="Arial" panose="020B0604020202020204" pitchFamily="34" charset="0"/>
              </a:rPr>
              <a:t>En 1841, la Réunion n'exportait pas de vanille. En 1848, elle exportait 50 kilogrammes (0,0055 tonne) vers la France; en 1858, 2 tonnes; en 1867, 20 tonnes; et en 1898, 200 tonnes. "À cette époque, écrit Tim </a:t>
            </a:r>
            <a:r>
              <a:rPr lang="fr-FR" sz="1800" dirty="0" err="1">
                <a:latin typeface="Calibri" panose="020F0502020204030204" pitchFamily="34" charset="0"/>
                <a:cs typeface="Arial" panose="020B0604020202020204" pitchFamily="34" charset="0"/>
              </a:rPr>
              <a:t>Ecott</a:t>
            </a:r>
            <a:r>
              <a:rPr lang="fr-FR" sz="1800" dirty="0">
                <a:latin typeface="Calibri" panose="020F0502020204030204" pitchFamily="34" charset="0"/>
                <a:cs typeface="Arial" panose="020B0604020202020204" pitchFamily="34" charset="0"/>
              </a:rPr>
              <a:t>, la Réunion avait dépassé le Mexique pour devenir le plus grand producteur mondial de gousses de vanille".</a:t>
            </a:r>
          </a:p>
          <a:p>
            <a:pPr marL="0" indent="0" algn="just">
              <a:lnSpc>
                <a:spcPct val="130000"/>
              </a:lnSpc>
              <a:buNone/>
            </a:pPr>
            <a:r>
              <a:rPr lang="fr-FR" sz="1800" dirty="0">
                <a:latin typeface="Calibri" panose="020F0502020204030204" pitchFamily="34" charset="0"/>
                <a:cs typeface="Arial" panose="020B0604020202020204" pitchFamily="34" charset="0"/>
              </a:rPr>
              <a:t>Les planteurs s'enrichissaient. Que s'est-il passé pour Edmond, je me le demande? Eh bien, il a été récompensé. Son propriétaire lui a rendu sa liberté. Il a eu un nom de famille, </a:t>
            </a:r>
            <a:r>
              <a:rPr lang="fr-FR" sz="1800" dirty="0" err="1">
                <a:latin typeface="Calibri" panose="020F0502020204030204" pitchFamily="34" charset="0"/>
                <a:cs typeface="Arial" panose="020B0604020202020204" pitchFamily="34" charset="0"/>
              </a:rPr>
              <a:t>Albius</a:t>
            </a:r>
            <a:r>
              <a:rPr lang="fr-FR" sz="1800" dirty="0">
                <a:latin typeface="Calibri" panose="020F0502020204030204" pitchFamily="34" charset="0"/>
                <a:cs typeface="Arial" panose="020B0604020202020204" pitchFamily="34" charset="0"/>
              </a:rPr>
              <a:t>. De plus, son ancien propriétaire a écrit au gouverneur, disant qu'il devrait recevoir un pourboire en espèces "pour son rôle dans la création de l'industrie de la vanille". Le gouverneur n'a pas répondu. Edmond a quitté son maître et s'est installé en ville, et c'est là que les choses ont mal tourné. Il s'est retrouvé avec une bande de durs, a été impliqué dans un vol de bijoux, et a été arrêté, reconnu coupable et condamné à cinq ans de prison. Son ancien propriétaire a de nouveau écrit au gouverneur.</a:t>
            </a:r>
          </a:p>
          <a:p>
            <a:pPr marL="0" indent="0" algn="just">
              <a:lnSpc>
                <a:spcPct val="130000"/>
              </a:lnSpc>
              <a:buNone/>
            </a:pPr>
            <a:r>
              <a:rPr lang="fr-FR" sz="1800" dirty="0">
                <a:latin typeface="Calibri" panose="020F0502020204030204" pitchFamily="34" charset="0"/>
                <a:cs typeface="Arial" panose="020B0604020202020204" pitchFamily="34" charset="0"/>
              </a:rPr>
              <a:t>"J'en appelle à votre compassion dans le cas d'un jeune Noir condamné aux travaux forcés... Si quelqu'un a droit à la clémence et à la reconnaissance de ses exploits, c'est bien Edmond... C'est entièrement grâce à lui que ce pays doit [sic] une nouvelle branche d'industrie, car c'est lui qui a découvert le premier comment fertiliser manuellement le plant de vanille."</a:t>
            </a:r>
          </a:p>
        </p:txBody>
      </p:sp>
    </p:spTree>
    <p:extLst>
      <p:ext uri="{BB962C8B-B14F-4D97-AF65-F5344CB8AC3E}">
        <p14:creationId xmlns:p14="http://schemas.microsoft.com/office/powerpoint/2010/main" val="1828506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78BC5C-2103-4319-BF25-8F374CEDB60B}"/>
              </a:ext>
            </a:extLst>
          </p:cNvPr>
          <p:cNvSpPr>
            <a:spLocks noGrp="1"/>
          </p:cNvSpPr>
          <p:nvPr>
            <p:ph type="title"/>
          </p:nvPr>
        </p:nvSpPr>
        <p:spPr/>
        <p:txBody>
          <a:bodyPr/>
          <a:lstStyle/>
          <a:p>
            <a:r>
              <a:rPr lang="fr-FR" dirty="0"/>
              <a:t>Comment l'histoire se poursuit</a:t>
            </a:r>
            <a:r>
              <a:rPr lang="fr-FR" sz="4400" dirty="0"/>
              <a:t>    </a:t>
            </a:r>
            <a:r>
              <a:rPr lang="fr-FR" sz="3200" dirty="0"/>
              <a:t>(3)</a:t>
            </a:r>
            <a:endParaRPr lang="fr-FR" dirty="0"/>
          </a:p>
        </p:txBody>
      </p:sp>
      <p:sp>
        <p:nvSpPr>
          <p:cNvPr id="3" name="Θέση περιεχομένου 2">
            <a:extLst>
              <a:ext uri="{FF2B5EF4-FFF2-40B4-BE49-F238E27FC236}">
                <a16:creationId xmlns:a16="http://schemas.microsoft.com/office/drawing/2014/main" id="{3305FE18-7F29-47EA-81D8-C24AAA7DEFFB}"/>
              </a:ext>
            </a:extLst>
          </p:cNvPr>
          <p:cNvSpPr>
            <a:spLocks noGrp="1"/>
          </p:cNvSpPr>
          <p:nvPr>
            <p:ph idx="1"/>
          </p:nvPr>
        </p:nvSpPr>
        <p:spPr>
          <a:xfrm>
            <a:off x="552450" y="1825624"/>
            <a:ext cx="10801350" cy="4822825"/>
          </a:xfrm>
          <a:custGeom>
            <a:avLst/>
            <a:gdLst>
              <a:gd name="connsiteX0" fmla="*/ 0 w 10515600"/>
              <a:gd name="connsiteY0" fmla="*/ 0 h 4073730"/>
              <a:gd name="connsiteX1" fmla="*/ 268732 w 10515600"/>
              <a:gd name="connsiteY1" fmla="*/ 0 h 4073730"/>
              <a:gd name="connsiteX2" fmla="*/ 642620 w 10515600"/>
              <a:gd name="connsiteY2" fmla="*/ 0 h 4073730"/>
              <a:gd name="connsiteX3" fmla="*/ 1226820 w 10515600"/>
              <a:gd name="connsiteY3" fmla="*/ 0 h 4073730"/>
              <a:gd name="connsiteX4" fmla="*/ 1495552 w 10515600"/>
              <a:gd name="connsiteY4" fmla="*/ 0 h 4073730"/>
              <a:gd name="connsiteX5" fmla="*/ 2184908 w 10515600"/>
              <a:gd name="connsiteY5" fmla="*/ 0 h 4073730"/>
              <a:gd name="connsiteX6" fmla="*/ 2874264 w 10515600"/>
              <a:gd name="connsiteY6" fmla="*/ 0 h 4073730"/>
              <a:gd name="connsiteX7" fmla="*/ 3563620 w 10515600"/>
              <a:gd name="connsiteY7" fmla="*/ 0 h 4073730"/>
              <a:gd name="connsiteX8" fmla="*/ 3832352 w 10515600"/>
              <a:gd name="connsiteY8" fmla="*/ 0 h 4073730"/>
              <a:gd name="connsiteX9" fmla="*/ 4206240 w 10515600"/>
              <a:gd name="connsiteY9" fmla="*/ 0 h 4073730"/>
              <a:gd name="connsiteX10" fmla="*/ 4895596 w 10515600"/>
              <a:gd name="connsiteY10" fmla="*/ 0 h 4073730"/>
              <a:gd name="connsiteX11" fmla="*/ 5269484 w 10515600"/>
              <a:gd name="connsiteY11" fmla="*/ 0 h 4073730"/>
              <a:gd name="connsiteX12" fmla="*/ 6063996 w 10515600"/>
              <a:gd name="connsiteY12" fmla="*/ 0 h 4073730"/>
              <a:gd name="connsiteX13" fmla="*/ 6543040 w 10515600"/>
              <a:gd name="connsiteY13" fmla="*/ 0 h 4073730"/>
              <a:gd name="connsiteX14" fmla="*/ 6811772 w 10515600"/>
              <a:gd name="connsiteY14" fmla="*/ 0 h 4073730"/>
              <a:gd name="connsiteX15" fmla="*/ 7606284 w 10515600"/>
              <a:gd name="connsiteY15" fmla="*/ 0 h 4073730"/>
              <a:gd name="connsiteX16" fmla="*/ 8400796 w 10515600"/>
              <a:gd name="connsiteY16" fmla="*/ 0 h 4073730"/>
              <a:gd name="connsiteX17" fmla="*/ 8669528 w 10515600"/>
              <a:gd name="connsiteY17" fmla="*/ 0 h 4073730"/>
              <a:gd name="connsiteX18" fmla="*/ 8938260 w 10515600"/>
              <a:gd name="connsiteY18" fmla="*/ 0 h 4073730"/>
              <a:gd name="connsiteX19" fmla="*/ 9206992 w 10515600"/>
              <a:gd name="connsiteY19" fmla="*/ 0 h 4073730"/>
              <a:gd name="connsiteX20" fmla="*/ 9475724 w 10515600"/>
              <a:gd name="connsiteY20" fmla="*/ 0 h 4073730"/>
              <a:gd name="connsiteX21" fmla="*/ 9744456 w 10515600"/>
              <a:gd name="connsiteY21" fmla="*/ 0 h 4073730"/>
              <a:gd name="connsiteX22" fmla="*/ 10013188 w 10515600"/>
              <a:gd name="connsiteY22" fmla="*/ 0 h 4073730"/>
              <a:gd name="connsiteX23" fmla="*/ 10515600 w 10515600"/>
              <a:gd name="connsiteY23" fmla="*/ 0 h 4073730"/>
              <a:gd name="connsiteX24" fmla="*/ 10515600 w 10515600"/>
              <a:gd name="connsiteY24" fmla="*/ 459750 h 4073730"/>
              <a:gd name="connsiteX25" fmla="*/ 10515600 w 10515600"/>
              <a:gd name="connsiteY25" fmla="*/ 960236 h 4073730"/>
              <a:gd name="connsiteX26" fmla="*/ 10515600 w 10515600"/>
              <a:gd name="connsiteY26" fmla="*/ 1501460 h 4073730"/>
              <a:gd name="connsiteX27" fmla="*/ 10515600 w 10515600"/>
              <a:gd name="connsiteY27" fmla="*/ 2124159 h 4073730"/>
              <a:gd name="connsiteX28" fmla="*/ 10515600 w 10515600"/>
              <a:gd name="connsiteY28" fmla="*/ 2665383 h 4073730"/>
              <a:gd name="connsiteX29" fmla="*/ 10515600 w 10515600"/>
              <a:gd name="connsiteY29" fmla="*/ 3247345 h 4073730"/>
              <a:gd name="connsiteX30" fmla="*/ 10515600 w 10515600"/>
              <a:gd name="connsiteY30" fmla="*/ 4073730 h 4073730"/>
              <a:gd name="connsiteX31" fmla="*/ 10141712 w 10515600"/>
              <a:gd name="connsiteY31" fmla="*/ 4073730 h 4073730"/>
              <a:gd name="connsiteX32" fmla="*/ 9662668 w 10515600"/>
              <a:gd name="connsiteY32" fmla="*/ 4073730 h 4073730"/>
              <a:gd name="connsiteX33" fmla="*/ 8868156 w 10515600"/>
              <a:gd name="connsiteY33" fmla="*/ 4073730 h 4073730"/>
              <a:gd name="connsiteX34" fmla="*/ 8178800 w 10515600"/>
              <a:gd name="connsiteY34" fmla="*/ 4073730 h 4073730"/>
              <a:gd name="connsiteX35" fmla="*/ 7699756 w 10515600"/>
              <a:gd name="connsiteY35" fmla="*/ 4073730 h 4073730"/>
              <a:gd name="connsiteX36" fmla="*/ 7325868 w 10515600"/>
              <a:gd name="connsiteY36" fmla="*/ 4073730 h 4073730"/>
              <a:gd name="connsiteX37" fmla="*/ 6846824 w 10515600"/>
              <a:gd name="connsiteY37" fmla="*/ 4073730 h 4073730"/>
              <a:gd name="connsiteX38" fmla="*/ 6262624 w 10515600"/>
              <a:gd name="connsiteY38" fmla="*/ 4073730 h 4073730"/>
              <a:gd name="connsiteX39" fmla="*/ 5783580 w 10515600"/>
              <a:gd name="connsiteY39" fmla="*/ 4073730 h 4073730"/>
              <a:gd name="connsiteX40" fmla="*/ 5304536 w 10515600"/>
              <a:gd name="connsiteY40" fmla="*/ 4073730 h 4073730"/>
              <a:gd name="connsiteX41" fmla="*/ 4825492 w 10515600"/>
              <a:gd name="connsiteY41" fmla="*/ 4073730 h 4073730"/>
              <a:gd name="connsiteX42" fmla="*/ 4030980 w 10515600"/>
              <a:gd name="connsiteY42" fmla="*/ 4073730 h 4073730"/>
              <a:gd name="connsiteX43" fmla="*/ 3446780 w 10515600"/>
              <a:gd name="connsiteY43" fmla="*/ 4073730 h 4073730"/>
              <a:gd name="connsiteX44" fmla="*/ 2862580 w 10515600"/>
              <a:gd name="connsiteY44" fmla="*/ 4073730 h 4073730"/>
              <a:gd name="connsiteX45" fmla="*/ 2383536 w 10515600"/>
              <a:gd name="connsiteY45" fmla="*/ 4073730 h 4073730"/>
              <a:gd name="connsiteX46" fmla="*/ 1904492 w 10515600"/>
              <a:gd name="connsiteY46" fmla="*/ 4073730 h 4073730"/>
              <a:gd name="connsiteX47" fmla="*/ 1530604 w 10515600"/>
              <a:gd name="connsiteY47" fmla="*/ 4073730 h 4073730"/>
              <a:gd name="connsiteX48" fmla="*/ 841248 w 10515600"/>
              <a:gd name="connsiteY48" fmla="*/ 4073730 h 4073730"/>
              <a:gd name="connsiteX49" fmla="*/ 0 w 10515600"/>
              <a:gd name="connsiteY49" fmla="*/ 4073730 h 4073730"/>
              <a:gd name="connsiteX50" fmla="*/ 0 w 10515600"/>
              <a:gd name="connsiteY50" fmla="*/ 3451031 h 4073730"/>
              <a:gd name="connsiteX51" fmla="*/ 0 w 10515600"/>
              <a:gd name="connsiteY51" fmla="*/ 2909807 h 4073730"/>
              <a:gd name="connsiteX52" fmla="*/ 0 w 10515600"/>
              <a:gd name="connsiteY52" fmla="*/ 2368583 h 4073730"/>
              <a:gd name="connsiteX53" fmla="*/ 0 w 10515600"/>
              <a:gd name="connsiteY53" fmla="*/ 1786622 h 4073730"/>
              <a:gd name="connsiteX54" fmla="*/ 0 w 10515600"/>
              <a:gd name="connsiteY54" fmla="*/ 1326872 h 4073730"/>
              <a:gd name="connsiteX55" fmla="*/ 0 w 10515600"/>
              <a:gd name="connsiteY55" fmla="*/ 744911 h 4073730"/>
              <a:gd name="connsiteX56" fmla="*/ 0 w 10515600"/>
              <a:gd name="connsiteY56" fmla="*/ 0 h 407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515600" h="4073730" fill="none" extrusionOk="0">
                <a:moveTo>
                  <a:pt x="0" y="0"/>
                </a:moveTo>
                <a:cubicBezTo>
                  <a:pt x="66260" y="-13606"/>
                  <a:pt x="202116" y="15551"/>
                  <a:pt x="268732" y="0"/>
                </a:cubicBezTo>
                <a:cubicBezTo>
                  <a:pt x="335348" y="-15551"/>
                  <a:pt x="469417" y="40922"/>
                  <a:pt x="642620" y="0"/>
                </a:cubicBezTo>
                <a:cubicBezTo>
                  <a:pt x="815823" y="-40922"/>
                  <a:pt x="1090211" y="30273"/>
                  <a:pt x="1226820" y="0"/>
                </a:cubicBezTo>
                <a:cubicBezTo>
                  <a:pt x="1363429" y="-30273"/>
                  <a:pt x="1373286" y="19815"/>
                  <a:pt x="1495552" y="0"/>
                </a:cubicBezTo>
                <a:cubicBezTo>
                  <a:pt x="1617818" y="-19815"/>
                  <a:pt x="1963144" y="5140"/>
                  <a:pt x="2184908" y="0"/>
                </a:cubicBezTo>
                <a:cubicBezTo>
                  <a:pt x="2406672" y="-5140"/>
                  <a:pt x="2629335" y="26872"/>
                  <a:pt x="2874264" y="0"/>
                </a:cubicBezTo>
                <a:cubicBezTo>
                  <a:pt x="3119193" y="-26872"/>
                  <a:pt x="3287649" y="5701"/>
                  <a:pt x="3563620" y="0"/>
                </a:cubicBezTo>
                <a:cubicBezTo>
                  <a:pt x="3839591" y="-5701"/>
                  <a:pt x="3777976" y="17362"/>
                  <a:pt x="3832352" y="0"/>
                </a:cubicBezTo>
                <a:cubicBezTo>
                  <a:pt x="3886728" y="-17362"/>
                  <a:pt x="4079116" y="31359"/>
                  <a:pt x="4206240" y="0"/>
                </a:cubicBezTo>
                <a:cubicBezTo>
                  <a:pt x="4333364" y="-31359"/>
                  <a:pt x="4618502" y="69227"/>
                  <a:pt x="4895596" y="0"/>
                </a:cubicBezTo>
                <a:cubicBezTo>
                  <a:pt x="5172690" y="-69227"/>
                  <a:pt x="5125116" y="43364"/>
                  <a:pt x="5269484" y="0"/>
                </a:cubicBezTo>
                <a:cubicBezTo>
                  <a:pt x="5413852" y="-43364"/>
                  <a:pt x="5756294" y="31550"/>
                  <a:pt x="6063996" y="0"/>
                </a:cubicBezTo>
                <a:cubicBezTo>
                  <a:pt x="6371698" y="-31550"/>
                  <a:pt x="6320484" y="45386"/>
                  <a:pt x="6543040" y="0"/>
                </a:cubicBezTo>
                <a:cubicBezTo>
                  <a:pt x="6765596" y="-45386"/>
                  <a:pt x="6743390" y="5045"/>
                  <a:pt x="6811772" y="0"/>
                </a:cubicBezTo>
                <a:cubicBezTo>
                  <a:pt x="6880154" y="-5045"/>
                  <a:pt x="7225739" y="82091"/>
                  <a:pt x="7606284" y="0"/>
                </a:cubicBezTo>
                <a:cubicBezTo>
                  <a:pt x="7986829" y="-82091"/>
                  <a:pt x="8112741" y="57736"/>
                  <a:pt x="8400796" y="0"/>
                </a:cubicBezTo>
                <a:cubicBezTo>
                  <a:pt x="8688851" y="-57736"/>
                  <a:pt x="8585307" y="18281"/>
                  <a:pt x="8669528" y="0"/>
                </a:cubicBezTo>
                <a:cubicBezTo>
                  <a:pt x="8753749" y="-18281"/>
                  <a:pt x="8865650" y="22383"/>
                  <a:pt x="8938260" y="0"/>
                </a:cubicBezTo>
                <a:cubicBezTo>
                  <a:pt x="9010870" y="-22383"/>
                  <a:pt x="9108381" y="6220"/>
                  <a:pt x="9206992" y="0"/>
                </a:cubicBezTo>
                <a:cubicBezTo>
                  <a:pt x="9305603" y="-6220"/>
                  <a:pt x="9371300" y="21177"/>
                  <a:pt x="9475724" y="0"/>
                </a:cubicBezTo>
                <a:cubicBezTo>
                  <a:pt x="9580148" y="-21177"/>
                  <a:pt x="9687191" y="20604"/>
                  <a:pt x="9744456" y="0"/>
                </a:cubicBezTo>
                <a:cubicBezTo>
                  <a:pt x="9801721" y="-20604"/>
                  <a:pt x="9892929" y="31596"/>
                  <a:pt x="10013188" y="0"/>
                </a:cubicBezTo>
                <a:cubicBezTo>
                  <a:pt x="10133447" y="-31596"/>
                  <a:pt x="10307743" y="32610"/>
                  <a:pt x="10515600" y="0"/>
                </a:cubicBezTo>
                <a:cubicBezTo>
                  <a:pt x="10526849" y="152521"/>
                  <a:pt x="10491412" y="249833"/>
                  <a:pt x="10515600" y="459750"/>
                </a:cubicBezTo>
                <a:cubicBezTo>
                  <a:pt x="10539788" y="669667"/>
                  <a:pt x="10504229" y="726316"/>
                  <a:pt x="10515600" y="960236"/>
                </a:cubicBezTo>
                <a:cubicBezTo>
                  <a:pt x="10526971" y="1194156"/>
                  <a:pt x="10460156" y="1319984"/>
                  <a:pt x="10515600" y="1501460"/>
                </a:cubicBezTo>
                <a:cubicBezTo>
                  <a:pt x="10571044" y="1682936"/>
                  <a:pt x="10510919" y="1915784"/>
                  <a:pt x="10515600" y="2124159"/>
                </a:cubicBezTo>
                <a:cubicBezTo>
                  <a:pt x="10520281" y="2332534"/>
                  <a:pt x="10457271" y="2491309"/>
                  <a:pt x="10515600" y="2665383"/>
                </a:cubicBezTo>
                <a:cubicBezTo>
                  <a:pt x="10573929" y="2839457"/>
                  <a:pt x="10456174" y="2990196"/>
                  <a:pt x="10515600" y="3247345"/>
                </a:cubicBezTo>
                <a:cubicBezTo>
                  <a:pt x="10575026" y="3504494"/>
                  <a:pt x="10499310" y="3780079"/>
                  <a:pt x="10515600" y="4073730"/>
                </a:cubicBezTo>
                <a:cubicBezTo>
                  <a:pt x="10385626" y="4075332"/>
                  <a:pt x="10279747" y="4053135"/>
                  <a:pt x="10141712" y="4073730"/>
                </a:cubicBezTo>
                <a:cubicBezTo>
                  <a:pt x="10003677" y="4094325"/>
                  <a:pt x="9820184" y="4060427"/>
                  <a:pt x="9662668" y="4073730"/>
                </a:cubicBezTo>
                <a:cubicBezTo>
                  <a:pt x="9505152" y="4087033"/>
                  <a:pt x="9195591" y="4040440"/>
                  <a:pt x="8868156" y="4073730"/>
                </a:cubicBezTo>
                <a:cubicBezTo>
                  <a:pt x="8540721" y="4107020"/>
                  <a:pt x="8332509" y="4053536"/>
                  <a:pt x="8178800" y="4073730"/>
                </a:cubicBezTo>
                <a:cubicBezTo>
                  <a:pt x="8025091" y="4093924"/>
                  <a:pt x="7869511" y="4043103"/>
                  <a:pt x="7699756" y="4073730"/>
                </a:cubicBezTo>
                <a:cubicBezTo>
                  <a:pt x="7530001" y="4104357"/>
                  <a:pt x="7415645" y="4031076"/>
                  <a:pt x="7325868" y="4073730"/>
                </a:cubicBezTo>
                <a:cubicBezTo>
                  <a:pt x="7236091" y="4116384"/>
                  <a:pt x="7013842" y="4024551"/>
                  <a:pt x="6846824" y="4073730"/>
                </a:cubicBezTo>
                <a:cubicBezTo>
                  <a:pt x="6679806" y="4122909"/>
                  <a:pt x="6489429" y="4024257"/>
                  <a:pt x="6262624" y="4073730"/>
                </a:cubicBezTo>
                <a:cubicBezTo>
                  <a:pt x="6035819" y="4123203"/>
                  <a:pt x="6020124" y="4070988"/>
                  <a:pt x="5783580" y="4073730"/>
                </a:cubicBezTo>
                <a:cubicBezTo>
                  <a:pt x="5547036" y="4076472"/>
                  <a:pt x="5404715" y="4029014"/>
                  <a:pt x="5304536" y="4073730"/>
                </a:cubicBezTo>
                <a:cubicBezTo>
                  <a:pt x="5204357" y="4118446"/>
                  <a:pt x="5052353" y="4051227"/>
                  <a:pt x="4825492" y="4073730"/>
                </a:cubicBezTo>
                <a:cubicBezTo>
                  <a:pt x="4598631" y="4096233"/>
                  <a:pt x="4197569" y="3993344"/>
                  <a:pt x="4030980" y="4073730"/>
                </a:cubicBezTo>
                <a:cubicBezTo>
                  <a:pt x="3864391" y="4154116"/>
                  <a:pt x="3605078" y="4005056"/>
                  <a:pt x="3446780" y="4073730"/>
                </a:cubicBezTo>
                <a:cubicBezTo>
                  <a:pt x="3288482" y="4142404"/>
                  <a:pt x="3073344" y="4020276"/>
                  <a:pt x="2862580" y="4073730"/>
                </a:cubicBezTo>
                <a:cubicBezTo>
                  <a:pt x="2651816" y="4127184"/>
                  <a:pt x="2503056" y="4066294"/>
                  <a:pt x="2383536" y="4073730"/>
                </a:cubicBezTo>
                <a:cubicBezTo>
                  <a:pt x="2264016" y="4081166"/>
                  <a:pt x="2060436" y="4046089"/>
                  <a:pt x="1904492" y="4073730"/>
                </a:cubicBezTo>
                <a:cubicBezTo>
                  <a:pt x="1748548" y="4101371"/>
                  <a:pt x="1682614" y="4045585"/>
                  <a:pt x="1530604" y="4073730"/>
                </a:cubicBezTo>
                <a:cubicBezTo>
                  <a:pt x="1378594" y="4101875"/>
                  <a:pt x="1132056" y="4053693"/>
                  <a:pt x="841248" y="4073730"/>
                </a:cubicBezTo>
                <a:cubicBezTo>
                  <a:pt x="550440" y="4093767"/>
                  <a:pt x="214678" y="4001199"/>
                  <a:pt x="0" y="4073730"/>
                </a:cubicBezTo>
                <a:cubicBezTo>
                  <a:pt x="-36835" y="3783477"/>
                  <a:pt x="40743" y="3749295"/>
                  <a:pt x="0" y="3451031"/>
                </a:cubicBezTo>
                <a:cubicBezTo>
                  <a:pt x="-40743" y="3152767"/>
                  <a:pt x="23444" y="3162429"/>
                  <a:pt x="0" y="2909807"/>
                </a:cubicBezTo>
                <a:cubicBezTo>
                  <a:pt x="-23444" y="2657185"/>
                  <a:pt x="43093" y="2549809"/>
                  <a:pt x="0" y="2368583"/>
                </a:cubicBezTo>
                <a:cubicBezTo>
                  <a:pt x="-43093" y="2187357"/>
                  <a:pt x="57041" y="1939975"/>
                  <a:pt x="0" y="1786622"/>
                </a:cubicBezTo>
                <a:cubicBezTo>
                  <a:pt x="-57041" y="1633269"/>
                  <a:pt x="19935" y="1426805"/>
                  <a:pt x="0" y="1326872"/>
                </a:cubicBezTo>
                <a:cubicBezTo>
                  <a:pt x="-19935" y="1226939"/>
                  <a:pt x="16167" y="905174"/>
                  <a:pt x="0" y="744911"/>
                </a:cubicBezTo>
                <a:cubicBezTo>
                  <a:pt x="-16167" y="584648"/>
                  <a:pt x="24711" y="162028"/>
                  <a:pt x="0" y="0"/>
                </a:cubicBezTo>
                <a:close/>
              </a:path>
              <a:path w="10515600" h="4073730" stroke="0" extrusionOk="0">
                <a:moveTo>
                  <a:pt x="0" y="0"/>
                </a:moveTo>
                <a:cubicBezTo>
                  <a:pt x="241904" y="-8243"/>
                  <a:pt x="472074" y="80863"/>
                  <a:pt x="689356" y="0"/>
                </a:cubicBezTo>
                <a:cubicBezTo>
                  <a:pt x="906638" y="-80863"/>
                  <a:pt x="1238009" y="34405"/>
                  <a:pt x="1483868" y="0"/>
                </a:cubicBezTo>
                <a:cubicBezTo>
                  <a:pt x="1729727" y="-34405"/>
                  <a:pt x="2117577" y="43757"/>
                  <a:pt x="2278380" y="0"/>
                </a:cubicBezTo>
                <a:cubicBezTo>
                  <a:pt x="2439183" y="-43757"/>
                  <a:pt x="2864435" y="48733"/>
                  <a:pt x="3072892" y="0"/>
                </a:cubicBezTo>
                <a:cubicBezTo>
                  <a:pt x="3281349" y="-48733"/>
                  <a:pt x="3385534" y="16673"/>
                  <a:pt x="3657092" y="0"/>
                </a:cubicBezTo>
                <a:cubicBezTo>
                  <a:pt x="3928650" y="-16673"/>
                  <a:pt x="3951634" y="21585"/>
                  <a:pt x="4030980" y="0"/>
                </a:cubicBezTo>
                <a:cubicBezTo>
                  <a:pt x="4110326" y="-21585"/>
                  <a:pt x="4642212" y="88056"/>
                  <a:pt x="4825492" y="0"/>
                </a:cubicBezTo>
                <a:cubicBezTo>
                  <a:pt x="5008772" y="-88056"/>
                  <a:pt x="5033132" y="32678"/>
                  <a:pt x="5199380" y="0"/>
                </a:cubicBezTo>
                <a:cubicBezTo>
                  <a:pt x="5365628" y="-32678"/>
                  <a:pt x="5607965" y="27279"/>
                  <a:pt x="5888736" y="0"/>
                </a:cubicBezTo>
                <a:cubicBezTo>
                  <a:pt x="6169507" y="-27279"/>
                  <a:pt x="6323901" y="11243"/>
                  <a:pt x="6578092" y="0"/>
                </a:cubicBezTo>
                <a:cubicBezTo>
                  <a:pt x="6832283" y="-11243"/>
                  <a:pt x="6944670" y="53873"/>
                  <a:pt x="7057136" y="0"/>
                </a:cubicBezTo>
                <a:cubicBezTo>
                  <a:pt x="7169602" y="-53873"/>
                  <a:pt x="7240490" y="14350"/>
                  <a:pt x="7325868" y="0"/>
                </a:cubicBezTo>
                <a:cubicBezTo>
                  <a:pt x="7411246" y="-14350"/>
                  <a:pt x="7529427" y="38071"/>
                  <a:pt x="7699756" y="0"/>
                </a:cubicBezTo>
                <a:cubicBezTo>
                  <a:pt x="7870085" y="-38071"/>
                  <a:pt x="8052098" y="46443"/>
                  <a:pt x="8283956" y="0"/>
                </a:cubicBezTo>
                <a:cubicBezTo>
                  <a:pt x="8515814" y="-46443"/>
                  <a:pt x="8703767" y="23271"/>
                  <a:pt x="8868156" y="0"/>
                </a:cubicBezTo>
                <a:cubicBezTo>
                  <a:pt x="9032545" y="-23271"/>
                  <a:pt x="9364956" y="82922"/>
                  <a:pt x="9662668" y="0"/>
                </a:cubicBezTo>
                <a:cubicBezTo>
                  <a:pt x="9960380" y="-82922"/>
                  <a:pt x="10279293" y="52627"/>
                  <a:pt x="10515600" y="0"/>
                </a:cubicBezTo>
                <a:cubicBezTo>
                  <a:pt x="10570038" y="251503"/>
                  <a:pt x="10514236" y="438151"/>
                  <a:pt x="10515600" y="581961"/>
                </a:cubicBezTo>
                <a:cubicBezTo>
                  <a:pt x="10516964" y="725771"/>
                  <a:pt x="10461923" y="861819"/>
                  <a:pt x="10515600" y="1041711"/>
                </a:cubicBezTo>
                <a:cubicBezTo>
                  <a:pt x="10569277" y="1221603"/>
                  <a:pt x="10469998" y="1332878"/>
                  <a:pt x="10515600" y="1501460"/>
                </a:cubicBezTo>
                <a:cubicBezTo>
                  <a:pt x="10561202" y="1670042"/>
                  <a:pt x="10444346" y="1874158"/>
                  <a:pt x="10515600" y="2164897"/>
                </a:cubicBezTo>
                <a:cubicBezTo>
                  <a:pt x="10586854" y="2455636"/>
                  <a:pt x="10504422" y="2617082"/>
                  <a:pt x="10515600" y="2746858"/>
                </a:cubicBezTo>
                <a:cubicBezTo>
                  <a:pt x="10526778" y="2876634"/>
                  <a:pt x="10470924" y="3002316"/>
                  <a:pt x="10515600" y="3206607"/>
                </a:cubicBezTo>
                <a:cubicBezTo>
                  <a:pt x="10560276" y="3410898"/>
                  <a:pt x="10467389" y="3676578"/>
                  <a:pt x="10515600" y="4073730"/>
                </a:cubicBezTo>
                <a:cubicBezTo>
                  <a:pt x="10213087" y="4111231"/>
                  <a:pt x="10064457" y="3994837"/>
                  <a:pt x="9721088" y="4073730"/>
                </a:cubicBezTo>
                <a:cubicBezTo>
                  <a:pt x="9377719" y="4152623"/>
                  <a:pt x="9354797" y="4031760"/>
                  <a:pt x="9136888" y="4073730"/>
                </a:cubicBezTo>
                <a:cubicBezTo>
                  <a:pt x="8918979" y="4115700"/>
                  <a:pt x="8982427" y="4041760"/>
                  <a:pt x="8868156" y="4073730"/>
                </a:cubicBezTo>
                <a:cubicBezTo>
                  <a:pt x="8753885" y="4105700"/>
                  <a:pt x="8556460" y="4004159"/>
                  <a:pt x="8283956" y="4073730"/>
                </a:cubicBezTo>
                <a:cubicBezTo>
                  <a:pt x="8011452" y="4143301"/>
                  <a:pt x="7852192" y="4061714"/>
                  <a:pt x="7699756" y="4073730"/>
                </a:cubicBezTo>
                <a:cubicBezTo>
                  <a:pt x="7547320" y="4085746"/>
                  <a:pt x="7139827" y="3985043"/>
                  <a:pt x="6905244" y="4073730"/>
                </a:cubicBezTo>
                <a:cubicBezTo>
                  <a:pt x="6670661" y="4162417"/>
                  <a:pt x="6655846" y="4056210"/>
                  <a:pt x="6531356" y="4073730"/>
                </a:cubicBezTo>
                <a:cubicBezTo>
                  <a:pt x="6406866" y="4091250"/>
                  <a:pt x="6213026" y="4027263"/>
                  <a:pt x="5947156" y="4073730"/>
                </a:cubicBezTo>
                <a:cubicBezTo>
                  <a:pt x="5681286" y="4120197"/>
                  <a:pt x="5636312" y="4012298"/>
                  <a:pt x="5362956" y="4073730"/>
                </a:cubicBezTo>
                <a:cubicBezTo>
                  <a:pt x="5089600" y="4135162"/>
                  <a:pt x="4988149" y="4044346"/>
                  <a:pt x="4673600" y="4073730"/>
                </a:cubicBezTo>
                <a:cubicBezTo>
                  <a:pt x="4359051" y="4103114"/>
                  <a:pt x="4399819" y="4061557"/>
                  <a:pt x="4299712" y="4073730"/>
                </a:cubicBezTo>
                <a:cubicBezTo>
                  <a:pt x="4199605" y="4085903"/>
                  <a:pt x="4016592" y="4030988"/>
                  <a:pt x="3925824" y="4073730"/>
                </a:cubicBezTo>
                <a:cubicBezTo>
                  <a:pt x="3835056" y="4116472"/>
                  <a:pt x="3566257" y="4038628"/>
                  <a:pt x="3341624" y="4073730"/>
                </a:cubicBezTo>
                <a:cubicBezTo>
                  <a:pt x="3116991" y="4108832"/>
                  <a:pt x="2798366" y="3978922"/>
                  <a:pt x="2547112" y="4073730"/>
                </a:cubicBezTo>
                <a:cubicBezTo>
                  <a:pt x="2295858" y="4168538"/>
                  <a:pt x="2136107" y="4045855"/>
                  <a:pt x="1857756" y="4073730"/>
                </a:cubicBezTo>
                <a:cubicBezTo>
                  <a:pt x="1579405" y="4101605"/>
                  <a:pt x="1366593" y="4012767"/>
                  <a:pt x="1168400" y="4073730"/>
                </a:cubicBezTo>
                <a:cubicBezTo>
                  <a:pt x="970207" y="4134693"/>
                  <a:pt x="471028" y="3987698"/>
                  <a:pt x="0" y="4073730"/>
                </a:cubicBezTo>
                <a:cubicBezTo>
                  <a:pt x="-20547" y="3767945"/>
                  <a:pt x="19122" y="3677158"/>
                  <a:pt x="0" y="3451031"/>
                </a:cubicBezTo>
                <a:cubicBezTo>
                  <a:pt x="-19122" y="3224904"/>
                  <a:pt x="62302" y="2955417"/>
                  <a:pt x="0" y="2828333"/>
                </a:cubicBezTo>
                <a:cubicBezTo>
                  <a:pt x="-62302" y="2701249"/>
                  <a:pt x="39868" y="2509928"/>
                  <a:pt x="0" y="2205634"/>
                </a:cubicBezTo>
                <a:cubicBezTo>
                  <a:pt x="-39868" y="1901340"/>
                  <a:pt x="55134" y="1919969"/>
                  <a:pt x="0" y="1705147"/>
                </a:cubicBezTo>
                <a:cubicBezTo>
                  <a:pt x="-55134" y="1490325"/>
                  <a:pt x="43686" y="1273716"/>
                  <a:pt x="0" y="1082448"/>
                </a:cubicBezTo>
                <a:cubicBezTo>
                  <a:pt x="-43686" y="891180"/>
                  <a:pt x="28647" y="672222"/>
                  <a:pt x="0" y="541224"/>
                </a:cubicBezTo>
                <a:cubicBezTo>
                  <a:pt x="-28647" y="410226"/>
                  <a:pt x="48624" y="229157"/>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78782756">
                  <ask:type>
                    <ask:lineSketchScribble/>
                  </ask:type>
                </ask:lineSketchStyleProps>
              </a:ext>
            </a:extLst>
          </a:ln>
        </p:spPr>
        <p:txBody>
          <a:bodyPr>
            <a:noAutofit/>
          </a:bodyPr>
          <a:lstStyle/>
          <a:p>
            <a:pPr marL="0" indent="0" algn="just">
              <a:lnSpc>
                <a:spcPct val="130000"/>
              </a:lnSpc>
              <a:buNone/>
            </a:pPr>
            <a:r>
              <a:rPr lang="fr-FR" sz="1800" dirty="0">
                <a:latin typeface="Calibri" panose="020F0502020204030204" pitchFamily="34" charset="0"/>
                <a:ea typeface="MyriadPro-Regular"/>
                <a:cs typeface="Arial" panose="020B0604020202020204" pitchFamily="34" charset="0"/>
              </a:rPr>
              <a:t>L'appel fonctionne. Edmond a été libéré. Mais ce qui m'interpelle ici, c'est le choix du mot "entièrement" par </a:t>
            </a:r>
            <a:r>
              <a:rPr lang="fr-FR" sz="1800" dirty="0" err="1">
                <a:latin typeface="Calibri" panose="020F0502020204030204" pitchFamily="34" charset="0"/>
                <a:ea typeface="MyriadPro-Regular"/>
                <a:cs typeface="Arial" panose="020B0604020202020204" pitchFamily="34" charset="0"/>
              </a:rPr>
              <a:t>Bellier</a:t>
            </a:r>
            <a:r>
              <a:rPr lang="fr-FR" sz="1800" dirty="0">
                <a:latin typeface="Calibri" panose="020F0502020204030204" pitchFamily="34" charset="0"/>
                <a:ea typeface="MyriadPro-Regular"/>
                <a:cs typeface="Arial" panose="020B0604020202020204" pitchFamily="34" charset="0"/>
              </a:rPr>
              <a:t>-Beaumont. Notre nouveau commerce de vanille, dit-il, est "entièrement" dû à Edmond. Il donne à l'ancien esclave tout le crédit de sa découverte et n'en retient aucun pour lui-même. C'est rare. Edmond était sur le point d'être reconnu et payé.</a:t>
            </a:r>
          </a:p>
          <a:p>
            <a:pPr marL="0" indent="0" algn="just">
              <a:lnSpc>
                <a:spcPct val="130000"/>
              </a:lnSpc>
              <a:buNone/>
            </a:pPr>
            <a:r>
              <a:rPr lang="fr-FR" sz="1800" dirty="0">
                <a:latin typeface="Calibri" panose="020F0502020204030204" pitchFamily="34" charset="0"/>
                <a:ea typeface="MyriadPro-Regular"/>
                <a:cs typeface="Arial" panose="020B0604020202020204" pitchFamily="34" charset="0"/>
              </a:rPr>
              <a:t>Puis, soudain, Edmond a un rival. Un célèbre botaniste de Paris - un érudit, un haut fonctionnaire anobli pour ses réalisations - a annoncé dans les années 1860 que c'était lui, et non le jeune esclave, qui avait découvert comment fertiliser la vanille.  </a:t>
            </a:r>
          </a:p>
          <a:p>
            <a:pPr marL="0" indent="0" algn="just">
              <a:lnSpc>
                <a:spcPct val="130000"/>
              </a:lnSpc>
              <a:buNone/>
            </a:pPr>
            <a:r>
              <a:rPr lang="fr-FR" sz="1800" dirty="0">
                <a:latin typeface="Calibri" panose="020F0502020204030204" pitchFamily="34" charset="0"/>
                <a:ea typeface="MyriadPro-Regular"/>
                <a:cs typeface="Arial" panose="020B0604020202020204" pitchFamily="34" charset="0"/>
              </a:rPr>
              <a:t>Jean-Michel Claude Richard prétendait avoir </a:t>
            </a:r>
            <a:r>
              <a:rPr lang="fr-FR" sz="1800" dirty="0" err="1">
                <a:latin typeface="Calibri" panose="020F0502020204030204" pitchFamily="34" charset="0"/>
                <a:ea typeface="MyriadPro-Regular"/>
                <a:cs typeface="Arial" panose="020B0604020202020204" pitchFamily="34" charset="0"/>
              </a:rPr>
              <a:t>pollinisé</a:t>
            </a:r>
            <a:r>
              <a:rPr lang="fr-FR" sz="1800" dirty="0">
                <a:latin typeface="Calibri" panose="020F0502020204030204" pitchFamily="34" charset="0"/>
                <a:ea typeface="MyriadPro-Regular"/>
                <a:cs typeface="Arial" panose="020B0604020202020204" pitchFamily="34" charset="0"/>
              </a:rPr>
              <a:t> à la main la vanille à Paris, puis s'être rendu à la Réunion en 1838 pour montrer à un petit groupe d'horticulteurs comment faire. Le petit Edmond, présumait-il, avait été dans la pièce, avait jeté un coup d'œil, puis avait volé la technique. Voilà donc un érudit prestigieux de la capitale impériale qui fait valoir ses droits contre un esclave de 12 ans originaire d'une île étrangère lointaine. Quelle chance avait Edmond? Il était sans éducation, sans pouvoir, sans voix</a:t>
            </a:r>
            <a:r>
              <a:rPr lang="fr-FR" sz="1800" dirty="0">
                <a:effectLst/>
                <a:latin typeface="Calibri" panose="020F0502020204030204" pitchFamily="34" charset="0"/>
                <a:ea typeface="MyriadPro-Regular"/>
                <a:cs typeface="Arial" panose="020B0604020202020204" pitchFamily="34" charset="0"/>
              </a:rPr>
              <a:t>….</a:t>
            </a:r>
            <a:endParaRPr lang="fr-FR" dirty="0"/>
          </a:p>
        </p:txBody>
      </p:sp>
    </p:spTree>
    <p:extLst>
      <p:ext uri="{BB962C8B-B14F-4D97-AF65-F5344CB8AC3E}">
        <p14:creationId xmlns:p14="http://schemas.microsoft.com/office/powerpoint/2010/main" val="2542797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normAutofit lnSpcReduction="10000"/>
          </a:bodyPr>
          <a:lstStyle/>
          <a:p>
            <a:pPr marL="0" indent="0">
              <a:lnSpc>
                <a:spcPct val="130000"/>
              </a:lnSpc>
              <a:buNone/>
            </a:pPr>
            <a:r>
              <a:rPr lang="fr-FR" sz="1800" b="1" i="1" dirty="0">
                <a:latin typeface="Calibri" panose="020F0502020204030204" pitchFamily="34" charset="0"/>
                <a:ea typeface="MyriadPro-Regular"/>
                <a:cs typeface="Arial" panose="020B0604020202020204" pitchFamily="34" charset="0"/>
              </a:rPr>
              <a:t>C'est maintenant votre tour!</a:t>
            </a:r>
            <a:endParaRPr lang="fr-FR" sz="1800" dirty="0">
              <a:effectLst/>
              <a:latin typeface="Calibri" panose="020F0502020204030204" pitchFamily="34" charset="0"/>
              <a:ea typeface="MyriadPro-Regular"/>
              <a:cs typeface="Arial" panose="020B0604020202020204" pitchFamily="34" charset="0"/>
            </a:endParaRPr>
          </a:p>
          <a:p>
            <a:pPr algn="l">
              <a:lnSpc>
                <a:spcPct val="130000"/>
              </a:lnSpc>
            </a:pPr>
            <a:endParaRPr lang="fr-FR" sz="1800" dirty="0">
              <a:effectLst/>
              <a:latin typeface="Calibri" panose="020F0502020204030204" pitchFamily="34" charset="0"/>
              <a:ea typeface="MyriadPro-Regular"/>
              <a:cs typeface="Arial" panose="020B0604020202020204" pitchFamily="34" charset="0"/>
            </a:endParaRPr>
          </a:p>
          <a:p>
            <a:pPr>
              <a:lnSpc>
                <a:spcPct val="130000"/>
              </a:lnSpc>
            </a:pPr>
            <a:r>
              <a:rPr lang="fr-FR" sz="1800" dirty="0">
                <a:latin typeface="Calibri" panose="020F0502020204030204" pitchFamily="34" charset="0"/>
                <a:ea typeface="MyriadPro-Regular"/>
                <a:cs typeface="Arial" panose="020B0604020202020204" pitchFamily="34" charset="0"/>
              </a:rPr>
              <a:t>Mettez-vous autant que possible dans la peau de la personne que vous avez choisie et imaginez que vous êtes cette personne pour cette expérience.</a:t>
            </a:r>
          </a:p>
          <a:p>
            <a:pPr>
              <a:lnSpc>
                <a:spcPct val="130000"/>
              </a:lnSpc>
            </a:pPr>
            <a:r>
              <a:rPr lang="fr-FR" sz="1800" dirty="0">
                <a:latin typeface="Calibri" panose="020F0502020204030204" pitchFamily="34" charset="0"/>
                <a:ea typeface="MyriadPro-Regular"/>
                <a:cs typeface="Arial" panose="020B0604020202020204" pitchFamily="34" charset="0"/>
              </a:rPr>
              <a:t>Répondez maintenant aux questions suivantes</a:t>
            </a:r>
            <a:r>
              <a:rPr lang="fr-FR" sz="1800" dirty="0">
                <a:effectLst/>
                <a:latin typeface="Calibri" panose="020F0502020204030204" pitchFamily="34" charset="0"/>
                <a:ea typeface="MyriadPro-Regular"/>
                <a:cs typeface="Arial" panose="020B0604020202020204" pitchFamily="34" charset="0"/>
              </a:rPr>
              <a:t>:</a:t>
            </a:r>
          </a:p>
          <a:p>
            <a:pPr marL="800100" lvl="1" indent="-342900">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À quoi ressemble la situation dans laquelle vous Ensemble trouvez de votre point de vue? Décrivez à la première personne ce qui vous préoccupe actuellement. </a:t>
            </a:r>
            <a:b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Commencez par: Je suis (par exemple, je suis Edmond, je suis Ferréol, ...)</a:t>
            </a:r>
          </a:p>
          <a:p>
            <a:pPr marL="800100" lvl="1" indent="-342900">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Quelles sont les personnes de votre entourage qui se trouvent dans la même situation ou dans une situation </a:t>
            </a:r>
            <a:r>
              <a:rPr lang="fr-FR"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similaireWhich</a:t>
            </a: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 people </a:t>
            </a:r>
            <a:r>
              <a:rPr lang="fr-FR"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around</a:t>
            </a: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fr-FR"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you</a:t>
            </a: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 are in the </a:t>
            </a:r>
            <a:r>
              <a:rPr lang="fr-FR"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same</a:t>
            </a: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 or a </a:t>
            </a:r>
            <a:r>
              <a:rPr lang="fr-FR"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similar</a:t>
            </a: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 situation?</a:t>
            </a:r>
          </a:p>
        </p:txBody>
      </p:sp>
      <p:pic>
        <p:nvPicPr>
          <p:cNvPr id="8" name="Grafik 617" descr="Aquarell, Pinselstrich, Farbe, Abstrakt, Textur, Bürste">
            <a:extLst>
              <a:ext uri="{FF2B5EF4-FFF2-40B4-BE49-F238E27FC236}">
                <a16:creationId xmlns:a16="http://schemas.microsoft.com/office/drawing/2014/main" id="{05D21614-F094-41CD-8D8E-E233FFDD99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a:xfrm>
            <a:off x="838199" y="365125"/>
            <a:ext cx="11210925" cy="1325563"/>
          </a:xfrm>
        </p:spPr>
        <p:txBody>
          <a:bodyPr/>
          <a:lstStyle/>
          <a:p>
            <a:r>
              <a:rPr lang="fr-FR" dirty="0"/>
              <a:t>Étape 3: </a:t>
            </a:r>
            <a:r>
              <a:rPr lang="fr-FR" b="0" dirty="0"/>
              <a:t>Histoire instantanée - Soyez la personne</a:t>
            </a:r>
          </a:p>
        </p:txBody>
      </p:sp>
      <p:sp>
        <p:nvSpPr>
          <p:cNvPr id="4" name="TextBox 3">
            <a:extLst>
              <a:ext uri="{FF2B5EF4-FFF2-40B4-BE49-F238E27FC236}">
                <a16:creationId xmlns:a16="http://schemas.microsoft.com/office/drawing/2014/main" id="{7AFF9359-DA11-4BDE-AE1D-089FDCF2368C}"/>
              </a:ext>
            </a:extLst>
          </p:cNvPr>
          <p:cNvSpPr txBox="1"/>
          <p:nvPr/>
        </p:nvSpPr>
        <p:spPr>
          <a:xfrm>
            <a:off x="4428965" y="1623720"/>
            <a:ext cx="6924835" cy="4755148"/>
          </a:xfrm>
          <a:prstGeom prst="rect">
            <a:avLst/>
          </a:prstGeom>
          <a:solidFill>
            <a:schemeClr val="bg1">
              <a:lumMod val="95000"/>
            </a:schemeClr>
          </a:solidFill>
          <a:ln>
            <a:solidFill>
              <a:srgbClr val="E12A3C"/>
            </a:solidFill>
          </a:ln>
        </p:spPr>
        <p:txBody>
          <a:bodyPr wrap="square">
            <a:spAutoFit/>
          </a:bodyPr>
          <a:lstStyle/>
          <a:p>
            <a:pPr>
              <a:spcAft>
                <a:spcPts val="600"/>
              </a:spcAft>
            </a:pPr>
            <a:r>
              <a:rPr lang="fr-FR" b="1" i="1" dirty="0"/>
              <a:t>C'est maintenant votre tour!</a:t>
            </a:r>
            <a:endParaRPr lang="fr-FR" dirty="0"/>
          </a:p>
          <a:p>
            <a:pPr>
              <a:spcAft>
                <a:spcPts val="600"/>
              </a:spcAft>
            </a:pPr>
            <a:r>
              <a:rPr lang="fr-FR" dirty="0"/>
              <a:t>Vous avez déjà fait l'expérience des cinq besoins fondamentaux et il s'agit maintenant de vous mettre à la place des personnes qui étaient là à l'époque et qui ont été impliquées d'une manière ou d'une autre. Si tous les êtres humains ont ces besoins fondamentaux, nous pouvons supposer que c'était également le cas à l'époque, n'est-ce pas?</a:t>
            </a:r>
          </a:p>
          <a:p>
            <a:pPr>
              <a:spcAft>
                <a:spcPts val="600"/>
              </a:spcAft>
            </a:pPr>
            <a:r>
              <a:rPr lang="fr-FR" dirty="0"/>
              <a:t>Vous pouvez maintenant contribuer à façonner l'histoire en devenant l'un des acteurs de cette époque! Plus vous époque! serez familiarisé avec les circonstances de l'époque dans le chapitre précédent, plus vous serez en mesure de vous mettre à la place de la personne que vous avez choisie et de ses circonstances. </a:t>
            </a:r>
          </a:p>
          <a:p>
            <a:pPr>
              <a:spcAft>
                <a:spcPts val="600"/>
              </a:spcAft>
            </a:pPr>
            <a:r>
              <a:rPr lang="fr-FR" dirty="0"/>
              <a:t>Pour ce faire, il vous suffit de suivre le guide de ce chapitre. Il vous guidera pas à pas dans votre expérience historique. À la fin du chapitre, vous découvrirez comment les personnes concernées ont réellement décidé et agi en fonction de l'histoire qui leur a été transmise et quelles en ont été les conséquences.</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310890" y="2226921"/>
            <a:ext cx="845502"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4113" descr="Aquarell, Pinselstrich, Farbe, Abstrakt, Textur, Bürste">
            <a:extLst>
              <a:ext uri="{FF2B5EF4-FFF2-40B4-BE49-F238E27FC236}">
                <a16:creationId xmlns:a16="http://schemas.microsoft.com/office/drawing/2014/main" id="{0F6AF4FE-888C-400A-AD54-DAF7FC28621F}"/>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6116322" y="1814154"/>
            <a:ext cx="3434971" cy="677545"/>
          </a:xfrm>
          <a:prstGeom prst="rect">
            <a:avLst/>
          </a:prstGeom>
          <a:noFill/>
          <a:ln>
            <a:noFill/>
          </a:ln>
          <a:extLst>
            <a:ext uri="{53640926-AAD7-44D8-BBD7-CCE9431645EC}">
              <a14:shadowObscured xmlns:a14="http://schemas.microsoft.com/office/drawing/2010/main"/>
            </a:ext>
          </a:extLst>
        </p:spPr>
      </p:pic>
      <p:pic>
        <p:nvPicPr>
          <p:cNvPr id="9" name="Εικόνα 8" descr="Εικόνα που περιέχει κομμάτι, φέτα, σνακ&#10;&#10;Περιγραφή που δημιουργήθηκε αυτόματα">
            <a:extLst>
              <a:ext uri="{FF2B5EF4-FFF2-40B4-BE49-F238E27FC236}">
                <a16:creationId xmlns:a16="http://schemas.microsoft.com/office/drawing/2014/main" id="{99944389-1764-47A3-BDAF-F5354FF77C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674" y="4954074"/>
            <a:ext cx="1863428" cy="676275"/>
          </a:xfrm>
          <a:prstGeom prst="rect">
            <a:avLst/>
          </a:prstGeom>
          <a:noFill/>
        </p:spPr>
      </p:pic>
      <p:pic>
        <p:nvPicPr>
          <p:cNvPr id="8" name="Grafik 41" descr="Aquarell, Pinselstrich, Farbe, Abstrakt, Textur, Bürste">
            <a:extLst>
              <a:ext uri="{FF2B5EF4-FFF2-40B4-BE49-F238E27FC236}">
                <a16:creationId xmlns:a16="http://schemas.microsoft.com/office/drawing/2014/main" id="{C1090C6E-A9D3-4284-8E1F-3C40C4333143}"/>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6061601" y="3619500"/>
            <a:ext cx="2187575" cy="609600"/>
          </a:xfrm>
          <a:prstGeom prst="rect">
            <a:avLst/>
          </a:prstGeom>
          <a:noFill/>
          <a:ln>
            <a:noFill/>
          </a:ln>
          <a:extLst>
            <a:ext uri="{53640926-AAD7-44D8-BBD7-CCE9431645EC}">
              <a14:shadowObscured xmlns:a14="http://schemas.microsoft.com/office/drawing/2010/main"/>
            </a:ext>
          </a:extLst>
        </p:spPr>
      </p:pic>
      <p:pic>
        <p:nvPicPr>
          <p:cNvPr id="11" name="Grafik 48" descr="Aquarell, Pinselstrich, Farbe, Abstrakt, Textur, Bürste">
            <a:extLst>
              <a:ext uri="{FF2B5EF4-FFF2-40B4-BE49-F238E27FC236}">
                <a16:creationId xmlns:a16="http://schemas.microsoft.com/office/drawing/2014/main" id="{29589D84-1C40-4C62-9DA6-98946FE689DF}"/>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67139" y="4554145"/>
            <a:ext cx="2187575" cy="545700"/>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2F28263E-B54E-4610-A6CA-9CBA2E828C2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4: </a:t>
            </a:r>
            <a:r>
              <a:rPr lang="fr-FR" sz="3200" b="0" dirty="0"/>
              <a:t>Comment allez-vous?</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443860" y="1946597"/>
            <a:ext cx="5609481" cy="4742323"/>
          </a:xfrm>
        </p:spPr>
        <p:txBody>
          <a:bodyPr>
            <a:noAutofit/>
          </a:bodyPr>
          <a:lstStyle/>
          <a:p>
            <a:pPr marL="0" indent="0" algn="just">
              <a:lnSpc>
                <a:spcPct val="130000"/>
              </a:lnSpc>
              <a:buNone/>
            </a:pPr>
            <a:r>
              <a:rPr lang="fr-FR" sz="2000" dirty="0">
                <a:solidFill>
                  <a:schemeClr val="accent1"/>
                </a:solidFill>
                <a:latin typeface="Calibri" panose="020F0502020204030204" pitchFamily="34" charset="0"/>
                <a:ea typeface="MyriadPro-Regular"/>
                <a:cs typeface="Arial" panose="020B0604020202020204" pitchFamily="34" charset="0"/>
              </a:rPr>
              <a:t>Vous êtes maintenant toujours la personne que vous avez choisie</a:t>
            </a:r>
            <a:r>
              <a:rPr lang="fr-FR" sz="2000" dirty="0">
                <a:solidFill>
                  <a:schemeClr val="accent1"/>
                </a:solidFill>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fr-FR" sz="2000" b="1" dirty="0">
                <a:latin typeface="Calibri" panose="020F0502020204030204" pitchFamily="34" charset="0"/>
                <a:ea typeface="MyriadPro-Regular"/>
                <a:cs typeface="Arial" panose="020B0604020202020204" pitchFamily="34" charset="0"/>
              </a:rPr>
              <a:t>Parle maintenant de tes besoins fondamentaux</a:t>
            </a:r>
            <a:r>
              <a:rPr lang="fr-FR" sz="2000" dirty="0">
                <a:latin typeface="Calibri" panose="020F0502020204030204" pitchFamily="34" charset="0"/>
                <a:ea typeface="MyriadPro-Regular"/>
                <a:cs typeface="Arial" panose="020B0604020202020204" pitchFamily="34" charset="0"/>
              </a:rPr>
              <a:t>. Prends le temps de </a:t>
            </a:r>
            <a:r>
              <a:rPr lang="fr-FR" sz="2000" b="1" dirty="0">
                <a:latin typeface="Calibri" panose="020F0502020204030204" pitchFamily="34" charset="0"/>
                <a:ea typeface="MyriadPro-Regular"/>
                <a:cs typeface="Arial" panose="020B0604020202020204" pitchFamily="34" charset="0"/>
              </a:rPr>
              <a:t>réfléchir et de répondre </a:t>
            </a:r>
            <a:r>
              <a:rPr lang="fr-FR" sz="2000" dirty="0">
                <a:latin typeface="Calibri" panose="020F0502020204030204" pitchFamily="34" charset="0"/>
                <a:ea typeface="MyriadPro-Regular"/>
                <a:cs typeface="Arial" panose="020B0604020202020204" pitchFamily="34" charset="0"/>
              </a:rPr>
              <a:t>à ces questions:</a:t>
            </a:r>
            <a:br>
              <a:rPr lang="fr-FR" sz="2000" dirty="0">
                <a:latin typeface="Calibri" panose="020F0502020204030204" pitchFamily="34" charset="0"/>
                <a:ea typeface="MyriadPro-Regular"/>
                <a:cs typeface="Arial" panose="020B0604020202020204" pitchFamily="34" charset="0"/>
              </a:rPr>
            </a:br>
            <a:endParaRPr lang="fr-FR" sz="2000" dirty="0">
              <a:effectLst/>
              <a:latin typeface="Calibri" panose="020F0502020204030204" pitchFamily="34" charset="0"/>
              <a:ea typeface="MyriadPro-Regular"/>
              <a:cs typeface="Arial" panose="020B0604020202020204" pitchFamily="34" charset="0"/>
            </a:endParaRP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Liberté:</a:t>
            </a:r>
          </a:p>
          <a:p>
            <a:pPr lvl="1" algn="just">
              <a:lnSpc>
                <a:spcPct val="130000"/>
              </a:lnSpc>
            </a:pPr>
            <a:r>
              <a:rPr lang="fr-FR" sz="2000" i="1" dirty="0">
                <a:latin typeface="Calibri" panose="020F0502020204030204" pitchFamily="34" charset="0"/>
                <a:ea typeface="MyriadPro-Regular"/>
                <a:cs typeface="Arial" panose="020B0604020202020204" pitchFamily="34" charset="0"/>
              </a:rPr>
              <a:t>Dans quels domaines quelqu'un d'autre exerce-t-il un contrôle sur vous?</a:t>
            </a:r>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564340" y="1861595"/>
            <a:ext cx="5504755" cy="3202017"/>
          </a:xfrm>
          <a:noFill/>
        </p:spPr>
        <p:txBody>
          <a:bodyPr>
            <a:noAutofit/>
          </a:bodyPr>
          <a:lstStyle/>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Amour et appartenance:</a:t>
            </a:r>
          </a:p>
          <a:p>
            <a:pPr lvl="1" algn="just">
              <a:lnSpc>
                <a:spcPct val="130000"/>
              </a:lnSpc>
            </a:pPr>
            <a:r>
              <a:rPr lang="fr-FR" sz="2000" i="1" dirty="0">
                <a:latin typeface="Calibri" panose="020F0502020204030204" pitchFamily="34" charset="0"/>
                <a:ea typeface="MyriadPro-Regular"/>
                <a:cs typeface="Arial" panose="020B0604020202020204" pitchFamily="34" charset="0"/>
              </a:rPr>
              <a:t>Y </a:t>
            </a:r>
            <a:r>
              <a:rPr lang="fr-FR" sz="2000" i="1" dirty="0" err="1">
                <a:latin typeface="Calibri" panose="020F0502020204030204" pitchFamily="34" charset="0"/>
                <a:ea typeface="MyriadPro-Regular"/>
                <a:cs typeface="Arial" panose="020B0604020202020204" pitchFamily="34" charset="0"/>
              </a:rPr>
              <a:t>a-t-il</a:t>
            </a:r>
            <a:r>
              <a:rPr lang="fr-FR" sz="2000" i="1" dirty="0">
                <a:latin typeface="Calibri" panose="020F0502020204030204" pitchFamily="34" charset="0"/>
                <a:ea typeface="MyriadPro-Regular"/>
                <a:cs typeface="Arial" panose="020B0604020202020204" pitchFamily="34" charset="0"/>
              </a:rPr>
              <a:t> quelqu'un à qui vous avez le sentiment d'appartenir en ce moment? De qui s'agit-il?</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Pouvoir</a:t>
            </a: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fr-FR" sz="2000" i="1" dirty="0">
                <a:latin typeface="Calibri" panose="020F0502020204030204" pitchFamily="34" charset="0"/>
                <a:ea typeface="MyriadPro-Regular"/>
                <a:cs typeface="Arial" panose="020B0604020202020204" pitchFamily="34" charset="0"/>
              </a:rPr>
              <a:t>Vous sentez-vous actuellement puissant ou impuissant? Pourquoi?</a:t>
            </a:r>
            <a:endParaRPr lang="fr-FR" sz="2000" dirty="0"/>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Plaisir:</a:t>
            </a:r>
          </a:p>
          <a:p>
            <a:pPr lvl="1" algn="just">
              <a:lnSpc>
                <a:spcPct val="130000"/>
              </a:lnSpc>
            </a:pPr>
            <a:r>
              <a:rPr lang="fr-FR" sz="2000" i="1" dirty="0">
                <a:latin typeface="Calibri" panose="020F0502020204030204" pitchFamily="34" charset="0"/>
                <a:ea typeface="MyriadPro-Regular"/>
                <a:cs typeface="Arial" panose="020B0604020202020204" pitchFamily="34" charset="0"/>
              </a:rPr>
              <a:t>Trouvez-vous la situation plutôt ennuyeuse ou plutôt excitante en ce moment? - Pourquoi?</a:t>
            </a:r>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470812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156" descr="Aquarell, Pinselstrich, Farbe, Abstrakt, Textur, Bürste">
            <a:extLst>
              <a:ext uri="{FF2B5EF4-FFF2-40B4-BE49-F238E27FC236}">
                <a16:creationId xmlns:a16="http://schemas.microsoft.com/office/drawing/2014/main" id="{58967356-77DD-46BA-92B3-27E5BF75B268}"/>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314097" y="2383748"/>
            <a:ext cx="2186940" cy="714852"/>
          </a:xfrm>
          <a:prstGeom prst="rect">
            <a:avLst/>
          </a:prstGeom>
          <a:noFill/>
          <a:ln>
            <a:noFill/>
          </a:ln>
          <a:extLst>
            <a:ext uri="{53640926-AAD7-44D8-BBD7-CCE9431645EC}">
              <a14:shadowObscured xmlns:a14="http://schemas.microsoft.com/office/drawing/2010/main"/>
            </a:ext>
          </a:extLst>
        </p:spPr>
      </p:pic>
      <p:pic>
        <p:nvPicPr>
          <p:cNvPr id="9" name="Grafik 41" descr="Aquarell, Pinselstrich, Farbe, Abstrakt, Textur, Bürste">
            <a:extLst>
              <a:ext uri="{FF2B5EF4-FFF2-40B4-BE49-F238E27FC236}">
                <a16:creationId xmlns:a16="http://schemas.microsoft.com/office/drawing/2014/main" id="{31F4ACB5-2F1F-4C05-BE96-88D6E38FF6E9}"/>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314097" y="3781311"/>
            <a:ext cx="2523617" cy="609600"/>
          </a:xfrm>
          <a:prstGeom prst="rect">
            <a:avLst/>
          </a:prstGeom>
          <a:noFill/>
          <a:ln>
            <a:noFill/>
          </a:ln>
          <a:extLst>
            <a:ext uri="{53640926-AAD7-44D8-BBD7-CCE9431645EC}">
              <a14:shadowObscured xmlns:a14="http://schemas.microsoft.com/office/drawing/2010/main"/>
            </a:ext>
          </a:extLst>
        </p:spPr>
      </p:pic>
      <p:pic>
        <p:nvPicPr>
          <p:cNvPr id="11" name="Grafik 4113" descr="Aquarell, Pinselstrich, Farbe, Abstrakt, Textur, Bürste">
            <a:extLst>
              <a:ext uri="{FF2B5EF4-FFF2-40B4-BE49-F238E27FC236}">
                <a16:creationId xmlns:a16="http://schemas.microsoft.com/office/drawing/2014/main" id="{771BB6EB-DD35-4EC6-AFFE-EF5FC2B76698}"/>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9261" y="4362251"/>
            <a:ext cx="3434971" cy="677545"/>
          </a:xfrm>
          <a:prstGeom prst="rect">
            <a:avLst/>
          </a:prstGeom>
          <a:noFill/>
          <a:ln>
            <a:noFill/>
          </a:ln>
          <a:extLst>
            <a:ext uri="{53640926-AAD7-44D8-BBD7-CCE9431645EC}">
              <a14:shadowObscured xmlns:a14="http://schemas.microsoft.com/office/drawing/2010/main"/>
            </a:ext>
          </a:extLst>
        </p:spPr>
      </p:pic>
      <p:pic>
        <p:nvPicPr>
          <p:cNvPr id="12" name="Grafik 48" descr="Aquarell, Pinselstrich, Farbe, Abstrakt, Textur, Bürste">
            <a:extLst>
              <a:ext uri="{FF2B5EF4-FFF2-40B4-BE49-F238E27FC236}">
                <a16:creationId xmlns:a16="http://schemas.microsoft.com/office/drawing/2014/main" id="{D805F198-ED5A-4350-BB97-6D1F2DFBC625}"/>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9221" y="3017638"/>
            <a:ext cx="1838754"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44EB0A09-6F47-4F4E-AE31-C2B4B08E9C4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5: </a:t>
            </a:r>
            <a:r>
              <a:rPr lang="fr-FR" sz="3200" b="0" dirty="0"/>
              <a:t>Que feriez-vous maintenant?</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a:xfrm>
            <a:off x="235844" y="1690688"/>
            <a:ext cx="5348748" cy="4963423"/>
          </a:xfrm>
        </p:spPr>
        <p:txBody>
          <a:bodyPr>
            <a:normAutofit/>
          </a:bodyPr>
          <a:lstStyle/>
          <a:p>
            <a:pPr marL="0" indent="0" algn="just">
              <a:lnSpc>
                <a:spcPct val="130000"/>
              </a:lnSpc>
              <a:buNone/>
            </a:pPr>
            <a:r>
              <a:rPr lang="fr-FR" sz="2100" i="1" dirty="0">
                <a:solidFill>
                  <a:schemeClr val="accent1"/>
                </a:solidFill>
                <a:latin typeface="Calibri" panose="020F0502020204030204" pitchFamily="34" charset="0"/>
                <a:ea typeface="MyriadPro-Regular"/>
                <a:cs typeface="Arial" panose="020B0604020202020204" pitchFamily="34" charset="0"/>
              </a:rPr>
              <a:t>Comment agiriez-vous maintenant? Lequel de vos besoins voudriez-vous satisfaire le plus urgemment dans cette situation?</a:t>
            </a:r>
            <a:r>
              <a:rPr lang="fr-FR" sz="2100" i="1" dirty="0">
                <a:solidFill>
                  <a:schemeClr val="accent1"/>
                </a:solidFill>
                <a:effectLst/>
                <a:latin typeface="Calibri" panose="020F0502020204030204" pitchFamily="34" charset="0"/>
                <a:ea typeface="MyriadPro-Regular"/>
                <a:cs typeface="Arial" panose="020B0604020202020204" pitchFamily="34" charset="0"/>
              </a:rPr>
              <a:t> </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Liberté:</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 pourriez-vous décider dès maintenant pour améliorer votre situation?</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Amour et appartenance:</a:t>
            </a:r>
          </a:p>
          <a:p>
            <a:pPr lvl="1" algn="just">
              <a:lnSpc>
                <a:spcPct val="130000"/>
              </a:lnSpc>
            </a:pPr>
            <a:r>
              <a:rPr lang="fr-FR" sz="2000" i="1" dirty="0">
                <a:latin typeface="Calibri" panose="020F0502020204030204" pitchFamily="34" charset="0"/>
                <a:ea typeface="MyriadPro-Regular"/>
                <a:cs typeface="Arial" panose="020B0604020202020204" pitchFamily="34" charset="0"/>
              </a:rPr>
              <a:t>Comment pouvez-vous gagner la confiance d'une autre personne?</a:t>
            </a:r>
            <a:endParaRPr lang="fr-FR" sz="2000" i="1" dirty="0">
              <a:effectLst/>
              <a:latin typeface="Calibri" panose="020F0502020204030204" pitchFamily="34" charset="0"/>
              <a:ea typeface="MyriadPro-Regular"/>
              <a:cs typeface="Arial" panose="020B0604020202020204" pitchFamily="34" charset="0"/>
            </a:endParaRPr>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5683046" y="2390776"/>
            <a:ext cx="6242254" cy="4057649"/>
          </a:xfrm>
        </p:spPr>
        <p:txBody>
          <a:bodyPr>
            <a:normAutofit/>
          </a:bodyPr>
          <a:lstStyle/>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Survie:</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 pouvez-vous faire maintenant pour vous sentir plus en sécurité?</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Pouvoir:</a:t>
            </a:r>
          </a:p>
          <a:p>
            <a:pPr lvl="1" algn="just">
              <a:lnSpc>
                <a:spcPct val="130000"/>
              </a:lnSpc>
            </a:pPr>
            <a:r>
              <a:rPr lang="fr-FR" sz="2000" i="1" dirty="0">
                <a:latin typeface="Calibri" panose="020F0502020204030204" pitchFamily="34" charset="0"/>
                <a:ea typeface="MyriadPro-Regular"/>
                <a:cs typeface="Arial" panose="020B0604020202020204" pitchFamily="34" charset="0"/>
              </a:rPr>
              <a:t>Comment pouvez-vous contribuer maintenant d'une manière qui vous convienne pleinement et qui soit agréable pour vous?</a:t>
            </a: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235939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fr-FR" dirty="0"/>
              <a:t>Les partenaires</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fr-FR" sz="1400" dirty="0" err="1">
                <a:solidFill>
                  <a:srgbClr val="6795BB"/>
                </a:solidFill>
              </a:rPr>
              <a:t>Diefthinsi</a:t>
            </a:r>
            <a:r>
              <a:rPr lang="fr-FR" sz="1400" dirty="0">
                <a:solidFill>
                  <a:srgbClr val="6795BB"/>
                </a:solidFill>
              </a:rPr>
              <a:t> </a:t>
            </a:r>
            <a:r>
              <a:rPr lang="fr-FR" sz="1400" dirty="0" err="1">
                <a:solidFill>
                  <a:srgbClr val="6795BB"/>
                </a:solidFill>
              </a:rPr>
              <a:t>Defterovathmias</a:t>
            </a:r>
            <a:r>
              <a:rPr lang="fr-FR" sz="1400" dirty="0">
                <a:solidFill>
                  <a:srgbClr val="6795BB"/>
                </a:solidFill>
              </a:rPr>
              <a:t> </a:t>
            </a:r>
          </a:p>
          <a:p>
            <a:pPr algn="ctr"/>
            <a:r>
              <a:rPr lang="fr-FR" sz="1400" dirty="0" err="1">
                <a:solidFill>
                  <a:srgbClr val="6795BB"/>
                </a:solidFill>
              </a:rPr>
              <a:t>Ekpedefsis</a:t>
            </a:r>
            <a:r>
              <a:rPr lang="fr-FR" sz="1400" dirty="0">
                <a:solidFill>
                  <a:srgbClr val="6795BB"/>
                </a:solidFill>
              </a:rPr>
              <a:t> </a:t>
            </a:r>
            <a:r>
              <a:rPr lang="fr-FR" sz="1400" dirty="0" err="1">
                <a:solidFill>
                  <a:srgbClr val="6795BB"/>
                </a:solidFill>
              </a:rPr>
              <a:t>Anatolikis</a:t>
            </a:r>
            <a:r>
              <a:rPr lang="fr-FR" sz="1400" dirty="0">
                <a:solidFill>
                  <a:srgbClr val="6795BB"/>
                </a:solidFill>
              </a:rPr>
              <a:t> </a:t>
            </a:r>
            <a:r>
              <a:rPr lang="fr-FR" sz="1400" dirty="0" err="1">
                <a:solidFill>
                  <a:srgbClr val="6795BB"/>
                </a:solidFill>
              </a:rPr>
              <a:t>Attikis</a:t>
            </a:r>
            <a:endParaRPr lang="fr-F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10647334" cy="4351338"/>
          </a:xfrm>
          <a:noFill/>
        </p:spPr>
        <p:txBody>
          <a:bodyPr>
            <a:normAutofit/>
          </a:bodyPr>
          <a:lstStyle/>
          <a:p>
            <a:pPr algn="just">
              <a:lnSpc>
                <a:spcPct val="130000"/>
              </a:lnSpc>
              <a:tabLst>
                <a:tab pos="1620520" algn="l"/>
                <a:tab pos="3421380" algn="l"/>
              </a:tabLst>
            </a:pPr>
            <a:r>
              <a:rPr lang="fr-FR" sz="1800" dirty="0">
                <a:latin typeface="Calibri" panose="020F0502020204030204" pitchFamily="34" charset="0"/>
                <a:ea typeface="MyriadPro-Regular"/>
                <a:cs typeface="Arial" panose="020B0604020202020204" pitchFamily="34" charset="0"/>
              </a:rPr>
              <a:t>Si vous voulez savoir comment la personne que vous avez incarné a agi à l'époque, </a:t>
            </a:r>
            <a:r>
              <a:rPr lang="fr-FR" sz="1800" b="1" dirty="0">
                <a:latin typeface="Calibri" panose="020F0502020204030204" pitchFamily="34" charset="0"/>
                <a:ea typeface="MyriadPro-Regular"/>
                <a:cs typeface="Arial" panose="020B0604020202020204" pitchFamily="34" charset="0"/>
              </a:rPr>
              <a:t>lisez la suite dans l'encadré correspondant</a:t>
            </a:r>
            <a:r>
              <a:rPr lang="fr-FR" sz="1800" dirty="0">
                <a:effectLst/>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fr-FR" sz="1800" b="1" dirty="0">
                <a:latin typeface="Calibri" panose="020F0502020204030204" pitchFamily="34" charset="0"/>
                <a:ea typeface="MyriadPro-Regular"/>
                <a:cs typeface="Arial" panose="020B0604020202020204" pitchFamily="34" charset="0"/>
              </a:rPr>
              <a:t>Mais attention ! </a:t>
            </a:r>
            <a:r>
              <a:rPr lang="fr-FR" sz="1800" dirty="0">
                <a:latin typeface="Calibri" panose="020F0502020204030204" pitchFamily="34" charset="0"/>
                <a:ea typeface="MyriadPro-Regular"/>
                <a:cs typeface="Arial" panose="020B0604020202020204" pitchFamily="34" charset="0"/>
              </a:rPr>
              <a:t>Ne lisez que l'encadré correspondant, sinon vous perdrez l'excitation des autres personnages.</a:t>
            </a:r>
            <a:endParaRPr lang="fr-FR" sz="1800" dirty="0">
              <a:effectLst/>
              <a:latin typeface="Calibri" panose="020F0502020204030204" pitchFamily="34" charset="0"/>
              <a:ea typeface="MyriadPro-Regular"/>
              <a:cs typeface="Arial" panose="020B0604020202020204" pitchFamily="34" charset="0"/>
            </a:endParaRPr>
          </a:p>
        </p:txBody>
      </p:sp>
      <p:pic>
        <p:nvPicPr>
          <p:cNvPr id="38" name="Grafik 1" descr="Εικόνα που περιέχει κείμενο&#10;&#10;Περιγραφή που δημιουργήθηκε αυτόματα">
            <a:extLst>
              <a:ext uri="{FF2B5EF4-FFF2-40B4-BE49-F238E27FC236}">
                <a16:creationId xmlns:a16="http://schemas.microsoft.com/office/drawing/2014/main" id="{AAE6D7EF-5DB6-4604-AA0C-5B55263EC736}"/>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62908" y="3275586"/>
            <a:ext cx="4429238" cy="1524356"/>
          </a:xfrm>
          <a:prstGeom prst="rect">
            <a:avLst/>
          </a:prstGeom>
          <a:noFill/>
          <a:ln>
            <a:noFill/>
          </a:ln>
          <a:extLst>
            <a:ext uri="{53640926-AAD7-44D8-BBD7-CCE9431645EC}">
              <a14:shadowObscured xmlns:a14="http://schemas.microsoft.com/office/drawing/2010/main"/>
            </a:ext>
          </a:extLst>
        </p:spPr>
      </p:pic>
      <p:pic>
        <p:nvPicPr>
          <p:cNvPr id="35" name="Grafik 118" descr="Εικόνα που περιέχει κείμενο&#10;&#10;Περιγραφή που δημιουργήθηκε αυτόματα">
            <a:extLst>
              <a:ext uri="{FF2B5EF4-FFF2-40B4-BE49-F238E27FC236}">
                <a16:creationId xmlns:a16="http://schemas.microsoft.com/office/drawing/2014/main" id="{789A4C17-3AE3-4F2A-B3B7-459A7DEFFA4A}"/>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515197" y="4822537"/>
            <a:ext cx="3789383" cy="1469385"/>
          </a:xfrm>
          <a:prstGeom prst="rect">
            <a:avLst/>
          </a:prstGeom>
          <a:noFill/>
          <a:ln>
            <a:noFill/>
          </a:ln>
          <a:extLst>
            <a:ext uri="{53640926-AAD7-44D8-BBD7-CCE9431645EC}">
              <a14:shadowObscured xmlns:a14="http://schemas.microsoft.com/office/drawing/2010/main"/>
            </a:ext>
          </a:extLst>
        </p:spPr>
      </p:pic>
      <p:pic>
        <p:nvPicPr>
          <p:cNvPr id="34" name="Grafik 2">
            <a:extLst>
              <a:ext uri="{FF2B5EF4-FFF2-40B4-BE49-F238E27FC236}">
                <a16:creationId xmlns:a16="http://schemas.microsoft.com/office/drawing/2014/main" id="{4D9D8176-E374-4512-A82B-4ECF9F6283C7}"/>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15359" y="4603801"/>
            <a:ext cx="3133725" cy="1752600"/>
          </a:xfrm>
          <a:prstGeom prst="rect">
            <a:avLst/>
          </a:prstGeom>
          <a:noFill/>
          <a:ln>
            <a:noFill/>
          </a:ln>
          <a:extLst>
            <a:ext uri="{53640926-AAD7-44D8-BBD7-CCE9431645EC}">
              <a14:shadowObscured xmlns:a14="http://schemas.microsoft.com/office/drawing/2010/main"/>
            </a:ext>
          </a:extLst>
        </p:spPr>
      </p:pic>
      <p:pic>
        <p:nvPicPr>
          <p:cNvPr id="31" name="Grafik 116" descr="Εικόνα που περιέχει κείμενο&#10;&#10;Περιγραφή που δημιουργήθηκε αυτόματα">
            <a:extLst>
              <a:ext uri="{FF2B5EF4-FFF2-40B4-BE49-F238E27FC236}">
                <a16:creationId xmlns:a16="http://schemas.microsoft.com/office/drawing/2014/main" id="{88ECE688-C663-4075-936A-0183C0183B79}"/>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764913" y="3089744"/>
            <a:ext cx="3253536" cy="1581150"/>
          </a:xfrm>
          <a:prstGeom prst="rect">
            <a:avLst/>
          </a:prstGeom>
          <a:noFill/>
          <a:ln>
            <a:noFill/>
          </a:ln>
          <a:extLst>
            <a:ext uri="{53640926-AAD7-44D8-BBD7-CCE9431645EC}">
              <a14:shadowObscured xmlns:a14="http://schemas.microsoft.com/office/drawing/2010/main"/>
            </a:ext>
          </a:extLst>
        </p:spPr>
      </p:pic>
      <p:pic>
        <p:nvPicPr>
          <p:cNvPr id="25" name="Grafik 617" descr="Aquarell, Pinselstrich, Farbe, Abstrakt, Textur, Bürste">
            <a:extLst>
              <a:ext uri="{FF2B5EF4-FFF2-40B4-BE49-F238E27FC236}">
                <a16:creationId xmlns:a16="http://schemas.microsoft.com/office/drawing/2014/main" id="{F8C40648-C597-416D-AC42-5408715224B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B080C104-AE67-43FC-93DD-2D008C6F272B}"/>
              </a:ext>
            </a:extLst>
          </p:cNvPr>
          <p:cNvSpPr txBox="1"/>
          <p:nvPr/>
        </p:nvSpPr>
        <p:spPr>
          <a:xfrm>
            <a:off x="1898998" y="3396214"/>
            <a:ext cx="1625251" cy="646331"/>
          </a:xfrm>
          <a:prstGeom prst="rect">
            <a:avLst/>
          </a:prstGeom>
          <a:noFill/>
        </p:spPr>
        <p:txBody>
          <a:bodyPr wrap="square">
            <a:spAutoFit/>
          </a:bodyPr>
          <a:lstStyle/>
          <a:p>
            <a:pPr lvl="0" eaLnBrk="0" fontAlgn="base" hangingPunct="0">
              <a:spcBef>
                <a:spcPct val="0"/>
              </a:spcBef>
              <a:spcAft>
                <a:spcPct val="0"/>
              </a:spcAft>
              <a:tabLst>
                <a:tab pos="3421063" algn="l"/>
              </a:tabLst>
            </a:pPr>
            <a:r>
              <a:rPr lang="fr-FR" altLang="en-US" b="1" dirty="0">
                <a:latin typeface="Calibri" panose="020F0502020204030204" pitchFamily="34" charset="0"/>
                <a:ea typeface="MyriadPro-Regular"/>
                <a:cs typeface="Arial" panose="020B0604020202020204" pitchFamily="34" charset="0"/>
              </a:rPr>
              <a:t>Encadré 1: </a:t>
            </a:r>
            <a:r>
              <a:rPr lang="fr-FR" altLang="en-US" dirty="0">
                <a:latin typeface="Calibri" panose="020F0502020204030204" pitchFamily="34" charset="0"/>
                <a:ea typeface="MyriadPro-Regular"/>
                <a:cs typeface="Arial" panose="020B0604020202020204" pitchFamily="34" charset="0"/>
              </a:rPr>
              <a:t>Edmond </a:t>
            </a:r>
            <a:r>
              <a:rPr lang="fr-FR" altLang="en-US" dirty="0" err="1">
                <a:latin typeface="Calibri" panose="020F0502020204030204" pitchFamily="34" charset="0"/>
                <a:ea typeface="MyriadPro-Regular"/>
                <a:cs typeface="Arial" panose="020B0604020202020204" pitchFamily="34" charset="0"/>
              </a:rPr>
              <a:t>Albius</a:t>
            </a:r>
            <a:r>
              <a:rPr lang="fr-FR" altLang="en-US" dirty="0">
                <a:latin typeface="Calibri" panose="020F0502020204030204" pitchFamily="34" charset="0"/>
                <a:ea typeface="MyriadPro-Regular"/>
                <a:cs typeface="Arial" panose="020B0604020202020204" pitchFamily="34" charset="0"/>
              </a:rPr>
              <a:t> </a:t>
            </a:r>
            <a:endParaRPr lang="fr-FR" altLang="en-US" sz="700" dirty="0"/>
          </a:p>
        </p:txBody>
      </p:sp>
      <p:sp>
        <p:nvSpPr>
          <p:cNvPr id="23" name="Ορθογώνιο 22">
            <a:extLst>
              <a:ext uri="{FF2B5EF4-FFF2-40B4-BE49-F238E27FC236}">
                <a16:creationId xmlns:a16="http://schemas.microsoft.com/office/drawing/2014/main" id="{4B14CB29-BFF3-4531-9C2A-847AD9A5F238}"/>
              </a:ext>
            </a:extLst>
          </p:cNvPr>
          <p:cNvSpPr/>
          <p:nvPr/>
        </p:nvSpPr>
        <p:spPr>
          <a:xfrm>
            <a:off x="1092834" y="3351940"/>
            <a:ext cx="781050" cy="1133475"/>
          </a:xfrm>
          <a:prstGeom prst="rect">
            <a:avLst/>
          </a:prstGeom>
          <a:blipFill rotWithShape="1">
            <a:blip r:embed="rId7">
              <a:extLst>
                <a:ext uri="{28A0092B-C50C-407E-A947-70E740481C1C}">
                  <a14:useLocalDpi xmlns:a14="http://schemas.microsoft.com/office/drawing/2010/main" val="0"/>
                </a:ext>
              </a:extLst>
            </a:blip>
            <a:srcRect/>
            <a:stretch>
              <a:fillRect t="-1000" b="-1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36" name="Ορθογώνιο 35">
            <a:extLst>
              <a:ext uri="{FF2B5EF4-FFF2-40B4-BE49-F238E27FC236}">
                <a16:creationId xmlns:a16="http://schemas.microsoft.com/office/drawing/2014/main" id="{CFBAE090-9173-421D-B3A3-14DA4E379ED8}"/>
              </a:ext>
            </a:extLst>
          </p:cNvPr>
          <p:cNvSpPr/>
          <p:nvPr/>
        </p:nvSpPr>
        <p:spPr>
          <a:xfrm>
            <a:off x="5707536" y="3393058"/>
            <a:ext cx="771525" cy="1133475"/>
          </a:xfrm>
          <a:prstGeom prst="rect">
            <a:avLst/>
          </a:prstGeom>
          <a:blipFill rotWithShape="1">
            <a:blip r:embed="rId8" cstate="print">
              <a:extLst>
                <a:ext uri="{28A0092B-C50C-407E-A947-70E740481C1C}">
                  <a14:useLocalDpi xmlns:a14="http://schemas.microsoft.com/office/drawing/2010/main" val="0"/>
                </a:ext>
              </a:extLst>
            </a:blip>
            <a:srcRect/>
            <a:stretch>
              <a:fillRect l="-10000" r="-10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26" name="TextBox 25">
            <a:extLst>
              <a:ext uri="{FF2B5EF4-FFF2-40B4-BE49-F238E27FC236}">
                <a16:creationId xmlns:a16="http://schemas.microsoft.com/office/drawing/2014/main" id="{18B80EAC-2F74-45F9-BC16-410BB5BB0D30}"/>
              </a:ext>
            </a:extLst>
          </p:cNvPr>
          <p:cNvSpPr txBox="1"/>
          <p:nvPr/>
        </p:nvSpPr>
        <p:spPr>
          <a:xfrm>
            <a:off x="1222653" y="4867727"/>
            <a:ext cx="2795796" cy="646331"/>
          </a:xfrm>
          <a:prstGeom prst="rect">
            <a:avLst/>
          </a:prstGeom>
          <a:noFill/>
        </p:spPr>
        <p:txBody>
          <a:bodyPr wrap="square">
            <a:spAutoFit/>
          </a:bodyPr>
          <a:lstStyle/>
          <a:p>
            <a:pPr marL="648335">
              <a:tabLst>
                <a:tab pos="3421380" algn="l"/>
              </a:tabLst>
            </a:pPr>
            <a:r>
              <a:rPr lang="fr-FR" b="1" dirty="0">
                <a:latin typeface="Calibri" panose="020F0502020204030204" pitchFamily="34" charset="0"/>
                <a:ea typeface="MyriadPro-Regular"/>
                <a:cs typeface="Arial" panose="020B0604020202020204" pitchFamily="34" charset="0"/>
              </a:rPr>
              <a:t>Encadré </a:t>
            </a:r>
            <a:r>
              <a:rPr lang="fr-FR" sz="1800" b="1" dirty="0">
                <a:effectLst/>
                <a:latin typeface="Calibri" panose="020F0502020204030204" pitchFamily="34" charset="0"/>
                <a:ea typeface="MyriadPro-Regular"/>
                <a:cs typeface="Arial" panose="020B0604020202020204" pitchFamily="34" charset="0"/>
              </a:rPr>
              <a:t>3:</a:t>
            </a:r>
          </a:p>
          <a:p>
            <a:pPr marL="648335" algn="l">
              <a:tabLst>
                <a:tab pos="3421380" algn="l"/>
              </a:tabLst>
            </a:pPr>
            <a:r>
              <a:rPr lang="fr-FR" sz="1800" dirty="0">
                <a:effectLst/>
                <a:latin typeface="Calibri" panose="020F0502020204030204" pitchFamily="34" charset="0"/>
                <a:ea typeface="MyriadPro-Regular"/>
                <a:cs typeface="Arial" panose="020B0604020202020204" pitchFamily="34" charset="0"/>
              </a:rPr>
              <a:t>Eugène </a:t>
            </a:r>
            <a:r>
              <a:rPr lang="fr-FR" sz="1800" dirty="0" err="1">
                <a:effectLst/>
                <a:latin typeface="Calibri" panose="020F0502020204030204" pitchFamily="34" charset="0"/>
                <a:ea typeface="MyriadPro-Regular"/>
                <a:cs typeface="Arial" panose="020B0604020202020204" pitchFamily="34" charset="0"/>
              </a:rPr>
              <a:t>Volcy</a:t>
            </a:r>
            <a:r>
              <a:rPr lang="fr-FR" sz="1800" dirty="0">
                <a:effectLst/>
                <a:latin typeface="Calibri" panose="020F0502020204030204" pitchFamily="34" charset="0"/>
                <a:ea typeface="MyriadPro-Regular"/>
                <a:cs typeface="Arial" panose="020B0604020202020204" pitchFamily="34" charset="0"/>
              </a:rPr>
              <a:t> </a:t>
            </a:r>
            <a:r>
              <a:rPr lang="fr-FR" sz="1800" dirty="0" err="1">
                <a:effectLst/>
                <a:latin typeface="Calibri" panose="020F0502020204030204" pitchFamily="34" charset="0"/>
                <a:ea typeface="MyriadPro-Regular"/>
                <a:cs typeface="Arial" panose="020B0604020202020204" pitchFamily="34" charset="0"/>
              </a:rPr>
              <a:t>Focard</a:t>
            </a:r>
            <a:r>
              <a:rPr lang="fr-FR" sz="1800" dirty="0">
                <a:effectLst/>
                <a:latin typeface="Calibri" panose="020F0502020204030204" pitchFamily="34" charset="0"/>
                <a:ea typeface="MyriadPro-Regular"/>
                <a:cs typeface="Arial" panose="020B0604020202020204" pitchFamily="34" charset="0"/>
              </a:rPr>
              <a:t> </a:t>
            </a:r>
          </a:p>
        </p:txBody>
      </p:sp>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6: </a:t>
            </a:r>
            <a:r>
              <a:rPr lang="fr-FR" sz="3200" b="0" dirty="0"/>
              <a:t>Arrêtez-vous!</a:t>
            </a:r>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3364041" y="3413078"/>
            <a:ext cx="89623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615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501902" y="3425561"/>
            <a:ext cx="25261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fr-FR" altLang="en-US" b="1" dirty="0">
                <a:latin typeface="Calibri" panose="020F0502020204030204" pitchFamily="34" charset="0"/>
                <a:cs typeface="Calibri" panose="020F0502020204030204" pitchFamily="34" charset="0"/>
              </a:rPr>
              <a:t>Encadré </a:t>
            </a:r>
            <a:r>
              <a:rPr kumimoji="0" lang="fr-FR" alt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a:t>
            </a:r>
            <a:r>
              <a:rPr kumimoji="0" lang="fr-FR"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a:p>
            <a:pPr lvl="0" algn="just" eaLnBrk="0" fontAlgn="base" hangingPunct="0">
              <a:spcBef>
                <a:spcPct val="0"/>
              </a:spcBef>
              <a:spcAft>
                <a:spcPct val="0"/>
              </a:spcAft>
            </a:pPr>
            <a:r>
              <a:rPr lang="fr-FR" altLang="en-US" dirty="0">
                <a:latin typeface="Calibri" panose="020F0502020204030204" pitchFamily="34" charset="0"/>
                <a:cs typeface="Calibri" panose="020F0502020204030204" pitchFamily="34" charset="0"/>
              </a:rPr>
              <a:t>Ferréol </a:t>
            </a:r>
            <a:r>
              <a:rPr lang="fr-FR" altLang="en-US" dirty="0" err="1">
                <a:latin typeface="Calibri" panose="020F0502020204030204" pitchFamily="34" charset="0"/>
                <a:cs typeface="Calibri" panose="020F0502020204030204" pitchFamily="34" charset="0"/>
              </a:rPr>
              <a:t>Bellier</a:t>
            </a:r>
            <a:r>
              <a:rPr lang="fr-FR" altLang="en-US" dirty="0">
                <a:latin typeface="Calibri" panose="020F0502020204030204" pitchFamily="34" charset="0"/>
                <a:cs typeface="Calibri" panose="020F0502020204030204" pitchFamily="34" charset="0"/>
              </a:rPr>
              <a:t> Beaumont</a:t>
            </a:r>
            <a:endParaRPr kumimoji="0" lang="fr-FR" altLang="en-US" sz="2800" b="0" i="0" u="none" strike="noStrike" cap="none" normalizeH="0" baseline="0" dirty="0">
              <a:ln>
                <a:noFill/>
              </a:ln>
              <a:solidFill>
                <a:schemeClr val="tx1"/>
              </a:solidFill>
              <a:effectLst/>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7992885" y="3413078"/>
            <a:ext cx="929912"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28" name="TextBox 27">
            <a:extLst>
              <a:ext uri="{FF2B5EF4-FFF2-40B4-BE49-F238E27FC236}">
                <a16:creationId xmlns:a16="http://schemas.microsoft.com/office/drawing/2014/main" id="{42DC43EE-FB75-4C54-AD53-594C1CDD7B2F}"/>
              </a:ext>
            </a:extLst>
          </p:cNvPr>
          <p:cNvSpPr txBox="1"/>
          <p:nvPr/>
        </p:nvSpPr>
        <p:spPr>
          <a:xfrm>
            <a:off x="6461347" y="4867727"/>
            <a:ext cx="6378676" cy="646331"/>
          </a:xfrm>
          <a:prstGeom prst="rect">
            <a:avLst/>
          </a:prstGeom>
          <a:noFill/>
        </p:spPr>
        <p:txBody>
          <a:bodyPr wrap="square">
            <a:spAutoFit/>
          </a:bodyPr>
          <a:lstStyle/>
          <a:p>
            <a:r>
              <a:rPr lang="fr-FR" b="1" dirty="0">
                <a:latin typeface="Calibri" panose="020F0502020204030204" pitchFamily="34" charset="0"/>
              </a:rPr>
              <a:t>Encadré </a:t>
            </a:r>
            <a:r>
              <a:rPr lang="fr-FR" sz="1800" b="1" dirty="0">
                <a:effectLst/>
                <a:latin typeface="Calibri" panose="020F0502020204030204" pitchFamily="34" charset="0"/>
              </a:rPr>
              <a:t>4:</a:t>
            </a:r>
          </a:p>
          <a:p>
            <a:r>
              <a:rPr lang="fr-FR" sz="1800" dirty="0">
                <a:effectLst/>
                <a:latin typeface="Calibri" panose="020F0502020204030204" pitchFamily="34" charset="0"/>
              </a:rPr>
              <a:t>Jean-Michel Claude Richard</a:t>
            </a:r>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3363405" y="4833871"/>
            <a:ext cx="85095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7924705" y="4867411"/>
            <a:ext cx="85523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549570">
            <a:off x="-46891" y="654996"/>
            <a:ext cx="914400" cy="914400"/>
          </a:xfrm>
          <a:prstGeom prst="rect">
            <a:avLst/>
          </a:prstGeom>
        </p:spPr>
      </p:pic>
      <p:sp>
        <p:nvSpPr>
          <p:cNvPr id="24" name="Ορθογώνιο 23">
            <a:extLst>
              <a:ext uri="{FF2B5EF4-FFF2-40B4-BE49-F238E27FC236}">
                <a16:creationId xmlns:a16="http://schemas.microsoft.com/office/drawing/2014/main" id="{83E89DAE-C69D-47F7-AABF-0D4DCBF542F0}"/>
              </a:ext>
            </a:extLst>
          </p:cNvPr>
          <p:cNvSpPr/>
          <p:nvPr/>
        </p:nvSpPr>
        <p:spPr>
          <a:xfrm flipH="1">
            <a:off x="1092834" y="4879692"/>
            <a:ext cx="781050" cy="1057275"/>
          </a:xfrm>
          <a:prstGeom prst="rect">
            <a:avLst/>
          </a:prstGeom>
          <a:blipFill rotWithShape="1">
            <a:blip r:embed="rId11" cstate="print">
              <a:extLst>
                <a:ext uri="{28A0092B-C50C-407E-A947-70E740481C1C}">
                  <a14:useLocalDpi xmlns:a14="http://schemas.microsoft.com/office/drawing/2010/main" val="0"/>
                </a:ext>
              </a:extLst>
            </a:blip>
            <a:srcRect/>
            <a:stretch>
              <a:fillRect l="-32000" r="-32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37" name="Ορθογώνιο 36">
            <a:extLst>
              <a:ext uri="{FF2B5EF4-FFF2-40B4-BE49-F238E27FC236}">
                <a16:creationId xmlns:a16="http://schemas.microsoft.com/office/drawing/2014/main" id="{BC3913F7-FF15-41D5-AF38-3A45FD88CF34}"/>
              </a:ext>
            </a:extLst>
          </p:cNvPr>
          <p:cNvSpPr/>
          <p:nvPr/>
        </p:nvSpPr>
        <p:spPr>
          <a:xfrm flipH="1">
            <a:off x="5724682" y="4907816"/>
            <a:ext cx="781050" cy="990600"/>
          </a:xfrm>
          <a:prstGeom prst="rect">
            <a:avLst/>
          </a:prstGeom>
          <a:blipFill rotWithShape="1">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a:stretch>
              <a:fillRect l="-16000" r="-16000"/>
            </a:stretch>
          </a:bli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20" name="TextBox 19">
            <a:extLst>
              <a:ext uri="{FF2B5EF4-FFF2-40B4-BE49-F238E27FC236}">
                <a16:creationId xmlns:a16="http://schemas.microsoft.com/office/drawing/2014/main" id="{D33CBD10-9687-48EF-A983-9D570E5757BD}"/>
              </a:ext>
            </a:extLst>
          </p:cNvPr>
          <p:cNvSpPr txBox="1"/>
          <p:nvPr/>
        </p:nvSpPr>
        <p:spPr>
          <a:xfrm>
            <a:off x="6072724" y="1874547"/>
            <a:ext cx="6024188" cy="1200329"/>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fr-FR" altLang="en-US" b="1" dirty="0">
                <a:latin typeface="Calibri" panose="020F0502020204030204" pitchFamily="34" charset="0"/>
                <a:ea typeface="MyriadPro-Regular"/>
                <a:cs typeface="Arial" panose="020B0604020202020204" pitchFamily="34" charset="0"/>
              </a:rPr>
              <a:t>Encadré 2 : Ferréol </a:t>
            </a:r>
            <a:r>
              <a:rPr lang="fr-FR" altLang="en-US" b="1" dirty="0" err="1">
                <a:latin typeface="Calibri" panose="020F0502020204030204" pitchFamily="34" charset="0"/>
                <a:ea typeface="MyriadPro-Regular"/>
                <a:cs typeface="Arial" panose="020B0604020202020204" pitchFamily="34" charset="0"/>
              </a:rPr>
              <a:t>Bellier</a:t>
            </a:r>
            <a:r>
              <a:rPr lang="fr-FR" altLang="en-US" b="1" dirty="0">
                <a:latin typeface="Calibri" panose="020F0502020204030204" pitchFamily="34" charset="0"/>
                <a:ea typeface="MyriadPro-Regular"/>
                <a:cs typeface="Arial" panose="020B0604020202020204" pitchFamily="34" charset="0"/>
              </a:rPr>
              <a:t> Beaumont</a:t>
            </a:r>
          </a:p>
          <a:p>
            <a:pPr lvl="0" eaLnBrk="0" fontAlgn="base" hangingPunct="0">
              <a:spcBef>
                <a:spcPct val="0"/>
              </a:spcBef>
              <a:spcAft>
                <a:spcPct val="0"/>
              </a:spcAft>
              <a:tabLst>
                <a:tab pos="3421063" algn="l"/>
              </a:tabLst>
            </a:pPr>
            <a:r>
              <a:rPr lang="fr-FR" altLang="en-US" i="1" dirty="0">
                <a:latin typeface="Calibri" panose="020F0502020204030204" pitchFamily="34" charset="0"/>
                <a:ea typeface="MyriadPro-Regular"/>
                <a:cs typeface="Arial" panose="020B0604020202020204" pitchFamily="34" charset="0"/>
              </a:rPr>
              <a:t>Propriétaire terrien passionné de botanique, notamment d'orchidées. Lorsqu'une esclave de sa sœur meurt en couches, il décide d'emmener le nouveau-né avec lui: Edmond.</a:t>
            </a:r>
            <a:endParaRPr lang="fr-FR" altLang="en-US" sz="2800" dirty="0">
              <a:latin typeface="Arial" panose="020B0604020202020204" pitchFamily="34" charset="0"/>
            </a:endParaRPr>
          </a:p>
        </p:txBody>
      </p:sp>
      <p:sp>
        <p:nvSpPr>
          <p:cNvPr id="29" name="TextBox 28">
            <a:extLst>
              <a:ext uri="{FF2B5EF4-FFF2-40B4-BE49-F238E27FC236}">
                <a16:creationId xmlns:a16="http://schemas.microsoft.com/office/drawing/2014/main" id="{F1C15C8A-7D11-4600-A514-34321D11C1AB}"/>
              </a:ext>
            </a:extLst>
          </p:cNvPr>
          <p:cNvSpPr txBox="1"/>
          <p:nvPr/>
        </p:nvSpPr>
        <p:spPr>
          <a:xfrm>
            <a:off x="775344" y="3224681"/>
            <a:ext cx="4881047" cy="1477328"/>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fr-FR" altLang="en-US" b="1" dirty="0">
                <a:latin typeface="Calibri" panose="020F0502020204030204" pitchFamily="34" charset="0"/>
                <a:ea typeface="MyriadPro-Regular"/>
                <a:cs typeface="Arial" panose="020B0604020202020204" pitchFamily="34" charset="0"/>
              </a:rPr>
              <a:t>Encadré 3 : Eugène </a:t>
            </a:r>
            <a:r>
              <a:rPr lang="fr-FR" altLang="en-US" b="1" dirty="0" err="1">
                <a:latin typeface="Calibri" panose="020F0502020204030204" pitchFamily="34" charset="0"/>
                <a:ea typeface="MyriadPro-Regular"/>
                <a:cs typeface="Arial" panose="020B0604020202020204" pitchFamily="34" charset="0"/>
              </a:rPr>
              <a:t>Volcy</a:t>
            </a:r>
            <a:r>
              <a:rPr lang="fr-FR" altLang="en-US" b="1" dirty="0">
                <a:latin typeface="Calibri" panose="020F0502020204030204" pitchFamily="34" charset="0"/>
                <a:ea typeface="MyriadPro-Regular"/>
                <a:cs typeface="Arial" panose="020B0604020202020204" pitchFamily="34" charset="0"/>
              </a:rPr>
              <a:t> </a:t>
            </a:r>
            <a:r>
              <a:rPr lang="fr-FR" altLang="en-US" b="1" dirty="0" err="1">
                <a:latin typeface="Calibri" panose="020F0502020204030204" pitchFamily="34" charset="0"/>
                <a:ea typeface="MyriadPro-Regular"/>
                <a:cs typeface="Arial" panose="020B0604020202020204" pitchFamily="34" charset="0"/>
              </a:rPr>
              <a:t>Focard</a:t>
            </a:r>
            <a:r>
              <a:rPr lang="fr-FR" altLang="en-US" b="1" dirty="0">
                <a:latin typeface="Calibri" panose="020F0502020204030204" pitchFamily="34" charset="0"/>
                <a:ea typeface="MyriadPro-Regular"/>
                <a:cs typeface="Arial" panose="020B0604020202020204" pitchFamily="34" charset="0"/>
              </a:rPr>
              <a:t> </a:t>
            </a:r>
            <a:endParaRPr lang="fr-FR" altLang="en-US" sz="700" dirty="0"/>
          </a:p>
          <a:p>
            <a:pPr lvl="0" eaLnBrk="0" fontAlgn="base" hangingPunct="0">
              <a:spcBef>
                <a:spcPct val="0"/>
              </a:spcBef>
              <a:spcAft>
                <a:spcPct val="0"/>
              </a:spcAft>
              <a:tabLst>
                <a:tab pos="3421063" algn="l"/>
              </a:tabLst>
            </a:pPr>
            <a:r>
              <a:rPr lang="fr-FR" i="1" dirty="0"/>
              <a:t>Clerc de justice, il prend la défense d'Edmond </a:t>
            </a:r>
            <a:r>
              <a:rPr lang="fr-FR" i="1" dirty="0" err="1"/>
              <a:t>Albius</a:t>
            </a:r>
            <a:r>
              <a:rPr lang="fr-FR" i="1" dirty="0"/>
              <a:t> en 1863 lorsque Jean Michel Claude Richard tente de s'attribuer la paternité de la découverte d'Edmond sur la pollinisation des vanilles.</a:t>
            </a:r>
            <a:endParaRPr lang="fr-FR" altLang="en-US" sz="2800" dirty="0">
              <a:latin typeface="Arial" panose="020B0604020202020204" pitchFamily="34" charset="0"/>
            </a:endParaRPr>
          </a:p>
        </p:txBody>
      </p:sp>
      <p:sp>
        <p:nvSpPr>
          <p:cNvPr id="7" name="TextBox 6">
            <a:extLst>
              <a:ext uri="{FF2B5EF4-FFF2-40B4-BE49-F238E27FC236}">
                <a16:creationId xmlns:a16="http://schemas.microsoft.com/office/drawing/2014/main" id="{A7DAB2AA-B35E-49CD-84FB-2C1AED949827}"/>
              </a:ext>
            </a:extLst>
          </p:cNvPr>
          <p:cNvSpPr txBox="1"/>
          <p:nvPr/>
        </p:nvSpPr>
        <p:spPr>
          <a:xfrm>
            <a:off x="903933" y="1895586"/>
            <a:ext cx="4881047" cy="1200329"/>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fr-FR" altLang="en-US" b="1" dirty="0">
                <a:latin typeface="Calibri" panose="020F0502020204030204" pitchFamily="34" charset="0"/>
                <a:ea typeface="MyriadPro-Regular"/>
                <a:cs typeface="Arial" panose="020B0604020202020204" pitchFamily="34" charset="0"/>
              </a:rPr>
              <a:t>Encadré 1: Edmond </a:t>
            </a:r>
            <a:r>
              <a:rPr lang="fr-FR" altLang="en-US" b="1" dirty="0" err="1">
                <a:latin typeface="Calibri" panose="020F0502020204030204" pitchFamily="34" charset="0"/>
                <a:ea typeface="MyriadPro-Regular"/>
                <a:cs typeface="Arial" panose="020B0604020202020204" pitchFamily="34" charset="0"/>
              </a:rPr>
              <a:t>Albius</a:t>
            </a:r>
            <a:r>
              <a:rPr lang="fr-FR" altLang="en-US" b="1" dirty="0">
                <a:latin typeface="Calibri" panose="020F0502020204030204" pitchFamily="34" charset="0"/>
                <a:ea typeface="MyriadPro-Regular"/>
                <a:cs typeface="Arial" panose="020B0604020202020204" pitchFamily="34" charset="0"/>
              </a:rPr>
              <a:t> </a:t>
            </a:r>
          </a:p>
          <a:p>
            <a:pPr lvl="0" eaLnBrk="0" fontAlgn="base" hangingPunct="0">
              <a:spcBef>
                <a:spcPct val="0"/>
              </a:spcBef>
              <a:spcAft>
                <a:spcPct val="0"/>
              </a:spcAft>
              <a:tabLst>
                <a:tab pos="3421063" algn="l"/>
              </a:tabLst>
            </a:pPr>
            <a:r>
              <a:rPr lang="fr-FR" altLang="en-US" i="1" dirty="0">
                <a:latin typeface="Calibri" panose="020F0502020204030204" pitchFamily="34" charset="0"/>
                <a:ea typeface="MyriadPro-Regular"/>
                <a:cs typeface="Arial" panose="020B0604020202020204" pitchFamily="34" charset="0"/>
              </a:rPr>
              <a:t>Jeune esclave au domaine Ferréol </a:t>
            </a:r>
            <a:r>
              <a:rPr lang="fr-FR" altLang="en-US" i="1" dirty="0" err="1">
                <a:latin typeface="Calibri" panose="020F0502020204030204" pitchFamily="34" charset="0"/>
                <a:ea typeface="MyriadPro-Regular"/>
                <a:cs typeface="Arial" panose="020B0604020202020204" pitchFamily="34" charset="0"/>
              </a:rPr>
              <a:t>Bellier</a:t>
            </a:r>
            <a:r>
              <a:rPr lang="fr-FR" altLang="en-US" i="1" dirty="0">
                <a:latin typeface="Calibri" panose="020F0502020204030204" pitchFamily="34" charset="0"/>
                <a:ea typeface="MyriadPro-Regular"/>
                <a:cs typeface="Arial" panose="020B0604020202020204" pitchFamily="34" charset="0"/>
              </a:rPr>
              <a:t> Beaumont, il découvre comment </a:t>
            </a:r>
            <a:r>
              <a:rPr lang="fr-FR" altLang="en-US" i="1" dirty="0" err="1">
                <a:latin typeface="Calibri" panose="020F0502020204030204" pitchFamily="34" charset="0"/>
                <a:ea typeface="MyriadPro-Regular"/>
                <a:cs typeface="Arial" panose="020B0604020202020204" pitchFamily="34" charset="0"/>
              </a:rPr>
              <a:t>polliniser</a:t>
            </a:r>
            <a:r>
              <a:rPr lang="fr-FR" altLang="en-US" i="1" dirty="0">
                <a:latin typeface="Calibri" panose="020F0502020204030204" pitchFamily="34" charset="0"/>
                <a:ea typeface="MyriadPro-Regular"/>
                <a:cs typeface="Arial" panose="020B0604020202020204" pitchFamily="34" charset="0"/>
              </a:rPr>
              <a:t> la vanille. </a:t>
            </a:r>
            <a:endParaRPr lang="fr-FR" altLang="en-US" sz="2800" dirty="0">
              <a:latin typeface="Arial" panose="020B0604020202020204" pitchFamily="34" charset="0"/>
            </a:endParaRPr>
          </a:p>
        </p:txBody>
      </p:sp>
      <p:sp>
        <p:nvSpPr>
          <p:cNvPr id="32" name="TextBox 31">
            <a:extLst>
              <a:ext uri="{FF2B5EF4-FFF2-40B4-BE49-F238E27FC236}">
                <a16:creationId xmlns:a16="http://schemas.microsoft.com/office/drawing/2014/main" id="{E4BAB97B-775D-4EF3-817A-6C8C081BA829}"/>
              </a:ext>
            </a:extLst>
          </p:cNvPr>
          <p:cNvSpPr txBox="1"/>
          <p:nvPr/>
        </p:nvSpPr>
        <p:spPr>
          <a:xfrm>
            <a:off x="6074342" y="3258735"/>
            <a:ext cx="5411192" cy="1477328"/>
          </a:xfrm>
          <a:prstGeom prst="rect">
            <a:avLst/>
          </a:prstGeom>
          <a:solidFill>
            <a:schemeClr val="bg1">
              <a:lumMod val="95000"/>
            </a:schemeClr>
          </a:solidFill>
          <a:ln>
            <a:solidFill>
              <a:srgbClr val="E12A3C"/>
            </a:solidFill>
          </a:ln>
        </p:spPr>
        <p:txBody>
          <a:bodyPr wrap="square">
            <a:spAutoFit/>
          </a:bodyPr>
          <a:lstStyle/>
          <a:p>
            <a:r>
              <a:rPr lang="fr-FR" b="1" dirty="0">
                <a:latin typeface="Calibri" panose="020F0502020204030204" pitchFamily="34" charset="0"/>
              </a:rPr>
              <a:t>Encadré 4 : Jean-Michel Claude Richard</a:t>
            </a:r>
          </a:p>
          <a:p>
            <a:r>
              <a:rPr lang="fr-FR" altLang="en-US" i="1" dirty="0">
                <a:latin typeface="Calibri" panose="020F0502020204030204" pitchFamily="34" charset="0"/>
                <a:ea typeface="MyriadPro-Regular"/>
                <a:cs typeface="Arial" panose="020B0604020202020204" pitchFamily="34" charset="0"/>
              </a:rPr>
              <a:t>C'était un botaniste français réputé et il était le directeur du Jardin du Roy sur l'île Bourbon. Il prétendait avoir découvert le procédé d'insémination artificielle trois ou quatre ans plus tôt.</a:t>
            </a:r>
            <a:endParaRPr lang="fr-FR" altLang="en-US" sz="2800" dirty="0">
              <a:latin typeface="Arial" panose="020B0604020202020204" pitchFamily="34" charset="0"/>
            </a:endParaRP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0" grpId="0" animBg="1"/>
      <p:bldP spid="20" grpId="1" animBg="1"/>
      <p:bldP spid="29" grpId="0" animBg="1"/>
      <p:bldP spid="29" grpId="1" animBg="1"/>
      <p:bldP spid="7" grpId="0" animBg="1"/>
      <p:bldP spid="7" grpId="1"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7A791918-767D-44D5-BBC5-7C4F0B69ACF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7: </a:t>
            </a:r>
            <a:r>
              <a:rPr lang="fr-FR" sz="3200" b="0" dirty="0"/>
              <a:t>Vous avez maintenant le choix</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199" y="1825625"/>
            <a:ext cx="10696575" cy="4351338"/>
          </a:xfrm>
        </p:spPr>
        <p:txBody>
          <a:bodyPr>
            <a:normAutofit/>
          </a:bodyPr>
          <a:lstStyle/>
          <a:p>
            <a:pPr algn="just">
              <a:lnSpc>
                <a:spcPct val="130000"/>
              </a:lnSpc>
            </a:pPr>
            <a:r>
              <a:rPr lang="fr-FR" sz="1800" dirty="0">
                <a:latin typeface="Calibri" panose="020F0502020204030204" pitchFamily="34" charset="0"/>
                <a:ea typeface="MyriadPro-Regular"/>
                <a:cs typeface="Arial" panose="020B0604020202020204" pitchFamily="34" charset="0"/>
              </a:rPr>
              <a:t>Avez-vous trouvé passionnant de vous plonger dans l'histoire et de vous mettre à la place de la personne? Si vous avez le temps et l'envie, vous pouvez maintenant choisir une autre personne pour jouer le rôle de. Retournez donc à </a:t>
            </a:r>
            <a:r>
              <a:rPr lang="fr-FR" sz="1800" dirty="0">
                <a:effectLst/>
                <a:latin typeface="Calibri" panose="020F0502020204030204" pitchFamily="34" charset="0"/>
                <a:ea typeface="MyriadPro-Regular"/>
                <a:cs typeface="Arial" panose="020B0604020202020204" pitchFamily="34" charset="0"/>
                <a:hlinkClick r:id="rId3" action="ppaction://hlinksldjump"/>
              </a:rPr>
              <a:t>l'étape 2</a:t>
            </a:r>
            <a:r>
              <a:rPr lang="fr-FR" sz="1800" dirty="0">
                <a:effectLst/>
                <a:latin typeface="Calibri" panose="020F0502020204030204" pitchFamily="34" charset="0"/>
                <a:ea typeface="MyriadPro-Regular"/>
                <a:cs typeface="Arial" panose="020B0604020202020204" pitchFamily="34" charset="0"/>
              </a:rPr>
              <a:t> </a:t>
            </a:r>
            <a:r>
              <a:rPr lang="fr-FR" sz="1800" dirty="0">
                <a:latin typeface="Calibri" panose="020F0502020204030204" pitchFamily="34" charset="0"/>
                <a:ea typeface="MyriadPro-Regular"/>
                <a:cs typeface="Arial" panose="020B0604020202020204" pitchFamily="34" charset="0"/>
              </a:rPr>
              <a:t>et choisissez qui vous voulez être ensuite.</a:t>
            </a:r>
          </a:p>
          <a:p>
            <a:pPr algn="just">
              <a:lnSpc>
                <a:spcPct val="130000"/>
              </a:lnSpc>
            </a:pPr>
            <a:r>
              <a:rPr lang="fr-FR" sz="1800" dirty="0">
                <a:latin typeface="Calibri" panose="020F0502020204030204" pitchFamily="34" charset="0"/>
                <a:ea typeface="MyriadPro-Regular"/>
                <a:cs typeface="Arial" panose="020B0604020202020204" pitchFamily="34" charset="0"/>
              </a:rPr>
              <a:t>Si vous êtes sûr de ne pas vouloir jouer un autre rôle dans cet épisode, vous découvrirez la suite de l'histoire dans le chapitre suivant</a:t>
            </a:r>
            <a:r>
              <a:rPr lang="fr-FR" sz="1800" dirty="0">
                <a:effectLst/>
                <a:latin typeface="Calibri" panose="020F0502020204030204" pitchFamily="34" charset="0"/>
                <a:ea typeface="MyriadPro-Regular"/>
                <a:cs typeface="Arial" panose="020B0604020202020204" pitchFamily="34" charset="0"/>
              </a:rPr>
              <a:t>.</a:t>
            </a:r>
          </a:p>
          <a:p>
            <a:endParaRPr lang="fr-FR" dirty="0"/>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fr-FR" dirty="0"/>
              <a:t>La suite de l'histoire</a:t>
            </a:r>
          </a:p>
        </p:txBody>
      </p:sp>
      <p:sp>
        <p:nvSpPr>
          <p:cNvPr id="5" name="Θέση περιεχομένου 4">
            <a:extLst>
              <a:ext uri="{FF2B5EF4-FFF2-40B4-BE49-F238E27FC236}">
                <a16:creationId xmlns:a16="http://schemas.microsoft.com/office/drawing/2014/main" id="{69D51A3A-92E1-4074-A6CD-D76DA59A9F21}"/>
              </a:ext>
            </a:extLst>
          </p:cNvPr>
          <p:cNvSpPr>
            <a:spLocks noGrp="1"/>
          </p:cNvSpPr>
          <p:nvPr>
            <p:ph idx="1"/>
          </p:nvPr>
        </p:nvSpPr>
        <p:spPr>
          <a:xfrm>
            <a:off x="838200" y="1690688"/>
            <a:ext cx="10783530" cy="4483970"/>
          </a:xfrm>
          <a:custGeom>
            <a:avLst/>
            <a:gdLst>
              <a:gd name="connsiteX0" fmla="*/ 0 w 10783530"/>
              <a:gd name="connsiteY0" fmla="*/ 0 h 4483970"/>
              <a:gd name="connsiteX1" fmla="*/ 491250 w 10783530"/>
              <a:gd name="connsiteY1" fmla="*/ 0 h 4483970"/>
              <a:gd name="connsiteX2" fmla="*/ 1306005 w 10783530"/>
              <a:gd name="connsiteY2" fmla="*/ 0 h 4483970"/>
              <a:gd name="connsiteX3" fmla="*/ 2012926 w 10783530"/>
              <a:gd name="connsiteY3" fmla="*/ 0 h 4483970"/>
              <a:gd name="connsiteX4" fmla="*/ 2396340 w 10783530"/>
              <a:gd name="connsiteY4" fmla="*/ 0 h 4483970"/>
              <a:gd name="connsiteX5" fmla="*/ 2995425 w 10783530"/>
              <a:gd name="connsiteY5" fmla="*/ 0 h 4483970"/>
              <a:gd name="connsiteX6" fmla="*/ 3378839 w 10783530"/>
              <a:gd name="connsiteY6" fmla="*/ 0 h 4483970"/>
              <a:gd name="connsiteX7" fmla="*/ 3977924 w 10783530"/>
              <a:gd name="connsiteY7" fmla="*/ 0 h 4483970"/>
              <a:gd name="connsiteX8" fmla="*/ 4577009 w 10783530"/>
              <a:gd name="connsiteY8" fmla="*/ 0 h 4483970"/>
              <a:gd name="connsiteX9" fmla="*/ 5176094 w 10783530"/>
              <a:gd name="connsiteY9" fmla="*/ 0 h 4483970"/>
              <a:gd name="connsiteX10" fmla="*/ 5667344 w 10783530"/>
              <a:gd name="connsiteY10" fmla="*/ 0 h 4483970"/>
              <a:gd name="connsiteX11" fmla="*/ 6050759 w 10783530"/>
              <a:gd name="connsiteY11" fmla="*/ 0 h 4483970"/>
              <a:gd name="connsiteX12" fmla="*/ 6757679 w 10783530"/>
              <a:gd name="connsiteY12" fmla="*/ 0 h 4483970"/>
              <a:gd name="connsiteX13" fmla="*/ 7033258 w 10783530"/>
              <a:gd name="connsiteY13" fmla="*/ 0 h 4483970"/>
              <a:gd name="connsiteX14" fmla="*/ 7308837 w 10783530"/>
              <a:gd name="connsiteY14" fmla="*/ 0 h 4483970"/>
              <a:gd name="connsiteX15" fmla="*/ 7584416 w 10783530"/>
              <a:gd name="connsiteY15" fmla="*/ 0 h 4483970"/>
              <a:gd name="connsiteX16" fmla="*/ 7967831 w 10783530"/>
              <a:gd name="connsiteY16" fmla="*/ 0 h 4483970"/>
              <a:gd name="connsiteX17" fmla="*/ 8566916 w 10783530"/>
              <a:gd name="connsiteY17" fmla="*/ 0 h 4483970"/>
              <a:gd name="connsiteX18" fmla="*/ 9166001 w 10783530"/>
              <a:gd name="connsiteY18" fmla="*/ 0 h 4483970"/>
              <a:gd name="connsiteX19" fmla="*/ 9765086 w 10783530"/>
              <a:gd name="connsiteY19" fmla="*/ 0 h 4483970"/>
              <a:gd name="connsiteX20" fmla="*/ 10256335 w 10783530"/>
              <a:gd name="connsiteY20" fmla="*/ 0 h 4483970"/>
              <a:gd name="connsiteX21" fmla="*/ 10783530 w 10783530"/>
              <a:gd name="connsiteY21" fmla="*/ 0 h 4483970"/>
              <a:gd name="connsiteX22" fmla="*/ 10783530 w 10783530"/>
              <a:gd name="connsiteY22" fmla="*/ 650176 h 4483970"/>
              <a:gd name="connsiteX23" fmla="*/ 10783530 w 10783530"/>
              <a:gd name="connsiteY23" fmla="*/ 1165832 h 4483970"/>
              <a:gd name="connsiteX24" fmla="*/ 10783530 w 10783530"/>
              <a:gd name="connsiteY24" fmla="*/ 1726328 h 4483970"/>
              <a:gd name="connsiteX25" fmla="*/ 10783530 w 10783530"/>
              <a:gd name="connsiteY25" fmla="*/ 2152306 h 4483970"/>
              <a:gd name="connsiteX26" fmla="*/ 10783530 w 10783530"/>
              <a:gd name="connsiteY26" fmla="*/ 2802481 h 4483970"/>
              <a:gd name="connsiteX27" fmla="*/ 10783530 w 10783530"/>
              <a:gd name="connsiteY27" fmla="*/ 3452657 h 4483970"/>
              <a:gd name="connsiteX28" fmla="*/ 10783530 w 10783530"/>
              <a:gd name="connsiteY28" fmla="*/ 3968313 h 4483970"/>
              <a:gd name="connsiteX29" fmla="*/ 10783530 w 10783530"/>
              <a:gd name="connsiteY29" fmla="*/ 4483970 h 4483970"/>
              <a:gd name="connsiteX30" fmla="*/ 10076610 w 10783530"/>
              <a:gd name="connsiteY30" fmla="*/ 4483970 h 4483970"/>
              <a:gd name="connsiteX31" fmla="*/ 9369689 w 10783530"/>
              <a:gd name="connsiteY31" fmla="*/ 4483970 h 4483970"/>
              <a:gd name="connsiteX32" fmla="*/ 8986275 w 10783530"/>
              <a:gd name="connsiteY32" fmla="*/ 4483970 h 4483970"/>
              <a:gd name="connsiteX33" fmla="*/ 8387190 w 10783530"/>
              <a:gd name="connsiteY33" fmla="*/ 4483970 h 4483970"/>
              <a:gd name="connsiteX34" fmla="*/ 8111611 w 10783530"/>
              <a:gd name="connsiteY34" fmla="*/ 4483970 h 4483970"/>
              <a:gd name="connsiteX35" fmla="*/ 7404691 w 10783530"/>
              <a:gd name="connsiteY35" fmla="*/ 4483970 h 4483970"/>
              <a:gd name="connsiteX36" fmla="*/ 6913441 w 10783530"/>
              <a:gd name="connsiteY36" fmla="*/ 4483970 h 4483970"/>
              <a:gd name="connsiteX37" fmla="*/ 6530027 w 10783530"/>
              <a:gd name="connsiteY37" fmla="*/ 4483970 h 4483970"/>
              <a:gd name="connsiteX38" fmla="*/ 6254447 w 10783530"/>
              <a:gd name="connsiteY38" fmla="*/ 4483970 h 4483970"/>
              <a:gd name="connsiteX39" fmla="*/ 5763198 w 10783530"/>
              <a:gd name="connsiteY39" fmla="*/ 4483970 h 4483970"/>
              <a:gd name="connsiteX40" fmla="*/ 5164113 w 10783530"/>
              <a:gd name="connsiteY40" fmla="*/ 4483970 h 4483970"/>
              <a:gd name="connsiteX41" fmla="*/ 4349357 w 10783530"/>
              <a:gd name="connsiteY41" fmla="*/ 4483970 h 4483970"/>
              <a:gd name="connsiteX42" fmla="*/ 3965943 w 10783530"/>
              <a:gd name="connsiteY42" fmla="*/ 4483970 h 4483970"/>
              <a:gd name="connsiteX43" fmla="*/ 3366858 w 10783530"/>
              <a:gd name="connsiteY43" fmla="*/ 4483970 h 4483970"/>
              <a:gd name="connsiteX44" fmla="*/ 2552102 w 10783530"/>
              <a:gd name="connsiteY44" fmla="*/ 4483970 h 4483970"/>
              <a:gd name="connsiteX45" fmla="*/ 2060852 w 10783530"/>
              <a:gd name="connsiteY45" fmla="*/ 4483970 h 4483970"/>
              <a:gd name="connsiteX46" fmla="*/ 1246097 w 10783530"/>
              <a:gd name="connsiteY46" fmla="*/ 4483970 h 4483970"/>
              <a:gd name="connsiteX47" fmla="*/ 0 w 10783530"/>
              <a:gd name="connsiteY47" fmla="*/ 4483970 h 4483970"/>
              <a:gd name="connsiteX48" fmla="*/ 0 w 10783530"/>
              <a:gd name="connsiteY48" fmla="*/ 3833794 h 4483970"/>
              <a:gd name="connsiteX49" fmla="*/ 0 w 10783530"/>
              <a:gd name="connsiteY49" fmla="*/ 3407817 h 4483970"/>
              <a:gd name="connsiteX50" fmla="*/ 0 w 10783530"/>
              <a:gd name="connsiteY50" fmla="*/ 2757642 h 4483970"/>
              <a:gd name="connsiteX51" fmla="*/ 0 w 10783530"/>
              <a:gd name="connsiteY51" fmla="*/ 2331664 h 4483970"/>
              <a:gd name="connsiteX52" fmla="*/ 0 w 10783530"/>
              <a:gd name="connsiteY52" fmla="*/ 1905687 h 4483970"/>
              <a:gd name="connsiteX53" fmla="*/ 0 w 10783530"/>
              <a:gd name="connsiteY53" fmla="*/ 1345191 h 4483970"/>
              <a:gd name="connsiteX54" fmla="*/ 0 w 10783530"/>
              <a:gd name="connsiteY54" fmla="*/ 829534 h 4483970"/>
              <a:gd name="connsiteX55" fmla="*/ 0 w 10783530"/>
              <a:gd name="connsiteY55" fmla="*/ 0 h 448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83530" h="4483970" fill="none" extrusionOk="0">
                <a:moveTo>
                  <a:pt x="0" y="0"/>
                </a:moveTo>
                <a:cubicBezTo>
                  <a:pt x="118735" y="-4109"/>
                  <a:pt x="341153" y="52464"/>
                  <a:pt x="491250" y="0"/>
                </a:cubicBezTo>
                <a:cubicBezTo>
                  <a:pt x="641347" y="-52464"/>
                  <a:pt x="988684" y="71194"/>
                  <a:pt x="1306005" y="0"/>
                </a:cubicBezTo>
                <a:cubicBezTo>
                  <a:pt x="1623327" y="-71194"/>
                  <a:pt x="1806486" y="52131"/>
                  <a:pt x="2012926" y="0"/>
                </a:cubicBezTo>
                <a:cubicBezTo>
                  <a:pt x="2219366" y="-52131"/>
                  <a:pt x="2262133" y="8357"/>
                  <a:pt x="2396340" y="0"/>
                </a:cubicBezTo>
                <a:cubicBezTo>
                  <a:pt x="2530547" y="-8357"/>
                  <a:pt x="2698995" y="12739"/>
                  <a:pt x="2995425" y="0"/>
                </a:cubicBezTo>
                <a:cubicBezTo>
                  <a:pt x="3291856" y="-12739"/>
                  <a:pt x="3219968" y="15978"/>
                  <a:pt x="3378839" y="0"/>
                </a:cubicBezTo>
                <a:cubicBezTo>
                  <a:pt x="3537710" y="-15978"/>
                  <a:pt x="3754316" y="7536"/>
                  <a:pt x="3977924" y="0"/>
                </a:cubicBezTo>
                <a:cubicBezTo>
                  <a:pt x="4201532" y="-7536"/>
                  <a:pt x="4396479" y="15455"/>
                  <a:pt x="4577009" y="0"/>
                </a:cubicBezTo>
                <a:cubicBezTo>
                  <a:pt x="4757540" y="-15455"/>
                  <a:pt x="4949787" y="37618"/>
                  <a:pt x="5176094" y="0"/>
                </a:cubicBezTo>
                <a:cubicBezTo>
                  <a:pt x="5402402" y="-37618"/>
                  <a:pt x="5432059" y="38566"/>
                  <a:pt x="5667344" y="0"/>
                </a:cubicBezTo>
                <a:cubicBezTo>
                  <a:pt x="5902629" y="-38566"/>
                  <a:pt x="5919638" y="36735"/>
                  <a:pt x="6050759" y="0"/>
                </a:cubicBezTo>
                <a:cubicBezTo>
                  <a:pt x="6181880" y="-36735"/>
                  <a:pt x="6556629" y="34567"/>
                  <a:pt x="6757679" y="0"/>
                </a:cubicBezTo>
                <a:cubicBezTo>
                  <a:pt x="6958729" y="-34567"/>
                  <a:pt x="6910931" y="25120"/>
                  <a:pt x="7033258" y="0"/>
                </a:cubicBezTo>
                <a:cubicBezTo>
                  <a:pt x="7155585" y="-25120"/>
                  <a:pt x="7190704" y="2804"/>
                  <a:pt x="7308837" y="0"/>
                </a:cubicBezTo>
                <a:cubicBezTo>
                  <a:pt x="7426970" y="-2804"/>
                  <a:pt x="7526347" y="30907"/>
                  <a:pt x="7584416" y="0"/>
                </a:cubicBezTo>
                <a:cubicBezTo>
                  <a:pt x="7642485" y="-30907"/>
                  <a:pt x="7844731" y="37348"/>
                  <a:pt x="7967831" y="0"/>
                </a:cubicBezTo>
                <a:cubicBezTo>
                  <a:pt x="8090932" y="-37348"/>
                  <a:pt x="8360727" y="32551"/>
                  <a:pt x="8566916" y="0"/>
                </a:cubicBezTo>
                <a:cubicBezTo>
                  <a:pt x="8773106" y="-32551"/>
                  <a:pt x="8924049" y="40852"/>
                  <a:pt x="9166001" y="0"/>
                </a:cubicBezTo>
                <a:cubicBezTo>
                  <a:pt x="9407953" y="-40852"/>
                  <a:pt x="9482885" y="3435"/>
                  <a:pt x="9765086" y="0"/>
                </a:cubicBezTo>
                <a:cubicBezTo>
                  <a:pt x="10047287" y="-3435"/>
                  <a:pt x="10093335" y="32035"/>
                  <a:pt x="10256335" y="0"/>
                </a:cubicBezTo>
                <a:cubicBezTo>
                  <a:pt x="10419335" y="-32035"/>
                  <a:pt x="10560491" y="3575"/>
                  <a:pt x="10783530" y="0"/>
                </a:cubicBezTo>
                <a:cubicBezTo>
                  <a:pt x="10807905" y="135422"/>
                  <a:pt x="10779929" y="461105"/>
                  <a:pt x="10783530" y="650176"/>
                </a:cubicBezTo>
                <a:cubicBezTo>
                  <a:pt x="10787131" y="839247"/>
                  <a:pt x="10776518" y="931554"/>
                  <a:pt x="10783530" y="1165832"/>
                </a:cubicBezTo>
                <a:cubicBezTo>
                  <a:pt x="10790542" y="1400110"/>
                  <a:pt x="10737635" y="1458343"/>
                  <a:pt x="10783530" y="1726328"/>
                </a:cubicBezTo>
                <a:cubicBezTo>
                  <a:pt x="10829425" y="1994313"/>
                  <a:pt x="10773517" y="1941911"/>
                  <a:pt x="10783530" y="2152306"/>
                </a:cubicBezTo>
                <a:cubicBezTo>
                  <a:pt x="10793543" y="2362701"/>
                  <a:pt x="10740870" y="2657131"/>
                  <a:pt x="10783530" y="2802481"/>
                </a:cubicBezTo>
                <a:cubicBezTo>
                  <a:pt x="10826190" y="2947831"/>
                  <a:pt x="10762736" y="3291167"/>
                  <a:pt x="10783530" y="3452657"/>
                </a:cubicBezTo>
                <a:cubicBezTo>
                  <a:pt x="10804324" y="3614147"/>
                  <a:pt x="10755951" y="3778880"/>
                  <a:pt x="10783530" y="3968313"/>
                </a:cubicBezTo>
                <a:cubicBezTo>
                  <a:pt x="10811109" y="4157746"/>
                  <a:pt x="10764186" y="4278967"/>
                  <a:pt x="10783530" y="4483970"/>
                </a:cubicBezTo>
                <a:cubicBezTo>
                  <a:pt x="10499944" y="4554665"/>
                  <a:pt x="10358369" y="4413333"/>
                  <a:pt x="10076610" y="4483970"/>
                </a:cubicBezTo>
                <a:cubicBezTo>
                  <a:pt x="9794851" y="4554607"/>
                  <a:pt x="9611378" y="4450633"/>
                  <a:pt x="9369689" y="4483970"/>
                </a:cubicBezTo>
                <a:cubicBezTo>
                  <a:pt x="9128000" y="4517307"/>
                  <a:pt x="9129988" y="4457637"/>
                  <a:pt x="8986275" y="4483970"/>
                </a:cubicBezTo>
                <a:cubicBezTo>
                  <a:pt x="8842562" y="4510303"/>
                  <a:pt x="8643100" y="4436481"/>
                  <a:pt x="8387190" y="4483970"/>
                </a:cubicBezTo>
                <a:cubicBezTo>
                  <a:pt x="8131281" y="4531459"/>
                  <a:pt x="8241874" y="4480065"/>
                  <a:pt x="8111611" y="4483970"/>
                </a:cubicBezTo>
                <a:cubicBezTo>
                  <a:pt x="7981348" y="4487875"/>
                  <a:pt x="7744225" y="4416158"/>
                  <a:pt x="7404691" y="4483970"/>
                </a:cubicBezTo>
                <a:cubicBezTo>
                  <a:pt x="7065157" y="4551782"/>
                  <a:pt x="7044544" y="4428264"/>
                  <a:pt x="6913441" y="4483970"/>
                </a:cubicBezTo>
                <a:cubicBezTo>
                  <a:pt x="6782338" y="4539676"/>
                  <a:pt x="6705870" y="4447859"/>
                  <a:pt x="6530027" y="4483970"/>
                </a:cubicBezTo>
                <a:cubicBezTo>
                  <a:pt x="6354184" y="4520081"/>
                  <a:pt x="6383241" y="4452796"/>
                  <a:pt x="6254447" y="4483970"/>
                </a:cubicBezTo>
                <a:cubicBezTo>
                  <a:pt x="6125653" y="4515144"/>
                  <a:pt x="5920323" y="4445822"/>
                  <a:pt x="5763198" y="4483970"/>
                </a:cubicBezTo>
                <a:cubicBezTo>
                  <a:pt x="5606073" y="4522118"/>
                  <a:pt x="5460441" y="4431904"/>
                  <a:pt x="5164113" y="4483970"/>
                </a:cubicBezTo>
                <a:cubicBezTo>
                  <a:pt x="4867786" y="4536036"/>
                  <a:pt x="4681596" y="4387745"/>
                  <a:pt x="4349357" y="4483970"/>
                </a:cubicBezTo>
                <a:cubicBezTo>
                  <a:pt x="4017118" y="4580195"/>
                  <a:pt x="4070566" y="4483889"/>
                  <a:pt x="3965943" y="4483970"/>
                </a:cubicBezTo>
                <a:cubicBezTo>
                  <a:pt x="3861320" y="4484051"/>
                  <a:pt x="3619825" y="4483016"/>
                  <a:pt x="3366858" y="4483970"/>
                </a:cubicBezTo>
                <a:cubicBezTo>
                  <a:pt x="3113891" y="4484924"/>
                  <a:pt x="2946854" y="4470396"/>
                  <a:pt x="2552102" y="4483970"/>
                </a:cubicBezTo>
                <a:cubicBezTo>
                  <a:pt x="2157350" y="4497544"/>
                  <a:pt x="2192212" y="4475663"/>
                  <a:pt x="2060852" y="4483970"/>
                </a:cubicBezTo>
                <a:cubicBezTo>
                  <a:pt x="1929492" y="4492277"/>
                  <a:pt x="1650750" y="4388536"/>
                  <a:pt x="1246097" y="4483970"/>
                </a:cubicBezTo>
                <a:cubicBezTo>
                  <a:pt x="841444" y="4579404"/>
                  <a:pt x="563330" y="4478725"/>
                  <a:pt x="0" y="4483970"/>
                </a:cubicBezTo>
                <a:cubicBezTo>
                  <a:pt x="-29229" y="4207979"/>
                  <a:pt x="13139" y="4118057"/>
                  <a:pt x="0" y="3833794"/>
                </a:cubicBezTo>
                <a:cubicBezTo>
                  <a:pt x="-13139" y="3549531"/>
                  <a:pt x="42323" y="3563611"/>
                  <a:pt x="0" y="3407817"/>
                </a:cubicBezTo>
                <a:cubicBezTo>
                  <a:pt x="-42323" y="3252023"/>
                  <a:pt x="51716" y="3038841"/>
                  <a:pt x="0" y="2757642"/>
                </a:cubicBezTo>
                <a:cubicBezTo>
                  <a:pt x="-51716" y="2476444"/>
                  <a:pt x="39592" y="2542972"/>
                  <a:pt x="0" y="2331664"/>
                </a:cubicBezTo>
                <a:cubicBezTo>
                  <a:pt x="-39592" y="2120356"/>
                  <a:pt x="39460" y="2115526"/>
                  <a:pt x="0" y="1905687"/>
                </a:cubicBezTo>
                <a:cubicBezTo>
                  <a:pt x="-39460" y="1695848"/>
                  <a:pt x="8901" y="1495804"/>
                  <a:pt x="0" y="1345191"/>
                </a:cubicBezTo>
                <a:cubicBezTo>
                  <a:pt x="-8901" y="1194578"/>
                  <a:pt x="49687" y="985322"/>
                  <a:pt x="0" y="829534"/>
                </a:cubicBezTo>
                <a:cubicBezTo>
                  <a:pt x="-49687" y="673746"/>
                  <a:pt x="31545" y="256532"/>
                  <a:pt x="0" y="0"/>
                </a:cubicBezTo>
                <a:close/>
              </a:path>
              <a:path w="10783530" h="4483970" stroke="0" extrusionOk="0">
                <a:moveTo>
                  <a:pt x="0" y="0"/>
                </a:moveTo>
                <a:cubicBezTo>
                  <a:pt x="221782" y="-45198"/>
                  <a:pt x="409892" y="8579"/>
                  <a:pt x="706920" y="0"/>
                </a:cubicBezTo>
                <a:cubicBezTo>
                  <a:pt x="1003948" y="-8579"/>
                  <a:pt x="1069215" y="58360"/>
                  <a:pt x="1198170" y="0"/>
                </a:cubicBezTo>
                <a:cubicBezTo>
                  <a:pt x="1327125" y="-58360"/>
                  <a:pt x="1386322" y="26252"/>
                  <a:pt x="1473749" y="0"/>
                </a:cubicBezTo>
                <a:cubicBezTo>
                  <a:pt x="1561176" y="-26252"/>
                  <a:pt x="1620378" y="28646"/>
                  <a:pt x="1749328" y="0"/>
                </a:cubicBezTo>
                <a:cubicBezTo>
                  <a:pt x="1878278" y="-28646"/>
                  <a:pt x="2142125" y="75730"/>
                  <a:pt x="2456248" y="0"/>
                </a:cubicBezTo>
                <a:cubicBezTo>
                  <a:pt x="2770371" y="-75730"/>
                  <a:pt x="3069076" y="80260"/>
                  <a:pt x="3271004" y="0"/>
                </a:cubicBezTo>
                <a:cubicBezTo>
                  <a:pt x="3472932" y="-80260"/>
                  <a:pt x="3733510" y="30601"/>
                  <a:pt x="4085760" y="0"/>
                </a:cubicBezTo>
                <a:cubicBezTo>
                  <a:pt x="4438010" y="-30601"/>
                  <a:pt x="4285018" y="27664"/>
                  <a:pt x="4361339" y="0"/>
                </a:cubicBezTo>
                <a:cubicBezTo>
                  <a:pt x="4437660" y="-27664"/>
                  <a:pt x="4569490" y="30280"/>
                  <a:pt x="4636918" y="0"/>
                </a:cubicBezTo>
                <a:cubicBezTo>
                  <a:pt x="4704346" y="-30280"/>
                  <a:pt x="5170529" y="88100"/>
                  <a:pt x="5451674" y="0"/>
                </a:cubicBezTo>
                <a:cubicBezTo>
                  <a:pt x="5732819" y="-88100"/>
                  <a:pt x="5827436" y="32399"/>
                  <a:pt x="5942923" y="0"/>
                </a:cubicBezTo>
                <a:cubicBezTo>
                  <a:pt x="6058410" y="-32399"/>
                  <a:pt x="6314744" y="71665"/>
                  <a:pt x="6649844" y="0"/>
                </a:cubicBezTo>
                <a:cubicBezTo>
                  <a:pt x="6984944" y="-71665"/>
                  <a:pt x="7085076" y="36689"/>
                  <a:pt x="7356764" y="0"/>
                </a:cubicBezTo>
                <a:cubicBezTo>
                  <a:pt x="7628452" y="-36689"/>
                  <a:pt x="7880843" y="76441"/>
                  <a:pt x="8171519" y="0"/>
                </a:cubicBezTo>
                <a:cubicBezTo>
                  <a:pt x="8462195" y="-76441"/>
                  <a:pt x="8641775" y="8994"/>
                  <a:pt x="8770604" y="0"/>
                </a:cubicBezTo>
                <a:cubicBezTo>
                  <a:pt x="8899433" y="-8994"/>
                  <a:pt x="9227185" y="62863"/>
                  <a:pt x="9477525" y="0"/>
                </a:cubicBezTo>
                <a:cubicBezTo>
                  <a:pt x="9727865" y="-62863"/>
                  <a:pt x="9643099" y="8906"/>
                  <a:pt x="9753104" y="0"/>
                </a:cubicBezTo>
                <a:cubicBezTo>
                  <a:pt x="9863109" y="-8906"/>
                  <a:pt x="10476950" y="95873"/>
                  <a:pt x="10783530" y="0"/>
                </a:cubicBezTo>
                <a:cubicBezTo>
                  <a:pt x="10810747" y="262448"/>
                  <a:pt x="10730300" y="440383"/>
                  <a:pt x="10783530" y="650176"/>
                </a:cubicBezTo>
                <a:cubicBezTo>
                  <a:pt x="10836760" y="859969"/>
                  <a:pt x="10750304" y="1129819"/>
                  <a:pt x="10783530" y="1255512"/>
                </a:cubicBezTo>
                <a:cubicBezTo>
                  <a:pt x="10816756" y="1381205"/>
                  <a:pt x="10762464" y="1495044"/>
                  <a:pt x="10783530" y="1681489"/>
                </a:cubicBezTo>
                <a:cubicBezTo>
                  <a:pt x="10804596" y="1867934"/>
                  <a:pt x="10722269" y="1942339"/>
                  <a:pt x="10783530" y="2197145"/>
                </a:cubicBezTo>
                <a:cubicBezTo>
                  <a:pt x="10844791" y="2451951"/>
                  <a:pt x="10756906" y="2537540"/>
                  <a:pt x="10783530" y="2757642"/>
                </a:cubicBezTo>
                <a:cubicBezTo>
                  <a:pt x="10810154" y="2977744"/>
                  <a:pt x="10750498" y="3031239"/>
                  <a:pt x="10783530" y="3273298"/>
                </a:cubicBezTo>
                <a:cubicBezTo>
                  <a:pt x="10816562" y="3515357"/>
                  <a:pt x="10767017" y="3642899"/>
                  <a:pt x="10783530" y="3788955"/>
                </a:cubicBezTo>
                <a:cubicBezTo>
                  <a:pt x="10800043" y="3935011"/>
                  <a:pt x="10715753" y="4326793"/>
                  <a:pt x="10783530" y="4483970"/>
                </a:cubicBezTo>
                <a:cubicBezTo>
                  <a:pt x="10580569" y="4562529"/>
                  <a:pt x="10359724" y="4450334"/>
                  <a:pt x="10076610" y="4483970"/>
                </a:cubicBezTo>
                <a:cubicBezTo>
                  <a:pt x="9793496" y="4517606"/>
                  <a:pt x="9921851" y="4482131"/>
                  <a:pt x="9801031" y="4483970"/>
                </a:cubicBezTo>
                <a:cubicBezTo>
                  <a:pt x="9680211" y="4485809"/>
                  <a:pt x="9556181" y="4457628"/>
                  <a:pt x="9417616" y="4483970"/>
                </a:cubicBezTo>
                <a:cubicBezTo>
                  <a:pt x="9279051" y="4510312"/>
                  <a:pt x="9191713" y="4452342"/>
                  <a:pt x="9034202" y="4483970"/>
                </a:cubicBezTo>
                <a:cubicBezTo>
                  <a:pt x="8876691" y="4515598"/>
                  <a:pt x="8566100" y="4476476"/>
                  <a:pt x="8435117" y="4483970"/>
                </a:cubicBezTo>
                <a:cubicBezTo>
                  <a:pt x="8304134" y="4491464"/>
                  <a:pt x="8122735" y="4470860"/>
                  <a:pt x="7943867" y="4483970"/>
                </a:cubicBezTo>
                <a:cubicBezTo>
                  <a:pt x="7764999" y="4497080"/>
                  <a:pt x="7560441" y="4438243"/>
                  <a:pt x="7452617" y="4483970"/>
                </a:cubicBezTo>
                <a:cubicBezTo>
                  <a:pt x="7344793" y="4529697"/>
                  <a:pt x="7203833" y="4458607"/>
                  <a:pt x="7069203" y="4483970"/>
                </a:cubicBezTo>
                <a:cubicBezTo>
                  <a:pt x="6934573" y="4509333"/>
                  <a:pt x="6872345" y="4456050"/>
                  <a:pt x="6793624" y="4483970"/>
                </a:cubicBezTo>
                <a:cubicBezTo>
                  <a:pt x="6714903" y="4511890"/>
                  <a:pt x="6446211" y="4477966"/>
                  <a:pt x="6302374" y="4483970"/>
                </a:cubicBezTo>
                <a:cubicBezTo>
                  <a:pt x="6158537" y="4489974"/>
                  <a:pt x="6158732" y="4462185"/>
                  <a:pt x="6026795" y="4483970"/>
                </a:cubicBezTo>
                <a:cubicBezTo>
                  <a:pt x="5894858" y="4505755"/>
                  <a:pt x="5665302" y="4466942"/>
                  <a:pt x="5427710" y="4483970"/>
                </a:cubicBezTo>
                <a:cubicBezTo>
                  <a:pt x="5190118" y="4500998"/>
                  <a:pt x="4909931" y="4422240"/>
                  <a:pt x="4720790" y="4483970"/>
                </a:cubicBezTo>
                <a:cubicBezTo>
                  <a:pt x="4531649" y="4545700"/>
                  <a:pt x="4501211" y="4475199"/>
                  <a:pt x="4445211" y="4483970"/>
                </a:cubicBezTo>
                <a:cubicBezTo>
                  <a:pt x="4389211" y="4492741"/>
                  <a:pt x="4074051" y="4439028"/>
                  <a:pt x="3846126" y="4483970"/>
                </a:cubicBezTo>
                <a:cubicBezTo>
                  <a:pt x="3618202" y="4528912"/>
                  <a:pt x="3434606" y="4399486"/>
                  <a:pt x="3139205" y="4483970"/>
                </a:cubicBezTo>
                <a:cubicBezTo>
                  <a:pt x="2843804" y="4568454"/>
                  <a:pt x="2817647" y="4431959"/>
                  <a:pt x="2647956" y="4483970"/>
                </a:cubicBezTo>
                <a:cubicBezTo>
                  <a:pt x="2478265" y="4535981"/>
                  <a:pt x="2493993" y="4468233"/>
                  <a:pt x="2372377" y="4483970"/>
                </a:cubicBezTo>
                <a:cubicBezTo>
                  <a:pt x="2250761" y="4499707"/>
                  <a:pt x="1921086" y="4478051"/>
                  <a:pt x="1773292" y="4483970"/>
                </a:cubicBezTo>
                <a:cubicBezTo>
                  <a:pt x="1625498" y="4489889"/>
                  <a:pt x="1364784" y="4452780"/>
                  <a:pt x="1066371" y="4483970"/>
                </a:cubicBezTo>
                <a:cubicBezTo>
                  <a:pt x="767958" y="4515160"/>
                  <a:pt x="924511" y="4471160"/>
                  <a:pt x="790792" y="4483970"/>
                </a:cubicBezTo>
                <a:cubicBezTo>
                  <a:pt x="657073" y="4496780"/>
                  <a:pt x="261667" y="4423024"/>
                  <a:pt x="0" y="4483970"/>
                </a:cubicBezTo>
                <a:cubicBezTo>
                  <a:pt x="-35112" y="4339477"/>
                  <a:pt x="54905" y="4116935"/>
                  <a:pt x="0" y="3878634"/>
                </a:cubicBezTo>
                <a:cubicBezTo>
                  <a:pt x="-54905" y="3640333"/>
                  <a:pt x="16386" y="3576113"/>
                  <a:pt x="0" y="3362978"/>
                </a:cubicBezTo>
                <a:cubicBezTo>
                  <a:pt x="-16386" y="3149843"/>
                  <a:pt x="44889" y="3030992"/>
                  <a:pt x="0" y="2712802"/>
                </a:cubicBezTo>
                <a:cubicBezTo>
                  <a:pt x="-44889" y="2394612"/>
                  <a:pt x="10695" y="2232656"/>
                  <a:pt x="0" y="2107466"/>
                </a:cubicBezTo>
                <a:cubicBezTo>
                  <a:pt x="-10695" y="1982276"/>
                  <a:pt x="32917" y="1822140"/>
                  <a:pt x="0" y="1546970"/>
                </a:cubicBezTo>
                <a:cubicBezTo>
                  <a:pt x="-32917" y="1271800"/>
                  <a:pt x="38746" y="1080244"/>
                  <a:pt x="0" y="941634"/>
                </a:cubicBezTo>
                <a:cubicBezTo>
                  <a:pt x="-38746" y="803024"/>
                  <a:pt x="44567" y="373678"/>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62723301">
                  <ask:type>
                    <ask:lineSketchScribble/>
                  </ask:type>
                </ask:lineSketchStyleProps>
              </a:ext>
            </a:extLst>
          </a:ln>
        </p:spPr>
        <p:txBody>
          <a:bodyPr vert="horz" lIns="91440" tIns="45720" rIns="91440" bIns="45720" rtlCol="0">
            <a:normAutofit fontScale="92500" lnSpcReduction="10000"/>
          </a:bodyPr>
          <a:lstStyle/>
          <a:p>
            <a:pPr marL="0" indent="0" algn="just">
              <a:lnSpc>
                <a:spcPct val="130000"/>
              </a:lnSpc>
              <a:buNone/>
            </a:pPr>
            <a:r>
              <a:rPr lang="fr-FR" sz="1800" b="1" dirty="0">
                <a:latin typeface="Calibri" panose="020F0502020204030204" pitchFamily="34" charset="0"/>
                <a:cs typeface="Arial" panose="020B0604020202020204" pitchFamily="34" charset="0"/>
              </a:rPr>
              <a:t>La fin de l'histoire</a:t>
            </a:r>
          </a:p>
          <a:p>
            <a:pPr marL="0" indent="0" algn="just">
              <a:lnSpc>
                <a:spcPct val="130000"/>
              </a:lnSpc>
              <a:buNone/>
            </a:pPr>
            <a:r>
              <a:rPr lang="fr-FR" sz="1800" dirty="0">
                <a:latin typeface="Calibri" panose="020F0502020204030204" pitchFamily="34" charset="0"/>
                <a:cs typeface="Arial" panose="020B0604020202020204" pitchFamily="34" charset="0"/>
              </a:rPr>
              <a:t>Une fois de plus, l'ancien maître d'Edmond, </a:t>
            </a:r>
            <a:r>
              <a:rPr lang="fr-FR" sz="1800" dirty="0" err="1">
                <a:latin typeface="Calibri" panose="020F0502020204030204" pitchFamily="34" charset="0"/>
                <a:cs typeface="Arial" panose="020B0604020202020204" pitchFamily="34" charset="0"/>
              </a:rPr>
              <a:t>Bellier</a:t>
            </a:r>
            <a:r>
              <a:rPr lang="fr-FR" sz="1800" dirty="0">
                <a:latin typeface="Calibri" panose="020F0502020204030204" pitchFamily="34" charset="0"/>
                <a:cs typeface="Arial" panose="020B0604020202020204" pitchFamily="34" charset="0"/>
              </a:rPr>
              <a:t>-Beaumont, entre en action et écrit une lettre à l'historien officiel de la Réunion pour déclarer qu'Edmond est le véritable inventeur. Le grand homme de Paris, dit-il, s'est simplement trompé dans ses souvenirs.</a:t>
            </a:r>
          </a:p>
          <a:p>
            <a:pPr marL="0" indent="0" algn="just">
              <a:lnSpc>
                <a:spcPct val="130000"/>
              </a:lnSpc>
              <a:buNone/>
            </a:pPr>
            <a:r>
              <a:rPr lang="fr-FR" sz="1800" dirty="0">
                <a:latin typeface="Calibri" panose="020F0502020204030204" pitchFamily="34" charset="0"/>
                <a:cs typeface="Arial" panose="020B0604020202020204" pitchFamily="34" charset="0"/>
              </a:rPr>
              <a:t>Il poursuit en disant que personne ne se souvient que Richard leur a montré comment fertiliser les orchidées, mais tout le monde se souvient, quatre ans plus tard, qu'Edmond a enseigné sa technique aux esclaves de l'île. Pourquoi les fermiers inviteraient-ils Edmond à enseigner "si le procédé était déjà connu»?</a:t>
            </a:r>
          </a:p>
          <a:p>
            <a:pPr marL="0" indent="0" algn="just">
              <a:lnSpc>
                <a:spcPct val="130000"/>
              </a:lnSpc>
              <a:buNone/>
            </a:pPr>
            <a:r>
              <a:rPr lang="fr-FR" sz="1800" dirty="0">
                <a:latin typeface="Calibri" panose="020F0502020204030204" pitchFamily="34" charset="0"/>
                <a:cs typeface="Arial" panose="020B0604020202020204" pitchFamily="34" charset="0"/>
              </a:rPr>
              <a:t>"Je suis l'ami [de Richard] depuis de nombreuses années, et je regrette tout ce qui lui cause de la peine", écrit </a:t>
            </a:r>
            <a:r>
              <a:rPr lang="fr-FR" sz="1800" dirty="0" err="1">
                <a:latin typeface="Calibri" panose="020F0502020204030204" pitchFamily="34" charset="0"/>
                <a:cs typeface="Arial" panose="020B0604020202020204" pitchFamily="34" charset="0"/>
              </a:rPr>
              <a:t>Bellier</a:t>
            </a:r>
            <a:r>
              <a:rPr lang="fr-FR" sz="1800" dirty="0">
                <a:latin typeface="Calibri" panose="020F0502020204030204" pitchFamily="34" charset="0"/>
                <a:cs typeface="Arial" panose="020B0604020202020204" pitchFamily="34" charset="0"/>
              </a:rPr>
              <a:t>-Beaumont, "mais j'ai aussi mes obligations envers Edmond. Par vieillesse, mémoire défaillante ou autre, M. Richard s'imagine maintenant qu'il a découvert lui-même le secret de la pollinisation de la vanille et qu'il a enseigné cette technique à celui qui l'a découverte! Laissons-le à ses fantaisies". La lettre a été publiée. Elle figure désormais dans l'histoire officielle de l'île. Elle survit.</a:t>
            </a:r>
          </a:p>
          <a:p>
            <a:pPr marL="0" indent="0" algn="just">
              <a:lnSpc>
                <a:spcPct val="130000"/>
              </a:lnSpc>
              <a:buNone/>
            </a:pPr>
            <a:endParaRPr lang="fr-FR" sz="1600" dirty="0">
              <a:latin typeface="Calibri" panose="020F0502020204030204" pitchFamily="34" charset="0"/>
              <a:cs typeface="Arial" panose="020B0604020202020204" pitchFamily="34" charset="0"/>
            </a:endParaRPr>
          </a:p>
        </p:txBody>
      </p:sp>
      <p:pic>
        <p:nvPicPr>
          <p:cNvPr id="3" name="Episode-4-6How-FR">
            <a:hlinkClick r:id="" action="ppaction://media"/>
            <a:extLst>
              <a:ext uri="{FF2B5EF4-FFF2-40B4-BE49-F238E27FC236}">
                <a16:creationId xmlns:a16="http://schemas.microsoft.com/office/drawing/2014/main" id="{798C9414-D821-6D78-A8E7-7A7217531E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9439" y="174625"/>
            <a:ext cx="1451661" cy="1451661"/>
          </a:xfrm>
          <a:prstGeom prst="rect">
            <a:avLst/>
          </a:prstGeom>
        </p:spPr>
      </p:pic>
    </p:spTree>
    <p:extLst>
      <p:ext uri="{BB962C8B-B14F-4D97-AF65-F5344CB8AC3E}">
        <p14:creationId xmlns:p14="http://schemas.microsoft.com/office/powerpoint/2010/main" val="3384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fr-FR" dirty="0"/>
              <a:t>La suite de l'histoire</a:t>
            </a:r>
            <a:endParaRPr lang="en-GB" dirty="0"/>
          </a:p>
        </p:txBody>
      </p:sp>
      <p:sp>
        <p:nvSpPr>
          <p:cNvPr id="5" name="Θέση περιεχομένου 4">
            <a:extLst>
              <a:ext uri="{FF2B5EF4-FFF2-40B4-BE49-F238E27FC236}">
                <a16:creationId xmlns:a16="http://schemas.microsoft.com/office/drawing/2014/main" id="{69D51A3A-92E1-4074-A6CD-D76DA59A9F21}"/>
              </a:ext>
            </a:extLst>
          </p:cNvPr>
          <p:cNvSpPr>
            <a:spLocks noGrp="1"/>
          </p:cNvSpPr>
          <p:nvPr>
            <p:ph idx="1"/>
          </p:nvPr>
        </p:nvSpPr>
        <p:spPr>
          <a:xfrm>
            <a:off x="838200" y="1690688"/>
            <a:ext cx="10645878" cy="3589235"/>
          </a:xfrm>
          <a:custGeom>
            <a:avLst/>
            <a:gdLst>
              <a:gd name="connsiteX0" fmla="*/ 0 w 10645878"/>
              <a:gd name="connsiteY0" fmla="*/ 0 h 3589235"/>
              <a:gd name="connsiteX1" fmla="*/ 591438 w 10645878"/>
              <a:gd name="connsiteY1" fmla="*/ 0 h 3589235"/>
              <a:gd name="connsiteX2" fmla="*/ 863499 w 10645878"/>
              <a:gd name="connsiteY2" fmla="*/ 0 h 3589235"/>
              <a:gd name="connsiteX3" fmla="*/ 1242019 w 10645878"/>
              <a:gd name="connsiteY3" fmla="*/ 0 h 3589235"/>
              <a:gd name="connsiteX4" fmla="*/ 1620539 w 10645878"/>
              <a:gd name="connsiteY4" fmla="*/ 0 h 3589235"/>
              <a:gd name="connsiteX5" fmla="*/ 2424894 w 10645878"/>
              <a:gd name="connsiteY5" fmla="*/ 0 h 3589235"/>
              <a:gd name="connsiteX6" fmla="*/ 3122791 w 10645878"/>
              <a:gd name="connsiteY6" fmla="*/ 0 h 3589235"/>
              <a:gd name="connsiteX7" fmla="*/ 3501311 w 10645878"/>
              <a:gd name="connsiteY7" fmla="*/ 0 h 3589235"/>
              <a:gd name="connsiteX8" fmla="*/ 4092749 w 10645878"/>
              <a:gd name="connsiteY8" fmla="*/ 0 h 3589235"/>
              <a:gd name="connsiteX9" fmla="*/ 4471269 w 10645878"/>
              <a:gd name="connsiteY9" fmla="*/ 0 h 3589235"/>
              <a:gd name="connsiteX10" fmla="*/ 5062706 w 10645878"/>
              <a:gd name="connsiteY10" fmla="*/ 0 h 3589235"/>
              <a:gd name="connsiteX11" fmla="*/ 5654144 w 10645878"/>
              <a:gd name="connsiteY11" fmla="*/ 0 h 3589235"/>
              <a:gd name="connsiteX12" fmla="*/ 6245582 w 10645878"/>
              <a:gd name="connsiteY12" fmla="*/ 0 h 3589235"/>
              <a:gd name="connsiteX13" fmla="*/ 6730561 w 10645878"/>
              <a:gd name="connsiteY13" fmla="*/ 0 h 3589235"/>
              <a:gd name="connsiteX14" fmla="*/ 7109081 w 10645878"/>
              <a:gd name="connsiteY14" fmla="*/ 0 h 3589235"/>
              <a:gd name="connsiteX15" fmla="*/ 7806977 w 10645878"/>
              <a:gd name="connsiteY15" fmla="*/ 0 h 3589235"/>
              <a:gd name="connsiteX16" fmla="*/ 8079039 w 10645878"/>
              <a:gd name="connsiteY16" fmla="*/ 0 h 3589235"/>
              <a:gd name="connsiteX17" fmla="*/ 8351100 w 10645878"/>
              <a:gd name="connsiteY17" fmla="*/ 0 h 3589235"/>
              <a:gd name="connsiteX18" fmla="*/ 8623161 w 10645878"/>
              <a:gd name="connsiteY18" fmla="*/ 0 h 3589235"/>
              <a:gd name="connsiteX19" fmla="*/ 9001681 w 10645878"/>
              <a:gd name="connsiteY19" fmla="*/ 0 h 3589235"/>
              <a:gd name="connsiteX20" fmla="*/ 9593119 w 10645878"/>
              <a:gd name="connsiteY20" fmla="*/ 0 h 3589235"/>
              <a:gd name="connsiteX21" fmla="*/ 10645878 w 10645878"/>
              <a:gd name="connsiteY21" fmla="*/ 0 h 3589235"/>
              <a:gd name="connsiteX22" fmla="*/ 10645878 w 10645878"/>
              <a:gd name="connsiteY22" fmla="*/ 598206 h 3589235"/>
              <a:gd name="connsiteX23" fmla="*/ 10645878 w 10645878"/>
              <a:gd name="connsiteY23" fmla="*/ 1124627 h 3589235"/>
              <a:gd name="connsiteX24" fmla="*/ 10645878 w 10645878"/>
              <a:gd name="connsiteY24" fmla="*/ 1794618 h 3589235"/>
              <a:gd name="connsiteX25" fmla="*/ 10645878 w 10645878"/>
              <a:gd name="connsiteY25" fmla="*/ 2464608 h 3589235"/>
              <a:gd name="connsiteX26" fmla="*/ 10645878 w 10645878"/>
              <a:gd name="connsiteY26" fmla="*/ 3026922 h 3589235"/>
              <a:gd name="connsiteX27" fmla="*/ 10645878 w 10645878"/>
              <a:gd name="connsiteY27" fmla="*/ 3589235 h 3589235"/>
              <a:gd name="connsiteX28" fmla="*/ 10373817 w 10645878"/>
              <a:gd name="connsiteY28" fmla="*/ 3589235 h 3589235"/>
              <a:gd name="connsiteX29" fmla="*/ 10101755 w 10645878"/>
              <a:gd name="connsiteY29" fmla="*/ 3589235 h 3589235"/>
              <a:gd name="connsiteX30" fmla="*/ 9829694 w 10645878"/>
              <a:gd name="connsiteY30" fmla="*/ 3589235 h 3589235"/>
              <a:gd name="connsiteX31" fmla="*/ 9025339 w 10645878"/>
              <a:gd name="connsiteY31" fmla="*/ 3589235 h 3589235"/>
              <a:gd name="connsiteX32" fmla="*/ 8540360 w 10645878"/>
              <a:gd name="connsiteY32" fmla="*/ 3589235 h 3589235"/>
              <a:gd name="connsiteX33" fmla="*/ 7948922 w 10645878"/>
              <a:gd name="connsiteY33" fmla="*/ 3589235 h 3589235"/>
              <a:gd name="connsiteX34" fmla="*/ 7251026 w 10645878"/>
              <a:gd name="connsiteY34" fmla="*/ 3589235 h 3589235"/>
              <a:gd name="connsiteX35" fmla="*/ 6872506 w 10645878"/>
              <a:gd name="connsiteY35" fmla="*/ 3589235 h 3589235"/>
              <a:gd name="connsiteX36" fmla="*/ 6281068 w 10645878"/>
              <a:gd name="connsiteY36" fmla="*/ 3589235 h 3589235"/>
              <a:gd name="connsiteX37" fmla="*/ 6009007 w 10645878"/>
              <a:gd name="connsiteY37" fmla="*/ 3589235 h 3589235"/>
              <a:gd name="connsiteX38" fmla="*/ 5311110 w 10645878"/>
              <a:gd name="connsiteY38" fmla="*/ 3589235 h 3589235"/>
              <a:gd name="connsiteX39" fmla="*/ 4826131 w 10645878"/>
              <a:gd name="connsiteY39" fmla="*/ 3589235 h 3589235"/>
              <a:gd name="connsiteX40" fmla="*/ 4447611 w 10645878"/>
              <a:gd name="connsiteY40" fmla="*/ 3589235 h 3589235"/>
              <a:gd name="connsiteX41" fmla="*/ 4175550 w 10645878"/>
              <a:gd name="connsiteY41" fmla="*/ 3589235 h 3589235"/>
              <a:gd name="connsiteX42" fmla="*/ 3690571 w 10645878"/>
              <a:gd name="connsiteY42" fmla="*/ 3589235 h 3589235"/>
              <a:gd name="connsiteX43" fmla="*/ 3099133 w 10645878"/>
              <a:gd name="connsiteY43" fmla="*/ 3589235 h 3589235"/>
              <a:gd name="connsiteX44" fmla="*/ 2294778 w 10645878"/>
              <a:gd name="connsiteY44" fmla="*/ 3589235 h 3589235"/>
              <a:gd name="connsiteX45" fmla="*/ 1916258 w 10645878"/>
              <a:gd name="connsiteY45" fmla="*/ 3589235 h 3589235"/>
              <a:gd name="connsiteX46" fmla="*/ 1324820 w 10645878"/>
              <a:gd name="connsiteY46" fmla="*/ 3589235 h 3589235"/>
              <a:gd name="connsiteX47" fmla="*/ 520465 w 10645878"/>
              <a:gd name="connsiteY47" fmla="*/ 3589235 h 3589235"/>
              <a:gd name="connsiteX48" fmla="*/ 0 w 10645878"/>
              <a:gd name="connsiteY48" fmla="*/ 3589235 h 3589235"/>
              <a:gd name="connsiteX49" fmla="*/ 0 w 10645878"/>
              <a:gd name="connsiteY49" fmla="*/ 2919244 h 3589235"/>
              <a:gd name="connsiteX50" fmla="*/ 0 w 10645878"/>
              <a:gd name="connsiteY50" fmla="*/ 2249254 h 3589235"/>
              <a:gd name="connsiteX51" fmla="*/ 0 w 10645878"/>
              <a:gd name="connsiteY51" fmla="*/ 1615156 h 3589235"/>
              <a:gd name="connsiteX52" fmla="*/ 0 w 10645878"/>
              <a:gd name="connsiteY52" fmla="*/ 1124627 h 3589235"/>
              <a:gd name="connsiteX53" fmla="*/ 0 w 10645878"/>
              <a:gd name="connsiteY53" fmla="*/ 0 h 358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645878" h="3589235" fill="none" extrusionOk="0">
                <a:moveTo>
                  <a:pt x="0" y="0"/>
                </a:moveTo>
                <a:cubicBezTo>
                  <a:pt x="133212" y="-10419"/>
                  <a:pt x="340230" y="37111"/>
                  <a:pt x="591438" y="0"/>
                </a:cubicBezTo>
                <a:cubicBezTo>
                  <a:pt x="842646" y="-37111"/>
                  <a:pt x="805897" y="1300"/>
                  <a:pt x="863499" y="0"/>
                </a:cubicBezTo>
                <a:cubicBezTo>
                  <a:pt x="921101" y="-1300"/>
                  <a:pt x="1078459" y="20507"/>
                  <a:pt x="1242019" y="0"/>
                </a:cubicBezTo>
                <a:cubicBezTo>
                  <a:pt x="1405579" y="-20507"/>
                  <a:pt x="1447356" y="10212"/>
                  <a:pt x="1620539" y="0"/>
                </a:cubicBezTo>
                <a:cubicBezTo>
                  <a:pt x="1793722" y="-10212"/>
                  <a:pt x="2201278" y="16722"/>
                  <a:pt x="2424894" y="0"/>
                </a:cubicBezTo>
                <a:cubicBezTo>
                  <a:pt x="2648511" y="-16722"/>
                  <a:pt x="2854853" y="3281"/>
                  <a:pt x="3122791" y="0"/>
                </a:cubicBezTo>
                <a:cubicBezTo>
                  <a:pt x="3390729" y="-3281"/>
                  <a:pt x="3405510" y="12023"/>
                  <a:pt x="3501311" y="0"/>
                </a:cubicBezTo>
                <a:cubicBezTo>
                  <a:pt x="3597112" y="-12023"/>
                  <a:pt x="3859107" y="64503"/>
                  <a:pt x="4092749" y="0"/>
                </a:cubicBezTo>
                <a:cubicBezTo>
                  <a:pt x="4326391" y="-64503"/>
                  <a:pt x="4324492" y="34582"/>
                  <a:pt x="4471269" y="0"/>
                </a:cubicBezTo>
                <a:cubicBezTo>
                  <a:pt x="4618046" y="-34582"/>
                  <a:pt x="4811600" y="24626"/>
                  <a:pt x="5062706" y="0"/>
                </a:cubicBezTo>
                <a:cubicBezTo>
                  <a:pt x="5313812" y="-24626"/>
                  <a:pt x="5403004" y="58187"/>
                  <a:pt x="5654144" y="0"/>
                </a:cubicBezTo>
                <a:cubicBezTo>
                  <a:pt x="5905284" y="-58187"/>
                  <a:pt x="6111694" y="5252"/>
                  <a:pt x="6245582" y="0"/>
                </a:cubicBezTo>
                <a:cubicBezTo>
                  <a:pt x="6379470" y="-5252"/>
                  <a:pt x="6513318" y="21819"/>
                  <a:pt x="6730561" y="0"/>
                </a:cubicBezTo>
                <a:cubicBezTo>
                  <a:pt x="6947804" y="-21819"/>
                  <a:pt x="6932536" y="37853"/>
                  <a:pt x="7109081" y="0"/>
                </a:cubicBezTo>
                <a:cubicBezTo>
                  <a:pt x="7285626" y="-37853"/>
                  <a:pt x="7583482" y="64312"/>
                  <a:pt x="7806977" y="0"/>
                </a:cubicBezTo>
                <a:cubicBezTo>
                  <a:pt x="8030472" y="-64312"/>
                  <a:pt x="7949124" y="29252"/>
                  <a:pt x="8079039" y="0"/>
                </a:cubicBezTo>
                <a:cubicBezTo>
                  <a:pt x="8208954" y="-29252"/>
                  <a:pt x="8245597" y="16174"/>
                  <a:pt x="8351100" y="0"/>
                </a:cubicBezTo>
                <a:cubicBezTo>
                  <a:pt x="8456603" y="-16174"/>
                  <a:pt x="8516086" y="8824"/>
                  <a:pt x="8623161" y="0"/>
                </a:cubicBezTo>
                <a:cubicBezTo>
                  <a:pt x="8730236" y="-8824"/>
                  <a:pt x="8859672" y="13430"/>
                  <a:pt x="9001681" y="0"/>
                </a:cubicBezTo>
                <a:cubicBezTo>
                  <a:pt x="9143690" y="-13430"/>
                  <a:pt x="9444064" y="58746"/>
                  <a:pt x="9593119" y="0"/>
                </a:cubicBezTo>
                <a:cubicBezTo>
                  <a:pt x="9742174" y="-58746"/>
                  <a:pt x="10391246" y="6763"/>
                  <a:pt x="10645878" y="0"/>
                </a:cubicBezTo>
                <a:cubicBezTo>
                  <a:pt x="10693446" y="188981"/>
                  <a:pt x="10579804" y="408596"/>
                  <a:pt x="10645878" y="598206"/>
                </a:cubicBezTo>
                <a:cubicBezTo>
                  <a:pt x="10711952" y="787816"/>
                  <a:pt x="10587804" y="921107"/>
                  <a:pt x="10645878" y="1124627"/>
                </a:cubicBezTo>
                <a:cubicBezTo>
                  <a:pt x="10703952" y="1328147"/>
                  <a:pt x="10618977" y="1570225"/>
                  <a:pt x="10645878" y="1794618"/>
                </a:cubicBezTo>
                <a:cubicBezTo>
                  <a:pt x="10672779" y="2019011"/>
                  <a:pt x="10622187" y="2284152"/>
                  <a:pt x="10645878" y="2464608"/>
                </a:cubicBezTo>
                <a:cubicBezTo>
                  <a:pt x="10669569" y="2645064"/>
                  <a:pt x="10600319" y="2759897"/>
                  <a:pt x="10645878" y="3026922"/>
                </a:cubicBezTo>
                <a:cubicBezTo>
                  <a:pt x="10691437" y="3293947"/>
                  <a:pt x="10597313" y="3443932"/>
                  <a:pt x="10645878" y="3589235"/>
                </a:cubicBezTo>
                <a:cubicBezTo>
                  <a:pt x="10516645" y="3619038"/>
                  <a:pt x="10485473" y="3585054"/>
                  <a:pt x="10373817" y="3589235"/>
                </a:cubicBezTo>
                <a:cubicBezTo>
                  <a:pt x="10262161" y="3593416"/>
                  <a:pt x="10169827" y="3569733"/>
                  <a:pt x="10101755" y="3589235"/>
                </a:cubicBezTo>
                <a:cubicBezTo>
                  <a:pt x="10033683" y="3608737"/>
                  <a:pt x="9909772" y="3563247"/>
                  <a:pt x="9829694" y="3589235"/>
                </a:cubicBezTo>
                <a:cubicBezTo>
                  <a:pt x="9749616" y="3615223"/>
                  <a:pt x="9222465" y="3587321"/>
                  <a:pt x="9025339" y="3589235"/>
                </a:cubicBezTo>
                <a:cubicBezTo>
                  <a:pt x="8828214" y="3591149"/>
                  <a:pt x="8747827" y="3558093"/>
                  <a:pt x="8540360" y="3589235"/>
                </a:cubicBezTo>
                <a:cubicBezTo>
                  <a:pt x="8332893" y="3620377"/>
                  <a:pt x="8115654" y="3526158"/>
                  <a:pt x="7948922" y="3589235"/>
                </a:cubicBezTo>
                <a:cubicBezTo>
                  <a:pt x="7782190" y="3652312"/>
                  <a:pt x="7399758" y="3582686"/>
                  <a:pt x="7251026" y="3589235"/>
                </a:cubicBezTo>
                <a:cubicBezTo>
                  <a:pt x="7102294" y="3595784"/>
                  <a:pt x="7002977" y="3577433"/>
                  <a:pt x="6872506" y="3589235"/>
                </a:cubicBezTo>
                <a:cubicBezTo>
                  <a:pt x="6742035" y="3601037"/>
                  <a:pt x="6431960" y="3522024"/>
                  <a:pt x="6281068" y="3589235"/>
                </a:cubicBezTo>
                <a:cubicBezTo>
                  <a:pt x="6130176" y="3656446"/>
                  <a:pt x="6110916" y="3561546"/>
                  <a:pt x="6009007" y="3589235"/>
                </a:cubicBezTo>
                <a:cubicBezTo>
                  <a:pt x="5907098" y="3616924"/>
                  <a:pt x="5480213" y="3549820"/>
                  <a:pt x="5311110" y="3589235"/>
                </a:cubicBezTo>
                <a:cubicBezTo>
                  <a:pt x="5142007" y="3628650"/>
                  <a:pt x="5056580" y="3535147"/>
                  <a:pt x="4826131" y="3589235"/>
                </a:cubicBezTo>
                <a:cubicBezTo>
                  <a:pt x="4595682" y="3643323"/>
                  <a:pt x="4575044" y="3574536"/>
                  <a:pt x="4447611" y="3589235"/>
                </a:cubicBezTo>
                <a:cubicBezTo>
                  <a:pt x="4320178" y="3603934"/>
                  <a:pt x="4287569" y="3588573"/>
                  <a:pt x="4175550" y="3589235"/>
                </a:cubicBezTo>
                <a:cubicBezTo>
                  <a:pt x="4063531" y="3589897"/>
                  <a:pt x="3875659" y="3534271"/>
                  <a:pt x="3690571" y="3589235"/>
                </a:cubicBezTo>
                <a:cubicBezTo>
                  <a:pt x="3505483" y="3644199"/>
                  <a:pt x="3259326" y="3573580"/>
                  <a:pt x="3099133" y="3589235"/>
                </a:cubicBezTo>
                <a:cubicBezTo>
                  <a:pt x="2938940" y="3604890"/>
                  <a:pt x="2649333" y="3564003"/>
                  <a:pt x="2294778" y="3589235"/>
                </a:cubicBezTo>
                <a:cubicBezTo>
                  <a:pt x="1940224" y="3614467"/>
                  <a:pt x="2038024" y="3585997"/>
                  <a:pt x="1916258" y="3589235"/>
                </a:cubicBezTo>
                <a:cubicBezTo>
                  <a:pt x="1794492" y="3592473"/>
                  <a:pt x="1529109" y="3522660"/>
                  <a:pt x="1324820" y="3589235"/>
                </a:cubicBezTo>
                <a:cubicBezTo>
                  <a:pt x="1120531" y="3655810"/>
                  <a:pt x="805178" y="3552270"/>
                  <a:pt x="520465" y="3589235"/>
                </a:cubicBezTo>
                <a:cubicBezTo>
                  <a:pt x="235753" y="3626200"/>
                  <a:pt x="184011" y="3534271"/>
                  <a:pt x="0" y="3589235"/>
                </a:cubicBezTo>
                <a:cubicBezTo>
                  <a:pt x="-28451" y="3407018"/>
                  <a:pt x="32239" y="3230996"/>
                  <a:pt x="0" y="2919244"/>
                </a:cubicBezTo>
                <a:cubicBezTo>
                  <a:pt x="-32239" y="2607492"/>
                  <a:pt x="78957" y="2484040"/>
                  <a:pt x="0" y="2249254"/>
                </a:cubicBezTo>
                <a:cubicBezTo>
                  <a:pt x="-78957" y="2014468"/>
                  <a:pt x="1247" y="1919257"/>
                  <a:pt x="0" y="1615156"/>
                </a:cubicBezTo>
                <a:cubicBezTo>
                  <a:pt x="-1247" y="1311055"/>
                  <a:pt x="36778" y="1245914"/>
                  <a:pt x="0" y="1124627"/>
                </a:cubicBezTo>
                <a:cubicBezTo>
                  <a:pt x="-36778" y="1003340"/>
                  <a:pt x="85479" y="494176"/>
                  <a:pt x="0" y="0"/>
                </a:cubicBezTo>
                <a:close/>
              </a:path>
              <a:path w="10645878" h="3589235" stroke="0" extrusionOk="0">
                <a:moveTo>
                  <a:pt x="0" y="0"/>
                </a:moveTo>
                <a:cubicBezTo>
                  <a:pt x="298794" y="-74776"/>
                  <a:pt x="525449" y="1036"/>
                  <a:pt x="697896" y="0"/>
                </a:cubicBezTo>
                <a:cubicBezTo>
                  <a:pt x="870343" y="-1036"/>
                  <a:pt x="1010257" y="8919"/>
                  <a:pt x="1182875" y="0"/>
                </a:cubicBezTo>
                <a:cubicBezTo>
                  <a:pt x="1355493" y="-8919"/>
                  <a:pt x="1397347" y="10668"/>
                  <a:pt x="1454937" y="0"/>
                </a:cubicBezTo>
                <a:cubicBezTo>
                  <a:pt x="1512527" y="-10668"/>
                  <a:pt x="1671008" y="11652"/>
                  <a:pt x="1726998" y="0"/>
                </a:cubicBezTo>
                <a:cubicBezTo>
                  <a:pt x="1782988" y="-11652"/>
                  <a:pt x="2133082" y="1558"/>
                  <a:pt x="2424894" y="0"/>
                </a:cubicBezTo>
                <a:cubicBezTo>
                  <a:pt x="2716706" y="-1558"/>
                  <a:pt x="2838499" y="5340"/>
                  <a:pt x="3229250" y="0"/>
                </a:cubicBezTo>
                <a:cubicBezTo>
                  <a:pt x="3620001" y="-5340"/>
                  <a:pt x="3692435" y="87852"/>
                  <a:pt x="4033605" y="0"/>
                </a:cubicBezTo>
                <a:cubicBezTo>
                  <a:pt x="4374776" y="-87852"/>
                  <a:pt x="4231594" y="17135"/>
                  <a:pt x="4305666" y="0"/>
                </a:cubicBezTo>
                <a:cubicBezTo>
                  <a:pt x="4379738" y="-17135"/>
                  <a:pt x="4457069" y="8472"/>
                  <a:pt x="4577728" y="0"/>
                </a:cubicBezTo>
                <a:cubicBezTo>
                  <a:pt x="4698387" y="-8472"/>
                  <a:pt x="5118968" y="33698"/>
                  <a:pt x="5382083" y="0"/>
                </a:cubicBezTo>
                <a:cubicBezTo>
                  <a:pt x="5645199" y="-33698"/>
                  <a:pt x="5648466" y="15286"/>
                  <a:pt x="5867062" y="0"/>
                </a:cubicBezTo>
                <a:cubicBezTo>
                  <a:pt x="6085658" y="-15286"/>
                  <a:pt x="6295012" y="15564"/>
                  <a:pt x="6564958" y="0"/>
                </a:cubicBezTo>
                <a:cubicBezTo>
                  <a:pt x="6834904" y="-15564"/>
                  <a:pt x="7116175" y="54219"/>
                  <a:pt x="7262855" y="0"/>
                </a:cubicBezTo>
                <a:cubicBezTo>
                  <a:pt x="7409535" y="-54219"/>
                  <a:pt x="7901589" y="16094"/>
                  <a:pt x="8067210" y="0"/>
                </a:cubicBezTo>
                <a:cubicBezTo>
                  <a:pt x="8232831" y="-16094"/>
                  <a:pt x="8505562" y="61586"/>
                  <a:pt x="8658647" y="0"/>
                </a:cubicBezTo>
                <a:cubicBezTo>
                  <a:pt x="8811732" y="-61586"/>
                  <a:pt x="9195711" y="7800"/>
                  <a:pt x="9356544" y="0"/>
                </a:cubicBezTo>
                <a:cubicBezTo>
                  <a:pt x="9517377" y="-7800"/>
                  <a:pt x="9565236" y="18649"/>
                  <a:pt x="9628605" y="0"/>
                </a:cubicBezTo>
                <a:cubicBezTo>
                  <a:pt x="9691974" y="-18649"/>
                  <a:pt x="10327992" y="98406"/>
                  <a:pt x="10645878" y="0"/>
                </a:cubicBezTo>
                <a:cubicBezTo>
                  <a:pt x="10708122" y="275698"/>
                  <a:pt x="10638478" y="488143"/>
                  <a:pt x="10645878" y="669991"/>
                </a:cubicBezTo>
                <a:cubicBezTo>
                  <a:pt x="10653278" y="851839"/>
                  <a:pt x="10574362" y="1026693"/>
                  <a:pt x="10645878" y="1304089"/>
                </a:cubicBezTo>
                <a:cubicBezTo>
                  <a:pt x="10717394" y="1581485"/>
                  <a:pt x="10615399" y="1595671"/>
                  <a:pt x="10645878" y="1794617"/>
                </a:cubicBezTo>
                <a:cubicBezTo>
                  <a:pt x="10676357" y="1993563"/>
                  <a:pt x="10630800" y="2243822"/>
                  <a:pt x="10645878" y="2356931"/>
                </a:cubicBezTo>
                <a:cubicBezTo>
                  <a:pt x="10660956" y="2470040"/>
                  <a:pt x="10637172" y="2794248"/>
                  <a:pt x="10645878" y="2955137"/>
                </a:cubicBezTo>
                <a:cubicBezTo>
                  <a:pt x="10654584" y="3116026"/>
                  <a:pt x="10640244" y="3421794"/>
                  <a:pt x="10645878" y="3589235"/>
                </a:cubicBezTo>
                <a:cubicBezTo>
                  <a:pt x="10521780" y="3647378"/>
                  <a:pt x="10376575" y="3543578"/>
                  <a:pt x="10160899" y="3589235"/>
                </a:cubicBezTo>
                <a:cubicBezTo>
                  <a:pt x="9945223" y="3634892"/>
                  <a:pt x="9881184" y="3537933"/>
                  <a:pt x="9675920" y="3589235"/>
                </a:cubicBezTo>
                <a:cubicBezTo>
                  <a:pt x="9470656" y="3640537"/>
                  <a:pt x="9227902" y="3580027"/>
                  <a:pt x="8978024" y="3589235"/>
                </a:cubicBezTo>
                <a:cubicBezTo>
                  <a:pt x="8728146" y="3598443"/>
                  <a:pt x="8781038" y="3562273"/>
                  <a:pt x="8705962" y="3589235"/>
                </a:cubicBezTo>
                <a:cubicBezTo>
                  <a:pt x="8630886" y="3616197"/>
                  <a:pt x="8406851" y="3563517"/>
                  <a:pt x="8327442" y="3589235"/>
                </a:cubicBezTo>
                <a:cubicBezTo>
                  <a:pt x="8248033" y="3614953"/>
                  <a:pt x="8036506" y="3576128"/>
                  <a:pt x="7948922" y="3589235"/>
                </a:cubicBezTo>
                <a:cubicBezTo>
                  <a:pt x="7861338" y="3602342"/>
                  <a:pt x="7549394" y="3562622"/>
                  <a:pt x="7357485" y="3589235"/>
                </a:cubicBezTo>
                <a:cubicBezTo>
                  <a:pt x="7165576" y="3615848"/>
                  <a:pt x="7113193" y="3588341"/>
                  <a:pt x="6872506" y="3589235"/>
                </a:cubicBezTo>
                <a:cubicBezTo>
                  <a:pt x="6631819" y="3590129"/>
                  <a:pt x="6515052" y="3545259"/>
                  <a:pt x="6387527" y="3589235"/>
                </a:cubicBezTo>
                <a:cubicBezTo>
                  <a:pt x="6260002" y="3633211"/>
                  <a:pt x="6162940" y="3570179"/>
                  <a:pt x="6009007" y="3589235"/>
                </a:cubicBezTo>
                <a:cubicBezTo>
                  <a:pt x="5855074" y="3608291"/>
                  <a:pt x="5827784" y="3579349"/>
                  <a:pt x="5736945" y="3589235"/>
                </a:cubicBezTo>
                <a:cubicBezTo>
                  <a:pt x="5646106" y="3599121"/>
                  <a:pt x="5380794" y="3587832"/>
                  <a:pt x="5251966" y="3589235"/>
                </a:cubicBezTo>
                <a:cubicBezTo>
                  <a:pt x="5123138" y="3590638"/>
                  <a:pt x="5048025" y="3559175"/>
                  <a:pt x="4979905" y="3589235"/>
                </a:cubicBezTo>
                <a:cubicBezTo>
                  <a:pt x="4911785" y="3619295"/>
                  <a:pt x="4514830" y="3574933"/>
                  <a:pt x="4388467" y="3589235"/>
                </a:cubicBezTo>
                <a:cubicBezTo>
                  <a:pt x="4262104" y="3603537"/>
                  <a:pt x="3830446" y="3583377"/>
                  <a:pt x="3690571" y="3589235"/>
                </a:cubicBezTo>
                <a:cubicBezTo>
                  <a:pt x="3550696" y="3595093"/>
                  <a:pt x="3542070" y="3580865"/>
                  <a:pt x="3418510" y="3589235"/>
                </a:cubicBezTo>
                <a:cubicBezTo>
                  <a:pt x="3294950" y="3597605"/>
                  <a:pt x="2961740" y="3557783"/>
                  <a:pt x="2827072" y="3589235"/>
                </a:cubicBezTo>
                <a:cubicBezTo>
                  <a:pt x="2692404" y="3620687"/>
                  <a:pt x="2325241" y="3541953"/>
                  <a:pt x="2129176" y="3589235"/>
                </a:cubicBezTo>
                <a:cubicBezTo>
                  <a:pt x="1933111" y="3636517"/>
                  <a:pt x="1815647" y="3581260"/>
                  <a:pt x="1644197" y="3589235"/>
                </a:cubicBezTo>
                <a:cubicBezTo>
                  <a:pt x="1472747" y="3597210"/>
                  <a:pt x="1429715" y="3570264"/>
                  <a:pt x="1372135" y="3589235"/>
                </a:cubicBezTo>
                <a:cubicBezTo>
                  <a:pt x="1314555" y="3608206"/>
                  <a:pt x="1012492" y="3565812"/>
                  <a:pt x="780698" y="3589235"/>
                </a:cubicBezTo>
                <a:cubicBezTo>
                  <a:pt x="548904" y="3612658"/>
                  <a:pt x="279404" y="3525489"/>
                  <a:pt x="0" y="3589235"/>
                </a:cubicBezTo>
                <a:cubicBezTo>
                  <a:pt x="-21983" y="3427072"/>
                  <a:pt x="24281" y="3212971"/>
                  <a:pt x="0" y="3098706"/>
                </a:cubicBezTo>
                <a:cubicBezTo>
                  <a:pt x="-24281" y="2984441"/>
                  <a:pt x="14113" y="2835269"/>
                  <a:pt x="0" y="2608177"/>
                </a:cubicBezTo>
                <a:cubicBezTo>
                  <a:pt x="-14113" y="2381085"/>
                  <a:pt x="22992" y="2206335"/>
                  <a:pt x="0" y="1938187"/>
                </a:cubicBezTo>
                <a:cubicBezTo>
                  <a:pt x="-22992" y="1670039"/>
                  <a:pt x="41001" y="1644935"/>
                  <a:pt x="0" y="1375873"/>
                </a:cubicBezTo>
                <a:cubicBezTo>
                  <a:pt x="-41001" y="1106811"/>
                  <a:pt x="19085" y="965978"/>
                  <a:pt x="0" y="705883"/>
                </a:cubicBezTo>
                <a:cubicBezTo>
                  <a:pt x="-19085" y="445788"/>
                  <a:pt x="82718" y="156239"/>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62723301">
                  <ask:type>
                    <ask:lineSketchScribble/>
                  </ask:type>
                </ask:lineSketchStyleProps>
              </a:ext>
            </a:extLst>
          </a:ln>
        </p:spPr>
        <p:txBody>
          <a:bodyPr vert="horz" lIns="91440" tIns="45720" rIns="91440" bIns="45720" rtlCol="0">
            <a:normAutofit/>
          </a:bodyPr>
          <a:lstStyle/>
          <a:p>
            <a:pPr marL="0" indent="0" algn="just">
              <a:lnSpc>
                <a:spcPct val="130000"/>
              </a:lnSpc>
              <a:buNone/>
            </a:pPr>
            <a:r>
              <a:rPr lang="fr-FR" sz="1800" b="1" dirty="0">
                <a:latin typeface="Calibri" panose="020F0502020204030204" pitchFamily="34" charset="0"/>
                <a:cs typeface="Arial" panose="020B0604020202020204" pitchFamily="34" charset="0"/>
              </a:rPr>
              <a:t>Et pourtant... une fin misérable</a:t>
            </a:r>
            <a:endParaRPr lang="en-US" sz="1800" b="1" dirty="0">
              <a:latin typeface="Calibri" panose="020F0502020204030204" pitchFamily="34" charset="0"/>
              <a:cs typeface="Arial" panose="020B0604020202020204" pitchFamily="34" charset="0"/>
            </a:endParaRPr>
          </a:p>
          <a:p>
            <a:pPr marL="0" indent="0" algn="just">
              <a:lnSpc>
                <a:spcPct val="130000"/>
              </a:lnSpc>
              <a:buNone/>
            </a:pPr>
            <a:r>
              <a:rPr lang="fr-FR" sz="1800" dirty="0">
                <a:latin typeface="Calibri" panose="020F0502020204030204" pitchFamily="34" charset="0"/>
                <a:cs typeface="Arial" panose="020B0604020202020204" pitchFamily="34" charset="0"/>
              </a:rPr>
              <a:t>Edmond lui-même n'a jamais prospéré de sa découverte. Il se marie, retourne à la campagne près de la plantation de </a:t>
            </a:r>
            <a:r>
              <a:rPr lang="fr-FR" sz="1800" dirty="0" err="1">
                <a:latin typeface="Calibri" panose="020F0502020204030204" pitchFamily="34" charset="0"/>
                <a:cs typeface="Arial" panose="020B0604020202020204" pitchFamily="34" charset="0"/>
              </a:rPr>
              <a:t>Bellier</a:t>
            </a:r>
            <a:r>
              <a:rPr lang="fr-FR" sz="1800" dirty="0">
                <a:latin typeface="Calibri" panose="020F0502020204030204" pitchFamily="34" charset="0"/>
                <a:cs typeface="Arial" panose="020B0604020202020204" pitchFamily="34" charset="0"/>
              </a:rPr>
              <a:t>-Beaumont, et meurt en 1880 à 51 ans. Un petit avis est paru dans le Moniteur, le journal local, quelques semaines après sa mort. Datée du jeudi 26 août 1880, elle se lit comme suit: "L'homme même qui, au grand profit de sa colonie, a découvert le moyen de </a:t>
            </a:r>
            <a:r>
              <a:rPr lang="fr-FR" sz="1800" dirty="0" err="1">
                <a:latin typeface="Calibri" panose="020F0502020204030204" pitchFamily="34" charset="0"/>
                <a:cs typeface="Arial" panose="020B0604020202020204" pitchFamily="34" charset="0"/>
              </a:rPr>
              <a:t>polliniser</a:t>
            </a:r>
            <a:r>
              <a:rPr lang="fr-FR" sz="1800" dirty="0">
                <a:latin typeface="Calibri" panose="020F0502020204030204" pitchFamily="34" charset="0"/>
                <a:cs typeface="Arial" panose="020B0604020202020204" pitchFamily="34" charset="0"/>
              </a:rPr>
              <a:t> les fleurs de vanille est mort à l'hôpital de Sainte-Suzanne. C'est une fin indigente et misérable". Sa demande d'allocation, formulée de longue date, précise la nécrologie, "n'a jamais apporté de réponse".</a:t>
            </a:r>
            <a:endParaRPr lang="en-US" sz="1800" dirty="0">
              <a:latin typeface="Calibri" panose="020F0502020204030204" pitchFamily="34" charset="0"/>
              <a:cs typeface="Arial" panose="020B0604020202020204" pitchFamily="34" charset="0"/>
            </a:endParaRPr>
          </a:p>
          <a:p>
            <a:pPr marL="0" indent="0" algn="just">
              <a:lnSpc>
                <a:spcPct val="130000"/>
              </a:lnSpc>
              <a:buNone/>
            </a:pPr>
            <a:endParaRPr lang="en-GB" sz="16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282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600" dirty="0"/>
              <a:t>Apprendre de l’Histoire</a:t>
            </a:r>
            <a:endParaRPr lang="fr-FR" sz="36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fr-FR" sz="1800" dirty="0">
                <a:latin typeface="Calibri" panose="020F0502020204030204" pitchFamily="34" charset="0"/>
                <a:ea typeface="MyriadPro-Regular"/>
                <a:cs typeface="Arial" panose="020B0604020202020204" pitchFamily="34" charset="0"/>
              </a:rPr>
              <a:t>Partage maintenant ton expérience et tes réflexions avec tes camarades de classe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Comment était-ce ? Avez-vous réussi à vous mettre à la place de la situation et de la/des personne(s)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Peux-tu comprendre pourquoi ils ont agi comme ils l'ont fait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Auriez-vous agi de la même manière ?</a:t>
            </a:r>
          </a:p>
        </p:txBody>
      </p:sp>
    </p:spTree>
    <p:extLst>
      <p:ext uri="{BB962C8B-B14F-4D97-AF65-F5344CB8AC3E}">
        <p14:creationId xmlns:p14="http://schemas.microsoft.com/office/powerpoint/2010/main" val="1067977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600" dirty="0"/>
              <a:t>Apprendre de l’Histoire</a:t>
            </a:r>
            <a:endParaRPr lang="fr-FR" sz="36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fr-FR" sz="1800" dirty="0">
                <a:latin typeface="Calibri" panose="020F0502020204030204" pitchFamily="34" charset="0"/>
                <a:ea typeface="MyriadPro-Regular"/>
                <a:cs typeface="Arial" panose="020B0604020202020204" pitchFamily="34" charset="0"/>
              </a:rPr>
              <a:t>Voici d'autres questions pour tirer le meilleur parti de vos expériences et de votre compréhension de l'épisode. Par exemple</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Pour qui la solution trouvée a-t-elle amélioré la vie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Y avait-il aussi des perdants ? Qui étaient-ils ? Qu'ont-ils perdu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Y </a:t>
            </a:r>
            <a:r>
              <a:rPr lang="fr-FR"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a-t-il</a:t>
            </a: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 des situations similaires à cet épisode de l'histoire dans notre monde actuel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Que pouvons-nous apprendre de cet épisode de l'histoire?</a:t>
            </a:r>
          </a:p>
          <a:p>
            <a:endParaRPr lang="fr-FR" dirty="0"/>
          </a:p>
        </p:txBody>
      </p:sp>
    </p:spTree>
    <p:extLst>
      <p:ext uri="{BB962C8B-B14F-4D97-AF65-F5344CB8AC3E}">
        <p14:creationId xmlns:p14="http://schemas.microsoft.com/office/powerpoint/2010/main" val="1205245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41" descr="Aquarell, Pinselstrich, Farbe, Abstrakt, Textur, Bürste">
            <a:extLst>
              <a:ext uri="{FF2B5EF4-FFF2-40B4-BE49-F238E27FC236}">
                <a16:creationId xmlns:a16="http://schemas.microsoft.com/office/drawing/2014/main" id="{7E8E092E-F2A2-6F24-92E8-48147DE60752}"/>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105870" y="4417218"/>
            <a:ext cx="9723930" cy="1795463"/>
          </a:xfrm>
          <a:prstGeom prst="rect">
            <a:avLst/>
          </a:prstGeom>
          <a:noFill/>
          <a:ln>
            <a:noFill/>
          </a:ln>
          <a:extLst>
            <a:ext uri="{53640926-AAD7-44D8-BBD7-CCE9431645EC}">
              <a14:shadowObscured xmlns:a14="http://schemas.microsoft.com/office/drawing/2010/main"/>
            </a:ext>
          </a:extLst>
        </p:spPr>
      </p:pic>
      <p:pic>
        <p:nvPicPr>
          <p:cNvPr id="6" name="Grafik 48" descr="Aquarell, Pinselstrich, Farbe, Abstrakt, Textur, Bürste">
            <a:extLst>
              <a:ext uri="{FF2B5EF4-FFF2-40B4-BE49-F238E27FC236}">
                <a16:creationId xmlns:a16="http://schemas.microsoft.com/office/drawing/2014/main" id="{D9FC9A8C-01CE-A617-B12D-BB2912A8CC6B}"/>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76235" y="1633537"/>
            <a:ext cx="7197563" cy="1795463"/>
          </a:xfrm>
          <a:prstGeom prst="rect">
            <a:avLst/>
          </a:prstGeom>
          <a:noFill/>
          <a:ln>
            <a:noFill/>
          </a:ln>
          <a:extLst>
            <a:ext uri="{53640926-AAD7-44D8-BBD7-CCE9431645EC}">
              <a14:shadowObscured xmlns:a14="http://schemas.microsoft.com/office/drawing/2010/main"/>
            </a:ext>
          </a:extLst>
        </p:spPr>
      </p:pic>
      <p:sp>
        <p:nvSpPr>
          <p:cNvPr id="2" name="Titre 1">
            <a:extLst>
              <a:ext uri="{FF2B5EF4-FFF2-40B4-BE49-F238E27FC236}">
                <a16:creationId xmlns:a16="http://schemas.microsoft.com/office/drawing/2014/main" id="{F3E608EE-4FC7-BEB0-88A8-CC45E1F3F2BE}"/>
              </a:ext>
            </a:extLst>
          </p:cNvPr>
          <p:cNvSpPr>
            <a:spLocks noGrp="1"/>
          </p:cNvSpPr>
          <p:nvPr>
            <p:ph type="title"/>
          </p:nvPr>
        </p:nvSpPr>
        <p:spPr/>
        <p:txBody>
          <a:bodyPr/>
          <a:lstStyle/>
          <a:p>
            <a:r>
              <a:rPr lang="fr-CA" dirty="0"/>
              <a:t>Références </a:t>
            </a:r>
          </a:p>
        </p:txBody>
      </p:sp>
      <p:sp>
        <p:nvSpPr>
          <p:cNvPr id="3" name="Espace réservé du contenu 2">
            <a:extLst>
              <a:ext uri="{FF2B5EF4-FFF2-40B4-BE49-F238E27FC236}">
                <a16:creationId xmlns:a16="http://schemas.microsoft.com/office/drawing/2014/main" id="{28661FE2-2490-98D8-4135-3767B2AE2AF2}"/>
              </a:ext>
            </a:extLst>
          </p:cNvPr>
          <p:cNvSpPr>
            <a:spLocks noGrp="1"/>
          </p:cNvSpPr>
          <p:nvPr>
            <p:ph idx="1"/>
          </p:nvPr>
        </p:nvSpPr>
        <p:spPr>
          <a:xfrm>
            <a:off x="376238" y="1523470"/>
            <a:ext cx="11439525" cy="4949825"/>
          </a:xfrm>
        </p:spPr>
        <p:txBody>
          <a:bodyPr>
            <a:normAutofit fontScale="700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En littérature jeunesse et un brin historiqu</a:t>
            </a:r>
            <a:r>
              <a:rPr kumimoji="0" lang="fr-FR" altLang="fr-FR" sz="2000" b="0" i="0"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e</a:t>
            </a:r>
            <a:endParaRPr kumimoji="0" lang="fr-FR" altLang="fr-FR" sz="2000" b="0" i="0" u="none" strike="noStrike" cap="none" normalizeH="0" baseline="0" dirty="0">
              <a:ln>
                <a:noFill/>
              </a:ln>
              <a:solidFill>
                <a:schemeClr val="accent6">
                  <a:lumMod val="75000"/>
                </a:schemeClr>
              </a:solidFill>
              <a:effectLst/>
            </a:endParaRPr>
          </a:p>
          <a:p>
            <a:pPr marL="342900" lvl="0" indent="-342900" algn="just">
              <a:lnSpc>
                <a:spcPct val="130000"/>
              </a:lnSpc>
              <a:buFont typeface="+mj-lt"/>
              <a:buAutoNum type="arabicPeriod"/>
              <a:tabLst>
                <a:tab pos="3421380" algn="l"/>
              </a:tabLst>
            </a:pPr>
            <a:r>
              <a:rPr lang="fr-FR" sz="2000" dirty="0">
                <a:effectLst/>
                <a:latin typeface="Calibri" panose="020F0502020204030204" pitchFamily="34" charset="0"/>
                <a:ea typeface="Calibri" panose="020F0502020204030204" pitchFamily="34" charset="0"/>
                <a:cs typeface="Arial" panose="020B0604020202020204" pitchFamily="34" charset="0"/>
              </a:rPr>
              <a:t>Chérer, Sophie. </a:t>
            </a:r>
            <a:r>
              <a:rPr lang="fr-FR" sz="2000" u="sng" dirty="0">
                <a:effectLst/>
                <a:latin typeface="Calibri" panose="020F0502020204030204" pitchFamily="34" charset="0"/>
                <a:ea typeface="Calibri" panose="020F0502020204030204" pitchFamily="34" charset="0"/>
                <a:cs typeface="Arial" panose="020B0604020202020204" pitchFamily="34" charset="0"/>
              </a:rPr>
              <a:t>La vraie couleur de la Vanille</a:t>
            </a:r>
            <a:r>
              <a:rPr lang="fr-FR" sz="2000" dirty="0">
                <a:effectLst/>
                <a:latin typeface="Calibri" panose="020F0502020204030204" pitchFamily="34" charset="0"/>
                <a:ea typeface="Calibri" panose="020F0502020204030204" pitchFamily="34" charset="0"/>
                <a:cs typeface="Arial" panose="020B0604020202020204" pitchFamily="34" charset="0"/>
              </a:rPr>
              <a:t>, école des loisirs, 2014</a:t>
            </a:r>
            <a:endParaRPr lang="fr-C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30000"/>
              </a:lnSpc>
              <a:spcAft>
                <a:spcPts val="1000"/>
              </a:spcAft>
              <a:buFont typeface="+mj-lt"/>
              <a:buAutoNum type="arabicPeriod"/>
              <a:tabLst>
                <a:tab pos="3421380" algn="l"/>
              </a:tabLst>
            </a:pPr>
            <a:r>
              <a:rPr lang="fr-FR" sz="2000" dirty="0" err="1">
                <a:effectLst/>
                <a:latin typeface="Calibri" panose="020F0502020204030204" pitchFamily="34" charset="0"/>
                <a:ea typeface="Calibri" panose="020F0502020204030204" pitchFamily="34" charset="0"/>
                <a:cs typeface="Arial" panose="020B0604020202020204" pitchFamily="34" charset="0"/>
              </a:rPr>
              <a:t>Niodème</a:t>
            </a:r>
            <a:r>
              <a:rPr lang="fr-FR" sz="2000" dirty="0">
                <a:effectLst/>
                <a:latin typeface="Calibri" panose="020F0502020204030204" pitchFamily="34" charset="0"/>
                <a:ea typeface="Calibri" panose="020F0502020204030204" pitchFamily="34" charset="0"/>
                <a:cs typeface="Arial" panose="020B0604020202020204" pitchFamily="34" charset="0"/>
              </a:rPr>
              <a:t>, Béatrice. </a:t>
            </a:r>
            <a:r>
              <a:rPr lang="fr-FR" sz="2000" u="sng" dirty="0">
                <a:effectLst/>
                <a:latin typeface="Calibri" panose="020F0502020204030204" pitchFamily="34" charset="0"/>
                <a:ea typeface="Calibri" panose="020F0502020204030204" pitchFamily="34" charset="0"/>
                <a:cs typeface="Arial" panose="020B0604020202020204" pitchFamily="34" charset="0"/>
              </a:rPr>
              <a:t>Couleur vanille</a:t>
            </a:r>
            <a:r>
              <a:rPr lang="fr-FR" sz="2000" dirty="0">
                <a:effectLst/>
                <a:latin typeface="Calibri" panose="020F0502020204030204" pitchFamily="34" charset="0"/>
                <a:ea typeface="Calibri" panose="020F0502020204030204" pitchFamily="34" charset="0"/>
                <a:cs typeface="Arial" panose="020B0604020202020204" pitchFamily="34" charset="0"/>
              </a:rPr>
              <a:t>, éditions Gallimard, 2011</a:t>
            </a:r>
          </a:p>
          <a:p>
            <a:pPr marL="342900" lvl="0" indent="-342900" algn="just">
              <a:lnSpc>
                <a:spcPct val="130000"/>
              </a:lnSpc>
              <a:spcAft>
                <a:spcPts val="1000"/>
              </a:spcAft>
              <a:buFont typeface="+mj-lt"/>
              <a:buAutoNum type="arabicPeriod"/>
              <a:tabLst>
                <a:tab pos="3421380" algn="l"/>
              </a:tabLst>
            </a:pPr>
            <a:r>
              <a:rPr lang="fr-FR" sz="2000" dirty="0" err="1">
                <a:latin typeface="Calibri" panose="020F0502020204030204" pitchFamily="34" charset="0"/>
                <a:ea typeface="Calibri" panose="020F0502020204030204" pitchFamily="34" charset="0"/>
                <a:cs typeface="Arial" panose="020B0604020202020204" pitchFamily="34" charset="0"/>
              </a:rPr>
              <a:t>Vaxelaire</a:t>
            </a:r>
            <a:r>
              <a:rPr lang="fr-FR" sz="2000" dirty="0">
                <a:latin typeface="Calibri" panose="020F0502020204030204" pitchFamily="34" charset="0"/>
                <a:ea typeface="Calibri" panose="020F0502020204030204" pitchFamily="34" charset="0"/>
                <a:cs typeface="Arial" panose="020B0604020202020204" pitchFamily="34" charset="0"/>
              </a:rPr>
              <a:t>, Daniel. Chasseurs de noirs, Folio Junior,1982</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Sitographie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1155CC"/>
                </a:solidFill>
                <a:effectLst/>
                <a:latin typeface="Arial" panose="020B0604020202020204" pitchFamily="34" charset="0"/>
                <a:cs typeface="Arial" panose="020B0604020202020204" pitchFamily="34" charset="0"/>
              </a:rPr>
              <a:t>https://www.reunionnaisdumonde.com/magazine/1001-celebrites/edmond-albius-l-enfant-esclave-et-la-gousse-de-vanille/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1155CC"/>
                </a:solidFill>
                <a:effectLst/>
                <a:latin typeface="Arial" panose="020B0604020202020204" pitchFamily="34" charset="0"/>
                <a:cs typeface="Arial" panose="020B0604020202020204" pitchFamily="34" charset="0"/>
              </a:rPr>
              <a:t>https://www.departement974.fr/actualite/commemoration-10-mai-sur-les-traces-dedmond-albius-2022</a:t>
            </a:r>
            <a:endParaRPr lang="fr-CA" sz="20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30000"/>
              </a:lnSpc>
              <a:buNone/>
              <a:tabLst>
                <a:tab pos="3421380" algn="l"/>
              </a:tabLst>
            </a:pPr>
            <a:r>
              <a:rPr lang="fr-FR" sz="2000" b="1" dirty="0">
                <a:solidFill>
                  <a:schemeClr val="accent6">
                    <a:lumMod val="75000"/>
                  </a:schemeClr>
                </a:solidFill>
                <a:effectLst/>
                <a:latin typeface="Arial" panose="020B0604020202020204" pitchFamily="34" charset="0"/>
                <a:ea typeface="MyriadPro-Regular"/>
                <a:cs typeface="Arial" panose="020B0604020202020204" pitchFamily="34" charset="0"/>
              </a:rPr>
              <a:t>Au cinéma</a:t>
            </a:r>
          </a:p>
          <a:p>
            <a:pPr marL="0" indent="0" algn="just">
              <a:lnSpc>
                <a:spcPct val="130000"/>
              </a:lnSpc>
              <a:buNone/>
              <a:tabLst>
                <a:tab pos="3421380" algn="l"/>
              </a:tabLst>
            </a:pPr>
            <a:r>
              <a:rPr lang="fr-FR" sz="2000" u="sng" dirty="0" err="1">
                <a:effectLst/>
                <a:latin typeface="Calibri" panose="020F0502020204030204" pitchFamily="34" charset="0"/>
                <a:ea typeface="MyriadPro-Regular"/>
                <a:cs typeface="Arial" panose="020B0604020202020204" pitchFamily="34" charset="0"/>
              </a:rPr>
              <a:t>Furcy</a:t>
            </a:r>
            <a:r>
              <a:rPr lang="fr-FR" sz="2000" u="sng" dirty="0">
                <a:effectLst/>
                <a:latin typeface="Calibri" panose="020F0502020204030204" pitchFamily="34" charset="0"/>
                <a:ea typeface="MyriadPro-Regular"/>
                <a:cs typeface="Arial" panose="020B0604020202020204" pitchFamily="34" charset="0"/>
              </a:rPr>
              <a:t> : Le procès de la liberté, </a:t>
            </a:r>
            <a:r>
              <a:rPr lang="fr-FR" sz="2000" dirty="0">
                <a:effectLst/>
                <a:latin typeface="Calibri" panose="020F0502020204030204" pitchFamily="34" charset="0"/>
                <a:ea typeface="MyriadPro-Regular"/>
                <a:cs typeface="Arial" panose="020B0604020202020204" pitchFamily="34" charset="0"/>
              </a:rPr>
              <a:t>Pierre Lane, 2021</a:t>
            </a:r>
            <a:endParaRPr lang="fr-CA" sz="2000" dirty="0">
              <a:effectLst/>
              <a:latin typeface="Calibri" panose="020F0502020204030204" pitchFamily="34" charset="0"/>
              <a:ea typeface="MyriadPro-Regular"/>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kumimoji="0" lang="fr-FR" altLang="fr-FR"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fr-FR" altLang="fr-FR" sz="2000" b="1" i="0"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Presse écrite numérique</a:t>
            </a:r>
          </a:p>
          <a:p>
            <a:pPr marL="0" marR="0" lvl="0" indent="0" algn="l" defTabSz="914400" rtl="0" eaLnBrk="0" fontAlgn="base" latinLnBrk="0" hangingPunct="0">
              <a:lnSpc>
                <a:spcPct val="100000"/>
              </a:lnSpc>
              <a:spcBef>
                <a:spcPct val="0"/>
              </a:spcBef>
              <a:spcAft>
                <a:spcPct val="0"/>
              </a:spcAft>
              <a:buClrTx/>
              <a:buSzTx/>
              <a:buNone/>
              <a:tabLst/>
            </a:pPr>
            <a:r>
              <a:rPr kumimoji="0" lang="fr-FR" altLang="fr-FR" sz="2000" b="1" i="0" u="none" strike="noStrike" cap="none" normalizeH="0" baseline="0" dirty="0">
                <a:ln>
                  <a:noFill/>
                </a:ln>
                <a:solidFill>
                  <a:schemeClr val="accent6">
                    <a:lumMod val="75000"/>
                  </a:schemeClr>
                </a:solidFill>
                <a:effectLst/>
                <a:hlinkClick r:id="rId3"/>
              </a:rPr>
              <a:t>https://www.lequotidien.re/collectivites/departement-de-la-reunion/commemoration-du-10-mai-sur-les-traces-dedmond-albius/</a:t>
            </a:r>
            <a:endParaRPr kumimoji="0" lang="fr-FR" altLang="fr-FR" sz="2000" b="1" i="0" u="none" strike="noStrike" cap="none" normalizeH="0" baseline="0" dirty="0">
              <a:ln>
                <a:noFill/>
              </a:ln>
              <a:solidFill>
                <a:schemeClr val="accent6">
                  <a:lumMod val="75000"/>
                </a:schemeClr>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fr-FR" altLang="fr-FR"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hlinkClick r:id="rId4"/>
              </a:rPr>
              <a:t>https://clicanoo.re/rubriques/societe/2021/04/01/memorial-de-lesclavage-a-paris-edmond-albius-et-celimene-proposes-par-la-frheemaane</a:t>
            </a:r>
            <a:endParaRPr kumimoji="0" lang="fr-FR" altLang="fr-FR"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endParaRPr lang="fr-FR" altLang="fr-FR" sz="2000" dirty="0">
              <a:solidFill>
                <a:srgbClr val="222222"/>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chemeClr val="accent6">
                    <a:lumMod val="75000"/>
                  </a:schemeClr>
                </a:solidFill>
                <a:effectLst/>
                <a:latin typeface="Arial" panose="020B0604020202020204" pitchFamily="34" charset="0"/>
                <a:cs typeface="Arial" panose="020B0604020202020204" pitchFamily="34" charset="0"/>
              </a:rPr>
              <a:t>Lieu de mémoire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Mémorial et Stèle Edmond </a:t>
            </a:r>
            <a:r>
              <a:rPr kumimoji="0" lang="fr-FR" altLang="fr-FR" sz="20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Albius</a:t>
            </a:r>
            <a:r>
              <a:rPr kumimoji="0" lang="fr-FR" altLang="fr-FR"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 1 chemin du Bocage, 97 441, Sainte-Suzanne</a:t>
            </a:r>
            <a:endParaRPr kumimoji="0" lang="fr-FR" altLang="fr-FR" sz="2000"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Tx/>
              <a:buChar char="-"/>
              <a:tabLst/>
            </a:pPr>
            <a:endParaRPr kumimoji="0" lang="fr-FR" altLang="fr-FR" sz="2000" b="0" i="0" u="none" strike="noStrike" cap="none" normalizeH="0" baseline="0" dirty="0">
              <a:ln>
                <a:noFill/>
              </a:ln>
              <a:solidFill>
                <a:schemeClr val="tx1"/>
              </a:solidFill>
              <a:effectLst/>
            </a:endParaRPr>
          </a:p>
          <a:p>
            <a:endParaRPr lang="fr-CA" dirty="0"/>
          </a:p>
        </p:txBody>
      </p:sp>
      <p:sp>
        <p:nvSpPr>
          <p:cNvPr id="5" name="Rectangle 2">
            <a:extLst>
              <a:ext uri="{FF2B5EF4-FFF2-40B4-BE49-F238E27FC236}">
                <a16:creationId xmlns:a16="http://schemas.microsoft.com/office/drawing/2014/main" id="{DC110CD0-CDAB-FFBA-7BCE-1EAF9FE28ECC}"/>
              </a:ext>
            </a:extLst>
          </p:cNvPr>
          <p:cNvSpPr>
            <a:spLocks noChangeArrowheads="1"/>
          </p:cNvSpPr>
          <p:nvPr/>
        </p:nvSpPr>
        <p:spPr bwMode="auto">
          <a:xfrm>
            <a:off x="3543301" y="6473295"/>
            <a:ext cx="8272462"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09415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899" y="6380247"/>
            <a:ext cx="7249025" cy="632422"/>
          </a:xfrm>
          <a:prstGeom prst="rect">
            <a:avLst/>
          </a:prstGeom>
        </p:spPr>
        <p:txBody>
          <a:bodyPr vert="horz" lIns="91440" tIns="45720" rIns="91440" bIns="45720" rtlCol="0" anchor="ctr">
            <a:normAutofit/>
          </a:bodyPr>
          <a:lstStyle/>
          <a:p>
            <a:pPr>
              <a:lnSpc>
                <a:spcPct val="90000"/>
              </a:lnSpc>
              <a:spcAft>
                <a:spcPts val="600"/>
              </a:spcAft>
            </a:pPr>
            <a:r>
              <a:rPr lang="fr-FR" sz="900" dirty="0">
                <a:solidFill>
                  <a:schemeClr val="bg1">
                    <a:lumMod val="50000"/>
                  </a:schemeClr>
                </a:solidFill>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r>
              <a:rPr lang="fr-FR" sz="900" dirty="0">
                <a:solidFill>
                  <a:schemeClr val="bg1">
                    <a:lumMod val="50000"/>
                  </a:schemeClr>
                </a:solidFill>
                <a:latin typeface="+mj-lt"/>
              </a:rPr>
              <a:t>.</a:t>
            </a: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53533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fr-FR" sz="3600" b="1" dirty="0">
                <a:solidFill>
                  <a:srgbClr val="FBE82A"/>
                </a:solidFill>
                <a:effectLst>
                  <a:outerShdw blurRad="38100" dist="38100" dir="2700000" algn="tl">
                    <a:srgbClr val="000000">
                      <a:alpha val="43137"/>
                    </a:srgbClr>
                  </a:outerShdw>
                </a:effectLst>
                <a:latin typeface="+mj-lt"/>
              </a:rPr>
              <a:t>Félicitations !</a:t>
            </a:r>
            <a:br>
              <a:rPr lang="fr-FR" sz="2800" dirty="0">
                <a:solidFill>
                  <a:srgbClr val="FBE82A"/>
                </a:solidFill>
                <a:effectLst>
                  <a:outerShdw blurRad="38100" dist="38100" dir="2700000" algn="tl">
                    <a:srgbClr val="000000">
                      <a:alpha val="43137"/>
                    </a:srgbClr>
                  </a:outerShdw>
                </a:effectLst>
                <a:latin typeface="+mj-lt"/>
              </a:rPr>
            </a:br>
            <a:r>
              <a:rPr lang="fr-FR" sz="2800" dirty="0">
                <a:solidFill>
                  <a:srgbClr val="FBE82A"/>
                </a:solidFill>
                <a:effectLst>
                  <a:outerShdw blurRad="38100" dist="38100" dir="2700000" algn="tl">
                    <a:srgbClr val="000000">
                      <a:alpha val="43137"/>
                    </a:srgbClr>
                  </a:outerShdw>
                </a:effectLst>
                <a:latin typeface="+mj-lt"/>
              </a:rPr>
              <a:t>Vous avez terminé ce module !</a:t>
            </a:r>
            <a:endParaRPr lang="fr-FR"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0DBCFC27-EE74-4343-8102-EBBE0CF344E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1764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Introduction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351338"/>
          </a:xfrm>
          <a:noFill/>
        </p:spPr>
        <p:txBody>
          <a:bodyPr>
            <a:normAutofit fontScale="92500" lnSpcReduction="20000"/>
          </a:bodyPr>
          <a:lstStyle/>
          <a:p>
            <a:pPr algn="just">
              <a:lnSpc>
                <a:spcPct val="130000"/>
              </a:lnSpc>
            </a:pPr>
            <a:r>
              <a:rPr lang="fr-FR" sz="1800" dirty="0">
                <a:latin typeface="Calibri" panose="020F0502020204030204" pitchFamily="34" charset="0"/>
                <a:ea typeface="MyriadPro-Regular"/>
                <a:cs typeface="Arial" panose="020B0604020202020204" pitchFamily="34" charset="0"/>
              </a:rPr>
              <a:t>Dans cette brochure, vous </a:t>
            </a:r>
            <a:r>
              <a:rPr lang="fr-FR" sz="1800" i="1" dirty="0">
                <a:latin typeface="Calibri" panose="020F0502020204030204" pitchFamily="34" charset="0"/>
                <a:ea typeface="MyriadPro-Regular"/>
                <a:cs typeface="Arial" panose="020B0604020202020204" pitchFamily="34" charset="0"/>
              </a:rPr>
              <a:t>apprendrez à mettre en pratique ce que vous avez appris jusqu'à présent </a:t>
            </a:r>
            <a:r>
              <a:rPr lang="fr-FR" sz="1800" dirty="0">
                <a:latin typeface="Calibri" panose="020F0502020204030204" pitchFamily="34" charset="0"/>
                <a:ea typeface="MyriadPro-Regular"/>
                <a:cs typeface="Arial" panose="020B0604020202020204" pitchFamily="34" charset="0"/>
              </a:rPr>
              <a:t>sur les besoins humains fondamentaux et sur les différentes stratégies. </a:t>
            </a:r>
          </a:p>
          <a:p>
            <a:pPr algn="just">
              <a:lnSpc>
                <a:spcPct val="130000"/>
              </a:lnSpc>
            </a:pPr>
            <a:r>
              <a:rPr lang="fr-FR" sz="1800" dirty="0">
                <a:latin typeface="Calibri" panose="020F0502020204030204" pitchFamily="34" charset="0"/>
                <a:ea typeface="MyriadPro-Regular"/>
                <a:cs typeface="Arial" panose="020B0604020202020204" pitchFamily="34" charset="0"/>
              </a:rPr>
              <a:t>Vous avez maintenant la liberté de vivre l'histoire d'une manière complètement différente: Des professeurs d'histoire d'Autriche, de Grèce, de France et de Suède ont travaillé avec compétence sur le sujet suivant: </a:t>
            </a:r>
          </a:p>
          <a:p>
            <a:pPr algn="just">
              <a:lnSpc>
                <a:spcPct val="130000"/>
              </a:lnSpc>
            </a:pPr>
            <a:r>
              <a:rPr lang="fr-FR" sz="1800" b="1" dirty="0">
                <a:latin typeface="Calibri" panose="020F0502020204030204" pitchFamily="34" charset="0"/>
                <a:ea typeface="MyriadPro-Regular"/>
                <a:cs typeface="Arial" panose="020B0604020202020204" pitchFamily="34" charset="0"/>
              </a:rPr>
              <a:t>Que pouvons-nous apprendre de l'histoire européenne?</a:t>
            </a:r>
          </a:p>
          <a:p>
            <a:pPr algn="just">
              <a:lnSpc>
                <a:spcPct val="130000"/>
              </a:lnSpc>
            </a:pPr>
            <a:r>
              <a:rPr lang="fr-FR" sz="1800" dirty="0">
                <a:latin typeface="Calibri" panose="020F0502020204030204" pitchFamily="34" charset="0"/>
                <a:ea typeface="MyriadPro-Regular"/>
                <a:cs typeface="Arial" panose="020B0604020202020204" pitchFamily="34" charset="0"/>
              </a:rPr>
              <a:t>Ils ont choisi des épisodes passionnants en se référant aux principes des 5 besoins fondamentaux. Vous aurez l'occasion d'entrer dans le rôle de ces personnages et de découvrir leurs points de vue!</a:t>
            </a:r>
            <a:endParaRPr lang="fr-FR" sz="1800" dirty="0">
              <a:effectLst/>
              <a:latin typeface="Calibri" panose="020F0502020204030204" pitchFamily="34" charset="0"/>
              <a:ea typeface="MyriadPro-Regular"/>
              <a:cs typeface="Arial" panose="020B0604020202020204" pitchFamily="34" charset="0"/>
            </a:endParaRPr>
          </a:p>
        </p:txBody>
      </p:sp>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fr-FR" dirty="0"/>
              <a:t>Bonjour à tous! </a:t>
            </a:r>
          </a:p>
        </p:txBody>
      </p:sp>
      <p:sp>
        <p:nvSpPr>
          <p:cNvPr id="6" name="TextBox 5">
            <a:extLst>
              <a:ext uri="{FF2B5EF4-FFF2-40B4-BE49-F238E27FC236}">
                <a16:creationId xmlns:a16="http://schemas.microsoft.com/office/drawing/2014/main" id="{32E09863-707B-4A86-A6D7-3D015FB95EDB}"/>
              </a:ext>
            </a:extLst>
          </p:cNvPr>
          <p:cNvSpPr txBox="1"/>
          <p:nvPr/>
        </p:nvSpPr>
        <p:spPr>
          <a:xfrm>
            <a:off x="5248345" y="1595037"/>
            <a:ext cx="4414884" cy="2419124"/>
          </a:xfrm>
          <a:prstGeom prst="rect">
            <a:avLst/>
          </a:prstGeom>
          <a:solidFill>
            <a:schemeClr val="bg1">
              <a:lumMod val="95000"/>
            </a:schemeClr>
          </a:solidFill>
          <a:ln>
            <a:solidFill>
              <a:srgbClr val="E12A3C"/>
            </a:solidFill>
          </a:ln>
        </p:spPr>
        <p:txBody>
          <a:bodyPr wrap="square">
            <a:spAutoFit/>
          </a:bodyPr>
          <a:lstStyle/>
          <a:p>
            <a:pPr algn="just">
              <a:lnSpc>
                <a:spcPct val="120000"/>
              </a:lnSpc>
            </a:pPr>
            <a:r>
              <a:rPr lang="fr-FR" b="1" dirty="0">
                <a:latin typeface="Calibri" panose="020F0502020204030204" pitchFamily="34" charset="0"/>
                <a:ea typeface="MyriadPro-Regular"/>
                <a:cs typeface="Arial" panose="020B0604020202020204" pitchFamily="34" charset="0"/>
              </a:rPr>
              <a:t>Indice 1: </a:t>
            </a:r>
            <a:r>
              <a:rPr lang="fr-FR" dirty="0">
                <a:latin typeface="Calibri" panose="020F0502020204030204" pitchFamily="34" charset="0"/>
                <a:ea typeface="MyriadPro-Regular"/>
                <a:cs typeface="Arial" panose="020B0604020202020204" pitchFamily="34" charset="0"/>
              </a:rPr>
              <a:t>Si vous n'avez pas encore entendu parler des besoins fondamentaux selon le concept de William </a:t>
            </a:r>
            <a:r>
              <a:rPr lang="fr-FR" dirty="0" err="1">
                <a:latin typeface="Calibri" panose="020F0502020204030204" pitchFamily="34" charset="0"/>
                <a:ea typeface="MyriadPro-Regular"/>
                <a:cs typeface="Arial" panose="020B0604020202020204" pitchFamily="34" charset="0"/>
              </a:rPr>
              <a:t>Glasser</a:t>
            </a:r>
            <a:r>
              <a:rPr lang="fr-FR" dirty="0">
                <a:latin typeface="Calibri" panose="020F0502020204030204" pitchFamily="34" charset="0"/>
                <a:ea typeface="MyriadPro-Regular"/>
                <a:cs typeface="Arial" panose="020B0604020202020204" pitchFamily="34" charset="0"/>
              </a:rPr>
              <a:t>, vous devriez d'abord lire la brochure "Besoins et stratégies", car ces connaissances constituent la véritable base de cette nouvelle expérience.</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Indice 1</a:t>
            </a: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89212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Indice 2</a:t>
            </a: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18110"/>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481754" y="4485165"/>
            <a:ext cx="4917831" cy="2086725"/>
          </a:xfrm>
          <a:prstGeom prst="rect">
            <a:avLst/>
          </a:prstGeom>
          <a:solidFill>
            <a:schemeClr val="bg1">
              <a:lumMod val="95000"/>
            </a:schemeClr>
          </a:solidFill>
          <a:ln>
            <a:solidFill>
              <a:srgbClr val="E12A3C"/>
            </a:solidFill>
          </a:ln>
        </p:spPr>
        <p:txBody>
          <a:bodyPr wrap="square">
            <a:spAutoFit/>
          </a:bodyPr>
          <a:lstStyle/>
          <a:p>
            <a:pPr algn="just">
              <a:lnSpc>
                <a:spcPct val="120000"/>
              </a:lnSpc>
            </a:pPr>
            <a:r>
              <a:rPr lang="fr-FR" b="1" dirty="0">
                <a:latin typeface="Calibri" panose="020F0502020204030204" pitchFamily="34" charset="0"/>
                <a:ea typeface="MyriadPro-Regular"/>
                <a:cs typeface="Arial" panose="020B0604020202020204" pitchFamily="34" charset="0"/>
              </a:rPr>
              <a:t>Indice 2: </a:t>
            </a:r>
            <a:r>
              <a:rPr lang="fr-FR" dirty="0">
                <a:latin typeface="Calibri" panose="020F0502020204030204" pitchFamily="34" charset="0"/>
                <a:ea typeface="MyriadPro-Regular"/>
                <a:cs typeface="Arial" panose="020B0604020202020204" pitchFamily="34" charset="0"/>
              </a:rPr>
              <a:t>Bien entendu, vous pouvez toujours vous référer à la brochure "Besoins et stratégies" si vous avez des doutes sur l'une ou l'autre question. Il ne s'agit pas d'un test ou d'un devoir scolaire. Tu peux aussi faire ton expérience de l'histoire des pairs avec un ami et lui parler entre-temps.</a:t>
            </a:r>
          </a:p>
        </p:txBody>
      </p:sp>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106">
            <a:extLst>
              <a:ext uri="{FF2B5EF4-FFF2-40B4-BE49-F238E27FC236}">
                <a16:creationId xmlns:a16="http://schemas.microsoft.com/office/drawing/2014/main" id="{27547440-EA6E-4EC7-9A3C-823E1D0BC035}"/>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408903" y="1690688"/>
            <a:ext cx="7374193" cy="90424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E104643-B61E-4507-AAD2-67B7CCB42D99}"/>
              </a:ext>
            </a:extLst>
          </p:cNvPr>
          <p:cNvSpPr txBox="1"/>
          <p:nvPr/>
        </p:nvSpPr>
        <p:spPr>
          <a:xfrm>
            <a:off x="3038168" y="1928352"/>
            <a:ext cx="6115664" cy="423321"/>
          </a:xfrm>
          <a:prstGeom prst="rect">
            <a:avLst/>
          </a:prstGeom>
          <a:noFill/>
        </p:spPr>
        <p:txBody>
          <a:bodyPr wrap="square">
            <a:spAutoFit/>
          </a:bodyPr>
          <a:lstStyle/>
          <a:p>
            <a:pPr algn="ctr">
              <a:lnSpc>
                <a:spcPct val="130000"/>
              </a:lnSpc>
              <a:tabLst>
                <a:tab pos="4380865" algn="l"/>
                <a:tab pos="4830445" algn="l"/>
              </a:tabLst>
            </a:pPr>
            <a:r>
              <a:rPr lang="fr-FR"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Que voulons-nous dire quand nous parlons de tournants?</a:t>
            </a:r>
            <a:endParaRPr lang="en-GB" sz="18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p:txBody>
      </p:sp>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fr-FR" dirty="0"/>
              <a:t>Les jalons de l'histoire de l'humanité</a:t>
            </a:r>
            <a:r>
              <a:rPr lang="en-US" dirty="0"/>
              <a:t>   </a:t>
            </a:r>
            <a:r>
              <a:rPr lang="en-US" sz="3200" dirty="0"/>
              <a:t>(1)</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2625213"/>
            <a:ext cx="10515600" cy="4127278"/>
          </a:xfrm>
        </p:spPr>
        <p:txBody>
          <a:bodyPr>
            <a:normAutofit fontScale="92500" lnSpcReduction="10000"/>
          </a:bodyPr>
          <a:lstStyle/>
          <a:p>
            <a:pPr algn="just">
              <a:lnSpc>
                <a:spcPct val="130000"/>
              </a:lnSpc>
              <a:tabLst>
                <a:tab pos="4380865" algn="l"/>
                <a:tab pos="4830445" algn="l"/>
              </a:tabLst>
            </a:pPr>
            <a:r>
              <a:rPr lang="fr-CA" sz="2400" dirty="0">
                <a:effectLst/>
                <a:latin typeface="Calibri" panose="020F0502020204030204" pitchFamily="34" charset="0"/>
                <a:ea typeface="MyriadPro-Regular"/>
                <a:cs typeface="Arial" panose="020B0604020202020204" pitchFamily="34" charset="0"/>
              </a:rPr>
              <a:t>Nous avons voulu découvrir l'Histoire d'une manière complètement différente et changer la façon traditionnelle d'apprendre cette matière.</a:t>
            </a:r>
          </a:p>
          <a:p>
            <a:pPr algn="just">
              <a:lnSpc>
                <a:spcPct val="130000"/>
              </a:lnSpc>
              <a:tabLst>
                <a:tab pos="4380865" algn="l"/>
                <a:tab pos="4830445" algn="l"/>
              </a:tabLst>
            </a:pPr>
            <a:r>
              <a:rPr lang="fr-CA" sz="2400" dirty="0">
                <a:effectLst/>
                <a:latin typeface="Calibri" panose="020F0502020204030204" pitchFamily="34" charset="0"/>
                <a:ea typeface="MyriadPro-Regular"/>
                <a:cs typeface="Arial" panose="020B0604020202020204" pitchFamily="34" charset="0"/>
              </a:rPr>
              <a:t>Pour que vous puissiez vivre ces décisions fondamentales de manière aussi vivante et intensive que possible, des historiens de Grèce, de France (La Réunion) et d'Autriche se sont réunis et ont compilé leurs connaissances :</a:t>
            </a:r>
          </a:p>
          <a:p>
            <a:pPr algn="just">
              <a:lnSpc>
                <a:spcPct val="130000"/>
              </a:lnSpc>
              <a:tabLst>
                <a:tab pos="4380865" algn="l"/>
                <a:tab pos="4830445" algn="l"/>
              </a:tabLst>
            </a:pPr>
            <a:r>
              <a:rPr lang="fr-CA" sz="2400" dirty="0">
                <a:effectLst/>
                <a:latin typeface="Calibri" panose="020F0502020204030204" pitchFamily="34" charset="0"/>
                <a:ea typeface="MyriadPro-Regular"/>
                <a:cs typeface="Arial" panose="020B0604020202020204" pitchFamily="34" charset="0"/>
              </a:rPr>
              <a:t>Comment et dans quelles circonstances les gens vivaient à cette époque.</a:t>
            </a:r>
          </a:p>
          <a:p>
            <a:pPr algn="just">
              <a:lnSpc>
                <a:spcPct val="130000"/>
              </a:lnSpc>
              <a:tabLst>
                <a:tab pos="4380865" algn="l"/>
                <a:tab pos="4830445" algn="l"/>
              </a:tabLst>
            </a:pPr>
            <a:r>
              <a:rPr lang="fr-CA" sz="2400" dirty="0">
                <a:effectLst/>
                <a:latin typeface="Calibri" panose="020F0502020204030204" pitchFamily="34" charset="0"/>
                <a:ea typeface="MyriadPro-Regular"/>
                <a:cs typeface="Arial" panose="020B0604020202020204" pitchFamily="34" charset="0"/>
              </a:rPr>
              <a:t>L'image qu'ils avaient du monde</a:t>
            </a:r>
          </a:p>
          <a:p>
            <a:pPr algn="just">
              <a:lnSpc>
                <a:spcPct val="130000"/>
              </a:lnSpc>
              <a:tabLst>
                <a:tab pos="4380865" algn="l"/>
                <a:tab pos="4830445" algn="l"/>
              </a:tabLst>
            </a:pPr>
            <a:r>
              <a:rPr lang="fr-CA" sz="2400" dirty="0">
                <a:effectLst/>
                <a:latin typeface="Calibri" panose="020F0502020204030204" pitchFamily="34" charset="0"/>
                <a:ea typeface="MyriadPro-Regular"/>
                <a:cs typeface="Arial" panose="020B0604020202020204" pitchFamily="34" charset="0"/>
              </a:rPr>
              <a:t>Ce en quoi ils croyaient</a:t>
            </a:r>
            <a:endParaRPr lang="en-GB"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p:txBody>
          <a:bodyPr/>
          <a:lstStyle/>
          <a:p>
            <a:r>
              <a:rPr lang="fr-FR" dirty="0"/>
              <a:t>Les jalons de l'histoire de l'humanité</a:t>
            </a:r>
            <a:r>
              <a:rPr lang="en-US" dirty="0"/>
              <a:t>   </a:t>
            </a:r>
            <a:r>
              <a:rPr lang="en-US" sz="3200" dirty="0"/>
              <a:t>(2)</a:t>
            </a:r>
            <a:endParaRPr lang="en-GB"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fr-FR" sz="2400" dirty="0">
                <a:latin typeface="Calibri" panose="020F0502020204030204" pitchFamily="34" charset="0"/>
                <a:ea typeface="MyriadPro-Regular"/>
                <a:cs typeface="Arial" panose="020B0604020202020204" pitchFamily="34" charset="0"/>
              </a:rPr>
              <a:t>Ce que nous ne pouvons pas savoir, c'est ce qu'ils ressentaient personnellement et ce qu'ils pensaient. Et c'est là que vous intervenez</a:t>
            </a:r>
            <a:r>
              <a:rPr lang="en-GB" sz="2400" dirty="0">
                <a:effectLst/>
                <a:latin typeface="Calibri" panose="020F0502020204030204" pitchFamily="34" charset="0"/>
                <a:ea typeface="MyriadPro-Regular"/>
                <a:cs typeface="Arial" panose="020B0604020202020204" pitchFamily="34" charset="0"/>
              </a:rPr>
              <a:t>: </a:t>
            </a:r>
            <a:r>
              <a:rPr lang="fr-FR" sz="2400" dirty="0">
                <a:solidFill>
                  <a:srgbClr val="0170B3"/>
                </a:solidFill>
                <a:latin typeface="Calibri" panose="020F0502020204030204" pitchFamily="34" charset="0"/>
                <a:ea typeface="MyriadPro-Regular"/>
                <a:cs typeface="Arial" panose="020B0604020202020204" pitchFamily="34" charset="0"/>
              </a:rPr>
              <a:t>La deuxième partie de cette brochure consiste à faire revivre les personnes qui ont agi à cette époque en vous mettant à leur place</a:t>
            </a:r>
            <a:r>
              <a:rPr lang="en-GB" sz="2400" dirty="0">
                <a:solidFill>
                  <a:srgbClr val="0170B3"/>
                </a:solidFill>
                <a:effectLst/>
                <a:latin typeface="Calibri" panose="020F0502020204030204" pitchFamily="34" charset="0"/>
                <a:ea typeface="MyriadPro-Regular"/>
                <a:cs typeface="Arial" panose="020B0604020202020204" pitchFamily="34" charset="0"/>
              </a:rPr>
              <a:t>.</a:t>
            </a: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n-GB" sz="2400" dirty="0">
              <a:effectLst/>
              <a:latin typeface="Calibri" panose="020F0502020204030204" pitchFamily="34" charset="0"/>
              <a:ea typeface="MyriadPro-Regular"/>
              <a:cs typeface="Arial" panose="020B0604020202020204" pitchFamily="34" charset="0"/>
            </a:endParaRPr>
          </a:p>
        </p:txBody>
      </p:sp>
      <p:pic>
        <p:nvPicPr>
          <p:cNvPr id="4" name="Grafik 110">
            <a:extLst>
              <a:ext uri="{FF2B5EF4-FFF2-40B4-BE49-F238E27FC236}">
                <a16:creationId xmlns:a16="http://schemas.microsoft.com/office/drawing/2014/main" id="{FE03BDA4-11DB-49BB-8332-BADE582D470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832765" y="4159250"/>
            <a:ext cx="5857875" cy="13614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F78C5AA-8841-4B87-A6F1-8742E5CC7DF7}"/>
              </a:ext>
            </a:extLst>
          </p:cNvPr>
          <p:cNvSpPr txBox="1"/>
          <p:nvPr/>
        </p:nvSpPr>
        <p:spPr>
          <a:xfrm>
            <a:off x="3028950" y="4400550"/>
            <a:ext cx="5661689" cy="954107"/>
          </a:xfrm>
          <a:prstGeom prst="rect">
            <a:avLst/>
          </a:prstGeom>
          <a:noFill/>
        </p:spPr>
        <p:txBody>
          <a:bodyPr wrap="square">
            <a:spAutoFit/>
          </a:bodyPr>
          <a:lstStyle/>
          <a:p>
            <a:pPr algn="ctr"/>
            <a:r>
              <a:rPr lang="fr-FR" sz="2800" b="1" i="1" dirty="0">
                <a:ln w="9525" cap="rnd" cmpd="sng" algn="ctr">
                  <a:solidFill>
                    <a:srgbClr val="4472C4"/>
                  </a:solidFill>
                  <a:prstDash val="solid"/>
                  <a:bevel/>
                </a:ln>
                <a:solidFill>
                  <a:srgbClr val="FFFFFF"/>
                </a:solidFill>
                <a:latin typeface="Calibri" panose="020F0502020204030204" pitchFamily="34" charset="0"/>
                <a:ea typeface="MyriadPro-Regular"/>
                <a:cs typeface="Arial" panose="020B0604020202020204" pitchFamily="34" charset="0"/>
              </a:rPr>
              <a:t>Voulez-vous tenter cette nouvelle </a:t>
            </a:r>
          </a:p>
          <a:p>
            <a:pPr algn="ctr"/>
            <a:r>
              <a:rPr lang="fr-FR" sz="2800" b="1" i="1" dirty="0">
                <a:ln w="9525" cap="rnd" cmpd="sng" algn="ctr">
                  <a:solidFill>
                    <a:srgbClr val="4472C4"/>
                  </a:solidFill>
                  <a:prstDash val="solid"/>
                  <a:bevel/>
                </a:ln>
                <a:solidFill>
                  <a:srgbClr val="FFFFFF"/>
                </a:solidFill>
                <a:latin typeface="Calibri" panose="020F0502020204030204" pitchFamily="34" charset="0"/>
                <a:ea typeface="MyriadPro-Regular"/>
                <a:cs typeface="Arial" panose="020B0604020202020204" pitchFamily="34" charset="0"/>
              </a:rPr>
              <a:t>expérience avec nous?</a:t>
            </a: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fr-FR" dirty="0"/>
              <a:t>Comment utiliser </a:t>
            </a:r>
            <a:r>
              <a:rPr lang="fr-CA" dirty="0"/>
              <a:t>ce document </a:t>
            </a:r>
            <a:r>
              <a:rPr lang="en-US" sz="3200" dirty="0"/>
              <a:t>(1)</a:t>
            </a:r>
            <a:endParaRPr lang="en-GB"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fontScale="92500"/>
          </a:bodyPr>
          <a:lstStyle/>
          <a:p>
            <a:pPr marL="0" indent="0">
              <a:spcAft>
                <a:spcPts val="1200"/>
              </a:spcAft>
              <a:buNone/>
            </a:pPr>
            <a:r>
              <a:rPr lang="fr-FR" b="1" i="1" dirty="0"/>
              <a:t>Rejoignez-nous et voyagez avec nous dans le passé</a:t>
            </a:r>
            <a:r>
              <a:rPr lang="en-US" b="1" i="1" dirty="0"/>
              <a:t>!</a:t>
            </a:r>
          </a:p>
          <a:p>
            <a:pPr>
              <a:spcAft>
                <a:spcPts val="1200"/>
              </a:spcAft>
            </a:pPr>
            <a:r>
              <a:rPr lang="fr-FR" dirty="0"/>
              <a:t>Préparez-vous pour ce voyage dans le passé et apprenez l'histoire sous de nouvelles perspectives! Dans cette partie, vous découvrirez un épisode choisi dans lequel le cap a été mis sur de grands changements</a:t>
            </a:r>
            <a:r>
              <a:rPr lang="en-US" dirty="0"/>
              <a:t>.</a:t>
            </a:r>
          </a:p>
          <a:p>
            <a:pPr>
              <a:spcAft>
                <a:spcPts val="1200"/>
              </a:spcAft>
            </a:pPr>
            <a:r>
              <a:rPr lang="fr-FR" dirty="0"/>
              <a:t>Tout d'abord, familiarisez-vous avec le </a:t>
            </a:r>
            <a:r>
              <a:rPr lang="fr-FR" b="1" dirty="0"/>
              <a:t>contexte historique de l'épisode </a:t>
            </a:r>
            <a:r>
              <a:rPr lang="fr-FR" dirty="0"/>
              <a:t>(étape 1). Vous y trouverez des informations sur </a:t>
            </a:r>
            <a:r>
              <a:rPr lang="fr-FR" b="1" dirty="0"/>
              <a:t>les conditions de vie des personnes </a:t>
            </a:r>
            <a:r>
              <a:rPr lang="fr-FR" dirty="0"/>
              <a:t>qui vivaient à l'endroit où l'épisode s'est produit au même moment.</a:t>
            </a:r>
            <a:endParaRPr lang="el-GR" dirty="0"/>
          </a:p>
          <a:p>
            <a:pPr>
              <a:spcAft>
                <a:spcPts val="1200"/>
              </a:spcAft>
            </a:pPr>
            <a:r>
              <a:rPr lang="fr-FR" dirty="0"/>
              <a:t>Dans le chapitre </a:t>
            </a:r>
            <a:r>
              <a:rPr lang="fr-FR" i="1" dirty="0">
                <a:solidFill>
                  <a:srgbClr val="0170B3"/>
                </a:solidFill>
              </a:rPr>
              <a:t>"La situation"</a:t>
            </a:r>
            <a:r>
              <a:rPr lang="fr-FR" dirty="0"/>
              <a:t>, vous trouverez une description du </a:t>
            </a:r>
            <a:r>
              <a:rPr lang="fr-FR" b="1" dirty="0"/>
              <a:t>défi auquel les gens étaient confrontés.</a:t>
            </a:r>
            <a:endParaRPr lang="en-US" b="1" dirty="0"/>
          </a:p>
          <a:p>
            <a:pPr>
              <a:spcAft>
                <a:spcPts val="1200"/>
              </a:spcAft>
            </a:pPr>
            <a:endParaRPr lang="en-GB" dirty="0"/>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a:t>
            </a:r>
            <a:r>
              <a:rPr lang="fr-CA" dirty="0"/>
              <a:t>ce document </a:t>
            </a:r>
            <a:r>
              <a:rPr lang="fr-FR" sz="3200" dirty="0"/>
              <a:t>(2)</a:t>
            </a:r>
            <a:endParaRPr lang="fr-FR"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fr-FR" sz="2400" dirty="0">
                <a:latin typeface="Calibri" panose="020F0502020204030204" pitchFamily="34" charset="0"/>
                <a:ea typeface="MyriadPro-Regular"/>
                <a:cs typeface="Arial" panose="020B0604020202020204" pitchFamily="34" charset="0"/>
              </a:rPr>
              <a:t>Et maintenant, vous pouvez déjà opérer: </a:t>
            </a:r>
          </a:p>
          <a:p>
            <a:pPr lvl="1" algn="just">
              <a:lnSpc>
                <a:spcPct val="130000"/>
              </a:lnSpc>
              <a:buClr>
                <a:srgbClr val="1A7EBA"/>
              </a:buClr>
              <a:tabLst>
                <a:tab pos="4380865" algn="l"/>
                <a:tab pos="4830445" algn="l"/>
              </a:tabLst>
            </a:pPr>
            <a:r>
              <a:rPr lang="fr-FR" dirty="0">
                <a:latin typeface="Calibri" panose="020F0502020204030204" pitchFamily="34" charset="0"/>
                <a:ea typeface="MyriadPro-Regular"/>
                <a:cs typeface="Arial" panose="020B0604020202020204" pitchFamily="34" charset="0"/>
              </a:rPr>
              <a:t>Dans le chapitre </a:t>
            </a:r>
            <a:r>
              <a:rPr lang="fr-FR" i="1" dirty="0">
                <a:solidFill>
                  <a:srgbClr val="0170B3"/>
                </a:solidFill>
                <a:latin typeface="Calibri" panose="020F0502020204030204" pitchFamily="34" charset="0"/>
                <a:ea typeface="MyriadPro-Regular"/>
                <a:cs typeface="Arial" panose="020B0604020202020204" pitchFamily="34" charset="0"/>
              </a:rPr>
              <a:t>"Les personnes impliquées</a:t>
            </a:r>
            <a:r>
              <a:rPr lang="fr-FR" dirty="0">
                <a:solidFill>
                  <a:srgbClr val="0170B3"/>
                </a:solidFill>
                <a:latin typeface="Calibri" panose="020F0502020204030204" pitchFamily="34" charset="0"/>
                <a:ea typeface="MyriadPro-Regular"/>
                <a:cs typeface="Arial" panose="020B0604020202020204" pitchFamily="34" charset="0"/>
              </a:rPr>
              <a:t>”</a:t>
            </a:r>
            <a:r>
              <a:rPr lang="fr-FR" dirty="0">
                <a:latin typeface="Calibri" panose="020F0502020204030204" pitchFamily="34" charset="0"/>
                <a:ea typeface="MyriadPro-Regular"/>
                <a:cs typeface="Arial" panose="020B0604020202020204" pitchFamily="34" charset="0"/>
              </a:rPr>
              <a:t>, différentes personnes qui se trouvaient sur le lieu de l'événement à ce moment-là </a:t>
            </a:r>
            <a:r>
              <a:rPr lang="fr-FR" b="1" dirty="0">
                <a:latin typeface="Calibri" panose="020F0502020204030204" pitchFamily="34" charset="0"/>
                <a:ea typeface="MyriadPro-Regular"/>
                <a:cs typeface="Arial" panose="020B0604020202020204" pitchFamily="34" charset="0"/>
              </a:rPr>
              <a:t>vous racontent la situation</a:t>
            </a:r>
            <a:r>
              <a:rPr lang="fr-FR" dirty="0">
                <a:latin typeface="Calibri" panose="020F0502020204030204" pitchFamily="34" charset="0"/>
                <a:ea typeface="MyriadPro-Regular"/>
                <a:cs typeface="Arial" panose="020B0604020202020204" pitchFamily="34" charset="0"/>
              </a:rPr>
              <a:t> de leur point de vue.</a:t>
            </a:r>
          </a:p>
          <a:p>
            <a:pPr algn="just">
              <a:lnSpc>
                <a:spcPct val="130000"/>
              </a:lnSpc>
              <a:tabLst>
                <a:tab pos="4380865" algn="l"/>
                <a:tab pos="4830445" algn="l"/>
              </a:tabLst>
            </a:pPr>
            <a:r>
              <a:rPr lang="fr-FR" sz="2400" b="1" dirty="0">
                <a:latin typeface="Calibri" panose="020F0502020204030204" pitchFamily="34" charset="0"/>
                <a:ea typeface="MyriadPro-Regular"/>
                <a:cs typeface="Arial" panose="020B0604020202020204" pitchFamily="34" charset="0"/>
              </a:rPr>
              <a:t>Choisissez l'une de ces personnes pour votre expérience historique</a:t>
            </a:r>
            <a:r>
              <a:rPr lang="fr-FR" sz="2400" b="1" dirty="0">
                <a:effectLst/>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7064</TotalTime>
  <Words>7181</Words>
  <Application>Microsoft Office PowerPoint</Application>
  <PresentationFormat>Ευρεία οθόνη</PresentationFormat>
  <Paragraphs>260</Paragraphs>
  <Slides>37</Slides>
  <Notes>3</Notes>
  <HiddenSlides>0</HiddenSlides>
  <MMClips>7</MMClips>
  <ScaleCrop>false</ScaleCrop>
  <HeadingPairs>
    <vt:vector size="6" baseType="variant">
      <vt:variant>
        <vt:lpstr>Γραμματοσειρές που χρησιμοποιούνται</vt:lpstr>
      </vt:variant>
      <vt:variant>
        <vt:i4>6</vt:i4>
      </vt:variant>
      <vt:variant>
        <vt:lpstr>Θέμα</vt:lpstr>
      </vt:variant>
      <vt:variant>
        <vt:i4>2</vt:i4>
      </vt:variant>
      <vt:variant>
        <vt:lpstr>Τίτλοι διαφανειών</vt:lpstr>
      </vt:variant>
      <vt:variant>
        <vt:i4>37</vt:i4>
      </vt:variant>
    </vt:vector>
  </HeadingPairs>
  <TitlesOfParts>
    <vt:vector size="45" baseType="lpstr">
      <vt:lpstr>Arial</vt:lpstr>
      <vt:lpstr>Calibri</vt:lpstr>
      <vt:lpstr>Calibri Light</vt:lpstr>
      <vt:lpstr>Courier New</vt:lpstr>
      <vt:lpstr>Open Sans</vt:lpstr>
      <vt:lpstr>Wingdings</vt:lpstr>
      <vt:lpstr>Θέμα του Office</vt:lpstr>
      <vt:lpstr>Conception personnalisée</vt:lpstr>
      <vt:lpstr>Apprendre de l’Histoire ...  Épisode 4</vt:lpstr>
      <vt:lpstr>Droits d'auteur </vt:lpstr>
      <vt:lpstr>Les partenaires</vt:lpstr>
      <vt:lpstr>Παρουσίαση του PowerPoint</vt:lpstr>
      <vt:lpstr>Bonjour à tous! </vt:lpstr>
      <vt:lpstr>Les jalons de l'histoire de l'humanité   (1)</vt:lpstr>
      <vt:lpstr>Les jalons de l'histoire de l'humanité   (2)</vt:lpstr>
      <vt:lpstr>Comment utiliser ce document (1)</vt:lpstr>
      <vt:lpstr>Comment utiliser ce document (2)</vt:lpstr>
      <vt:lpstr>Comment utiliser ce document (3)</vt:lpstr>
      <vt:lpstr>Comment utiliser ce document (4)</vt:lpstr>
      <vt:lpstr>Παρουσίαση του PowerPoint</vt:lpstr>
      <vt:lpstr>Étape 1: Se familiariser avec la situation</vt:lpstr>
      <vt:lpstr>La situation</vt:lpstr>
      <vt:lpstr>La situation (cont.)</vt:lpstr>
      <vt:lpstr>La situation (cont.)</vt:lpstr>
      <vt:lpstr>Étape 2: Choisissez une personne dans les pas de laquelle vous voulez marcher</vt:lpstr>
      <vt:lpstr>Acteurs impliqués</vt:lpstr>
      <vt:lpstr>Choisissez l'une de ces quatre personnes </vt:lpstr>
      <vt:lpstr>Personne 1: Edmond Albius</vt:lpstr>
      <vt:lpstr>Personne 2: Ferréol Bellier Beaumont</vt:lpstr>
      <vt:lpstr>Personne 3: Eugène Volcy Focard </vt:lpstr>
      <vt:lpstr>Personne 4: Jean-Michel Claude Richard</vt:lpstr>
      <vt:lpstr>Comment l'histoire se poursuit    (1)</vt:lpstr>
      <vt:lpstr>Comment l'histoire se poursuit    (2)</vt:lpstr>
      <vt:lpstr>Comment l'histoire se poursuit    (3)</vt:lpstr>
      <vt:lpstr>Étape 3: Histoire instantanée - Soyez la personne</vt:lpstr>
      <vt:lpstr>Étape 4: Comment allez-vous?</vt:lpstr>
      <vt:lpstr>Étape 5: Que feriez-vous maintenant?</vt:lpstr>
      <vt:lpstr>Étape 6: Arrêtez-vous!</vt:lpstr>
      <vt:lpstr>Étape 7: Vous avez maintenant le choix</vt:lpstr>
      <vt:lpstr>La suite de l'histoire</vt:lpstr>
      <vt:lpstr>La suite de l'histoire</vt:lpstr>
      <vt:lpstr>Apprendre de l’Histoire</vt:lpstr>
      <vt:lpstr>Apprendre de l’Histoire</vt:lpstr>
      <vt:lpstr>Références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515</cp:revision>
  <dcterms:created xsi:type="dcterms:W3CDTF">2021-09-21T19:32:53Z</dcterms:created>
  <dcterms:modified xsi:type="dcterms:W3CDTF">2022-11-14T15:58:33Z</dcterms:modified>
</cp:coreProperties>
</file>