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6" r:id="rId2"/>
    <p:sldId id="558" r:id="rId3"/>
    <p:sldId id="434" r:id="rId4"/>
    <p:sldId id="284" r:id="rId5"/>
    <p:sldId id="465" r:id="rId6"/>
    <p:sldId id="466" r:id="rId7"/>
    <p:sldId id="468" r:id="rId8"/>
    <p:sldId id="469" r:id="rId9"/>
    <p:sldId id="470" r:id="rId10"/>
    <p:sldId id="471" r:id="rId11"/>
    <p:sldId id="472" r:id="rId12"/>
    <p:sldId id="473" r:id="rId13"/>
    <p:sldId id="474" r:id="rId14"/>
    <p:sldId id="559" r:id="rId15"/>
    <p:sldId id="475" r:id="rId16"/>
    <p:sldId id="476" r:id="rId17"/>
    <p:sldId id="477" r:id="rId18"/>
    <p:sldId id="478" r:id="rId19"/>
    <p:sldId id="479" r:id="rId20"/>
    <p:sldId id="480" r:id="rId21"/>
    <p:sldId id="481" r:id="rId22"/>
    <p:sldId id="482" r:id="rId23"/>
    <p:sldId id="483" r:id="rId24"/>
    <p:sldId id="484" r:id="rId25"/>
    <p:sldId id="485" r:id="rId26"/>
    <p:sldId id="496" r:id="rId27"/>
    <p:sldId id="489" r:id="rId28"/>
    <p:sldId id="499" r:id="rId29"/>
    <p:sldId id="488" r:id="rId30"/>
    <p:sldId id="486" r:id="rId31"/>
    <p:sldId id="435" r:id="rId32"/>
    <p:sldId id="490" r:id="rId33"/>
    <p:sldId id="491" r:id="rId34"/>
    <p:sldId id="495" r:id="rId35"/>
    <p:sldId id="492" r:id="rId36"/>
    <p:sldId id="493" r:id="rId37"/>
    <p:sldId id="494" r:id="rId38"/>
  </p:sldIdLst>
  <p:sldSz cx="12192000" cy="6858000"/>
  <p:notesSz cx="6858000" cy="9144000"/>
  <p:defaultText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E82A"/>
    <a:srgbClr val="80C141"/>
    <a:srgbClr val="F68122"/>
    <a:srgbClr val="0170B3"/>
    <a:srgbClr val="1A7EBA"/>
    <a:srgbClr val="2232C5"/>
    <a:srgbClr val="003B75"/>
    <a:srgbClr val="203864"/>
    <a:srgbClr val="F68121"/>
    <a:srgbClr val="6795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Μεσαίο στυλ 2 - Έμφαση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Μεσαίο στυλ 2 - Έμφαση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21E4AEA4-8DFA-4A89-87EB-49C32662AFE0}" styleName="Μεσαίο στυλ 2 - Έμφαση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1E171933-4619-4E11-9A3F-F7608DF75F80}" styleName="Μεσαίο στυλ 1 - Έμφαση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17292A2E-F333-43FB-9621-5CBBE7FDCDCB}" styleName="Φωτεινό στυλ 2 - Έμφαση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ED083AE6-46FA-4A59-8FB0-9F97EB10719F}" styleName="Φωτεινό στυλ 3 - Έμφαση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3395" autoAdjust="0"/>
    <p:restoredTop sz="94654" autoAdjust="0"/>
  </p:normalViewPr>
  <p:slideViewPr>
    <p:cSldViewPr snapToGrid="0">
      <p:cViewPr varScale="1">
        <p:scale>
          <a:sx n="116" d="100"/>
          <a:sy n="116" d="100"/>
        </p:scale>
        <p:origin x="120" y="61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image" Target="../media/image22.png"/><Relationship Id="rId4" Type="http://schemas.openxmlformats.org/officeDocument/2006/relationships/image" Target="../media/image25.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5EE14CF-76B8-433B-AED7-F6FC0D6F5F26}"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de-AT"/>
        </a:p>
      </dgm:t>
    </dgm:pt>
    <dgm:pt modelId="{FBDD7947-A125-492D-9D1C-B1F61109838E}">
      <dgm:prSet phldrT="[Text]"/>
      <dgm:spPr>
        <a:xfrm>
          <a:off x="2905162"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fr-FR" b="1" dirty="0">
              <a:solidFill>
                <a:sysClr val="windowText" lastClr="000000">
                  <a:hueOff val="0"/>
                  <a:satOff val="0"/>
                  <a:lumOff val="0"/>
                  <a:alphaOff val="0"/>
                </a:sysClr>
              </a:solidFill>
              <a:latin typeface="Calibri" panose="020F0502020204030204"/>
              <a:ea typeface="+mn-ea"/>
              <a:cs typeface="+mn-cs"/>
            </a:rPr>
            <a:t>Marie Antoinette</a:t>
          </a:r>
          <a:r>
            <a:rPr lang="fr-FR" dirty="0">
              <a:solidFill>
                <a:sysClr val="windowText" lastClr="000000">
                  <a:hueOff val="0"/>
                  <a:satOff val="0"/>
                  <a:lumOff val="0"/>
                  <a:alphaOff val="0"/>
                </a:sysClr>
              </a:solidFill>
              <a:latin typeface="Calibri" panose="020F0502020204030204"/>
              <a:ea typeface="+mn-ea"/>
              <a:cs typeface="+mn-cs"/>
            </a:rPr>
            <a:t>, reine de France</a:t>
          </a:r>
          <a:endParaRPr lang="el-GR" dirty="0">
            <a:solidFill>
              <a:sysClr val="windowText" lastClr="000000">
                <a:hueOff val="0"/>
                <a:satOff val="0"/>
                <a:lumOff val="0"/>
                <a:alphaOff val="0"/>
              </a:sysClr>
            </a:solidFill>
            <a:latin typeface="Calibri" panose="020F0502020204030204"/>
            <a:ea typeface="+mn-ea"/>
            <a:cs typeface="+mn-cs"/>
          </a:endParaRPr>
        </a:p>
      </dgm:t>
    </dgm:pt>
    <dgm:pt modelId="{959A7C9F-D505-4D76-A442-AF2316AE7164}" type="parTrans" cxnId="{5072E1BD-E24C-4A2D-9E7A-73C6B72276B0}">
      <dgm:prSet/>
      <dgm:spPr/>
      <dgm:t>
        <a:bodyPr/>
        <a:lstStyle/>
        <a:p>
          <a:endParaRPr lang="de-AT"/>
        </a:p>
      </dgm:t>
    </dgm:pt>
    <dgm:pt modelId="{76451906-A822-4304-9110-76DE0A5CA85F}" type="sibTrans" cxnId="{5072E1BD-E24C-4A2D-9E7A-73C6B72276B0}">
      <dgm:prSet/>
      <dgm:spPr/>
      <dgm:t>
        <a:bodyPr/>
        <a:lstStyle/>
        <a:p>
          <a:endParaRPr lang="de-AT"/>
        </a:p>
      </dgm:t>
    </dgm:pt>
    <dgm:pt modelId="{5FBE02A2-56D3-48BD-8770-C293386059E0}">
      <dgm:prSet phldrT="[Text]"/>
      <dgm:spPr>
        <a:xfrm>
          <a:off x="2905162"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fr-FR" b="1" dirty="0">
              <a:solidFill>
                <a:sysClr val="windowText" lastClr="000000">
                  <a:hueOff val="0"/>
                  <a:satOff val="0"/>
                  <a:lumOff val="0"/>
                  <a:alphaOff val="0"/>
                </a:sysClr>
              </a:solidFill>
              <a:latin typeface="Calibri" panose="020F0502020204030204"/>
              <a:ea typeface="+mn-ea"/>
              <a:cs typeface="+mn-cs"/>
            </a:rPr>
            <a:t>Pierre, </a:t>
          </a:r>
          <a:r>
            <a:rPr lang="fr-FR" dirty="0">
              <a:solidFill>
                <a:sysClr val="windowText" lastClr="000000">
                  <a:hueOff val="0"/>
                  <a:satOff val="0"/>
                  <a:lumOff val="0"/>
                  <a:alphaOff val="0"/>
                </a:sysClr>
              </a:solidFill>
              <a:latin typeface="Calibri" panose="020F0502020204030204"/>
              <a:ea typeface="+mn-ea"/>
              <a:cs typeface="+mn-cs"/>
            </a:rPr>
            <a:t>membre de l'assemblée nationale</a:t>
          </a:r>
          <a:endParaRPr lang="el-GR" dirty="0">
            <a:solidFill>
              <a:sysClr val="windowText" lastClr="000000">
                <a:hueOff val="0"/>
                <a:satOff val="0"/>
                <a:lumOff val="0"/>
                <a:alphaOff val="0"/>
              </a:sysClr>
            </a:solidFill>
            <a:latin typeface="Calibri" panose="020F0502020204030204"/>
            <a:ea typeface="+mn-ea"/>
            <a:cs typeface="+mn-cs"/>
          </a:endParaRPr>
        </a:p>
      </dgm:t>
    </dgm:pt>
    <dgm:pt modelId="{0C9157AB-B081-4108-A612-72C15E76BE89}" type="sibTrans" cxnId="{4B87E9B2-174B-42E2-BDC6-2A2FB8136100}">
      <dgm:prSet/>
      <dgm:spPr/>
      <dgm:t>
        <a:bodyPr/>
        <a:lstStyle/>
        <a:p>
          <a:endParaRPr lang="de-AT"/>
        </a:p>
      </dgm:t>
    </dgm:pt>
    <dgm:pt modelId="{FE0A7EF5-EF30-4933-928D-81DC4E2108FC}" type="parTrans" cxnId="{4B87E9B2-174B-42E2-BDC6-2A2FB8136100}">
      <dgm:prSet/>
      <dgm:spPr/>
      <dgm:t>
        <a:bodyPr/>
        <a:lstStyle/>
        <a:p>
          <a:endParaRPr lang="de-AT"/>
        </a:p>
      </dgm:t>
    </dgm:pt>
    <dgm:pt modelId="{FA51E30B-1595-4B6B-9295-7CF4A0F411E0}">
      <dgm:prSet phldrT="[Text]"/>
      <dgm:spPr>
        <a:xfrm>
          <a:off x="109249" y="260311"/>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fr-FR" b="1" dirty="0">
              <a:solidFill>
                <a:sysClr val="windowText" lastClr="000000">
                  <a:hueOff val="0"/>
                  <a:satOff val="0"/>
                  <a:lumOff val="0"/>
                  <a:alphaOff val="0"/>
                </a:sysClr>
              </a:solidFill>
              <a:latin typeface="Calibri" panose="020F0502020204030204"/>
              <a:ea typeface="+mn-ea"/>
              <a:cs typeface="+mn-cs"/>
            </a:rPr>
            <a:t>Louison</a:t>
          </a:r>
          <a:r>
            <a:rPr lang="fr-FR" dirty="0">
              <a:solidFill>
                <a:sysClr val="windowText" lastClr="000000">
                  <a:hueOff val="0"/>
                  <a:satOff val="0"/>
                  <a:lumOff val="0"/>
                  <a:alphaOff val="0"/>
                </a:sysClr>
              </a:solidFill>
              <a:latin typeface="Calibri" panose="020F0502020204030204"/>
              <a:ea typeface="+mn-ea"/>
              <a:cs typeface="+mn-cs"/>
            </a:rPr>
            <a:t>, fleuriste au marché de fleurs</a:t>
          </a:r>
          <a:endParaRPr lang="el-GR" dirty="0">
            <a:solidFill>
              <a:sysClr val="windowText" lastClr="000000">
                <a:hueOff val="0"/>
                <a:satOff val="0"/>
                <a:lumOff val="0"/>
                <a:alphaOff val="0"/>
              </a:sysClr>
            </a:solidFill>
            <a:latin typeface="Calibri" panose="020F0502020204030204"/>
            <a:ea typeface="+mn-ea"/>
            <a:cs typeface="+mn-cs"/>
          </a:endParaRPr>
        </a:p>
      </dgm:t>
    </dgm:pt>
    <dgm:pt modelId="{75B30350-FEB6-4BB5-B7AB-E11907C7EFD1}" type="parTrans" cxnId="{07A55D14-FE86-48CE-820D-C87BD066BBD5}">
      <dgm:prSet/>
      <dgm:spPr/>
      <dgm:t>
        <a:bodyPr/>
        <a:lstStyle/>
        <a:p>
          <a:endParaRPr lang="de-AT"/>
        </a:p>
      </dgm:t>
    </dgm:pt>
    <dgm:pt modelId="{2331DF2C-2E3C-4ACB-A854-075A0AD8F20B}" type="sibTrans" cxnId="{07A55D14-FE86-48CE-820D-C87BD066BBD5}">
      <dgm:prSet/>
      <dgm:spPr/>
      <dgm:t>
        <a:bodyPr/>
        <a:lstStyle/>
        <a:p>
          <a:endParaRPr lang="de-AT"/>
        </a:p>
      </dgm:t>
    </dgm:pt>
    <dgm:pt modelId="{8AA8EEB6-778D-457F-AA1F-7CFCC16EDC90}">
      <dgm:prSet phldrT="[Text]"/>
      <dgm:spPr>
        <a:xfrm>
          <a:off x="109249" y="1275080"/>
          <a:ext cx="2579465" cy="806082"/>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gm:spPr>
      <dgm:t>
        <a:bodyPr/>
        <a:lstStyle/>
        <a:p>
          <a:r>
            <a:rPr lang="fr-FR" b="1" dirty="0">
              <a:solidFill>
                <a:sysClr val="windowText" lastClr="000000">
                  <a:hueOff val="0"/>
                  <a:satOff val="0"/>
                  <a:lumOff val="0"/>
                  <a:alphaOff val="0"/>
                </a:sysClr>
              </a:solidFill>
              <a:latin typeface="Calibri" panose="020F0502020204030204"/>
              <a:ea typeface="+mn-ea"/>
              <a:cs typeface="+mn-cs"/>
            </a:rPr>
            <a:t>Clément</a:t>
          </a:r>
          <a:r>
            <a:rPr lang="fr-FR" dirty="0">
              <a:solidFill>
                <a:sysClr val="windowText" lastClr="000000">
                  <a:hueOff val="0"/>
                  <a:satOff val="0"/>
                  <a:lumOff val="0"/>
                  <a:alphaOff val="0"/>
                </a:sysClr>
              </a:solidFill>
              <a:latin typeface="Calibri" panose="020F0502020204030204"/>
              <a:ea typeface="+mn-ea"/>
              <a:cs typeface="+mn-cs"/>
            </a:rPr>
            <a:t>, soldat de la garde nationale</a:t>
          </a:r>
          <a:endParaRPr lang="el-GR" dirty="0">
            <a:solidFill>
              <a:sysClr val="windowText" lastClr="000000">
                <a:hueOff val="0"/>
                <a:satOff val="0"/>
                <a:lumOff val="0"/>
                <a:alphaOff val="0"/>
              </a:sysClr>
            </a:solidFill>
            <a:latin typeface="Calibri" panose="020F0502020204030204"/>
            <a:ea typeface="+mn-ea"/>
            <a:cs typeface="+mn-cs"/>
          </a:endParaRPr>
        </a:p>
      </dgm:t>
    </dgm:pt>
    <dgm:pt modelId="{9490EBD3-AAB4-4422-BD07-552BB2FC4D8F}" type="parTrans" cxnId="{928D1BF5-E595-45CF-B2F0-1AA6AE89E208}">
      <dgm:prSet/>
      <dgm:spPr/>
      <dgm:t>
        <a:bodyPr/>
        <a:lstStyle/>
        <a:p>
          <a:endParaRPr lang="de-AT"/>
        </a:p>
      </dgm:t>
    </dgm:pt>
    <dgm:pt modelId="{930E88C3-1C59-4FAE-B124-E56C52820697}" type="sibTrans" cxnId="{928D1BF5-E595-45CF-B2F0-1AA6AE89E208}">
      <dgm:prSet/>
      <dgm:spPr/>
      <dgm:t>
        <a:bodyPr/>
        <a:lstStyle/>
        <a:p>
          <a:endParaRPr lang="de-AT"/>
        </a:p>
      </dgm:t>
    </dgm:pt>
    <dgm:pt modelId="{FA0B5EFC-8F14-4A1C-A441-0905EB8AE78C}" type="pres">
      <dgm:prSet presAssocID="{D5EE14CF-76B8-433B-AED7-F6FC0D6F5F26}" presName="Name0" presStyleCnt="0">
        <dgm:presLayoutVars>
          <dgm:dir/>
          <dgm:resizeHandles val="exact"/>
        </dgm:presLayoutVars>
      </dgm:prSet>
      <dgm:spPr/>
    </dgm:pt>
    <dgm:pt modelId="{AD7482EC-92B1-41B0-90F9-0A383FB04EE0}" type="pres">
      <dgm:prSet presAssocID="{FA51E30B-1595-4B6B-9295-7CF4A0F411E0}" presName="composite" presStyleCnt="0"/>
      <dgm:spPr/>
    </dgm:pt>
    <dgm:pt modelId="{57C5EDC7-F595-4487-B4C8-D1813D6A7E95}" type="pres">
      <dgm:prSet presAssocID="{FA51E30B-1595-4B6B-9295-7CF4A0F411E0}" presName="rect1" presStyleLbl="trAlignAcc1" presStyleIdx="0" presStyleCnt="4">
        <dgm:presLayoutVars>
          <dgm:bulletEnabled val="1"/>
        </dgm:presLayoutVars>
      </dgm:prSet>
      <dgm:spPr/>
    </dgm:pt>
    <dgm:pt modelId="{73E1857A-9FA7-489B-93EE-58C670C70A9E}" type="pres">
      <dgm:prSet presAssocID="{FA51E30B-1595-4B6B-9295-7CF4A0F411E0}" presName="rect2" presStyleLbl="fgImgPlace1" presStyleIdx="0" presStyleCnt="4"/>
      <dgm:spPr>
        <a:xfrm>
          <a:off x="1771" y="143877"/>
          <a:ext cx="564258" cy="84638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BC0BE641-5AF4-47D9-98B8-317771A21AEE}" type="pres">
      <dgm:prSet presAssocID="{2331DF2C-2E3C-4ACB-A854-075A0AD8F20B}" presName="sibTrans" presStyleCnt="0"/>
      <dgm:spPr/>
    </dgm:pt>
    <dgm:pt modelId="{8F2404BA-2D38-4FEB-87C8-72C8E912A222}" type="pres">
      <dgm:prSet presAssocID="{5FBE02A2-56D3-48BD-8770-C293386059E0}" presName="composite" presStyleCnt="0"/>
      <dgm:spPr/>
    </dgm:pt>
    <dgm:pt modelId="{F3B843A7-5950-4026-9774-D80CD2FB5260}" type="pres">
      <dgm:prSet presAssocID="{5FBE02A2-56D3-48BD-8770-C293386059E0}" presName="rect1" presStyleLbl="trAlignAcc1" presStyleIdx="1" presStyleCnt="4">
        <dgm:presLayoutVars>
          <dgm:bulletEnabled val="1"/>
        </dgm:presLayoutVars>
      </dgm:prSet>
      <dgm:spPr/>
    </dgm:pt>
    <dgm:pt modelId="{A9E896D7-6C2C-4819-8D7D-C30154BCFCDF}" type="pres">
      <dgm:prSet presAssocID="{5FBE02A2-56D3-48BD-8770-C293386059E0}" presName="rect2" presStyleLbl="fgImgPlace1" presStyleIdx="1" presStyleCnt="4" custFlipHor="0"/>
      <dgm:spPr>
        <a:xfrm flipH="1">
          <a:off x="2797685" y="143877"/>
          <a:ext cx="564258" cy="84638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 modelId="{6DDC84F6-DF7F-4C95-A6DF-663D4E19D59A}" type="pres">
      <dgm:prSet presAssocID="{0C9157AB-B081-4108-A612-72C15E76BE89}" presName="sibTrans" presStyleCnt="0"/>
      <dgm:spPr/>
    </dgm:pt>
    <dgm:pt modelId="{747CF4A9-162F-4D0E-BE1A-8F23F7E8BE54}" type="pres">
      <dgm:prSet presAssocID="{8AA8EEB6-778D-457F-AA1F-7CFCC16EDC90}" presName="composite" presStyleCnt="0"/>
      <dgm:spPr/>
    </dgm:pt>
    <dgm:pt modelId="{CA7F63A5-DD06-4884-AEC0-DE23300A0286}" type="pres">
      <dgm:prSet presAssocID="{8AA8EEB6-778D-457F-AA1F-7CFCC16EDC90}" presName="rect1" presStyleLbl="trAlignAcc1" presStyleIdx="2" presStyleCnt="4">
        <dgm:presLayoutVars>
          <dgm:bulletEnabled val="1"/>
        </dgm:presLayoutVars>
      </dgm:prSet>
      <dgm:spPr/>
    </dgm:pt>
    <dgm:pt modelId="{67404936-96FB-4FE4-BE5F-70BD10FE6B49}" type="pres">
      <dgm:prSet presAssocID="{8AA8EEB6-778D-457F-AA1F-7CFCC16EDC90}" presName="rect2" presStyleLbl="fgImgPlace1" presStyleIdx="2" presStyleCnt="4" custFlipHor="1"/>
      <dgm:spPr>
        <a:xfrm>
          <a:off x="1771" y="1158645"/>
          <a:ext cx="564258" cy="84638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gm:spPr>
    </dgm:pt>
    <dgm:pt modelId="{F284D5E7-CFCF-4D3C-8DE2-0CE03F50EB45}" type="pres">
      <dgm:prSet presAssocID="{930E88C3-1C59-4FAE-B124-E56C52820697}" presName="sibTrans" presStyleCnt="0"/>
      <dgm:spPr/>
    </dgm:pt>
    <dgm:pt modelId="{BD6906F9-D805-4898-B4AB-5514EB500741}" type="pres">
      <dgm:prSet presAssocID="{FBDD7947-A125-492D-9D1C-B1F61109838E}" presName="composite" presStyleCnt="0"/>
      <dgm:spPr/>
    </dgm:pt>
    <dgm:pt modelId="{08F9D9F9-B7AC-451A-B027-1139FD5900A2}" type="pres">
      <dgm:prSet presAssocID="{FBDD7947-A125-492D-9D1C-B1F61109838E}" presName="rect1" presStyleLbl="trAlignAcc1" presStyleIdx="3" presStyleCnt="4">
        <dgm:presLayoutVars>
          <dgm:bulletEnabled val="1"/>
        </dgm:presLayoutVars>
      </dgm:prSet>
      <dgm:spPr/>
    </dgm:pt>
    <dgm:pt modelId="{3E462E21-A7CA-4A52-9F9F-FB9F620C30E1}" type="pres">
      <dgm:prSet presAssocID="{FBDD7947-A125-492D-9D1C-B1F61109838E}" presName="rect2" presStyleLbl="fgImgPlace1" presStyleIdx="3" presStyleCnt="4" custFlipHor="1"/>
      <dgm:spPr>
        <a:xfrm>
          <a:off x="2797685" y="1158645"/>
          <a:ext cx="564258" cy="84638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gm:spPr>
    </dgm:pt>
  </dgm:ptLst>
  <dgm:cxnLst>
    <dgm:cxn modelId="{07A55D14-FE86-48CE-820D-C87BD066BBD5}" srcId="{D5EE14CF-76B8-433B-AED7-F6FC0D6F5F26}" destId="{FA51E30B-1595-4B6B-9295-7CF4A0F411E0}" srcOrd="0" destOrd="0" parTransId="{75B30350-FEB6-4BB5-B7AB-E11907C7EFD1}" sibTransId="{2331DF2C-2E3C-4ACB-A854-075A0AD8F20B}"/>
    <dgm:cxn modelId="{63FEFA31-95F5-465E-BEFD-7BB3E8A6E64A}" type="presOf" srcId="{8AA8EEB6-778D-457F-AA1F-7CFCC16EDC90}" destId="{CA7F63A5-DD06-4884-AEC0-DE23300A0286}" srcOrd="0" destOrd="0" presId="urn:microsoft.com/office/officeart/2008/layout/PictureStrips"/>
    <dgm:cxn modelId="{BCBB417C-C767-432F-B0AB-43A5310E1547}" type="presOf" srcId="{FA51E30B-1595-4B6B-9295-7CF4A0F411E0}" destId="{57C5EDC7-F595-4487-B4C8-D1813D6A7E95}" srcOrd="0" destOrd="0" presId="urn:microsoft.com/office/officeart/2008/layout/PictureStrips"/>
    <dgm:cxn modelId="{4BD3378E-E732-4FE5-A638-752D74EF6081}" type="presOf" srcId="{FBDD7947-A125-492D-9D1C-B1F61109838E}" destId="{08F9D9F9-B7AC-451A-B027-1139FD5900A2}" srcOrd="0" destOrd="0" presId="urn:microsoft.com/office/officeart/2008/layout/PictureStrips"/>
    <dgm:cxn modelId="{5933F4AD-05FD-4FA3-953B-CC563381F801}" type="presOf" srcId="{5FBE02A2-56D3-48BD-8770-C293386059E0}" destId="{F3B843A7-5950-4026-9774-D80CD2FB5260}" srcOrd="0" destOrd="0" presId="urn:microsoft.com/office/officeart/2008/layout/PictureStrips"/>
    <dgm:cxn modelId="{4B87E9B2-174B-42E2-BDC6-2A2FB8136100}" srcId="{D5EE14CF-76B8-433B-AED7-F6FC0D6F5F26}" destId="{5FBE02A2-56D3-48BD-8770-C293386059E0}" srcOrd="1" destOrd="0" parTransId="{FE0A7EF5-EF30-4933-928D-81DC4E2108FC}" sibTransId="{0C9157AB-B081-4108-A612-72C15E76BE89}"/>
    <dgm:cxn modelId="{5072E1BD-E24C-4A2D-9E7A-73C6B72276B0}" srcId="{D5EE14CF-76B8-433B-AED7-F6FC0D6F5F26}" destId="{FBDD7947-A125-492D-9D1C-B1F61109838E}" srcOrd="3" destOrd="0" parTransId="{959A7C9F-D505-4D76-A442-AF2316AE7164}" sibTransId="{76451906-A822-4304-9110-76DE0A5CA85F}"/>
    <dgm:cxn modelId="{7C5764CC-9253-4BFD-AE15-C8C6AB33A593}" type="presOf" srcId="{D5EE14CF-76B8-433B-AED7-F6FC0D6F5F26}" destId="{FA0B5EFC-8F14-4A1C-A441-0905EB8AE78C}" srcOrd="0" destOrd="0" presId="urn:microsoft.com/office/officeart/2008/layout/PictureStrips"/>
    <dgm:cxn modelId="{928D1BF5-E595-45CF-B2F0-1AA6AE89E208}" srcId="{D5EE14CF-76B8-433B-AED7-F6FC0D6F5F26}" destId="{8AA8EEB6-778D-457F-AA1F-7CFCC16EDC90}" srcOrd="2" destOrd="0" parTransId="{9490EBD3-AAB4-4422-BD07-552BB2FC4D8F}" sibTransId="{930E88C3-1C59-4FAE-B124-E56C52820697}"/>
    <dgm:cxn modelId="{CB461DF2-01AA-40F7-9191-BEA0DD2C072A}" type="presParOf" srcId="{FA0B5EFC-8F14-4A1C-A441-0905EB8AE78C}" destId="{AD7482EC-92B1-41B0-90F9-0A383FB04EE0}" srcOrd="0" destOrd="0" presId="urn:microsoft.com/office/officeart/2008/layout/PictureStrips"/>
    <dgm:cxn modelId="{8698FA29-2D87-4F69-A10B-C1C6E5668AC1}" type="presParOf" srcId="{AD7482EC-92B1-41B0-90F9-0A383FB04EE0}" destId="{57C5EDC7-F595-4487-B4C8-D1813D6A7E95}" srcOrd="0" destOrd="0" presId="urn:microsoft.com/office/officeart/2008/layout/PictureStrips"/>
    <dgm:cxn modelId="{EBAF010A-C341-4A08-9D42-6195375CF080}" type="presParOf" srcId="{AD7482EC-92B1-41B0-90F9-0A383FB04EE0}" destId="{73E1857A-9FA7-489B-93EE-58C670C70A9E}" srcOrd="1" destOrd="0" presId="urn:microsoft.com/office/officeart/2008/layout/PictureStrips"/>
    <dgm:cxn modelId="{DF3D72B3-5DF9-4643-AF73-40F42ECD9A8C}" type="presParOf" srcId="{FA0B5EFC-8F14-4A1C-A441-0905EB8AE78C}" destId="{BC0BE641-5AF4-47D9-98B8-317771A21AEE}" srcOrd="1" destOrd="0" presId="urn:microsoft.com/office/officeart/2008/layout/PictureStrips"/>
    <dgm:cxn modelId="{D3E9094D-6111-4D88-BDE1-E66B4A9C1D12}" type="presParOf" srcId="{FA0B5EFC-8F14-4A1C-A441-0905EB8AE78C}" destId="{8F2404BA-2D38-4FEB-87C8-72C8E912A222}" srcOrd="2" destOrd="0" presId="urn:microsoft.com/office/officeart/2008/layout/PictureStrips"/>
    <dgm:cxn modelId="{8D08D40D-4A58-41A9-B6F8-8A5A7E9AD1C4}" type="presParOf" srcId="{8F2404BA-2D38-4FEB-87C8-72C8E912A222}" destId="{F3B843A7-5950-4026-9774-D80CD2FB5260}" srcOrd="0" destOrd="0" presId="urn:microsoft.com/office/officeart/2008/layout/PictureStrips"/>
    <dgm:cxn modelId="{5E7B153E-7030-48DC-A2E5-EE5DCD9326B4}" type="presParOf" srcId="{8F2404BA-2D38-4FEB-87C8-72C8E912A222}" destId="{A9E896D7-6C2C-4819-8D7D-C30154BCFCDF}" srcOrd="1" destOrd="0" presId="urn:microsoft.com/office/officeart/2008/layout/PictureStrips"/>
    <dgm:cxn modelId="{5277DEDC-4D54-4A5C-B655-D4DD600CE3EB}" type="presParOf" srcId="{FA0B5EFC-8F14-4A1C-A441-0905EB8AE78C}" destId="{6DDC84F6-DF7F-4C95-A6DF-663D4E19D59A}" srcOrd="3" destOrd="0" presId="urn:microsoft.com/office/officeart/2008/layout/PictureStrips"/>
    <dgm:cxn modelId="{5101CBAE-7325-495A-8BC1-D410CD17B187}" type="presParOf" srcId="{FA0B5EFC-8F14-4A1C-A441-0905EB8AE78C}" destId="{747CF4A9-162F-4D0E-BE1A-8F23F7E8BE54}" srcOrd="4" destOrd="0" presId="urn:microsoft.com/office/officeart/2008/layout/PictureStrips"/>
    <dgm:cxn modelId="{07B27C19-3B81-4910-989D-970FE0576A1A}" type="presParOf" srcId="{747CF4A9-162F-4D0E-BE1A-8F23F7E8BE54}" destId="{CA7F63A5-DD06-4884-AEC0-DE23300A0286}" srcOrd="0" destOrd="0" presId="urn:microsoft.com/office/officeart/2008/layout/PictureStrips"/>
    <dgm:cxn modelId="{0354EEA4-9C43-46F9-B8FA-EB52B06EB0E8}" type="presParOf" srcId="{747CF4A9-162F-4D0E-BE1A-8F23F7E8BE54}" destId="{67404936-96FB-4FE4-BE5F-70BD10FE6B49}" srcOrd="1" destOrd="0" presId="urn:microsoft.com/office/officeart/2008/layout/PictureStrips"/>
    <dgm:cxn modelId="{F878BF01-E3B0-4839-A972-73EAA844F380}" type="presParOf" srcId="{FA0B5EFC-8F14-4A1C-A441-0905EB8AE78C}" destId="{F284D5E7-CFCF-4D3C-8DE2-0CE03F50EB45}" srcOrd="5" destOrd="0" presId="urn:microsoft.com/office/officeart/2008/layout/PictureStrips"/>
    <dgm:cxn modelId="{C7F380D1-6E6B-4C66-BEF1-CDC13F7FA258}" type="presParOf" srcId="{FA0B5EFC-8F14-4A1C-A441-0905EB8AE78C}" destId="{BD6906F9-D805-4898-B4AB-5514EB500741}" srcOrd="6" destOrd="0" presId="urn:microsoft.com/office/officeart/2008/layout/PictureStrips"/>
    <dgm:cxn modelId="{3CE75982-3EFB-4004-847D-34A270D6072E}" type="presParOf" srcId="{BD6906F9-D805-4898-B4AB-5514EB500741}" destId="{08F9D9F9-B7AC-451A-B027-1139FD5900A2}" srcOrd="0" destOrd="0" presId="urn:microsoft.com/office/officeart/2008/layout/PictureStrips"/>
    <dgm:cxn modelId="{BEBCC84B-8BB3-45D5-9DA7-040D51992F18}" type="presParOf" srcId="{BD6906F9-D805-4898-B4AB-5514EB500741}" destId="{3E462E21-A7CA-4A52-9F9F-FB9F620C30E1}" srcOrd="1" destOrd="0" presId="urn:microsoft.com/office/officeart/2008/layout/PictureStrip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7C5EDC7-F595-4487-B4C8-D1813D6A7E95}">
      <dsp:nvSpPr>
        <dsp:cNvPr id="0" name=""/>
        <dsp:cNvSpPr/>
      </dsp:nvSpPr>
      <dsp:spPr>
        <a:xfrm>
          <a:off x="175847"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1" kern="1200" dirty="0">
              <a:solidFill>
                <a:sysClr val="windowText" lastClr="000000">
                  <a:hueOff val="0"/>
                  <a:satOff val="0"/>
                  <a:lumOff val="0"/>
                  <a:alphaOff val="0"/>
                </a:sysClr>
              </a:solidFill>
              <a:latin typeface="Calibri" panose="020F0502020204030204"/>
              <a:ea typeface="+mn-ea"/>
              <a:cs typeface="+mn-cs"/>
            </a:rPr>
            <a:t>Louison</a:t>
          </a:r>
          <a:r>
            <a:rPr lang="fr-FR" sz="2800" kern="1200" dirty="0">
              <a:solidFill>
                <a:sysClr val="windowText" lastClr="000000">
                  <a:hueOff val="0"/>
                  <a:satOff val="0"/>
                  <a:lumOff val="0"/>
                  <a:alphaOff val="0"/>
                </a:sysClr>
              </a:solidFill>
              <a:latin typeface="Calibri" panose="020F0502020204030204"/>
              <a:ea typeface="+mn-ea"/>
              <a:cs typeface="+mn-cs"/>
            </a:rPr>
            <a:t>, fleuriste au marché de fleurs</a:t>
          </a:r>
          <a:endParaRPr lang="el-GR" sz="2800" kern="1200" dirty="0">
            <a:solidFill>
              <a:sysClr val="windowText" lastClr="000000">
                <a:hueOff val="0"/>
                <a:satOff val="0"/>
                <a:lumOff val="0"/>
                <a:alphaOff val="0"/>
              </a:sysClr>
            </a:solidFill>
            <a:latin typeface="Calibri" panose="020F0502020204030204"/>
            <a:ea typeface="+mn-ea"/>
            <a:cs typeface="+mn-cs"/>
          </a:endParaRPr>
        </a:p>
      </dsp:txBody>
      <dsp:txXfrm>
        <a:off x="175847" y="663998"/>
        <a:ext cx="4212106" cy="1316283"/>
      </dsp:txXfrm>
    </dsp:sp>
    <dsp:sp modelId="{73E1857A-9FA7-489B-93EE-58C670C70A9E}">
      <dsp:nvSpPr>
        <dsp:cNvPr id="0" name=""/>
        <dsp:cNvSpPr/>
      </dsp:nvSpPr>
      <dsp:spPr>
        <a:xfrm>
          <a:off x="342" y="473869"/>
          <a:ext cx="921398" cy="1382097"/>
        </a:xfrm>
        <a:prstGeom prst="rect">
          <a:avLst/>
        </a:prstGeom>
        <a:blipFill rotWithShape="1">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F3B843A7-5950-4026-9774-D80CD2FB5260}">
      <dsp:nvSpPr>
        <dsp:cNvPr id="0" name=""/>
        <dsp:cNvSpPr/>
      </dsp:nvSpPr>
      <dsp:spPr>
        <a:xfrm>
          <a:off x="4764401" y="663998"/>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1" kern="1200" dirty="0">
              <a:solidFill>
                <a:sysClr val="windowText" lastClr="000000">
                  <a:hueOff val="0"/>
                  <a:satOff val="0"/>
                  <a:lumOff val="0"/>
                  <a:alphaOff val="0"/>
                </a:sysClr>
              </a:solidFill>
              <a:latin typeface="Calibri" panose="020F0502020204030204"/>
              <a:ea typeface="+mn-ea"/>
              <a:cs typeface="+mn-cs"/>
            </a:rPr>
            <a:t>Pierre, </a:t>
          </a:r>
          <a:r>
            <a:rPr lang="fr-FR" sz="2800" kern="1200" dirty="0">
              <a:solidFill>
                <a:sysClr val="windowText" lastClr="000000">
                  <a:hueOff val="0"/>
                  <a:satOff val="0"/>
                  <a:lumOff val="0"/>
                  <a:alphaOff val="0"/>
                </a:sysClr>
              </a:solidFill>
              <a:latin typeface="Calibri" panose="020F0502020204030204"/>
              <a:ea typeface="+mn-ea"/>
              <a:cs typeface="+mn-cs"/>
            </a:rPr>
            <a:t>membre de l'assemblée nationale</a:t>
          </a:r>
          <a:endParaRPr lang="el-GR" sz="2800" kern="1200" dirty="0">
            <a:solidFill>
              <a:sysClr val="windowText" lastClr="000000">
                <a:hueOff val="0"/>
                <a:satOff val="0"/>
                <a:lumOff val="0"/>
                <a:alphaOff val="0"/>
              </a:sysClr>
            </a:solidFill>
            <a:latin typeface="Calibri" panose="020F0502020204030204"/>
            <a:ea typeface="+mn-ea"/>
            <a:cs typeface="+mn-cs"/>
          </a:endParaRPr>
        </a:p>
      </dsp:txBody>
      <dsp:txXfrm>
        <a:off x="4764401" y="663998"/>
        <a:ext cx="4212106" cy="1316283"/>
      </dsp:txXfrm>
    </dsp:sp>
    <dsp:sp modelId="{A9E896D7-6C2C-4819-8D7D-C30154BCFCDF}">
      <dsp:nvSpPr>
        <dsp:cNvPr id="0" name=""/>
        <dsp:cNvSpPr/>
      </dsp:nvSpPr>
      <dsp:spPr>
        <a:xfrm>
          <a:off x="4588897" y="473869"/>
          <a:ext cx="921398" cy="1382097"/>
        </a:xfrm>
        <a:prstGeom prst="rect">
          <a:avLst/>
        </a:prstGeom>
        <a:blipFill rotWithShape="1">
          <a:blip xmlns:r="http://schemas.openxmlformats.org/officeDocument/2006/relationships" r:embed="rId2"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CA7F63A5-DD06-4884-AEC0-DE23300A0286}">
      <dsp:nvSpPr>
        <dsp:cNvPr id="0" name=""/>
        <dsp:cNvSpPr/>
      </dsp:nvSpPr>
      <dsp:spPr>
        <a:xfrm>
          <a:off x="175847"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1" kern="1200" dirty="0">
              <a:solidFill>
                <a:sysClr val="windowText" lastClr="000000">
                  <a:hueOff val="0"/>
                  <a:satOff val="0"/>
                  <a:lumOff val="0"/>
                  <a:alphaOff val="0"/>
                </a:sysClr>
              </a:solidFill>
              <a:latin typeface="Calibri" panose="020F0502020204030204"/>
              <a:ea typeface="+mn-ea"/>
              <a:cs typeface="+mn-cs"/>
            </a:rPr>
            <a:t>Clément</a:t>
          </a:r>
          <a:r>
            <a:rPr lang="fr-FR" sz="2800" kern="1200" dirty="0">
              <a:solidFill>
                <a:sysClr val="windowText" lastClr="000000">
                  <a:hueOff val="0"/>
                  <a:satOff val="0"/>
                  <a:lumOff val="0"/>
                  <a:alphaOff val="0"/>
                </a:sysClr>
              </a:solidFill>
              <a:latin typeface="Calibri" panose="020F0502020204030204"/>
              <a:ea typeface="+mn-ea"/>
              <a:cs typeface="+mn-cs"/>
            </a:rPr>
            <a:t>, soldat de la garde nationale</a:t>
          </a:r>
          <a:endParaRPr lang="el-GR" sz="2800" kern="1200" dirty="0">
            <a:solidFill>
              <a:sysClr val="windowText" lastClr="000000">
                <a:hueOff val="0"/>
                <a:satOff val="0"/>
                <a:lumOff val="0"/>
                <a:alphaOff val="0"/>
              </a:sysClr>
            </a:solidFill>
            <a:latin typeface="Calibri" panose="020F0502020204030204"/>
            <a:ea typeface="+mn-ea"/>
            <a:cs typeface="+mn-cs"/>
          </a:endParaRPr>
        </a:p>
      </dsp:txBody>
      <dsp:txXfrm>
        <a:off x="175847" y="2321053"/>
        <a:ext cx="4212106" cy="1316283"/>
      </dsp:txXfrm>
    </dsp:sp>
    <dsp:sp modelId="{67404936-96FB-4FE4-BE5F-70BD10FE6B49}">
      <dsp:nvSpPr>
        <dsp:cNvPr id="0" name=""/>
        <dsp:cNvSpPr/>
      </dsp:nvSpPr>
      <dsp:spPr>
        <a:xfrm flipH="1">
          <a:off x="342" y="2130923"/>
          <a:ext cx="921398" cy="1382097"/>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Lst>
          </a:blip>
          <a:srcRect/>
          <a:stretch>
            <a:fillRect l="-36000" r="-36000"/>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8F9D9F9-B7AC-451A-B027-1139FD5900A2}">
      <dsp:nvSpPr>
        <dsp:cNvPr id="0" name=""/>
        <dsp:cNvSpPr/>
      </dsp:nvSpPr>
      <dsp:spPr>
        <a:xfrm>
          <a:off x="4764401" y="2321053"/>
          <a:ext cx="4212106" cy="1316283"/>
        </a:xfrm>
        <a:prstGeom prst="rect">
          <a:avLst/>
        </a:prstGeom>
        <a:solidFill>
          <a:sysClr val="window" lastClr="FFFFFF">
            <a:alpha val="40000"/>
            <a:hueOff val="0"/>
            <a:satOff val="0"/>
            <a:lumOff val="0"/>
            <a:alphaOff val="0"/>
          </a:sysClr>
        </a:solidFill>
        <a:ln w="6350" cap="flat" cmpd="sng" algn="ctr">
          <a:solidFill>
            <a:srgbClr val="4472C4">
              <a:hueOff val="0"/>
              <a:satOff val="0"/>
              <a:lumOff val="0"/>
              <a:alphaOff val="0"/>
            </a:srgb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891563" tIns="106680" rIns="106680" bIns="106680" numCol="1" spcCol="1270" anchor="ctr" anchorCtr="0">
          <a:noAutofit/>
        </a:bodyPr>
        <a:lstStyle/>
        <a:p>
          <a:pPr marL="0" lvl="0" indent="0" algn="l" defTabSz="1244600">
            <a:lnSpc>
              <a:spcPct val="90000"/>
            </a:lnSpc>
            <a:spcBef>
              <a:spcPct val="0"/>
            </a:spcBef>
            <a:spcAft>
              <a:spcPct val="35000"/>
            </a:spcAft>
            <a:buNone/>
          </a:pPr>
          <a:r>
            <a:rPr lang="fr-FR" sz="2800" b="1" kern="1200" dirty="0">
              <a:solidFill>
                <a:sysClr val="windowText" lastClr="000000">
                  <a:hueOff val="0"/>
                  <a:satOff val="0"/>
                  <a:lumOff val="0"/>
                  <a:alphaOff val="0"/>
                </a:sysClr>
              </a:solidFill>
              <a:latin typeface="Calibri" panose="020F0502020204030204"/>
              <a:ea typeface="+mn-ea"/>
              <a:cs typeface="+mn-cs"/>
            </a:rPr>
            <a:t>Marie Antoinette</a:t>
          </a:r>
          <a:r>
            <a:rPr lang="fr-FR" sz="2800" kern="1200" dirty="0">
              <a:solidFill>
                <a:sysClr val="windowText" lastClr="000000">
                  <a:hueOff val="0"/>
                  <a:satOff val="0"/>
                  <a:lumOff val="0"/>
                  <a:alphaOff val="0"/>
                </a:sysClr>
              </a:solidFill>
              <a:latin typeface="Calibri" panose="020F0502020204030204"/>
              <a:ea typeface="+mn-ea"/>
              <a:cs typeface="+mn-cs"/>
            </a:rPr>
            <a:t>, reine de France</a:t>
          </a:r>
          <a:endParaRPr lang="el-GR" sz="2800" kern="1200" dirty="0">
            <a:solidFill>
              <a:sysClr val="windowText" lastClr="000000">
                <a:hueOff val="0"/>
                <a:satOff val="0"/>
                <a:lumOff val="0"/>
                <a:alphaOff val="0"/>
              </a:sysClr>
            </a:solidFill>
            <a:latin typeface="Calibri" panose="020F0502020204030204"/>
            <a:ea typeface="+mn-ea"/>
            <a:cs typeface="+mn-cs"/>
          </a:endParaRPr>
        </a:p>
      </dsp:txBody>
      <dsp:txXfrm>
        <a:off x="4764401" y="2321053"/>
        <a:ext cx="4212106" cy="1316283"/>
      </dsp:txXfrm>
    </dsp:sp>
    <dsp:sp modelId="{3E462E21-A7CA-4A52-9F9F-FB9F620C30E1}">
      <dsp:nvSpPr>
        <dsp:cNvPr id="0" name=""/>
        <dsp:cNvSpPr/>
      </dsp:nvSpPr>
      <dsp:spPr>
        <a:xfrm flipH="1">
          <a:off x="4588897" y="2130923"/>
          <a:ext cx="921398" cy="1382097"/>
        </a:xfrm>
        <a:prstGeom prst="rect">
          <a:avLst/>
        </a:prstGeom>
        <a:blipFill rotWithShape="1">
          <a:blip xmlns:r="http://schemas.openxmlformats.org/officeDocument/2006/relationships" r:embed="rId4" cstate="screen">
            <a:extLst>
              <a:ext uri="{28A0092B-C50C-407E-A947-70E740481C1C}">
                <a14:useLocalDpi xmlns:a14="http://schemas.microsoft.com/office/drawing/2010/main"/>
              </a:ext>
            </a:extLst>
          </a:blip>
          <a:srcRect/>
          <a:stretch>
            <a:fillRect/>
          </a:stretch>
        </a:blip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κεφαλίδας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l-GR"/>
          </a:p>
        </p:txBody>
      </p:sp>
      <p:sp>
        <p:nvSpPr>
          <p:cNvPr id="3" name="Θέση ημερομηνίας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E91ED3C-8A14-46CD-946C-EAB92A12F466}" type="datetimeFigureOut">
              <a:rPr lang="el-GR" smtClean="0"/>
              <a:t>14/11/2022</a:t>
            </a:fld>
            <a:endParaRPr lang="el-GR"/>
          </a:p>
        </p:txBody>
      </p:sp>
      <p:sp>
        <p:nvSpPr>
          <p:cNvPr id="4" name="Θέση εικόνας διαφάνειας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l-GR"/>
          </a:p>
        </p:txBody>
      </p:sp>
      <p:sp>
        <p:nvSpPr>
          <p:cNvPr id="5" name="Θέση σημειώσεων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6" name="Θέση υποσέλιδου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l-GR"/>
          </a:p>
        </p:txBody>
      </p:sp>
      <p:sp>
        <p:nvSpPr>
          <p:cNvPr id="7" name="Θέση αριθμού διαφάνειας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97DEEB-8577-41FC-AEC4-435E7137C480}" type="slidenum">
              <a:rPr lang="el-GR" smtClean="0"/>
              <a:t>‹#›</a:t>
            </a:fld>
            <a:endParaRPr lang="el-GR"/>
          </a:p>
        </p:txBody>
      </p:sp>
    </p:spTree>
    <p:extLst>
      <p:ext uri="{BB962C8B-B14F-4D97-AF65-F5344CB8AC3E}">
        <p14:creationId xmlns:p14="http://schemas.microsoft.com/office/powerpoint/2010/main" val="12964067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a:t>
            </a:fld>
            <a:endParaRPr lang="el-GR"/>
          </a:p>
        </p:txBody>
      </p:sp>
    </p:spTree>
    <p:extLst>
      <p:ext uri="{BB962C8B-B14F-4D97-AF65-F5344CB8AC3E}">
        <p14:creationId xmlns:p14="http://schemas.microsoft.com/office/powerpoint/2010/main" val="2168620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4</a:t>
            </a:fld>
            <a:endParaRPr lang="el-GR"/>
          </a:p>
        </p:txBody>
      </p:sp>
    </p:spTree>
    <p:extLst>
      <p:ext uri="{BB962C8B-B14F-4D97-AF65-F5344CB8AC3E}">
        <p14:creationId xmlns:p14="http://schemas.microsoft.com/office/powerpoint/2010/main" val="2014834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a:p>
        </p:txBody>
      </p:sp>
      <p:sp>
        <p:nvSpPr>
          <p:cNvPr id="4" name="Θέση αριθμού διαφάνειας 3"/>
          <p:cNvSpPr>
            <a:spLocks noGrp="1"/>
          </p:cNvSpPr>
          <p:nvPr>
            <p:ph type="sldNum" sz="quarter" idx="5"/>
          </p:nvPr>
        </p:nvSpPr>
        <p:spPr/>
        <p:txBody>
          <a:bodyPr/>
          <a:lstStyle/>
          <a:p>
            <a:fld id="{1C97DEEB-8577-41FC-AEC4-435E7137C480}" type="slidenum">
              <a:rPr lang="el-GR" smtClean="0"/>
              <a:t>12</a:t>
            </a:fld>
            <a:endParaRPr lang="el-GR"/>
          </a:p>
        </p:txBody>
      </p:sp>
    </p:spTree>
    <p:extLst>
      <p:ext uri="{BB962C8B-B14F-4D97-AF65-F5344CB8AC3E}">
        <p14:creationId xmlns:p14="http://schemas.microsoft.com/office/powerpoint/2010/main" val="11351829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02EA43F-CAEE-444A-A9A4-FCF0953ADBE1}"/>
              </a:ext>
            </a:extLst>
          </p:cNvPr>
          <p:cNvSpPr>
            <a:spLocks noGrp="1"/>
          </p:cNvSpPr>
          <p:nvPr>
            <p:ph type="ctrTitle"/>
          </p:nvPr>
        </p:nvSpPr>
        <p:spPr>
          <a:xfrm>
            <a:off x="1524000" y="1122363"/>
            <a:ext cx="9144000" cy="2387600"/>
          </a:xfrm>
        </p:spPr>
        <p:txBody>
          <a:bodyPr anchor="b"/>
          <a:lstStyle>
            <a:lvl1pPr algn="ctr">
              <a:defRPr sz="6000"/>
            </a:lvl1pPr>
          </a:lstStyle>
          <a:p>
            <a:r>
              <a:rPr lang="el-GR"/>
              <a:t>Κάντε κλικ για να επεξεργαστείτε τον τίτλο υποδείγματος</a:t>
            </a:r>
          </a:p>
        </p:txBody>
      </p:sp>
      <p:sp>
        <p:nvSpPr>
          <p:cNvPr id="3" name="Υπότιτλος 2">
            <a:extLst>
              <a:ext uri="{FF2B5EF4-FFF2-40B4-BE49-F238E27FC236}">
                <a16:creationId xmlns:a16="http://schemas.microsoft.com/office/drawing/2014/main" id="{790FA22B-A76F-44B3-94FE-AADD8307857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l-GR"/>
              <a:t>Κάντε κλικ για να επεξεργαστείτε τον υπότιτλο του υποδείγματος</a:t>
            </a:r>
          </a:p>
        </p:txBody>
      </p:sp>
      <p:sp>
        <p:nvSpPr>
          <p:cNvPr id="4" name="Θέση ημερομηνίας 3">
            <a:extLst>
              <a:ext uri="{FF2B5EF4-FFF2-40B4-BE49-F238E27FC236}">
                <a16:creationId xmlns:a16="http://schemas.microsoft.com/office/drawing/2014/main" id="{0468F818-0EC7-4ED0-B0C4-03F60F37968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9E3669C-65FB-4861-93FD-289FE0F3853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040F0E9-7393-42B9-84DB-1D6831D9AF6F}"/>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361136188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Θέση ημερομηνίας 1">
            <a:extLst>
              <a:ext uri="{FF2B5EF4-FFF2-40B4-BE49-F238E27FC236}">
                <a16:creationId xmlns:a16="http://schemas.microsoft.com/office/drawing/2014/main" id="{AB730D76-3800-4667-847E-9AB16696E12D}"/>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3" name="Θέση υποσέλιδου 2">
            <a:extLst>
              <a:ext uri="{FF2B5EF4-FFF2-40B4-BE49-F238E27FC236}">
                <a16:creationId xmlns:a16="http://schemas.microsoft.com/office/drawing/2014/main" id="{0F440438-4EEE-46CA-A9FC-28FE2D5039DC}"/>
              </a:ext>
            </a:extLst>
          </p:cNvPr>
          <p:cNvSpPr>
            <a:spLocks noGrp="1"/>
          </p:cNvSpPr>
          <p:nvPr>
            <p:ph type="ftr" sz="quarter" idx="11"/>
          </p:nvPr>
        </p:nvSpPr>
        <p:spPr/>
        <p:txBody>
          <a:bodyPr/>
          <a:lstStyle/>
          <a:p>
            <a:endParaRPr lang="el-GR"/>
          </a:p>
        </p:txBody>
      </p:sp>
      <p:sp>
        <p:nvSpPr>
          <p:cNvPr id="4" name="Θέση αριθμού διαφάνειας 3">
            <a:extLst>
              <a:ext uri="{FF2B5EF4-FFF2-40B4-BE49-F238E27FC236}">
                <a16:creationId xmlns:a16="http://schemas.microsoft.com/office/drawing/2014/main" id="{D53630AA-66F1-4157-A636-5DA63E77544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7666243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391C6B2-F59B-43BF-B035-D5D77FAD8EA0}"/>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4896E79E-ED14-480C-9CCE-E47BD6E7B47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κειμένου 3">
            <a:extLst>
              <a:ext uri="{FF2B5EF4-FFF2-40B4-BE49-F238E27FC236}">
                <a16:creationId xmlns:a16="http://schemas.microsoft.com/office/drawing/2014/main" id="{A9054149-251E-4E3B-9617-5259EE10F80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8BFC9B8C-DD5C-4B9B-80CC-58BCD4902E49}"/>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0853DD22-4941-41CF-A78E-8E209C3B4DC9}"/>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C2DF7B50-AFC8-4BD0-B02B-1CAC87577A34}"/>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25494148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42988FF-F6EE-4E0A-BC4D-B2E9FF9570E7}"/>
              </a:ext>
            </a:extLst>
          </p:cNvPr>
          <p:cNvSpPr>
            <a:spLocks noGrp="1"/>
          </p:cNvSpPr>
          <p:nvPr>
            <p:ph type="title"/>
          </p:nvPr>
        </p:nvSpPr>
        <p:spPr>
          <a:xfrm>
            <a:off x="839788" y="457200"/>
            <a:ext cx="3932237" cy="1600200"/>
          </a:xfrm>
        </p:spPr>
        <p:txBody>
          <a:bodyPr anchor="b"/>
          <a:lstStyle>
            <a:lvl1pPr>
              <a:defRPr sz="3200"/>
            </a:lvl1pPr>
          </a:lstStyle>
          <a:p>
            <a:r>
              <a:rPr lang="el-GR"/>
              <a:t>Κάντε κλικ για να επεξεργαστείτε τον τίτλο υποδείγματος</a:t>
            </a:r>
          </a:p>
        </p:txBody>
      </p:sp>
      <p:sp>
        <p:nvSpPr>
          <p:cNvPr id="3" name="Θέση εικόνας 2">
            <a:extLst>
              <a:ext uri="{FF2B5EF4-FFF2-40B4-BE49-F238E27FC236}">
                <a16:creationId xmlns:a16="http://schemas.microsoft.com/office/drawing/2014/main" id="{5358831C-C073-4EE3-9736-C60396D0CB1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Θέση κειμένου 3">
            <a:extLst>
              <a:ext uri="{FF2B5EF4-FFF2-40B4-BE49-F238E27FC236}">
                <a16:creationId xmlns:a16="http://schemas.microsoft.com/office/drawing/2014/main" id="{5A0E9EC4-1EA4-4C9C-96F4-E57EE9C31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l-GR"/>
              <a:t>Στυλ κειμένου υποδείγματος</a:t>
            </a:r>
          </a:p>
        </p:txBody>
      </p:sp>
      <p:sp>
        <p:nvSpPr>
          <p:cNvPr id="5" name="Θέση ημερομηνίας 4">
            <a:extLst>
              <a:ext uri="{FF2B5EF4-FFF2-40B4-BE49-F238E27FC236}">
                <a16:creationId xmlns:a16="http://schemas.microsoft.com/office/drawing/2014/main" id="{3CDE7530-6627-4DA0-9AC8-EEB2E89C9490}"/>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AC065C53-7DA4-4FC6-BBFA-FC0551D89BCA}"/>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A348E328-3D9A-4DE4-A260-83829A7967C0}"/>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7358778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2B9B398-C51F-40AC-AFB7-C86B1100EF59}"/>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7BA5EC4D-3887-4262-A38D-FE823BA621F0}"/>
              </a:ext>
            </a:extLst>
          </p:cNvPr>
          <p:cNvSpPr>
            <a:spLocks noGrp="1"/>
          </p:cNvSpPr>
          <p:nvPr>
            <p:ph type="body" orient="vert" idx="1"/>
          </p:nvPr>
        </p:nvSpPr>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0DE87393-A048-465E-97CB-727E134C199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2EDA94FB-1099-44BA-A8DF-E12479917C7C}"/>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01F65E-CF0B-4B2E-9300-A156047F8C12}"/>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621415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Κατακόρυφος τίτλος 1">
            <a:extLst>
              <a:ext uri="{FF2B5EF4-FFF2-40B4-BE49-F238E27FC236}">
                <a16:creationId xmlns:a16="http://schemas.microsoft.com/office/drawing/2014/main" id="{F8936337-313B-487C-B82D-2A8F0E5F711A}"/>
              </a:ext>
            </a:extLst>
          </p:cNvPr>
          <p:cNvSpPr>
            <a:spLocks noGrp="1"/>
          </p:cNvSpPr>
          <p:nvPr>
            <p:ph type="title" orient="vert"/>
          </p:nvPr>
        </p:nvSpPr>
        <p:spPr>
          <a:xfrm>
            <a:off x="8724900" y="365125"/>
            <a:ext cx="2628900" cy="5811838"/>
          </a:xfrm>
        </p:spPr>
        <p:txBody>
          <a:bodyPr vert="eaVert"/>
          <a:lstStyle/>
          <a:p>
            <a:r>
              <a:rPr lang="el-GR"/>
              <a:t>Κάντε κλικ για να επεξεργαστείτε τον τίτλο υποδείγματος</a:t>
            </a:r>
          </a:p>
        </p:txBody>
      </p:sp>
      <p:sp>
        <p:nvSpPr>
          <p:cNvPr id="3" name="Θέση κατακόρυφου κειμένου 2">
            <a:extLst>
              <a:ext uri="{FF2B5EF4-FFF2-40B4-BE49-F238E27FC236}">
                <a16:creationId xmlns:a16="http://schemas.microsoft.com/office/drawing/2014/main" id="{38DFA7A1-3853-4F31-929F-B3CBE3094B9B}"/>
              </a:ext>
            </a:extLst>
          </p:cNvPr>
          <p:cNvSpPr>
            <a:spLocks noGrp="1"/>
          </p:cNvSpPr>
          <p:nvPr>
            <p:ph type="body" orient="vert" idx="1"/>
          </p:nvPr>
        </p:nvSpPr>
        <p:spPr>
          <a:xfrm>
            <a:off x="838200" y="365125"/>
            <a:ext cx="7734300" cy="5811838"/>
          </a:xfrm>
        </p:spPr>
        <p:txBody>
          <a:bodyPr vert="eaVert"/>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2F6C1029-0AB9-4C79-AA3B-F78C28010E8F}"/>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7DCA449A-8A44-43A1-BDC7-3AAC6162DF0E}"/>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E69A6C40-AED5-4E9C-8C1F-12CB5120D80B}"/>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9294240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fr-FR" noProof="0" dirty="0" err="1"/>
              <a:t>Κάντε</a:t>
            </a:r>
            <a:r>
              <a:rPr lang="fr-FR" noProof="0" dirty="0"/>
              <a:t> </a:t>
            </a:r>
            <a:r>
              <a:rPr lang="fr-FR" noProof="0" dirty="0" err="1"/>
              <a:t>κλικ</a:t>
            </a:r>
            <a:r>
              <a:rPr lang="fr-FR" noProof="0" dirty="0"/>
              <a:t> </a:t>
            </a:r>
            <a:r>
              <a:rPr lang="fr-FR" noProof="0" dirty="0" err="1"/>
              <a:t>γι</a:t>
            </a:r>
            <a:r>
              <a:rPr lang="fr-FR" noProof="0" dirty="0"/>
              <a:t>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00B0F0"/>
              </a:buClr>
              <a:buFont typeface="Courier New" panose="02070309020205020404" pitchFamily="49" charset="0"/>
              <a:buChar char="o"/>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fr-FR" noProof="0" dirty="0" err="1"/>
              <a:t>Στυλ</a:t>
            </a:r>
            <a:r>
              <a:rPr lang="fr-FR" noProof="0" dirty="0"/>
              <a:t> </a:t>
            </a:r>
            <a:r>
              <a:rPr lang="fr-FR" noProof="0" dirty="0" err="1"/>
              <a:t>κειμένου</a:t>
            </a:r>
            <a:r>
              <a:rPr lang="fr-FR" noProof="0" dirty="0"/>
              <a:t> υπ</a:t>
            </a:r>
            <a:r>
              <a:rPr lang="fr-FR" noProof="0" dirty="0" err="1"/>
              <a:t>οδείγμ</a:t>
            </a:r>
            <a:r>
              <a:rPr lang="fr-FR" noProof="0" dirty="0"/>
              <a:t>ατος</a:t>
            </a:r>
          </a:p>
          <a:p>
            <a:pPr lvl="1"/>
            <a:r>
              <a:rPr lang="fr-FR" noProof="0" dirty="0" err="1"/>
              <a:t>Δεύτερο</a:t>
            </a:r>
            <a:r>
              <a:rPr lang="fr-FR" noProof="0" dirty="0"/>
              <a:t> επίπ</a:t>
            </a:r>
            <a:r>
              <a:rPr lang="fr-FR" noProof="0" dirty="0" err="1"/>
              <a:t>εδο</a:t>
            </a:r>
            <a:endParaRPr lang="fr-FR" noProof="0" dirty="0"/>
          </a:p>
          <a:p>
            <a:pPr lvl="2"/>
            <a:r>
              <a:rPr lang="fr-FR" noProof="0" dirty="0" err="1"/>
              <a:t>Τρίτο</a:t>
            </a:r>
            <a:r>
              <a:rPr lang="fr-FR" noProof="0" dirty="0"/>
              <a:t> επίπ</a:t>
            </a:r>
            <a:r>
              <a:rPr lang="fr-FR" noProof="0" dirty="0" err="1"/>
              <a:t>εδο</a:t>
            </a:r>
            <a:endParaRPr lang="fr-FR" noProof="0" dirty="0"/>
          </a:p>
          <a:p>
            <a:pPr lvl="3"/>
            <a:r>
              <a:rPr lang="fr-FR" noProof="0" dirty="0" err="1"/>
              <a:t>Τέτ</a:t>
            </a:r>
            <a:r>
              <a:rPr lang="fr-FR" noProof="0" dirty="0"/>
              <a:t>αρτο επίπεδο</a:t>
            </a:r>
          </a:p>
          <a:p>
            <a:pPr lvl="4"/>
            <a:r>
              <a:rPr lang="fr-FR" noProof="0" dirty="0" err="1"/>
              <a:t>Πέμ</a:t>
            </a:r>
            <a:r>
              <a:rPr lang="fr-FR" noProof="0" dirty="0"/>
              <a:t>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fr-FR" noProof="0" smtClean="0"/>
              <a:t>14/11/2022</a:t>
            </a:fld>
            <a:endParaRPr lang="fr-FR" noProof="0" dirty="0"/>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fr-FR" noProof="0" dirty="0"/>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fr-FR" noProof="0" smtClean="0"/>
              <a:t>‹#›</a:t>
            </a:fld>
            <a:endParaRPr lang="fr-FR" noProof="0" dirty="0"/>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fr-FR" b="0" noProof="0" dirty="0">
                <a:solidFill>
                  <a:srgbClr val="1A7EBA"/>
                </a:solidFill>
                <a:effectLst/>
                <a:latin typeface="+mj-lt"/>
              </a:rPr>
              <a:t>Episode 1 - Du pain pour Paris!</a:t>
            </a:r>
          </a:p>
        </p:txBody>
      </p:sp>
      <p:grpSp>
        <p:nvGrpSpPr>
          <p:cNvPr id="10" name="Group 2">
            <a:extLst>
              <a:ext uri="{FF2B5EF4-FFF2-40B4-BE49-F238E27FC236}">
                <a16:creationId xmlns:a16="http://schemas.microsoft.com/office/drawing/2014/main" id="{7B179615-FECC-467A-BD87-8EF783B01192}"/>
              </a:ext>
            </a:extLst>
          </p:cNvPr>
          <p:cNvGrpSpPr>
            <a:grpSpLocks/>
          </p:cNvGrpSpPr>
          <p:nvPr userDrawn="1"/>
        </p:nvGrpSpPr>
        <p:grpSpPr bwMode="auto">
          <a:xfrm>
            <a:off x="723590" y="410368"/>
            <a:ext cx="11163610" cy="1096963"/>
            <a:chOff x="106688099" y="105404054"/>
            <a:chExt cx="5843219" cy="30109854"/>
          </a:xfrm>
        </p:grpSpPr>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fr-FR" noProof="0" dirty="0"/>
            </a:p>
          </p:txBody>
        </p:sp>
        <p:sp>
          <p:nvSpPr>
            <p:cNvPr id="12" name="Oval 4">
              <a:extLst>
                <a:ext uri="{FF2B5EF4-FFF2-40B4-BE49-F238E27FC236}">
                  <a16:creationId xmlns:a16="http://schemas.microsoft.com/office/drawing/2014/main" id="{D2AAFC2C-CEAE-44AF-A3DD-8865B60964E3}"/>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fr-FR" noProof="0" dirty="0"/>
            </a:p>
          </p:txBody>
        </p:sp>
      </p:grpSp>
    </p:spTree>
    <p:extLst>
      <p:ext uri="{BB962C8B-B14F-4D97-AF65-F5344CB8AC3E}">
        <p14:creationId xmlns:p14="http://schemas.microsoft.com/office/powerpoint/2010/main" val="177506685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2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a:xfrm>
            <a:off x="838200" y="560788"/>
            <a:ext cx="10515600" cy="836809"/>
          </a:xfrm>
          <a:solidFill>
            <a:schemeClr val="bg1">
              <a:lumMod val="95000"/>
            </a:schemeClr>
          </a:solidFill>
        </p:spPr>
        <p:txBody>
          <a:bodyPr/>
          <a:lstStyle>
            <a:lvl1pPr marL="571500" indent="-571500">
              <a:buClr>
                <a:srgbClr val="F68122"/>
              </a:buClr>
              <a:buFont typeface="Wingdings" panose="05000000000000000000" pitchFamily="2" charset="2"/>
              <a:buChar char="§"/>
              <a:defRPr b="1">
                <a:solidFill>
                  <a:schemeClr val="tx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838200" y="1576984"/>
            <a:ext cx="10515600" cy="4599979"/>
          </a:xfrm>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Du pain pour Paris!</a:t>
            </a:r>
            <a:endParaRPr lang="el-GR" b="0" dirty="0">
              <a:solidFill>
                <a:srgbClr val="1A7EBA"/>
              </a:solidFill>
              <a:effectLst/>
              <a:latin typeface="+mj-lt"/>
            </a:endParaRPr>
          </a:p>
        </p:txBody>
      </p:sp>
    </p:spTree>
    <p:extLst>
      <p:ext uri="{BB962C8B-B14F-4D97-AF65-F5344CB8AC3E}">
        <p14:creationId xmlns:p14="http://schemas.microsoft.com/office/powerpoint/2010/main" val="227922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Τίτλος και περιεχόμενο">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a:xfrm>
            <a:off x="442452" y="884903"/>
            <a:ext cx="11356258" cy="5292060"/>
          </a:xfrm>
          <a:solidFill>
            <a:schemeClr val="bg1">
              <a:lumMod val="95000"/>
            </a:schemeClr>
          </a:solidFill>
        </p:spPr>
        <p:txBody>
          <a:bodyPr/>
          <a:lstStyle>
            <a:lvl1pPr marL="0" indent="0">
              <a:lnSpc>
                <a:spcPct val="100000"/>
              </a:lnSpc>
              <a:spcBef>
                <a:spcPts val="600"/>
              </a:spcBef>
              <a:spcAft>
                <a:spcPts val="600"/>
              </a:spcAft>
              <a:buClr>
                <a:srgbClr val="92D050"/>
              </a:buClr>
              <a:buFont typeface="Wingdings" panose="05000000000000000000" pitchFamily="2" charset="2"/>
              <a:buNone/>
              <a:defRPr/>
            </a:lvl1pPr>
            <a:lvl2pPr marL="457200" indent="0">
              <a:lnSpc>
                <a:spcPct val="100000"/>
              </a:lnSpc>
              <a:spcBef>
                <a:spcPts val="600"/>
              </a:spcBef>
              <a:spcAft>
                <a:spcPts val="600"/>
              </a:spcAft>
              <a:buClr>
                <a:srgbClr val="92D050"/>
              </a:buClr>
              <a:buFont typeface="Wingdings" panose="05000000000000000000" pitchFamily="2" charset="2"/>
              <a:buNone/>
              <a:defRPr/>
            </a:lvl2pPr>
            <a:lvl3pPr marL="914400" indent="0">
              <a:lnSpc>
                <a:spcPct val="100000"/>
              </a:lnSpc>
              <a:spcBef>
                <a:spcPts val="600"/>
              </a:spcBef>
              <a:spcAft>
                <a:spcPts val="600"/>
              </a:spcAft>
              <a:buClr>
                <a:srgbClr val="92D050"/>
              </a:buClr>
              <a:buFont typeface="Wingdings" panose="05000000000000000000" pitchFamily="2" charset="2"/>
              <a:buNone/>
              <a:defRPr/>
            </a:lvl3pPr>
            <a:lvl4pPr marL="1371600" indent="0">
              <a:lnSpc>
                <a:spcPct val="100000"/>
              </a:lnSpc>
              <a:spcBef>
                <a:spcPts val="600"/>
              </a:spcBef>
              <a:spcAft>
                <a:spcPts val="600"/>
              </a:spcAft>
              <a:buClr>
                <a:srgbClr val="92D050"/>
              </a:buClr>
              <a:buFont typeface="Wingdings" panose="05000000000000000000" pitchFamily="2" charset="2"/>
              <a:buNone/>
              <a:defRPr/>
            </a:lvl4pPr>
            <a:lvl5pPr marL="1828800" indent="0">
              <a:lnSpc>
                <a:spcPct val="100000"/>
              </a:lnSpc>
              <a:spcBef>
                <a:spcPts val="600"/>
              </a:spcBef>
              <a:spcAft>
                <a:spcPts val="600"/>
              </a:spcAft>
              <a:buClr>
                <a:srgbClr val="92D050"/>
              </a:buClr>
              <a:buFont typeface="Wingdings" panose="05000000000000000000" pitchFamily="2" charset="2"/>
              <a:buNone/>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9" name="TextBox 8">
            <a:extLst>
              <a:ext uri="{FF2B5EF4-FFF2-40B4-BE49-F238E27FC236}">
                <a16:creationId xmlns:a16="http://schemas.microsoft.com/office/drawing/2014/main" id="{F0AA95BB-4C00-4CD6-847A-4512B8C81B17}"/>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Du pain pour Paris!</a:t>
            </a:r>
            <a:endParaRPr lang="el-GR" b="0" dirty="0">
              <a:solidFill>
                <a:srgbClr val="1A7EBA"/>
              </a:solidFill>
              <a:effectLst/>
              <a:latin typeface="+mj-lt"/>
            </a:endParaRPr>
          </a:p>
        </p:txBody>
      </p:sp>
      <p:sp>
        <p:nvSpPr>
          <p:cNvPr id="10" name="TextBox 9">
            <a:extLst>
              <a:ext uri="{FF2B5EF4-FFF2-40B4-BE49-F238E27FC236}">
                <a16:creationId xmlns:a16="http://schemas.microsoft.com/office/drawing/2014/main" id="{BA19CCD9-49C9-4D26-8BD8-22747F180ED6}"/>
              </a:ext>
            </a:extLst>
          </p:cNvPr>
          <p:cNvSpPr txBox="1"/>
          <p:nvPr userDrawn="1"/>
        </p:nvSpPr>
        <p:spPr>
          <a:xfrm>
            <a:off x="6009968" y="0"/>
            <a:ext cx="6120580" cy="423321"/>
          </a:xfrm>
          <a:prstGeom prst="rect">
            <a:avLst/>
          </a:prstGeom>
          <a:noFill/>
        </p:spPr>
        <p:txBody>
          <a:bodyPr wrap="square">
            <a:spAutoFit/>
          </a:bodyPr>
          <a:lstStyle/>
          <a:p>
            <a:pPr marL="274320" indent="-274320" algn="r">
              <a:lnSpc>
                <a:spcPct val="130000"/>
              </a:lnSpc>
              <a:spcAft>
                <a:spcPts val="2400"/>
              </a:spcAft>
            </a:pPr>
            <a:r>
              <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La suite de </a:t>
            </a:r>
            <a:r>
              <a:rPr lang="en-GB" sz="1800" b="0" kern="0" dirty="0" err="1">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rPr>
              <a:t>l'histoire</a:t>
            </a:r>
            <a:endParaRPr lang="en-GB" sz="1800" b="0" kern="0" dirty="0">
              <a:solidFill>
                <a:srgbClr val="F68121"/>
              </a:solidFill>
              <a:effectLst/>
              <a:latin typeface="Calibri Light" panose="020F0302020204030204" pitchFamily="34" charset="0"/>
              <a:ea typeface="Yu Gothic Light" panose="020B0300000000000000" pitchFamily="34" charset="-128"/>
              <a:cs typeface="Times New Roman" panose="02020603050405020304" pitchFamily="18" charset="0"/>
            </a:endParaRPr>
          </a:p>
        </p:txBody>
      </p:sp>
    </p:spTree>
    <p:extLst>
      <p:ext uri="{BB962C8B-B14F-4D97-AF65-F5344CB8AC3E}">
        <p14:creationId xmlns:p14="http://schemas.microsoft.com/office/powerpoint/2010/main" val="6363339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1_Τίτλος και περιεχόμενο">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5D5A3A1-8DCB-4F69-A9A3-C33C7978F5CB}"/>
              </a:ext>
            </a:extLst>
          </p:cNvPr>
          <p:cNvSpPr>
            <a:spLocks noGrp="1"/>
          </p:cNvSpPr>
          <p:nvPr>
            <p:ph type="title"/>
          </p:nvPr>
        </p:nvSpPr>
        <p:spPr/>
        <p:txBody>
          <a:bodyPr/>
          <a:lstStyle>
            <a:lvl1pPr>
              <a:defRPr b="1">
                <a:solidFill>
                  <a:srgbClr val="F68121"/>
                </a:solidFill>
              </a:defRPr>
            </a:lvl1pPr>
          </a:lstStyle>
          <a:p>
            <a:r>
              <a:rPr lang="el-GR" dirty="0"/>
              <a:t>Κάντε κλικ για να επεξεργαστείτε τον τίτλο </a:t>
            </a:r>
          </a:p>
        </p:txBody>
      </p:sp>
      <p:sp>
        <p:nvSpPr>
          <p:cNvPr id="3" name="Θέση περιεχομένου 2">
            <a:extLst>
              <a:ext uri="{FF2B5EF4-FFF2-40B4-BE49-F238E27FC236}">
                <a16:creationId xmlns:a16="http://schemas.microsoft.com/office/drawing/2014/main" id="{A534C63D-070B-4DE5-9B4E-AADE388B3ABB}"/>
              </a:ext>
            </a:extLst>
          </p:cNvPr>
          <p:cNvSpPr>
            <a:spLocks noGrp="1"/>
          </p:cNvSpPr>
          <p:nvPr>
            <p:ph idx="1"/>
          </p:nvPr>
        </p:nvSpPr>
        <p:spPr/>
        <p:txBody>
          <a:bodyPr/>
          <a:lstStyle>
            <a:lvl1pPr marL="228600" indent="-228600">
              <a:lnSpc>
                <a:spcPct val="100000"/>
              </a:lnSpc>
              <a:spcBef>
                <a:spcPts val="600"/>
              </a:spcBef>
              <a:spcAft>
                <a:spcPts val="600"/>
              </a:spcAft>
              <a:buClr>
                <a:srgbClr val="92D050"/>
              </a:buClr>
              <a:buFont typeface="Wingdings" panose="05000000000000000000" pitchFamily="2" charset="2"/>
              <a:buChar char="§"/>
              <a:defRPr/>
            </a:lvl1pPr>
            <a:lvl2pPr marL="685800" indent="-228600">
              <a:lnSpc>
                <a:spcPct val="100000"/>
              </a:lnSpc>
              <a:spcBef>
                <a:spcPts val="600"/>
              </a:spcBef>
              <a:spcAft>
                <a:spcPts val="600"/>
              </a:spcAft>
              <a:buClr>
                <a:srgbClr val="92D050"/>
              </a:buClr>
              <a:buFont typeface="Wingdings" panose="05000000000000000000" pitchFamily="2" charset="2"/>
              <a:buChar char="§"/>
              <a:defRPr/>
            </a:lvl2pPr>
            <a:lvl3pPr marL="1143000" indent="-228600">
              <a:lnSpc>
                <a:spcPct val="100000"/>
              </a:lnSpc>
              <a:spcBef>
                <a:spcPts val="600"/>
              </a:spcBef>
              <a:spcAft>
                <a:spcPts val="600"/>
              </a:spcAft>
              <a:buClr>
                <a:srgbClr val="92D050"/>
              </a:buClr>
              <a:buFont typeface="Wingdings" panose="05000000000000000000" pitchFamily="2" charset="2"/>
              <a:buChar char="§"/>
              <a:defRPr/>
            </a:lvl3pPr>
            <a:lvl4pPr marL="1600200" indent="-228600">
              <a:lnSpc>
                <a:spcPct val="100000"/>
              </a:lnSpc>
              <a:spcBef>
                <a:spcPts val="600"/>
              </a:spcBef>
              <a:spcAft>
                <a:spcPts val="600"/>
              </a:spcAft>
              <a:buClr>
                <a:srgbClr val="92D050"/>
              </a:buClr>
              <a:buFont typeface="Wingdings" panose="05000000000000000000" pitchFamily="2" charset="2"/>
              <a:buChar char="§"/>
              <a:defRPr/>
            </a:lvl4pPr>
            <a:lvl5pPr marL="2057400" indent="-228600">
              <a:lnSpc>
                <a:spcPct val="100000"/>
              </a:lnSpc>
              <a:spcBef>
                <a:spcPts val="600"/>
              </a:spcBef>
              <a:spcAft>
                <a:spcPts val="600"/>
              </a:spcAft>
              <a:buClr>
                <a:srgbClr val="92D050"/>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ημερομηνίας 3">
            <a:extLst>
              <a:ext uri="{FF2B5EF4-FFF2-40B4-BE49-F238E27FC236}">
                <a16:creationId xmlns:a16="http://schemas.microsoft.com/office/drawing/2014/main" id="{3680B6A5-E688-43C9-8AB4-50BAA62B6A9A}"/>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9CBB56D0-4E3C-4E0E-AC4E-3F7E8B6D9D38}"/>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5A407311-8513-4AB3-8129-24BEF2EACD35}"/>
              </a:ext>
            </a:extLst>
          </p:cNvPr>
          <p:cNvSpPr>
            <a:spLocks noGrp="1"/>
          </p:cNvSpPr>
          <p:nvPr>
            <p:ph type="sldNum" sz="quarter" idx="12"/>
          </p:nvPr>
        </p:nvSpPr>
        <p:spPr/>
        <p:txBody>
          <a:bodyPr/>
          <a:lstStyle/>
          <a:p>
            <a:fld id="{136D7885-E889-4D13-BFCF-8FE379ADA7D9}" type="slidenum">
              <a:rPr lang="el-GR" smtClean="0"/>
              <a:t>‹#›</a:t>
            </a:fld>
            <a:endParaRPr lang="el-GR"/>
          </a:p>
        </p:txBody>
      </p:sp>
      <p:pic>
        <p:nvPicPr>
          <p:cNvPr id="7" name="image28.jpg">
            <a:extLst>
              <a:ext uri="{FF2B5EF4-FFF2-40B4-BE49-F238E27FC236}">
                <a16:creationId xmlns:a16="http://schemas.microsoft.com/office/drawing/2014/main" id="{3B63FC9E-F58B-4F94-BAAF-0EC41D7B86F9}"/>
              </a:ext>
            </a:extLst>
          </p:cNvPr>
          <p:cNvPicPr/>
          <p:nvPr userDrawn="1"/>
        </p:nvPicPr>
        <p:blipFill rotWithShape="1">
          <a:blip r:embed="rId2"/>
          <a:srcRect r="53850"/>
          <a:stretch/>
        </p:blipFill>
        <p:spPr>
          <a:xfrm>
            <a:off x="11251580" y="6176963"/>
            <a:ext cx="858644" cy="602361"/>
          </a:xfrm>
          <a:prstGeom prst="rect">
            <a:avLst/>
          </a:prstGeom>
          <a:ln/>
        </p:spPr>
      </p:pic>
      <p:sp>
        <p:nvSpPr>
          <p:cNvPr id="11" name="Rectangle 3" hidden="1">
            <a:extLst>
              <a:ext uri="{FF2B5EF4-FFF2-40B4-BE49-F238E27FC236}">
                <a16:creationId xmlns:a16="http://schemas.microsoft.com/office/drawing/2014/main" id="{8E2A031B-2C1C-40CD-90F9-2F059A534632}"/>
              </a:ext>
            </a:extLst>
          </p:cNvPr>
          <p:cNvSpPr>
            <a:spLocks noChangeArrowheads="1"/>
          </p:cNvSpPr>
          <p:nvPr/>
        </p:nvSpPr>
        <p:spPr bwMode="auto">
          <a:xfrm>
            <a:off x="723590" y="410376"/>
            <a:ext cx="11163610" cy="70532"/>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TextBox 9">
            <a:extLst>
              <a:ext uri="{FF2B5EF4-FFF2-40B4-BE49-F238E27FC236}">
                <a16:creationId xmlns:a16="http://schemas.microsoft.com/office/drawing/2014/main" id="{E2F89DE5-218D-40A4-B959-C9135A45C060}"/>
              </a:ext>
            </a:extLst>
          </p:cNvPr>
          <p:cNvSpPr txBox="1"/>
          <p:nvPr userDrawn="1"/>
        </p:nvSpPr>
        <p:spPr>
          <a:xfrm>
            <a:off x="13011" y="12069"/>
            <a:ext cx="3568389" cy="369332"/>
          </a:xfrm>
          <a:prstGeom prst="rect">
            <a:avLst/>
          </a:prstGeom>
          <a:solidFill>
            <a:schemeClr val="bg1"/>
          </a:solidFill>
        </p:spPr>
        <p:txBody>
          <a:bodyPr wrap="square">
            <a:spAutoFit/>
          </a:bodyPr>
          <a:lstStyle/>
          <a:p>
            <a:pPr algn="l"/>
            <a:r>
              <a:rPr lang="en-US" b="0" dirty="0">
                <a:solidFill>
                  <a:srgbClr val="1A7EBA"/>
                </a:solidFill>
                <a:effectLst/>
                <a:latin typeface="+mj-lt"/>
              </a:rPr>
              <a:t>Episode 1 - Du pain pour Paris!</a:t>
            </a:r>
            <a:endParaRPr lang="el-GR" b="0" dirty="0">
              <a:solidFill>
                <a:srgbClr val="1A7EBA"/>
              </a:solidFill>
              <a:effectLst/>
              <a:latin typeface="+mj-lt"/>
            </a:endParaRPr>
          </a:p>
        </p:txBody>
      </p:sp>
    </p:spTree>
    <p:extLst>
      <p:ext uri="{BB962C8B-B14F-4D97-AF65-F5344CB8AC3E}">
        <p14:creationId xmlns:p14="http://schemas.microsoft.com/office/powerpoint/2010/main" val="9293216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7F46B6C-2352-4CB1-8334-31516C4DC588}"/>
              </a:ext>
            </a:extLst>
          </p:cNvPr>
          <p:cNvSpPr>
            <a:spLocks noGrp="1"/>
          </p:cNvSpPr>
          <p:nvPr>
            <p:ph type="title"/>
          </p:nvPr>
        </p:nvSpPr>
        <p:spPr>
          <a:xfrm>
            <a:off x="831850" y="1709738"/>
            <a:ext cx="10515600" cy="2852737"/>
          </a:xfrm>
        </p:spPr>
        <p:txBody>
          <a:bodyPr anchor="b"/>
          <a:lstStyle>
            <a:lvl1pPr>
              <a:defRPr sz="6000"/>
            </a:lvl1p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3D6A3993-2FD9-4A63-B8C1-5EFB964120D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l-GR"/>
              <a:t>Στυλ κειμένου υποδείγματος</a:t>
            </a:r>
          </a:p>
        </p:txBody>
      </p:sp>
      <p:sp>
        <p:nvSpPr>
          <p:cNvPr id="4" name="Θέση ημερομηνίας 3">
            <a:extLst>
              <a:ext uri="{FF2B5EF4-FFF2-40B4-BE49-F238E27FC236}">
                <a16:creationId xmlns:a16="http://schemas.microsoft.com/office/drawing/2014/main" id="{6D30551B-0776-4F74-9F5C-8806A0B9F168}"/>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83E10B84-1894-490C-9EBF-55CC01676879}"/>
              </a:ext>
            </a:extLst>
          </p:cNvPr>
          <p:cNvSpPr>
            <a:spLocks noGrp="1"/>
          </p:cNvSpPr>
          <p:nvPr>
            <p:ph type="ftr" sz="quarter" idx="11"/>
          </p:nvPr>
        </p:nvSpPr>
        <p:spPr/>
        <p:txBody>
          <a:bodyPr/>
          <a:lstStyle/>
          <a:p>
            <a:endParaRPr lang="el-GR"/>
          </a:p>
        </p:txBody>
      </p:sp>
      <p:sp>
        <p:nvSpPr>
          <p:cNvPr id="6" name="Θέση αριθμού διαφάνειας 5">
            <a:extLst>
              <a:ext uri="{FF2B5EF4-FFF2-40B4-BE49-F238E27FC236}">
                <a16:creationId xmlns:a16="http://schemas.microsoft.com/office/drawing/2014/main" id="{98E68096-FB8B-4E59-8DD2-9F6647168B6E}"/>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12764051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A936FD3-F260-4635-A350-A0085EAC482A}"/>
              </a:ext>
            </a:extLst>
          </p:cNvPr>
          <p:cNvSpPr>
            <a:spLocks noGrp="1"/>
          </p:cNvSpPr>
          <p:nvPr>
            <p:ph type="title"/>
          </p:nvPr>
        </p:nvSpPr>
        <p:spPr/>
        <p:txBody>
          <a:bodyPr>
            <a:normAutofit/>
          </a:bodyPr>
          <a:lstStyle>
            <a:lvl1pPr>
              <a:defRPr lang="el-GR" sz="4400" b="1" kern="1200" dirty="0">
                <a:solidFill>
                  <a:srgbClr val="F68121"/>
                </a:solidFill>
                <a:latin typeface="+mj-lt"/>
                <a:ea typeface="+mj-ea"/>
                <a:cs typeface="+mj-cs"/>
              </a:defRPr>
            </a:lvl1pPr>
          </a:lstStyle>
          <a:p>
            <a:r>
              <a:rPr lang="el-GR" dirty="0"/>
              <a:t>Κάντε κλικ για να επεξεργαστείτε τον τίτλο υποδείγματος</a:t>
            </a:r>
          </a:p>
        </p:txBody>
      </p:sp>
      <p:sp>
        <p:nvSpPr>
          <p:cNvPr id="3" name="Θέση περιεχομένου 2">
            <a:extLst>
              <a:ext uri="{FF2B5EF4-FFF2-40B4-BE49-F238E27FC236}">
                <a16:creationId xmlns:a16="http://schemas.microsoft.com/office/drawing/2014/main" id="{E7409BE2-7247-4796-91A1-2385930C1F71}"/>
              </a:ext>
            </a:extLst>
          </p:cNvPr>
          <p:cNvSpPr>
            <a:spLocks noGrp="1"/>
          </p:cNvSpPr>
          <p:nvPr>
            <p:ph sz="half" idx="1"/>
          </p:nvPr>
        </p:nvSpPr>
        <p:spPr>
          <a:xfrm>
            <a:off x="838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4" name="Θέση περιεχομένου 3">
            <a:extLst>
              <a:ext uri="{FF2B5EF4-FFF2-40B4-BE49-F238E27FC236}">
                <a16:creationId xmlns:a16="http://schemas.microsoft.com/office/drawing/2014/main" id="{4346C2E3-D65F-42BB-8BF4-2B3F8E7958E2}"/>
              </a:ext>
            </a:extLst>
          </p:cNvPr>
          <p:cNvSpPr>
            <a:spLocks noGrp="1"/>
          </p:cNvSpPr>
          <p:nvPr>
            <p:ph sz="half" idx="2"/>
          </p:nvPr>
        </p:nvSpPr>
        <p:spPr>
          <a:xfrm>
            <a:off x="6172200" y="1825625"/>
            <a:ext cx="5181600" cy="4351338"/>
          </a:xfrm>
        </p:spPr>
        <p:txBody>
          <a:bodyPr/>
          <a:lstStyle>
            <a:lvl1pPr marL="228600" indent="-228600">
              <a:buClr>
                <a:srgbClr val="80C141"/>
              </a:buClr>
              <a:buFont typeface="Wingdings" panose="05000000000000000000" pitchFamily="2" charset="2"/>
              <a:buChar char="§"/>
              <a:defRPr/>
            </a:lvl1pPr>
            <a:lvl2pPr marL="685800" indent="-228600">
              <a:buClr>
                <a:srgbClr val="1A7EBA"/>
              </a:buClr>
              <a:buFont typeface="Wingdings" panose="05000000000000000000" pitchFamily="2" charset="2"/>
              <a:buChar char="§"/>
              <a:defRPr sz="2800"/>
            </a:lvl2pPr>
            <a:lvl3pPr marL="1143000" indent="-228600">
              <a:buClr>
                <a:srgbClr val="80C141"/>
              </a:buClr>
              <a:buFont typeface="Wingdings" panose="05000000000000000000" pitchFamily="2" charset="2"/>
              <a:buChar char="§"/>
              <a:defRPr/>
            </a:lvl3pPr>
            <a:lvl4pPr marL="1600200" indent="-228600">
              <a:buClr>
                <a:srgbClr val="80C141"/>
              </a:buClr>
              <a:buFont typeface="Wingdings" panose="05000000000000000000" pitchFamily="2" charset="2"/>
              <a:buChar char="§"/>
              <a:defRPr/>
            </a:lvl4pPr>
            <a:lvl5pPr marL="2057400" indent="-228600">
              <a:buClr>
                <a:srgbClr val="80C141"/>
              </a:buClr>
              <a:buFont typeface="Wingdings" panose="05000000000000000000" pitchFamily="2" charset="2"/>
              <a:buChar char="§"/>
              <a:defRPr/>
            </a:lvl5pPr>
          </a:lstStyle>
          <a:p>
            <a:pPr lvl="0"/>
            <a:r>
              <a:rPr lang="el-GR" dirty="0"/>
              <a:t>Στυλ κειμένου υποδείγματος</a:t>
            </a:r>
          </a:p>
          <a:p>
            <a:pPr lvl="1"/>
            <a:r>
              <a:rPr lang="el-GR" dirty="0"/>
              <a:t>Δεύτερο επίπεδο</a:t>
            </a:r>
          </a:p>
          <a:p>
            <a:pPr lvl="2"/>
            <a:r>
              <a:rPr lang="el-GR" dirty="0"/>
              <a:t>Τρίτο επίπεδο</a:t>
            </a:r>
          </a:p>
          <a:p>
            <a:pPr lvl="3"/>
            <a:r>
              <a:rPr lang="el-GR" dirty="0"/>
              <a:t>Τέταρτο επίπεδο</a:t>
            </a:r>
          </a:p>
          <a:p>
            <a:pPr lvl="4"/>
            <a:r>
              <a:rPr lang="el-GR" dirty="0"/>
              <a:t>Πέμπτο επίπεδο</a:t>
            </a:r>
          </a:p>
        </p:txBody>
      </p:sp>
      <p:sp>
        <p:nvSpPr>
          <p:cNvPr id="5" name="Θέση ημερομηνίας 4">
            <a:extLst>
              <a:ext uri="{FF2B5EF4-FFF2-40B4-BE49-F238E27FC236}">
                <a16:creationId xmlns:a16="http://schemas.microsoft.com/office/drawing/2014/main" id="{8B36BC90-3BEB-42D5-99CA-4BA1645A4BCB}"/>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6" name="Θέση υποσέλιδου 5">
            <a:extLst>
              <a:ext uri="{FF2B5EF4-FFF2-40B4-BE49-F238E27FC236}">
                <a16:creationId xmlns:a16="http://schemas.microsoft.com/office/drawing/2014/main" id="{7CCCAE44-8DAB-49EB-B97D-37EBCB1F8CC6}"/>
              </a:ext>
            </a:extLst>
          </p:cNvPr>
          <p:cNvSpPr>
            <a:spLocks noGrp="1"/>
          </p:cNvSpPr>
          <p:nvPr>
            <p:ph type="ftr" sz="quarter" idx="11"/>
          </p:nvPr>
        </p:nvSpPr>
        <p:spPr/>
        <p:txBody>
          <a:bodyPr/>
          <a:lstStyle/>
          <a:p>
            <a:endParaRPr lang="el-GR"/>
          </a:p>
        </p:txBody>
      </p:sp>
      <p:sp>
        <p:nvSpPr>
          <p:cNvPr id="7" name="Θέση αριθμού διαφάνειας 6">
            <a:extLst>
              <a:ext uri="{FF2B5EF4-FFF2-40B4-BE49-F238E27FC236}">
                <a16:creationId xmlns:a16="http://schemas.microsoft.com/office/drawing/2014/main" id="{93A6EED3-1288-42AC-BB79-B132D2051D1A}"/>
              </a:ext>
            </a:extLst>
          </p:cNvPr>
          <p:cNvSpPr>
            <a:spLocks noGrp="1"/>
          </p:cNvSpPr>
          <p:nvPr>
            <p:ph type="sldNum" sz="quarter" idx="12"/>
          </p:nvPr>
        </p:nvSpPr>
        <p:spPr/>
        <p:txBody>
          <a:bodyPr/>
          <a:lstStyle/>
          <a:p>
            <a:fld id="{136D7885-E889-4D13-BFCF-8FE379ADA7D9}" type="slidenum">
              <a:rPr lang="el-GR" smtClean="0"/>
              <a:t>‹#›</a:t>
            </a:fld>
            <a:endParaRPr lang="el-GR"/>
          </a:p>
        </p:txBody>
      </p:sp>
      <p:grpSp>
        <p:nvGrpSpPr>
          <p:cNvPr id="8" name="Group 2">
            <a:extLst>
              <a:ext uri="{FF2B5EF4-FFF2-40B4-BE49-F238E27FC236}">
                <a16:creationId xmlns:a16="http://schemas.microsoft.com/office/drawing/2014/main" id="{2D9E6128-5EB7-4D97-B785-8CECAD1FBC70}"/>
              </a:ext>
            </a:extLst>
          </p:cNvPr>
          <p:cNvGrpSpPr>
            <a:grpSpLocks/>
          </p:cNvGrpSpPr>
          <p:nvPr userDrawn="1"/>
        </p:nvGrpSpPr>
        <p:grpSpPr bwMode="auto">
          <a:xfrm>
            <a:off x="723590" y="410368"/>
            <a:ext cx="11163610" cy="1096963"/>
            <a:chOff x="106688099" y="105404054"/>
            <a:chExt cx="5843219" cy="30109854"/>
          </a:xfrm>
        </p:grpSpPr>
        <p:sp>
          <p:nvSpPr>
            <p:cNvPr id="9" name="Rectangle 3" hidden="1">
              <a:extLst>
                <a:ext uri="{FF2B5EF4-FFF2-40B4-BE49-F238E27FC236}">
                  <a16:creationId xmlns:a16="http://schemas.microsoft.com/office/drawing/2014/main" id="{4D9B8417-ED5E-4D19-9051-8DA86C56A6E8}"/>
                </a:ext>
              </a:extLst>
            </p:cNvPr>
            <p:cNvSpPr>
              <a:spLocks noChangeArrowheads="1"/>
            </p:cNvSpPr>
            <p:nvPr/>
          </p:nvSpPr>
          <p:spPr bwMode="auto">
            <a:xfrm>
              <a:off x="106688099" y="105404054"/>
              <a:ext cx="5843219" cy="1935985"/>
            </a:xfrm>
            <a:prstGeom prst="rect">
              <a:avLst/>
            </a:prstGeom>
            <a:solidFill>
              <a:srgbClr val="FFFFFF"/>
            </a:soli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sp>
          <p:nvSpPr>
            <p:cNvPr id="10" name="Oval 4">
              <a:extLst>
                <a:ext uri="{FF2B5EF4-FFF2-40B4-BE49-F238E27FC236}">
                  <a16:creationId xmlns:a16="http://schemas.microsoft.com/office/drawing/2014/main" id="{1B41188E-F32A-4AB9-8B30-00A3D45F3A42}"/>
                </a:ext>
              </a:extLst>
            </p:cNvPr>
            <p:cNvSpPr>
              <a:spLocks noChangeArrowheads="1"/>
            </p:cNvSpPr>
            <p:nvPr/>
          </p:nvSpPr>
          <p:spPr bwMode="auto">
            <a:xfrm>
              <a:off x="106749298" y="134647253"/>
              <a:ext cx="5583971" cy="866655"/>
            </a:xfrm>
            <a:prstGeom prst="ellipse">
              <a:avLst/>
            </a:prstGeom>
            <a:solidFill>
              <a:srgbClr val="7FC241"/>
            </a:solidFill>
            <a:ln>
              <a:noFill/>
            </a:ln>
            <a:effectLst/>
            <a:extLst>
              <a:ext uri="{91240B29-F687-4F45-9708-019B960494DF}">
                <a14:hiddenLine xmlns:a14="http://schemas.microsoft.com/office/drawing/2010/main" w="0" algn="in">
                  <a:solidFill>
                    <a:srgbClr val="7FC241"/>
                  </a:solidFill>
                  <a:round/>
                  <a:headEnd/>
                  <a:tailEnd/>
                </a14:hiddenLine>
              </a:ext>
              <a:ext uri="{AF507438-7753-43E0-B8FC-AC1667EBCBE1}">
                <a14:hiddenEffects xmlns:a14="http://schemas.microsoft.com/office/drawing/2010/main">
                  <a:effectLst>
                    <a:outerShdw dist="35921" dir="2700000" algn="ctr" rotWithShape="0">
                      <a:srgbClr val="FF9900"/>
                    </a:outerShdw>
                  </a:effectLst>
                </a14:hiddenEffects>
              </a:ext>
            </a:extLst>
          </p:spPr>
          <p:txBody>
            <a:bodyPr vert="horz" wrap="square" lIns="36576" tIns="36576" rIns="36576" bIns="36576" numCol="1" anchor="t" anchorCtr="0" compatLnSpc="1">
              <a:prstTxWarp prst="textNoShape">
                <a:avLst/>
              </a:prstTxWarp>
            </a:bodyPr>
            <a:lstStyle/>
            <a:p>
              <a:endParaRPr lang="el-GR"/>
            </a:p>
          </p:txBody>
        </p:sp>
      </p:grpSp>
    </p:spTree>
    <p:extLst>
      <p:ext uri="{BB962C8B-B14F-4D97-AF65-F5344CB8AC3E}">
        <p14:creationId xmlns:p14="http://schemas.microsoft.com/office/powerpoint/2010/main" val="15651014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5441CEE-BFDE-4476-9A20-5B33C93AEED7}"/>
              </a:ext>
            </a:extLst>
          </p:cNvPr>
          <p:cNvSpPr>
            <a:spLocks noGrp="1"/>
          </p:cNvSpPr>
          <p:nvPr>
            <p:ph type="title"/>
          </p:nvPr>
        </p:nvSpPr>
        <p:spPr>
          <a:xfrm>
            <a:off x="839788" y="365125"/>
            <a:ext cx="10515600" cy="1325563"/>
          </a:xfrm>
        </p:spPr>
        <p:txBody>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A6FBA56A-15D0-439B-A2B2-47FEAA203F0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4" name="Θέση περιεχομένου 3">
            <a:extLst>
              <a:ext uri="{FF2B5EF4-FFF2-40B4-BE49-F238E27FC236}">
                <a16:creationId xmlns:a16="http://schemas.microsoft.com/office/drawing/2014/main" id="{15BFD2A7-ADF2-473C-8D5C-BAF961246257}"/>
              </a:ext>
            </a:extLst>
          </p:cNvPr>
          <p:cNvSpPr>
            <a:spLocks noGrp="1"/>
          </p:cNvSpPr>
          <p:nvPr>
            <p:ph sz="half" idx="2"/>
          </p:nvPr>
        </p:nvSpPr>
        <p:spPr>
          <a:xfrm>
            <a:off x="839788" y="2505075"/>
            <a:ext cx="5157787"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5" name="Θέση κειμένου 4">
            <a:extLst>
              <a:ext uri="{FF2B5EF4-FFF2-40B4-BE49-F238E27FC236}">
                <a16:creationId xmlns:a16="http://schemas.microsoft.com/office/drawing/2014/main" id="{3B28F683-2AD7-4454-BB90-E00ED1D18B1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Στυλ κειμένου υποδείγματος</a:t>
            </a:r>
          </a:p>
        </p:txBody>
      </p:sp>
      <p:sp>
        <p:nvSpPr>
          <p:cNvPr id="6" name="Θέση περιεχομένου 5">
            <a:extLst>
              <a:ext uri="{FF2B5EF4-FFF2-40B4-BE49-F238E27FC236}">
                <a16:creationId xmlns:a16="http://schemas.microsoft.com/office/drawing/2014/main" id="{20843B6F-7128-4B94-977A-240070F66F53}"/>
              </a:ext>
            </a:extLst>
          </p:cNvPr>
          <p:cNvSpPr>
            <a:spLocks noGrp="1"/>
          </p:cNvSpPr>
          <p:nvPr>
            <p:ph sz="quarter" idx="4"/>
          </p:nvPr>
        </p:nvSpPr>
        <p:spPr>
          <a:xfrm>
            <a:off x="6172200" y="2505075"/>
            <a:ext cx="5183188" cy="3684588"/>
          </a:xfrm>
        </p:spPr>
        <p:txBody>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7" name="Θέση ημερομηνίας 6">
            <a:extLst>
              <a:ext uri="{FF2B5EF4-FFF2-40B4-BE49-F238E27FC236}">
                <a16:creationId xmlns:a16="http://schemas.microsoft.com/office/drawing/2014/main" id="{F111CB79-F7AF-4921-ADEC-AD7ADCAAF1F5}"/>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8" name="Θέση υποσέλιδου 7">
            <a:extLst>
              <a:ext uri="{FF2B5EF4-FFF2-40B4-BE49-F238E27FC236}">
                <a16:creationId xmlns:a16="http://schemas.microsoft.com/office/drawing/2014/main" id="{0A8A5114-393E-4FF0-ADFD-5C7D9CFE5DC7}"/>
              </a:ext>
            </a:extLst>
          </p:cNvPr>
          <p:cNvSpPr>
            <a:spLocks noGrp="1"/>
          </p:cNvSpPr>
          <p:nvPr>
            <p:ph type="ftr" sz="quarter" idx="11"/>
          </p:nvPr>
        </p:nvSpPr>
        <p:spPr/>
        <p:txBody>
          <a:bodyPr/>
          <a:lstStyle/>
          <a:p>
            <a:endParaRPr lang="el-GR"/>
          </a:p>
        </p:txBody>
      </p:sp>
      <p:sp>
        <p:nvSpPr>
          <p:cNvPr id="9" name="Θέση αριθμού διαφάνειας 8">
            <a:extLst>
              <a:ext uri="{FF2B5EF4-FFF2-40B4-BE49-F238E27FC236}">
                <a16:creationId xmlns:a16="http://schemas.microsoft.com/office/drawing/2014/main" id="{F66B026C-C378-4ECD-BF4C-AF32722C7671}"/>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58964091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BF02BB-5BDE-40D9-B44A-62ACFB2EFEE6}"/>
              </a:ext>
            </a:extLst>
          </p:cNvPr>
          <p:cNvSpPr>
            <a:spLocks noGrp="1"/>
          </p:cNvSpPr>
          <p:nvPr>
            <p:ph type="title"/>
          </p:nvPr>
        </p:nvSpPr>
        <p:spPr/>
        <p:txBody>
          <a:bodyPr/>
          <a:lstStyle/>
          <a:p>
            <a:r>
              <a:rPr lang="el-GR"/>
              <a:t>Κάντε κλικ για να επεξεργαστείτε τον τίτλο υποδείγματος</a:t>
            </a:r>
          </a:p>
        </p:txBody>
      </p:sp>
      <p:sp>
        <p:nvSpPr>
          <p:cNvPr id="3" name="Θέση ημερομηνίας 2">
            <a:extLst>
              <a:ext uri="{FF2B5EF4-FFF2-40B4-BE49-F238E27FC236}">
                <a16:creationId xmlns:a16="http://schemas.microsoft.com/office/drawing/2014/main" id="{E24C7629-4D26-4F6F-8932-48738AC5B341}"/>
              </a:ext>
            </a:extLst>
          </p:cNvPr>
          <p:cNvSpPr>
            <a:spLocks noGrp="1"/>
          </p:cNvSpPr>
          <p:nvPr>
            <p:ph type="dt" sz="half" idx="10"/>
          </p:nvPr>
        </p:nvSpPr>
        <p:spPr/>
        <p:txBody>
          <a:bodyPr/>
          <a:lstStyle/>
          <a:p>
            <a:fld id="{656F26E1-7269-4BEB-B8F3-2CD5FC586090}" type="datetimeFigureOut">
              <a:rPr lang="el-GR" smtClean="0"/>
              <a:t>14/11/2022</a:t>
            </a:fld>
            <a:endParaRPr lang="el-GR"/>
          </a:p>
        </p:txBody>
      </p:sp>
      <p:sp>
        <p:nvSpPr>
          <p:cNvPr id="4" name="Θέση υποσέλιδου 3">
            <a:extLst>
              <a:ext uri="{FF2B5EF4-FFF2-40B4-BE49-F238E27FC236}">
                <a16:creationId xmlns:a16="http://schemas.microsoft.com/office/drawing/2014/main" id="{7FB86711-43E0-49BE-AF35-4CFF332D2885}"/>
              </a:ext>
            </a:extLst>
          </p:cNvPr>
          <p:cNvSpPr>
            <a:spLocks noGrp="1"/>
          </p:cNvSpPr>
          <p:nvPr>
            <p:ph type="ftr" sz="quarter" idx="11"/>
          </p:nvPr>
        </p:nvSpPr>
        <p:spPr/>
        <p:txBody>
          <a:bodyPr/>
          <a:lstStyle/>
          <a:p>
            <a:endParaRPr lang="el-GR"/>
          </a:p>
        </p:txBody>
      </p:sp>
      <p:sp>
        <p:nvSpPr>
          <p:cNvPr id="5" name="Θέση αριθμού διαφάνειας 4">
            <a:extLst>
              <a:ext uri="{FF2B5EF4-FFF2-40B4-BE49-F238E27FC236}">
                <a16:creationId xmlns:a16="http://schemas.microsoft.com/office/drawing/2014/main" id="{B67CCCEC-985B-48E8-9109-9539788D796C}"/>
              </a:ext>
            </a:extLst>
          </p:cNvPr>
          <p:cNvSpPr>
            <a:spLocks noGrp="1"/>
          </p:cNvSpPr>
          <p:nvPr>
            <p:ph type="sldNum" sz="quarter" idx="12"/>
          </p:nvPr>
        </p:nvSpPr>
        <p:spPr/>
        <p:txBody>
          <a:bodyPr/>
          <a:lstStyle/>
          <a:p>
            <a:fld id="{136D7885-E889-4D13-BFCF-8FE379ADA7D9}" type="slidenum">
              <a:rPr lang="el-GR" smtClean="0"/>
              <a:t>‹#›</a:t>
            </a:fld>
            <a:endParaRPr lang="el-GR"/>
          </a:p>
        </p:txBody>
      </p:sp>
    </p:spTree>
    <p:extLst>
      <p:ext uri="{BB962C8B-B14F-4D97-AF65-F5344CB8AC3E}">
        <p14:creationId xmlns:p14="http://schemas.microsoft.com/office/powerpoint/2010/main" val="42916203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Θέση τίτλου 1">
            <a:extLst>
              <a:ext uri="{FF2B5EF4-FFF2-40B4-BE49-F238E27FC236}">
                <a16:creationId xmlns:a16="http://schemas.microsoft.com/office/drawing/2014/main" id="{3D433F36-C3FA-4B44-91F7-14FAE8EBBE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p>
        </p:txBody>
      </p:sp>
      <p:sp>
        <p:nvSpPr>
          <p:cNvPr id="3" name="Θέση κειμένου 2">
            <a:extLst>
              <a:ext uri="{FF2B5EF4-FFF2-40B4-BE49-F238E27FC236}">
                <a16:creationId xmlns:a16="http://schemas.microsoft.com/office/drawing/2014/main" id="{916D1CA1-D3D2-4A59-ADD8-DE1658A836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l-GR"/>
              <a:t>Στυλ κειμένου υποδείγματος</a:t>
            </a:r>
          </a:p>
          <a:p>
            <a:pPr lvl="1"/>
            <a:r>
              <a:rPr lang="el-GR"/>
              <a:t>Δεύτερο επίπεδο</a:t>
            </a:r>
          </a:p>
          <a:p>
            <a:pPr lvl="2"/>
            <a:r>
              <a:rPr lang="el-GR"/>
              <a:t>Τρίτο επίπεδο</a:t>
            </a:r>
          </a:p>
          <a:p>
            <a:pPr lvl="3"/>
            <a:r>
              <a:rPr lang="el-GR"/>
              <a:t>Τέταρτο επίπεδο</a:t>
            </a:r>
          </a:p>
          <a:p>
            <a:pPr lvl="4"/>
            <a:r>
              <a:rPr lang="el-GR"/>
              <a:t>Πέμπτο επίπεδο</a:t>
            </a:r>
          </a:p>
        </p:txBody>
      </p:sp>
      <p:sp>
        <p:nvSpPr>
          <p:cNvPr id="4" name="Θέση ημερομηνίας 3">
            <a:extLst>
              <a:ext uri="{FF2B5EF4-FFF2-40B4-BE49-F238E27FC236}">
                <a16:creationId xmlns:a16="http://schemas.microsoft.com/office/drawing/2014/main" id="{B7665388-848B-4A7A-9D26-90D281D05C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56F26E1-7269-4BEB-B8F3-2CD5FC586090}" type="datetimeFigureOut">
              <a:rPr lang="el-GR" smtClean="0"/>
              <a:t>14/11/2022</a:t>
            </a:fld>
            <a:endParaRPr lang="el-GR"/>
          </a:p>
        </p:txBody>
      </p:sp>
      <p:sp>
        <p:nvSpPr>
          <p:cNvPr id="5" name="Θέση υποσέλιδου 4">
            <a:extLst>
              <a:ext uri="{FF2B5EF4-FFF2-40B4-BE49-F238E27FC236}">
                <a16:creationId xmlns:a16="http://schemas.microsoft.com/office/drawing/2014/main" id="{05199BFD-A677-4751-BA76-3978797584B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l-GR"/>
          </a:p>
        </p:txBody>
      </p:sp>
      <p:sp>
        <p:nvSpPr>
          <p:cNvPr id="6" name="Θέση αριθμού διαφάνειας 5">
            <a:extLst>
              <a:ext uri="{FF2B5EF4-FFF2-40B4-BE49-F238E27FC236}">
                <a16:creationId xmlns:a16="http://schemas.microsoft.com/office/drawing/2014/main" id="{B725F6A4-3F45-43AA-95DA-E3649AA96AC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6D7885-E889-4D13-BFCF-8FE379ADA7D9}" type="slidenum">
              <a:rPr lang="el-GR" smtClean="0"/>
              <a:t>‹#›</a:t>
            </a:fld>
            <a:endParaRPr lang="el-GR"/>
          </a:p>
        </p:txBody>
      </p:sp>
    </p:spTree>
    <p:extLst>
      <p:ext uri="{BB962C8B-B14F-4D97-AF65-F5344CB8AC3E}">
        <p14:creationId xmlns:p14="http://schemas.microsoft.com/office/powerpoint/2010/main" val="24469441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1" r:id="rId3"/>
    <p:sldLayoutId id="2147483662" r:id="rId4"/>
    <p:sldLayoutId id="2147483660" r:id="rId5"/>
    <p:sldLayoutId id="2147483651" r:id="rId6"/>
    <p:sldLayoutId id="2147483652" r:id="rId7"/>
    <p:sldLayoutId id="2147483653" r:id="rId8"/>
    <p:sldLayoutId id="2147483654" r:id="rId9"/>
    <p:sldLayoutId id="2147483655"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8.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5.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jpeg"/></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9.jpeg"/><Relationship Id="rId1" Type="http://schemas.openxmlformats.org/officeDocument/2006/relationships/slideLayout" Target="../slideLayouts/slideLayout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8.svg"/></Relationships>
</file>

<file path=ppt/slides/_rels/slide16.xml.rels><?xml version="1.0" encoding="UTF-8" standalone="yes"?>
<Relationships xmlns="http://schemas.openxmlformats.org/package/2006/relationships"><Relationship Id="rId8" Type="http://schemas.openxmlformats.org/officeDocument/2006/relationships/image" Target="../media/image21.svg"/><Relationship Id="rId3" Type="http://schemas.openxmlformats.org/officeDocument/2006/relationships/diagramLayout" Target="../diagrams/layout1.xml"/><Relationship Id="rId7" Type="http://schemas.openxmlformats.org/officeDocument/2006/relationships/image" Target="../media/image20.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3.mp3"/><Relationship Id="rId1" Type="http://schemas.microsoft.com/office/2007/relationships/media" Target="../media/media3.mp3"/><Relationship Id="rId6" Type="http://schemas.openxmlformats.org/officeDocument/2006/relationships/image" Target="../media/image22.png"/><Relationship Id="rId5" Type="http://schemas.openxmlformats.org/officeDocument/2006/relationships/image" Target="../media/image26.jpeg"/><Relationship Id="rId4" Type="http://schemas.openxmlformats.org/officeDocument/2006/relationships/image" Target="../media/image15.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27.png"/><Relationship Id="rId5" Type="http://schemas.openxmlformats.org/officeDocument/2006/relationships/image" Target="../media/image26.jpeg"/><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28.png"/><Relationship Id="rId5" Type="http://schemas.openxmlformats.org/officeDocument/2006/relationships/image" Target="../media/image26.jpeg"/><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29.png"/><Relationship Id="rId5" Type="http://schemas.openxmlformats.org/officeDocument/2006/relationships/image" Target="../media/image26.jpeg"/><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2.xml"/><Relationship Id="rId4" Type="http://schemas.openxmlformats.org/officeDocument/2006/relationships/image" Target="../media/image18.sv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32.jpeg"/></Relationships>
</file>

<file path=ppt/slides/_rels/slide2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0.jpe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17.png"/></Relationships>
</file>

<file path=ppt/slides/_rels/slide25.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18.svg"/><Relationship Id="rId3" Type="http://schemas.openxmlformats.org/officeDocument/2006/relationships/image" Target="../media/image35.jpeg"/><Relationship Id="rId7" Type="http://schemas.openxmlformats.org/officeDocument/2006/relationships/image" Target="../media/image38.png"/><Relationship Id="rId12" Type="http://schemas.openxmlformats.org/officeDocument/2006/relationships/image" Target="../media/image17.png"/><Relationship Id="rId2" Type="http://schemas.openxmlformats.org/officeDocument/2006/relationships/image" Target="../media/image34.jpeg"/><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42.jpeg"/><Relationship Id="rId5" Type="http://schemas.openxmlformats.org/officeDocument/2006/relationships/image" Target="../media/image37.jpeg"/><Relationship Id="rId10" Type="http://schemas.openxmlformats.org/officeDocument/2006/relationships/image" Target="../media/image41.png"/><Relationship Id="rId4" Type="http://schemas.openxmlformats.org/officeDocument/2006/relationships/image" Target="../media/image36.jpeg"/><Relationship Id="rId9"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slide" Target="slide15.xml"/><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18.svg"/><Relationship Id="rId4" Type="http://schemas.openxmlformats.org/officeDocument/2006/relationships/image" Target="../media/image17.png"/></Relationships>
</file>

<file path=ppt/slides/_rels/slide27.xml.rels><?xml version="1.0" encoding="UTF-8" standalone="yes"?>
<Relationships xmlns="http://schemas.openxmlformats.org/package/2006/relationships"><Relationship Id="rId2" Type="http://schemas.openxmlformats.org/officeDocument/2006/relationships/slide" Target="slide3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0.xml"/><Relationship Id="rId5" Type="http://schemas.openxmlformats.org/officeDocument/2006/relationships/image" Target="../media/image3.png"/><Relationship Id="rId4" Type="http://schemas.openxmlformats.org/officeDocument/2006/relationships/image" Target="../media/image44.emf"/></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7.mp3"/><Relationship Id="rId1" Type="http://schemas.microsoft.com/office/2007/relationships/media" Target="../media/media7.mp3"/><Relationship Id="rId4" Type="http://schemas.openxmlformats.org/officeDocument/2006/relationships/image" Target="../media/image15.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slide" Target="slide27.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8EED478A-B89F-461E-8262-F06FB673E8BB}"/>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2" name="Τίτλος 1">
            <a:extLst>
              <a:ext uri="{FF2B5EF4-FFF2-40B4-BE49-F238E27FC236}">
                <a16:creationId xmlns:a16="http://schemas.microsoft.com/office/drawing/2014/main" id="{2D4DCFE8-514F-4099-A018-AD881563912D}"/>
              </a:ext>
            </a:extLst>
          </p:cNvPr>
          <p:cNvSpPr>
            <a:spLocks noGrp="1"/>
          </p:cNvSpPr>
          <p:nvPr>
            <p:ph type="ctrTitle"/>
          </p:nvPr>
        </p:nvSpPr>
        <p:spPr>
          <a:xfrm>
            <a:off x="3661856" y="429343"/>
            <a:ext cx="8686800" cy="2643459"/>
          </a:xfrm>
        </p:spPr>
        <p:txBody>
          <a:bodyPr>
            <a:normAutofit/>
          </a:bodyPr>
          <a:lstStyle/>
          <a:p>
            <a:r>
              <a:rPr lang="fr-FR" sz="4400" dirty="0">
                <a:solidFill>
                  <a:schemeClr val="bg1"/>
                </a:solidFill>
                <a:effectLst>
                  <a:outerShdw blurRad="38100" dist="38100" dir="2700000" algn="tl">
                    <a:srgbClr val="000000">
                      <a:alpha val="43137"/>
                    </a:srgbClr>
                  </a:outerShdw>
                </a:effectLst>
              </a:rPr>
              <a:t>Apprendre de l’Histoire ...</a:t>
            </a:r>
            <a:br>
              <a:rPr lang="fr-FR" sz="4400" dirty="0">
                <a:solidFill>
                  <a:schemeClr val="bg1"/>
                </a:solidFill>
                <a:effectLst>
                  <a:outerShdw blurRad="38100" dist="38100" dir="2700000" algn="tl">
                    <a:srgbClr val="000000">
                      <a:alpha val="43137"/>
                    </a:srgbClr>
                  </a:outerShdw>
                </a:effectLst>
              </a:rPr>
            </a:br>
            <a:br>
              <a:rPr lang="fr-FR" sz="2800" dirty="0">
                <a:solidFill>
                  <a:schemeClr val="bg1"/>
                </a:solidFill>
                <a:effectLst>
                  <a:outerShdw blurRad="38100" dist="38100" dir="2700000" algn="tl">
                    <a:srgbClr val="000000">
                      <a:alpha val="43137"/>
                    </a:srgbClr>
                  </a:outerShdw>
                </a:effectLst>
              </a:rPr>
            </a:br>
            <a:r>
              <a:rPr lang="fr-FR" sz="2800" dirty="0">
                <a:solidFill>
                  <a:schemeClr val="bg1"/>
                </a:solidFill>
                <a:effectLst>
                  <a:outerShdw blurRad="38100" dist="38100" dir="2700000" algn="tl">
                    <a:srgbClr val="000000">
                      <a:alpha val="43137"/>
                    </a:srgbClr>
                  </a:outerShdw>
                </a:effectLst>
              </a:rPr>
              <a:t>Episode 1</a:t>
            </a:r>
          </a:p>
        </p:txBody>
      </p:sp>
      <p:sp>
        <p:nvSpPr>
          <p:cNvPr id="3" name="Υπότιτλος 2">
            <a:extLst>
              <a:ext uri="{FF2B5EF4-FFF2-40B4-BE49-F238E27FC236}">
                <a16:creationId xmlns:a16="http://schemas.microsoft.com/office/drawing/2014/main" id="{C9B7AD73-6705-499C-BCDB-6BF54098BE4D}"/>
              </a:ext>
            </a:extLst>
          </p:cNvPr>
          <p:cNvSpPr>
            <a:spLocks noGrp="1"/>
          </p:cNvSpPr>
          <p:nvPr>
            <p:ph type="subTitle" idx="1"/>
          </p:nvPr>
        </p:nvSpPr>
        <p:spPr>
          <a:xfrm>
            <a:off x="5157856" y="3343026"/>
            <a:ext cx="5499634" cy="1655762"/>
          </a:xfrm>
        </p:spPr>
        <p:txBody>
          <a:bodyPr>
            <a:normAutofit/>
          </a:bodyPr>
          <a:lstStyle/>
          <a:p>
            <a:r>
              <a:rPr lang="fr-FR" sz="4800" b="1" dirty="0">
                <a:solidFill>
                  <a:srgbClr val="FBE82A"/>
                </a:solidFill>
                <a:effectLst>
                  <a:outerShdw blurRad="38100" dist="38100" dir="2700000" algn="tl">
                    <a:srgbClr val="000000">
                      <a:alpha val="43137"/>
                    </a:srgbClr>
                  </a:outerShdw>
                </a:effectLst>
              </a:rPr>
              <a:t>Du pain pour Paris!</a:t>
            </a:r>
            <a:endParaRPr lang="fr-FR" sz="4800" b="1" dirty="0">
              <a:solidFill>
                <a:schemeClr val="bg1"/>
              </a:solidFill>
              <a:effectLst>
                <a:outerShdw blurRad="38100" dist="38100" dir="2700000" algn="tl">
                  <a:srgbClr val="000000">
                    <a:alpha val="43137"/>
                  </a:srgbClr>
                </a:outerShdw>
              </a:effectLst>
            </a:endParaRPr>
          </a:p>
        </p:txBody>
      </p:sp>
      <p:pic>
        <p:nvPicPr>
          <p:cNvPr id="4"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B15B4768-95EB-450D-9B0A-92F1F45523B9}"/>
              </a:ext>
            </a:extLst>
          </p:cNvPr>
          <p:cNvPicPr/>
          <p:nvPr/>
        </p:nvPicPr>
        <p:blipFill>
          <a:blip r:embed="rId3"/>
          <a:srcRect/>
          <a:stretch>
            <a:fillRect/>
          </a:stretch>
        </p:blipFill>
        <p:spPr>
          <a:xfrm>
            <a:off x="203199" y="4532100"/>
            <a:ext cx="4303075" cy="1253443"/>
          </a:xfrm>
          <a:prstGeom prst="rect">
            <a:avLst/>
          </a:prstGeom>
          <a:ln/>
        </p:spPr>
      </p:pic>
      <p:sp>
        <p:nvSpPr>
          <p:cNvPr id="5" name="Ορθογώνιο 4">
            <a:extLst>
              <a:ext uri="{FF2B5EF4-FFF2-40B4-BE49-F238E27FC236}">
                <a16:creationId xmlns:a16="http://schemas.microsoft.com/office/drawing/2014/main" id="{15A7735B-53C5-4D8D-B48F-31D51270A2C1}"/>
              </a:ext>
            </a:extLst>
          </p:cNvPr>
          <p:cNvSpPr/>
          <p:nvPr/>
        </p:nvSpPr>
        <p:spPr>
          <a:xfrm>
            <a:off x="1675900" y="6380247"/>
            <a:ext cx="7296650"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p>
        </p:txBody>
      </p:sp>
      <p:pic>
        <p:nvPicPr>
          <p:cNvPr id="6"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1C42E41A-1449-42AB-8031-A3B3D472EB12}"/>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grpSp>
        <p:nvGrpSpPr>
          <p:cNvPr id="12" name="Group 44">
            <a:extLst>
              <a:ext uri="{FF2B5EF4-FFF2-40B4-BE49-F238E27FC236}">
                <a16:creationId xmlns:a16="http://schemas.microsoft.com/office/drawing/2014/main" id="{E14D372D-2E79-4189-94DD-1B8E47D5A7A1}"/>
              </a:ext>
            </a:extLst>
          </p:cNvPr>
          <p:cNvGrpSpPr/>
          <p:nvPr/>
        </p:nvGrpSpPr>
        <p:grpSpPr>
          <a:xfrm>
            <a:off x="11068050" y="5728831"/>
            <a:ext cx="1806988" cy="1806988"/>
            <a:chOff x="-708484" y="229951"/>
            <a:chExt cx="1546638" cy="1546638"/>
          </a:xfrm>
          <a:solidFill>
            <a:srgbClr val="F68121"/>
          </a:solidFill>
        </p:grpSpPr>
        <p:sp>
          <p:nvSpPr>
            <p:cNvPr id="13" name="Circle: Hollow 41">
              <a:extLst>
                <a:ext uri="{FF2B5EF4-FFF2-40B4-BE49-F238E27FC236}">
                  <a16:creationId xmlns:a16="http://schemas.microsoft.com/office/drawing/2014/main" id="{C690F6DF-E04C-4745-95AB-351AFF39F3BE}"/>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4" name="Circle: Hollow 43">
              <a:extLst>
                <a:ext uri="{FF2B5EF4-FFF2-40B4-BE49-F238E27FC236}">
                  <a16:creationId xmlns:a16="http://schemas.microsoft.com/office/drawing/2014/main" id="{78FE92A6-74D1-40DE-AE66-1AB272CB9309}"/>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7610D03A-AFDE-4D3A-A774-CE4F8A8D5DCC}"/>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AC6ABB33-74F4-46E9-8B0F-6AA74C096BF3}"/>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CA71D338-7957-4F01-BC23-11266DB5E7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026" name="Picture 2">
            <a:extLst>
              <a:ext uri="{FF2B5EF4-FFF2-40B4-BE49-F238E27FC236}">
                <a16:creationId xmlns:a16="http://schemas.microsoft.com/office/drawing/2014/main" id="{E2ED367B-557F-4906-8ECD-DAD1FC68294E}"/>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387709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(3)</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fontScale="85000" lnSpcReduction="10000"/>
          </a:bodyPr>
          <a:lstStyle/>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Bien entendu, vous apprendrez également </a:t>
            </a:r>
            <a:r>
              <a:rPr lang="fr-FR" b="1" dirty="0">
                <a:effectLst/>
                <a:latin typeface="Calibri" panose="020F0502020204030204" pitchFamily="34" charset="0"/>
                <a:ea typeface="MyriadPro-Regular"/>
                <a:cs typeface="Arial" panose="020B0604020202020204" pitchFamily="34" charset="0"/>
              </a:rPr>
              <a:t>comment l'histoire s'est poursuivie </a:t>
            </a:r>
            <a:r>
              <a:rPr lang="fr-FR" dirty="0">
                <a:effectLst/>
                <a:latin typeface="Calibri" panose="020F0502020204030204" pitchFamily="34" charset="0"/>
                <a:ea typeface="MyriadPro-Regular"/>
                <a:cs typeface="Arial" panose="020B0604020202020204" pitchFamily="34" charset="0"/>
              </a:rPr>
              <a:t>selon les archives historiques, mais </a:t>
            </a:r>
            <a:r>
              <a:rPr lang="fr-FR" i="1" dirty="0">
                <a:effectLst/>
                <a:latin typeface="Calibri" panose="020F0502020204030204" pitchFamily="34" charset="0"/>
                <a:ea typeface="MyriadPro-Regular"/>
                <a:cs typeface="Arial" panose="020B0604020202020204" pitchFamily="34" charset="0"/>
              </a:rPr>
              <a:t>nous vous demandons d'être patient</a:t>
            </a:r>
            <a:r>
              <a:rPr lang="fr-FR" dirty="0">
                <a:effectLst/>
                <a:latin typeface="Calibri" panose="020F0502020204030204" pitchFamily="34" charset="0"/>
                <a:ea typeface="MyriadPro-Regular"/>
                <a:cs typeface="Arial" panose="020B0604020202020204" pitchFamily="34" charset="0"/>
              </a:rPr>
              <a:t>. </a:t>
            </a:r>
          </a:p>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Après tout, ce serait moitié moins amusant si vous saviez tout à l'avance. </a:t>
            </a:r>
          </a:p>
          <a:p>
            <a:pPr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Passez plutôt à la deuxième partie de ce livret, </a:t>
            </a:r>
          </a:p>
          <a:p>
            <a:pPr lvl="1" algn="just">
              <a:lnSpc>
                <a:spcPct val="130000"/>
              </a:lnSpc>
              <a:tabLst>
                <a:tab pos="4380865" algn="l"/>
                <a:tab pos="4830445" algn="l"/>
              </a:tabLst>
            </a:pPr>
            <a:r>
              <a:rPr lang="fr-FR" sz="2800" b="1" dirty="0">
                <a:effectLst/>
                <a:latin typeface="Calibri" panose="020F0502020204030204" pitchFamily="34" charset="0"/>
                <a:ea typeface="MyriadPro-Regular"/>
                <a:cs typeface="Arial" panose="020B0604020202020204" pitchFamily="34" charset="0"/>
              </a:rPr>
              <a:t>glissez-vous dans le rôle de la personne que vous avez choisie et vivez l'histoire de son point de vue.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Qu'avez-vous en tête lorsque vous êtes dans ce rôle ? </a:t>
            </a:r>
          </a:p>
          <a:p>
            <a:pPr marL="228600" lvl="2" algn="ctr">
              <a:lnSpc>
                <a:spcPct val="130000"/>
              </a:lnSpc>
              <a:buFont typeface="Calibri" panose="020F0502020204030204" pitchFamily="34" charset="0"/>
              <a:buChar char="₋"/>
              <a:tabLst>
                <a:tab pos="4380865" algn="l"/>
                <a:tab pos="4830445" algn="l"/>
              </a:tabLst>
            </a:pPr>
            <a:r>
              <a:rPr lang="fr-FR" sz="2700" i="1" dirty="0">
                <a:latin typeface="Calibri" panose="020F0502020204030204" pitchFamily="34" charset="0"/>
                <a:cs typeface="Arial" panose="020B0604020202020204" pitchFamily="34" charset="0"/>
              </a:rPr>
              <a:t>Comment agiriez-vous ?</a:t>
            </a:r>
          </a:p>
        </p:txBody>
      </p:sp>
    </p:spTree>
    <p:extLst>
      <p:ext uri="{BB962C8B-B14F-4D97-AF65-F5344CB8AC3E}">
        <p14:creationId xmlns:p14="http://schemas.microsoft.com/office/powerpoint/2010/main" val="2901172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(4)</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Suivez les </a:t>
            </a:r>
            <a:r>
              <a:rPr lang="fr-FR" sz="2400" b="1" dirty="0">
                <a:effectLst/>
                <a:latin typeface="Calibri" panose="020F0502020204030204" pitchFamily="34" charset="0"/>
                <a:ea typeface="MyriadPro-Regular"/>
                <a:cs typeface="Arial" panose="020B0604020202020204" pitchFamily="34" charset="0"/>
              </a:rPr>
              <a:t>différentes étapes </a:t>
            </a:r>
            <a:r>
              <a:rPr lang="fr-FR" sz="2400" dirty="0">
                <a:effectLst/>
                <a:latin typeface="Calibri" panose="020F0502020204030204" pitchFamily="34" charset="0"/>
                <a:ea typeface="MyriadPro-Regular"/>
                <a:cs typeface="Arial" panose="020B0604020202020204" pitchFamily="34" charset="0"/>
              </a:rPr>
              <a:t>et ne regardez qu'à la toute fin comment l'histoire s'est réellement poursuivie. </a:t>
            </a:r>
          </a:p>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Si vous voulez en savoir plus, demandez à votre professeur d'histoire, il ou elle sera heureux (se) de votre intérêt et vous en dira plus</a:t>
            </a:r>
            <a:r>
              <a:rPr lang="el-GR" sz="2400" dirty="0">
                <a:effectLst/>
                <a:latin typeface="Calibri" panose="020F0502020204030204" pitchFamily="34" charset="0"/>
                <a:ea typeface="MyriadPro-Regular"/>
                <a:cs typeface="Arial" panose="020B0604020202020204" pitchFamily="34" charset="0"/>
              </a:rPr>
              <a:t>.</a:t>
            </a:r>
            <a:endParaRPr lang="fr-FR" sz="2400" dirty="0">
              <a:effectLst/>
              <a:latin typeface="Calibri" panose="020F0502020204030204" pitchFamily="34" charset="0"/>
              <a:ea typeface="MyriadPro-Regular"/>
              <a:cs typeface="Arial" panose="020B0604020202020204" pitchFamily="34" charset="0"/>
            </a:endParaRPr>
          </a:p>
          <a:p>
            <a:pPr marL="0" indent="0">
              <a:buNone/>
            </a:pPr>
            <a:endParaRPr lang="fr-FR" sz="3600" dirty="0"/>
          </a:p>
        </p:txBody>
      </p:sp>
    </p:spTree>
    <p:extLst>
      <p:ext uri="{BB962C8B-B14F-4D97-AF65-F5344CB8AC3E}">
        <p14:creationId xmlns:p14="http://schemas.microsoft.com/office/powerpoint/2010/main" val="33330389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fr-FR" sz="5400" dirty="0">
                <a:solidFill>
                  <a:srgbClr val="FBE82A"/>
                </a:solidFill>
                <a:effectLst>
                  <a:outerShdw blurRad="38100" dist="38100" dir="2700000" algn="tl">
                    <a:srgbClr val="000000">
                      <a:alpha val="43137"/>
                    </a:srgbClr>
                  </a:outerShdw>
                </a:effectLst>
              </a:rPr>
              <a:t>Les différentes étapes</a:t>
            </a: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8940515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Episode-1-What-FR">
            <a:hlinkClick r:id="" action="ppaction://media"/>
            <a:extLst>
              <a:ext uri="{FF2B5EF4-FFF2-40B4-BE49-F238E27FC236}">
                <a16:creationId xmlns:a16="http://schemas.microsoft.com/office/drawing/2014/main" id="{C0E6C635-B30B-B583-91F7-BB85703DEE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502132" y="1576120"/>
            <a:ext cx="1472095" cy="1472095"/>
          </a:xfrm>
          <a:prstGeom prst="rect">
            <a:avLst/>
          </a:prstGeom>
        </p:spPr>
      </p:pic>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253313" y="1784517"/>
            <a:ext cx="10515600" cy="4351338"/>
          </a:xfrm>
          <a:noFill/>
        </p:spPr>
        <p:txBody>
          <a:bodyPr/>
          <a:lstStyle/>
          <a:p>
            <a:r>
              <a:rPr lang="fr-FR" sz="2000" b="1" dirty="0">
                <a:latin typeface="Calibri" panose="020F0502020204030204" pitchFamily="34" charset="0"/>
                <a:ea typeface="MyriadPro-Regular"/>
                <a:cs typeface="Arial" panose="020B0604020202020204" pitchFamily="34" charset="0"/>
              </a:rPr>
              <a:t>Lis attentivement</a:t>
            </a:r>
            <a:endParaRPr lang="fr-FR" sz="2000" b="1" dirty="0">
              <a:effectLst/>
              <a:latin typeface="Calibri" panose="020F0502020204030204" pitchFamily="34" charset="0"/>
              <a:ea typeface="MyriadPro-Regular"/>
              <a:cs typeface="Arial" panose="020B0604020202020204" pitchFamily="34" charset="0"/>
            </a:endParaRPr>
          </a:p>
          <a:p>
            <a:pPr lvl="1"/>
            <a:r>
              <a:rPr lang="fr-FR" sz="2000" dirty="0">
                <a:latin typeface="Calibri" panose="020F0502020204030204" pitchFamily="34" charset="0"/>
                <a:ea typeface="MyriadPro-Regular"/>
                <a:cs typeface="Arial" panose="020B0604020202020204" pitchFamily="34" charset="0"/>
              </a:rPr>
              <a:t>la description de l'épisode</a:t>
            </a:r>
            <a:endParaRPr lang="fr-FR" sz="2000" dirty="0">
              <a:effectLst/>
              <a:latin typeface="Calibri" panose="020F0502020204030204" pitchFamily="34" charset="0"/>
              <a:ea typeface="MyriadPro-Regular"/>
              <a:cs typeface="Arial" panose="020B0604020202020204" pitchFamily="34" charset="0"/>
            </a:endParaRPr>
          </a:p>
          <a:p>
            <a:r>
              <a:rPr lang="fr-FR" sz="2000" dirty="0">
                <a:latin typeface="Calibri" panose="020F0502020204030204" pitchFamily="34" charset="0"/>
                <a:ea typeface="MyriadPro-Regular"/>
                <a:cs typeface="Arial" panose="020B0604020202020204" pitchFamily="34" charset="0"/>
              </a:rPr>
              <a:t>N'hésite pas à demander à ton professeur si  tu n’es pas sûr de toi  ou si  tu as d'autres questions de compréhension. Tu peux aussi faire des recherches complémentaires sur Internet si un sujet t'intéresse particulièrement</a:t>
            </a:r>
            <a:r>
              <a:rPr lang="fr-FR" sz="1800" dirty="0">
                <a:effectLst/>
                <a:latin typeface="Calibri" panose="020F0502020204030204" pitchFamily="34" charset="0"/>
                <a:ea typeface="MyriadPro-Regular"/>
                <a:cs typeface="Arial" panose="020B0604020202020204" pitchFamily="34" charset="0"/>
              </a:rPr>
              <a:t>.</a:t>
            </a:r>
          </a:p>
          <a:p>
            <a:endParaRPr lang="fr-FR" dirty="0"/>
          </a:p>
          <a:p>
            <a:endParaRPr lang="fr-FR" dirty="0"/>
          </a:p>
        </p:txBody>
      </p:sp>
      <p:sp>
        <p:nvSpPr>
          <p:cNvPr id="7" name="TextBox 6">
            <a:extLst>
              <a:ext uri="{FF2B5EF4-FFF2-40B4-BE49-F238E27FC236}">
                <a16:creationId xmlns:a16="http://schemas.microsoft.com/office/drawing/2014/main" id="{CD9AC42D-679B-4B3C-A8A8-71517BB10085}"/>
              </a:ext>
            </a:extLst>
          </p:cNvPr>
          <p:cNvSpPr txBox="1"/>
          <p:nvPr/>
        </p:nvSpPr>
        <p:spPr>
          <a:xfrm>
            <a:off x="211850" y="2250408"/>
            <a:ext cx="11726837" cy="4524315"/>
          </a:xfrm>
          <a:custGeom>
            <a:avLst/>
            <a:gdLst>
              <a:gd name="connsiteX0" fmla="*/ 0 w 11726837"/>
              <a:gd name="connsiteY0" fmla="*/ 0 h 4524315"/>
              <a:gd name="connsiteX1" fmla="*/ 351805 w 11726837"/>
              <a:gd name="connsiteY1" fmla="*/ 0 h 4524315"/>
              <a:gd name="connsiteX2" fmla="*/ 703610 w 11726837"/>
              <a:gd name="connsiteY2" fmla="*/ 0 h 4524315"/>
              <a:gd name="connsiteX3" fmla="*/ 1172684 w 11726837"/>
              <a:gd name="connsiteY3" fmla="*/ 0 h 4524315"/>
              <a:gd name="connsiteX4" fmla="*/ 1759026 w 11726837"/>
              <a:gd name="connsiteY4" fmla="*/ 0 h 4524315"/>
              <a:gd name="connsiteX5" fmla="*/ 2345367 w 11726837"/>
              <a:gd name="connsiteY5" fmla="*/ 0 h 4524315"/>
              <a:gd name="connsiteX6" fmla="*/ 2579904 w 11726837"/>
              <a:gd name="connsiteY6" fmla="*/ 0 h 4524315"/>
              <a:gd name="connsiteX7" fmla="*/ 2814441 w 11726837"/>
              <a:gd name="connsiteY7" fmla="*/ 0 h 4524315"/>
              <a:gd name="connsiteX8" fmla="*/ 3518051 w 11726837"/>
              <a:gd name="connsiteY8" fmla="*/ 0 h 4524315"/>
              <a:gd name="connsiteX9" fmla="*/ 4104393 w 11726837"/>
              <a:gd name="connsiteY9" fmla="*/ 0 h 4524315"/>
              <a:gd name="connsiteX10" fmla="*/ 4338930 w 11726837"/>
              <a:gd name="connsiteY10" fmla="*/ 0 h 4524315"/>
              <a:gd name="connsiteX11" fmla="*/ 4573466 w 11726837"/>
              <a:gd name="connsiteY11" fmla="*/ 0 h 4524315"/>
              <a:gd name="connsiteX12" fmla="*/ 4808003 w 11726837"/>
              <a:gd name="connsiteY12" fmla="*/ 0 h 4524315"/>
              <a:gd name="connsiteX13" fmla="*/ 5159808 w 11726837"/>
              <a:gd name="connsiteY13" fmla="*/ 0 h 4524315"/>
              <a:gd name="connsiteX14" fmla="*/ 5863419 w 11726837"/>
              <a:gd name="connsiteY14" fmla="*/ 0 h 4524315"/>
              <a:gd name="connsiteX15" fmla="*/ 6449760 w 11726837"/>
              <a:gd name="connsiteY15" fmla="*/ 0 h 4524315"/>
              <a:gd name="connsiteX16" fmla="*/ 7153371 w 11726837"/>
              <a:gd name="connsiteY16" fmla="*/ 0 h 4524315"/>
              <a:gd name="connsiteX17" fmla="*/ 7387907 w 11726837"/>
              <a:gd name="connsiteY17" fmla="*/ 0 h 4524315"/>
              <a:gd name="connsiteX18" fmla="*/ 7622444 w 11726837"/>
              <a:gd name="connsiteY18" fmla="*/ 0 h 4524315"/>
              <a:gd name="connsiteX19" fmla="*/ 7856981 w 11726837"/>
              <a:gd name="connsiteY19" fmla="*/ 0 h 4524315"/>
              <a:gd name="connsiteX20" fmla="*/ 8443323 w 11726837"/>
              <a:gd name="connsiteY20" fmla="*/ 0 h 4524315"/>
              <a:gd name="connsiteX21" fmla="*/ 9029664 w 11726837"/>
              <a:gd name="connsiteY21" fmla="*/ 0 h 4524315"/>
              <a:gd name="connsiteX22" fmla="*/ 9264201 w 11726837"/>
              <a:gd name="connsiteY22" fmla="*/ 0 h 4524315"/>
              <a:gd name="connsiteX23" fmla="*/ 9967811 w 11726837"/>
              <a:gd name="connsiteY23" fmla="*/ 0 h 4524315"/>
              <a:gd name="connsiteX24" fmla="*/ 10436885 w 11726837"/>
              <a:gd name="connsiteY24" fmla="*/ 0 h 4524315"/>
              <a:gd name="connsiteX25" fmla="*/ 11726837 w 11726837"/>
              <a:gd name="connsiteY25" fmla="*/ 0 h 4524315"/>
              <a:gd name="connsiteX26" fmla="*/ 11726837 w 11726837"/>
              <a:gd name="connsiteY26" fmla="*/ 565539 h 4524315"/>
              <a:gd name="connsiteX27" fmla="*/ 11726837 w 11726837"/>
              <a:gd name="connsiteY27" fmla="*/ 1040592 h 4524315"/>
              <a:gd name="connsiteX28" fmla="*/ 11726837 w 11726837"/>
              <a:gd name="connsiteY28" fmla="*/ 1515646 h 4524315"/>
              <a:gd name="connsiteX29" fmla="*/ 11726837 w 11726837"/>
              <a:gd name="connsiteY29" fmla="*/ 1945455 h 4524315"/>
              <a:gd name="connsiteX30" fmla="*/ 11726837 w 11726837"/>
              <a:gd name="connsiteY30" fmla="*/ 2601481 h 4524315"/>
              <a:gd name="connsiteX31" fmla="*/ 11726837 w 11726837"/>
              <a:gd name="connsiteY31" fmla="*/ 3121777 h 4524315"/>
              <a:gd name="connsiteX32" fmla="*/ 11726837 w 11726837"/>
              <a:gd name="connsiteY32" fmla="*/ 3596830 h 4524315"/>
              <a:gd name="connsiteX33" fmla="*/ 11726837 w 11726837"/>
              <a:gd name="connsiteY33" fmla="*/ 4524315 h 4524315"/>
              <a:gd name="connsiteX34" fmla="*/ 11257764 w 11726837"/>
              <a:gd name="connsiteY34" fmla="*/ 4524315 h 4524315"/>
              <a:gd name="connsiteX35" fmla="*/ 10905958 w 11726837"/>
              <a:gd name="connsiteY35" fmla="*/ 4524315 h 4524315"/>
              <a:gd name="connsiteX36" fmla="*/ 10319617 w 11726837"/>
              <a:gd name="connsiteY36" fmla="*/ 4524315 h 4524315"/>
              <a:gd name="connsiteX37" fmla="*/ 9733275 w 11726837"/>
              <a:gd name="connsiteY37" fmla="*/ 4524315 h 4524315"/>
              <a:gd name="connsiteX38" fmla="*/ 9498738 w 11726837"/>
              <a:gd name="connsiteY38" fmla="*/ 4524315 h 4524315"/>
              <a:gd name="connsiteX39" fmla="*/ 9029664 w 11726837"/>
              <a:gd name="connsiteY39" fmla="*/ 4524315 h 4524315"/>
              <a:gd name="connsiteX40" fmla="*/ 8326054 w 11726837"/>
              <a:gd name="connsiteY40" fmla="*/ 4524315 h 4524315"/>
              <a:gd name="connsiteX41" fmla="*/ 7622444 w 11726837"/>
              <a:gd name="connsiteY41" fmla="*/ 4524315 h 4524315"/>
              <a:gd name="connsiteX42" fmla="*/ 7387907 w 11726837"/>
              <a:gd name="connsiteY42" fmla="*/ 4524315 h 4524315"/>
              <a:gd name="connsiteX43" fmla="*/ 7036102 w 11726837"/>
              <a:gd name="connsiteY43" fmla="*/ 4524315 h 4524315"/>
              <a:gd name="connsiteX44" fmla="*/ 6449760 w 11726837"/>
              <a:gd name="connsiteY44" fmla="*/ 4524315 h 4524315"/>
              <a:gd name="connsiteX45" fmla="*/ 6215224 w 11726837"/>
              <a:gd name="connsiteY45" fmla="*/ 4524315 h 4524315"/>
              <a:gd name="connsiteX46" fmla="*/ 5628882 w 11726837"/>
              <a:gd name="connsiteY46" fmla="*/ 4524315 h 4524315"/>
              <a:gd name="connsiteX47" fmla="*/ 5042540 w 11726837"/>
              <a:gd name="connsiteY47" fmla="*/ 4524315 h 4524315"/>
              <a:gd name="connsiteX48" fmla="*/ 4221661 w 11726837"/>
              <a:gd name="connsiteY48" fmla="*/ 4524315 h 4524315"/>
              <a:gd name="connsiteX49" fmla="*/ 3752588 w 11726837"/>
              <a:gd name="connsiteY49" fmla="*/ 4524315 h 4524315"/>
              <a:gd name="connsiteX50" fmla="*/ 3166246 w 11726837"/>
              <a:gd name="connsiteY50" fmla="*/ 4524315 h 4524315"/>
              <a:gd name="connsiteX51" fmla="*/ 2697173 w 11726837"/>
              <a:gd name="connsiteY51" fmla="*/ 4524315 h 4524315"/>
              <a:gd name="connsiteX52" fmla="*/ 1876294 w 11726837"/>
              <a:gd name="connsiteY52" fmla="*/ 4524315 h 4524315"/>
              <a:gd name="connsiteX53" fmla="*/ 1055415 w 11726837"/>
              <a:gd name="connsiteY53" fmla="*/ 4524315 h 4524315"/>
              <a:gd name="connsiteX54" fmla="*/ 820879 w 11726837"/>
              <a:gd name="connsiteY54" fmla="*/ 4524315 h 4524315"/>
              <a:gd name="connsiteX55" fmla="*/ 0 w 11726837"/>
              <a:gd name="connsiteY55" fmla="*/ 4524315 h 4524315"/>
              <a:gd name="connsiteX56" fmla="*/ 0 w 11726837"/>
              <a:gd name="connsiteY56" fmla="*/ 3868289 h 4524315"/>
              <a:gd name="connsiteX57" fmla="*/ 0 w 11726837"/>
              <a:gd name="connsiteY57" fmla="*/ 3302750 h 4524315"/>
              <a:gd name="connsiteX58" fmla="*/ 0 w 11726837"/>
              <a:gd name="connsiteY58" fmla="*/ 2737211 h 4524315"/>
              <a:gd name="connsiteX59" fmla="*/ 0 w 11726837"/>
              <a:gd name="connsiteY59" fmla="*/ 2262158 h 4524315"/>
              <a:gd name="connsiteX60" fmla="*/ 0 w 11726837"/>
              <a:gd name="connsiteY60" fmla="*/ 1696618 h 4524315"/>
              <a:gd name="connsiteX61" fmla="*/ 0 w 11726837"/>
              <a:gd name="connsiteY61" fmla="*/ 1266808 h 4524315"/>
              <a:gd name="connsiteX62" fmla="*/ 0 w 11726837"/>
              <a:gd name="connsiteY62" fmla="*/ 610783 h 4524315"/>
              <a:gd name="connsiteX63" fmla="*/ 0 w 11726837"/>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726837" h="4524315" fill="none" extrusionOk="0">
                <a:moveTo>
                  <a:pt x="0" y="0"/>
                </a:moveTo>
                <a:cubicBezTo>
                  <a:pt x="169692" y="-36906"/>
                  <a:pt x="225701" y="26969"/>
                  <a:pt x="351805" y="0"/>
                </a:cubicBezTo>
                <a:cubicBezTo>
                  <a:pt x="477910" y="-26969"/>
                  <a:pt x="539450" y="837"/>
                  <a:pt x="703610" y="0"/>
                </a:cubicBezTo>
                <a:cubicBezTo>
                  <a:pt x="867771" y="-837"/>
                  <a:pt x="986891" y="32873"/>
                  <a:pt x="1172684" y="0"/>
                </a:cubicBezTo>
                <a:cubicBezTo>
                  <a:pt x="1358477" y="-32873"/>
                  <a:pt x="1505971" y="13956"/>
                  <a:pt x="1759026" y="0"/>
                </a:cubicBezTo>
                <a:cubicBezTo>
                  <a:pt x="2012081" y="-13956"/>
                  <a:pt x="2197941" y="202"/>
                  <a:pt x="2345367" y="0"/>
                </a:cubicBezTo>
                <a:cubicBezTo>
                  <a:pt x="2492793" y="-202"/>
                  <a:pt x="2517120" y="24371"/>
                  <a:pt x="2579904" y="0"/>
                </a:cubicBezTo>
                <a:cubicBezTo>
                  <a:pt x="2642688" y="-24371"/>
                  <a:pt x="2723975" y="15597"/>
                  <a:pt x="2814441" y="0"/>
                </a:cubicBezTo>
                <a:cubicBezTo>
                  <a:pt x="2904907" y="-15597"/>
                  <a:pt x="3342470" y="42492"/>
                  <a:pt x="3518051" y="0"/>
                </a:cubicBezTo>
                <a:cubicBezTo>
                  <a:pt x="3693632" y="-42492"/>
                  <a:pt x="3984843" y="9679"/>
                  <a:pt x="4104393" y="0"/>
                </a:cubicBezTo>
                <a:cubicBezTo>
                  <a:pt x="4223943" y="-9679"/>
                  <a:pt x="4243248" y="26572"/>
                  <a:pt x="4338930" y="0"/>
                </a:cubicBezTo>
                <a:cubicBezTo>
                  <a:pt x="4434612" y="-26572"/>
                  <a:pt x="4523924" y="24522"/>
                  <a:pt x="4573466" y="0"/>
                </a:cubicBezTo>
                <a:cubicBezTo>
                  <a:pt x="4623008" y="-24522"/>
                  <a:pt x="4694834" y="17952"/>
                  <a:pt x="4808003" y="0"/>
                </a:cubicBezTo>
                <a:cubicBezTo>
                  <a:pt x="4921172" y="-17952"/>
                  <a:pt x="5055360" y="14186"/>
                  <a:pt x="5159808" y="0"/>
                </a:cubicBezTo>
                <a:cubicBezTo>
                  <a:pt x="5264256" y="-14186"/>
                  <a:pt x="5553811" y="39043"/>
                  <a:pt x="5863419" y="0"/>
                </a:cubicBezTo>
                <a:cubicBezTo>
                  <a:pt x="6173027" y="-39043"/>
                  <a:pt x="6296312" y="22105"/>
                  <a:pt x="6449760" y="0"/>
                </a:cubicBezTo>
                <a:cubicBezTo>
                  <a:pt x="6603208" y="-22105"/>
                  <a:pt x="6818410" y="75322"/>
                  <a:pt x="7153371" y="0"/>
                </a:cubicBezTo>
                <a:cubicBezTo>
                  <a:pt x="7488332" y="-75322"/>
                  <a:pt x="7314783" y="4350"/>
                  <a:pt x="7387907" y="0"/>
                </a:cubicBezTo>
                <a:cubicBezTo>
                  <a:pt x="7461031" y="-4350"/>
                  <a:pt x="7530994" y="4629"/>
                  <a:pt x="7622444" y="0"/>
                </a:cubicBezTo>
                <a:cubicBezTo>
                  <a:pt x="7713894" y="-4629"/>
                  <a:pt x="7764847" y="16305"/>
                  <a:pt x="7856981" y="0"/>
                </a:cubicBezTo>
                <a:cubicBezTo>
                  <a:pt x="7949115" y="-16305"/>
                  <a:pt x="8304821" y="4254"/>
                  <a:pt x="8443323" y="0"/>
                </a:cubicBezTo>
                <a:cubicBezTo>
                  <a:pt x="8581825" y="-4254"/>
                  <a:pt x="8824654" y="2365"/>
                  <a:pt x="9029664" y="0"/>
                </a:cubicBezTo>
                <a:cubicBezTo>
                  <a:pt x="9234674" y="-2365"/>
                  <a:pt x="9174078" y="27385"/>
                  <a:pt x="9264201" y="0"/>
                </a:cubicBezTo>
                <a:cubicBezTo>
                  <a:pt x="9354324" y="-27385"/>
                  <a:pt x="9661061" y="80716"/>
                  <a:pt x="9967811" y="0"/>
                </a:cubicBezTo>
                <a:cubicBezTo>
                  <a:pt x="10274561" y="-80716"/>
                  <a:pt x="10328235" y="15771"/>
                  <a:pt x="10436885" y="0"/>
                </a:cubicBezTo>
                <a:cubicBezTo>
                  <a:pt x="10545535" y="-15771"/>
                  <a:pt x="11224619" y="145812"/>
                  <a:pt x="11726837" y="0"/>
                </a:cubicBezTo>
                <a:cubicBezTo>
                  <a:pt x="11733580" y="204758"/>
                  <a:pt x="11693455" y="451108"/>
                  <a:pt x="11726837" y="565539"/>
                </a:cubicBezTo>
                <a:cubicBezTo>
                  <a:pt x="11760219" y="679970"/>
                  <a:pt x="11693598" y="809482"/>
                  <a:pt x="11726837" y="1040592"/>
                </a:cubicBezTo>
                <a:cubicBezTo>
                  <a:pt x="11760076" y="1271702"/>
                  <a:pt x="11693323" y="1292240"/>
                  <a:pt x="11726837" y="1515646"/>
                </a:cubicBezTo>
                <a:cubicBezTo>
                  <a:pt x="11760351" y="1739052"/>
                  <a:pt x="11719878" y="1768521"/>
                  <a:pt x="11726837" y="1945455"/>
                </a:cubicBezTo>
                <a:cubicBezTo>
                  <a:pt x="11733796" y="2122389"/>
                  <a:pt x="11701048" y="2301111"/>
                  <a:pt x="11726837" y="2601481"/>
                </a:cubicBezTo>
                <a:cubicBezTo>
                  <a:pt x="11752626" y="2901851"/>
                  <a:pt x="11721311" y="2975094"/>
                  <a:pt x="11726837" y="3121777"/>
                </a:cubicBezTo>
                <a:cubicBezTo>
                  <a:pt x="11732363" y="3268460"/>
                  <a:pt x="11675327" y="3468082"/>
                  <a:pt x="11726837" y="3596830"/>
                </a:cubicBezTo>
                <a:cubicBezTo>
                  <a:pt x="11778347" y="3725578"/>
                  <a:pt x="11663775" y="4332229"/>
                  <a:pt x="11726837" y="4524315"/>
                </a:cubicBezTo>
                <a:cubicBezTo>
                  <a:pt x="11616877" y="4524824"/>
                  <a:pt x="11364160" y="4483185"/>
                  <a:pt x="11257764" y="4524315"/>
                </a:cubicBezTo>
                <a:cubicBezTo>
                  <a:pt x="11151368" y="4565445"/>
                  <a:pt x="11002404" y="4485198"/>
                  <a:pt x="10905958" y="4524315"/>
                </a:cubicBezTo>
                <a:cubicBezTo>
                  <a:pt x="10809512" y="4563432"/>
                  <a:pt x="10603608" y="4512594"/>
                  <a:pt x="10319617" y="4524315"/>
                </a:cubicBezTo>
                <a:cubicBezTo>
                  <a:pt x="10035626" y="4536036"/>
                  <a:pt x="9950277" y="4476073"/>
                  <a:pt x="9733275" y="4524315"/>
                </a:cubicBezTo>
                <a:cubicBezTo>
                  <a:pt x="9516273" y="4572557"/>
                  <a:pt x="9553704" y="4500640"/>
                  <a:pt x="9498738" y="4524315"/>
                </a:cubicBezTo>
                <a:cubicBezTo>
                  <a:pt x="9443772" y="4547990"/>
                  <a:pt x="9223777" y="4509429"/>
                  <a:pt x="9029664" y="4524315"/>
                </a:cubicBezTo>
                <a:cubicBezTo>
                  <a:pt x="8835551" y="4539201"/>
                  <a:pt x="8488484" y="4447374"/>
                  <a:pt x="8326054" y="4524315"/>
                </a:cubicBezTo>
                <a:cubicBezTo>
                  <a:pt x="8163624" y="4601256"/>
                  <a:pt x="7945651" y="4477981"/>
                  <a:pt x="7622444" y="4524315"/>
                </a:cubicBezTo>
                <a:cubicBezTo>
                  <a:pt x="7299237" y="4570649"/>
                  <a:pt x="7459932" y="4520204"/>
                  <a:pt x="7387907" y="4524315"/>
                </a:cubicBezTo>
                <a:cubicBezTo>
                  <a:pt x="7315882" y="4528426"/>
                  <a:pt x="7188362" y="4513763"/>
                  <a:pt x="7036102" y="4524315"/>
                </a:cubicBezTo>
                <a:cubicBezTo>
                  <a:pt x="6883842" y="4534867"/>
                  <a:pt x="6578022" y="4474799"/>
                  <a:pt x="6449760" y="4524315"/>
                </a:cubicBezTo>
                <a:cubicBezTo>
                  <a:pt x="6321498" y="4573831"/>
                  <a:pt x="6280411" y="4524062"/>
                  <a:pt x="6215224" y="4524315"/>
                </a:cubicBezTo>
                <a:cubicBezTo>
                  <a:pt x="6150037" y="4524568"/>
                  <a:pt x="5797231" y="4517379"/>
                  <a:pt x="5628882" y="4524315"/>
                </a:cubicBezTo>
                <a:cubicBezTo>
                  <a:pt x="5460533" y="4531251"/>
                  <a:pt x="5321729" y="4461473"/>
                  <a:pt x="5042540" y="4524315"/>
                </a:cubicBezTo>
                <a:cubicBezTo>
                  <a:pt x="4763351" y="4587157"/>
                  <a:pt x="4398431" y="4477962"/>
                  <a:pt x="4221661" y="4524315"/>
                </a:cubicBezTo>
                <a:cubicBezTo>
                  <a:pt x="4044891" y="4570668"/>
                  <a:pt x="3851359" y="4519475"/>
                  <a:pt x="3752588" y="4524315"/>
                </a:cubicBezTo>
                <a:cubicBezTo>
                  <a:pt x="3653817" y="4529155"/>
                  <a:pt x="3293332" y="4491262"/>
                  <a:pt x="3166246" y="4524315"/>
                </a:cubicBezTo>
                <a:cubicBezTo>
                  <a:pt x="3039160" y="4557368"/>
                  <a:pt x="2928307" y="4470745"/>
                  <a:pt x="2697173" y="4524315"/>
                </a:cubicBezTo>
                <a:cubicBezTo>
                  <a:pt x="2466039" y="4577885"/>
                  <a:pt x="2093027" y="4460254"/>
                  <a:pt x="1876294" y="4524315"/>
                </a:cubicBezTo>
                <a:cubicBezTo>
                  <a:pt x="1659561" y="4588376"/>
                  <a:pt x="1272961" y="4432135"/>
                  <a:pt x="1055415" y="4524315"/>
                </a:cubicBezTo>
                <a:cubicBezTo>
                  <a:pt x="837869" y="4616495"/>
                  <a:pt x="914404" y="4519158"/>
                  <a:pt x="820879" y="4524315"/>
                </a:cubicBezTo>
                <a:cubicBezTo>
                  <a:pt x="727354" y="4529472"/>
                  <a:pt x="191887" y="4447970"/>
                  <a:pt x="0" y="4524315"/>
                </a:cubicBezTo>
                <a:cubicBezTo>
                  <a:pt x="-11312" y="4261766"/>
                  <a:pt x="15078" y="4180473"/>
                  <a:pt x="0" y="3868289"/>
                </a:cubicBezTo>
                <a:cubicBezTo>
                  <a:pt x="-15078" y="3556105"/>
                  <a:pt x="29985" y="3503309"/>
                  <a:pt x="0" y="3302750"/>
                </a:cubicBezTo>
                <a:cubicBezTo>
                  <a:pt x="-29985" y="3102191"/>
                  <a:pt x="53806" y="2973921"/>
                  <a:pt x="0" y="2737211"/>
                </a:cubicBezTo>
                <a:cubicBezTo>
                  <a:pt x="-53806" y="2500501"/>
                  <a:pt x="29222" y="2480441"/>
                  <a:pt x="0" y="2262158"/>
                </a:cubicBezTo>
                <a:cubicBezTo>
                  <a:pt x="-29222" y="2043875"/>
                  <a:pt x="28078" y="1891644"/>
                  <a:pt x="0" y="1696618"/>
                </a:cubicBezTo>
                <a:cubicBezTo>
                  <a:pt x="-28078" y="1501592"/>
                  <a:pt x="24789" y="1427373"/>
                  <a:pt x="0" y="1266808"/>
                </a:cubicBezTo>
                <a:cubicBezTo>
                  <a:pt x="-24789" y="1106243"/>
                  <a:pt x="9969" y="838723"/>
                  <a:pt x="0" y="610783"/>
                </a:cubicBezTo>
                <a:cubicBezTo>
                  <a:pt x="-9969" y="382844"/>
                  <a:pt x="21188" y="247080"/>
                  <a:pt x="0" y="0"/>
                </a:cubicBezTo>
                <a:close/>
              </a:path>
              <a:path w="11726837" h="4524315" stroke="0" extrusionOk="0">
                <a:moveTo>
                  <a:pt x="0" y="0"/>
                </a:moveTo>
                <a:cubicBezTo>
                  <a:pt x="280618" y="-62744"/>
                  <a:pt x="384129" y="60255"/>
                  <a:pt x="586342" y="0"/>
                </a:cubicBezTo>
                <a:cubicBezTo>
                  <a:pt x="788555" y="-60255"/>
                  <a:pt x="926846" y="28775"/>
                  <a:pt x="1055415" y="0"/>
                </a:cubicBezTo>
                <a:cubicBezTo>
                  <a:pt x="1183984" y="-28775"/>
                  <a:pt x="1231144" y="5397"/>
                  <a:pt x="1289952" y="0"/>
                </a:cubicBezTo>
                <a:cubicBezTo>
                  <a:pt x="1348760" y="-5397"/>
                  <a:pt x="1472691" y="23856"/>
                  <a:pt x="1524489" y="0"/>
                </a:cubicBezTo>
                <a:cubicBezTo>
                  <a:pt x="1576287" y="-23856"/>
                  <a:pt x="1788648" y="13527"/>
                  <a:pt x="1993562" y="0"/>
                </a:cubicBezTo>
                <a:cubicBezTo>
                  <a:pt x="2198476" y="-13527"/>
                  <a:pt x="2111502" y="7308"/>
                  <a:pt x="2228099" y="0"/>
                </a:cubicBezTo>
                <a:cubicBezTo>
                  <a:pt x="2344696" y="-7308"/>
                  <a:pt x="2550685" y="60509"/>
                  <a:pt x="2814441" y="0"/>
                </a:cubicBezTo>
                <a:cubicBezTo>
                  <a:pt x="3078197" y="-60509"/>
                  <a:pt x="3452860" y="64373"/>
                  <a:pt x="3635319" y="0"/>
                </a:cubicBezTo>
                <a:cubicBezTo>
                  <a:pt x="3817778" y="-64373"/>
                  <a:pt x="3832381" y="33132"/>
                  <a:pt x="3987125" y="0"/>
                </a:cubicBezTo>
                <a:cubicBezTo>
                  <a:pt x="4141869" y="-33132"/>
                  <a:pt x="4359414" y="53155"/>
                  <a:pt x="4456198" y="0"/>
                </a:cubicBezTo>
                <a:cubicBezTo>
                  <a:pt x="4552982" y="-53155"/>
                  <a:pt x="4939321" y="94051"/>
                  <a:pt x="5277077" y="0"/>
                </a:cubicBezTo>
                <a:cubicBezTo>
                  <a:pt x="5614833" y="-94051"/>
                  <a:pt x="5439726" y="18642"/>
                  <a:pt x="5511613" y="0"/>
                </a:cubicBezTo>
                <a:cubicBezTo>
                  <a:pt x="5583500" y="-18642"/>
                  <a:pt x="6121595" y="92748"/>
                  <a:pt x="6332492" y="0"/>
                </a:cubicBezTo>
                <a:cubicBezTo>
                  <a:pt x="6543389" y="-92748"/>
                  <a:pt x="6764109" y="5082"/>
                  <a:pt x="6918834" y="0"/>
                </a:cubicBezTo>
                <a:cubicBezTo>
                  <a:pt x="7073559" y="-5082"/>
                  <a:pt x="7174613" y="29000"/>
                  <a:pt x="7270639" y="0"/>
                </a:cubicBezTo>
                <a:cubicBezTo>
                  <a:pt x="7366666" y="-29000"/>
                  <a:pt x="7710867" y="51794"/>
                  <a:pt x="7974249" y="0"/>
                </a:cubicBezTo>
                <a:cubicBezTo>
                  <a:pt x="8237631" y="-51794"/>
                  <a:pt x="8412052" y="70534"/>
                  <a:pt x="8677859" y="0"/>
                </a:cubicBezTo>
                <a:cubicBezTo>
                  <a:pt x="8943666" y="-70534"/>
                  <a:pt x="9102073" y="15030"/>
                  <a:pt x="9381470" y="0"/>
                </a:cubicBezTo>
                <a:cubicBezTo>
                  <a:pt x="9660867" y="-15030"/>
                  <a:pt x="9734885" y="40656"/>
                  <a:pt x="10085080" y="0"/>
                </a:cubicBezTo>
                <a:cubicBezTo>
                  <a:pt x="10435275" y="-40656"/>
                  <a:pt x="10320728" y="16164"/>
                  <a:pt x="10554153" y="0"/>
                </a:cubicBezTo>
                <a:cubicBezTo>
                  <a:pt x="10787578" y="-16164"/>
                  <a:pt x="11435416" y="136819"/>
                  <a:pt x="11726837" y="0"/>
                </a:cubicBezTo>
                <a:cubicBezTo>
                  <a:pt x="11733447" y="165312"/>
                  <a:pt x="11683524" y="308935"/>
                  <a:pt x="11726837" y="429810"/>
                </a:cubicBezTo>
                <a:cubicBezTo>
                  <a:pt x="11770150" y="550685"/>
                  <a:pt x="11722986" y="793399"/>
                  <a:pt x="11726837" y="1085836"/>
                </a:cubicBezTo>
                <a:cubicBezTo>
                  <a:pt x="11730688" y="1378273"/>
                  <a:pt x="11684816" y="1592864"/>
                  <a:pt x="11726837" y="1741861"/>
                </a:cubicBezTo>
                <a:cubicBezTo>
                  <a:pt x="11768858" y="1890858"/>
                  <a:pt x="11704857" y="2148895"/>
                  <a:pt x="11726837" y="2397887"/>
                </a:cubicBezTo>
                <a:cubicBezTo>
                  <a:pt x="11748817" y="2646879"/>
                  <a:pt x="11679699" y="2715037"/>
                  <a:pt x="11726837" y="2963426"/>
                </a:cubicBezTo>
                <a:cubicBezTo>
                  <a:pt x="11773975" y="3211815"/>
                  <a:pt x="11723813" y="3335527"/>
                  <a:pt x="11726837" y="3483723"/>
                </a:cubicBezTo>
                <a:cubicBezTo>
                  <a:pt x="11729861" y="3631919"/>
                  <a:pt x="11645854" y="4158548"/>
                  <a:pt x="11726837" y="4524315"/>
                </a:cubicBezTo>
                <a:cubicBezTo>
                  <a:pt x="11614719" y="4551215"/>
                  <a:pt x="11552081" y="4499725"/>
                  <a:pt x="11492300" y="4524315"/>
                </a:cubicBezTo>
                <a:cubicBezTo>
                  <a:pt x="11432519" y="4548905"/>
                  <a:pt x="11246647" y="4483398"/>
                  <a:pt x="11140495" y="4524315"/>
                </a:cubicBezTo>
                <a:cubicBezTo>
                  <a:pt x="11034343" y="4565232"/>
                  <a:pt x="10710688" y="4456064"/>
                  <a:pt x="10436885" y="4524315"/>
                </a:cubicBezTo>
                <a:cubicBezTo>
                  <a:pt x="10163082" y="4592566"/>
                  <a:pt x="10270155" y="4498943"/>
                  <a:pt x="10202348" y="4524315"/>
                </a:cubicBezTo>
                <a:cubicBezTo>
                  <a:pt x="10134541" y="4549687"/>
                  <a:pt x="9952663" y="4485608"/>
                  <a:pt x="9850543" y="4524315"/>
                </a:cubicBezTo>
                <a:cubicBezTo>
                  <a:pt x="9748424" y="4563022"/>
                  <a:pt x="9478143" y="4486199"/>
                  <a:pt x="9381470" y="4524315"/>
                </a:cubicBezTo>
                <a:cubicBezTo>
                  <a:pt x="9284797" y="4562431"/>
                  <a:pt x="8881586" y="4507368"/>
                  <a:pt x="8677859" y="4524315"/>
                </a:cubicBezTo>
                <a:cubicBezTo>
                  <a:pt x="8474132" y="4541262"/>
                  <a:pt x="8412339" y="4495400"/>
                  <a:pt x="8326054" y="4524315"/>
                </a:cubicBezTo>
                <a:cubicBezTo>
                  <a:pt x="8239769" y="4553230"/>
                  <a:pt x="8014624" y="4465635"/>
                  <a:pt x="7739712" y="4524315"/>
                </a:cubicBezTo>
                <a:cubicBezTo>
                  <a:pt x="7464800" y="4582995"/>
                  <a:pt x="7275140" y="4505960"/>
                  <a:pt x="7153371" y="4524315"/>
                </a:cubicBezTo>
                <a:cubicBezTo>
                  <a:pt x="7031602" y="4542670"/>
                  <a:pt x="6773834" y="4483604"/>
                  <a:pt x="6567029" y="4524315"/>
                </a:cubicBezTo>
                <a:cubicBezTo>
                  <a:pt x="6360224" y="4565026"/>
                  <a:pt x="6438484" y="4519530"/>
                  <a:pt x="6332492" y="4524315"/>
                </a:cubicBezTo>
                <a:cubicBezTo>
                  <a:pt x="6226500" y="4529100"/>
                  <a:pt x="5876256" y="4465164"/>
                  <a:pt x="5746150" y="4524315"/>
                </a:cubicBezTo>
                <a:cubicBezTo>
                  <a:pt x="5616044" y="4583466"/>
                  <a:pt x="5606639" y="4510497"/>
                  <a:pt x="5511613" y="4524315"/>
                </a:cubicBezTo>
                <a:cubicBezTo>
                  <a:pt x="5416587" y="4538133"/>
                  <a:pt x="4892692" y="4457383"/>
                  <a:pt x="4690735" y="4524315"/>
                </a:cubicBezTo>
                <a:cubicBezTo>
                  <a:pt x="4488778" y="4591247"/>
                  <a:pt x="4441980" y="4512833"/>
                  <a:pt x="4338930" y="4524315"/>
                </a:cubicBezTo>
                <a:cubicBezTo>
                  <a:pt x="4235880" y="4535797"/>
                  <a:pt x="4171563" y="4511454"/>
                  <a:pt x="4104393" y="4524315"/>
                </a:cubicBezTo>
                <a:cubicBezTo>
                  <a:pt x="4037223" y="4537176"/>
                  <a:pt x="3697984" y="4461392"/>
                  <a:pt x="3400783" y="4524315"/>
                </a:cubicBezTo>
                <a:cubicBezTo>
                  <a:pt x="3103582" y="4587238"/>
                  <a:pt x="2948446" y="4463769"/>
                  <a:pt x="2579904" y="4524315"/>
                </a:cubicBezTo>
                <a:cubicBezTo>
                  <a:pt x="2211362" y="4584861"/>
                  <a:pt x="2303882" y="4478610"/>
                  <a:pt x="2110831" y="4524315"/>
                </a:cubicBezTo>
                <a:cubicBezTo>
                  <a:pt x="1917780" y="4570020"/>
                  <a:pt x="1615587" y="4490733"/>
                  <a:pt x="1289952" y="4524315"/>
                </a:cubicBezTo>
                <a:cubicBezTo>
                  <a:pt x="964317" y="4557897"/>
                  <a:pt x="628136" y="4437738"/>
                  <a:pt x="0" y="4524315"/>
                </a:cubicBezTo>
                <a:cubicBezTo>
                  <a:pt x="-16155" y="4272987"/>
                  <a:pt x="42585" y="4210889"/>
                  <a:pt x="0" y="4004019"/>
                </a:cubicBezTo>
                <a:cubicBezTo>
                  <a:pt x="-42585" y="3797149"/>
                  <a:pt x="37545" y="3518131"/>
                  <a:pt x="0" y="3347993"/>
                </a:cubicBezTo>
                <a:cubicBezTo>
                  <a:pt x="-37545" y="3177855"/>
                  <a:pt x="56699" y="3067301"/>
                  <a:pt x="0" y="2872940"/>
                </a:cubicBezTo>
                <a:cubicBezTo>
                  <a:pt x="-56699" y="2678579"/>
                  <a:pt x="62904" y="2519518"/>
                  <a:pt x="0" y="2307401"/>
                </a:cubicBezTo>
                <a:cubicBezTo>
                  <a:pt x="-62904" y="2095284"/>
                  <a:pt x="34927" y="2062618"/>
                  <a:pt x="0" y="1877591"/>
                </a:cubicBezTo>
                <a:cubicBezTo>
                  <a:pt x="-34927" y="1692564"/>
                  <a:pt x="37827" y="1495486"/>
                  <a:pt x="0" y="1221565"/>
                </a:cubicBezTo>
                <a:cubicBezTo>
                  <a:pt x="-37827" y="947644"/>
                  <a:pt x="42531" y="817123"/>
                  <a:pt x="0" y="610783"/>
                </a:cubicBezTo>
                <a:cubicBezTo>
                  <a:pt x="-42531" y="404443"/>
                  <a:pt x="25756" y="27219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fr-FR" sz="1600" b="1" dirty="0"/>
              <a:t>Description A</a:t>
            </a:r>
          </a:p>
          <a:p>
            <a:r>
              <a:rPr lang="fr-FR" sz="1600" dirty="0"/>
              <a:t>Nous sommes à Paris, en France, et nous sommes en 1789.  Pour être précis, nous sommes le 5 octobre 1789. Nous sommes au début de la Révolution française. La France est dirigée par le roi Louis XVI. La prise de la Bastille, la prison de l'État français, le 14 juillet de cette année-là, met le feu aux poudres. Une Assemblée nationale est créée, qui a depuis lors une influence sur les affaires de l'État en tant que troisième pouvoir dans l'État (tiers état), en plus de la noblesse et de l'Église. Dans cette Assemblée nationale, la bourgeoisie se voit également accorder une voix pour la première fois. L'une de ses premières tâches est de rédiger une nouvelle constitution pour la France.</a:t>
            </a:r>
          </a:p>
          <a:p>
            <a:r>
              <a:rPr lang="fr-FR" sz="1600" dirty="0"/>
              <a:t>D'une manière générale, l'ambiance est à un nouveau départ. Il y a 14 ans, la guerre d'indépendance a commencé en Amérique contre sa mère patrie, la Grande-Bretagne. Les gens se battaient pour la liberté et la démocratie. Et c'est précisément l'intervention de la France en 1778, il y a 11 ans, qui a aidé les colons à remporter la victoire. Par la suite, les États-Unis d'Amérique ont été fondés. Dans cette guerre, cependant, la France était moins intéressée par le soutien à la démocratie que par l'affaiblissement de son ennemi juré, la Grande-Bretagne.</a:t>
            </a:r>
          </a:p>
          <a:p>
            <a:r>
              <a:rPr lang="fr-FR" sz="1600" dirty="0"/>
              <a:t>Et la France y est même parvenue : elle a réussi à blesser la Grande-Bretagne. Mais en même temps, cette guerre a coûté beaucoup d'argent à la France. La France est maintenant lourdement endettée. La moitié de toutes les dépenses publiques annuelles est consacrée au remboursement de la dette nationale. Un autre quart de toutes ses dépenses à l'heure actuelle est consacré par la France à son armée. Et, ce qui est considéré comme particulièrement scandaleux : Sur le quart qui reste, un autre quart est dépensé pour la cour royale. Pour les fêtes de la cour et les pensions versées aux courtisans, une somme de 36 millions de livres doit être fournie chaque année par le peuple.</a:t>
            </a:r>
          </a:p>
          <a:p>
            <a:r>
              <a:rPr lang="fr-FR" sz="1600" dirty="0"/>
              <a:t>En 1789, année où nous nous trouvons, il n'y a pas d'assurance maladie, pas d'indemnisation du chômage et pas de retraite. Si quelqu'un est malade à cette époque, il doit pouvoir trouver l'argent pour se faire soigner par un médecin. Si quelqu'un perd son emploi, il n'a bientôt plus d'argent du tout et les personnes âgées doivent compter sur leur famille pour prendre soin d'elles. …</a:t>
            </a:r>
          </a:p>
        </p:txBody>
      </p:sp>
      <p:sp>
        <p:nvSpPr>
          <p:cNvPr id="13" name="TextBox 12">
            <a:extLst>
              <a:ext uri="{FF2B5EF4-FFF2-40B4-BE49-F238E27FC236}">
                <a16:creationId xmlns:a16="http://schemas.microsoft.com/office/drawing/2014/main" id="{F1F900D5-91E3-45AD-8947-EEB3E21EF196}"/>
              </a:ext>
            </a:extLst>
          </p:cNvPr>
          <p:cNvSpPr txBox="1"/>
          <p:nvPr/>
        </p:nvSpPr>
        <p:spPr>
          <a:xfrm>
            <a:off x="364250" y="2224047"/>
            <a:ext cx="11574437" cy="4524315"/>
          </a:xfrm>
          <a:custGeom>
            <a:avLst/>
            <a:gdLst>
              <a:gd name="connsiteX0" fmla="*/ 0 w 11574437"/>
              <a:gd name="connsiteY0" fmla="*/ 0 h 4524315"/>
              <a:gd name="connsiteX1" fmla="*/ 347233 w 11574437"/>
              <a:gd name="connsiteY1" fmla="*/ 0 h 4524315"/>
              <a:gd name="connsiteX2" fmla="*/ 694466 w 11574437"/>
              <a:gd name="connsiteY2" fmla="*/ 0 h 4524315"/>
              <a:gd name="connsiteX3" fmla="*/ 1157444 w 11574437"/>
              <a:gd name="connsiteY3" fmla="*/ 0 h 4524315"/>
              <a:gd name="connsiteX4" fmla="*/ 1736166 w 11574437"/>
              <a:gd name="connsiteY4" fmla="*/ 0 h 4524315"/>
              <a:gd name="connsiteX5" fmla="*/ 2314887 w 11574437"/>
              <a:gd name="connsiteY5" fmla="*/ 0 h 4524315"/>
              <a:gd name="connsiteX6" fmla="*/ 2546376 w 11574437"/>
              <a:gd name="connsiteY6" fmla="*/ 0 h 4524315"/>
              <a:gd name="connsiteX7" fmla="*/ 2777865 w 11574437"/>
              <a:gd name="connsiteY7" fmla="*/ 0 h 4524315"/>
              <a:gd name="connsiteX8" fmla="*/ 3472331 w 11574437"/>
              <a:gd name="connsiteY8" fmla="*/ 0 h 4524315"/>
              <a:gd name="connsiteX9" fmla="*/ 4051053 w 11574437"/>
              <a:gd name="connsiteY9" fmla="*/ 0 h 4524315"/>
              <a:gd name="connsiteX10" fmla="*/ 4282542 w 11574437"/>
              <a:gd name="connsiteY10" fmla="*/ 0 h 4524315"/>
              <a:gd name="connsiteX11" fmla="*/ 4514030 w 11574437"/>
              <a:gd name="connsiteY11" fmla="*/ 0 h 4524315"/>
              <a:gd name="connsiteX12" fmla="*/ 4745519 w 11574437"/>
              <a:gd name="connsiteY12" fmla="*/ 0 h 4524315"/>
              <a:gd name="connsiteX13" fmla="*/ 5092752 w 11574437"/>
              <a:gd name="connsiteY13" fmla="*/ 0 h 4524315"/>
              <a:gd name="connsiteX14" fmla="*/ 5787219 w 11574437"/>
              <a:gd name="connsiteY14" fmla="*/ 0 h 4524315"/>
              <a:gd name="connsiteX15" fmla="*/ 6365940 w 11574437"/>
              <a:gd name="connsiteY15" fmla="*/ 0 h 4524315"/>
              <a:gd name="connsiteX16" fmla="*/ 7060407 w 11574437"/>
              <a:gd name="connsiteY16" fmla="*/ 0 h 4524315"/>
              <a:gd name="connsiteX17" fmla="*/ 7291895 w 11574437"/>
              <a:gd name="connsiteY17" fmla="*/ 0 h 4524315"/>
              <a:gd name="connsiteX18" fmla="*/ 7523384 w 11574437"/>
              <a:gd name="connsiteY18" fmla="*/ 0 h 4524315"/>
              <a:gd name="connsiteX19" fmla="*/ 7754873 w 11574437"/>
              <a:gd name="connsiteY19" fmla="*/ 0 h 4524315"/>
              <a:gd name="connsiteX20" fmla="*/ 8333595 w 11574437"/>
              <a:gd name="connsiteY20" fmla="*/ 0 h 4524315"/>
              <a:gd name="connsiteX21" fmla="*/ 8912316 w 11574437"/>
              <a:gd name="connsiteY21" fmla="*/ 0 h 4524315"/>
              <a:gd name="connsiteX22" fmla="*/ 9143805 w 11574437"/>
              <a:gd name="connsiteY22" fmla="*/ 0 h 4524315"/>
              <a:gd name="connsiteX23" fmla="*/ 9838271 w 11574437"/>
              <a:gd name="connsiteY23" fmla="*/ 0 h 4524315"/>
              <a:gd name="connsiteX24" fmla="*/ 10301249 w 11574437"/>
              <a:gd name="connsiteY24" fmla="*/ 0 h 4524315"/>
              <a:gd name="connsiteX25" fmla="*/ 11574437 w 11574437"/>
              <a:gd name="connsiteY25" fmla="*/ 0 h 4524315"/>
              <a:gd name="connsiteX26" fmla="*/ 11574437 w 11574437"/>
              <a:gd name="connsiteY26" fmla="*/ 565539 h 4524315"/>
              <a:gd name="connsiteX27" fmla="*/ 11574437 w 11574437"/>
              <a:gd name="connsiteY27" fmla="*/ 1040592 h 4524315"/>
              <a:gd name="connsiteX28" fmla="*/ 11574437 w 11574437"/>
              <a:gd name="connsiteY28" fmla="*/ 1515646 h 4524315"/>
              <a:gd name="connsiteX29" fmla="*/ 11574437 w 11574437"/>
              <a:gd name="connsiteY29" fmla="*/ 1945455 h 4524315"/>
              <a:gd name="connsiteX30" fmla="*/ 11574437 w 11574437"/>
              <a:gd name="connsiteY30" fmla="*/ 2601481 h 4524315"/>
              <a:gd name="connsiteX31" fmla="*/ 11574437 w 11574437"/>
              <a:gd name="connsiteY31" fmla="*/ 3121777 h 4524315"/>
              <a:gd name="connsiteX32" fmla="*/ 11574437 w 11574437"/>
              <a:gd name="connsiteY32" fmla="*/ 3596830 h 4524315"/>
              <a:gd name="connsiteX33" fmla="*/ 11574437 w 11574437"/>
              <a:gd name="connsiteY33" fmla="*/ 4524315 h 4524315"/>
              <a:gd name="connsiteX34" fmla="*/ 11111460 w 11574437"/>
              <a:gd name="connsiteY34" fmla="*/ 4524315 h 4524315"/>
              <a:gd name="connsiteX35" fmla="*/ 10764226 w 11574437"/>
              <a:gd name="connsiteY35" fmla="*/ 4524315 h 4524315"/>
              <a:gd name="connsiteX36" fmla="*/ 10185505 w 11574437"/>
              <a:gd name="connsiteY36" fmla="*/ 4524315 h 4524315"/>
              <a:gd name="connsiteX37" fmla="*/ 9606783 w 11574437"/>
              <a:gd name="connsiteY37" fmla="*/ 4524315 h 4524315"/>
              <a:gd name="connsiteX38" fmla="*/ 9375294 w 11574437"/>
              <a:gd name="connsiteY38" fmla="*/ 4524315 h 4524315"/>
              <a:gd name="connsiteX39" fmla="*/ 8912316 w 11574437"/>
              <a:gd name="connsiteY39" fmla="*/ 4524315 h 4524315"/>
              <a:gd name="connsiteX40" fmla="*/ 8217850 w 11574437"/>
              <a:gd name="connsiteY40" fmla="*/ 4524315 h 4524315"/>
              <a:gd name="connsiteX41" fmla="*/ 7523384 w 11574437"/>
              <a:gd name="connsiteY41" fmla="*/ 4524315 h 4524315"/>
              <a:gd name="connsiteX42" fmla="*/ 7291895 w 11574437"/>
              <a:gd name="connsiteY42" fmla="*/ 4524315 h 4524315"/>
              <a:gd name="connsiteX43" fmla="*/ 6944662 w 11574437"/>
              <a:gd name="connsiteY43" fmla="*/ 4524315 h 4524315"/>
              <a:gd name="connsiteX44" fmla="*/ 6365940 w 11574437"/>
              <a:gd name="connsiteY44" fmla="*/ 4524315 h 4524315"/>
              <a:gd name="connsiteX45" fmla="*/ 6134452 w 11574437"/>
              <a:gd name="connsiteY45" fmla="*/ 4524315 h 4524315"/>
              <a:gd name="connsiteX46" fmla="*/ 5555730 w 11574437"/>
              <a:gd name="connsiteY46" fmla="*/ 4524315 h 4524315"/>
              <a:gd name="connsiteX47" fmla="*/ 4977008 w 11574437"/>
              <a:gd name="connsiteY47" fmla="*/ 4524315 h 4524315"/>
              <a:gd name="connsiteX48" fmla="*/ 4166797 w 11574437"/>
              <a:gd name="connsiteY48" fmla="*/ 4524315 h 4524315"/>
              <a:gd name="connsiteX49" fmla="*/ 3703820 w 11574437"/>
              <a:gd name="connsiteY49" fmla="*/ 4524315 h 4524315"/>
              <a:gd name="connsiteX50" fmla="*/ 3125098 w 11574437"/>
              <a:gd name="connsiteY50" fmla="*/ 4524315 h 4524315"/>
              <a:gd name="connsiteX51" fmla="*/ 2662121 w 11574437"/>
              <a:gd name="connsiteY51" fmla="*/ 4524315 h 4524315"/>
              <a:gd name="connsiteX52" fmla="*/ 1851910 w 11574437"/>
              <a:gd name="connsiteY52" fmla="*/ 4524315 h 4524315"/>
              <a:gd name="connsiteX53" fmla="*/ 1041699 w 11574437"/>
              <a:gd name="connsiteY53" fmla="*/ 4524315 h 4524315"/>
              <a:gd name="connsiteX54" fmla="*/ 810211 w 11574437"/>
              <a:gd name="connsiteY54" fmla="*/ 4524315 h 4524315"/>
              <a:gd name="connsiteX55" fmla="*/ 0 w 11574437"/>
              <a:gd name="connsiteY55" fmla="*/ 4524315 h 4524315"/>
              <a:gd name="connsiteX56" fmla="*/ 0 w 11574437"/>
              <a:gd name="connsiteY56" fmla="*/ 3868289 h 4524315"/>
              <a:gd name="connsiteX57" fmla="*/ 0 w 11574437"/>
              <a:gd name="connsiteY57" fmla="*/ 3302750 h 4524315"/>
              <a:gd name="connsiteX58" fmla="*/ 0 w 11574437"/>
              <a:gd name="connsiteY58" fmla="*/ 2737211 h 4524315"/>
              <a:gd name="connsiteX59" fmla="*/ 0 w 11574437"/>
              <a:gd name="connsiteY59" fmla="*/ 2262158 h 4524315"/>
              <a:gd name="connsiteX60" fmla="*/ 0 w 11574437"/>
              <a:gd name="connsiteY60" fmla="*/ 1696618 h 4524315"/>
              <a:gd name="connsiteX61" fmla="*/ 0 w 11574437"/>
              <a:gd name="connsiteY61" fmla="*/ 1266808 h 4524315"/>
              <a:gd name="connsiteX62" fmla="*/ 0 w 11574437"/>
              <a:gd name="connsiteY62" fmla="*/ 610783 h 4524315"/>
              <a:gd name="connsiteX63" fmla="*/ 0 w 11574437"/>
              <a:gd name="connsiteY63" fmla="*/ 0 h 45243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11574437" h="4524315" fill="none" extrusionOk="0">
                <a:moveTo>
                  <a:pt x="0" y="0"/>
                </a:moveTo>
                <a:cubicBezTo>
                  <a:pt x="164620" y="-1587"/>
                  <a:pt x="261833" y="41666"/>
                  <a:pt x="347233" y="0"/>
                </a:cubicBezTo>
                <a:cubicBezTo>
                  <a:pt x="432633" y="-41666"/>
                  <a:pt x="621321" y="10986"/>
                  <a:pt x="694466" y="0"/>
                </a:cubicBezTo>
                <a:cubicBezTo>
                  <a:pt x="767611" y="-10986"/>
                  <a:pt x="988507" y="50608"/>
                  <a:pt x="1157444" y="0"/>
                </a:cubicBezTo>
                <a:cubicBezTo>
                  <a:pt x="1326381" y="-50608"/>
                  <a:pt x="1463652" y="21415"/>
                  <a:pt x="1736166" y="0"/>
                </a:cubicBezTo>
                <a:cubicBezTo>
                  <a:pt x="2008680" y="-21415"/>
                  <a:pt x="2153744" y="40600"/>
                  <a:pt x="2314887" y="0"/>
                </a:cubicBezTo>
                <a:cubicBezTo>
                  <a:pt x="2476030" y="-40600"/>
                  <a:pt x="2491133" y="12264"/>
                  <a:pt x="2546376" y="0"/>
                </a:cubicBezTo>
                <a:cubicBezTo>
                  <a:pt x="2601619" y="-12264"/>
                  <a:pt x="2668465" y="23590"/>
                  <a:pt x="2777865" y="0"/>
                </a:cubicBezTo>
                <a:cubicBezTo>
                  <a:pt x="2887265" y="-23590"/>
                  <a:pt x="3175659" y="66202"/>
                  <a:pt x="3472331" y="0"/>
                </a:cubicBezTo>
                <a:cubicBezTo>
                  <a:pt x="3769003" y="-66202"/>
                  <a:pt x="3879493" y="58465"/>
                  <a:pt x="4051053" y="0"/>
                </a:cubicBezTo>
                <a:cubicBezTo>
                  <a:pt x="4222613" y="-58465"/>
                  <a:pt x="4212576" y="17529"/>
                  <a:pt x="4282542" y="0"/>
                </a:cubicBezTo>
                <a:cubicBezTo>
                  <a:pt x="4352508" y="-17529"/>
                  <a:pt x="4437263" y="20922"/>
                  <a:pt x="4514030" y="0"/>
                </a:cubicBezTo>
                <a:cubicBezTo>
                  <a:pt x="4590797" y="-20922"/>
                  <a:pt x="4670843" y="27020"/>
                  <a:pt x="4745519" y="0"/>
                </a:cubicBezTo>
                <a:cubicBezTo>
                  <a:pt x="4820195" y="-27020"/>
                  <a:pt x="4987846" y="3084"/>
                  <a:pt x="5092752" y="0"/>
                </a:cubicBezTo>
                <a:cubicBezTo>
                  <a:pt x="5197658" y="-3084"/>
                  <a:pt x="5603631" y="30241"/>
                  <a:pt x="5787219" y="0"/>
                </a:cubicBezTo>
                <a:cubicBezTo>
                  <a:pt x="5970807" y="-30241"/>
                  <a:pt x="6087680" y="58745"/>
                  <a:pt x="6365940" y="0"/>
                </a:cubicBezTo>
                <a:cubicBezTo>
                  <a:pt x="6644200" y="-58745"/>
                  <a:pt x="6738327" y="33237"/>
                  <a:pt x="7060407" y="0"/>
                </a:cubicBezTo>
                <a:cubicBezTo>
                  <a:pt x="7382487" y="-33237"/>
                  <a:pt x="7195546" y="11702"/>
                  <a:pt x="7291895" y="0"/>
                </a:cubicBezTo>
                <a:cubicBezTo>
                  <a:pt x="7388244" y="-11702"/>
                  <a:pt x="7423783" y="17788"/>
                  <a:pt x="7523384" y="0"/>
                </a:cubicBezTo>
                <a:cubicBezTo>
                  <a:pt x="7622985" y="-17788"/>
                  <a:pt x="7696809" y="14593"/>
                  <a:pt x="7754873" y="0"/>
                </a:cubicBezTo>
                <a:cubicBezTo>
                  <a:pt x="7812937" y="-14593"/>
                  <a:pt x="8071096" y="23662"/>
                  <a:pt x="8333595" y="0"/>
                </a:cubicBezTo>
                <a:cubicBezTo>
                  <a:pt x="8596094" y="-23662"/>
                  <a:pt x="8645174" y="54821"/>
                  <a:pt x="8912316" y="0"/>
                </a:cubicBezTo>
                <a:cubicBezTo>
                  <a:pt x="9179458" y="-54821"/>
                  <a:pt x="9058130" y="14002"/>
                  <a:pt x="9143805" y="0"/>
                </a:cubicBezTo>
                <a:cubicBezTo>
                  <a:pt x="9229480" y="-14002"/>
                  <a:pt x="9522624" y="42187"/>
                  <a:pt x="9838271" y="0"/>
                </a:cubicBezTo>
                <a:cubicBezTo>
                  <a:pt x="10153918" y="-42187"/>
                  <a:pt x="10198268" y="40012"/>
                  <a:pt x="10301249" y="0"/>
                </a:cubicBezTo>
                <a:cubicBezTo>
                  <a:pt x="10404230" y="-40012"/>
                  <a:pt x="11126897" y="3130"/>
                  <a:pt x="11574437" y="0"/>
                </a:cubicBezTo>
                <a:cubicBezTo>
                  <a:pt x="11581180" y="204758"/>
                  <a:pt x="11541055" y="451108"/>
                  <a:pt x="11574437" y="565539"/>
                </a:cubicBezTo>
                <a:cubicBezTo>
                  <a:pt x="11607819" y="679970"/>
                  <a:pt x="11541198" y="809482"/>
                  <a:pt x="11574437" y="1040592"/>
                </a:cubicBezTo>
                <a:cubicBezTo>
                  <a:pt x="11607676" y="1271702"/>
                  <a:pt x="11540923" y="1292240"/>
                  <a:pt x="11574437" y="1515646"/>
                </a:cubicBezTo>
                <a:cubicBezTo>
                  <a:pt x="11607951" y="1739052"/>
                  <a:pt x="11567478" y="1768521"/>
                  <a:pt x="11574437" y="1945455"/>
                </a:cubicBezTo>
                <a:cubicBezTo>
                  <a:pt x="11581396" y="2122389"/>
                  <a:pt x="11548648" y="2301111"/>
                  <a:pt x="11574437" y="2601481"/>
                </a:cubicBezTo>
                <a:cubicBezTo>
                  <a:pt x="11600226" y="2901851"/>
                  <a:pt x="11568911" y="2975094"/>
                  <a:pt x="11574437" y="3121777"/>
                </a:cubicBezTo>
                <a:cubicBezTo>
                  <a:pt x="11579963" y="3268460"/>
                  <a:pt x="11522927" y="3468082"/>
                  <a:pt x="11574437" y="3596830"/>
                </a:cubicBezTo>
                <a:cubicBezTo>
                  <a:pt x="11625947" y="3725578"/>
                  <a:pt x="11511375" y="4332229"/>
                  <a:pt x="11574437" y="4524315"/>
                </a:cubicBezTo>
                <a:cubicBezTo>
                  <a:pt x="11463074" y="4547232"/>
                  <a:pt x="11212102" y="4513433"/>
                  <a:pt x="11111460" y="4524315"/>
                </a:cubicBezTo>
                <a:cubicBezTo>
                  <a:pt x="11010818" y="4535197"/>
                  <a:pt x="10867167" y="4484325"/>
                  <a:pt x="10764226" y="4524315"/>
                </a:cubicBezTo>
                <a:cubicBezTo>
                  <a:pt x="10661285" y="4564305"/>
                  <a:pt x="10344559" y="4480696"/>
                  <a:pt x="10185505" y="4524315"/>
                </a:cubicBezTo>
                <a:cubicBezTo>
                  <a:pt x="10026451" y="4567934"/>
                  <a:pt x="9894666" y="4510793"/>
                  <a:pt x="9606783" y="4524315"/>
                </a:cubicBezTo>
                <a:cubicBezTo>
                  <a:pt x="9318900" y="4537837"/>
                  <a:pt x="9454420" y="4517627"/>
                  <a:pt x="9375294" y="4524315"/>
                </a:cubicBezTo>
                <a:cubicBezTo>
                  <a:pt x="9296168" y="4531003"/>
                  <a:pt x="9142349" y="4523240"/>
                  <a:pt x="8912316" y="4524315"/>
                </a:cubicBezTo>
                <a:cubicBezTo>
                  <a:pt x="8682283" y="4525390"/>
                  <a:pt x="8463544" y="4522951"/>
                  <a:pt x="8217850" y="4524315"/>
                </a:cubicBezTo>
                <a:cubicBezTo>
                  <a:pt x="7972156" y="4525679"/>
                  <a:pt x="7667040" y="4497015"/>
                  <a:pt x="7523384" y="4524315"/>
                </a:cubicBezTo>
                <a:cubicBezTo>
                  <a:pt x="7379728" y="4551615"/>
                  <a:pt x="7374040" y="4515515"/>
                  <a:pt x="7291895" y="4524315"/>
                </a:cubicBezTo>
                <a:cubicBezTo>
                  <a:pt x="7209750" y="4533115"/>
                  <a:pt x="7096771" y="4497247"/>
                  <a:pt x="6944662" y="4524315"/>
                </a:cubicBezTo>
                <a:cubicBezTo>
                  <a:pt x="6792553" y="4551383"/>
                  <a:pt x="6513562" y="4522473"/>
                  <a:pt x="6365940" y="4524315"/>
                </a:cubicBezTo>
                <a:cubicBezTo>
                  <a:pt x="6218318" y="4526157"/>
                  <a:pt x="6198791" y="4511615"/>
                  <a:pt x="6134452" y="4524315"/>
                </a:cubicBezTo>
                <a:cubicBezTo>
                  <a:pt x="6070113" y="4537015"/>
                  <a:pt x="5819559" y="4512377"/>
                  <a:pt x="5555730" y="4524315"/>
                </a:cubicBezTo>
                <a:cubicBezTo>
                  <a:pt x="5291901" y="4536253"/>
                  <a:pt x="5206102" y="4467588"/>
                  <a:pt x="4977008" y="4524315"/>
                </a:cubicBezTo>
                <a:cubicBezTo>
                  <a:pt x="4747914" y="4581042"/>
                  <a:pt x="4559007" y="4478866"/>
                  <a:pt x="4166797" y="4524315"/>
                </a:cubicBezTo>
                <a:cubicBezTo>
                  <a:pt x="3774587" y="4569764"/>
                  <a:pt x="3901327" y="4490867"/>
                  <a:pt x="3703820" y="4524315"/>
                </a:cubicBezTo>
                <a:cubicBezTo>
                  <a:pt x="3506313" y="4557763"/>
                  <a:pt x="3311380" y="4489402"/>
                  <a:pt x="3125098" y="4524315"/>
                </a:cubicBezTo>
                <a:cubicBezTo>
                  <a:pt x="2938816" y="4559228"/>
                  <a:pt x="2797536" y="4500883"/>
                  <a:pt x="2662121" y="4524315"/>
                </a:cubicBezTo>
                <a:cubicBezTo>
                  <a:pt x="2526706" y="4547747"/>
                  <a:pt x="2244062" y="4506031"/>
                  <a:pt x="1851910" y="4524315"/>
                </a:cubicBezTo>
                <a:cubicBezTo>
                  <a:pt x="1459758" y="4542599"/>
                  <a:pt x="1427266" y="4511308"/>
                  <a:pt x="1041699" y="4524315"/>
                </a:cubicBezTo>
                <a:cubicBezTo>
                  <a:pt x="656132" y="4537322"/>
                  <a:pt x="912379" y="4500324"/>
                  <a:pt x="810211" y="4524315"/>
                </a:cubicBezTo>
                <a:cubicBezTo>
                  <a:pt x="708043" y="4548306"/>
                  <a:pt x="238581" y="4511042"/>
                  <a:pt x="0" y="4524315"/>
                </a:cubicBezTo>
                <a:cubicBezTo>
                  <a:pt x="-11312" y="4261766"/>
                  <a:pt x="15078" y="4180473"/>
                  <a:pt x="0" y="3868289"/>
                </a:cubicBezTo>
                <a:cubicBezTo>
                  <a:pt x="-15078" y="3556105"/>
                  <a:pt x="29985" y="3503309"/>
                  <a:pt x="0" y="3302750"/>
                </a:cubicBezTo>
                <a:cubicBezTo>
                  <a:pt x="-29985" y="3102191"/>
                  <a:pt x="53806" y="2973921"/>
                  <a:pt x="0" y="2737211"/>
                </a:cubicBezTo>
                <a:cubicBezTo>
                  <a:pt x="-53806" y="2500501"/>
                  <a:pt x="29222" y="2480441"/>
                  <a:pt x="0" y="2262158"/>
                </a:cubicBezTo>
                <a:cubicBezTo>
                  <a:pt x="-29222" y="2043875"/>
                  <a:pt x="28078" y="1891644"/>
                  <a:pt x="0" y="1696618"/>
                </a:cubicBezTo>
                <a:cubicBezTo>
                  <a:pt x="-28078" y="1501592"/>
                  <a:pt x="24789" y="1427373"/>
                  <a:pt x="0" y="1266808"/>
                </a:cubicBezTo>
                <a:cubicBezTo>
                  <a:pt x="-24789" y="1106243"/>
                  <a:pt x="9969" y="838723"/>
                  <a:pt x="0" y="610783"/>
                </a:cubicBezTo>
                <a:cubicBezTo>
                  <a:pt x="-9969" y="382844"/>
                  <a:pt x="21188" y="247080"/>
                  <a:pt x="0" y="0"/>
                </a:cubicBezTo>
                <a:close/>
              </a:path>
              <a:path w="11574437" h="4524315"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581047" y="165312"/>
                  <a:pt x="11531124" y="308935"/>
                  <a:pt x="11574437" y="429810"/>
                </a:cubicBezTo>
                <a:cubicBezTo>
                  <a:pt x="11617750" y="550685"/>
                  <a:pt x="11570586" y="793399"/>
                  <a:pt x="11574437" y="1085836"/>
                </a:cubicBezTo>
                <a:cubicBezTo>
                  <a:pt x="11578288" y="1378273"/>
                  <a:pt x="11532416" y="1592864"/>
                  <a:pt x="11574437" y="1741861"/>
                </a:cubicBezTo>
                <a:cubicBezTo>
                  <a:pt x="11616458" y="1890858"/>
                  <a:pt x="11552457" y="2148895"/>
                  <a:pt x="11574437" y="2397887"/>
                </a:cubicBezTo>
                <a:cubicBezTo>
                  <a:pt x="11596417" y="2646879"/>
                  <a:pt x="11527299" y="2715037"/>
                  <a:pt x="11574437" y="2963426"/>
                </a:cubicBezTo>
                <a:cubicBezTo>
                  <a:pt x="11621575" y="3211815"/>
                  <a:pt x="11571413" y="3335527"/>
                  <a:pt x="11574437" y="3483723"/>
                </a:cubicBezTo>
                <a:cubicBezTo>
                  <a:pt x="11577461" y="3631919"/>
                  <a:pt x="11493454" y="4158548"/>
                  <a:pt x="11574437" y="4524315"/>
                </a:cubicBezTo>
                <a:cubicBezTo>
                  <a:pt x="11509037" y="4551912"/>
                  <a:pt x="11431131" y="4521340"/>
                  <a:pt x="11342948" y="4524315"/>
                </a:cubicBezTo>
                <a:cubicBezTo>
                  <a:pt x="11254765" y="4527290"/>
                  <a:pt x="11143939" y="4511516"/>
                  <a:pt x="10995715" y="4524315"/>
                </a:cubicBezTo>
                <a:cubicBezTo>
                  <a:pt x="10847491" y="4537114"/>
                  <a:pt x="10634181" y="4466404"/>
                  <a:pt x="10301249" y="4524315"/>
                </a:cubicBezTo>
                <a:cubicBezTo>
                  <a:pt x="9968317" y="4582226"/>
                  <a:pt x="10156281" y="4513509"/>
                  <a:pt x="10069760" y="4524315"/>
                </a:cubicBezTo>
                <a:cubicBezTo>
                  <a:pt x="9983239" y="4535121"/>
                  <a:pt x="9817242" y="4502588"/>
                  <a:pt x="9722527" y="4524315"/>
                </a:cubicBezTo>
                <a:cubicBezTo>
                  <a:pt x="9627812" y="4546042"/>
                  <a:pt x="9429356" y="4469301"/>
                  <a:pt x="9259550" y="4524315"/>
                </a:cubicBezTo>
                <a:cubicBezTo>
                  <a:pt x="9089744" y="4579329"/>
                  <a:pt x="8837897" y="4521873"/>
                  <a:pt x="8565083" y="4524315"/>
                </a:cubicBezTo>
                <a:cubicBezTo>
                  <a:pt x="8292269" y="4526757"/>
                  <a:pt x="8332759" y="4486724"/>
                  <a:pt x="8217850" y="4524315"/>
                </a:cubicBezTo>
                <a:cubicBezTo>
                  <a:pt x="8102941" y="4561906"/>
                  <a:pt x="7803070" y="4489427"/>
                  <a:pt x="7639128" y="4524315"/>
                </a:cubicBezTo>
                <a:cubicBezTo>
                  <a:pt x="7475186" y="4559203"/>
                  <a:pt x="7236408" y="4500465"/>
                  <a:pt x="7060407" y="4524315"/>
                </a:cubicBezTo>
                <a:cubicBezTo>
                  <a:pt x="6884406" y="4548165"/>
                  <a:pt x="6663496" y="4512108"/>
                  <a:pt x="6481685" y="4524315"/>
                </a:cubicBezTo>
                <a:cubicBezTo>
                  <a:pt x="6299874" y="4536522"/>
                  <a:pt x="6338993" y="4520232"/>
                  <a:pt x="6250196" y="4524315"/>
                </a:cubicBezTo>
                <a:cubicBezTo>
                  <a:pt x="6161399" y="4528398"/>
                  <a:pt x="5806522" y="4489773"/>
                  <a:pt x="5671474" y="4524315"/>
                </a:cubicBezTo>
                <a:cubicBezTo>
                  <a:pt x="5536426" y="4558857"/>
                  <a:pt x="5514906" y="4503488"/>
                  <a:pt x="5439985" y="4524315"/>
                </a:cubicBezTo>
                <a:cubicBezTo>
                  <a:pt x="5365064" y="4545142"/>
                  <a:pt x="5021894" y="4487631"/>
                  <a:pt x="4629775" y="4524315"/>
                </a:cubicBezTo>
                <a:cubicBezTo>
                  <a:pt x="4237656" y="4560999"/>
                  <a:pt x="4397913" y="4508737"/>
                  <a:pt x="4282542" y="4524315"/>
                </a:cubicBezTo>
                <a:cubicBezTo>
                  <a:pt x="4167171" y="4539893"/>
                  <a:pt x="4163951" y="4507275"/>
                  <a:pt x="4051053" y="4524315"/>
                </a:cubicBezTo>
                <a:cubicBezTo>
                  <a:pt x="3938155" y="4541355"/>
                  <a:pt x="3640006" y="4492907"/>
                  <a:pt x="3356587" y="4524315"/>
                </a:cubicBezTo>
                <a:cubicBezTo>
                  <a:pt x="3073168" y="4555723"/>
                  <a:pt x="2711868" y="4429758"/>
                  <a:pt x="2546376" y="4524315"/>
                </a:cubicBezTo>
                <a:cubicBezTo>
                  <a:pt x="2380884" y="4618872"/>
                  <a:pt x="2306721" y="4513858"/>
                  <a:pt x="2083399" y="4524315"/>
                </a:cubicBezTo>
                <a:cubicBezTo>
                  <a:pt x="1860077" y="4534772"/>
                  <a:pt x="1451011" y="4477848"/>
                  <a:pt x="1273188" y="4524315"/>
                </a:cubicBezTo>
                <a:cubicBezTo>
                  <a:pt x="1095365" y="4570782"/>
                  <a:pt x="466370" y="4373699"/>
                  <a:pt x="0" y="4524315"/>
                </a:cubicBezTo>
                <a:cubicBezTo>
                  <a:pt x="-16155" y="4272987"/>
                  <a:pt x="42585" y="4210889"/>
                  <a:pt x="0" y="4004019"/>
                </a:cubicBezTo>
                <a:cubicBezTo>
                  <a:pt x="-42585" y="3797149"/>
                  <a:pt x="37545" y="3518131"/>
                  <a:pt x="0" y="3347993"/>
                </a:cubicBezTo>
                <a:cubicBezTo>
                  <a:pt x="-37545" y="3177855"/>
                  <a:pt x="56699" y="3067301"/>
                  <a:pt x="0" y="2872940"/>
                </a:cubicBezTo>
                <a:cubicBezTo>
                  <a:pt x="-56699" y="2678579"/>
                  <a:pt x="62904" y="2519518"/>
                  <a:pt x="0" y="2307401"/>
                </a:cubicBezTo>
                <a:cubicBezTo>
                  <a:pt x="-62904" y="2095284"/>
                  <a:pt x="34927" y="2062618"/>
                  <a:pt x="0" y="1877591"/>
                </a:cubicBezTo>
                <a:cubicBezTo>
                  <a:pt x="-34927" y="1692564"/>
                  <a:pt x="37827" y="1495486"/>
                  <a:pt x="0" y="1221565"/>
                </a:cubicBezTo>
                <a:cubicBezTo>
                  <a:pt x="-37827" y="947644"/>
                  <a:pt x="42531" y="817123"/>
                  <a:pt x="0" y="610783"/>
                </a:cubicBezTo>
                <a:cubicBezTo>
                  <a:pt x="-42531" y="404443"/>
                  <a:pt x="25756" y="272198"/>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fr-FR" sz="1600" b="1" dirty="0"/>
              <a:t>Description</a:t>
            </a:r>
            <a:r>
              <a:rPr lang="fr-FR" sz="1600" dirty="0"/>
              <a:t> (</a:t>
            </a:r>
            <a:r>
              <a:rPr lang="fr-FR" sz="1600" dirty="0" err="1"/>
              <a:t>cont</a:t>
            </a:r>
            <a:r>
              <a:rPr lang="fr-FR" sz="1600" dirty="0"/>
              <a:t>) …</a:t>
            </a:r>
          </a:p>
          <a:p>
            <a:r>
              <a:rPr lang="fr-FR" sz="1600" dirty="0"/>
              <a:t>Comme l'aristocratie a fui Paris en raison de la confusion révolutionnaire, le nombre de chômeurs dans la ville augmente. Beaucoup de femmes et de journaliers perdent leurs revenus déjà modestes parce que leurs services ne sont plus nécessaires et qu'il n'y a presque plus de produits de luxe.</a:t>
            </a:r>
          </a:p>
          <a:p>
            <a:r>
              <a:rPr lang="fr-FR" sz="1600" dirty="0"/>
              <a:t>Dans tout le pays, de grandes parties de la population vivent dans une pauvreté totale . Les agriculteurs, qui représentent  les quatre cinquièmes de la population, ont subi une mauvaise récolte l'année précédente en raison du mauvais temps, puis  d’un hiver rigoureux. Alors que les paysans manquent des produits de première nécessité, ils voient les entrepôts des propriétaires terriens, à qui ils doivent payer des impôts, bien remplis. Néanmoins, le prix des céréales augmente. Il en résulte des protestations et des demandes de vente à un "juste prix". </a:t>
            </a:r>
          </a:p>
          <a:p>
            <a:r>
              <a:rPr lang="fr-FR" sz="1600" dirty="0"/>
              <a:t>À la fin de l'été 1789, la situation tendue en France semble se calmer à nouveau. Ainsi, le 26 août, l'Assemblée nationale adopte la Déclaration des droits civils et humains. Les principes de l'État de droit émergent, tels que la liberté d'expression, la liberté de religion, la séparation des pouvoirs, la liberté de la presse, et le peuple se voit accorder le pouvoir suprême dans l'État (souveraineté populaire).</a:t>
            </a:r>
          </a:p>
          <a:p>
            <a:r>
              <a:rPr lang="fr-FR" sz="1600" dirty="0"/>
              <a:t>Le roi Louis XVI continue cependant à opposer une résistance opiniâtre et refuse de signer les décrets du 4 août, qui prévoient notamment l'abolition du servage pour les paysans et l'exemption d'impôts pour l'aristocratie.</a:t>
            </a:r>
          </a:p>
          <a:p>
            <a:r>
              <a:rPr lang="fr-FR" sz="1600" dirty="0"/>
              <a:t>Le pain est plus cher qu'à n'importe quelle autre époque dans la France du XVIIIe siècle, coûtant trois fois le prix des meilleures années. Les artisans des villes doivent dépenser environ la moitié de leur revenu pour le seul approvisionnement en pain. Chaque hausse de prix a pour effet de menacer l'existence du peuple et fait chuter la demande des autres biens d'usage quotidien. Maintenant, le mécontentement et l'agitation atteignent même ceux qui n'étaient pas engagés politiquement jusqu'à présent.</a:t>
            </a:r>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fr-FR" dirty="0"/>
              <a:t>Étape 1 : </a:t>
            </a:r>
            <a:r>
              <a:rPr lang="fr-FR" b="0" dirty="0"/>
              <a:t>se familiariser avec la situation</a:t>
            </a:r>
          </a:p>
        </p:txBody>
      </p:sp>
      <p:sp>
        <p:nvSpPr>
          <p:cNvPr id="8" name="pop-up" descr="Click here for pop up information.">
            <a:extLst>
              <a:ext uri="{FF2B5EF4-FFF2-40B4-BE49-F238E27FC236}">
                <a16:creationId xmlns:a16="http://schemas.microsoft.com/office/drawing/2014/main" id="{E719C528-810B-43F1-89C4-12ECABA414C9}"/>
              </a:ext>
            </a:extLst>
          </p:cNvPr>
          <p:cNvSpPr/>
          <p:nvPr/>
        </p:nvSpPr>
        <p:spPr>
          <a:xfrm>
            <a:off x="3405334" y="1850408"/>
            <a:ext cx="107024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 </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2549570">
            <a:off x="-46891" y="654996"/>
            <a:ext cx="914400" cy="914400"/>
          </a:xfrm>
          <a:prstGeom prst="rect">
            <a:avLst/>
          </a:prstGeom>
        </p:spPr>
      </p:pic>
      <p:sp>
        <p:nvSpPr>
          <p:cNvPr id="14" name="pop-up" descr="Click here for pop up information.">
            <a:extLst>
              <a:ext uri="{FF2B5EF4-FFF2-40B4-BE49-F238E27FC236}">
                <a16:creationId xmlns:a16="http://schemas.microsoft.com/office/drawing/2014/main" id="{E6EC443E-A544-4E84-8993-864C95E30DA7}"/>
              </a:ext>
            </a:extLst>
          </p:cNvPr>
          <p:cNvSpPr/>
          <p:nvPr/>
        </p:nvSpPr>
        <p:spPr>
          <a:xfrm>
            <a:off x="5074755" y="1850408"/>
            <a:ext cx="106551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B </a:t>
            </a:r>
          </a:p>
        </p:txBody>
      </p:sp>
    </p:spTree>
    <p:extLst>
      <p:ext uri="{BB962C8B-B14F-4D97-AF65-F5344CB8AC3E}">
        <p14:creationId xmlns:p14="http://schemas.microsoft.com/office/powerpoint/2010/main" val="4113668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55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4"/>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4"/>
                  </p:tgtEl>
                </p:cond>
              </p:nextCondLst>
            </p:seq>
            <p:audio>
              <p:cMediaNode vol="80000">
                <p:cTn id="25" fill="hold" display="0">
                  <p:stCondLst>
                    <p:cond delay="indefinite"/>
                  </p:stCondLst>
                  <p:endCondLst>
                    <p:cond evt="onStopAudio" delay="0">
                      <p:tgtEl>
                        <p:sldTgt/>
                      </p:tgtEl>
                    </p:cond>
                  </p:endCondLst>
                </p:cTn>
                <p:tgtEl>
                  <p:spTgt spid="4"/>
                </p:tgtEl>
              </p:cMediaNode>
            </p:audio>
          </p:childTnLst>
        </p:cTn>
      </p:par>
    </p:tnLst>
    <p:bldLst>
      <p:bldP spid="7" grpId="0" animBg="1"/>
      <p:bldP spid="7" grpId="1" animBg="1"/>
      <p:bldP spid="13" grpId="0" animBg="1"/>
      <p:bldP spid="13" grpId="1"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xfrm>
            <a:off x="492211" y="1715708"/>
            <a:ext cx="10515600" cy="4351338"/>
          </a:xfrm>
          <a:noFill/>
        </p:spPr>
        <p:txBody>
          <a:bodyPr/>
          <a:lstStyle/>
          <a:p>
            <a:r>
              <a:rPr lang="fr-FR" sz="2000" b="1" dirty="0">
                <a:latin typeface="Calibri" panose="020F0502020204030204" pitchFamily="34" charset="0"/>
                <a:ea typeface="MyriadPro-Regular"/>
                <a:cs typeface="Arial" panose="020B0604020202020204" pitchFamily="34" charset="0"/>
              </a:rPr>
              <a:t>Lis attentivement</a:t>
            </a:r>
            <a:endParaRPr lang="fr-FR" sz="2000" b="1" dirty="0">
              <a:effectLst/>
              <a:latin typeface="Calibri" panose="020F0502020204030204" pitchFamily="34" charset="0"/>
              <a:ea typeface="MyriadPro-Regular"/>
              <a:cs typeface="Arial" panose="020B0604020202020204" pitchFamily="34" charset="0"/>
            </a:endParaRPr>
          </a:p>
          <a:p>
            <a:pPr lvl="1"/>
            <a:r>
              <a:rPr lang="fr-FR" sz="2000" dirty="0">
                <a:latin typeface="Calibri" panose="020F0502020204030204" pitchFamily="34" charset="0"/>
                <a:ea typeface="MyriadPro-Regular"/>
                <a:cs typeface="Arial" panose="020B0604020202020204" pitchFamily="34" charset="0"/>
              </a:rPr>
              <a:t>et de la situation. </a:t>
            </a:r>
            <a:endParaRPr lang="fr-FR" sz="2000" dirty="0">
              <a:effectLst/>
              <a:latin typeface="Calibri" panose="020F0502020204030204" pitchFamily="34" charset="0"/>
              <a:ea typeface="MyriadPro-Regular"/>
              <a:cs typeface="Arial" panose="020B0604020202020204" pitchFamily="34" charset="0"/>
            </a:endParaRPr>
          </a:p>
          <a:p>
            <a:endParaRPr lang="fr-FR" sz="2000" dirty="0">
              <a:effectLst/>
              <a:latin typeface="Calibri" panose="020F0502020204030204" pitchFamily="34" charset="0"/>
              <a:ea typeface="MyriadPro-Regular"/>
              <a:cs typeface="Arial" panose="020B0604020202020204" pitchFamily="34" charset="0"/>
            </a:endParaRPr>
          </a:p>
          <a:p>
            <a:r>
              <a:rPr lang="fr-FR" sz="2000" dirty="0">
                <a:latin typeface="Calibri" panose="020F0502020204030204" pitchFamily="34" charset="0"/>
                <a:ea typeface="MyriadPro-Regular"/>
                <a:cs typeface="Arial" panose="020B0604020202020204" pitchFamily="34" charset="0"/>
              </a:rPr>
              <a:t>N'hésite pas à demander à ton professeur si  tu n’es pas sûr de toi  ou si  tu as d'autres questions de compréhension. Tu peux aussi faire des recherches complémentaires sur Internet si un sujet t'intéresse particulièrement</a:t>
            </a:r>
            <a:r>
              <a:rPr lang="fr-FR" sz="1800" dirty="0">
                <a:effectLst/>
                <a:latin typeface="Calibri" panose="020F0502020204030204" pitchFamily="34" charset="0"/>
                <a:ea typeface="MyriadPro-Regular"/>
                <a:cs typeface="Arial" panose="020B0604020202020204" pitchFamily="34" charset="0"/>
              </a:rPr>
              <a:t>.</a:t>
            </a:r>
          </a:p>
          <a:p>
            <a:endParaRPr lang="fr-FR" dirty="0"/>
          </a:p>
          <a:p>
            <a:endParaRPr lang="fr-FR" dirty="0"/>
          </a:p>
        </p:txBody>
      </p:sp>
      <p:sp>
        <p:nvSpPr>
          <p:cNvPr id="16" name="pop-up" descr="Click here for pop up information.">
            <a:extLst>
              <a:ext uri="{FF2B5EF4-FFF2-40B4-BE49-F238E27FC236}">
                <a16:creationId xmlns:a16="http://schemas.microsoft.com/office/drawing/2014/main" id="{DB937E82-DFD8-4F56-ABB9-04B53CD4BF42}"/>
              </a:ext>
            </a:extLst>
          </p:cNvPr>
          <p:cNvSpPr/>
          <p:nvPr/>
        </p:nvSpPr>
        <p:spPr>
          <a:xfrm>
            <a:off x="3802534" y="1950208"/>
            <a:ext cx="1065514"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  </a:t>
            </a:r>
          </a:p>
        </p:txBody>
      </p:sp>
      <p:sp>
        <p:nvSpPr>
          <p:cNvPr id="15" name="TextBox 14">
            <a:extLst>
              <a:ext uri="{FF2B5EF4-FFF2-40B4-BE49-F238E27FC236}">
                <a16:creationId xmlns:a16="http://schemas.microsoft.com/office/drawing/2014/main" id="{0FE609A4-E150-49EF-9911-068A9640FA71}"/>
              </a:ext>
            </a:extLst>
          </p:cNvPr>
          <p:cNvSpPr txBox="1"/>
          <p:nvPr/>
        </p:nvSpPr>
        <p:spPr>
          <a:xfrm>
            <a:off x="410309" y="3628461"/>
            <a:ext cx="11574437" cy="2554545"/>
          </a:xfrm>
          <a:custGeom>
            <a:avLst/>
            <a:gdLst>
              <a:gd name="connsiteX0" fmla="*/ 0 w 11574437"/>
              <a:gd name="connsiteY0" fmla="*/ 0 h 2554545"/>
              <a:gd name="connsiteX1" fmla="*/ 578722 w 11574437"/>
              <a:gd name="connsiteY1" fmla="*/ 0 h 2554545"/>
              <a:gd name="connsiteX2" fmla="*/ 925955 w 11574437"/>
              <a:gd name="connsiteY2" fmla="*/ 0 h 2554545"/>
              <a:gd name="connsiteX3" fmla="*/ 1157444 w 11574437"/>
              <a:gd name="connsiteY3" fmla="*/ 0 h 2554545"/>
              <a:gd name="connsiteX4" fmla="*/ 1504677 w 11574437"/>
              <a:gd name="connsiteY4" fmla="*/ 0 h 2554545"/>
              <a:gd name="connsiteX5" fmla="*/ 2314887 w 11574437"/>
              <a:gd name="connsiteY5" fmla="*/ 0 h 2554545"/>
              <a:gd name="connsiteX6" fmla="*/ 3009354 w 11574437"/>
              <a:gd name="connsiteY6" fmla="*/ 0 h 2554545"/>
              <a:gd name="connsiteX7" fmla="*/ 3356587 w 11574437"/>
              <a:gd name="connsiteY7" fmla="*/ 0 h 2554545"/>
              <a:gd name="connsiteX8" fmla="*/ 3819564 w 11574437"/>
              <a:gd name="connsiteY8" fmla="*/ 0 h 2554545"/>
              <a:gd name="connsiteX9" fmla="*/ 4398286 w 11574437"/>
              <a:gd name="connsiteY9" fmla="*/ 0 h 2554545"/>
              <a:gd name="connsiteX10" fmla="*/ 4977008 w 11574437"/>
              <a:gd name="connsiteY10" fmla="*/ 0 h 2554545"/>
              <a:gd name="connsiteX11" fmla="*/ 5208497 w 11574437"/>
              <a:gd name="connsiteY11" fmla="*/ 0 h 2554545"/>
              <a:gd name="connsiteX12" fmla="*/ 5439985 w 11574437"/>
              <a:gd name="connsiteY12" fmla="*/ 0 h 2554545"/>
              <a:gd name="connsiteX13" fmla="*/ 6134452 w 11574437"/>
              <a:gd name="connsiteY13" fmla="*/ 0 h 2554545"/>
              <a:gd name="connsiteX14" fmla="*/ 6713173 w 11574437"/>
              <a:gd name="connsiteY14" fmla="*/ 0 h 2554545"/>
              <a:gd name="connsiteX15" fmla="*/ 6944662 w 11574437"/>
              <a:gd name="connsiteY15" fmla="*/ 0 h 2554545"/>
              <a:gd name="connsiteX16" fmla="*/ 7176151 w 11574437"/>
              <a:gd name="connsiteY16" fmla="*/ 0 h 2554545"/>
              <a:gd name="connsiteX17" fmla="*/ 7407640 w 11574437"/>
              <a:gd name="connsiteY17" fmla="*/ 0 h 2554545"/>
              <a:gd name="connsiteX18" fmla="*/ 7754873 w 11574437"/>
              <a:gd name="connsiteY18" fmla="*/ 0 h 2554545"/>
              <a:gd name="connsiteX19" fmla="*/ 8449339 w 11574437"/>
              <a:gd name="connsiteY19" fmla="*/ 0 h 2554545"/>
              <a:gd name="connsiteX20" fmla="*/ 9028061 w 11574437"/>
              <a:gd name="connsiteY20" fmla="*/ 0 h 2554545"/>
              <a:gd name="connsiteX21" fmla="*/ 9722527 w 11574437"/>
              <a:gd name="connsiteY21" fmla="*/ 0 h 2554545"/>
              <a:gd name="connsiteX22" fmla="*/ 9954016 w 11574437"/>
              <a:gd name="connsiteY22" fmla="*/ 0 h 2554545"/>
              <a:gd name="connsiteX23" fmla="*/ 10185505 w 11574437"/>
              <a:gd name="connsiteY23" fmla="*/ 0 h 2554545"/>
              <a:gd name="connsiteX24" fmla="*/ 10416993 w 11574437"/>
              <a:gd name="connsiteY24" fmla="*/ 0 h 2554545"/>
              <a:gd name="connsiteX25" fmla="*/ 10995715 w 11574437"/>
              <a:gd name="connsiteY25" fmla="*/ 0 h 2554545"/>
              <a:gd name="connsiteX26" fmla="*/ 11574437 w 11574437"/>
              <a:gd name="connsiteY26" fmla="*/ 0 h 2554545"/>
              <a:gd name="connsiteX27" fmla="*/ 11574437 w 11574437"/>
              <a:gd name="connsiteY27" fmla="*/ 434273 h 2554545"/>
              <a:gd name="connsiteX28" fmla="*/ 11574437 w 11574437"/>
              <a:gd name="connsiteY28" fmla="*/ 996273 h 2554545"/>
              <a:gd name="connsiteX29" fmla="*/ 11574437 w 11574437"/>
              <a:gd name="connsiteY29" fmla="*/ 1430545 h 2554545"/>
              <a:gd name="connsiteX30" fmla="*/ 11574437 w 11574437"/>
              <a:gd name="connsiteY30" fmla="*/ 1864818 h 2554545"/>
              <a:gd name="connsiteX31" fmla="*/ 11574437 w 11574437"/>
              <a:gd name="connsiteY31" fmla="*/ 2554545 h 2554545"/>
              <a:gd name="connsiteX32" fmla="*/ 11227204 w 11574437"/>
              <a:gd name="connsiteY32" fmla="*/ 2554545 h 2554545"/>
              <a:gd name="connsiteX33" fmla="*/ 10416993 w 11574437"/>
              <a:gd name="connsiteY33" fmla="*/ 2554545 h 2554545"/>
              <a:gd name="connsiteX34" fmla="*/ 9606783 w 11574437"/>
              <a:gd name="connsiteY34" fmla="*/ 2554545 h 2554545"/>
              <a:gd name="connsiteX35" fmla="*/ 9028061 w 11574437"/>
              <a:gd name="connsiteY35" fmla="*/ 2554545 h 2554545"/>
              <a:gd name="connsiteX36" fmla="*/ 8217850 w 11574437"/>
              <a:gd name="connsiteY36" fmla="*/ 2554545 h 2554545"/>
              <a:gd name="connsiteX37" fmla="*/ 7754873 w 11574437"/>
              <a:gd name="connsiteY37" fmla="*/ 2554545 h 2554545"/>
              <a:gd name="connsiteX38" fmla="*/ 7407640 w 11574437"/>
              <a:gd name="connsiteY38" fmla="*/ 2554545 h 2554545"/>
              <a:gd name="connsiteX39" fmla="*/ 6713173 w 11574437"/>
              <a:gd name="connsiteY39" fmla="*/ 2554545 h 2554545"/>
              <a:gd name="connsiteX40" fmla="*/ 6365940 w 11574437"/>
              <a:gd name="connsiteY40" fmla="*/ 2554545 h 2554545"/>
              <a:gd name="connsiteX41" fmla="*/ 5787218 w 11574437"/>
              <a:gd name="connsiteY41" fmla="*/ 2554545 h 2554545"/>
              <a:gd name="connsiteX42" fmla="*/ 5208497 w 11574437"/>
              <a:gd name="connsiteY42" fmla="*/ 2554545 h 2554545"/>
              <a:gd name="connsiteX43" fmla="*/ 4977008 w 11574437"/>
              <a:gd name="connsiteY43" fmla="*/ 2554545 h 2554545"/>
              <a:gd name="connsiteX44" fmla="*/ 4514030 w 11574437"/>
              <a:gd name="connsiteY44" fmla="*/ 2554545 h 2554545"/>
              <a:gd name="connsiteX45" fmla="*/ 3819564 w 11574437"/>
              <a:gd name="connsiteY45" fmla="*/ 2554545 h 2554545"/>
              <a:gd name="connsiteX46" fmla="*/ 3125098 w 11574437"/>
              <a:gd name="connsiteY46" fmla="*/ 2554545 h 2554545"/>
              <a:gd name="connsiteX47" fmla="*/ 2893609 w 11574437"/>
              <a:gd name="connsiteY47" fmla="*/ 2554545 h 2554545"/>
              <a:gd name="connsiteX48" fmla="*/ 2546376 w 11574437"/>
              <a:gd name="connsiteY48" fmla="*/ 2554545 h 2554545"/>
              <a:gd name="connsiteX49" fmla="*/ 1967654 w 11574437"/>
              <a:gd name="connsiteY49" fmla="*/ 2554545 h 2554545"/>
              <a:gd name="connsiteX50" fmla="*/ 1736166 w 11574437"/>
              <a:gd name="connsiteY50" fmla="*/ 2554545 h 2554545"/>
              <a:gd name="connsiteX51" fmla="*/ 1157444 w 11574437"/>
              <a:gd name="connsiteY51" fmla="*/ 2554545 h 2554545"/>
              <a:gd name="connsiteX52" fmla="*/ 578722 w 11574437"/>
              <a:gd name="connsiteY52" fmla="*/ 2554545 h 2554545"/>
              <a:gd name="connsiteX53" fmla="*/ 0 w 11574437"/>
              <a:gd name="connsiteY53" fmla="*/ 2554545 h 2554545"/>
              <a:gd name="connsiteX54" fmla="*/ 0 w 11574437"/>
              <a:gd name="connsiteY54" fmla="*/ 2069181 h 2554545"/>
              <a:gd name="connsiteX55" fmla="*/ 0 w 11574437"/>
              <a:gd name="connsiteY55" fmla="*/ 1532727 h 2554545"/>
              <a:gd name="connsiteX56" fmla="*/ 0 w 11574437"/>
              <a:gd name="connsiteY56" fmla="*/ 970727 h 2554545"/>
              <a:gd name="connsiteX57" fmla="*/ 0 w 11574437"/>
              <a:gd name="connsiteY57" fmla="*/ 0 h 25545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11574437" h="2554545" fill="none" extrusionOk="0">
                <a:moveTo>
                  <a:pt x="0" y="0"/>
                </a:moveTo>
                <a:cubicBezTo>
                  <a:pt x="121817" y="-29392"/>
                  <a:pt x="377315" y="61657"/>
                  <a:pt x="578722" y="0"/>
                </a:cubicBezTo>
                <a:cubicBezTo>
                  <a:pt x="780129" y="-61657"/>
                  <a:pt x="849317" y="29949"/>
                  <a:pt x="925955" y="0"/>
                </a:cubicBezTo>
                <a:cubicBezTo>
                  <a:pt x="1002593" y="-29949"/>
                  <a:pt x="1092206" y="24430"/>
                  <a:pt x="1157444" y="0"/>
                </a:cubicBezTo>
                <a:cubicBezTo>
                  <a:pt x="1222682" y="-24430"/>
                  <a:pt x="1359847" y="3489"/>
                  <a:pt x="1504677" y="0"/>
                </a:cubicBezTo>
                <a:cubicBezTo>
                  <a:pt x="1649507" y="-3489"/>
                  <a:pt x="2064863" y="69144"/>
                  <a:pt x="2314887" y="0"/>
                </a:cubicBezTo>
                <a:cubicBezTo>
                  <a:pt x="2564911" y="-69144"/>
                  <a:pt x="2855568" y="38239"/>
                  <a:pt x="3009354" y="0"/>
                </a:cubicBezTo>
                <a:cubicBezTo>
                  <a:pt x="3163140" y="-38239"/>
                  <a:pt x="3283442" y="10986"/>
                  <a:pt x="3356587" y="0"/>
                </a:cubicBezTo>
                <a:cubicBezTo>
                  <a:pt x="3429732" y="-10986"/>
                  <a:pt x="3658479" y="3771"/>
                  <a:pt x="3819564" y="0"/>
                </a:cubicBezTo>
                <a:cubicBezTo>
                  <a:pt x="3980649" y="-3771"/>
                  <a:pt x="4125772" y="21415"/>
                  <a:pt x="4398286" y="0"/>
                </a:cubicBezTo>
                <a:cubicBezTo>
                  <a:pt x="4670800" y="-21415"/>
                  <a:pt x="4811273" y="37742"/>
                  <a:pt x="4977008" y="0"/>
                </a:cubicBezTo>
                <a:cubicBezTo>
                  <a:pt x="5142743" y="-37742"/>
                  <a:pt x="5153254" y="12264"/>
                  <a:pt x="5208497" y="0"/>
                </a:cubicBezTo>
                <a:cubicBezTo>
                  <a:pt x="5263740" y="-12264"/>
                  <a:pt x="5332218" y="13312"/>
                  <a:pt x="5439985" y="0"/>
                </a:cubicBezTo>
                <a:cubicBezTo>
                  <a:pt x="5547752" y="-13312"/>
                  <a:pt x="5835485" y="61499"/>
                  <a:pt x="6134452" y="0"/>
                </a:cubicBezTo>
                <a:cubicBezTo>
                  <a:pt x="6433419" y="-61499"/>
                  <a:pt x="6545877" y="63661"/>
                  <a:pt x="6713173" y="0"/>
                </a:cubicBezTo>
                <a:cubicBezTo>
                  <a:pt x="6880469" y="-63661"/>
                  <a:pt x="6874696" y="17529"/>
                  <a:pt x="6944662" y="0"/>
                </a:cubicBezTo>
                <a:cubicBezTo>
                  <a:pt x="7014628" y="-17529"/>
                  <a:pt x="7085219" y="13860"/>
                  <a:pt x="7176151" y="0"/>
                </a:cubicBezTo>
                <a:cubicBezTo>
                  <a:pt x="7267083" y="-13860"/>
                  <a:pt x="7332964" y="27020"/>
                  <a:pt x="7407640" y="0"/>
                </a:cubicBezTo>
                <a:cubicBezTo>
                  <a:pt x="7482316" y="-27020"/>
                  <a:pt x="7649967" y="3084"/>
                  <a:pt x="7754873" y="0"/>
                </a:cubicBezTo>
                <a:cubicBezTo>
                  <a:pt x="7859779" y="-3084"/>
                  <a:pt x="8269897" y="34838"/>
                  <a:pt x="8449339" y="0"/>
                </a:cubicBezTo>
                <a:cubicBezTo>
                  <a:pt x="8628781" y="-34838"/>
                  <a:pt x="8744601" y="55730"/>
                  <a:pt x="9028061" y="0"/>
                </a:cubicBezTo>
                <a:cubicBezTo>
                  <a:pt x="9311521" y="-55730"/>
                  <a:pt x="9404027" y="39188"/>
                  <a:pt x="9722527" y="0"/>
                </a:cubicBezTo>
                <a:cubicBezTo>
                  <a:pt x="10041027" y="-39188"/>
                  <a:pt x="9850519" y="21694"/>
                  <a:pt x="9954016" y="0"/>
                </a:cubicBezTo>
                <a:cubicBezTo>
                  <a:pt x="10057513" y="-21694"/>
                  <a:pt x="10085904" y="17788"/>
                  <a:pt x="10185505" y="0"/>
                </a:cubicBezTo>
                <a:cubicBezTo>
                  <a:pt x="10285106" y="-17788"/>
                  <a:pt x="10364181" y="27039"/>
                  <a:pt x="10416993" y="0"/>
                </a:cubicBezTo>
                <a:cubicBezTo>
                  <a:pt x="10469805" y="-27039"/>
                  <a:pt x="10733216" y="23662"/>
                  <a:pt x="10995715" y="0"/>
                </a:cubicBezTo>
                <a:cubicBezTo>
                  <a:pt x="11258214" y="-23662"/>
                  <a:pt x="11305457" y="47520"/>
                  <a:pt x="11574437" y="0"/>
                </a:cubicBezTo>
                <a:cubicBezTo>
                  <a:pt x="11593519" y="204274"/>
                  <a:pt x="11564109" y="332486"/>
                  <a:pt x="11574437" y="434273"/>
                </a:cubicBezTo>
                <a:cubicBezTo>
                  <a:pt x="11584765" y="536060"/>
                  <a:pt x="11536188" y="848406"/>
                  <a:pt x="11574437" y="996273"/>
                </a:cubicBezTo>
                <a:cubicBezTo>
                  <a:pt x="11612686" y="1144140"/>
                  <a:pt x="11534241" y="1288737"/>
                  <a:pt x="11574437" y="1430545"/>
                </a:cubicBezTo>
                <a:cubicBezTo>
                  <a:pt x="11614633" y="1572353"/>
                  <a:pt x="11542878" y="1716396"/>
                  <a:pt x="11574437" y="1864818"/>
                </a:cubicBezTo>
                <a:cubicBezTo>
                  <a:pt x="11605996" y="2013240"/>
                  <a:pt x="11556152" y="2307248"/>
                  <a:pt x="11574437" y="2554545"/>
                </a:cubicBezTo>
                <a:cubicBezTo>
                  <a:pt x="11421769" y="2585546"/>
                  <a:pt x="11297045" y="2520007"/>
                  <a:pt x="11227204" y="2554545"/>
                </a:cubicBezTo>
                <a:cubicBezTo>
                  <a:pt x="11157363" y="2589083"/>
                  <a:pt x="10613622" y="2526830"/>
                  <a:pt x="10416993" y="2554545"/>
                </a:cubicBezTo>
                <a:cubicBezTo>
                  <a:pt x="10220364" y="2582260"/>
                  <a:pt x="9769901" y="2510721"/>
                  <a:pt x="9606783" y="2554545"/>
                </a:cubicBezTo>
                <a:cubicBezTo>
                  <a:pt x="9443665" y="2598369"/>
                  <a:pt x="9220080" y="2529908"/>
                  <a:pt x="9028061" y="2554545"/>
                </a:cubicBezTo>
                <a:cubicBezTo>
                  <a:pt x="8836042" y="2579182"/>
                  <a:pt x="8434848" y="2492039"/>
                  <a:pt x="8217850" y="2554545"/>
                </a:cubicBezTo>
                <a:cubicBezTo>
                  <a:pt x="8000852" y="2617051"/>
                  <a:pt x="7973400" y="2520758"/>
                  <a:pt x="7754873" y="2554545"/>
                </a:cubicBezTo>
                <a:cubicBezTo>
                  <a:pt x="7536346" y="2588332"/>
                  <a:pt x="7562937" y="2532522"/>
                  <a:pt x="7407640" y="2554545"/>
                </a:cubicBezTo>
                <a:cubicBezTo>
                  <a:pt x="7252343" y="2576568"/>
                  <a:pt x="6928942" y="2489097"/>
                  <a:pt x="6713173" y="2554545"/>
                </a:cubicBezTo>
                <a:cubicBezTo>
                  <a:pt x="6497404" y="2619993"/>
                  <a:pt x="6464565" y="2513918"/>
                  <a:pt x="6365940" y="2554545"/>
                </a:cubicBezTo>
                <a:cubicBezTo>
                  <a:pt x="6267315" y="2595172"/>
                  <a:pt x="5946727" y="2511262"/>
                  <a:pt x="5787218" y="2554545"/>
                </a:cubicBezTo>
                <a:cubicBezTo>
                  <a:pt x="5627709" y="2597828"/>
                  <a:pt x="5490895" y="2540492"/>
                  <a:pt x="5208497" y="2554545"/>
                </a:cubicBezTo>
                <a:cubicBezTo>
                  <a:pt x="4926099" y="2568598"/>
                  <a:pt x="5056134" y="2547857"/>
                  <a:pt x="4977008" y="2554545"/>
                </a:cubicBezTo>
                <a:cubicBezTo>
                  <a:pt x="4897882" y="2561233"/>
                  <a:pt x="4744063" y="2553470"/>
                  <a:pt x="4514030" y="2554545"/>
                </a:cubicBezTo>
                <a:cubicBezTo>
                  <a:pt x="4283997" y="2555620"/>
                  <a:pt x="4065258" y="2553181"/>
                  <a:pt x="3819564" y="2554545"/>
                </a:cubicBezTo>
                <a:cubicBezTo>
                  <a:pt x="3573870" y="2555909"/>
                  <a:pt x="3268754" y="2527245"/>
                  <a:pt x="3125098" y="2554545"/>
                </a:cubicBezTo>
                <a:cubicBezTo>
                  <a:pt x="2981442" y="2581845"/>
                  <a:pt x="2975754" y="2545745"/>
                  <a:pt x="2893609" y="2554545"/>
                </a:cubicBezTo>
                <a:cubicBezTo>
                  <a:pt x="2811464" y="2563345"/>
                  <a:pt x="2698485" y="2527477"/>
                  <a:pt x="2546376" y="2554545"/>
                </a:cubicBezTo>
                <a:cubicBezTo>
                  <a:pt x="2394267" y="2581613"/>
                  <a:pt x="2115276" y="2552703"/>
                  <a:pt x="1967654" y="2554545"/>
                </a:cubicBezTo>
                <a:cubicBezTo>
                  <a:pt x="1820032" y="2556387"/>
                  <a:pt x="1800505" y="2541845"/>
                  <a:pt x="1736166" y="2554545"/>
                </a:cubicBezTo>
                <a:cubicBezTo>
                  <a:pt x="1671827" y="2567245"/>
                  <a:pt x="1421273" y="2542607"/>
                  <a:pt x="1157444" y="2554545"/>
                </a:cubicBezTo>
                <a:cubicBezTo>
                  <a:pt x="893615" y="2566483"/>
                  <a:pt x="807816" y="2497818"/>
                  <a:pt x="578722" y="2554545"/>
                </a:cubicBezTo>
                <a:cubicBezTo>
                  <a:pt x="349628" y="2611272"/>
                  <a:pt x="142597" y="2550435"/>
                  <a:pt x="0" y="2554545"/>
                </a:cubicBezTo>
                <a:cubicBezTo>
                  <a:pt x="-8152" y="2357455"/>
                  <a:pt x="48943" y="2302589"/>
                  <a:pt x="0" y="2069181"/>
                </a:cubicBezTo>
                <a:cubicBezTo>
                  <a:pt x="-48943" y="1835773"/>
                  <a:pt x="8078" y="1702104"/>
                  <a:pt x="0" y="1532727"/>
                </a:cubicBezTo>
                <a:cubicBezTo>
                  <a:pt x="-8078" y="1363350"/>
                  <a:pt x="37565" y="1215035"/>
                  <a:pt x="0" y="970727"/>
                </a:cubicBezTo>
                <a:cubicBezTo>
                  <a:pt x="-37565" y="726419"/>
                  <a:pt x="12321" y="286846"/>
                  <a:pt x="0" y="0"/>
                </a:cubicBezTo>
                <a:close/>
              </a:path>
              <a:path w="11574437" h="2554545" stroke="0" extrusionOk="0">
                <a:moveTo>
                  <a:pt x="0" y="0"/>
                </a:moveTo>
                <a:cubicBezTo>
                  <a:pt x="238492" y="-826"/>
                  <a:pt x="289936" y="24788"/>
                  <a:pt x="578722" y="0"/>
                </a:cubicBezTo>
                <a:cubicBezTo>
                  <a:pt x="867508" y="-24788"/>
                  <a:pt x="842838" y="39515"/>
                  <a:pt x="1041699" y="0"/>
                </a:cubicBezTo>
                <a:cubicBezTo>
                  <a:pt x="1240560" y="-39515"/>
                  <a:pt x="1165272" y="4571"/>
                  <a:pt x="1273188" y="0"/>
                </a:cubicBezTo>
                <a:cubicBezTo>
                  <a:pt x="1381104" y="-4571"/>
                  <a:pt x="1394399" y="19393"/>
                  <a:pt x="1504677" y="0"/>
                </a:cubicBezTo>
                <a:cubicBezTo>
                  <a:pt x="1614955" y="-19393"/>
                  <a:pt x="1830282" y="5745"/>
                  <a:pt x="1967654" y="0"/>
                </a:cubicBezTo>
                <a:cubicBezTo>
                  <a:pt x="2105026" y="-5745"/>
                  <a:pt x="2115227" y="20349"/>
                  <a:pt x="2199143" y="0"/>
                </a:cubicBezTo>
                <a:cubicBezTo>
                  <a:pt x="2283059" y="-20349"/>
                  <a:pt x="2630944" y="30144"/>
                  <a:pt x="2777865" y="0"/>
                </a:cubicBezTo>
                <a:cubicBezTo>
                  <a:pt x="2924786" y="-30144"/>
                  <a:pt x="3240713" y="65967"/>
                  <a:pt x="3588075" y="0"/>
                </a:cubicBezTo>
                <a:cubicBezTo>
                  <a:pt x="3935437" y="-65967"/>
                  <a:pt x="3809023" y="14115"/>
                  <a:pt x="3935309" y="0"/>
                </a:cubicBezTo>
                <a:cubicBezTo>
                  <a:pt x="4061595" y="-14115"/>
                  <a:pt x="4228411" y="16088"/>
                  <a:pt x="4398286" y="0"/>
                </a:cubicBezTo>
                <a:cubicBezTo>
                  <a:pt x="4568161" y="-16088"/>
                  <a:pt x="4893528" y="35042"/>
                  <a:pt x="5208497" y="0"/>
                </a:cubicBezTo>
                <a:cubicBezTo>
                  <a:pt x="5523466" y="-35042"/>
                  <a:pt x="5386850" y="11528"/>
                  <a:pt x="5439985" y="0"/>
                </a:cubicBezTo>
                <a:cubicBezTo>
                  <a:pt x="5493120" y="-11528"/>
                  <a:pt x="6026294" y="21646"/>
                  <a:pt x="6250196" y="0"/>
                </a:cubicBezTo>
                <a:cubicBezTo>
                  <a:pt x="6474098" y="-21646"/>
                  <a:pt x="6704907" y="42042"/>
                  <a:pt x="6828918" y="0"/>
                </a:cubicBezTo>
                <a:cubicBezTo>
                  <a:pt x="6952929" y="-42042"/>
                  <a:pt x="7068524" y="15585"/>
                  <a:pt x="7176151" y="0"/>
                </a:cubicBezTo>
                <a:cubicBezTo>
                  <a:pt x="7283778" y="-15585"/>
                  <a:pt x="7570299" y="62250"/>
                  <a:pt x="7870617" y="0"/>
                </a:cubicBezTo>
                <a:cubicBezTo>
                  <a:pt x="8170935" y="-62250"/>
                  <a:pt x="8368035" y="47704"/>
                  <a:pt x="8565083" y="0"/>
                </a:cubicBezTo>
                <a:cubicBezTo>
                  <a:pt x="8762131" y="-47704"/>
                  <a:pt x="9009976" y="42537"/>
                  <a:pt x="9259550" y="0"/>
                </a:cubicBezTo>
                <a:cubicBezTo>
                  <a:pt x="9509124" y="-42537"/>
                  <a:pt x="9772805" y="17492"/>
                  <a:pt x="9954016" y="0"/>
                </a:cubicBezTo>
                <a:cubicBezTo>
                  <a:pt x="10135227" y="-17492"/>
                  <a:pt x="10292865" y="18931"/>
                  <a:pt x="10416993" y="0"/>
                </a:cubicBezTo>
                <a:cubicBezTo>
                  <a:pt x="10541121" y="-18931"/>
                  <a:pt x="11162513" y="40611"/>
                  <a:pt x="11574437" y="0"/>
                </a:cubicBezTo>
                <a:cubicBezTo>
                  <a:pt x="11607159" y="120854"/>
                  <a:pt x="11573140" y="246323"/>
                  <a:pt x="11574437" y="434273"/>
                </a:cubicBezTo>
                <a:cubicBezTo>
                  <a:pt x="11575734" y="622223"/>
                  <a:pt x="11516807" y="721132"/>
                  <a:pt x="11574437" y="996273"/>
                </a:cubicBezTo>
                <a:cubicBezTo>
                  <a:pt x="11632067" y="1271414"/>
                  <a:pt x="11556506" y="1284203"/>
                  <a:pt x="11574437" y="1558272"/>
                </a:cubicBezTo>
                <a:cubicBezTo>
                  <a:pt x="11592368" y="1832341"/>
                  <a:pt x="11553941" y="1947071"/>
                  <a:pt x="11574437" y="2120272"/>
                </a:cubicBezTo>
                <a:cubicBezTo>
                  <a:pt x="11594933" y="2293473"/>
                  <a:pt x="11523457" y="2402691"/>
                  <a:pt x="11574437" y="2554545"/>
                </a:cubicBezTo>
                <a:cubicBezTo>
                  <a:pt x="11475327" y="2567386"/>
                  <a:pt x="11332560" y="2535445"/>
                  <a:pt x="11111460" y="2554545"/>
                </a:cubicBezTo>
                <a:cubicBezTo>
                  <a:pt x="10890360" y="2573645"/>
                  <a:pt x="10927471" y="2530271"/>
                  <a:pt x="10764226" y="2554545"/>
                </a:cubicBezTo>
                <a:cubicBezTo>
                  <a:pt x="10600981" y="2578819"/>
                  <a:pt x="10357954" y="2523505"/>
                  <a:pt x="10069760" y="2554545"/>
                </a:cubicBezTo>
                <a:cubicBezTo>
                  <a:pt x="9781566" y="2585585"/>
                  <a:pt x="9870751" y="2541746"/>
                  <a:pt x="9722527" y="2554545"/>
                </a:cubicBezTo>
                <a:cubicBezTo>
                  <a:pt x="9574303" y="2567344"/>
                  <a:pt x="9360993" y="2496634"/>
                  <a:pt x="9028061" y="2554545"/>
                </a:cubicBezTo>
                <a:cubicBezTo>
                  <a:pt x="8695129" y="2612456"/>
                  <a:pt x="8883093" y="2543739"/>
                  <a:pt x="8796572" y="2554545"/>
                </a:cubicBezTo>
                <a:cubicBezTo>
                  <a:pt x="8710051" y="2565351"/>
                  <a:pt x="8544054" y="2532818"/>
                  <a:pt x="8449339" y="2554545"/>
                </a:cubicBezTo>
                <a:cubicBezTo>
                  <a:pt x="8354624" y="2576272"/>
                  <a:pt x="8156168" y="2499531"/>
                  <a:pt x="7986362" y="2554545"/>
                </a:cubicBezTo>
                <a:cubicBezTo>
                  <a:pt x="7816556" y="2609559"/>
                  <a:pt x="7564709" y="2552103"/>
                  <a:pt x="7291895" y="2554545"/>
                </a:cubicBezTo>
                <a:cubicBezTo>
                  <a:pt x="7019081" y="2556987"/>
                  <a:pt x="7059571" y="2516954"/>
                  <a:pt x="6944662" y="2554545"/>
                </a:cubicBezTo>
                <a:cubicBezTo>
                  <a:pt x="6829753" y="2592136"/>
                  <a:pt x="6529882" y="2519657"/>
                  <a:pt x="6365940" y="2554545"/>
                </a:cubicBezTo>
                <a:cubicBezTo>
                  <a:pt x="6201998" y="2589433"/>
                  <a:pt x="5963220" y="2530695"/>
                  <a:pt x="5787219" y="2554545"/>
                </a:cubicBezTo>
                <a:cubicBezTo>
                  <a:pt x="5611218" y="2578395"/>
                  <a:pt x="5390308" y="2542338"/>
                  <a:pt x="5208497" y="2554545"/>
                </a:cubicBezTo>
                <a:cubicBezTo>
                  <a:pt x="5026686" y="2566752"/>
                  <a:pt x="5065805" y="2550462"/>
                  <a:pt x="4977008" y="2554545"/>
                </a:cubicBezTo>
                <a:cubicBezTo>
                  <a:pt x="4888211" y="2558628"/>
                  <a:pt x="4533334" y="2520003"/>
                  <a:pt x="4398286" y="2554545"/>
                </a:cubicBezTo>
                <a:cubicBezTo>
                  <a:pt x="4263238" y="2589087"/>
                  <a:pt x="4241718" y="2533718"/>
                  <a:pt x="4166797" y="2554545"/>
                </a:cubicBezTo>
                <a:cubicBezTo>
                  <a:pt x="4091876" y="2575372"/>
                  <a:pt x="3748706" y="2517861"/>
                  <a:pt x="3356587" y="2554545"/>
                </a:cubicBezTo>
                <a:cubicBezTo>
                  <a:pt x="2964468" y="2591229"/>
                  <a:pt x="3124725" y="2538967"/>
                  <a:pt x="3009354" y="2554545"/>
                </a:cubicBezTo>
                <a:cubicBezTo>
                  <a:pt x="2893983" y="2570123"/>
                  <a:pt x="2890763" y="2537505"/>
                  <a:pt x="2777865" y="2554545"/>
                </a:cubicBezTo>
                <a:cubicBezTo>
                  <a:pt x="2664967" y="2571585"/>
                  <a:pt x="2366818" y="2523137"/>
                  <a:pt x="2083399" y="2554545"/>
                </a:cubicBezTo>
                <a:cubicBezTo>
                  <a:pt x="1799980" y="2585953"/>
                  <a:pt x="1438680" y="2459988"/>
                  <a:pt x="1273188" y="2554545"/>
                </a:cubicBezTo>
                <a:cubicBezTo>
                  <a:pt x="1107696" y="2649102"/>
                  <a:pt x="1033533" y="2544088"/>
                  <a:pt x="810211" y="2554545"/>
                </a:cubicBezTo>
                <a:cubicBezTo>
                  <a:pt x="586889" y="2565002"/>
                  <a:pt x="177823" y="2508078"/>
                  <a:pt x="0" y="2554545"/>
                </a:cubicBezTo>
                <a:cubicBezTo>
                  <a:pt x="-6316" y="2349200"/>
                  <a:pt x="27349" y="2106783"/>
                  <a:pt x="0" y="1992545"/>
                </a:cubicBezTo>
                <a:cubicBezTo>
                  <a:pt x="-27349" y="1878307"/>
                  <a:pt x="46" y="1671485"/>
                  <a:pt x="0" y="1456091"/>
                </a:cubicBezTo>
                <a:cubicBezTo>
                  <a:pt x="-46" y="1240697"/>
                  <a:pt x="11525" y="1090866"/>
                  <a:pt x="0" y="894091"/>
                </a:cubicBezTo>
                <a:cubicBezTo>
                  <a:pt x="-11525" y="697316"/>
                  <a:pt x="20568" y="333492"/>
                  <a:pt x="0" y="0"/>
                </a:cubicBezTo>
                <a:close/>
              </a:path>
            </a:pathLst>
          </a:custGeom>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sd="1184840627">
                  <a:prstGeom prst="rect">
                    <a:avLst/>
                  </a:prstGeom>
                  <ask:type>
                    <ask:lineSketchScribble/>
                  </ask:type>
                </ask:lineSketchStyleProps>
              </a:ext>
            </a:extLst>
          </a:ln>
        </p:spPr>
        <p:txBody>
          <a:bodyPr wrap="square">
            <a:spAutoFit/>
          </a:bodyPr>
          <a:lstStyle/>
          <a:p>
            <a:r>
              <a:rPr lang="fr-FR" sz="1600" b="1" dirty="0"/>
              <a:t>La situation</a:t>
            </a:r>
          </a:p>
          <a:p>
            <a:r>
              <a:rPr lang="fr-FR" sz="1600" dirty="0"/>
              <a:t>La misère économique a amené les masses dans l'arène politique. Les prix du pain augmentent toujours de façon imparable, de plus, la nourriture manque toujours dans le pays. Les meuniers et les boulangers ont étiré la farine avec du plâtre, ce qui entraîne à plusieurs reprises des émeutes contre eux.</a:t>
            </a:r>
          </a:p>
          <a:p>
            <a:r>
              <a:rPr lang="fr-FR" sz="1600" dirty="0"/>
              <a:t>Dans la capitale, Paris, des émeutes éclatent encore et encore. Ces tumultes sont l'occasion pour le roi de commander le régiment de Flandre avec mille soldats du nord de la France à Versailles. Il espère ainsi obtenir un plus grand soutien de l'Assemblée nationale.</a:t>
            </a:r>
          </a:p>
          <a:p>
            <a:r>
              <a:rPr lang="fr-FR" sz="1600" dirty="0"/>
              <a:t>Le 4 octobre 1789, malgré toute la misère du pays, une splendide fête est à nouveau organisée au château de Versailles, siège traditionnel de la famille royale. Avec plusieurs familles nobles et plus de 5 000 domestiques, la famille royale y vit sur 51 000 mètres carrés, à une vingtaine de kilomètres de Paris. Le peuple est indigné lorsque la rumeur se répand que le drapeau de l'Assemblée nationale, qui représente les valeurs de liberté et de démocratie, a été ridiculisé à cette occasion.</a:t>
            </a:r>
          </a:p>
        </p:txBody>
      </p:sp>
      <p:pic>
        <p:nvPicPr>
          <p:cNvPr id="17" name="Grafik 617" descr="Aquarell, Pinselstrich, Farbe, Abstrakt, Textur, Bürste">
            <a:extLst>
              <a:ext uri="{FF2B5EF4-FFF2-40B4-BE49-F238E27FC236}">
                <a16:creationId xmlns:a16="http://schemas.microsoft.com/office/drawing/2014/main" id="{E97302DC-4596-418E-83EB-639DC251654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p:txBody>
          <a:bodyPr/>
          <a:lstStyle/>
          <a:p>
            <a:r>
              <a:rPr lang="fr-FR" dirty="0"/>
              <a:t>Étape 1 : </a:t>
            </a:r>
            <a:r>
              <a:rPr lang="fr-FR" b="0" dirty="0"/>
              <a:t>se familiariser avec la situation</a:t>
            </a:r>
          </a:p>
        </p:txBody>
      </p:sp>
      <p:pic>
        <p:nvPicPr>
          <p:cNvPr id="12" name="Γραφικό 11" descr="Ίχνη παπουτσιών περίγραμμα">
            <a:extLst>
              <a:ext uri="{FF2B5EF4-FFF2-40B4-BE49-F238E27FC236}">
                <a16:creationId xmlns:a16="http://schemas.microsoft.com/office/drawing/2014/main" id="{84132E11-CB3E-4F8F-ADB8-75D8799066FF}"/>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pic>
        <p:nvPicPr>
          <p:cNvPr id="4" name="Episode-1-Situation-FR">
            <a:hlinkClick r:id="" action="ppaction://media"/>
            <a:extLst>
              <a:ext uri="{FF2B5EF4-FFF2-40B4-BE49-F238E27FC236}">
                <a16:creationId xmlns:a16="http://schemas.microsoft.com/office/drawing/2014/main" id="{8C3BC46C-BDA6-FFAB-321E-8F1C6A12D3B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12130" y="1649718"/>
            <a:ext cx="1291920" cy="1291920"/>
          </a:xfrm>
          <a:prstGeom prst="rect">
            <a:avLst/>
          </a:prstGeom>
        </p:spPr>
      </p:pic>
    </p:spTree>
    <p:extLst>
      <p:ext uri="{BB962C8B-B14F-4D97-AF65-F5344CB8AC3E}">
        <p14:creationId xmlns:p14="http://schemas.microsoft.com/office/powerpoint/2010/main" val="3638026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72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6"/>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6"/>
                  </p:tgtEl>
                </p:cond>
              </p:nextCondLst>
            </p:seq>
            <p:audio>
              <p:cMediaNode vol="80000">
                <p:cTn id="16" fill="hold" display="0">
                  <p:stCondLst>
                    <p:cond delay="indefinite"/>
                  </p:stCondLst>
                  <p:endCondLst>
                    <p:cond evt="onStopAudio" delay="0">
                      <p:tgtEl>
                        <p:sldTgt/>
                      </p:tgtEl>
                    </p:cond>
                  </p:endCondLst>
                </p:cTn>
                <p:tgtEl>
                  <p:spTgt spid="4"/>
                </p:tgtEl>
              </p:cMediaNode>
            </p:audio>
          </p:childTnLst>
        </p:cTn>
      </p:par>
    </p:tnLst>
    <p:bldLst>
      <p:bldP spid="15" grpId="0" animBg="1"/>
      <p:bldP spid="15" grpId="1"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Grafik 617" descr="Aquarell, Pinselstrich, Farbe, Abstrakt, Textur, Bürste">
            <a:extLst>
              <a:ext uri="{FF2B5EF4-FFF2-40B4-BE49-F238E27FC236}">
                <a16:creationId xmlns:a16="http://schemas.microsoft.com/office/drawing/2014/main" id="{D60B03CF-0F61-4103-B54B-64F448DB68FB}"/>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a:xfrm>
            <a:off x="838199" y="365125"/>
            <a:ext cx="11420475" cy="1325563"/>
          </a:xfrm>
        </p:spPr>
        <p:txBody>
          <a:bodyPr>
            <a:normAutofit/>
          </a:bodyPr>
          <a:lstStyle/>
          <a:p>
            <a:r>
              <a:rPr lang="fr-FR" sz="3600" dirty="0"/>
              <a:t>Étape 2 : </a:t>
            </a:r>
            <a:r>
              <a:rPr lang="fr-FR" sz="3600" b="0" dirty="0"/>
              <a:t>Choisissez une personne que vous voudriez incarner</a:t>
            </a:r>
            <a:endParaRPr lang="en-GB" sz="36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200" y="1825625"/>
            <a:ext cx="7125929" cy="4351338"/>
          </a:xfrm>
        </p:spPr>
        <p:txBody>
          <a:bodyPr>
            <a:normAutofit/>
          </a:bodyPr>
          <a:lstStyle/>
          <a:p>
            <a:pPr algn="just">
              <a:lnSpc>
                <a:spcPct val="130000"/>
              </a:lnSpc>
            </a:pPr>
            <a:r>
              <a:rPr lang="fr-FR" sz="2000" b="1" dirty="0">
                <a:latin typeface="Calibri" panose="020F0502020204030204" pitchFamily="34" charset="0"/>
                <a:ea typeface="MyriadPro-Regular"/>
                <a:cs typeface="Arial" panose="020B0604020202020204" pitchFamily="34" charset="0"/>
              </a:rPr>
              <a:t>Chacune des personnes </a:t>
            </a:r>
            <a:r>
              <a:rPr lang="fr-FR" sz="2000" dirty="0">
                <a:latin typeface="Calibri" panose="020F0502020204030204" pitchFamily="34" charset="0"/>
                <a:ea typeface="MyriadPro-Regular"/>
                <a:cs typeface="Arial" panose="020B0604020202020204" pitchFamily="34" charset="0"/>
              </a:rPr>
              <a:t>décrites a écrit l'histoire à sa manière. Par leurs décisions et leurs stratégies, toutes les personnes impliquées ont eu une influence sur les événements futurs. Bien sûr, beaucoup, beaucoup d'autres personnes ont été impliquées. </a:t>
            </a:r>
          </a:p>
          <a:p>
            <a:pPr algn="just">
              <a:lnSpc>
                <a:spcPct val="130000"/>
              </a:lnSpc>
            </a:pPr>
            <a:r>
              <a:rPr lang="fr-FR" sz="2000" dirty="0">
                <a:latin typeface="Calibri" panose="020F0502020204030204" pitchFamily="34" charset="0"/>
                <a:ea typeface="MyriadPro-Regular"/>
                <a:cs typeface="Arial" panose="020B0604020202020204" pitchFamily="34" charset="0"/>
              </a:rPr>
              <a:t>Nous avons </a:t>
            </a:r>
            <a:r>
              <a:rPr lang="fr-FR" sz="2000" b="1" dirty="0">
                <a:latin typeface="Calibri" panose="020F0502020204030204" pitchFamily="34" charset="0"/>
                <a:ea typeface="MyriadPro-Regular"/>
                <a:cs typeface="Arial" panose="020B0604020202020204" pitchFamily="34" charset="0"/>
              </a:rPr>
              <a:t>choisi ces quatre personnes </a:t>
            </a:r>
            <a:r>
              <a:rPr lang="fr-FR" sz="2000" dirty="0">
                <a:latin typeface="Calibri" panose="020F0502020204030204" pitchFamily="34" charset="0"/>
                <a:ea typeface="MyriadPro-Regular"/>
                <a:cs typeface="Arial" panose="020B0604020202020204" pitchFamily="34" charset="0"/>
              </a:rPr>
              <a:t>pour vous car il est important pour nous de donner la parole non seulement aux riches et aux puissants, mais aussi à ceux qui ont eu moins de voix dans l'historiographie jusqu'à présent. Après tout, tout le monde supporte les conséquences des décisions prises à cette époque.</a:t>
            </a:r>
            <a:endParaRPr lang="en-GB" sz="2000" dirty="0">
              <a:effectLst/>
              <a:latin typeface="Calibri" panose="020F0502020204030204" pitchFamily="34" charset="0"/>
              <a:ea typeface="MyriadPro-Regular"/>
              <a:cs typeface="Arial" panose="020B0604020202020204" pitchFamily="34" charset="0"/>
            </a:endParaRPr>
          </a:p>
          <a:p>
            <a:endParaRPr lang="en-GB" dirty="0"/>
          </a:p>
        </p:txBody>
      </p:sp>
      <p:pic>
        <p:nvPicPr>
          <p:cNvPr id="5" name="Γραφικό 4" descr="Ίχνη παπουτσιών περίγραμμα">
            <a:extLst>
              <a:ext uri="{FF2B5EF4-FFF2-40B4-BE49-F238E27FC236}">
                <a16:creationId xmlns:a16="http://schemas.microsoft.com/office/drawing/2014/main" id="{936F1F66-254E-4A47-881D-70FEB2D96A58}"/>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pic>
        <p:nvPicPr>
          <p:cNvPr id="9" name="Γραφικό 8" descr="Χρήστες περίγραμμα">
            <a:extLst>
              <a:ext uri="{FF2B5EF4-FFF2-40B4-BE49-F238E27FC236}">
                <a16:creationId xmlns:a16="http://schemas.microsoft.com/office/drawing/2014/main" id="{0241EDF6-F4B4-4EA9-864E-F42148291A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8436077" y="1968493"/>
            <a:ext cx="2975224" cy="2975224"/>
          </a:xfrm>
          <a:prstGeom prst="rect">
            <a:avLst/>
          </a:prstGeom>
        </p:spPr>
      </p:pic>
    </p:spTree>
    <p:extLst>
      <p:ext uri="{BB962C8B-B14F-4D97-AF65-F5344CB8AC3E}">
        <p14:creationId xmlns:p14="http://schemas.microsoft.com/office/powerpoint/2010/main" val="17318734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4D3F1F5-3D3A-408D-9FEB-361CB1B9D3CA}"/>
              </a:ext>
            </a:extLst>
          </p:cNvPr>
          <p:cNvSpPr>
            <a:spLocks noGrp="1"/>
          </p:cNvSpPr>
          <p:nvPr>
            <p:ph type="title"/>
          </p:nvPr>
        </p:nvSpPr>
        <p:spPr/>
        <p:txBody>
          <a:bodyPr/>
          <a:lstStyle/>
          <a:p>
            <a:r>
              <a:rPr lang="fr-FR" dirty="0"/>
              <a:t>Les personnages dans cette l’histoire</a:t>
            </a:r>
            <a:endParaRPr lang="en-GB" dirty="0"/>
          </a:p>
        </p:txBody>
      </p:sp>
      <p:graphicFrame>
        <p:nvGraphicFramePr>
          <p:cNvPr id="4" name="Diagramm 3">
            <a:extLst>
              <a:ext uri="{FF2B5EF4-FFF2-40B4-BE49-F238E27FC236}">
                <a16:creationId xmlns:a16="http://schemas.microsoft.com/office/drawing/2014/main" id="{A06CE630-4E48-4B17-A760-2DB7F413A54D}"/>
              </a:ext>
            </a:extLst>
          </p:cNvPr>
          <p:cNvGraphicFramePr/>
          <p:nvPr>
            <p:extLst>
              <p:ext uri="{D42A27DB-BD31-4B8C-83A1-F6EECF244321}">
                <p14:modId xmlns:p14="http://schemas.microsoft.com/office/powerpoint/2010/main" val="4281233663"/>
              </p:ext>
            </p:extLst>
          </p:nvPr>
        </p:nvGraphicFramePr>
        <p:xfrm>
          <a:off x="1376516" y="1690688"/>
          <a:ext cx="8976851" cy="411120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5" name="Γραφικό 4" descr="Χρήστες περίγραμμα">
            <a:extLst>
              <a:ext uri="{FF2B5EF4-FFF2-40B4-BE49-F238E27FC236}">
                <a16:creationId xmlns:a16="http://schemas.microsoft.com/office/drawing/2014/main" id="{B53F3DD4-9976-408F-84AD-7964E267CEF0}"/>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263523" y="70157"/>
            <a:ext cx="1725562" cy="1725562"/>
          </a:xfrm>
          <a:prstGeom prst="rect">
            <a:avLst/>
          </a:prstGeom>
        </p:spPr>
      </p:pic>
    </p:spTree>
    <p:extLst>
      <p:ext uri="{BB962C8B-B14F-4D97-AF65-F5344CB8AC3E}">
        <p14:creationId xmlns:p14="http://schemas.microsoft.com/office/powerpoint/2010/main" val="39221733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4137">
            <a:extLst>
              <a:ext uri="{FF2B5EF4-FFF2-40B4-BE49-F238E27FC236}">
                <a16:creationId xmlns:a16="http://schemas.microsoft.com/office/drawing/2014/main" id="{44ECD919-81F4-4A6F-B59B-3DE8F7910206}"/>
              </a:ext>
            </a:extLst>
          </p:cNvPr>
          <p:cNvPicPr>
            <a:picLocks noChangeAspect="1"/>
          </p:cNvPicPr>
          <p:nvPr/>
        </p:nvPicPr>
        <p:blipFill rotWithShape="1">
          <a:blip r:embed="rId2">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1540042" y="2307445"/>
            <a:ext cx="8115235" cy="1851599"/>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59619E42-1FCB-46A3-A3A0-948346FE065B}"/>
              </a:ext>
            </a:extLst>
          </p:cNvPr>
          <p:cNvSpPr>
            <a:spLocks noGrp="1"/>
          </p:cNvSpPr>
          <p:nvPr>
            <p:ph type="title"/>
          </p:nvPr>
        </p:nvSpPr>
        <p:spPr/>
        <p:txBody>
          <a:bodyPr/>
          <a:lstStyle/>
          <a:p>
            <a:r>
              <a:rPr lang="fr-FR" dirty="0"/>
              <a:t>Choisissez l'une de ces quatre personnes</a:t>
            </a:r>
            <a:r>
              <a:rPr lang="en-US" dirty="0"/>
              <a:t> </a:t>
            </a:r>
            <a:endParaRPr lang="en-GB" dirty="0"/>
          </a:p>
        </p:txBody>
      </p:sp>
      <p:sp>
        <p:nvSpPr>
          <p:cNvPr id="3" name="Θέση περιεχομένου 2">
            <a:extLst>
              <a:ext uri="{FF2B5EF4-FFF2-40B4-BE49-F238E27FC236}">
                <a16:creationId xmlns:a16="http://schemas.microsoft.com/office/drawing/2014/main" id="{79E1266E-D571-4EDB-A52F-A58C725C2993}"/>
              </a:ext>
            </a:extLst>
          </p:cNvPr>
          <p:cNvSpPr>
            <a:spLocks noGrp="1"/>
          </p:cNvSpPr>
          <p:nvPr>
            <p:ph idx="1"/>
          </p:nvPr>
        </p:nvSpPr>
        <p:spPr>
          <a:xfrm>
            <a:off x="671051" y="1883607"/>
            <a:ext cx="10806573" cy="4351338"/>
          </a:xfrm>
        </p:spPr>
        <p:txBody>
          <a:bodyPr/>
          <a:lstStyle/>
          <a:p>
            <a:pPr marL="0" indent="0" algn="just">
              <a:lnSpc>
                <a:spcPct val="106000"/>
              </a:lnSpc>
              <a:buNone/>
            </a:pPr>
            <a:r>
              <a:rPr lang="fr-FR" sz="2000" i="1" dirty="0">
                <a:latin typeface="Calibri" panose="020F0502020204030204" pitchFamily="34" charset="0"/>
                <a:ea typeface="Calibri" panose="020F0502020204030204" pitchFamily="34" charset="0"/>
                <a:cs typeface="Times New Roman" panose="02020603050405020304" pitchFamily="18" charset="0"/>
              </a:rPr>
              <a:t>Dans les pas de qui aimeriez-vous marcher ?</a:t>
            </a:r>
            <a:endParaRPr lang="en-GB" sz="2000" dirty="0">
              <a:effectLst/>
              <a:latin typeface="Calibri" panose="020F0502020204030204" pitchFamily="34" charset="0"/>
              <a:ea typeface="MyriadPro-Regular"/>
              <a:cs typeface="Arial" panose="020B0604020202020204" pitchFamily="34"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GB" sz="1800" b="1"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800" b="1" dirty="0">
                <a:latin typeface="Calibri" panose="020F0502020204030204" pitchFamily="34" charset="0"/>
                <a:ea typeface="Calibri" panose="020F0502020204030204" pitchFamily="34" charset="0"/>
                <a:cs typeface="Times New Roman" panose="02020603050405020304" pitchFamily="18" charset="0"/>
              </a:rPr>
              <a:t>Attention ! Ne lisez que le texte correspondant à la personne que vous avez choisie et passez ensuite à l'étape 3</a:t>
            </a:r>
            <a:endParaRPr lang="en-GB" dirty="0"/>
          </a:p>
        </p:txBody>
      </p:sp>
      <p:sp>
        <p:nvSpPr>
          <p:cNvPr id="6" name="TextBox 5">
            <a:extLst>
              <a:ext uri="{FF2B5EF4-FFF2-40B4-BE49-F238E27FC236}">
                <a16:creationId xmlns:a16="http://schemas.microsoft.com/office/drawing/2014/main" id="{443D1A03-6201-4176-856B-F9BC51048E3F}"/>
              </a:ext>
            </a:extLst>
          </p:cNvPr>
          <p:cNvSpPr txBox="1"/>
          <p:nvPr/>
        </p:nvSpPr>
        <p:spPr>
          <a:xfrm>
            <a:off x="2871020" y="2565341"/>
            <a:ext cx="6115664" cy="1493935"/>
          </a:xfrm>
          <a:prstGeom prst="rect">
            <a:avLst/>
          </a:prstGeom>
          <a:noFill/>
        </p:spPr>
        <p:txBody>
          <a:bodyPr wrap="square">
            <a:spAutoFit/>
          </a:bodyPr>
          <a:lstStyle/>
          <a:p>
            <a:pPr marL="342900" lvl="0" indent="-342900" algn="ctr">
              <a:lnSpc>
                <a:spcPct val="130000"/>
              </a:lnSpc>
              <a:buClr>
                <a:srgbClr val="ED7D31"/>
              </a:buClr>
              <a:buSzPts val="1600"/>
              <a:buFont typeface="Wingdings" panose="05000000000000000000" pitchFamily="2" charset="2"/>
              <a:buChar char=""/>
            </a:pPr>
            <a:r>
              <a:rPr lang="fr-FR" sz="2400" b="1" dirty="0">
                <a:solidFill>
                  <a:srgbClr val="0170B3"/>
                </a:solidFill>
                <a:latin typeface="Calibri" panose="020F0502020204030204" pitchFamily="34" charset="0"/>
                <a:ea typeface="MyriadPro-Regular"/>
                <a:cs typeface="Arial" panose="020B0604020202020204" pitchFamily="34" charset="0"/>
              </a:rPr>
              <a:t>Choisissez l'une de ces quatre personnes </a:t>
            </a:r>
            <a:r>
              <a:rPr lang="fr-FR" sz="2400" dirty="0">
                <a:solidFill>
                  <a:srgbClr val="0170B3"/>
                </a:solidFill>
                <a:latin typeface="Calibri" panose="020F0502020204030204" pitchFamily="34" charset="0"/>
                <a:ea typeface="MyriadPro-Regular"/>
                <a:cs typeface="Arial" panose="020B0604020202020204" pitchFamily="34" charset="0"/>
              </a:rPr>
              <a:t>et lisez le texte ci-dessous pendant qu'elle décrit sa situation</a:t>
            </a:r>
            <a:r>
              <a:rPr lang="en-GB" sz="2400" dirty="0">
                <a:solidFill>
                  <a:srgbClr val="0170B3"/>
                </a:solidFill>
                <a:latin typeface="Calibri" panose="020F0502020204030204" pitchFamily="34" charset="0"/>
                <a:ea typeface="MyriadPro-Regular"/>
                <a:cs typeface="Arial" panose="020B0604020202020204" pitchFamily="34" charset="0"/>
              </a:rPr>
              <a:t>.</a:t>
            </a:r>
          </a:p>
        </p:txBody>
      </p:sp>
    </p:spTree>
    <p:extLst>
      <p:ext uri="{BB962C8B-B14F-4D97-AF65-F5344CB8AC3E}">
        <p14:creationId xmlns:p14="http://schemas.microsoft.com/office/powerpoint/2010/main" val="216251334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Louison-FR">
            <a:hlinkClick r:id="" action="ppaction://media"/>
            <a:extLst>
              <a:ext uri="{FF2B5EF4-FFF2-40B4-BE49-F238E27FC236}">
                <a16:creationId xmlns:a16="http://schemas.microsoft.com/office/drawing/2014/main" id="{D41542CE-7BB0-1972-38EA-DB70ED4C272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44494" y="4573960"/>
            <a:ext cx="1806834" cy="1806834"/>
          </a:xfrm>
          <a:prstGeom prst="rect">
            <a:avLst/>
          </a:prstGeom>
        </p:spPr>
      </p:pic>
      <p:pic>
        <p:nvPicPr>
          <p:cNvPr id="9" name="Grafik 633" descr="Aquarell, Pinselstrich, Farbe, Abstrakt, Textur, Bürste">
            <a:extLst>
              <a:ext uri="{FF2B5EF4-FFF2-40B4-BE49-F238E27FC236}">
                <a16:creationId xmlns:a16="http://schemas.microsoft.com/office/drawing/2014/main" id="{8CCEA8A1-EF64-47D4-82A8-373A0EAD4608}"/>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70247" y="477206"/>
            <a:ext cx="8939223" cy="1200785"/>
          </a:xfrm>
          <a:prstGeom prst="rect">
            <a:avLst/>
          </a:prstGeom>
          <a:noFill/>
          <a:ln>
            <a:noFill/>
          </a:ln>
          <a:extLst>
            <a:ext uri="{53640926-AAD7-44D8-BBD7-CCE9431645EC}">
              <a14:shadowObscured xmlns:a14="http://schemas.microsoft.com/office/drawing/2010/main"/>
            </a:ext>
          </a:extLst>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337186" y="1825624"/>
            <a:ext cx="10629035"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je m'appelle Louison. </a:t>
            </a:r>
            <a:r>
              <a:rPr lang="fr-FR" sz="2400" i="1" dirty="0">
                <a:latin typeface="Calibri" panose="020F0502020204030204" pitchFamily="34" charset="0"/>
                <a:ea typeface="Calibri" panose="020F0502020204030204" pitchFamily="34" charset="0"/>
                <a:cs typeface="Times New Roman" panose="02020603050405020304" pitchFamily="18" charset="0"/>
              </a:rPr>
              <a:t>Je suis vendeuse de fleurs à notre marché aux poissons à Paris. Mon mari était là quand ils ont pris la Bastille. Et il a perdu la vie dans l'attaque. Mais la vie doit continuer d'une manière ou d'une autre… Aujourd'hui est un autre jour gris et pluvieux. Bien qu'il fasse assez froid pour cette période de l'année, il y a une tension semblable à un orage ici dans les quartiers pauvres. Il n'y a tout simplement pas assez de travail et bientôt aucun d'entre nous ne pourra plus se payer de pain</a:t>
            </a:r>
            <a:r>
              <a:rPr lang="fr-FR" sz="2400" i="1" dirty="0">
                <a:latin typeface="Calibri" panose="020F0502020204030204" pitchFamily="34" charset="0"/>
                <a:cs typeface="Times New Roman" panose="02020603050405020304" pitchFamily="18" charset="0"/>
              </a:rPr>
              <a:t>!  </a:t>
            </a: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lstStyle/>
          <a:p>
            <a:r>
              <a:rPr lang="fr-FR" dirty="0"/>
              <a:t>Personne 1: Louison, fleuriste</a:t>
            </a:r>
          </a:p>
        </p:txBody>
      </p:sp>
      <p:pic>
        <p:nvPicPr>
          <p:cNvPr id="6" name="Εικόνα 5">
            <a:extLst>
              <a:ext uri="{FF2B5EF4-FFF2-40B4-BE49-F238E27FC236}">
                <a16:creationId xmlns:a16="http://schemas.microsoft.com/office/drawing/2014/main" id="{F2775920-7EEA-400E-BC90-4CCAB76BF196}"/>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26655" y="1958385"/>
            <a:ext cx="1152525" cy="1731645"/>
          </a:xfrm>
          <a:prstGeom prst="rect">
            <a:avLst/>
          </a:prstGeom>
          <a:noFill/>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99851" y="4351058"/>
            <a:ext cx="924376"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7" name="TextBox 6">
            <a:extLst>
              <a:ext uri="{FF2B5EF4-FFF2-40B4-BE49-F238E27FC236}">
                <a16:creationId xmlns:a16="http://schemas.microsoft.com/office/drawing/2014/main" id="{05EEBCD6-A48C-4A5F-87F0-D61331D5EEFF}"/>
              </a:ext>
            </a:extLst>
          </p:cNvPr>
          <p:cNvSpPr txBox="1"/>
          <p:nvPr/>
        </p:nvSpPr>
        <p:spPr>
          <a:xfrm>
            <a:off x="0" y="0"/>
            <a:ext cx="10728160" cy="6949595"/>
          </a:xfrm>
          <a:custGeom>
            <a:avLst/>
            <a:gdLst>
              <a:gd name="connsiteX0" fmla="*/ 0 w 10728160"/>
              <a:gd name="connsiteY0" fmla="*/ 0 h 6949595"/>
              <a:gd name="connsiteX1" fmla="*/ 563228 w 10728160"/>
              <a:gd name="connsiteY1" fmla="*/ 0 h 6949595"/>
              <a:gd name="connsiteX2" fmla="*/ 1341020 w 10728160"/>
              <a:gd name="connsiteY2" fmla="*/ 0 h 6949595"/>
              <a:gd name="connsiteX3" fmla="*/ 1689685 w 10728160"/>
              <a:gd name="connsiteY3" fmla="*/ 0 h 6949595"/>
              <a:gd name="connsiteX4" fmla="*/ 2360195 w 10728160"/>
              <a:gd name="connsiteY4" fmla="*/ 0 h 6949595"/>
              <a:gd name="connsiteX5" fmla="*/ 2816142 w 10728160"/>
              <a:gd name="connsiteY5" fmla="*/ 0 h 6949595"/>
              <a:gd name="connsiteX6" fmla="*/ 3486652 w 10728160"/>
              <a:gd name="connsiteY6" fmla="*/ 0 h 6949595"/>
              <a:gd name="connsiteX7" fmla="*/ 4371725 w 10728160"/>
              <a:gd name="connsiteY7" fmla="*/ 0 h 6949595"/>
              <a:gd name="connsiteX8" fmla="*/ 4827672 w 10728160"/>
              <a:gd name="connsiteY8" fmla="*/ 0 h 6949595"/>
              <a:gd name="connsiteX9" fmla="*/ 5498182 w 10728160"/>
              <a:gd name="connsiteY9" fmla="*/ 0 h 6949595"/>
              <a:gd name="connsiteX10" fmla="*/ 5846847 w 10728160"/>
              <a:gd name="connsiteY10" fmla="*/ 0 h 6949595"/>
              <a:gd name="connsiteX11" fmla="*/ 6731920 w 10728160"/>
              <a:gd name="connsiteY11" fmla="*/ 0 h 6949595"/>
              <a:gd name="connsiteX12" fmla="*/ 7509712 w 10728160"/>
              <a:gd name="connsiteY12" fmla="*/ 0 h 6949595"/>
              <a:gd name="connsiteX13" fmla="*/ 8180222 w 10728160"/>
              <a:gd name="connsiteY13" fmla="*/ 0 h 6949595"/>
              <a:gd name="connsiteX14" fmla="*/ 8958014 w 10728160"/>
              <a:gd name="connsiteY14" fmla="*/ 0 h 6949595"/>
              <a:gd name="connsiteX15" fmla="*/ 9521242 w 10728160"/>
              <a:gd name="connsiteY15" fmla="*/ 0 h 6949595"/>
              <a:gd name="connsiteX16" fmla="*/ 10728160 w 10728160"/>
              <a:gd name="connsiteY16" fmla="*/ 0 h 6949595"/>
              <a:gd name="connsiteX17" fmla="*/ 10728160 w 10728160"/>
              <a:gd name="connsiteY17" fmla="*/ 764455 h 6949595"/>
              <a:gd name="connsiteX18" fmla="*/ 10728160 w 10728160"/>
              <a:gd name="connsiteY18" fmla="*/ 1598407 h 6949595"/>
              <a:gd name="connsiteX19" fmla="*/ 10728160 w 10728160"/>
              <a:gd name="connsiteY19" fmla="*/ 2362862 h 6949595"/>
              <a:gd name="connsiteX20" fmla="*/ 10728160 w 10728160"/>
              <a:gd name="connsiteY20" fmla="*/ 3127318 h 6949595"/>
              <a:gd name="connsiteX21" fmla="*/ 10728160 w 10728160"/>
              <a:gd name="connsiteY21" fmla="*/ 3683285 h 6949595"/>
              <a:gd name="connsiteX22" fmla="*/ 10728160 w 10728160"/>
              <a:gd name="connsiteY22" fmla="*/ 4378245 h 6949595"/>
              <a:gd name="connsiteX23" fmla="*/ 10728160 w 10728160"/>
              <a:gd name="connsiteY23" fmla="*/ 4934212 h 6949595"/>
              <a:gd name="connsiteX24" fmla="*/ 10728160 w 10728160"/>
              <a:gd name="connsiteY24" fmla="*/ 5629172 h 6949595"/>
              <a:gd name="connsiteX25" fmla="*/ 10728160 w 10728160"/>
              <a:gd name="connsiteY25" fmla="*/ 6115644 h 6949595"/>
              <a:gd name="connsiteX26" fmla="*/ 10728160 w 10728160"/>
              <a:gd name="connsiteY26" fmla="*/ 6949595 h 6949595"/>
              <a:gd name="connsiteX27" fmla="*/ 10164932 w 10728160"/>
              <a:gd name="connsiteY27" fmla="*/ 6949595 h 6949595"/>
              <a:gd name="connsiteX28" fmla="*/ 9601703 w 10728160"/>
              <a:gd name="connsiteY28" fmla="*/ 6949595 h 6949595"/>
              <a:gd name="connsiteX29" fmla="*/ 8716630 w 10728160"/>
              <a:gd name="connsiteY29" fmla="*/ 6949595 h 6949595"/>
              <a:gd name="connsiteX30" fmla="*/ 8153402 w 10728160"/>
              <a:gd name="connsiteY30" fmla="*/ 6949595 h 6949595"/>
              <a:gd name="connsiteX31" fmla="*/ 7482892 w 10728160"/>
              <a:gd name="connsiteY31" fmla="*/ 6949595 h 6949595"/>
              <a:gd name="connsiteX32" fmla="*/ 6705100 w 10728160"/>
              <a:gd name="connsiteY32" fmla="*/ 6949595 h 6949595"/>
              <a:gd name="connsiteX33" fmla="*/ 5820027 w 10728160"/>
              <a:gd name="connsiteY33" fmla="*/ 6949595 h 6949595"/>
              <a:gd name="connsiteX34" fmla="*/ 5149517 w 10728160"/>
              <a:gd name="connsiteY34" fmla="*/ 6949595 h 6949595"/>
              <a:gd name="connsiteX35" fmla="*/ 4586288 w 10728160"/>
              <a:gd name="connsiteY35" fmla="*/ 6949595 h 6949595"/>
              <a:gd name="connsiteX36" fmla="*/ 4237623 w 10728160"/>
              <a:gd name="connsiteY36" fmla="*/ 6949595 h 6949595"/>
              <a:gd name="connsiteX37" fmla="*/ 3459832 w 10728160"/>
              <a:gd name="connsiteY37" fmla="*/ 6949595 h 6949595"/>
              <a:gd name="connsiteX38" fmla="*/ 3111166 w 10728160"/>
              <a:gd name="connsiteY38" fmla="*/ 6949595 h 6949595"/>
              <a:gd name="connsiteX39" fmla="*/ 2226093 w 10728160"/>
              <a:gd name="connsiteY39" fmla="*/ 6949595 h 6949595"/>
              <a:gd name="connsiteX40" fmla="*/ 1448302 w 10728160"/>
              <a:gd name="connsiteY40" fmla="*/ 6949595 h 6949595"/>
              <a:gd name="connsiteX41" fmla="*/ 670510 w 10728160"/>
              <a:gd name="connsiteY41" fmla="*/ 6949595 h 6949595"/>
              <a:gd name="connsiteX42" fmla="*/ 0 w 10728160"/>
              <a:gd name="connsiteY42" fmla="*/ 6949595 h 6949595"/>
              <a:gd name="connsiteX43" fmla="*/ 0 w 10728160"/>
              <a:gd name="connsiteY43" fmla="*/ 6254636 h 6949595"/>
              <a:gd name="connsiteX44" fmla="*/ 0 w 10728160"/>
              <a:gd name="connsiteY44" fmla="*/ 5559676 h 6949595"/>
              <a:gd name="connsiteX45" fmla="*/ 0 w 10728160"/>
              <a:gd name="connsiteY45" fmla="*/ 4864717 h 6949595"/>
              <a:gd name="connsiteX46" fmla="*/ 0 w 10728160"/>
              <a:gd name="connsiteY46" fmla="*/ 4169757 h 6949595"/>
              <a:gd name="connsiteX47" fmla="*/ 0 w 10728160"/>
              <a:gd name="connsiteY47" fmla="*/ 3683285 h 6949595"/>
              <a:gd name="connsiteX48" fmla="*/ 0 w 10728160"/>
              <a:gd name="connsiteY48" fmla="*/ 3057822 h 6949595"/>
              <a:gd name="connsiteX49" fmla="*/ 0 w 10728160"/>
              <a:gd name="connsiteY49" fmla="*/ 2223870 h 6949595"/>
              <a:gd name="connsiteX50" fmla="*/ 0 w 10728160"/>
              <a:gd name="connsiteY50" fmla="*/ 1528911 h 6949595"/>
              <a:gd name="connsiteX51" fmla="*/ 0 w 10728160"/>
              <a:gd name="connsiteY51" fmla="*/ 764455 h 6949595"/>
              <a:gd name="connsiteX52" fmla="*/ 0 w 10728160"/>
              <a:gd name="connsiteY52" fmla="*/ 0 h 69495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10728160" h="6949595" fill="none" extrusionOk="0">
                <a:moveTo>
                  <a:pt x="0" y="0"/>
                </a:moveTo>
                <a:cubicBezTo>
                  <a:pt x="126599" y="-16645"/>
                  <a:pt x="398428" y="-7893"/>
                  <a:pt x="563228" y="0"/>
                </a:cubicBezTo>
                <a:cubicBezTo>
                  <a:pt x="728028" y="7893"/>
                  <a:pt x="1158495" y="715"/>
                  <a:pt x="1341020" y="0"/>
                </a:cubicBezTo>
                <a:cubicBezTo>
                  <a:pt x="1523545" y="-715"/>
                  <a:pt x="1555123" y="13711"/>
                  <a:pt x="1689685" y="0"/>
                </a:cubicBezTo>
                <a:cubicBezTo>
                  <a:pt x="1824248" y="-13711"/>
                  <a:pt x="2082458" y="-18881"/>
                  <a:pt x="2360195" y="0"/>
                </a:cubicBezTo>
                <a:cubicBezTo>
                  <a:pt x="2637932" y="18881"/>
                  <a:pt x="2690947" y="-13431"/>
                  <a:pt x="2816142" y="0"/>
                </a:cubicBezTo>
                <a:cubicBezTo>
                  <a:pt x="2941337" y="13431"/>
                  <a:pt x="3171615" y="22907"/>
                  <a:pt x="3486652" y="0"/>
                </a:cubicBezTo>
                <a:cubicBezTo>
                  <a:pt x="3801689" y="-22907"/>
                  <a:pt x="4166940" y="-31335"/>
                  <a:pt x="4371725" y="0"/>
                </a:cubicBezTo>
                <a:cubicBezTo>
                  <a:pt x="4576510" y="31335"/>
                  <a:pt x="4683792" y="-13843"/>
                  <a:pt x="4827672" y="0"/>
                </a:cubicBezTo>
                <a:cubicBezTo>
                  <a:pt x="4971552" y="13843"/>
                  <a:pt x="5274017" y="7196"/>
                  <a:pt x="5498182" y="0"/>
                </a:cubicBezTo>
                <a:cubicBezTo>
                  <a:pt x="5722347" y="-7196"/>
                  <a:pt x="5705673" y="-5782"/>
                  <a:pt x="5846847" y="0"/>
                </a:cubicBezTo>
                <a:cubicBezTo>
                  <a:pt x="5988022" y="5782"/>
                  <a:pt x="6529564" y="37782"/>
                  <a:pt x="6731920" y="0"/>
                </a:cubicBezTo>
                <a:cubicBezTo>
                  <a:pt x="6934276" y="-37782"/>
                  <a:pt x="7274113" y="-21713"/>
                  <a:pt x="7509712" y="0"/>
                </a:cubicBezTo>
                <a:cubicBezTo>
                  <a:pt x="7745311" y="21713"/>
                  <a:pt x="7972112" y="88"/>
                  <a:pt x="8180222" y="0"/>
                </a:cubicBezTo>
                <a:cubicBezTo>
                  <a:pt x="8388332" y="-88"/>
                  <a:pt x="8653364" y="-37941"/>
                  <a:pt x="8958014" y="0"/>
                </a:cubicBezTo>
                <a:cubicBezTo>
                  <a:pt x="9262664" y="37941"/>
                  <a:pt x="9281521" y="22807"/>
                  <a:pt x="9521242" y="0"/>
                </a:cubicBezTo>
                <a:cubicBezTo>
                  <a:pt x="9760963" y="-22807"/>
                  <a:pt x="10290644" y="14419"/>
                  <a:pt x="10728160" y="0"/>
                </a:cubicBezTo>
                <a:cubicBezTo>
                  <a:pt x="10693307" y="179138"/>
                  <a:pt x="10707265" y="556034"/>
                  <a:pt x="10728160" y="764455"/>
                </a:cubicBezTo>
                <a:cubicBezTo>
                  <a:pt x="10749055" y="972876"/>
                  <a:pt x="10724749" y="1237660"/>
                  <a:pt x="10728160" y="1598407"/>
                </a:cubicBezTo>
                <a:cubicBezTo>
                  <a:pt x="10731571" y="1959154"/>
                  <a:pt x="10699683" y="2151120"/>
                  <a:pt x="10728160" y="2362862"/>
                </a:cubicBezTo>
                <a:cubicBezTo>
                  <a:pt x="10756637" y="2574605"/>
                  <a:pt x="10707081" y="2835060"/>
                  <a:pt x="10728160" y="3127318"/>
                </a:cubicBezTo>
                <a:cubicBezTo>
                  <a:pt x="10749239" y="3419576"/>
                  <a:pt x="10751558" y="3428108"/>
                  <a:pt x="10728160" y="3683285"/>
                </a:cubicBezTo>
                <a:cubicBezTo>
                  <a:pt x="10704762" y="3938462"/>
                  <a:pt x="10718911" y="4183069"/>
                  <a:pt x="10728160" y="4378245"/>
                </a:cubicBezTo>
                <a:cubicBezTo>
                  <a:pt x="10737409" y="4573421"/>
                  <a:pt x="10729470" y="4808923"/>
                  <a:pt x="10728160" y="4934212"/>
                </a:cubicBezTo>
                <a:cubicBezTo>
                  <a:pt x="10726850" y="5059501"/>
                  <a:pt x="10726807" y="5288926"/>
                  <a:pt x="10728160" y="5629172"/>
                </a:cubicBezTo>
                <a:cubicBezTo>
                  <a:pt x="10729513" y="5969418"/>
                  <a:pt x="10741282" y="5913558"/>
                  <a:pt x="10728160" y="6115644"/>
                </a:cubicBezTo>
                <a:cubicBezTo>
                  <a:pt x="10715038" y="6317730"/>
                  <a:pt x="10734683" y="6728685"/>
                  <a:pt x="10728160" y="6949595"/>
                </a:cubicBezTo>
                <a:cubicBezTo>
                  <a:pt x="10449336" y="6926725"/>
                  <a:pt x="10348419" y="6973695"/>
                  <a:pt x="10164932" y="6949595"/>
                </a:cubicBezTo>
                <a:cubicBezTo>
                  <a:pt x="9981445" y="6925495"/>
                  <a:pt x="9724941" y="6931051"/>
                  <a:pt x="9601703" y="6949595"/>
                </a:cubicBezTo>
                <a:cubicBezTo>
                  <a:pt x="9478465" y="6968139"/>
                  <a:pt x="8940408" y="6951960"/>
                  <a:pt x="8716630" y="6949595"/>
                </a:cubicBezTo>
                <a:cubicBezTo>
                  <a:pt x="8492852" y="6947230"/>
                  <a:pt x="8318811" y="6922202"/>
                  <a:pt x="8153402" y="6949595"/>
                </a:cubicBezTo>
                <a:cubicBezTo>
                  <a:pt x="7987993" y="6976988"/>
                  <a:pt x="7776594" y="6962436"/>
                  <a:pt x="7482892" y="6949595"/>
                </a:cubicBezTo>
                <a:cubicBezTo>
                  <a:pt x="7189190" y="6936755"/>
                  <a:pt x="6990587" y="6964355"/>
                  <a:pt x="6705100" y="6949595"/>
                </a:cubicBezTo>
                <a:cubicBezTo>
                  <a:pt x="6419613" y="6934835"/>
                  <a:pt x="6150470" y="6953366"/>
                  <a:pt x="5820027" y="6949595"/>
                </a:cubicBezTo>
                <a:cubicBezTo>
                  <a:pt x="5489584" y="6945824"/>
                  <a:pt x="5423387" y="6956907"/>
                  <a:pt x="5149517" y="6949595"/>
                </a:cubicBezTo>
                <a:cubicBezTo>
                  <a:pt x="4875647" y="6942284"/>
                  <a:pt x="4795625" y="6950763"/>
                  <a:pt x="4586288" y="6949595"/>
                </a:cubicBezTo>
                <a:cubicBezTo>
                  <a:pt x="4376951" y="6948427"/>
                  <a:pt x="4377359" y="6964611"/>
                  <a:pt x="4237623" y="6949595"/>
                </a:cubicBezTo>
                <a:cubicBezTo>
                  <a:pt x="4097888" y="6934579"/>
                  <a:pt x="3797860" y="6916998"/>
                  <a:pt x="3459832" y="6949595"/>
                </a:cubicBezTo>
                <a:cubicBezTo>
                  <a:pt x="3121804" y="6982192"/>
                  <a:pt x="3181009" y="6943354"/>
                  <a:pt x="3111166" y="6949595"/>
                </a:cubicBezTo>
                <a:cubicBezTo>
                  <a:pt x="3041323" y="6955836"/>
                  <a:pt x="2569890" y="6992563"/>
                  <a:pt x="2226093" y="6949595"/>
                </a:cubicBezTo>
                <a:cubicBezTo>
                  <a:pt x="1882296" y="6906627"/>
                  <a:pt x="1689860" y="6974966"/>
                  <a:pt x="1448302" y="6949595"/>
                </a:cubicBezTo>
                <a:cubicBezTo>
                  <a:pt x="1206744" y="6924224"/>
                  <a:pt x="898947" y="6954771"/>
                  <a:pt x="670510" y="6949595"/>
                </a:cubicBezTo>
                <a:cubicBezTo>
                  <a:pt x="442073" y="6944419"/>
                  <a:pt x="154110" y="6948751"/>
                  <a:pt x="0" y="6949595"/>
                </a:cubicBezTo>
                <a:cubicBezTo>
                  <a:pt x="10503" y="6768295"/>
                  <a:pt x="-2453" y="6583133"/>
                  <a:pt x="0" y="6254636"/>
                </a:cubicBezTo>
                <a:cubicBezTo>
                  <a:pt x="2453" y="5926139"/>
                  <a:pt x="-33389" y="5887384"/>
                  <a:pt x="0" y="5559676"/>
                </a:cubicBezTo>
                <a:cubicBezTo>
                  <a:pt x="33389" y="5231968"/>
                  <a:pt x="34082" y="5099697"/>
                  <a:pt x="0" y="4864717"/>
                </a:cubicBezTo>
                <a:cubicBezTo>
                  <a:pt x="-34082" y="4629737"/>
                  <a:pt x="-21687" y="4317905"/>
                  <a:pt x="0" y="4169757"/>
                </a:cubicBezTo>
                <a:cubicBezTo>
                  <a:pt x="21687" y="4021609"/>
                  <a:pt x="-19486" y="3891921"/>
                  <a:pt x="0" y="3683285"/>
                </a:cubicBezTo>
                <a:cubicBezTo>
                  <a:pt x="19486" y="3474649"/>
                  <a:pt x="22851" y="3252875"/>
                  <a:pt x="0" y="3057822"/>
                </a:cubicBezTo>
                <a:cubicBezTo>
                  <a:pt x="-22851" y="2862769"/>
                  <a:pt x="-30036" y="2411905"/>
                  <a:pt x="0" y="2223870"/>
                </a:cubicBezTo>
                <a:cubicBezTo>
                  <a:pt x="30036" y="2035835"/>
                  <a:pt x="20665" y="1687262"/>
                  <a:pt x="0" y="1528911"/>
                </a:cubicBezTo>
                <a:cubicBezTo>
                  <a:pt x="-20665" y="1370560"/>
                  <a:pt x="10537" y="954333"/>
                  <a:pt x="0" y="764455"/>
                </a:cubicBezTo>
                <a:cubicBezTo>
                  <a:pt x="-10537" y="574577"/>
                  <a:pt x="-3337" y="294919"/>
                  <a:pt x="0" y="0"/>
                </a:cubicBezTo>
                <a:close/>
              </a:path>
              <a:path w="10728160" h="6949595" stroke="0" extrusionOk="0">
                <a:moveTo>
                  <a:pt x="0" y="0"/>
                </a:moveTo>
                <a:cubicBezTo>
                  <a:pt x="216443" y="5288"/>
                  <a:pt x="314476" y="-5240"/>
                  <a:pt x="563228" y="0"/>
                </a:cubicBezTo>
                <a:cubicBezTo>
                  <a:pt x="811980" y="5240"/>
                  <a:pt x="992192" y="-18640"/>
                  <a:pt x="1126457" y="0"/>
                </a:cubicBezTo>
                <a:cubicBezTo>
                  <a:pt x="1260722" y="18640"/>
                  <a:pt x="1595995" y="9791"/>
                  <a:pt x="1796967" y="0"/>
                </a:cubicBezTo>
                <a:cubicBezTo>
                  <a:pt x="1997939" y="-9791"/>
                  <a:pt x="2148196" y="27199"/>
                  <a:pt x="2360195" y="0"/>
                </a:cubicBezTo>
                <a:cubicBezTo>
                  <a:pt x="2572194" y="-27199"/>
                  <a:pt x="2624486" y="19954"/>
                  <a:pt x="2816142" y="0"/>
                </a:cubicBezTo>
                <a:cubicBezTo>
                  <a:pt x="3007798" y="-19954"/>
                  <a:pt x="3227027" y="-22396"/>
                  <a:pt x="3379370" y="0"/>
                </a:cubicBezTo>
                <a:cubicBezTo>
                  <a:pt x="3531713" y="22396"/>
                  <a:pt x="3749307" y="-4408"/>
                  <a:pt x="3942599" y="0"/>
                </a:cubicBezTo>
                <a:cubicBezTo>
                  <a:pt x="4135891" y="4408"/>
                  <a:pt x="4384268" y="8028"/>
                  <a:pt x="4613109" y="0"/>
                </a:cubicBezTo>
                <a:cubicBezTo>
                  <a:pt x="4841950" y="-8028"/>
                  <a:pt x="4844615" y="-316"/>
                  <a:pt x="4961774" y="0"/>
                </a:cubicBezTo>
                <a:cubicBezTo>
                  <a:pt x="5078934" y="316"/>
                  <a:pt x="5496191" y="17922"/>
                  <a:pt x="5632284" y="0"/>
                </a:cubicBezTo>
                <a:cubicBezTo>
                  <a:pt x="5768377" y="-17922"/>
                  <a:pt x="6000592" y="-27604"/>
                  <a:pt x="6302794" y="0"/>
                </a:cubicBezTo>
                <a:cubicBezTo>
                  <a:pt x="6604996" y="27604"/>
                  <a:pt x="6763796" y="11792"/>
                  <a:pt x="6973304" y="0"/>
                </a:cubicBezTo>
                <a:cubicBezTo>
                  <a:pt x="7182812" y="-11792"/>
                  <a:pt x="7385505" y="-20539"/>
                  <a:pt x="7643814" y="0"/>
                </a:cubicBezTo>
                <a:cubicBezTo>
                  <a:pt x="7902123" y="20539"/>
                  <a:pt x="7991122" y="11076"/>
                  <a:pt x="8314324" y="0"/>
                </a:cubicBezTo>
                <a:cubicBezTo>
                  <a:pt x="8637526" y="-11076"/>
                  <a:pt x="8636517" y="6783"/>
                  <a:pt x="8877552" y="0"/>
                </a:cubicBezTo>
                <a:cubicBezTo>
                  <a:pt x="9118587" y="-6783"/>
                  <a:pt x="9269761" y="-3017"/>
                  <a:pt x="9655344" y="0"/>
                </a:cubicBezTo>
                <a:cubicBezTo>
                  <a:pt x="10040927" y="3017"/>
                  <a:pt x="10508284" y="41966"/>
                  <a:pt x="10728160" y="0"/>
                </a:cubicBezTo>
                <a:cubicBezTo>
                  <a:pt x="10728985" y="296405"/>
                  <a:pt x="10724319" y="566434"/>
                  <a:pt x="10728160" y="833951"/>
                </a:cubicBezTo>
                <a:cubicBezTo>
                  <a:pt x="10732001" y="1101468"/>
                  <a:pt x="10751404" y="1171507"/>
                  <a:pt x="10728160" y="1389919"/>
                </a:cubicBezTo>
                <a:cubicBezTo>
                  <a:pt x="10704916" y="1608331"/>
                  <a:pt x="10745310" y="1884493"/>
                  <a:pt x="10728160" y="2084879"/>
                </a:cubicBezTo>
                <a:cubicBezTo>
                  <a:pt x="10711010" y="2285265"/>
                  <a:pt x="10702137" y="2480139"/>
                  <a:pt x="10728160" y="2710342"/>
                </a:cubicBezTo>
                <a:cubicBezTo>
                  <a:pt x="10754183" y="2940545"/>
                  <a:pt x="10740474" y="3129463"/>
                  <a:pt x="10728160" y="3266310"/>
                </a:cubicBezTo>
                <a:cubicBezTo>
                  <a:pt x="10715846" y="3403157"/>
                  <a:pt x="10749853" y="3546867"/>
                  <a:pt x="10728160" y="3822277"/>
                </a:cubicBezTo>
                <a:cubicBezTo>
                  <a:pt x="10706467" y="4097687"/>
                  <a:pt x="10703950" y="4253508"/>
                  <a:pt x="10728160" y="4656229"/>
                </a:cubicBezTo>
                <a:cubicBezTo>
                  <a:pt x="10752370" y="5058950"/>
                  <a:pt x="10729341" y="4944967"/>
                  <a:pt x="10728160" y="5142700"/>
                </a:cubicBezTo>
                <a:cubicBezTo>
                  <a:pt x="10726979" y="5340433"/>
                  <a:pt x="10757779" y="5783284"/>
                  <a:pt x="10728160" y="5976652"/>
                </a:cubicBezTo>
                <a:cubicBezTo>
                  <a:pt x="10698541" y="6170020"/>
                  <a:pt x="10733716" y="6594500"/>
                  <a:pt x="10728160" y="6949595"/>
                </a:cubicBezTo>
                <a:cubicBezTo>
                  <a:pt x="10293872" y="6978860"/>
                  <a:pt x="10248438" y="6968480"/>
                  <a:pt x="9843087" y="6949595"/>
                </a:cubicBezTo>
                <a:cubicBezTo>
                  <a:pt x="9437736" y="6930710"/>
                  <a:pt x="9385251" y="6962711"/>
                  <a:pt x="9065295" y="6949595"/>
                </a:cubicBezTo>
                <a:cubicBezTo>
                  <a:pt x="8745339" y="6936479"/>
                  <a:pt x="8601706" y="6954011"/>
                  <a:pt x="8287504" y="6949595"/>
                </a:cubicBezTo>
                <a:cubicBezTo>
                  <a:pt x="7973302" y="6945179"/>
                  <a:pt x="8018312" y="6966692"/>
                  <a:pt x="7938838" y="6949595"/>
                </a:cubicBezTo>
                <a:cubicBezTo>
                  <a:pt x="7859364" y="6932498"/>
                  <a:pt x="7660116" y="6955343"/>
                  <a:pt x="7590173" y="6949595"/>
                </a:cubicBezTo>
                <a:cubicBezTo>
                  <a:pt x="7520231" y="6943847"/>
                  <a:pt x="7048489" y="6942723"/>
                  <a:pt x="6812382" y="6949595"/>
                </a:cubicBezTo>
                <a:cubicBezTo>
                  <a:pt x="6576275" y="6956467"/>
                  <a:pt x="6547466" y="6940691"/>
                  <a:pt x="6463716" y="6949595"/>
                </a:cubicBezTo>
                <a:cubicBezTo>
                  <a:pt x="6379966" y="6958499"/>
                  <a:pt x="6270709" y="6947460"/>
                  <a:pt x="6115051" y="6949595"/>
                </a:cubicBezTo>
                <a:cubicBezTo>
                  <a:pt x="5959394" y="6951730"/>
                  <a:pt x="5799109" y="6942770"/>
                  <a:pt x="5659104" y="6949595"/>
                </a:cubicBezTo>
                <a:cubicBezTo>
                  <a:pt x="5519099" y="6956420"/>
                  <a:pt x="5263457" y="6946601"/>
                  <a:pt x="5095876" y="6949595"/>
                </a:cubicBezTo>
                <a:cubicBezTo>
                  <a:pt x="4928295" y="6952589"/>
                  <a:pt x="4796566" y="6973069"/>
                  <a:pt x="4532648" y="6949595"/>
                </a:cubicBezTo>
                <a:cubicBezTo>
                  <a:pt x="4268730" y="6926121"/>
                  <a:pt x="4034261" y="6919693"/>
                  <a:pt x="3862138" y="6949595"/>
                </a:cubicBezTo>
                <a:cubicBezTo>
                  <a:pt x="3690015" y="6979498"/>
                  <a:pt x="3607269" y="6957429"/>
                  <a:pt x="3406191" y="6949595"/>
                </a:cubicBezTo>
                <a:cubicBezTo>
                  <a:pt x="3205113" y="6941761"/>
                  <a:pt x="3073231" y="6931611"/>
                  <a:pt x="2842962" y="6949595"/>
                </a:cubicBezTo>
                <a:cubicBezTo>
                  <a:pt x="2612693" y="6967579"/>
                  <a:pt x="2450550" y="6963066"/>
                  <a:pt x="2172452" y="6949595"/>
                </a:cubicBezTo>
                <a:cubicBezTo>
                  <a:pt x="1894354" y="6936125"/>
                  <a:pt x="1687529" y="6915096"/>
                  <a:pt x="1394661" y="6949595"/>
                </a:cubicBezTo>
                <a:cubicBezTo>
                  <a:pt x="1101793" y="6984094"/>
                  <a:pt x="1030347" y="6919733"/>
                  <a:pt x="724151" y="6949595"/>
                </a:cubicBezTo>
                <a:cubicBezTo>
                  <a:pt x="417955" y="6979458"/>
                  <a:pt x="297658" y="6967494"/>
                  <a:pt x="0" y="6949595"/>
                </a:cubicBezTo>
                <a:cubicBezTo>
                  <a:pt x="-17121" y="6769948"/>
                  <a:pt x="18509" y="6587216"/>
                  <a:pt x="0" y="6393627"/>
                </a:cubicBezTo>
                <a:cubicBezTo>
                  <a:pt x="-18509" y="6200038"/>
                  <a:pt x="3622" y="6000446"/>
                  <a:pt x="0" y="5768164"/>
                </a:cubicBezTo>
                <a:cubicBezTo>
                  <a:pt x="-3622" y="5535882"/>
                  <a:pt x="-18791" y="5341594"/>
                  <a:pt x="0" y="5212196"/>
                </a:cubicBezTo>
                <a:cubicBezTo>
                  <a:pt x="18791" y="5082798"/>
                  <a:pt x="-176" y="4664864"/>
                  <a:pt x="0" y="4517237"/>
                </a:cubicBezTo>
                <a:cubicBezTo>
                  <a:pt x="176" y="4369610"/>
                  <a:pt x="-26150" y="4042581"/>
                  <a:pt x="0" y="3752781"/>
                </a:cubicBezTo>
                <a:cubicBezTo>
                  <a:pt x="26150" y="3462981"/>
                  <a:pt x="17224" y="3323468"/>
                  <a:pt x="0" y="3196814"/>
                </a:cubicBezTo>
                <a:cubicBezTo>
                  <a:pt x="-17224" y="3070160"/>
                  <a:pt x="-6172" y="2773533"/>
                  <a:pt x="0" y="2640846"/>
                </a:cubicBezTo>
                <a:cubicBezTo>
                  <a:pt x="6172" y="2508159"/>
                  <a:pt x="19380" y="2065173"/>
                  <a:pt x="0" y="1806895"/>
                </a:cubicBezTo>
                <a:cubicBezTo>
                  <a:pt x="-19380" y="1548617"/>
                  <a:pt x="41592" y="1214102"/>
                  <a:pt x="0" y="972943"/>
                </a:cubicBezTo>
                <a:cubicBezTo>
                  <a:pt x="-41592" y="731784"/>
                  <a:pt x="-32630" y="40048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281278889">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Bonjour, je m'appelle Louison. </a:t>
            </a:r>
            <a:r>
              <a:rPr lang="fr-FR" i="1" dirty="0">
                <a:latin typeface="Calibri" panose="020F0502020204030204" pitchFamily="34" charset="0"/>
                <a:ea typeface="Calibri" panose="020F0502020204030204" pitchFamily="34" charset="0"/>
                <a:cs typeface="Times New Roman" panose="02020603050405020304" pitchFamily="18" charset="0"/>
              </a:rPr>
              <a:t>Je suis vendeuse de fleurs à notre marché aux poissons à Paris. Mon mari était là quand ils ont pris la Bastille. Et il a perdu la vie dans l'attaque. Mais la vie doit continuer d'une manière ou d'une autre… Aujourd'hui est un autre jour gris et pluvieux. Bien qu'il fasse assez froid pour cette période de l'année, il y a une tension semblable à un orage ici dans les quartiers pauvres. Il n'y a tout simplement pas assez de travail et bientôt aucun d'entre nous ne pourra plus se payer de pain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Et vous savez ce qui est le plus grave ? Hier, il y a eu une autre fête au château de Versailles. Ils y ont fait la fête toute la nuit, les riches qui ne manquent de rien. Les officiers de la garde et les nobles ont une fois de plus célébré Marie-Antoinette, cette Autrichienne détestée qui est maintenant assise sur notre trône ! Et certains officiers auraient même piétiné les couleurs de notre Assemblée nationale, bleu-blanc-rouge, dans la boue.</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Beaucoup d'entre nous sont vraiment très pauvres et n'ont plus les moyens de se payer le minimum vital, alors que ceux d'en haut mènent la grande vie ! Mon amie Camille n'a pas mangé une bouchée de pain depuis deux jours et ses cinq enfants pleurent à chaudes larmes pour avoir quelque chose à manger. Son mari n'a pas pu trouver un nouveau travail depuis des mois, depuis que les nobles ont quitté notre ville.</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Maintenant, nous sommes là au marché, nous les femmes du marché, mais aucune d'entre nous ne veut vraiment commencer à travailler. Pour quoi faire ? Il y a beaucoup trop peu de gens qui viennent ici, presque aucun d'entre nous ne peut se permettre quoi que ce soit parce qu'il n'y a plus d'argent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Tout le monde ici se plaint des conditions de travail. Et chacun d'entre nous sait ce qui s'est passé hier soir à la fête de Versailles. Nous sommes vraiment choqués ! C'est de plus en plus fort ici ! Tout près de nous, il y a Paul qui a aussi son stand de marché. Il a apporté son tambour de la dernière guerre parce qu'il veut le transformer en argent ici pour pouvoir enfin acheter quelque chose à manger. Moi aussi, je veux dire quelque chose, mais personne ne m'entend dans ce vacarme ! Il me faut quelque chose de fort pour me faire entendre. Comme envoûtée, je fixe le tambour</a:t>
            </a:r>
            <a:r>
              <a:rPr lang="fr-FR" i="1" dirty="0">
                <a:latin typeface="Calibri" panose="020F0502020204030204" pitchFamily="34" charset="0"/>
                <a:cs typeface="Times New Roman" panose="02020603050405020304" pitchFamily="18" charset="0"/>
              </a:rPr>
              <a:t>!</a:t>
            </a:r>
          </a:p>
        </p:txBody>
      </p:sp>
    </p:spTree>
    <p:extLst>
      <p:ext uri="{BB962C8B-B14F-4D97-AF65-F5344CB8AC3E}">
        <p14:creationId xmlns:p14="http://schemas.microsoft.com/office/powerpoint/2010/main" val="412660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40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E1-Pierre-FR">
            <a:hlinkClick r:id="" action="ppaction://media"/>
            <a:extLst>
              <a:ext uri="{FF2B5EF4-FFF2-40B4-BE49-F238E27FC236}">
                <a16:creationId xmlns:a16="http://schemas.microsoft.com/office/drawing/2014/main" id="{7FDEF61C-8E81-88E6-5789-790DE8A3248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601713" y="4483028"/>
            <a:ext cx="1789521" cy="1789521"/>
          </a:xfrm>
          <a:prstGeom prst="rect">
            <a:avLst/>
          </a:prstGeom>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a:noFill/>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je m'appelle Pierre </a:t>
            </a:r>
            <a:r>
              <a:rPr lang="fr-FR" sz="2400" i="1" dirty="0">
                <a:latin typeface="Calibri" panose="020F0502020204030204" pitchFamily="34" charset="0"/>
                <a:ea typeface="Calibri" panose="020F0502020204030204" pitchFamily="34" charset="0"/>
                <a:cs typeface="Times New Roman" panose="02020603050405020304" pitchFamily="18" charset="0"/>
              </a:rPr>
              <a:t>et nous vivons des temps très mouvementés ici en France. Je travaille comme avocat et je suis membre de l'Assemblée nationale depuis le début</a:t>
            </a:r>
            <a:r>
              <a:rPr lang="fr-FR" sz="2400" i="1" dirty="0">
                <a:effectLst/>
                <a:latin typeface="Calibri" panose="020F0502020204030204" pitchFamily="34" charset="0"/>
                <a:ea typeface="Calibri" panose="020F0502020204030204" pitchFamily="34" charset="0"/>
                <a:cs typeface="Times New Roman" panose="02020603050405020304" pitchFamily="18" charset="0"/>
              </a:rPr>
              <a:t>.</a:t>
            </a:r>
          </a:p>
        </p:txBody>
      </p:sp>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fontScale="90000"/>
          </a:bodyPr>
          <a:lstStyle/>
          <a:p>
            <a:r>
              <a:rPr lang="fr-FR" dirty="0"/>
              <a:t>Personne  2: Pierre, </a:t>
            </a:r>
            <a:r>
              <a:rPr lang="fr-FR" sz="3200" dirty="0"/>
              <a:t>membre de l'assemblée nationale</a:t>
            </a:r>
            <a:endParaRPr lang="fr-FR" dirty="0"/>
          </a:p>
        </p:txBody>
      </p:sp>
      <p:pic>
        <p:nvPicPr>
          <p:cNvPr id="9" name="Grafik 633" descr="Aquarell, Pinselstrich, Farbe, Abstrakt, Textur, Bürste">
            <a:extLst>
              <a:ext uri="{FF2B5EF4-FFF2-40B4-BE49-F238E27FC236}">
                <a16:creationId xmlns:a16="http://schemas.microsoft.com/office/drawing/2014/main" id="{D392405D-D0F7-4440-9C6E-018641BE9680}"/>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41209" y="543093"/>
            <a:ext cx="11080197" cy="893705"/>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0D77FFD8-BDB7-4C8F-A43C-9F7FA979647A}"/>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19717"/>
            <a:ext cx="1146175" cy="1718945"/>
          </a:xfrm>
          <a:prstGeom prst="rect">
            <a:avLst/>
          </a:prstGeom>
          <a:noFill/>
        </p:spPr>
      </p:pic>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089628" y="3778054"/>
            <a:ext cx="87659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9" y="5043680"/>
            <a:ext cx="88555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4" name="Τίτλος 3">
            <a:extLst>
              <a:ext uri="{FF2B5EF4-FFF2-40B4-BE49-F238E27FC236}">
                <a16:creationId xmlns:a16="http://schemas.microsoft.com/office/drawing/2014/main" id="{5F7A2D6E-C27E-31FF-7661-256255D405B5}"/>
              </a:ext>
            </a:extLst>
          </p:cNvPr>
          <p:cNvSpPr txBox="1">
            <a:spLocks/>
          </p:cNvSpPr>
          <p:nvPr/>
        </p:nvSpPr>
        <p:spPr>
          <a:xfrm>
            <a:off x="990600" y="713188"/>
            <a:ext cx="10515600" cy="836809"/>
          </a:xfrm>
          <a:prstGeom prst="rect">
            <a:avLst/>
          </a:prstGeom>
          <a:noFill/>
        </p:spPr>
        <p:txBody>
          <a:bodyPr vert="horz" lIns="91440" tIns="45720" rIns="91440" bIns="45720" rtlCol="0" anchor="ctr">
            <a:normAutofit fontScale="77500" lnSpcReduction="20000"/>
          </a:bodyPr>
          <a:lstStyle>
            <a:lvl1pPr marL="571500" indent="-571500" algn="l" defTabSz="914400" rtl="0" eaLnBrk="1" latinLnBrk="0" hangingPunct="1">
              <a:lnSpc>
                <a:spcPct val="90000"/>
              </a:lnSpc>
              <a:spcBef>
                <a:spcPct val="0"/>
              </a:spcBef>
              <a:buClr>
                <a:srgbClr val="F68122"/>
              </a:buClr>
              <a:buFont typeface="Wingdings" panose="05000000000000000000" pitchFamily="2" charset="2"/>
              <a:buChar char="§"/>
              <a:defRPr sz="4400" b="1" kern="1200">
                <a:solidFill>
                  <a:schemeClr val="tx1"/>
                </a:solidFill>
                <a:latin typeface="+mj-lt"/>
                <a:ea typeface="+mj-ea"/>
                <a:cs typeface="+mj-cs"/>
              </a:defRPr>
            </a:lvl1pPr>
          </a:lstStyle>
          <a:p>
            <a:r>
              <a:rPr lang="fr-FR" dirty="0"/>
              <a:t>Personne 2: Pierre, membre de l'assemblée nationale</a:t>
            </a:r>
          </a:p>
        </p:txBody>
      </p:sp>
      <p:sp>
        <p:nvSpPr>
          <p:cNvPr id="7" name="TextBox 6">
            <a:extLst>
              <a:ext uri="{FF2B5EF4-FFF2-40B4-BE49-F238E27FC236}">
                <a16:creationId xmlns:a16="http://schemas.microsoft.com/office/drawing/2014/main" id="{05EEBCD6-A48C-4A5F-87F0-D61331D5EEFF}"/>
              </a:ext>
            </a:extLst>
          </p:cNvPr>
          <p:cNvSpPr txBox="1"/>
          <p:nvPr/>
        </p:nvSpPr>
        <p:spPr>
          <a:xfrm>
            <a:off x="127556" y="713188"/>
            <a:ext cx="9931738" cy="5730800"/>
          </a:xfrm>
          <a:custGeom>
            <a:avLst/>
            <a:gdLst>
              <a:gd name="connsiteX0" fmla="*/ 0 w 9931738"/>
              <a:gd name="connsiteY0" fmla="*/ 0 h 5730800"/>
              <a:gd name="connsiteX1" fmla="*/ 662116 w 9931738"/>
              <a:gd name="connsiteY1" fmla="*/ 0 h 5730800"/>
              <a:gd name="connsiteX2" fmla="*/ 1324232 w 9931738"/>
              <a:gd name="connsiteY2" fmla="*/ 0 h 5730800"/>
              <a:gd name="connsiteX3" fmla="*/ 1986348 w 9931738"/>
              <a:gd name="connsiteY3" fmla="*/ 0 h 5730800"/>
              <a:gd name="connsiteX4" fmla="*/ 2449829 w 9931738"/>
              <a:gd name="connsiteY4" fmla="*/ 0 h 5730800"/>
              <a:gd name="connsiteX5" fmla="*/ 3012627 w 9931738"/>
              <a:gd name="connsiteY5" fmla="*/ 0 h 5730800"/>
              <a:gd name="connsiteX6" fmla="*/ 3575426 w 9931738"/>
              <a:gd name="connsiteY6" fmla="*/ 0 h 5730800"/>
              <a:gd name="connsiteX7" fmla="*/ 4138224 w 9931738"/>
              <a:gd name="connsiteY7" fmla="*/ 0 h 5730800"/>
              <a:gd name="connsiteX8" fmla="*/ 4701023 w 9931738"/>
              <a:gd name="connsiteY8" fmla="*/ 0 h 5730800"/>
              <a:gd name="connsiteX9" fmla="*/ 5561773 w 9931738"/>
              <a:gd name="connsiteY9" fmla="*/ 0 h 5730800"/>
              <a:gd name="connsiteX10" fmla="*/ 6025254 w 9931738"/>
              <a:gd name="connsiteY10" fmla="*/ 0 h 5730800"/>
              <a:gd name="connsiteX11" fmla="*/ 6786688 w 9931738"/>
              <a:gd name="connsiteY11" fmla="*/ 0 h 5730800"/>
              <a:gd name="connsiteX12" fmla="*/ 7349486 w 9931738"/>
              <a:gd name="connsiteY12" fmla="*/ 0 h 5730800"/>
              <a:gd name="connsiteX13" fmla="*/ 8210237 w 9931738"/>
              <a:gd name="connsiteY13" fmla="*/ 0 h 5730800"/>
              <a:gd name="connsiteX14" fmla="*/ 8773035 w 9931738"/>
              <a:gd name="connsiteY14" fmla="*/ 0 h 5730800"/>
              <a:gd name="connsiteX15" fmla="*/ 9931738 w 9931738"/>
              <a:gd name="connsiteY15" fmla="*/ 0 h 5730800"/>
              <a:gd name="connsiteX16" fmla="*/ 9931738 w 9931738"/>
              <a:gd name="connsiteY16" fmla="*/ 694064 h 5730800"/>
              <a:gd name="connsiteX17" fmla="*/ 9931738 w 9931738"/>
              <a:gd name="connsiteY17" fmla="*/ 1216203 h 5730800"/>
              <a:gd name="connsiteX18" fmla="*/ 9931738 w 9931738"/>
              <a:gd name="connsiteY18" fmla="*/ 1967575 h 5730800"/>
              <a:gd name="connsiteX19" fmla="*/ 9931738 w 9931738"/>
              <a:gd name="connsiteY19" fmla="*/ 2547022 h 5730800"/>
              <a:gd name="connsiteX20" fmla="*/ 9931738 w 9931738"/>
              <a:gd name="connsiteY20" fmla="*/ 3069162 h 5730800"/>
              <a:gd name="connsiteX21" fmla="*/ 9931738 w 9931738"/>
              <a:gd name="connsiteY21" fmla="*/ 3820533 h 5730800"/>
              <a:gd name="connsiteX22" fmla="*/ 9931738 w 9931738"/>
              <a:gd name="connsiteY22" fmla="*/ 4571905 h 5730800"/>
              <a:gd name="connsiteX23" fmla="*/ 9931738 w 9931738"/>
              <a:gd name="connsiteY23" fmla="*/ 5094044 h 5730800"/>
              <a:gd name="connsiteX24" fmla="*/ 9931738 w 9931738"/>
              <a:gd name="connsiteY24" fmla="*/ 5730800 h 5730800"/>
              <a:gd name="connsiteX25" fmla="*/ 9368940 w 9931738"/>
              <a:gd name="connsiteY25" fmla="*/ 5730800 h 5730800"/>
              <a:gd name="connsiteX26" fmla="*/ 8806141 w 9931738"/>
              <a:gd name="connsiteY26" fmla="*/ 5730800 h 5730800"/>
              <a:gd name="connsiteX27" fmla="*/ 7945390 w 9931738"/>
              <a:gd name="connsiteY27" fmla="*/ 5730800 h 5730800"/>
              <a:gd name="connsiteX28" fmla="*/ 7084640 w 9931738"/>
              <a:gd name="connsiteY28" fmla="*/ 5730800 h 5730800"/>
              <a:gd name="connsiteX29" fmla="*/ 6422524 w 9931738"/>
              <a:gd name="connsiteY29" fmla="*/ 5730800 h 5730800"/>
              <a:gd name="connsiteX30" fmla="*/ 5760408 w 9931738"/>
              <a:gd name="connsiteY30" fmla="*/ 5730800 h 5730800"/>
              <a:gd name="connsiteX31" fmla="*/ 5296927 w 9931738"/>
              <a:gd name="connsiteY31" fmla="*/ 5730800 h 5730800"/>
              <a:gd name="connsiteX32" fmla="*/ 4932763 w 9931738"/>
              <a:gd name="connsiteY32" fmla="*/ 5730800 h 5730800"/>
              <a:gd name="connsiteX33" fmla="*/ 4469282 w 9931738"/>
              <a:gd name="connsiteY33" fmla="*/ 5730800 h 5730800"/>
              <a:gd name="connsiteX34" fmla="*/ 3707849 w 9931738"/>
              <a:gd name="connsiteY34" fmla="*/ 5730800 h 5730800"/>
              <a:gd name="connsiteX35" fmla="*/ 3145050 w 9931738"/>
              <a:gd name="connsiteY35" fmla="*/ 5730800 h 5730800"/>
              <a:gd name="connsiteX36" fmla="*/ 2681569 w 9931738"/>
              <a:gd name="connsiteY36" fmla="*/ 5730800 h 5730800"/>
              <a:gd name="connsiteX37" fmla="*/ 1920136 w 9931738"/>
              <a:gd name="connsiteY37" fmla="*/ 5730800 h 5730800"/>
              <a:gd name="connsiteX38" fmla="*/ 1258020 w 9931738"/>
              <a:gd name="connsiteY38" fmla="*/ 5730800 h 5730800"/>
              <a:gd name="connsiteX39" fmla="*/ 893856 w 9931738"/>
              <a:gd name="connsiteY39" fmla="*/ 5730800 h 5730800"/>
              <a:gd name="connsiteX40" fmla="*/ 0 w 9931738"/>
              <a:gd name="connsiteY40" fmla="*/ 5730800 h 5730800"/>
              <a:gd name="connsiteX41" fmla="*/ 0 w 9931738"/>
              <a:gd name="connsiteY41" fmla="*/ 5094044 h 5730800"/>
              <a:gd name="connsiteX42" fmla="*/ 0 w 9931738"/>
              <a:gd name="connsiteY42" fmla="*/ 4342673 h 5730800"/>
              <a:gd name="connsiteX43" fmla="*/ 0 w 9931738"/>
              <a:gd name="connsiteY43" fmla="*/ 3877841 h 5730800"/>
              <a:gd name="connsiteX44" fmla="*/ 0 w 9931738"/>
              <a:gd name="connsiteY44" fmla="*/ 3241086 h 5730800"/>
              <a:gd name="connsiteX45" fmla="*/ 0 w 9931738"/>
              <a:gd name="connsiteY45" fmla="*/ 2776254 h 5730800"/>
              <a:gd name="connsiteX46" fmla="*/ 0 w 9931738"/>
              <a:gd name="connsiteY46" fmla="*/ 2139499 h 5730800"/>
              <a:gd name="connsiteX47" fmla="*/ 0 w 9931738"/>
              <a:gd name="connsiteY47" fmla="*/ 1617359 h 5730800"/>
              <a:gd name="connsiteX48" fmla="*/ 0 w 9931738"/>
              <a:gd name="connsiteY48" fmla="*/ 1037912 h 5730800"/>
              <a:gd name="connsiteX49" fmla="*/ 0 w 9931738"/>
              <a:gd name="connsiteY49" fmla="*/ 0 h 5730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931738" h="5730800" fill="none" extrusionOk="0">
                <a:moveTo>
                  <a:pt x="0" y="0"/>
                </a:moveTo>
                <a:cubicBezTo>
                  <a:pt x="164861" y="1069"/>
                  <a:pt x="347253" y="-26093"/>
                  <a:pt x="662116" y="0"/>
                </a:cubicBezTo>
                <a:cubicBezTo>
                  <a:pt x="976979" y="26093"/>
                  <a:pt x="1094566" y="-24123"/>
                  <a:pt x="1324232" y="0"/>
                </a:cubicBezTo>
                <a:cubicBezTo>
                  <a:pt x="1553898" y="24123"/>
                  <a:pt x="1702707" y="-27890"/>
                  <a:pt x="1986348" y="0"/>
                </a:cubicBezTo>
                <a:cubicBezTo>
                  <a:pt x="2269989" y="27890"/>
                  <a:pt x="2234259" y="4288"/>
                  <a:pt x="2449829" y="0"/>
                </a:cubicBezTo>
                <a:cubicBezTo>
                  <a:pt x="2665399" y="-4288"/>
                  <a:pt x="2851753" y="-18198"/>
                  <a:pt x="3012627" y="0"/>
                </a:cubicBezTo>
                <a:cubicBezTo>
                  <a:pt x="3173501" y="18198"/>
                  <a:pt x="3385551" y="-16486"/>
                  <a:pt x="3575426" y="0"/>
                </a:cubicBezTo>
                <a:cubicBezTo>
                  <a:pt x="3765301" y="16486"/>
                  <a:pt x="3927650" y="-22739"/>
                  <a:pt x="4138224" y="0"/>
                </a:cubicBezTo>
                <a:cubicBezTo>
                  <a:pt x="4348798" y="22739"/>
                  <a:pt x="4463545" y="-26177"/>
                  <a:pt x="4701023" y="0"/>
                </a:cubicBezTo>
                <a:cubicBezTo>
                  <a:pt x="4938501" y="26177"/>
                  <a:pt x="5247448" y="3865"/>
                  <a:pt x="5561773" y="0"/>
                </a:cubicBezTo>
                <a:cubicBezTo>
                  <a:pt x="5876098" y="-3865"/>
                  <a:pt x="5916220" y="-7964"/>
                  <a:pt x="6025254" y="0"/>
                </a:cubicBezTo>
                <a:cubicBezTo>
                  <a:pt x="6134288" y="7964"/>
                  <a:pt x="6594012" y="5781"/>
                  <a:pt x="6786688" y="0"/>
                </a:cubicBezTo>
                <a:cubicBezTo>
                  <a:pt x="6979364" y="-5781"/>
                  <a:pt x="7134018" y="19276"/>
                  <a:pt x="7349486" y="0"/>
                </a:cubicBezTo>
                <a:cubicBezTo>
                  <a:pt x="7564954" y="-19276"/>
                  <a:pt x="7851303" y="-4335"/>
                  <a:pt x="8210237" y="0"/>
                </a:cubicBezTo>
                <a:cubicBezTo>
                  <a:pt x="8569171" y="4335"/>
                  <a:pt x="8513459" y="-3341"/>
                  <a:pt x="8773035" y="0"/>
                </a:cubicBezTo>
                <a:cubicBezTo>
                  <a:pt x="9032611" y="3341"/>
                  <a:pt x="9485134" y="54336"/>
                  <a:pt x="9931738" y="0"/>
                </a:cubicBezTo>
                <a:cubicBezTo>
                  <a:pt x="9928969" y="179526"/>
                  <a:pt x="9943146" y="496520"/>
                  <a:pt x="9931738" y="694064"/>
                </a:cubicBezTo>
                <a:cubicBezTo>
                  <a:pt x="9920330" y="891608"/>
                  <a:pt x="9950646" y="1071259"/>
                  <a:pt x="9931738" y="1216203"/>
                </a:cubicBezTo>
                <a:cubicBezTo>
                  <a:pt x="9912830" y="1361147"/>
                  <a:pt x="9959675" y="1693526"/>
                  <a:pt x="9931738" y="1967575"/>
                </a:cubicBezTo>
                <a:cubicBezTo>
                  <a:pt x="9903801" y="2241624"/>
                  <a:pt x="9928099" y="2427833"/>
                  <a:pt x="9931738" y="2547022"/>
                </a:cubicBezTo>
                <a:cubicBezTo>
                  <a:pt x="9935377" y="2666211"/>
                  <a:pt x="9909257" y="2844678"/>
                  <a:pt x="9931738" y="3069162"/>
                </a:cubicBezTo>
                <a:cubicBezTo>
                  <a:pt x="9954219" y="3293646"/>
                  <a:pt x="9947516" y="3648898"/>
                  <a:pt x="9931738" y="3820533"/>
                </a:cubicBezTo>
                <a:cubicBezTo>
                  <a:pt x="9915960" y="3992168"/>
                  <a:pt x="9900344" y="4330866"/>
                  <a:pt x="9931738" y="4571905"/>
                </a:cubicBezTo>
                <a:cubicBezTo>
                  <a:pt x="9963132" y="4812944"/>
                  <a:pt x="9913529" y="4840492"/>
                  <a:pt x="9931738" y="5094044"/>
                </a:cubicBezTo>
                <a:cubicBezTo>
                  <a:pt x="9949947" y="5347596"/>
                  <a:pt x="9957445" y="5466156"/>
                  <a:pt x="9931738" y="5730800"/>
                </a:cubicBezTo>
                <a:cubicBezTo>
                  <a:pt x="9737380" y="5729343"/>
                  <a:pt x="9552392" y="5705324"/>
                  <a:pt x="9368940" y="5730800"/>
                </a:cubicBezTo>
                <a:cubicBezTo>
                  <a:pt x="9185488" y="5756276"/>
                  <a:pt x="8997180" y="5725315"/>
                  <a:pt x="8806141" y="5730800"/>
                </a:cubicBezTo>
                <a:cubicBezTo>
                  <a:pt x="8615102" y="5736285"/>
                  <a:pt x="8225619" y="5754932"/>
                  <a:pt x="7945390" y="5730800"/>
                </a:cubicBezTo>
                <a:cubicBezTo>
                  <a:pt x="7665161" y="5706668"/>
                  <a:pt x="7289287" y="5724956"/>
                  <a:pt x="7084640" y="5730800"/>
                </a:cubicBezTo>
                <a:cubicBezTo>
                  <a:pt x="6879993" y="5736645"/>
                  <a:pt x="6680045" y="5760146"/>
                  <a:pt x="6422524" y="5730800"/>
                </a:cubicBezTo>
                <a:cubicBezTo>
                  <a:pt x="6165003" y="5701454"/>
                  <a:pt x="6025494" y="5761431"/>
                  <a:pt x="5760408" y="5730800"/>
                </a:cubicBezTo>
                <a:cubicBezTo>
                  <a:pt x="5495322" y="5700169"/>
                  <a:pt x="5437401" y="5739926"/>
                  <a:pt x="5296927" y="5730800"/>
                </a:cubicBezTo>
                <a:cubicBezTo>
                  <a:pt x="5156453" y="5721674"/>
                  <a:pt x="5087208" y="5729674"/>
                  <a:pt x="4932763" y="5730800"/>
                </a:cubicBezTo>
                <a:cubicBezTo>
                  <a:pt x="4778318" y="5731926"/>
                  <a:pt x="4593518" y="5722338"/>
                  <a:pt x="4469282" y="5730800"/>
                </a:cubicBezTo>
                <a:cubicBezTo>
                  <a:pt x="4345046" y="5739262"/>
                  <a:pt x="3996060" y="5728379"/>
                  <a:pt x="3707849" y="5730800"/>
                </a:cubicBezTo>
                <a:cubicBezTo>
                  <a:pt x="3419638" y="5733221"/>
                  <a:pt x="3283022" y="5738763"/>
                  <a:pt x="3145050" y="5730800"/>
                </a:cubicBezTo>
                <a:cubicBezTo>
                  <a:pt x="3007078" y="5722837"/>
                  <a:pt x="2790158" y="5720624"/>
                  <a:pt x="2681569" y="5730800"/>
                </a:cubicBezTo>
                <a:cubicBezTo>
                  <a:pt x="2572980" y="5740976"/>
                  <a:pt x="2241605" y="5723560"/>
                  <a:pt x="1920136" y="5730800"/>
                </a:cubicBezTo>
                <a:cubicBezTo>
                  <a:pt x="1598667" y="5738040"/>
                  <a:pt x="1495406" y="5715179"/>
                  <a:pt x="1258020" y="5730800"/>
                </a:cubicBezTo>
                <a:cubicBezTo>
                  <a:pt x="1020634" y="5746421"/>
                  <a:pt x="998121" y="5745944"/>
                  <a:pt x="893856" y="5730800"/>
                </a:cubicBezTo>
                <a:cubicBezTo>
                  <a:pt x="789591" y="5715656"/>
                  <a:pt x="429250" y="5725869"/>
                  <a:pt x="0" y="5730800"/>
                </a:cubicBezTo>
                <a:cubicBezTo>
                  <a:pt x="-13046" y="5466984"/>
                  <a:pt x="17463" y="5293990"/>
                  <a:pt x="0" y="5094044"/>
                </a:cubicBezTo>
                <a:cubicBezTo>
                  <a:pt x="-17463" y="4894098"/>
                  <a:pt x="-25146" y="4599734"/>
                  <a:pt x="0" y="4342673"/>
                </a:cubicBezTo>
                <a:cubicBezTo>
                  <a:pt x="25146" y="4085612"/>
                  <a:pt x="-15304" y="3991391"/>
                  <a:pt x="0" y="3877841"/>
                </a:cubicBezTo>
                <a:cubicBezTo>
                  <a:pt x="15304" y="3764291"/>
                  <a:pt x="12871" y="3386821"/>
                  <a:pt x="0" y="3241086"/>
                </a:cubicBezTo>
                <a:cubicBezTo>
                  <a:pt x="-12871" y="3095351"/>
                  <a:pt x="-4639" y="2971653"/>
                  <a:pt x="0" y="2776254"/>
                </a:cubicBezTo>
                <a:cubicBezTo>
                  <a:pt x="4639" y="2580855"/>
                  <a:pt x="-8469" y="2317883"/>
                  <a:pt x="0" y="2139499"/>
                </a:cubicBezTo>
                <a:cubicBezTo>
                  <a:pt x="8469" y="1961116"/>
                  <a:pt x="1102" y="1871074"/>
                  <a:pt x="0" y="1617359"/>
                </a:cubicBezTo>
                <a:cubicBezTo>
                  <a:pt x="-1102" y="1363644"/>
                  <a:pt x="24515" y="1303807"/>
                  <a:pt x="0" y="1037912"/>
                </a:cubicBezTo>
                <a:cubicBezTo>
                  <a:pt x="-24515" y="772017"/>
                  <a:pt x="-16063" y="388911"/>
                  <a:pt x="0" y="0"/>
                </a:cubicBezTo>
                <a:close/>
              </a:path>
              <a:path w="9931738" h="5730800" stroke="0" extrusionOk="0">
                <a:moveTo>
                  <a:pt x="0" y="0"/>
                </a:moveTo>
                <a:cubicBezTo>
                  <a:pt x="214312" y="17210"/>
                  <a:pt x="525057" y="7099"/>
                  <a:pt x="860751" y="0"/>
                </a:cubicBezTo>
                <a:cubicBezTo>
                  <a:pt x="1196445" y="-7099"/>
                  <a:pt x="1260256" y="1956"/>
                  <a:pt x="1423549" y="0"/>
                </a:cubicBezTo>
                <a:cubicBezTo>
                  <a:pt x="1586842" y="-1956"/>
                  <a:pt x="1659311" y="2619"/>
                  <a:pt x="1787713" y="0"/>
                </a:cubicBezTo>
                <a:cubicBezTo>
                  <a:pt x="1916115" y="-2619"/>
                  <a:pt x="2139069" y="-16690"/>
                  <a:pt x="2251194" y="0"/>
                </a:cubicBezTo>
                <a:cubicBezTo>
                  <a:pt x="2363319" y="16690"/>
                  <a:pt x="2672834" y="22326"/>
                  <a:pt x="2813992" y="0"/>
                </a:cubicBezTo>
                <a:cubicBezTo>
                  <a:pt x="2955150" y="-22326"/>
                  <a:pt x="3096310" y="9079"/>
                  <a:pt x="3376791" y="0"/>
                </a:cubicBezTo>
                <a:cubicBezTo>
                  <a:pt x="3657272" y="-9079"/>
                  <a:pt x="3897548" y="-19726"/>
                  <a:pt x="4038907" y="0"/>
                </a:cubicBezTo>
                <a:cubicBezTo>
                  <a:pt x="4180266" y="19726"/>
                  <a:pt x="4477893" y="10538"/>
                  <a:pt x="4701023" y="0"/>
                </a:cubicBezTo>
                <a:cubicBezTo>
                  <a:pt x="4924153" y="-10538"/>
                  <a:pt x="5214082" y="-39144"/>
                  <a:pt x="5561773" y="0"/>
                </a:cubicBezTo>
                <a:cubicBezTo>
                  <a:pt x="5909464" y="39144"/>
                  <a:pt x="5870381" y="-16636"/>
                  <a:pt x="6124572" y="0"/>
                </a:cubicBezTo>
                <a:cubicBezTo>
                  <a:pt x="6378763" y="16636"/>
                  <a:pt x="6488639" y="3495"/>
                  <a:pt x="6687370" y="0"/>
                </a:cubicBezTo>
                <a:cubicBezTo>
                  <a:pt x="6886101" y="-3495"/>
                  <a:pt x="7095694" y="-26479"/>
                  <a:pt x="7349486" y="0"/>
                </a:cubicBezTo>
                <a:cubicBezTo>
                  <a:pt x="7603278" y="26479"/>
                  <a:pt x="7676546" y="8716"/>
                  <a:pt x="7912285" y="0"/>
                </a:cubicBezTo>
                <a:cubicBezTo>
                  <a:pt x="8148024" y="-8716"/>
                  <a:pt x="8245932" y="7373"/>
                  <a:pt x="8375766" y="0"/>
                </a:cubicBezTo>
                <a:cubicBezTo>
                  <a:pt x="8505600" y="-7373"/>
                  <a:pt x="8773264" y="-18303"/>
                  <a:pt x="9137199" y="0"/>
                </a:cubicBezTo>
                <a:cubicBezTo>
                  <a:pt x="9501134" y="18303"/>
                  <a:pt x="9540872" y="-23386"/>
                  <a:pt x="9931738" y="0"/>
                </a:cubicBezTo>
                <a:cubicBezTo>
                  <a:pt x="9961773" y="343805"/>
                  <a:pt x="9949576" y="414477"/>
                  <a:pt x="9931738" y="751372"/>
                </a:cubicBezTo>
                <a:cubicBezTo>
                  <a:pt x="9913900" y="1088267"/>
                  <a:pt x="9968392" y="1172654"/>
                  <a:pt x="9931738" y="1502743"/>
                </a:cubicBezTo>
                <a:cubicBezTo>
                  <a:pt x="9895084" y="1832832"/>
                  <a:pt x="9947205" y="1856570"/>
                  <a:pt x="9931738" y="1967575"/>
                </a:cubicBezTo>
                <a:cubicBezTo>
                  <a:pt x="9916271" y="2078580"/>
                  <a:pt x="9911895" y="2370137"/>
                  <a:pt x="9931738" y="2489714"/>
                </a:cubicBezTo>
                <a:cubicBezTo>
                  <a:pt x="9951581" y="2609291"/>
                  <a:pt x="9947163" y="3028568"/>
                  <a:pt x="9931738" y="3241086"/>
                </a:cubicBezTo>
                <a:cubicBezTo>
                  <a:pt x="9916313" y="3453604"/>
                  <a:pt x="9913406" y="3559373"/>
                  <a:pt x="9931738" y="3705917"/>
                </a:cubicBezTo>
                <a:cubicBezTo>
                  <a:pt x="9950070" y="3852461"/>
                  <a:pt x="9954389" y="4055212"/>
                  <a:pt x="9931738" y="4170749"/>
                </a:cubicBezTo>
                <a:cubicBezTo>
                  <a:pt x="9909087" y="4286286"/>
                  <a:pt x="9910257" y="4554772"/>
                  <a:pt x="9931738" y="4692888"/>
                </a:cubicBezTo>
                <a:cubicBezTo>
                  <a:pt x="9953219" y="4831004"/>
                  <a:pt x="9953755" y="5290215"/>
                  <a:pt x="9931738" y="5730800"/>
                </a:cubicBezTo>
                <a:cubicBezTo>
                  <a:pt x="9654937" y="5749258"/>
                  <a:pt x="9576934" y="5720619"/>
                  <a:pt x="9269622" y="5730800"/>
                </a:cubicBezTo>
                <a:cubicBezTo>
                  <a:pt x="8962310" y="5740981"/>
                  <a:pt x="8879182" y="5746839"/>
                  <a:pt x="8508189" y="5730800"/>
                </a:cubicBezTo>
                <a:cubicBezTo>
                  <a:pt x="8137196" y="5714761"/>
                  <a:pt x="7984746" y="5745822"/>
                  <a:pt x="7846073" y="5730800"/>
                </a:cubicBezTo>
                <a:cubicBezTo>
                  <a:pt x="7707400" y="5715778"/>
                  <a:pt x="7439439" y="5750371"/>
                  <a:pt x="7283275" y="5730800"/>
                </a:cubicBezTo>
                <a:cubicBezTo>
                  <a:pt x="7127111" y="5711229"/>
                  <a:pt x="6706807" y="5755876"/>
                  <a:pt x="6521841" y="5730800"/>
                </a:cubicBezTo>
                <a:cubicBezTo>
                  <a:pt x="6336875" y="5705724"/>
                  <a:pt x="6048796" y="5752537"/>
                  <a:pt x="5760408" y="5730800"/>
                </a:cubicBezTo>
                <a:cubicBezTo>
                  <a:pt x="5472020" y="5709063"/>
                  <a:pt x="5264745" y="5718470"/>
                  <a:pt x="5098292" y="5730800"/>
                </a:cubicBezTo>
                <a:cubicBezTo>
                  <a:pt x="4931839" y="5743130"/>
                  <a:pt x="4711480" y="5717471"/>
                  <a:pt x="4535494" y="5730800"/>
                </a:cubicBezTo>
                <a:cubicBezTo>
                  <a:pt x="4359508" y="5744129"/>
                  <a:pt x="4134504" y="5722313"/>
                  <a:pt x="3873378" y="5730800"/>
                </a:cubicBezTo>
                <a:cubicBezTo>
                  <a:pt x="3612252" y="5739287"/>
                  <a:pt x="3360324" y="5717696"/>
                  <a:pt x="3211262" y="5730800"/>
                </a:cubicBezTo>
                <a:cubicBezTo>
                  <a:pt x="3062200" y="5743904"/>
                  <a:pt x="3025829" y="5737790"/>
                  <a:pt x="2847098" y="5730800"/>
                </a:cubicBezTo>
                <a:cubicBezTo>
                  <a:pt x="2668367" y="5723810"/>
                  <a:pt x="2564225" y="5739010"/>
                  <a:pt x="2482935" y="5730800"/>
                </a:cubicBezTo>
                <a:cubicBezTo>
                  <a:pt x="2401645" y="5722590"/>
                  <a:pt x="1906671" y="5721771"/>
                  <a:pt x="1622184" y="5730800"/>
                </a:cubicBezTo>
                <a:cubicBezTo>
                  <a:pt x="1337697" y="5739829"/>
                  <a:pt x="1387109" y="5739883"/>
                  <a:pt x="1258020" y="5730800"/>
                </a:cubicBezTo>
                <a:cubicBezTo>
                  <a:pt x="1128931" y="5721717"/>
                  <a:pt x="1043337" y="5741142"/>
                  <a:pt x="893856" y="5730800"/>
                </a:cubicBezTo>
                <a:cubicBezTo>
                  <a:pt x="744375" y="5720458"/>
                  <a:pt x="388209" y="5765920"/>
                  <a:pt x="0" y="5730800"/>
                </a:cubicBezTo>
                <a:cubicBezTo>
                  <a:pt x="3587" y="5527170"/>
                  <a:pt x="1783" y="5448460"/>
                  <a:pt x="0" y="5208660"/>
                </a:cubicBezTo>
                <a:cubicBezTo>
                  <a:pt x="-1783" y="4968860"/>
                  <a:pt x="-27362" y="4772032"/>
                  <a:pt x="0" y="4571905"/>
                </a:cubicBezTo>
                <a:cubicBezTo>
                  <a:pt x="27362" y="4371778"/>
                  <a:pt x="-457" y="4212204"/>
                  <a:pt x="0" y="4049765"/>
                </a:cubicBezTo>
                <a:cubicBezTo>
                  <a:pt x="457" y="3887326"/>
                  <a:pt x="-9402" y="3684497"/>
                  <a:pt x="0" y="3584934"/>
                </a:cubicBezTo>
                <a:cubicBezTo>
                  <a:pt x="9402" y="3485371"/>
                  <a:pt x="21168" y="3317521"/>
                  <a:pt x="0" y="3120102"/>
                </a:cubicBezTo>
                <a:cubicBezTo>
                  <a:pt x="-21168" y="2922683"/>
                  <a:pt x="1485" y="2787931"/>
                  <a:pt x="0" y="2540655"/>
                </a:cubicBezTo>
                <a:cubicBezTo>
                  <a:pt x="-1485" y="2293379"/>
                  <a:pt x="4205" y="2004576"/>
                  <a:pt x="0" y="1846591"/>
                </a:cubicBezTo>
                <a:cubicBezTo>
                  <a:pt x="-4205" y="1688606"/>
                  <a:pt x="-16879" y="1377527"/>
                  <a:pt x="0" y="1095220"/>
                </a:cubicBezTo>
                <a:cubicBezTo>
                  <a:pt x="16879" y="812913"/>
                  <a:pt x="-10791" y="50695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62224677">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Bonjour, je m'appelle Pierre </a:t>
            </a:r>
            <a:r>
              <a:rPr lang="fr-FR" i="1" dirty="0">
                <a:latin typeface="Calibri" panose="020F0502020204030204" pitchFamily="34" charset="0"/>
                <a:ea typeface="Calibri" panose="020F0502020204030204" pitchFamily="34" charset="0"/>
                <a:cs typeface="Times New Roman" panose="02020603050405020304" pitchFamily="18" charset="0"/>
              </a:rPr>
              <a:t>et nous vivons des temps très mouvementés ici en France. Je travaille comme avocat et je suis membre de l'Assemblée nationale depuis le début.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Nous ne nous sommes constitués qu'au milieu du mois de juin de cette année parce que nous voulons enfin donner à la France une véritable constitution. Déjà au début du mois d'août, nous avons décidé que tous les privilèges des nobles et toutes les charges féodales seraient abolis. Désormais, les nobles devront payer des impôts comme tout le monde. Et à la fin du mois d'août, nous avons décidé de la Déclaration des droits de l'homme et du citoyen. Nous sommes très attachés aux principes de l'État de droit : nous nous battons pour la liberté d'expression dans notre pays, pour la liberté de religion. Et, bien sûr, ce qui est très important: nous nous battons pour la liberté de la presse dans notre pays: pas de censure, la presse devrait enfin être autorisée à écrire sur ce qui se passe dans notre pays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Néanmoins, peu de choses ont vraiment changé pour le mieux dans notre pays.</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Le roi Louis XVI continue à résister et à nous faire patienter. Il n'a toujours pas signé nos décrets du 4 août, par lesquels nous avons décidé d'abolir la féodalité et les privilèges fiscaux de la noblesse.</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De plus, la nourriture est toujours rare dans notre pays. Des émeutes continuent d'éclater dans la capitale, Paris. Rien d'étonnant à cela lorsque les gens n'ont tout simplement pas les moyens de se procurer les denrées alimentaires les plus élémentaires comme le pain ! Ces émeutes ont maintenant servi d'occasion pour notre roi d'ordonner au régiment de Flandre avec mille soldats du nord de la France de venir à Versailles.  …</a:t>
            </a:r>
          </a:p>
        </p:txBody>
      </p:sp>
      <p:sp>
        <p:nvSpPr>
          <p:cNvPr id="11" name="TextBox 10">
            <a:extLst>
              <a:ext uri="{FF2B5EF4-FFF2-40B4-BE49-F238E27FC236}">
                <a16:creationId xmlns:a16="http://schemas.microsoft.com/office/drawing/2014/main" id="{6F709CD9-4A6A-4F81-84E0-CE8C0602145A}"/>
              </a:ext>
            </a:extLst>
          </p:cNvPr>
          <p:cNvSpPr txBox="1"/>
          <p:nvPr/>
        </p:nvSpPr>
        <p:spPr>
          <a:xfrm>
            <a:off x="127556" y="1273667"/>
            <a:ext cx="9931738" cy="5387629"/>
          </a:xfrm>
          <a:custGeom>
            <a:avLst/>
            <a:gdLst>
              <a:gd name="connsiteX0" fmla="*/ 0 w 9931738"/>
              <a:gd name="connsiteY0" fmla="*/ 0 h 5387629"/>
              <a:gd name="connsiteX1" fmla="*/ 562798 w 9931738"/>
              <a:gd name="connsiteY1" fmla="*/ 0 h 5387629"/>
              <a:gd name="connsiteX2" fmla="*/ 1324232 w 9931738"/>
              <a:gd name="connsiteY2" fmla="*/ 0 h 5387629"/>
              <a:gd name="connsiteX3" fmla="*/ 1887030 w 9931738"/>
              <a:gd name="connsiteY3" fmla="*/ 0 h 5387629"/>
              <a:gd name="connsiteX4" fmla="*/ 2549146 w 9931738"/>
              <a:gd name="connsiteY4" fmla="*/ 0 h 5387629"/>
              <a:gd name="connsiteX5" fmla="*/ 3409897 w 9931738"/>
              <a:gd name="connsiteY5" fmla="*/ 0 h 5387629"/>
              <a:gd name="connsiteX6" fmla="*/ 4171330 w 9931738"/>
              <a:gd name="connsiteY6" fmla="*/ 0 h 5387629"/>
              <a:gd name="connsiteX7" fmla="*/ 4634811 w 9931738"/>
              <a:gd name="connsiteY7" fmla="*/ 0 h 5387629"/>
              <a:gd name="connsiteX8" fmla="*/ 5296927 w 9931738"/>
              <a:gd name="connsiteY8" fmla="*/ 0 h 5387629"/>
              <a:gd name="connsiteX9" fmla="*/ 5959043 w 9931738"/>
              <a:gd name="connsiteY9" fmla="*/ 0 h 5387629"/>
              <a:gd name="connsiteX10" fmla="*/ 6720476 w 9931738"/>
              <a:gd name="connsiteY10" fmla="*/ 0 h 5387629"/>
              <a:gd name="connsiteX11" fmla="*/ 7084640 w 9931738"/>
              <a:gd name="connsiteY11" fmla="*/ 0 h 5387629"/>
              <a:gd name="connsiteX12" fmla="*/ 7548121 w 9931738"/>
              <a:gd name="connsiteY12" fmla="*/ 0 h 5387629"/>
              <a:gd name="connsiteX13" fmla="*/ 7912285 w 9931738"/>
              <a:gd name="connsiteY13" fmla="*/ 0 h 5387629"/>
              <a:gd name="connsiteX14" fmla="*/ 8276448 w 9931738"/>
              <a:gd name="connsiteY14" fmla="*/ 0 h 5387629"/>
              <a:gd name="connsiteX15" fmla="*/ 9137199 w 9931738"/>
              <a:gd name="connsiteY15" fmla="*/ 0 h 5387629"/>
              <a:gd name="connsiteX16" fmla="*/ 9931738 w 9931738"/>
              <a:gd name="connsiteY16" fmla="*/ 0 h 5387629"/>
              <a:gd name="connsiteX17" fmla="*/ 9931738 w 9931738"/>
              <a:gd name="connsiteY17" fmla="*/ 781206 h 5387629"/>
              <a:gd name="connsiteX18" fmla="*/ 9931738 w 9931738"/>
              <a:gd name="connsiteY18" fmla="*/ 1508536 h 5387629"/>
              <a:gd name="connsiteX19" fmla="*/ 9931738 w 9931738"/>
              <a:gd name="connsiteY19" fmla="*/ 2289742 h 5387629"/>
              <a:gd name="connsiteX20" fmla="*/ 9931738 w 9931738"/>
              <a:gd name="connsiteY20" fmla="*/ 2963196 h 5387629"/>
              <a:gd name="connsiteX21" fmla="*/ 9931738 w 9931738"/>
              <a:gd name="connsiteY21" fmla="*/ 3744402 h 5387629"/>
              <a:gd name="connsiteX22" fmla="*/ 9931738 w 9931738"/>
              <a:gd name="connsiteY22" fmla="*/ 4256227 h 5387629"/>
              <a:gd name="connsiteX23" fmla="*/ 9931738 w 9931738"/>
              <a:gd name="connsiteY23" fmla="*/ 5387629 h 5387629"/>
              <a:gd name="connsiteX24" fmla="*/ 9468257 w 9931738"/>
              <a:gd name="connsiteY24" fmla="*/ 5387629 h 5387629"/>
              <a:gd name="connsiteX25" fmla="*/ 9004776 w 9931738"/>
              <a:gd name="connsiteY25" fmla="*/ 5387629 h 5387629"/>
              <a:gd name="connsiteX26" fmla="*/ 8541295 w 9931738"/>
              <a:gd name="connsiteY26" fmla="*/ 5387629 h 5387629"/>
              <a:gd name="connsiteX27" fmla="*/ 7779861 w 9931738"/>
              <a:gd name="connsiteY27" fmla="*/ 5387629 h 5387629"/>
              <a:gd name="connsiteX28" fmla="*/ 6919111 w 9931738"/>
              <a:gd name="connsiteY28" fmla="*/ 5387629 h 5387629"/>
              <a:gd name="connsiteX29" fmla="*/ 6256995 w 9931738"/>
              <a:gd name="connsiteY29" fmla="*/ 5387629 h 5387629"/>
              <a:gd name="connsiteX30" fmla="*/ 5594879 w 9931738"/>
              <a:gd name="connsiteY30" fmla="*/ 5387629 h 5387629"/>
              <a:gd name="connsiteX31" fmla="*/ 4734128 w 9931738"/>
              <a:gd name="connsiteY31" fmla="*/ 5387629 h 5387629"/>
              <a:gd name="connsiteX32" fmla="*/ 4171330 w 9931738"/>
              <a:gd name="connsiteY32" fmla="*/ 5387629 h 5387629"/>
              <a:gd name="connsiteX33" fmla="*/ 3707849 w 9931738"/>
              <a:gd name="connsiteY33" fmla="*/ 5387629 h 5387629"/>
              <a:gd name="connsiteX34" fmla="*/ 2847098 w 9931738"/>
              <a:gd name="connsiteY34" fmla="*/ 5387629 h 5387629"/>
              <a:gd name="connsiteX35" fmla="*/ 2383617 w 9931738"/>
              <a:gd name="connsiteY35" fmla="*/ 5387629 h 5387629"/>
              <a:gd name="connsiteX36" fmla="*/ 1622184 w 9931738"/>
              <a:gd name="connsiteY36" fmla="*/ 5387629 h 5387629"/>
              <a:gd name="connsiteX37" fmla="*/ 1059385 w 9931738"/>
              <a:gd name="connsiteY37" fmla="*/ 5387629 h 5387629"/>
              <a:gd name="connsiteX38" fmla="*/ 695222 w 9931738"/>
              <a:gd name="connsiteY38" fmla="*/ 5387629 h 5387629"/>
              <a:gd name="connsiteX39" fmla="*/ 0 w 9931738"/>
              <a:gd name="connsiteY39" fmla="*/ 5387629 h 5387629"/>
              <a:gd name="connsiteX40" fmla="*/ 0 w 9931738"/>
              <a:gd name="connsiteY40" fmla="*/ 4821928 h 5387629"/>
              <a:gd name="connsiteX41" fmla="*/ 0 w 9931738"/>
              <a:gd name="connsiteY41" fmla="*/ 4040722 h 5387629"/>
              <a:gd name="connsiteX42" fmla="*/ 0 w 9931738"/>
              <a:gd name="connsiteY42" fmla="*/ 3259516 h 5387629"/>
              <a:gd name="connsiteX43" fmla="*/ 0 w 9931738"/>
              <a:gd name="connsiteY43" fmla="*/ 2478309 h 5387629"/>
              <a:gd name="connsiteX44" fmla="*/ 0 w 9931738"/>
              <a:gd name="connsiteY44" fmla="*/ 1858732 h 5387629"/>
              <a:gd name="connsiteX45" fmla="*/ 0 w 9931738"/>
              <a:gd name="connsiteY45" fmla="*/ 1293031 h 5387629"/>
              <a:gd name="connsiteX46" fmla="*/ 0 w 9931738"/>
              <a:gd name="connsiteY46" fmla="*/ 619577 h 5387629"/>
              <a:gd name="connsiteX47" fmla="*/ 0 w 9931738"/>
              <a:gd name="connsiteY47" fmla="*/ 0 h 53876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9931738" h="5387629" fill="none" extrusionOk="0">
                <a:moveTo>
                  <a:pt x="0" y="0"/>
                </a:moveTo>
                <a:cubicBezTo>
                  <a:pt x="196892" y="10546"/>
                  <a:pt x="375039" y="14340"/>
                  <a:pt x="562798" y="0"/>
                </a:cubicBezTo>
                <a:cubicBezTo>
                  <a:pt x="750557" y="-14340"/>
                  <a:pt x="1063608" y="33249"/>
                  <a:pt x="1324232" y="0"/>
                </a:cubicBezTo>
                <a:cubicBezTo>
                  <a:pt x="1584856" y="-33249"/>
                  <a:pt x="1739081" y="16525"/>
                  <a:pt x="1887030" y="0"/>
                </a:cubicBezTo>
                <a:cubicBezTo>
                  <a:pt x="2034979" y="-16525"/>
                  <a:pt x="2246695" y="13426"/>
                  <a:pt x="2549146" y="0"/>
                </a:cubicBezTo>
                <a:cubicBezTo>
                  <a:pt x="2851597" y="-13426"/>
                  <a:pt x="3068729" y="-32244"/>
                  <a:pt x="3409897" y="0"/>
                </a:cubicBezTo>
                <a:cubicBezTo>
                  <a:pt x="3751065" y="32244"/>
                  <a:pt x="3990096" y="-22960"/>
                  <a:pt x="4171330" y="0"/>
                </a:cubicBezTo>
                <a:cubicBezTo>
                  <a:pt x="4352564" y="22960"/>
                  <a:pt x="4474764" y="6670"/>
                  <a:pt x="4634811" y="0"/>
                </a:cubicBezTo>
                <a:cubicBezTo>
                  <a:pt x="4794858" y="-6670"/>
                  <a:pt x="5033448" y="2440"/>
                  <a:pt x="5296927" y="0"/>
                </a:cubicBezTo>
                <a:cubicBezTo>
                  <a:pt x="5560406" y="-2440"/>
                  <a:pt x="5640993" y="3124"/>
                  <a:pt x="5959043" y="0"/>
                </a:cubicBezTo>
                <a:cubicBezTo>
                  <a:pt x="6277093" y="-3124"/>
                  <a:pt x="6387062" y="-7612"/>
                  <a:pt x="6720476" y="0"/>
                </a:cubicBezTo>
                <a:cubicBezTo>
                  <a:pt x="7053890" y="7612"/>
                  <a:pt x="6966443" y="17004"/>
                  <a:pt x="7084640" y="0"/>
                </a:cubicBezTo>
                <a:cubicBezTo>
                  <a:pt x="7202837" y="-17004"/>
                  <a:pt x="7357386" y="11481"/>
                  <a:pt x="7548121" y="0"/>
                </a:cubicBezTo>
                <a:cubicBezTo>
                  <a:pt x="7738856" y="-11481"/>
                  <a:pt x="7745879" y="15832"/>
                  <a:pt x="7912285" y="0"/>
                </a:cubicBezTo>
                <a:cubicBezTo>
                  <a:pt x="8078691" y="-15832"/>
                  <a:pt x="8169050" y="5915"/>
                  <a:pt x="8276448" y="0"/>
                </a:cubicBezTo>
                <a:cubicBezTo>
                  <a:pt x="8383846" y="-5915"/>
                  <a:pt x="8875522" y="-30332"/>
                  <a:pt x="9137199" y="0"/>
                </a:cubicBezTo>
                <a:cubicBezTo>
                  <a:pt x="9398876" y="30332"/>
                  <a:pt x="9558895" y="23343"/>
                  <a:pt x="9931738" y="0"/>
                </a:cubicBezTo>
                <a:cubicBezTo>
                  <a:pt x="9915036" y="259485"/>
                  <a:pt x="9937716" y="566730"/>
                  <a:pt x="9931738" y="781206"/>
                </a:cubicBezTo>
                <a:cubicBezTo>
                  <a:pt x="9925760" y="995682"/>
                  <a:pt x="9908666" y="1312961"/>
                  <a:pt x="9931738" y="1508536"/>
                </a:cubicBezTo>
                <a:cubicBezTo>
                  <a:pt x="9954811" y="1704111"/>
                  <a:pt x="9926550" y="2055581"/>
                  <a:pt x="9931738" y="2289742"/>
                </a:cubicBezTo>
                <a:cubicBezTo>
                  <a:pt x="9936926" y="2523903"/>
                  <a:pt x="9934018" y="2685778"/>
                  <a:pt x="9931738" y="2963196"/>
                </a:cubicBezTo>
                <a:cubicBezTo>
                  <a:pt x="9929458" y="3240614"/>
                  <a:pt x="9956872" y="3375046"/>
                  <a:pt x="9931738" y="3744402"/>
                </a:cubicBezTo>
                <a:cubicBezTo>
                  <a:pt x="9906604" y="4113758"/>
                  <a:pt x="9934097" y="4036392"/>
                  <a:pt x="9931738" y="4256227"/>
                </a:cubicBezTo>
                <a:cubicBezTo>
                  <a:pt x="9929379" y="4476062"/>
                  <a:pt x="9978652" y="5151161"/>
                  <a:pt x="9931738" y="5387629"/>
                </a:cubicBezTo>
                <a:cubicBezTo>
                  <a:pt x="9788460" y="5366939"/>
                  <a:pt x="9639398" y="5391672"/>
                  <a:pt x="9468257" y="5387629"/>
                </a:cubicBezTo>
                <a:cubicBezTo>
                  <a:pt x="9297116" y="5383586"/>
                  <a:pt x="9146740" y="5378575"/>
                  <a:pt x="9004776" y="5387629"/>
                </a:cubicBezTo>
                <a:cubicBezTo>
                  <a:pt x="8862812" y="5396683"/>
                  <a:pt x="8760348" y="5400177"/>
                  <a:pt x="8541295" y="5387629"/>
                </a:cubicBezTo>
                <a:cubicBezTo>
                  <a:pt x="8322242" y="5375081"/>
                  <a:pt x="8153517" y="5378719"/>
                  <a:pt x="7779861" y="5387629"/>
                </a:cubicBezTo>
                <a:cubicBezTo>
                  <a:pt x="7406205" y="5396539"/>
                  <a:pt x="7242499" y="5412510"/>
                  <a:pt x="6919111" y="5387629"/>
                </a:cubicBezTo>
                <a:cubicBezTo>
                  <a:pt x="6595723" y="5362749"/>
                  <a:pt x="6422503" y="5420718"/>
                  <a:pt x="6256995" y="5387629"/>
                </a:cubicBezTo>
                <a:cubicBezTo>
                  <a:pt x="6091487" y="5354540"/>
                  <a:pt x="5761568" y="5378134"/>
                  <a:pt x="5594879" y="5387629"/>
                </a:cubicBezTo>
                <a:cubicBezTo>
                  <a:pt x="5428190" y="5397124"/>
                  <a:pt x="5106800" y="5397381"/>
                  <a:pt x="4734128" y="5387629"/>
                </a:cubicBezTo>
                <a:cubicBezTo>
                  <a:pt x="4361456" y="5377877"/>
                  <a:pt x="4324240" y="5401885"/>
                  <a:pt x="4171330" y="5387629"/>
                </a:cubicBezTo>
                <a:cubicBezTo>
                  <a:pt x="4018420" y="5373373"/>
                  <a:pt x="3915702" y="5393722"/>
                  <a:pt x="3707849" y="5387629"/>
                </a:cubicBezTo>
                <a:cubicBezTo>
                  <a:pt x="3499996" y="5381536"/>
                  <a:pt x="3063134" y="5386816"/>
                  <a:pt x="2847098" y="5387629"/>
                </a:cubicBezTo>
                <a:cubicBezTo>
                  <a:pt x="2631062" y="5388442"/>
                  <a:pt x="2560587" y="5397757"/>
                  <a:pt x="2383617" y="5387629"/>
                </a:cubicBezTo>
                <a:cubicBezTo>
                  <a:pt x="2206647" y="5377501"/>
                  <a:pt x="1940061" y="5391226"/>
                  <a:pt x="1622184" y="5387629"/>
                </a:cubicBezTo>
                <a:cubicBezTo>
                  <a:pt x="1304307" y="5384032"/>
                  <a:pt x="1241486" y="5374590"/>
                  <a:pt x="1059385" y="5387629"/>
                </a:cubicBezTo>
                <a:cubicBezTo>
                  <a:pt x="877284" y="5400668"/>
                  <a:pt x="800311" y="5394685"/>
                  <a:pt x="695222" y="5387629"/>
                </a:cubicBezTo>
                <a:cubicBezTo>
                  <a:pt x="590133" y="5380573"/>
                  <a:pt x="337605" y="5354648"/>
                  <a:pt x="0" y="5387629"/>
                </a:cubicBezTo>
                <a:cubicBezTo>
                  <a:pt x="-16271" y="5123666"/>
                  <a:pt x="-17072" y="4951973"/>
                  <a:pt x="0" y="4821928"/>
                </a:cubicBezTo>
                <a:cubicBezTo>
                  <a:pt x="17072" y="4691883"/>
                  <a:pt x="-9182" y="4349126"/>
                  <a:pt x="0" y="4040722"/>
                </a:cubicBezTo>
                <a:cubicBezTo>
                  <a:pt x="9182" y="3732318"/>
                  <a:pt x="-18655" y="3601538"/>
                  <a:pt x="0" y="3259516"/>
                </a:cubicBezTo>
                <a:cubicBezTo>
                  <a:pt x="18655" y="2917494"/>
                  <a:pt x="-13084" y="2809591"/>
                  <a:pt x="0" y="2478309"/>
                </a:cubicBezTo>
                <a:cubicBezTo>
                  <a:pt x="13084" y="2147027"/>
                  <a:pt x="-3436" y="2074437"/>
                  <a:pt x="0" y="1858732"/>
                </a:cubicBezTo>
                <a:cubicBezTo>
                  <a:pt x="3436" y="1643027"/>
                  <a:pt x="2113" y="1441170"/>
                  <a:pt x="0" y="1293031"/>
                </a:cubicBezTo>
                <a:cubicBezTo>
                  <a:pt x="-2113" y="1144892"/>
                  <a:pt x="-15484" y="769334"/>
                  <a:pt x="0" y="619577"/>
                </a:cubicBezTo>
                <a:cubicBezTo>
                  <a:pt x="15484" y="469820"/>
                  <a:pt x="-17596" y="215819"/>
                  <a:pt x="0" y="0"/>
                </a:cubicBezTo>
                <a:close/>
              </a:path>
              <a:path w="9931738" h="5387629" stroke="0" extrusionOk="0">
                <a:moveTo>
                  <a:pt x="0" y="0"/>
                </a:moveTo>
                <a:cubicBezTo>
                  <a:pt x="170867" y="2962"/>
                  <a:pt x="277665" y="-7129"/>
                  <a:pt x="364164" y="0"/>
                </a:cubicBezTo>
                <a:cubicBezTo>
                  <a:pt x="450663" y="7129"/>
                  <a:pt x="786934" y="-20057"/>
                  <a:pt x="1026280" y="0"/>
                </a:cubicBezTo>
                <a:cubicBezTo>
                  <a:pt x="1265626" y="20057"/>
                  <a:pt x="1568505" y="-17396"/>
                  <a:pt x="1887030" y="0"/>
                </a:cubicBezTo>
                <a:cubicBezTo>
                  <a:pt x="2205555" y="17396"/>
                  <a:pt x="2495887" y="-34237"/>
                  <a:pt x="2648463" y="0"/>
                </a:cubicBezTo>
                <a:cubicBezTo>
                  <a:pt x="2801039" y="34237"/>
                  <a:pt x="3050834" y="33011"/>
                  <a:pt x="3409897" y="0"/>
                </a:cubicBezTo>
                <a:cubicBezTo>
                  <a:pt x="3768960" y="-33011"/>
                  <a:pt x="3979470" y="-33738"/>
                  <a:pt x="4270647" y="0"/>
                </a:cubicBezTo>
                <a:cubicBezTo>
                  <a:pt x="4561824" y="33738"/>
                  <a:pt x="4821587" y="-27294"/>
                  <a:pt x="5032081" y="0"/>
                </a:cubicBezTo>
                <a:cubicBezTo>
                  <a:pt x="5242575" y="27294"/>
                  <a:pt x="5287268" y="-6363"/>
                  <a:pt x="5495562" y="0"/>
                </a:cubicBezTo>
                <a:cubicBezTo>
                  <a:pt x="5703856" y="6363"/>
                  <a:pt x="5715137" y="-7683"/>
                  <a:pt x="5859725" y="0"/>
                </a:cubicBezTo>
                <a:cubicBezTo>
                  <a:pt x="6004313" y="7683"/>
                  <a:pt x="6410782" y="36864"/>
                  <a:pt x="6720476" y="0"/>
                </a:cubicBezTo>
                <a:cubicBezTo>
                  <a:pt x="7030170" y="-36864"/>
                  <a:pt x="7346217" y="34070"/>
                  <a:pt x="7581227" y="0"/>
                </a:cubicBezTo>
                <a:cubicBezTo>
                  <a:pt x="7816237" y="-34070"/>
                  <a:pt x="8011081" y="16444"/>
                  <a:pt x="8243343" y="0"/>
                </a:cubicBezTo>
                <a:cubicBezTo>
                  <a:pt x="8475605" y="-16444"/>
                  <a:pt x="8689154" y="-36518"/>
                  <a:pt x="9004776" y="0"/>
                </a:cubicBezTo>
                <a:cubicBezTo>
                  <a:pt x="9320398" y="36518"/>
                  <a:pt x="9491062" y="-5515"/>
                  <a:pt x="9931738" y="0"/>
                </a:cubicBezTo>
                <a:cubicBezTo>
                  <a:pt x="9920813" y="218158"/>
                  <a:pt x="9954128" y="435222"/>
                  <a:pt x="9931738" y="673454"/>
                </a:cubicBezTo>
                <a:cubicBezTo>
                  <a:pt x="9909348" y="911686"/>
                  <a:pt x="9898995" y="1193519"/>
                  <a:pt x="9931738" y="1346907"/>
                </a:cubicBezTo>
                <a:cubicBezTo>
                  <a:pt x="9964481" y="1500295"/>
                  <a:pt x="9913614" y="1656492"/>
                  <a:pt x="9931738" y="1858732"/>
                </a:cubicBezTo>
                <a:cubicBezTo>
                  <a:pt x="9949862" y="2060973"/>
                  <a:pt x="9913459" y="2329767"/>
                  <a:pt x="9931738" y="2586062"/>
                </a:cubicBezTo>
                <a:cubicBezTo>
                  <a:pt x="9950018" y="2842357"/>
                  <a:pt x="9957464" y="2883876"/>
                  <a:pt x="9931738" y="3151763"/>
                </a:cubicBezTo>
                <a:cubicBezTo>
                  <a:pt x="9906012" y="3419650"/>
                  <a:pt x="9945524" y="3593622"/>
                  <a:pt x="9931738" y="3771340"/>
                </a:cubicBezTo>
                <a:cubicBezTo>
                  <a:pt x="9917952" y="3949058"/>
                  <a:pt x="9922544" y="4196058"/>
                  <a:pt x="9931738" y="4498670"/>
                </a:cubicBezTo>
                <a:cubicBezTo>
                  <a:pt x="9940933" y="4801282"/>
                  <a:pt x="9936288" y="4970716"/>
                  <a:pt x="9931738" y="5387629"/>
                </a:cubicBezTo>
                <a:cubicBezTo>
                  <a:pt x="9625640" y="5386387"/>
                  <a:pt x="9568858" y="5398937"/>
                  <a:pt x="9269622" y="5387629"/>
                </a:cubicBezTo>
                <a:cubicBezTo>
                  <a:pt x="8970386" y="5376321"/>
                  <a:pt x="8712191" y="5409710"/>
                  <a:pt x="8508189" y="5387629"/>
                </a:cubicBezTo>
                <a:cubicBezTo>
                  <a:pt x="8304187" y="5365548"/>
                  <a:pt x="8192394" y="5381184"/>
                  <a:pt x="8044708" y="5387629"/>
                </a:cubicBezTo>
                <a:cubicBezTo>
                  <a:pt x="7897022" y="5394074"/>
                  <a:pt x="7674543" y="5384198"/>
                  <a:pt x="7581227" y="5387629"/>
                </a:cubicBezTo>
                <a:cubicBezTo>
                  <a:pt x="7487911" y="5391060"/>
                  <a:pt x="7358178" y="5372204"/>
                  <a:pt x="7217063" y="5387629"/>
                </a:cubicBezTo>
                <a:cubicBezTo>
                  <a:pt x="7075948" y="5403054"/>
                  <a:pt x="6617283" y="5375903"/>
                  <a:pt x="6455630" y="5387629"/>
                </a:cubicBezTo>
                <a:cubicBezTo>
                  <a:pt x="6293977" y="5399355"/>
                  <a:pt x="6028900" y="5375200"/>
                  <a:pt x="5793514" y="5387629"/>
                </a:cubicBezTo>
                <a:cubicBezTo>
                  <a:pt x="5558128" y="5400058"/>
                  <a:pt x="5296131" y="5366032"/>
                  <a:pt x="5131398" y="5387629"/>
                </a:cubicBezTo>
                <a:cubicBezTo>
                  <a:pt x="4966665" y="5409226"/>
                  <a:pt x="4614498" y="5408947"/>
                  <a:pt x="4270647" y="5387629"/>
                </a:cubicBezTo>
                <a:cubicBezTo>
                  <a:pt x="3926796" y="5366311"/>
                  <a:pt x="4029876" y="5369504"/>
                  <a:pt x="3906484" y="5387629"/>
                </a:cubicBezTo>
                <a:cubicBezTo>
                  <a:pt x="3783092" y="5405754"/>
                  <a:pt x="3489992" y="5418980"/>
                  <a:pt x="3145050" y="5387629"/>
                </a:cubicBezTo>
                <a:cubicBezTo>
                  <a:pt x="2800108" y="5356278"/>
                  <a:pt x="2786023" y="5365956"/>
                  <a:pt x="2582252" y="5387629"/>
                </a:cubicBezTo>
                <a:cubicBezTo>
                  <a:pt x="2378481" y="5409302"/>
                  <a:pt x="1959198" y="5364427"/>
                  <a:pt x="1721501" y="5387629"/>
                </a:cubicBezTo>
                <a:cubicBezTo>
                  <a:pt x="1483804" y="5410831"/>
                  <a:pt x="1216091" y="5387509"/>
                  <a:pt x="960068" y="5387629"/>
                </a:cubicBezTo>
                <a:cubicBezTo>
                  <a:pt x="704045" y="5387749"/>
                  <a:pt x="360163" y="5370092"/>
                  <a:pt x="0" y="5387629"/>
                </a:cubicBezTo>
                <a:cubicBezTo>
                  <a:pt x="5801" y="5251851"/>
                  <a:pt x="589" y="4982676"/>
                  <a:pt x="0" y="4875804"/>
                </a:cubicBezTo>
                <a:cubicBezTo>
                  <a:pt x="-589" y="4768933"/>
                  <a:pt x="22954" y="4494482"/>
                  <a:pt x="0" y="4256227"/>
                </a:cubicBezTo>
                <a:cubicBezTo>
                  <a:pt x="-22954" y="4017972"/>
                  <a:pt x="27942" y="3784056"/>
                  <a:pt x="0" y="3528897"/>
                </a:cubicBezTo>
                <a:cubicBezTo>
                  <a:pt x="-27942" y="3273738"/>
                  <a:pt x="-15824" y="3166171"/>
                  <a:pt x="0" y="2963196"/>
                </a:cubicBezTo>
                <a:cubicBezTo>
                  <a:pt x="15824" y="2760221"/>
                  <a:pt x="-13668" y="2673757"/>
                  <a:pt x="0" y="2397495"/>
                </a:cubicBezTo>
                <a:cubicBezTo>
                  <a:pt x="13668" y="2121233"/>
                  <a:pt x="-24006" y="1937786"/>
                  <a:pt x="0" y="1724041"/>
                </a:cubicBezTo>
                <a:cubicBezTo>
                  <a:pt x="24006" y="1510296"/>
                  <a:pt x="-12329" y="1430063"/>
                  <a:pt x="0" y="1212217"/>
                </a:cubicBezTo>
                <a:cubicBezTo>
                  <a:pt x="12329" y="994371"/>
                  <a:pt x="-17613" y="286212"/>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4284870155">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a:t>
            </a:r>
            <a:endParaRPr lang="fr-FR" i="1"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 espère probablement que cela lui permettra de prendre une position plus ferme contre notre Assemblée nationale. Oui, nous craignons, non sans raison, que le roi n'entreprenne une action militaire contre nous en ces temps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Et maintenant, il y a ce grand cortège de femmes, environ 6 000, qui ont marché de notre capitale Paris à Versailles, armées de fusils, de piques, de sabres et de haches. Et elles ont même reçu le soutien, dans la journée, de quelque 1500 gardes nationaux armés de fusils. Ainsi, leur commandant, le général de La Fayette s'est également joint à ce cortège de femmes indignées. La Fayette, ce héros de la liberté, qui s'est battu en Amérique pour les insurgés et donc pour la démocratie et contre notre ennemi juré l'Angleterre. Oui, notre La Fayette s'est joint à ce cortège de femmes, le commandant de notre Garde nationale, car, après tout, ses troupes sont subordonnées à notre Assemblée nationale.</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Nous sommes en fin d'après-midi, ma montre indique quatre heures et demie. L'Assemblée nationale s'est déjà réunie ici, dans notre salle de réunion temporaire, dans la salle des jeux de balle, aux premières heures de la matinée. Et la session d'aujourd'hui va probablement se poursuivre ainsi pendant quelques heures encore. Mais ... que se passe-t-il ici ? Qui perturbe notre séance ? Cinq femmes et un homme ! Que </a:t>
            </a:r>
            <a:r>
              <a:rPr lang="fr-FR" i="1" dirty="0" err="1">
                <a:latin typeface="Calibri" panose="020F0502020204030204" pitchFamily="34" charset="0"/>
                <a:ea typeface="Calibri" panose="020F0502020204030204" pitchFamily="34" charset="0"/>
                <a:cs typeface="Times New Roman" panose="02020603050405020304" pitchFamily="18" charset="0"/>
              </a:rPr>
              <a:t>font-ils</a:t>
            </a:r>
            <a:r>
              <a:rPr lang="fr-FR" i="1" dirty="0">
                <a:latin typeface="Calibri" panose="020F0502020204030204" pitchFamily="34" charset="0"/>
                <a:ea typeface="Calibri" panose="020F0502020204030204" pitchFamily="34" charset="0"/>
                <a:cs typeface="Times New Roman" panose="02020603050405020304" pitchFamily="18" charset="0"/>
              </a:rPr>
              <a:t> ici ? Des femmes du marché ! Maintenant, l’homme prend la parole. Je suis impatient d'entendre ça. Il demande au nom des femmes que le prix du pain soit réduit de façon drastique.</a:t>
            </a:r>
          </a:p>
        </p:txBody>
      </p:sp>
    </p:spTree>
    <p:extLst>
      <p:ext uri="{BB962C8B-B14F-4D97-AF65-F5344CB8AC3E}">
        <p14:creationId xmlns:p14="http://schemas.microsoft.com/office/powerpoint/2010/main" val="2455279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41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3"/>
                </p:tgtEl>
              </p:cMediaNode>
            </p:audio>
          </p:childTnLst>
        </p:cTn>
      </p:par>
    </p:tnLst>
    <p:bldLst>
      <p:bldP spid="7" grpId="0" animBg="1"/>
      <p:bldP spid="7" grpId="1" animBg="1"/>
      <p:bldP spid="11" grpId="0" animBg="1"/>
      <p:bldP spid="11" grpId="1"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5A7140FA-5B08-B571-B33B-3F886B4556A0}"/>
              </a:ext>
            </a:extLst>
          </p:cNvPr>
          <p:cNvSpPr>
            <a:spLocks noGrp="1"/>
          </p:cNvSpPr>
          <p:nvPr>
            <p:ph type="title" idx="4294967295"/>
          </p:nvPr>
        </p:nvSpPr>
        <p:spPr>
          <a:xfrm>
            <a:off x="7040563" y="409575"/>
            <a:ext cx="4840287" cy="1806575"/>
          </a:xfrm>
        </p:spPr>
        <p:txBody>
          <a:bodyPr>
            <a:normAutofit/>
          </a:bodyPr>
          <a:lstStyle/>
          <a:p>
            <a:r>
              <a:rPr lang="en-US" sz="3600" dirty="0">
                <a:solidFill>
                  <a:srgbClr val="F68122"/>
                </a:solidFill>
              </a:rPr>
              <a:t>Droits </a:t>
            </a:r>
            <a:r>
              <a:rPr lang="en-US" sz="3600" dirty="0" err="1">
                <a:solidFill>
                  <a:srgbClr val="F68122"/>
                </a:solidFill>
              </a:rPr>
              <a:t>d'auteur</a:t>
            </a:r>
            <a:br>
              <a:rPr lang="en-US" sz="3600" dirty="0"/>
            </a:br>
            <a:endParaRPr lang="en-GB" sz="3600" dirty="0"/>
          </a:p>
        </p:txBody>
      </p:sp>
      <p:sp>
        <p:nvSpPr>
          <p:cNvPr id="3" name="Θέση περιεχομένου 2">
            <a:extLst>
              <a:ext uri="{FF2B5EF4-FFF2-40B4-BE49-F238E27FC236}">
                <a16:creationId xmlns:a16="http://schemas.microsoft.com/office/drawing/2014/main" id="{894114E7-EFBD-F05B-7CE9-83BAEE168317}"/>
              </a:ext>
            </a:extLst>
          </p:cNvPr>
          <p:cNvSpPr>
            <a:spLocks noGrp="1"/>
          </p:cNvSpPr>
          <p:nvPr>
            <p:ph idx="4294967295"/>
          </p:nvPr>
        </p:nvSpPr>
        <p:spPr>
          <a:xfrm>
            <a:off x="6729414" y="1312862"/>
            <a:ext cx="5367336" cy="4716462"/>
          </a:xfrm>
        </p:spPr>
        <p:txBody>
          <a:bodyPr>
            <a:noAutofit/>
          </a:bodyPr>
          <a:lstStyle/>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Ce travail est concédé sous une licence </a:t>
            </a:r>
            <a:r>
              <a:rPr lang="fr-FR" sz="1200" b="1" dirty="0">
                <a:effectLst/>
                <a:latin typeface="Calibri" panose="020F0502020204030204" pitchFamily="34" charset="0"/>
                <a:ea typeface="MyriadPro-Regular"/>
                <a:cs typeface="Arial" panose="020B0604020202020204" pitchFamily="34" charset="0"/>
              </a:rPr>
              <a:t>Creative Commons Attribution - Pas d’Utilisation Commerciale - Partage dans les Mêmes Conditions 4.0 International License</a:t>
            </a:r>
            <a:r>
              <a:rPr lang="fr-FR" sz="1200" dirty="0">
                <a:effectLst/>
                <a:latin typeface="Calibri" panose="020F0502020204030204" pitchFamily="34" charset="0"/>
                <a:ea typeface="MyriadPro-Regular"/>
                <a:cs typeface="Arial" panose="020B0604020202020204" pitchFamily="34" charset="0"/>
              </a:rPr>
              <a:t>. Vous êtes autorisé à:</a:t>
            </a:r>
            <a:endParaRPr lang="en-GB" sz="1200" dirty="0">
              <a:effectLst/>
              <a:latin typeface="Calibri" panose="020F0502020204030204" pitchFamily="34" charset="0"/>
              <a:ea typeface="MyriadPro-Regular"/>
              <a:cs typeface="Arial" panose="020B0604020202020204" pitchFamily="34" charset="0"/>
            </a:endParaRPr>
          </a:p>
          <a:p>
            <a:pPr lvl="0">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Partager </a:t>
            </a:r>
            <a:r>
              <a:rPr lang="fr-FR" sz="1200" dirty="0">
                <a:effectLst/>
                <a:latin typeface="Calibri" panose="020F0502020204030204" pitchFamily="34" charset="0"/>
                <a:ea typeface="Calibri" panose="020F0502020204030204" pitchFamily="34" charset="0"/>
                <a:cs typeface="Arial" panose="020B0604020202020204" pitchFamily="34" charset="0"/>
              </a:rPr>
              <a:t>— copier, distribuer et communiquer le matériel par tous moyens et sous tous formats</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lvl="0">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Adapter</a:t>
            </a:r>
            <a:r>
              <a:rPr lang="fr-FR" sz="1200" dirty="0">
                <a:effectLst/>
                <a:latin typeface="Calibri" panose="020F0502020204030204" pitchFamily="34" charset="0"/>
                <a:ea typeface="Calibri" panose="020F0502020204030204" pitchFamily="34" charset="0"/>
                <a:cs typeface="Arial" panose="020B0604020202020204" pitchFamily="34" charset="0"/>
              </a:rPr>
              <a:t> — remixer, transformer et créer à partir du matériel</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marL="0" indent="0">
              <a:lnSpc>
                <a:spcPct val="130000"/>
              </a:lnSpc>
              <a:buNone/>
            </a:pPr>
            <a:r>
              <a:rPr lang="fr-FR" sz="1200" dirty="0">
                <a:effectLst/>
                <a:latin typeface="Calibri" panose="020F0502020204030204" pitchFamily="34" charset="0"/>
                <a:ea typeface="MyriadPro-Regular"/>
                <a:cs typeface="Arial" panose="020B0604020202020204" pitchFamily="34" charset="0"/>
              </a:rPr>
              <a:t>selon les conditions suivantes:</a:t>
            </a:r>
            <a:endParaRPr lang="en-GB" sz="1200" dirty="0">
              <a:effectLst/>
              <a:latin typeface="Calibri" panose="020F0502020204030204" pitchFamily="34" charset="0"/>
              <a:ea typeface="MyriadPro-Regular"/>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Attribution</a:t>
            </a:r>
            <a:r>
              <a:rPr lang="fr-FR" sz="1200" dirty="0">
                <a:effectLst/>
                <a:latin typeface="Calibri" panose="020F0502020204030204" pitchFamily="34" charset="0"/>
                <a:ea typeface="Calibri" panose="020F0502020204030204" pitchFamily="34" charset="0"/>
                <a:cs typeface="Arial" panose="020B0604020202020204" pitchFamily="34" charset="0"/>
              </a:rPr>
              <a:t> — Vous devez créditer l'Œuvre, intégrer un lien vers la licence et indiquer si des modifications ont été effectuées à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Vous devez indiquer ces informations par tous les moyens raisonnables, sans toutefois suggérer que l'Offrant vous soutient ou soutient la façon dont vous avez utilisé son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Pas d’Utilisation Commerciale </a:t>
            </a:r>
            <a:r>
              <a:rPr lang="fr-FR" sz="1200" dirty="0">
                <a:effectLst/>
                <a:latin typeface="Calibri" panose="020F0502020204030204" pitchFamily="34" charset="0"/>
                <a:ea typeface="Calibri" panose="020F0502020204030204" pitchFamily="34" charset="0"/>
                <a:cs typeface="Arial" panose="020B0604020202020204" pitchFamily="34" charset="0"/>
              </a:rPr>
              <a:t>— Vous n'êtes pas autorisé à faire un usage commercial de cette </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tout ou partie du matériel la composant.</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lnSpc>
                <a:spcPct val="130000"/>
              </a:lnSpc>
              <a:spcBef>
                <a:spcPts val="500"/>
              </a:spcBef>
              <a:spcAft>
                <a:spcPts val="1000"/>
              </a:spcAft>
              <a:buClr>
                <a:srgbClr val="80C141"/>
              </a:buClr>
              <a:buFont typeface="Wingdings" panose="05000000000000000000" pitchFamily="2" charset="2"/>
              <a:buChar char="§"/>
            </a:pPr>
            <a:r>
              <a:rPr lang="fr-FR" sz="1200" b="1" dirty="0">
                <a:effectLst/>
                <a:latin typeface="Calibri" panose="020F0502020204030204" pitchFamily="34" charset="0"/>
                <a:ea typeface="Calibri" panose="020F0502020204030204" pitchFamily="34" charset="0"/>
                <a:cs typeface="Arial" panose="020B0604020202020204" pitchFamily="34" charset="0"/>
              </a:rPr>
              <a:t>Partage dans les Mêmes Conditions </a:t>
            </a:r>
            <a:r>
              <a:rPr lang="fr-FR" sz="1200" dirty="0">
                <a:effectLst/>
                <a:latin typeface="Calibri" panose="020F0502020204030204" pitchFamily="34" charset="0"/>
                <a:ea typeface="Calibri" panose="020F0502020204030204" pitchFamily="34" charset="0"/>
                <a:cs typeface="Arial" panose="020B0604020202020204" pitchFamily="34" charset="0"/>
              </a:rPr>
              <a:t>— Dans le cas où vous effectuez un remix, que vous transformez, ou créez à partir du matériel composant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vous devez diffuser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modifiée dans les même conditions, c'est à dire avec la même licence avec laquelle l'</a:t>
            </a:r>
            <a:r>
              <a:rPr lang="fr-FR" sz="1200" dirty="0" err="1">
                <a:effectLst/>
                <a:latin typeface="Calibri" panose="020F0502020204030204" pitchFamily="34" charset="0"/>
                <a:ea typeface="Calibri" panose="020F0502020204030204" pitchFamily="34" charset="0"/>
                <a:cs typeface="Arial" panose="020B0604020202020204" pitchFamily="34" charset="0"/>
              </a:rPr>
              <a:t>Oeuvre</a:t>
            </a:r>
            <a:r>
              <a:rPr lang="fr-FR" sz="1200" dirty="0">
                <a:effectLst/>
                <a:latin typeface="Calibri" panose="020F0502020204030204" pitchFamily="34" charset="0"/>
                <a:ea typeface="Calibri" panose="020F0502020204030204" pitchFamily="34" charset="0"/>
                <a:cs typeface="Arial" panose="020B0604020202020204" pitchFamily="34" charset="0"/>
              </a:rPr>
              <a:t> originale a été diffusée.</a:t>
            </a:r>
            <a:endParaRPr lang="en-GB" sz="1200" dirty="0">
              <a:effectLst/>
              <a:latin typeface="Calibri" panose="020F0502020204030204" pitchFamily="34" charset="0"/>
              <a:ea typeface="Calibri" panose="020F0502020204030204" pitchFamily="34" charset="0"/>
              <a:cs typeface="Arial" panose="020B0604020202020204" pitchFamily="34" charset="0"/>
            </a:endParaRPr>
          </a:p>
          <a:p>
            <a:pPr>
              <a:buClr>
                <a:srgbClr val="80C141"/>
              </a:buClr>
              <a:buFont typeface="Wingdings" panose="05000000000000000000" pitchFamily="2" charset="2"/>
              <a:buChar char="§"/>
            </a:pPr>
            <a:endParaRPr lang="en-US" sz="1200" dirty="0"/>
          </a:p>
          <a:p>
            <a:pPr marL="0" indent="0">
              <a:buNone/>
            </a:pPr>
            <a:endParaRPr lang="en-GB" sz="1200" dirty="0"/>
          </a:p>
        </p:txBody>
      </p:sp>
      <p:pic>
        <p:nvPicPr>
          <p:cNvPr id="4" name="Εικόνα 3" descr="Εικόνα που περιέχει κείμενο&#10;&#10;Περιγραφή που δημιουργήθηκε αυτόματα">
            <a:extLst>
              <a:ext uri="{FF2B5EF4-FFF2-40B4-BE49-F238E27FC236}">
                <a16:creationId xmlns:a16="http://schemas.microsoft.com/office/drawing/2014/main" id="{7D2B3D59-C316-BD5E-9D12-A86A22E3E6DA}"/>
              </a:ext>
            </a:extLst>
          </p:cNvPr>
          <p:cNvPicPr>
            <a:picLocks noChangeAspect="1"/>
          </p:cNvPicPr>
          <p:nvPr/>
        </p:nvPicPr>
        <p:blipFill rotWithShape="1">
          <a:blip r:embed="rId2">
            <a:extLst>
              <a:ext uri="{28A0092B-C50C-407E-A947-70E740481C1C}">
                <a14:useLocalDpi xmlns:a14="http://schemas.microsoft.com/office/drawing/2010/main" val="0"/>
              </a:ext>
            </a:extLst>
          </a:blip>
          <a:srcRect l="11244" r="21864"/>
          <a:stretch/>
        </p:blipFill>
        <p:spPr>
          <a:xfrm>
            <a:off x="20" y="-687121"/>
            <a:ext cx="6729393" cy="754512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pic>
        <p:nvPicPr>
          <p:cNvPr id="14" name="Picture 2">
            <a:extLst>
              <a:ext uri="{FF2B5EF4-FFF2-40B4-BE49-F238E27FC236}">
                <a16:creationId xmlns:a16="http://schemas.microsoft.com/office/drawing/2014/main" id="{C38DBCBE-7345-CC1B-4B95-8225078CFC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46687" y="6278445"/>
            <a:ext cx="1406013" cy="492105"/>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D01AEA02-7C13-2930-410A-66EB85373B95}"/>
              </a:ext>
            </a:extLst>
          </p:cNvPr>
          <p:cNvSpPr txBox="1"/>
          <p:nvPr/>
        </p:nvSpPr>
        <p:spPr>
          <a:xfrm>
            <a:off x="4109953" y="6657945"/>
            <a:ext cx="2930610" cy="200055"/>
          </a:xfrm>
          <a:prstGeom prst="rect">
            <a:avLst/>
          </a:prstGeom>
          <a:noFill/>
        </p:spPr>
        <p:txBody>
          <a:bodyPr wrap="none" rtlCol="0">
            <a:spAutoFit/>
          </a:bodyPr>
          <a:lstStyle/>
          <a:p>
            <a:r>
              <a:rPr lang="fr-FR" sz="700" dirty="0">
                <a:solidFill>
                  <a:schemeClr val="bg1">
                    <a:lumMod val="50000"/>
                  </a:schemeClr>
                </a:solidFill>
              </a:rPr>
              <a:t>Photo prise par Pantelis Balaouras, CC-BY-NC-SA. Graffiti de </a:t>
            </a:r>
            <a:r>
              <a:rPr lang="fr-FR" sz="700" dirty="0" err="1">
                <a:solidFill>
                  <a:schemeClr val="bg1">
                    <a:lumMod val="50000"/>
                  </a:schemeClr>
                </a:solidFill>
              </a:rPr>
              <a:t>Dream</a:t>
            </a:r>
            <a:r>
              <a:rPr lang="fr-FR" sz="700" dirty="0">
                <a:solidFill>
                  <a:schemeClr val="bg1">
                    <a:lumMod val="50000"/>
                  </a:schemeClr>
                </a:solidFill>
              </a:rPr>
              <a:t> </a:t>
            </a:r>
            <a:r>
              <a:rPr lang="fr-FR" sz="700" dirty="0" err="1">
                <a:solidFill>
                  <a:schemeClr val="bg1">
                    <a:lumMod val="50000"/>
                  </a:schemeClr>
                </a:solidFill>
              </a:rPr>
              <a:t>Victim</a:t>
            </a:r>
            <a:r>
              <a:rPr lang="fr-FR" sz="700" dirty="0">
                <a:solidFill>
                  <a:schemeClr val="bg1">
                    <a:lumMod val="50000"/>
                  </a:schemeClr>
                </a:solidFill>
              </a:rPr>
              <a:t>.</a:t>
            </a:r>
            <a:endParaRPr lang="en-GB" sz="700" dirty="0">
              <a:solidFill>
                <a:schemeClr val="bg1">
                  <a:lumMod val="50000"/>
                </a:schemeClr>
              </a:solidFill>
            </a:endParaRPr>
          </a:p>
        </p:txBody>
      </p:sp>
    </p:spTree>
    <p:extLst>
      <p:ext uri="{BB962C8B-B14F-4D97-AF65-F5344CB8AC3E}">
        <p14:creationId xmlns:p14="http://schemas.microsoft.com/office/powerpoint/2010/main" val="40412835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Clement-FR">
            <a:hlinkClick r:id="" action="ppaction://media"/>
            <a:extLst>
              <a:ext uri="{FF2B5EF4-FFF2-40B4-BE49-F238E27FC236}">
                <a16:creationId xmlns:a16="http://schemas.microsoft.com/office/drawing/2014/main" id="{1C3B148A-192D-F8A1-AEE8-F45F29998E7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48663" y="4683330"/>
            <a:ext cx="1513394" cy="1513394"/>
          </a:xfrm>
          <a:prstGeom prst="rect">
            <a:avLst/>
          </a:prstGeom>
        </p:spPr>
      </p:pic>
      <p:pic>
        <p:nvPicPr>
          <p:cNvPr id="9" name="Grafik 633" descr="Aquarell, Pinselstrich, Farbe, Abstrakt, Textur, Bürste">
            <a:extLst>
              <a:ext uri="{FF2B5EF4-FFF2-40B4-BE49-F238E27FC236}">
                <a16:creationId xmlns:a16="http://schemas.microsoft.com/office/drawing/2014/main" id="{13433031-3B2B-4388-AA96-1C5F34F1F36D}"/>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pic>
        <p:nvPicPr>
          <p:cNvPr id="10" name="Εικόνα 9">
            <a:extLst>
              <a:ext uri="{FF2B5EF4-FFF2-40B4-BE49-F238E27FC236}">
                <a16:creationId xmlns:a16="http://schemas.microsoft.com/office/drawing/2014/main" id="{72D1904D-E5A7-44BF-8B7B-B78E51C8A704}"/>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106003" y="1948469"/>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a:bodyPr>
          <a:lstStyle/>
          <a:p>
            <a:r>
              <a:rPr lang="fr-FR" dirty="0"/>
              <a:t>Personne 3: Clément, </a:t>
            </a:r>
            <a:r>
              <a:rPr lang="fr-FR" sz="3200" dirty="0"/>
              <a:t>soldat de la garde </a:t>
            </a:r>
            <a:r>
              <a:rPr lang="fr-FR" sz="3200" dirty="0" err="1"/>
              <a:t>nationnale</a:t>
            </a:r>
            <a:endParaRPr lang="fr-FR" dirty="0"/>
          </a:p>
        </p:txBody>
      </p:sp>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258528" y="1825624"/>
            <a:ext cx="10707693" cy="4796401"/>
          </a:xfrm>
        </p:spPr>
        <p:txBody>
          <a:bodyPr>
            <a:noAutofit/>
          </a:bodyPr>
          <a:lstStyle/>
          <a:p>
            <a:pPr marL="0" indent="0">
              <a:lnSpc>
                <a:spcPct val="110000"/>
              </a:lnSpc>
              <a:spcBef>
                <a:spcPts val="0"/>
              </a:spcBef>
              <a:spcAft>
                <a:spcPts val="300"/>
              </a:spcAft>
              <a:buNone/>
            </a:pPr>
            <a:r>
              <a:rPr lang="fr-FR" sz="2400" b="1" i="1" dirty="0">
                <a:latin typeface="Calibri" panose="020F0502020204030204" pitchFamily="34" charset="0"/>
                <a:ea typeface="Calibri" panose="020F0502020204030204" pitchFamily="34" charset="0"/>
                <a:cs typeface="Times New Roman" panose="02020603050405020304" pitchFamily="18" charset="0"/>
              </a:rPr>
              <a:t>Bonjour ! Je m'appelle Clément </a:t>
            </a:r>
            <a:r>
              <a:rPr lang="fr-FR" sz="2400" i="1" dirty="0">
                <a:latin typeface="Calibri" panose="020F0502020204030204" pitchFamily="34" charset="0"/>
                <a:ea typeface="Calibri" panose="020F0502020204030204" pitchFamily="34" charset="0"/>
                <a:cs typeface="Times New Roman" panose="02020603050405020304" pitchFamily="18" charset="0"/>
              </a:rPr>
              <a:t>et je suis un soldat du régiment de la garde. En fait, je suis plutôt content d'être en service dans mon régiment. En ces temps troublés, il est bon d'avoir un revenu sûr et de pouvoir manger régulièrement. J'ai vraiment de la peine pour les nombreuses personnes qui, dans notre pays, vivent depuis longtemps dans la pauvreté la plus totale et qui ont du mal à trouver l'argent nécessaire pour acheter des choses aussi simples que du pain. Et tous les hommes qui ont perdu leur emploi !</a:t>
            </a:r>
            <a:r>
              <a:rPr lang="fr-FR" sz="2400" i="1" dirty="0">
                <a:effectLst/>
                <a:latin typeface="Calibri" panose="020F0502020204030204" pitchFamily="34" charset="0"/>
                <a:ea typeface="Calibri" panose="020F0502020204030204" pitchFamily="34" charset="0"/>
                <a:cs typeface="Times New Roman" panose="02020603050405020304" pitchFamily="18" charset="0"/>
              </a:rPr>
              <a:t> </a:t>
            </a:r>
            <a:endParaRPr lang="fr-FR" sz="2400" i="1" dirty="0">
              <a:latin typeface="Calibri" panose="020F0502020204030204" pitchFamily="34" charset="0"/>
              <a:cs typeface="Times New Roman" panose="02020603050405020304" pitchFamily="18" charset="0"/>
            </a:endParaRPr>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131844" y="4535795"/>
            <a:ext cx="860558" cy="3514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7" name="TextBox 6">
            <a:extLst>
              <a:ext uri="{FF2B5EF4-FFF2-40B4-BE49-F238E27FC236}">
                <a16:creationId xmlns:a16="http://schemas.microsoft.com/office/drawing/2014/main" id="{05EEBCD6-A48C-4A5F-87F0-D61331D5EEFF}"/>
              </a:ext>
            </a:extLst>
          </p:cNvPr>
          <p:cNvSpPr txBox="1"/>
          <p:nvPr/>
        </p:nvSpPr>
        <p:spPr>
          <a:xfrm>
            <a:off x="66187" y="87316"/>
            <a:ext cx="11039476" cy="6683368"/>
          </a:xfrm>
          <a:custGeom>
            <a:avLst/>
            <a:gdLst>
              <a:gd name="connsiteX0" fmla="*/ 0 w 11039476"/>
              <a:gd name="connsiteY0" fmla="*/ 0 h 6683368"/>
              <a:gd name="connsiteX1" fmla="*/ 689967 w 11039476"/>
              <a:gd name="connsiteY1" fmla="*/ 0 h 6683368"/>
              <a:gd name="connsiteX2" fmla="*/ 1600724 w 11039476"/>
              <a:gd name="connsiteY2" fmla="*/ 0 h 6683368"/>
              <a:gd name="connsiteX3" fmla="*/ 2290691 w 11039476"/>
              <a:gd name="connsiteY3" fmla="*/ 0 h 6683368"/>
              <a:gd name="connsiteX4" fmla="*/ 3091053 w 11039476"/>
              <a:gd name="connsiteY4" fmla="*/ 0 h 6683368"/>
              <a:gd name="connsiteX5" fmla="*/ 3670626 w 11039476"/>
              <a:gd name="connsiteY5" fmla="*/ 0 h 6683368"/>
              <a:gd name="connsiteX6" fmla="*/ 4360593 w 11039476"/>
              <a:gd name="connsiteY6" fmla="*/ 0 h 6683368"/>
              <a:gd name="connsiteX7" fmla="*/ 4719376 w 11039476"/>
              <a:gd name="connsiteY7" fmla="*/ 0 h 6683368"/>
              <a:gd name="connsiteX8" fmla="*/ 5298948 w 11039476"/>
              <a:gd name="connsiteY8" fmla="*/ 0 h 6683368"/>
              <a:gd name="connsiteX9" fmla="*/ 5768126 w 11039476"/>
              <a:gd name="connsiteY9" fmla="*/ 0 h 6683368"/>
              <a:gd name="connsiteX10" fmla="*/ 6237304 w 11039476"/>
              <a:gd name="connsiteY10" fmla="*/ 0 h 6683368"/>
              <a:gd name="connsiteX11" fmla="*/ 7037666 w 11039476"/>
              <a:gd name="connsiteY11" fmla="*/ 0 h 6683368"/>
              <a:gd name="connsiteX12" fmla="*/ 7396449 w 11039476"/>
              <a:gd name="connsiteY12" fmla="*/ 0 h 6683368"/>
              <a:gd name="connsiteX13" fmla="*/ 7755232 w 11039476"/>
              <a:gd name="connsiteY13" fmla="*/ 0 h 6683368"/>
              <a:gd name="connsiteX14" fmla="*/ 8334804 w 11039476"/>
              <a:gd name="connsiteY14" fmla="*/ 0 h 6683368"/>
              <a:gd name="connsiteX15" fmla="*/ 8914377 w 11039476"/>
              <a:gd name="connsiteY15" fmla="*/ 0 h 6683368"/>
              <a:gd name="connsiteX16" fmla="*/ 9825134 w 11039476"/>
              <a:gd name="connsiteY16" fmla="*/ 0 h 6683368"/>
              <a:gd name="connsiteX17" fmla="*/ 10294311 w 11039476"/>
              <a:gd name="connsiteY17" fmla="*/ 0 h 6683368"/>
              <a:gd name="connsiteX18" fmla="*/ 11039476 w 11039476"/>
              <a:gd name="connsiteY18" fmla="*/ 0 h 6683368"/>
              <a:gd name="connsiteX19" fmla="*/ 11039476 w 11039476"/>
              <a:gd name="connsiteY19" fmla="*/ 735170 h 6683368"/>
              <a:gd name="connsiteX20" fmla="*/ 11039476 w 11039476"/>
              <a:gd name="connsiteY20" fmla="*/ 1403507 h 6683368"/>
              <a:gd name="connsiteX21" fmla="*/ 11039476 w 11039476"/>
              <a:gd name="connsiteY21" fmla="*/ 2005010 h 6683368"/>
              <a:gd name="connsiteX22" fmla="*/ 11039476 w 11039476"/>
              <a:gd name="connsiteY22" fmla="*/ 2807015 h 6683368"/>
              <a:gd name="connsiteX23" fmla="*/ 11039476 w 11039476"/>
              <a:gd name="connsiteY23" fmla="*/ 3408518 h 6683368"/>
              <a:gd name="connsiteX24" fmla="*/ 11039476 w 11039476"/>
              <a:gd name="connsiteY24" fmla="*/ 3943187 h 6683368"/>
              <a:gd name="connsiteX25" fmla="*/ 11039476 w 11039476"/>
              <a:gd name="connsiteY25" fmla="*/ 4544690 h 6683368"/>
              <a:gd name="connsiteX26" fmla="*/ 11039476 w 11039476"/>
              <a:gd name="connsiteY26" fmla="*/ 5146193 h 6683368"/>
              <a:gd name="connsiteX27" fmla="*/ 11039476 w 11039476"/>
              <a:gd name="connsiteY27" fmla="*/ 5614029 h 6683368"/>
              <a:gd name="connsiteX28" fmla="*/ 11039476 w 11039476"/>
              <a:gd name="connsiteY28" fmla="*/ 6683368 h 6683368"/>
              <a:gd name="connsiteX29" fmla="*/ 10459904 w 11039476"/>
              <a:gd name="connsiteY29" fmla="*/ 6683368 h 6683368"/>
              <a:gd name="connsiteX30" fmla="*/ 9990726 w 11039476"/>
              <a:gd name="connsiteY30" fmla="*/ 6683368 h 6683368"/>
              <a:gd name="connsiteX31" fmla="*/ 9190364 w 11039476"/>
              <a:gd name="connsiteY31" fmla="*/ 6683368 h 6683368"/>
              <a:gd name="connsiteX32" fmla="*/ 8500397 w 11039476"/>
              <a:gd name="connsiteY32" fmla="*/ 6683368 h 6683368"/>
              <a:gd name="connsiteX33" fmla="*/ 7810429 w 11039476"/>
              <a:gd name="connsiteY33" fmla="*/ 6683368 h 6683368"/>
              <a:gd name="connsiteX34" fmla="*/ 7010067 w 11039476"/>
              <a:gd name="connsiteY34" fmla="*/ 6683368 h 6683368"/>
              <a:gd name="connsiteX35" fmla="*/ 6430495 w 11039476"/>
              <a:gd name="connsiteY35" fmla="*/ 6683368 h 6683368"/>
              <a:gd name="connsiteX36" fmla="*/ 5740528 w 11039476"/>
              <a:gd name="connsiteY36" fmla="*/ 6683368 h 6683368"/>
              <a:gd name="connsiteX37" fmla="*/ 5381745 w 11039476"/>
              <a:gd name="connsiteY37" fmla="*/ 6683368 h 6683368"/>
              <a:gd name="connsiteX38" fmla="*/ 4470988 w 11039476"/>
              <a:gd name="connsiteY38" fmla="*/ 6683368 h 6683368"/>
              <a:gd name="connsiteX39" fmla="*/ 4001810 w 11039476"/>
              <a:gd name="connsiteY39" fmla="*/ 6683368 h 6683368"/>
              <a:gd name="connsiteX40" fmla="*/ 3311843 w 11039476"/>
              <a:gd name="connsiteY40" fmla="*/ 6683368 h 6683368"/>
              <a:gd name="connsiteX41" fmla="*/ 2401086 w 11039476"/>
              <a:gd name="connsiteY41" fmla="*/ 6683368 h 6683368"/>
              <a:gd name="connsiteX42" fmla="*/ 1600724 w 11039476"/>
              <a:gd name="connsiteY42" fmla="*/ 6683368 h 6683368"/>
              <a:gd name="connsiteX43" fmla="*/ 910757 w 11039476"/>
              <a:gd name="connsiteY43" fmla="*/ 6683368 h 6683368"/>
              <a:gd name="connsiteX44" fmla="*/ 0 w 11039476"/>
              <a:gd name="connsiteY44" fmla="*/ 6683368 h 6683368"/>
              <a:gd name="connsiteX45" fmla="*/ 0 w 11039476"/>
              <a:gd name="connsiteY45" fmla="*/ 6015031 h 6683368"/>
              <a:gd name="connsiteX46" fmla="*/ 0 w 11039476"/>
              <a:gd name="connsiteY46" fmla="*/ 5547195 h 6683368"/>
              <a:gd name="connsiteX47" fmla="*/ 0 w 11039476"/>
              <a:gd name="connsiteY47" fmla="*/ 5012526 h 6683368"/>
              <a:gd name="connsiteX48" fmla="*/ 0 w 11039476"/>
              <a:gd name="connsiteY48" fmla="*/ 4544690 h 6683368"/>
              <a:gd name="connsiteX49" fmla="*/ 0 w 11039476"/>
              <a:gd name="connsiteY49" fmla="*/ 3809520 h 6683368"/>
              <a:gd name="connsiteX50" fmla="*/ 0 w 11039476"/>
              <a:gd name="connsiteY50" fmla="*/ 3274850 h 6683368"/>
              <a:gd name="connsiteX51" fmla="*/ 0 w 11039476"/>
              <a:gd name="connsiteY51" fmla="*/ 2740181 h 6683368"/>
              <a:gd name="connsiteX52" fmla="*/ 0 w 11039476"/>
              <a:gd name="connsiteY52" fmla="*/ 1938177 h 6683368"/>
              <a:gd name="connsiteX53" fmla="*/ 0 w 11039476"/>
              <a:gd name="connsiteY53" fmla="*/ 1136173 h 6683368"/>
              <a:gd name="connsiteX54" fmla="*/ 0 w 11039476"/>
              <a:gd name="connsiteY54" fmla="*/ 668337 h 6683368"/>
              <a:gd name="connsiteX55" fmla="*/ 0 w 11039476"/>
              <a:gd name="connsiteY55" fmla="*/ 0 h 6683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039476" h="6683368" fill="none" extrusionOk="0">
                <a:moveTo>
                  <a:pt x="0" y="0"/>
                </a:moveTo>
                <a:cubicBezTo>
                  <a:pt x="153003" y="27636"/>
                  <a:pt x="405879" y="23033"/>
                  <a:pt x="689967" y="0"/>
                </a:cubicBezTo>
                <a:cubicBezTo>
                  <a:pt x="974055" y="-23033"/>
                  <a:pt x="1191258" y="27284"/>
                  <a:pt x="1600724" y="0"/>
                </a:cubicBezTo>
                <a:cubicBezTo>
                  <a:pt x="2010190" y="-27284"/>
                  <a:pt x="2097516" y="-3409"/>
                  <a:pt x="2290691" y="0"/>
                </a:cubicBezTo>
                <a:cubicBezTo>
                  <a:pt x="2483866" y="3409"/>
                  <a:pt x="2761338" y="7510"/>
                  <a:pt x="3091053" y="0"/>
                </a:cubicBezTo>
                <a:cubicBezTo>
                  <a:pt x="3420768" y="-7510"/>
                  <a:pt x="3388869" y="-587"/>
                  <a:pt x="3670626" y="0"/>
                </a:cubicBezTo>
                <a:cubicBezTo>
                  <a:pt x="3952383" y="587"/>
                  <a:pt x="4042356" y="20646"/>
                  <a:pt x="4360593" y="0"/>
                </a:cubicBezTo>
                <a:cubicBezTo>
                  <a:pt x="4678830" y="-20646"/>
                  <a:pt x="4637875" y="5587"/>
                  <a:pt x="4719376" y="0"/>
                </a:cubicBezTo>
                <a:cubicBezTo>
                  <a:pt x="4800877" y="-5587"/>
                  <a:pt x="5022850" y="-21282"/>
                  <a:pt x="5298948" y="0"/>
                </a:cubicBezTo>
                <a:cubicBezTo>
                  <a:pt x="5575046" y="21282"/>
                  <a:pt x="5648712" y="-16855"/>
                  <a:pt x="5768126" y="0"/>
                </a:cubicBezTo>
                <a:cubicBezTo>
                  <a:pt x="5887540" y="16855"/>
                  <a:pt x="6052031" y="19446"/>
                  <a:pt x="6237304" y="0"/>
                </a:cubicBezTo>
                <a:cubicBezTo>
                  <a:pt x="6422577" y="-19446"/>
                  <a:pt x="6847222" y="4795"/>
                  <a:pt x="7037666" y="0"/>
                </a:cubicBezTo>
                <a:cubicBezTo>
                  <a:pt x="7228110" y="-4795"/>
                  <a:pt x="7224924" y="875"/>
                  <a:pt x="7396449" y="0"/>
                </a:cubicBezTo>
                <a:cubicBezTo>
                  <a:pt x="7567974" y="-875"/>
                  <a:pt x="7576451" y="-5262"/>
                  <a:pt x="7755232" y="0"/>
                </a:cubicBezTo>
                <a:cubicBezTo>
                  <a:pt x="7934013" y="5262"/>
                  <a:pt x="8157136" y="-6552"/>
                  <a:pt x="8334804" y="0"/>
                </a:cubicBezTo>
                <a:cubicBezTo>
                  <a:pt x="8512472" y="6552"/>
                  <a:pt x="8727278" y="22453"/>
                  <a:pt x="8914377" y="0"/>
                </a:cubicBezTo>
                <a:cubicBezTo>
                  <a:pt x="9101476" y="-22453"/>
                  <a:pt x="9633586" y="-6125"/>
                  <a:pt x="9825134" y="0"/>
                </a:cubicBezTo>
                <a:cubicBezTo>
                  <a:pt x="10016682" y="6125"/>
                  <a:pt x="10172515" y="-13482"/>
                  <a:pt x="10294311" y="0"/>
                </a:cubicBezTo>
                <a:cubicBezTo>
                  <a:pt x="10416107" y="13482"/>
                  <a:pt x="10693458" y="20076"/>
                  <a:pt x="11039476" y="0"/>
                </a:cubicBezTo>
                <a:cubicBezTo>
                  <a:pt x="11003235" y="242209"/>
                  <a:pt x="11053350" y="537012"/>
                  <a:pt x="11039476" y="735170"/>
                </a:cubicBezTo>
                <a:cubicBezTo>
                  <a:pt x="11025603" y="933328"/>
                  <a:pt x="11062068" y="1251283"/>
                  <a:pt x="11039476" y="1403507"/>
                </a:cubicBezTo>
                <a:cubicBezTo>
                  <a:pt x="11016884" y="1555731"/>
                  <a:pt x="11043678" y="1716507"/>
                  <a:pt x="11039476" y="2005010"/>
                </a:cubicBezTo>
                <a:cubicBezTo>
                  <a:pt x="11035274" y="2293513"/>
                  <a:pt x="11025662" y="2429909"/>
                  <a:pt x="11039476" y="2807015"/>
                </a:cubicBezTo>
                <a:cubicBezTo>
                  <a:pt x="11053290" y="3184122"/>
                  <a:pt x="11034309" y="3119762"/>
                  <a:pt x="11039476" y="3408518"/>
                </a:cubicBezTo>
                <a:cubicBezTo>
                  <a:pt x="11044643" y="3697274"/>
                  <a:pt x="11064131" y="3739187"/>
                  <a:pt x="11039476" y="3943187"/>
                </a:cubicBezTo>
                <a:cubicBezTo>
                  <a:pt x="11014821" y="4147187"/>
                  <a:pt x="11019073" y="4334924"/>
                  <a:pt x="11039476" y="4544690"/>
                </a:cubicBezTo>
                <a:cubicBezTo>
                  <a:pt x="11059879" y="4754456"/>
                  <a:pt x="11047808" y="4863439"/>
                  <a:pt x="11039476" y="5146193"/>
                </a:cubicBezTo>
                <a:cubicBezTo>
                  <a:pt x="11031144" y="5428947"/>
                  <a:pt x="11034266" y="5422882"/>
                  <a:pt x="11039476" y="5614029"/>
                </a:cubicBezTo>
                <a:cubicBezTo>
                  <a:pt x="11044686" y="5805176"/>
                  <a:pt x="11077124" y="6263498"/>
                  <a:pt x="11039476" y="6683368"/>
                </a:cubicBezTo>
                <a:cubicBezTo>
                  <a:pt x="10842485" y="6659809"/>
                  <a:pt x="10663744" y="6656630"/>
                  <a:pt x="10459904" y="6683368"/>
                </a:cubicBezTo>
                <a:cubicBezTo>
                  <a:pt x="10256064" y="6710106"/>
                  <a:pt x="10218505" y="6706715"/>
                  <a:pt x="9990726" y="6683368"/>
                </a:cubicBezTo>
                <a:cubicBezTo>
                  <a:pt x="9762947" y="6660021"/>
                  <a:pt x="9509073" y="6651972"/>
                  <a:pt x="9190364" y="6683368"/>
                </a:cubicBezTo>
                <a:cubicBezTo>
                  <a:pt x="8871655" y="6714764"/>
                  <a:pt x="8749981" y="6684204"/>
                  <a:pt x="8500397" y="6683368"/>
                </a:cubicBezTo>
                <a:cubicBezTo>
                  <a:pt x="8250813" y="6682532"/>
                  <a:pt x="8098250" y="6681043"/>
                  <a:pt x="7810429" y="6683368"/>
                </a:cubicBezTo>
                <a:cubicBezTo>
                  <a:pt x="7522608" y="6685693"/>
                  <a:pt x="7247199" y="6722569"/>
                  <a:pt x="7010067" y="6683368"/>
                </a:cubicBezTo>
                <a:cubicBezTo>
                  <a:pt x="6772935" y="6644167"/>
                  <a:pt x="6653926" y="6656582"/>
                  <a:pt x="6430495" y="6683368"/>
                </a:cubicBezTo>
                <a:cubicBezTo>
                  <a:pt x="6207064" y="6710154"/>
                  <a:pt x="5893655" y="6701842"/>
                  <a:pt x="5740528" y="6683368"/>
                </a:cubicBezTo>
                <a:cubicBezTo>
                  <a:pt x="5587401" y="6664894"/>
                  <a:pt x="5492374" y="6696218"/>
                  <a:pt x="5381745" y="6683368"/>
                </a:cubicBezTo>
                <a:cubicBezTo>
                  <a:pt x="5271116" y="6670518"/>
                  <a:pt x="4711979" y="6679850"/>
                  <a:pt x="4470988" y="6683368"/>
                </a:cubicBezTo>
                <a:cubicBezTo>
                  <a:pt x="4229997" y="6686886"/>
                  <a:pt x="4172261" y="6696237"/>
                  <a:pt x="4001810" y="6683368"/>
                </a:cubicBezTo>
                <a:cubicBezTo>
                  <a:pt x="3831359" y="6670499"/>
                  <a:pt x="3613140" y="6717404"/>
                  <a:pt x="3311843" y="6683368"/>
                </a:cubicBezTo>
                <a:cubicBezTo>
                  <a:pt x="3010546" y="6649332"/>
                  <a:pt x="2775679" y="6680914"/>
                  <a:pt x="2401086" y="6683368"/>
                </a:cubicBezTo>
                <a:cubicBezTo>
                  <a:pt x="2026493" y="6685822"/>
                  <a:pt x="1814042" y="6710681"/>
                  <a:pt x="1600724" y="6683368"/>
                </a:cubicBezTo>
                <a:cubicBezTo>
                  <a:pt x="1387406" y="6656055"/>
                  <a:pt x="1204377" y="6672161"/>
                  <a:pt x="910757" y="6683368"/>
                </a:cubicBezTo>
                <a:cubicBezTo>
                  <a:pt x="617137" y="6694575"/>
                  <a:pt x="299047" y="6716376"/>
                  <a:pt x="0" y="6683368"/>
                </a:cubicBezTo>
                <a:cubicBezTo>
                  <a:pt x="12255" y="6445650"/>
                  <a:pt x="-12306" y="6295773"/>
                  <a:pt x="0" y="6015031"/>
                </a:cubicBezTo>
                <a:cubicBezTo>
                  <a:pt x="12306" y="5734289"/>
                  <a:pt x="-21176" y="5694048"/>
                  <a:pt x="0" y="5547195"/>
                </a:cubicBezTo>
                <a:cubicBezTo>
                  <a:pt x="21176" y="5400342"/>
                  <a:pt x="-16566" y="5186239"/>
                  <a:pt x="0" y="5012526"/>
                </a:cubicBezTo>
                <a:cubicBezTo>
                  <a:pt x="16566" y="4838813"/>
                  <a:pt x="581" y="4712674"/>
                  <a:pt x="0" y="4544690"/>
                </a:cubicBezTo>
                <a:cubicBezTo>
                  <a:pt x="-581" y="4376706"/>
                  <a:pt x="-9451" y="4156954"/>
                  <a:pt x="0" y="3809520"/>
                </a:cubicBezTo>
                <a:cubicBezTo>
                  <a:pt x="9451" y="3462086"/>
                  <a:pt x="-23555" y="3393149"/>
                  <a:pt x="0" y="3274850"/>
                </a:cubicBezTo>
                <a:cubicBezTo>
                  <a:pt x="23555" y="3156551"/>
                  <a:pt x="-12885" y="2974679"/>
                  <a:pt x="0" y="2740181"/>
                </a:cubicBezTo>
                <a:cubicBezTo>
                  <a:pt x="12885" y="2505683"/>
                  <a:pt x="-38429" y="2168169"/>
                  <a:pt x="0" y="1938177"/>
                </a:cubicBezTo>
                <a:cubicBezTo>
                  <a:pt x="38429" y="1708185"/>
                  <a:pt x="29484" y="1390103"/>
                  <a:pt x="0" y="1136173"/>
                </a:cubicBezTo>
                <a:cubicBezTo>
                  <a:pt x="-29484" y="882243"/>
                  <a:pt x="-11539" y="891423"/>
                  <a:pt x="0" y="668337"/>
                </a:cubicBezTo>
                <a:cubicBezTo>
                  <a:pt x="11539" y="445251"/>
                  <a:pt x="17534" y="144534"/>
                  <a:pt x="0" y="0"/>
                </a:cubicBezTo>
                <a:close/>
              </a:path>
              <a:path w="11039476" h="6683368" stroke="0" extrusionOk="0">
                <a:moveTo>
                  <a:pt x="0" y="0"/>
                </a:moveTo>
                <a:cubicBezTo>
                  <a:pt x="226864" y="6133"/>
                  <a:pt x="450322" y="25518"/>
                  <a:pt x="800362" y="0"/>
                </a:cubicBezTo>
                <a:cubicBezTo>
                  <a:pt x="1150402" y="-25518"/>
                  <a:pt x="1522297" y="36393"/>
                  <a:pt x="1711119" y="0"/>
                </a:cubicBezTo>
                <a:cubicBezTo>
                  <a:pt x="1899941" y="-36393"/>
                  <a:pt x="2167614" y="-17506"/>
                  <a:pt x="2511481" y="0"/>
                </a:cubicBezTo>
                <a:cubicBezTo>
                  <a:pt x="2855348" y="17506"/>
                  <a:pt x="2957823" y="25156"/>
                  <a:pt x="3201448" y="0"/>
                </a:cubicBezTo>
                <a:cubicBezTo>
                  <a:pt x="3445073" y="-25156"/>
                  <a:pt x="3627318" y="-20093"/>
                  <a:pt x="3891415" y="0"/>
                </a:cubicBezTo>
                <a:cubicBezTo>
                  <a:pt x="4155512" y="20093"/>
                  <a:pt x="4167498" y="-1509"/>
                  <a:pt x="4250198" y="0"/>
                </a:cubicBezTo>
                <a:cubicBezTo>
                  <a:pt x="4332898" y="1509"/>
                  <a:pt x="4537863" y="-18194"/>
                  <a:pt x="4719376" y="0"/>
                </a:cubicBezTo>
                <a:cubicBezTo>
                  <a:pt x="4900889" y="18194"/>
                  <a:pt x="5110965" y="18053"/>
                  <a:pt x="5298948" y="0"/>
                </a:cubicBezTo>
                <a:cubicBezTo>
                  <a:pt x="5486931" y="-18053"/>
                  <a:pt x="5714330" y="-11694"/>
                  <a:pt x="5878521" y="0"/>
                </a:cubicBezTo>
                <a:cubicBezTo>
                  <a:pt x="6042712" y="11694"/>
                  <a:pt x="6465750" y="26544"/>
                  <a:pt x="6789278" y="0"/>
                </a:cubicBezTo>
                <a:cubicBezTo>
                  <a:pt x="7112806" y="-26544"/>
                  <a:pt x="7049708" y="5283"/>
                  <a:pt x="7148061" y="0"/>
                </a:cubicBezTo>
                <a:cubicBezTo>
                  <a:pt x="7246414" y="-5283"/>
                  <a:pt x="7345501" y="14542"/>
                  <a:pt x="7506844" y="0"/>
                </a:cubicBezTo>
                <a:cubicBezTo>
                  <a:pt x="7668187" y="-14542"/>
                  <a:pt x="7783147" y="15449"/>
                  <a:pt x="7865627" y="0"/>
                </a:cubicBezTo>
                <a:cubicBezTo>
                  <a:pt x="7948107" y="-15449"/>
                  <a:pt x="8159099" y="-27443"/>
                  <a:pt x="8445199" y="0"/>
                </a:cubicBezTo>
                <a:cubicBezTo>
                  <a:pt x="8731299" y="27443"/>
                  <a:pt x="8823877" y="15623"/>
                  <a:pt x="9024772" y="0"/>
                </a:cubicBezTo>
                <a:cubicBezTo>
                  <a:pt x="9225667" y="-15623"/>
                  <a:pt x="9603279" y="33152"/>
                  <a:pt x="9825134" y="0"/>
                </a:cubicBezTo>
                <a:cubicBezTo>
                  <a:pt x="10046989" y="-33152"/>
                  <a:pt x="10076726" y="-4942"/>
                  <a:pt x="10183917" y="0"/>
                </a:cubicBezTo>
                <a:cubicBezTo>
                  <a:pt x="10291108" y="4942"/>
                  <a:pt x="10794520" y="-39657"/>
                  <a:pt x="11039476" y="0"/>
                </a:cubicBezTo>
                <a:cubicBezTo>
                  <a:pt x="11021492" y="359185"/>
                  <a:pt x="11063962" y="488566"/>
                  <a:pt x="11039476" y="735170"/>
                </a:cubicBezTo>
                <a:cubicBezTo>
                  <a:pt x="11014991" y="981774"/>
                  <a:pt x="11059374" y="1229647"/>
                  <a:pt x="11039476" y="1403507"/>
                </a:cubicBezTo>
                <a:cubicBezTo>
                  <a:pt x="11019578" y="1577367"/>
                  <a:pt x="11054136" y="1847405"/>
                  <a:pt x="11039476" y="2205511"/>
                </a:cubicBezTo>
                <a:cubicBezTo>
                  <a:pt x="11024816" y="2563617"/>
                  <a:pt x="11038750" y="2833747"/>
                  <a:pt x="11039476" y="3007516"/>
                </a:cubicBezTo>
                <a:cubicBezTo>
                  <a:pt x="11040202" y="3181285"/>
                  <a:pt x="11015417" y="3486767"/>
                  <a:pt x="11039476" y="3609019"/>
                </a:cubicBezTo>
                <a:cubicBezTo>
                  <a:pt x="11063535" y="3731271"/>
                  <a:pt x="11063143" y="4035601"/>
                  <a:pt x="11039476" y="4143688"/>
                </a:cubicBezTo>
                <a:cubicBezTo>
                  <a:pt x="11015809" y="4251775"/>
                  <a:pt x="11028861" y="4608110"/>
                  <a:pt x="11039476" y="4745191"/>
                </a:cubicBezTo>
                <a:cubicBezTo>
                  <a:pt x="11050091" y="4882272"/>
                  <a:pt x="11059712" y="5258137"/>
                  <a:pt x="11039476" y="5547195"/>
                </a:cubicBezTo>
                <a:cubicBezTo>
                  <a:pt x="11019240" y="5836253"/>
                  <a:pt x="11037500" y="6285317"/>
                  <a:pt x="11039476" y="6683368"/>
                </a:cubicBezTo>
                <a:cubicBezTo>
                  <a:pt x="10880461" y="6711044"/>
                  <a:pt x="10551296" y="6708998"/>
                  <a:pt x="10349509" y="6683368"/>
                </a:cubicBezTo>
                <a:cubicBezTo>
                  <a:pt x="10147722" y="6657738"/>
                  <a:pt x="10106542" y="6689807"/>
                  <a:pt x="9990726" y="6683368"/>
                </a:cubicBezTo>
                <a:cubicBezTo>
                  <a:pt x="9874910" y="6676929"/>
                  <a:pt x="9792889" y="6694300"/>
                  <a:pt x="9631943" y="6683368"/>
                </a:cubicBezTo>
                <a:cubicBezTo>
                  <a:pt x="9470997" y="6672436"/>
                  <a:pt x="9237122" y="6667416"/>
                  <a:pt x="9052370" y="6683368"/>
                </a:cubicBezTo>
                <a:cubicBezTo>
                  <a:pt x="8867618" y="6699320"/>
                  <a:pt x="8565475" y="6676852"/>
                  <a:pt x="8141614" y="6683368"/>
                </a:cubicBezTo>
                <a:cubicBezTo>
                  <a:pt x="7717753" y="6689884"/>
                  <a:pt x="7883549" y="6688515"/>
                  <a:pt x="7782831" y="6683368"/>
                </a:cubicBezTo>
                <a:cubicBezTo>
                  <a:pt x="7682113" y="6678221"/>
                  <a:pt x="7175421" y="6645144"/>
                  <a:pt x="6872074" y="6683368"/>
                </a:cubicBezTo>
                <a:cubicBezTo>
                  <a:pt x="6568727" y="6721592"/>
                  <a:pt x="6610260" y="6680721"/>
                  <a:pt x="6513291" y="6683368"/>
                </a:cubicBezTo>
                <a:cubicBezTo>
                  <a:pt x="6416322" y="6686015"/>
                  <a:pt x="5908844" y="6689304"/>
                  <a:pt x="5712929" y="6683368"/>
                </a:cubicBezTo>
                <a:cubicBezTo>
                  <a:pt x="5517014" y="6677432"/>
                  <a:pt x="5286768" y="6655415"/>
                  <a:pt x="5133356" y="6683368"/>
                </a:cubicBezTo>
                <a:cubicBezTo>
                  <a:pt x="4979944" y="6711321"/>
                  <a:pt x="4436591" y="6718507"/>
                  <a:pt x="4222600" y="6683368"/>
                </a:cubicBezTo>
                <a:cubicBezTo>
                  <a:pt x="4008609" y="6648229"/>
                  <a:pt x="3951725" y="6683857"/>
                  <a:pt x="3753422" y="6683368"/>
                </a:cubicBezTo>
                <a:cubicBezTo>
                  <a:pt x="3555119" y="6682879"/>
                  <a:pt x="3523380" y="6699754"/>
                  <a:pt x="3394639" y="6683368"/>
                </a:cubicBezTo>
                <a:cubicBezTo>
                  <a:pt x="3265898" y="6666982"/>
                  <a:pt x="2936154" y="6700796"/>
                  <a:pt x="2815066" y="6683368"/>
                </a:cubicBezTo>
                <a:cubicBezTo>
                  <a:pt x="2693978" y="6665940"/>
                  <a:pt x="2382635" y="6648857"/>
                  <a:pt x="2014704" y="6683368"/>
                </a:cubicBezTo>
                <a:cubicBezTo>
                  <a:pt x="1646773" y="6717879"/>
                  <a:pt x="1631899" y="6677500"/>
                  <a:pt x="1324737" y="6683368"/>
                </a:cubicBezTo>
                <a:cubicBezTo>
                  <a:pt x="1017575" y="6689236"/>
                  <a:pt x="1048020" y="6677977"/>
                  <a:pt x="965954" y="6683368"/>
                </a:cubicBezTo>
                <a:cubicBezTo>
                  <a:pt x="883888" y="6688759"/>
                  <a:pt x="271295" y="6677766"/>
                  <a:pt x="0" y="6683368"/>
                </a:cubicBezTo>
                <a:cubicBezTo>
                  <a:pt x="6562" y="6442904"/>
                  <a:pt x="17669" y="6264352"/>
                  <a:pt x="0" y="6148699"/>
                </a:cubicBezTo>
                <a:cubicBezTo>
                  <a:pt x="-17669" y="6033046"/>
                  <a:pt x="275" y="5768034"/>
                  <a:pt x="0" y="5547195"/>
                </a:cubicBezTo>
                <a:cubicBezTo>
                  <a:pt x="-275" y="5326356"/>
                  <a:pt x="2173" y="5071025"/>
                  <a:pt x="0" y="4945692"/>
                </a:cubicBezTo>
                <a:cubicBezTo>
                  <a:pt x="-2173" y="4820359"/>
                  <a:pt x="11514" y="4513654"/>
                  <a:pt x="0" y="4277356"/>
                </a:cubicBezTo>
                <a:cubicBezTo>
                  <a:pt x="-11514" y="4041058"/>
                  <a:pt x="-7503" y="3833932"/>
                  <a:pt x="0" y="3675852"/>
                </a:cubicBezTo>
                <a:cubicBezTo>
                  <a:pt x="7503" y="3517772"/>
                  <a:pt x="7837" y="3317588"/>
                  <a:pt x="0" y="3141183"/>
                </a:cubicBezTo>
                <a:cubicBezTo>
                  <a:pt x="-7837" y="2964778"/>
                  <a:pt x="20563" y="2712194"/>
                  <a:pt x="0" y="2339179"/>
                </a:cubicBezTo>
                <a:cubicBezTo>
                  <a:pt x="-20563" y="1966164"/>
                  <a:pt x="-4274" y="2032517"/>
                  <a:pt x="0" y="1804509"/>
                </a:cubicBezTo>
                <a:cubicBezTo>
                  <a:pt x="4274" y="1576501"/>
                  <a:pt x="22195" y="1496561"/>
                  <a:pt x="0" y="1336674"/>
                </a:cubicBezTo>
                <a:cubicBezTo>
                  <a:pt x="-22195" y="1176787"/>
                  <a:pt x="25702" y="832153"/>
                  <a:pt x="0" y="601503"/>
                </a:cubicBezTo>
                <a:cubicBezTo>
                  <a:pt x="-25702" y="370853"/>
                  <a:pt x="23088" y="224641"/>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1091136450">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Bonjour ! Je m'appelle Clément </a:t>
            </a:r>
            <a:r>
              <a:rPr lang="fr-FR" i="1" dirty="0">
                <a:latin typeface="Calibri" panose="020F0502020204030204" pitchFamily="34" charset="0"/>
                <a:ea typeface="Calibri" panose="020F0502020204030204" pitchFamily="34" charset="0"/>
                <a:cs typeface="Times New Roman" panose="02020603050405020304" pitchFamily="18" charset="0"/>
              </a:rPr>
              <a:t>et je suis un soldat du régiment de la garde. En fait, je suis plutôt content d'être en service dans mon régiment. En ces temps troublés, il est bon d'avoir un revenu sûr et de pouvoir manger régulièrement. J'ai vraiment de la peine pour les nombreuses personnes qui, dans notre pays, vivent depuis longtemps dans la pauvreté la plus totale et qui ont du mal à trouver l'argent nécessaire pour acheter des choses aussi simples que du pain. Et tous les hommes qui ont perdu leur emploi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suis très heureux d'avoir le droit de monter la garde ici. Je n'ai pas de femme ni d'enfants à charge et je me sens plutôt bien parmi mes camarades.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 y a eu beaucoup d'agitation ces derniers temps et maintenant notre roi a également ordonné aux 1000 hommes qui sont sous le commandement du régiment de Flandre dans le nord de la France de venir à Versailles. Notre roi ne se sent plus tout à fait en sécurité ici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Il est maintenant un peu avant minuit et il y a quatre heures nous avons eu l'alarme. C'est pourquoi je suis ici, bien que j'aurais dû avoir un jour de congé. Tout notre régiment de gardes est ici et nous gardons maintenant l'avant-cour du château tandis que le régiment suisse garde les portes, les escaliers et l'intérieur du château. On dit qu'une foule en colère se rend ici de Paris, notre capitale, à la cour royale de Versailles. Et on dit que les gens se sont armés. On dit qu'ils ont les armes des salles d'exposition de leur mairie, c'est-à-dire des canons, des fusils et autres armes.</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Voilà un de ces moments où je n'aime pas être un soldat de garde. Et je peux les voir arriver maintenant. Pour l'amour de Dieu ! Ils doivent être plusieurs milliers ! Mon fusil est fraîchement huilé et chargé, bien sûr ! Cette nuit pourrait être des plus désagréables. Je ne veux pas tirer sur notre propre peuple !</a:t>
            </a:r>
          </a:p>
          <a:p>
            <a:pPr algn="just">
              <a:lnSpc>
                <a:spcPct val="110000"/>
              </a:lnSpc>
              <a:spcAft>
                <a:spcPts val="300"/>
              </a:spcAft>
            </a:pPr>
            <a:r>
              <a:rPr lang="fr-FR" i="1" dirty="0">
                <a:latin typeface="Calibri" panose="020F0502020204030204" pitchFamily="34" charset="0"/>
                <a:ea typeface="Calibri" panose="020F0502020204030204" pitchFamily="34" charset="0"/>
                <a:cs typeface="Times New Roman" panose="02020603050405020304" pitchFamily="18" charset="0"/>
              </a:rPr>
              <a:t>Je peux entendre leurs voix maintenant. Ce ne sont pas des femmes qui crient là-bas ? Mes camarades gardes! Certains ont l'air perplexe. D'autres commencent à rire. Maintenant, les premiers du train sont arrivés. Que suis-je censé faire maintenant?</a:t>
            </a:r>
          </a:p>
        </p:txBody>
      </p:sp>
    </p:spTree>
    <p:extLst>
      <p:ext uri="{BB962C8B-B14F-4D97-AF65-F5344CB8AC3E}">
        <p14:creationId xmlns:p14="http://schemas.microsoft.com/office/powerpoint/2010/main" val="349639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963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audio>
              <p:cMediaNode vol="80000">
                <p:cTn id="16" fill="hold" display="0">
                  <p:stCondLst>
                    <p:cond delay="indefinite"/>
                  </p:stCondLst>
                  <p:endCondLst>
                    <p:cond evt="onStopAudio" delay="0">
                      <p:tgtEl>
                        <p:sldTgt/>
                      </p:tgtEl>
                    </p:cond>
                  </p:endCondLst>
                </p:cTn>
                <p:tgtEl>
                  <p:spTgt spid="2"/>
                </p:tgtEl>
              </p:cMediaNode>
            </p:audio>
          </p:childTnLst>
        </p:cTn>
      </p:par>
    </p:tnLst>
    <p:bldLst>
      <p:bldP spid="7" grpId="0" animBg="1"/>
      <p:bldP spid="7" grpId="1"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E1-Marie-FR">
            <a:hlinkClick r:id="" action="ppaction://media"/>
            <a:extLst>
              <a:ext uri="{FF2B5EF4-FFF2-40B4-BE49-F238E27FC236}">
                <a16:creationId xmlns:a16="http://schemas.microsoft.com/office/drawing/2014/main" id="{CAD3EC51-2581-5E34-844A-19FC4E631CC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531454" y="4125602"/>
            <a:ext cx="1624217" cy="1624217"/>
          </a:xfrm>
          <a:prstGeom prst="rect">
            <a:avLst/>
          </a:prstGeom>
        </p:spPr>
      </p:pic>
      <p:pic>
        <p:nvPicPr>
          <p:cNvPr id="9" name="Grafik 633" descr="Aquarell, Pinselstrich, Farbe, Abstrakt, Textur, Bürste">
            <a:extLst>
              <a:ext uri="{FF2B5EF4-FFF2-40B4-BE49-F238E27FC236}">
                <a16:creationId xmlns:a16="http://schemas.microsoft.com/office/drawing/2014/main" id="{C38393E8-00E8-4CA7-AD65-BD8C7161165E}"/>
              </a:ext>
            </a:extLst>
          </p:cNvPr>
          <p:cNvPicPr>
            <a:picLocks noChangeAspect="1"/>
          </p:cNvPicPr>
          <p:nvPr/>
        </p:nvPicPr>
        <p:blipFill rotWithShape="1">
          <a:blip r:embed="rId5">
            <a:duotone>
              <a:schemeClr val="bg2">
                <a:shade val="45000"/>
                <a:satMod val="135000"/>
              </a:schemeClr>
              <a:prstClr val="white"/>
            </a:duotone>
            <a:extLst>
              <a:ext uri="{28A0092B-C50C-407E-A947-70E740481C1C}">
                <a14:useLocalDpi xmlns:a14="http://schemas.microsoft.com/office/drawing/2010/main" val="0"/>
              </a:ext>
            </a:extLst>
          </a:blip>
          <a:srcRect/>
          <a:stretch/>
        </p:blipFill>
        <p:spPr bwMode="auto">
          <a:xfrm>
            <a:off x="24219" y="502005"/>
            <a:ext cx="11628164" cy="1080990"/>
          </a:xfrm>
          <a:prstGeom prst="rect">
            <a:avLst/>
          </a:prstGeom>
          <a:noFill/>
          <a:ln>
            <a:noFill/>
          </a:ln>
          <a:extLst>
            <a:ext uri="{53640926-AAD7-44D8-BBD7-CCE9431645EC}">
              <a14:shadowObscured xmlns:a14="http://schemas.microsoft.com/office/drawing/2010/main"/>
            </a:ext>
          </a:extLst>
        </p:spPr>
      </p:pic>
      <p:sp>
        <p:nvSpPr>
          <p:cNvPr id="5" name="Θέση περιεχομένου 4">
            <a:extLst>
              <a:ext uri="{FF2B5EF4-FFF2-40B4-BE49-F238E27FC236}">
                <a16:creationId xmlns:a16="http://schemas.microsoft.com/office/drawing/2014/main" id="{79C6DE5D-98D8-4F3A-AC62-5A2CA0E96C33}"/>
              </a:ext>
            </a:extLst>
          </p:cNvPr>
          <p:cNvSpPr>
            <a:spLocks noGrp="1"/>
          </p:cNvSpPr>
          <p:nvPr>
            <p:ph idx="1"/>
          </p:nvPr>
        </p:nvSpPr>
        <p:spPr>
          <a:xfrm>
            <a:off x="1400374" y="1825624"/>
            <a:ext cx="10565848" cy="4796401"/>
          </a:xfrm>
          <a:noFill/>
        </p:spPr>
        <p:txBody>
          <a:bodyPr>
            <a:noAutofit/>
          </a:bodyPr>
          <a:lstStyle/>
          <a:p>
            <a:pPr marL="0" indent="0">
              <a:lnSpc>
                <a:spcPct val="110000"/>
              </a:lnSpc>
              <a:spcBef>
                <a:spcPts val="0"/>
              </a:spcBef>
              <a:spcAft>
                <a:spcPts val="300"/>
              </a:spcAft>
              <a:buNone/>
            </a:pPr>
            <a:r>
              <a:rPr lang="fr-FR" sz="2400" i="1" dirty="0">
                <a:latin typeface="Calibri" panose="020F0502020204030204" pitchFamily="34" charset="0"/>
                <a:ea typeface="Calibri" panose="020F0502020204030204" pitchFamily="34" charset="0"/>
                <a:cs typeface="Times New Roman" panose="02020603050405020304" pitchFamily="18" charset="0"/>
              </a:rPr>
              <a:t>Oui, c'est bien moi. </a:t>
            </a:r>
            <a:r>
              <a:rPr lang="fr-FR" sz="2400" b="1" i="1" dirty="0">
                <a:latin typeface="Calibri" panose="020F0502020204030204" pitchFamily="34" charset="0"/>
                <a:ea typeface="Calibri" panose="020F0502020204030204" pitchFamily="34" charset="0"/>
                <a:cs typeface="Times New Roman" panose="02020603050405020304" pitchFamily="18" charset="0"/>
              </a:rPr>
              <a:t>Je suis la reine Marie-Antoinette</a:t>
            </a:r>
            <a:r>
              <a:rPr lang="fr-FR" sz="2400" i="1" dirty="0">
                <a:latin typeface="Calibri" panose="020F0502020204030204" pitchFamily="34" charset="0"/>
                <a:ea typeface="Calibri" panose="020F0502020204030204" pitchFamily="34" charset="0"/>
                <a:cs typeface="Times New Roman" panose="02020603050405020304" pitchFamily="18" charset="0"/>
              </a:rPr>
              <a:t>. Les gens pensent que c'est si facile de jouer la reine, mais ils ont tort. Rien que des règles et du cérémonial. Apparemment, rester naturelle est un crime</a:t>
            </a:r>
            <a:r>
              <a:rPr lang="fr-FR" sz="2400" i="1" dirty="0">
                <a:effectLst/>
                <a:latin typeface="Calibri" panose="020F0502020204030204" pitchFamily="34" charset="0"/>
                <a:ea typeface="Calibri" panose="020F0502020204030204" pitchFamily="34" charset="0"/>
                <a:cs typeface="Times New Roman" panose="02020603050405020304" pitchFamily="18" charset="0"/>
              </a:rPr>
              <a:t>.</a:t>
            </a:r>
          </a:p>
        </p:txBody>
      </p:sp>
      <p:pic>
        <p:nvPicPr>
          <p:cNvPr id="14" name="Εικόνα 13">
            <a:extLst>
              <a:ext uri="{FF2B5EF4-FFF2-40B4-BE49-F238E27FC236}">
                <a16:creationId xmlns:a16="http://schemas.microsoft.com/office/drawing/2014/main" id="{6AD8B488-124B-41AC-9CE7-0070747347B2}"/>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41209" y="1825624"/>
            <a:ext cx="1152525" cy="1731645"/>
          </a:xfrm>
          <a:prstGeom prst="rect">
            <a:avLst/>
          </a:prstGeom>
          <a:noFill/>
        </p:spPr>
      </p:pic>
      <p:sp>
        <p:nvSpPr>
          <p:cNvPr id="4" name="Τίτλος 3">
            <a:extLst>
              <a:ext uri="{FF2B5EF4-FFF2-40B4-BE49-F238E27FC236}">
                <a16:creationId xmlns:a16="http://schemas.microsoft.com/office/drawing/2014/main" id="{7063FF32-E3FD-4B21-B2DD-08C030F1628A}"/>
              </a:ext>
            </a:extLst>
          </p:cNvPr>
          <p:cNvSpPr>
            <a:spLocks noGrp="1"/>
          </p:cNvSpPr>
          <p:nvPr>
            <p:ph type="title"/>
          </p:nvPr>
        </p:nvSpPr>
        <p:spPr>
          <a:noFill/>
        </p:spPr>
        <p:txBody>
          <a:bodyPr>
            <a:normAutofit fontScale="90000"/>
          </a:bodyPr>
          <a:lstStyle/>
          <a:p>
            <a:r>
              <a:rPr lang="fr-FR" dirty="0"/>
              <a:t>Personne 4: Marie Antoinette, </a:t>
            </a:r>
            <a:r>
              <a:rPr lang="fr-FR" sz="4000" dirty="0"/>
              <a:t>reine de France</a:t>
            </a:r>
            <a:endParaRPr lang="fr-FR" dirty="0"/>
          </a:p>
        </p:txBody>
      </p:sp>
      <p:sp>
        <p:nvSpPr>
          <p:cNvPr id="8" name="pop-up" descr="Click here for pop up information.">
            <a:extLst>
              <a:ext uri="{FF2B5EF4-FFF2-40B4-BE49-F238E27FC236}">
                <a16:creationId xmlns:a16="http://schemas.microsoft.com/office/drawing/2014/main" id="{C5011CD4-3440-49EF-BB9D-B1B1FA8B3329}"/>
              </a:ext>
            </a:extLst>
          </p:cNvPr>
          <p:cNvSpPr/>
          <p:nvPr/>
        </p:nvSpPr>
        <p:spPr>
          <a:xfrm>
            <a:off x="11214198" y="3559735"/>
            <a:ext cx="863502"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2" name="pop-up" descr="Click here for pop up information.">
            <a:extLst>
              <a:ext uri="{FF2B5EF4-FFF2-40B4-BE49-F238E27FC236}">
                <a16:creationId xmlns:a16="http://schemas.microsoft.com/office/drawing/2014/main" id="{165717F6-3D21-48B3-9EE5-5CB5943AA675}"/>
              </a:ext>
            </a:extLst>
          </p:cNvPr>
          <p:cNvSpPr/>
          <p:nvPr/>
        </p:nvSpPr>
        <p:spPr>
          <a:xfrm>
            <a:off x="11080668" y="5043680"/>
            <a:ext cx="88555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1" name="TextBox 10">
            <a:extLst>
              <a:ext uri="{FF2B5EF4-FFF2-40B4-BE49-F238E27FC236}">
                <a16:creationId xmlns:a16="http://schemas.microsoft.com/office/drawing/2014/main" id="{6F709CD9-4A6A-4F81-84E0-CE8C0602145A}"/>
              </a:ext>
            </a:extLst>
          </p:cNvPr>
          <p:cNvSpPr txBox="1"/>
          <p:nvPr/>
        </p:nvSpPr>
        <p:spPr>
          <a:xfrm>
            <a:off x="539617" y="431028"/>
            <a:ext cx="9931738" cy="6252481"/>
          </a:xfrm>
          <a:custGeom>
            <a:avLst/>
            <a:gdLst>
              <a:gd name="connsiteX0" fmla="*/ 0 w 9931738"/>
              <a:gd name="connsiteY0" fmla="*/ 0 h 6252481"/>
              <a:gd name="connsiteX1" fmla="*/ 463481 w 9931738"/>
              <a:gd name="connsiteY1" fmla="*/ 0 h 6252481"/>
              <a:gd name="connsiteX2" fmla="*/ 926962 w 9931738"/>
              <a:gd name="connsiteY2" fmla="*/ 0 h 6252481"/>
              <a:gd name="connsiteX3" fmla="*/ 1390443 w 9931738"/>
              <a:gd name="connsiteY3" fmla="*/ 0 h 6252481"/>
              <a:gd name="connsiteX4" fmla="*/ 2052559 w 9931738"/>
              <a:gd name="connsiteY4" fmla="*/ 0 h 6252481"/>
              <a:gd name="connsiteX5" fmla="*/ 2714675 w 9931738"/>
              <a:gd name="connsiteY5" fmla="*/ 0 h 6252481"/>
              <a:gd name="connsiteX6" fmla="*/ 3078839 w 9931738"/>
              <a:gd name="connsiteY6" fmla="*/ 0 h 6252481"/>
              <a:gd name="connsiteX7" fmla="*/ 3641637 w 9931738"/>
              <a:gd name="connsiteY7" fmla="*/ 0 h 6252481"/>
              <a:gd name="connsiteX8" fmla="*/ 4005801 w 9931738"/>
              <a:gd name="connsiteY8" fmla="*/ 0 h 6252481"/>
              <a:gd name="connsiteX9" fmla="*/ 4369965 w 9931738"/>
              <a:gd name="connsiteY9" fmla="*/ 0 h 6252481"/>
              <a:gd name="connsiteX10" fmla="*/ 5131398 w 9931738"/>
              <a:gd name="connsiteY10" fmla="*/ 0 h 6252481"/>
              <a:gd name="connsiteX11" fmla="*/ 5892831 w 9931738"/>
              <a:gd name="connsiteY11" fmla="*/ 0 h 6252481"/>
              <a:gd name="connsiteX12" fmla="*/ 6455630 w 9931738"/>
              <a:gd name="connsiteY12" fmla="*/ 0 h 6252481"/>
              <a:gd name="connsiteX13" fmla="*/ 6919111 w 9931738"/>
              <a:gd name="connsiteY13" fmla="*/ 0 h 6252481"/>
              <a:gd name="connsiteX14" fmla="*/ 7481909 w 9931738"/>
              <a:gd name="connsiteY14" fmla="*/ 0 h 6252481"/>
              <a:gd name="connsiteX15" fmla="*/ 8243343 w 9931738"/>
              <a:gd name="connsiteY15" fmla="*/ 0 h 6252481"/>
              <a:gd name="connsiteX16" fmla="*/ 8706824 w 9931738"/>
              <a:gd name="connsiteY16" fmla="*/ 0 h 6252481"/>
              <a:gd name="connsiteX17" fmla="*/ 9931738 w 9931738"/>
              <a:gd name="connsiteY17" fmla="*/ 0 h 6252481"/>
              <a:gd name="connsiteX18" fmla="*/ 9931738 w 9931738"/>
              <a:gd name="connsiteY18" fmla="*/ 819770 h 6252481"/>
              <a:gd name="connsiteX19" fmla="*/ 9931738 w 9931738"/>
              <a:gd name="connsiteY19" fmla="*/ 1577015 h 6252481"/>
              <a:gd name="connsiteX20" fmla="*/ 9931738 w 9931738"/>
              <a:gd name="connsiteY20" fmla="*/ 2271735 h 6252481"/>
              <a:gd name="connsiteX21" fmla="*/ 9931738 w 9931738"/>
              <a:gd name="connsiteY21" fmla="*/ 2966455 h 6252481"/>
              <a:gd name="connsiteX22" fmla="*/ 9931738 w 9931738"/>
              <a:gd name="connsiteY22" fmla="*/ 3723700 h 6252481"/>
              <a:gd name="connsiteX23" fmla="*/ 9931738 w 9931738"/>
              <a:gd name="connsiteY23" fmla="*/ 4230845 h 6252481"/>
              <a:gd name="connsiteX24" fmla="*/ 9931738 w 9931738"/>
              <a:gd name="connsiteY24" fmla="*/ 4863041 h 6252481"/>
              <a:gd name="connsiteX25" fmla="*/ 9931738 w 9931738"/>
              <a:gd name="connsiteY25" fmla="*/ 5620286 h 6252481"/>
              <a:gd name="connsiteX26" fmla="*/ 9931738 w 9931738"/>
              <a:gd name="connsiteY26" fmla="*/ 6252481 h 6252481"/>
              <a:gd name="connsiteX27" fmla="*/ 9368940 w 9931738"/>
              <a:gd name="connsiteY27" fmla="*/ 6252481 h 6252481"/>
              <a:gd name="connsiteX28" fmla="*/ 8806141 w 9931738"/>
              <a:gd name="connsiteY28" fmla="*/ 6252481 h 6252481"/>
              <a:gd name="connsiteX29" fmla="*/ 8044708 w 9931738"/>
              <a:gd name="connsiteY29" fmla="*/ 6252481 h 6252481"/>
              <a:gd name="connsiteX30" fmla="*/ 7581227 w 9931738"/>
              <a:gd name="connsiteY30" fmla="*/ 6252481 h 6252481"/>
              <a:gd name="connsiteX31" fmla="*/ 7018428 w 9931738"/>
              <a:gd name="connsiteY31" fmla="*/ 6252481 h 6252481"/>
              <a:gd name="connsiteX32" fmla="*/ 6157678 w 9931738"/>
              <a:gd name="connsiteY32" fmla="*/ 6252481 h 6252481"/>
              <a:gd name="connsiteX33" fmla="*/ 5694196 w 9931738"/>
              <a:gd name="connsiteY33" fmla="*/ 6252481 h 6252481"/>
              <a:gd name="connsiteX34" fmla="*/ 4833446 w 9931738"/>
              <a:gd name="connsiteY34" fmla="*/ 6252481 h 6252481"/>
              <a:gd name="connsiteX35" fmla="*/ 4072013 w 9931738"/>
              <a:gd name="connsiteY35" fmla="*/ 6252481 h 6252481"/>
              <a:gd name="connsiteX36" fmla="*/ 3509214 w 9931738"/>
              <a:gd name="connsiteY36" fmla="*/ 6252481 h 6252481"/>
              <a:gd name="connsiteX37" fmla="*/ 2847098 w 9931738"/>
              <a:gd name="connsiteY37" fmla="*/ 6252481 h 6252481"/>
              <a:gd name="connsiteX38" fmla="*/ 2184982 w 9931738"/>
              <a:gd name="connsiteY38" fmla="*/ 6252481 h 6252481"/>
              <a:gd name="connsiteX39" fmla="*/ 1324232 w 9931738"/>
              <a:gd name="connsiteY39" fmla="*/ 6252481 h 6252481"/>
              <a:gd name="connsiteX40" fmla="*/ 960068 w 9931738"/>
              <a:gd name="connsiteY40" fmla="*/ 6252481 h 6252481"/>
              <a:gd name="connsiteX41" fmla="*/ 0 w 9931738"/>
              <a:gd name="connsiteY41" fmla="*/ 6252481 h 6252481"/>
              <a:gd name="connsiteX42" fmla="*/ 0 w 9931738"/>
              <a:gd name="connsiteY42" fmla="*/ 5557761 h 6252481"/>
              <a:gd name="connsiteX43" fmla="*/ 0 w 9931738"/>
              <a:gd name="connsiteY43" fmla="*/ 4800516 h 6252481"/>
              <a:gd name="connsiteX44" fmla="*/ 0 w 9931738"/>
              <a:gd name="connsiteY44" fmla="*/ 3980746 h 6252481"/>
              <a:gd name="connsiteX45" fmla="*/ 0 w 9931738"/>
              <a:gd name="connsiteY45" fmla="*/ 3160977 h 6252481"/>
              <a:gd name="connsiteX46" fmla="*/ 0 w 9931738"/>
              <a:gd name="connsiteY46" fmla="*/ 2528781 h 6252481"/>
              <a:gd name="connsiteX47" fmla="*/ 0 w 9931738"/>
              <a:gd name="connsiteY47" fmla="*/ 1896586 h 6252481"/>
              <a:gd name="connsiteX48" fmla="*/ 0 w 9931738"/>
              <a:gd name="connsiteY48" fmla="*/ 1076816 h 6252481"/>
              <a:gd name="connsiteX49" fmla="*/ 0 w 9931738"/>
              <a:gd name="connsiteY49" fmla="*/ 0 h 62524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Lst>
            <a:rect l="l" t="t" r="r" b="b"/>
            <a:pathLst>
              <a:path w="9931738" h="6252481" fill="none" extrusionOk="0">
                <a:moveTo>
                  <a:pt x="0" y="0"/>
                </a:moveTo>
                <a:cubicBezTo>
                  <a:pt x="216586" y="858"/>
                  <a:pt x="363565" y="9240"/>
                  <a:pt x="463481" y="0"/>
                </a:cubicBezTo>
                <a:cubicBezTo>
                  <a:pt x="563397" y="-9240"/>
                  <a:pt x="772786" y="16394"/>
                  <a:pt x="926962" y="0"/>
                </a:cubicBezTo>
                <a:cubicBezTo>
                  <a:pt x="1081138" y="-16394"/>
                  <a:pt x="1251255" y="21604"/>
                  <a:pt x="1390443" y="0"/>
                </a:cubicBezTo>
                <a:cubicBezTo>
                  <a:pt x="1529631" y="-21604"/>
                  <a:pt x="1763370" y="65"/>
                  <a:pt x="2052559" y="0"/>
                </a:cubicBezTo>
                <a:cubicBezTo>
                  <a:pt x="2341748" y="-65"/>
                  <a:pt x="2459754" y="-19649"/>
                  <a:pt x="2714675" y="0"/>
                </a:cubicBezTo>
                <a:cubicBezTo>
                  <a:pt x="2969596" y="19649"/>
                  <a:pt x="2930653" y="-9337"/>
                  <a:pt x="3078839" y="0"/>
                </a:cubicBezTo>
                <a:cubicBezTo>
                  <a:pt x="3227025" y="9337"/>
                  <a:pt x="3508362" y="-21745"/>
                  <a:pt x="3641637" y="0"/>
                </a:cubicBezTo>
                <a:cubicBezTo>
                  <a:pt x="3774912" y="21745"/>
                  <a:pt x="3830203" y="-2535"/>
                  <a:pt x="4005801" y="0"/>
                </a:cubicBezTo>
                <a:cubicBezTo>
                  <a:pt x="4181399" y="2535"/>
                  <a:pt x="4278073" y="2879"/>
                  <a:pt x="4369965" y="0"/>
                </a:cubicBezTo>
                <a:cubicBezTo>
                  <a:pt x="4461857" y="-2879"/>
                  <a:pt x="4764780" y="-18609"/>
                  <a:pt x="5131398" y="0"/>
                </a:cubicBezTo>
                <a:cubicBezTo>
                  <a:pt x="5498016" y="18609"/>
                  <a:pt x="5583585" y="22287"/>
                  <a:pt x="5892831" y="0"/>
                </a:cubicBezTo>
                <a:cubicBezTo>
                  <a:pt x="6202077" y="-22287"/>
                  <a:pt x="6315013" y="21855"/>
                  <a:pt x="6455630" y="0"/>
                </a:cubicBezTo>
                <a:cubicBezTo>
                  <a:pt x="6596247" y="-21855"/>
                  <a:pt x="6796452" y="9858"/>
                  <a:pt x="6919111" y="0"/>
                </a:cubicBezTo>
                <a:cubicBezTo>
                  <a:pt x="7041770" y="-9858"/>
                  <a:pt x="7344436" y="6213"/>
                  <a:pt x="7481909" y="0"/>
                </a:cubicBezTo>
                <a:cubicBezTo>
                  <a:pt x="7619382" y="-6213"/>
                  <a:pt x="8030428" y="-26478"/>
                  <a:pt x="8243343" y="0"/>
                </a:cubicBezTo>
                <a:cubicBezTo>
                  <a:pt x="8456258" y="26478"/>
                  <a:pt x="8596651" y="14012"/>
                  <a:pt x="8706824" y="0"/>
                </a:cubicBezTo>
                <a:cubicBezTo>
                  <a:pt x="8816997" y="-14012"/>
                  <a:pt x="9537932" y="-13868"/>
                  <a:pt x="9931738" y="0"/>
                </a:cubicBezTo>
                <a:cubicBezTo>
                  <a:pt x="9895304" y="249658"/>
                  <a:pt x="9926727" y="455326"/>
                  <a:pt x="9931738" y="819770"/>
                </a:cubicBezTo>
                <a:cubicBezTo>
                  <a:pt x="9936750" y="1184214"/>
                  <a:pt x="9916955" y="1381467"/>
                  <a:pt x="9931738" y="1577015"/>
                </a:cubicBezTo>
                <a:cubicBezTo>
                  <a:pt x="9946521" y="1772564"/>
                  <a:pt x="9957759" y="2016997"/>
                  <a:pt x="9931738" y="2271735"/>
                </a:cubicBezTo>
                <a:cubicBezTo>
                  <a:pt x="9905717" y="2526473"/>
                  <a:pt x="9903038" y="2777918"/>
                  <a:pt x="9931738" y="2966455"/>
                </a:cubicBezTo>
                <a:cubicBezTo>
                  <a:pt x="9960438" y="3154992"/>
                  <a:pt x="9948362" y="3492708"/>
                  <a:pt x="9931738" y="3723700"/>
                </a:cubicBezTo>
                <a:cubicBezTo>
                  <a:pt x="9915114" y="3954692"/>
                  <a:pt x="9924989" y="4000566"/>
                  <a:pt x="9931738" y="4230845"/>
                </a:cubicBezTo>
                <a:cubicBezTo>
                  <a:pt x="9938487" y="4461124"/>
                  <a:pt x="9955315" y="4728109"/>
                  <a:pt x="9931738" y="4863041"/>
                </a:cubicBezTo>
                <a:cubicBezTo>
                  <a:pt x="9908161" y="4997973"/>
                  <a:pt x="9969578" y="5348207"/>
                  <a:pt x="9931738" y="5620286"/>
                </a:cubicBezTo>
                <a:cubicBezTo>
                  <a:pt x="9893898" y="5892366"/>
                  <a:pt x="9936746" y="5994873"/>
                  <a:pt x="9931738" y="6252481"/>
                </a:cubicBezTo>
                <a:cubicBezTo>
                  <a:pt x="9804643" y="6229137"/>
                  <a:pt x="9556865" y="6257240"/>
                  <a:pt x="9368940" y="6252481"/>
                </a:cubicBezTo>
                <a:cubicBezTo>
                  <a:pt x="9181015" y="6247722"/>
                  <a:pt x="9013348" y="6276620"/>
                  <a:pt x="8806141" y="6252481"/>
                </a:cubicBezTo>
                <a:cubicBezTo>
                  <a:pt x="8598934" y="6228342"/>
                  <a:pt x="8415526" y="6255239"/>
                  <a:pt x="8044708" y="6252481"/>
                </a:cubicBezTo>
                <a:cubicBezTo>
                  <a:pt x="7673890" y="6249723"/>
                  <a:pt x="7794254" y="6260359"/>
                  <a:pt x="7581227" y="6252481"/>
                </a:cubicBezTo>
                <a:cubicBezTo>
                  <a:pt x="7368200" y="6244603"/>
                  <a:pt x="7209686" y="6228885"/>
                  <a:pt x="7018428" y="6252481"/>
                </a:cubicBezTo>
                <a:cubicBezTo>
                  <a:pt x="6827170" y="6276077"/>
                  <a:pt x="6345225" y="6210465"/>
                  <a:pt x="6157678" y="6252481"/>
                </a:cubicBezTo>
                <a:cubicBezTo>
                  <a:pt x="5970131" y="6294498"/>
                  <a:pt x="5826643" y="6269492"/>
                  <a:pt x="5694196" y="6252481"/>
                </a:cubicBezTo>
                <a:cubicBezTo>
                  <a:pt x="5561749" y="6235470"/>
                  <a:pt x="5010136" y="6245151"/>
                  <a:pt x="4833446" y="6252481"/>
                </a:cubicBezTo>
                <a:cubicBezTo>
                  <a:pt x="4656756" y="6259812"/>
                  <a:pt x="4294700" y="6280579"/>
                  <a:pt x="4072013" y="6252481"/>
                </a:cubicBezTo>
                <a:cubicBezTo>
                  <a:pt x="3849326" y="6224383"/>
                  <a:pt x="3729182" y="6247952"/>
                  <a:pt x="3509214" y="6252481"/>
                </a:cubicBezTo>
                <a:cubicBezTo>
                  <a:pt x="3289246" y="6257010"/>
                  <a:pt x="3114085" y="6231495"/>
                  <a:pt x="2847098" y="6252481"/>
                </a:cubicBezTo>
                <a:cubicBezTo>
                  <a:pt x="2580111" y="6273467"/>
                  <a:pt x="2458895" y="6239714"/>
                  <a:pt x="2184982" y="6252481"/>
                </a:cubicBezTo>
                <a:cubicBezTo>
                  <a:pt x="1911069" y="6265248"/>
                  <a:pt x="1559320" y="6241529"/>
                  <a:pt x="1324232" y="6252481"/>
                </a:cubicBezTo>
                <a:cubicBezTo>
                  <a:pt x="1089144" y="6263434"/>
                  <a:pt x="1090765" y="6266427"/>
                  <a:pt x="960068" y="6252481"/>
                </a:cubicBezTo>
                <a:cubicBezTo>
                  <a:pt x="829371" y="6238535"/>
                  <a:pt x="378149" y="6288346"/>
                  <a:pt x="0" y="6252481"/>
                </a:cubicBezTo>
                <a:cubicBezTo>
                  <a:pt x="28266" y="5940101"/>
                  <a:pt x="9672" y="5875196"/>
                  <a:pt x="0" y="5557761"/>
                </a:cubicBezTo>
                <a:cubicBezTo>
                  <a:pt x="-9672" y="5240326"/>
                  <a:pt x="14135" y="5139255"/>
                  <a:pt x="0" y="4800516"/>
                </a:cubicBezTo>
                <a:cubicBezTo>
                  <a:pt x="-14135" y="4461777"/>
                  <a:pt x="13289" y="4386567"/>
                  <a:pt x="0" y="3980746"/>
                </a:cubicBezTo>
                <a:cubicBezTo>
                  <a:pt x="-13289" y="3574925"/>
                  <a:pt x="10468" y="3567624"/>
                  <a:pt x="0" y="3160977"/>
                </a:cubicBezTo>
                <a:cubicBezTo>
                  <a:pt x="-10468" y="2754330"/>
                  <a:pt x="2321" y="2698485"/>
                  <a:pt x="0" y="2528781"/>
                </a:cubicBezTo>
                <a:cubicBezTo>
                  <a:pt x="-2321" y="2359077"/>
                  <a:pt x="-9520" y="2162909"/>
                  <a:pt x="0" y="1896586"/>
                </a:cubicBezTo>
                <a:cubicBezTo>
                  <a:pt x="9520" y="1630264"/>
                  <a:pt x="-1864" y="1278592"/>
                  <a:pt x="0" y="1076816"/>
                </a:cubicBezTo>
                <a:cubicBezTo>
                  <a:pt x="1864" y="875040"/>
                  <a:pt x="27026" y="502738"/>
                  <a:pt x="0" y="0"/>
                </a:cubicBezTo>
                <a:close/>
              </a:path>
              <a:path w="9931738" h="6252481" stroke="0" extrusionOk="0">
                <a:moveTo>
                  <a:pt x="0" y="0"/>
                </a:moveTo>
                <a:cubicBezTo>
                  <a:pt x="147906" y="19398"/>
                  <a:pt x="266499" y="19717"/>
                  <a:pt x="463481" y="0"/>
                </a:cubicBezTo>
                <a:cubicBezTo>
                  <a:pt x="660463" y="-19717"/>
                  <a:pt x="728376" y="-22909"/>
                  <a:pt x="926962" y="0"/>
                </a:cubicBezTo>
                <a:cubicBezTo>
                  <a:pt x="1125548" y="22909"/>
                  <a:pt x="1167777" y="-1103"/>
                  <a:pt x="1390443" y="0"/>
                </a:cubicBezTo>
                <a:cubicBezTo>
                  <a:pt x="1613109" y="1103"/>
                  <a:pt x="1874061" y="35244"/>
                  <a:pt x="2251194" y="0"/>
                </a:cubicBezTo>
                <a:cubicBezTo>
                  <a:pt x="2628327" y="-35244"/>
                  <a:pt x="2580998" y="20009"/>
                  <a:pt x="2714675" y="0"/>
                </a:cubicBezTo>
                <a:cubicBezTo>
                  <a:pt x="2848352" y="-20009"/>
                  <a:pt x="3002730" y="16854"/>
                  <a:pt x="3078839" y="0"/>
                </a:cubicBezTo>
                <a:cubicBezTo>
                  <a:pt x="3154948" y="-16854"/>
                  <a:pt x="3454875" y="4079"/>
                  <a:pt x="3641637" y="0"/>
                </a:cubicBezTo>
                <a:cubicBezTo>
                  <a:pt x="3828399" y="-4079"/>
                  <a:pt x="4045524" y="33627"/>
                  <a:pt x="4403071" y="0"/>
                </a:cubicBezTo>
                <a:cubicBezTo>
                  <a:pt x="4760618" y="-33627"/>
                  <a:pt x="4880575" y="34835"/>
                  <a:pt x="5164504" y="0"/>
                </a:cubicBezTo>
                <a:cubicBezTo>
                  <a:pt x="5448433" y="-34835"/>
                  <a:pt x="5399083" y="11882"/>
                  <a:pt x="5528667" y="0"/>
                </a:cubicBezTo>
                <a:cubicBezTo>
                  <a:pt x="5658251" y="-11882"/>
                  <a:pt x="5774086" y="9373"/>
                  <a:pt x="5992149" y="0"/>
                </a:cubicBezTo>
                <a:cubicBezTo>
                  <a:pt x="6210212" y="-9373"/>
                  <a:pt x="6246273" y="8988"/>
                  <a:pt x="6356312" y="0"/>
                </a:cubicBezTo>
                <a:cubicBezTo>
                  <a:pt x="6466351" y="-8988"/>
                  <a:pt x="6698466" y="11869"/>
                  <a:pt x="6919111" y="0"/>
                </a:cubicBezTo>
                <a:cubicBezTo>
                  <a:pt x="7139756" y="-11869"/>
                  <a:pt x="7210089" y="-21444"/>
                  <a:pt x="7481909" y="0"/>
                </a:cubicBezTo>
                <a:cubicBezTo>
                  <a:pt x="7753729" y="21444"/>
                  <a:pt x="7766062" y="14157"/>
                  <a:pt x="8044708" y="0"/>
                </a:cubicBezTo>
                <a:cubicBezTo>
                  <a:pt x="8323354" y="-14157"/>
                  <a:pt x="8438086" y="14426"/>
                  <a:pt x="8706824" y="0"/>
                </a:cubicBezTo>
                <a:cubicBezTo>
                  <a:pt x="8975562" y="-14426"/>
                  <a:pt x="8975493" y="-16526"/>
                  <a:pt x="9170305" y="0"/>
                </a:cubicBezTo>
                <a:cubicBezTo>
                  <a:pt x="9365117" y="16526"/>
                  <a:pt x="9734701" y="-29944"/>
                  <a:pt x="9931738" y="0"/>
                </a:cubicBezTo>
                <a:cubicBezTo>
                  <a:pt x="9929602" y="292765"/>
                  <a:pt x="9945441" y="567905"/>
                  <a:pt x="9931738" y="819770"/>
                </a:cubicBezTo>
                <a:cubicBezTo>
                  <a:pt x="9918036" y="1071635"/>
                  <a:pt x="9944964" y="1309494"/>
                  <a:pt x="9931738" y="1577015"/>
                </a:cubicBezTo>
                <a:cubicBezTo>
                  <a:pt x="9918512" y="1844536"/>
                  <a:pt x="9960200" y="2148234"/>
                  <a:pt x="9931738" y="2396784"/>
                </a:cubicBezTo>
                <a:cubicBezTo>
                  <a:pt x="9903276" y="2645334"/>
                  <a:pt x="9937189" y="2814303"/>
                  <a:pt x="9931738" y="3028980"/>
                </a:cubicBezTo>
                <a:cubicBezTo>
                  <a:pt x="9926287" y="3243657"/>
                  <a:pt x="9965294" y="3663515"/>
                  <a:pt x="9931738" y="3848749"/>
                </a:cubicBezTo>
                <a:cubicBezTo>
                  <a:pt x="9898182" y="4033983"/>
                  <a:pt x="9955989" y="4340850"/>
                  <a:pt x="9931738" y="4543470"/>
                </a:cubicBezTo>
                <a:cubicBezTo>
                  <a:pt x="9907487" y="4746090"/>
                  <a:pt x="9956291" y="5084136"/>
                  <a:pt x="9931738" y="5238190"/>
                </a:cubicBezTo>
                <a:cubicBezTo>
                  <a:pt x="9907185" y="5392244"/>
                  <a:pt x="9894523" y="5769009"/>
                  <a:pt x="9931738" y="6252481"/>
                </a:cubicBezTo>
                <a:cubicBezTo>
                  <a:pt x="9610105" y="6215980"/>
                  <a:pt x="9454029" y="6246566"/>
                  <a:pt x="9170305" y="6252481"/>
                </a:cubicBezTo>
                <a:cubicBezTo>
                  <a:pt x="8886581" y="6258396"/>
                  <a:pt x="8893998" y="6259702"/>
                  <a:pt x="8806141" y="6252481"/>
                </a:cubicBezTo>
                <a:cubicBezTo>
                  <a:pt x="8718284" y="6245260"/>
                  <a:pt x="8452190" y="6236820"/>
                  <a:pt x="8342660" y="6252481"/>
                </a:cubicBezTo>
                <a:cubicBezTo>
                  <a:pt x="8233130" y="6268142"/>
                  <a:pt x="7859382" y="6265911"/>
                  <a:pt x="7680544" y="6252481"/>
                </a:cubicBezTo>
                <a:cubicBezTo>
                  <a:pt x="7501706" y="6239051"/>
                  <a:pt x="7219156" y="6222722"/>
                  <a:pt x="7018428" y="6252481"/>
                </a:cubicBezTo>
                <a:cubicBezTo>
                  <a:pt x="6817700" y="6282240"/>
                  <a:pt x="6533859" y="6241414"/>
                  <a:pt x="6256995" y="6252481"/>
                </a:cubicBezTo>
                <a:cubicBezTo>
                  <a:pt x="5980131" y="6263548"/>
                  <a:pt x="5747024" y="6232008"/>
                  <a:pt x="5594879" y="6252481"/>
                </a:cubicBezTo>
                <a:cubicBezTo>
                  <a:pt x="5442734" y="6272954"/>
                  <a:pt x="5093467" y="6242984"/>
                  <a:pt x="4932763" y="6252481"/>
                </a:cubicBezTo>
                <a:cubicBezTo>
                  <a:pt x="4772059" y="6261978"/>
                  <a:pt x="4490374" y="6232602"/>
                  <a:pt x="4072013" y="6252481"/>
                </a:cubicBezTo>
                <a:cubicBezTo>
                  <a:pt x="3653652" y="6272361"/>
                  <a:pt x="3553857" y="6228493"/>
                  <a:pt x="3409897" y="6252481"/>
                </a:cubicBezTo>
                <a:cubicBezTo>
                  <a:pt x="3265937" y="6276469"/>
                  <a:pt x="2935072" y="6294653"/>
                  <a:pt x="2549146" y="6252481"/>
                </a:cubicBezTo>
                <a:cubicBezTo>
                  <a:pt x="2163220" y="6210309"/>
                  <a:pt x="2118050" y="6285461"/>
                  <a:pt x="1787713" y="6252481"/>
                </a:cubicBezTo>
                <a:cubicBezTo>
                  <a:pt x="1457376" y="6219501"/>
                  <a:pt x="1233817" y="6278833"/>
                  <a:pt x="926962" y="6252481"/>
                </a:cubicBezTo>
                <a:cubicBezTo>
                  <a:pt x="620107" y="6226129"/>
                  <a:pt x="255101" y="6223658"/>
                  <a:pt x="0" y="6252481"/>
                </a:cubicBezTo>
                <a:cubicBezTo>
                  <a:pt x="29443" y="6048976"/>
                  <a:pt x="14235" y="5844520"/>
                  <a:pt x="0" y="5557761"/>
                </a:cubicBezTo>
                <a:cubicBezTo>
                  <a:pt x="-14235" y="5271002"/>
                  <a:pt x="28721" y="4983021"/>
                  <a:pt x="0" y="4800516"/>
                </a:cubicBezTo>
                <a:cubicBezTo>
                  <a:pt x="-28721" y="4618012"/>
                  <a:pt x="-9262" y="4312590"/>
                  <a:pt x="0" y="4105796"/>
                </a:cubicBezTo>
                <a:cubicBezTo>
                  <a:pt x="9262" y="3899002"/>
                  <a:pt x="12506" y="3549739"/>
                  <a:pt x="0" y="3286026"/>
                </a:cubicBezTo>
                <a:cubicBezTo>
                  <a:pt x="-12506" y="3022313"/>
                  <a:pt x="23543" y="2937214"/>
                  <a:pt x="0" y="2778880"/>
                </a:cubicBezTo>
                <a:cubicBezTo>
                  <a:pt x="-23543" y="2620546"/>
                  <a:pt x="-31500" y="2402979"/>
                  <a:pt x="0" y="2084160"/>
                </a:cubicBezTo>
                <a:cubicBezTo>
                  <a:pt x="31500" y="1765341"/>
                  <a:pt x="4750" y="1760331"/>
                  <a:pt x="0" y="1577015"/>
                </a:cubicBezTo>
                <a:cubicBezTo>
                  <a:pt x="-4750" y="1393699"/>
                  <a:pt x="-23984" y="1308659"/>
                  <a:pt x="0" y="1069869"/>
                </a:cubicBezTo>
                <a:cubicBezTo>
                  <a:pt x="23984" y="831079"/>
                  <a:pt x="-46566" y="446844"/>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689152916">
                  <a:prstGeom prst="rect">
                    <a:avLst/>
                  </a:prstGeom>
                  <ask:type>
                    <ask:lineSketchFreehand/>
                  </ask:type>
                </ask:lineSketchStyleProps>
              </a:ext>
            </a:extLst>
          </a:ln>
        </p:spPr>
        <p:txBody>
          <a:bodyPr wrap="square">
            <a:spAutoFit/>
          </a:bodyPr>
          <a:lstStyle/>
          <a:p>
            <a:pPr algn="just">
              <a:lnSpc>
                <a:spcPct val="110000"/>
              </a:lnSpc>
              <a:spcAft>
                <a:spcPts val="300"/>
              </a:spcAft>
            </a:pPr>
            <a:r>
              <a:rPr lang="fr-FR" b="1" i="1" dirty="0">
                <a:latin typeface="Calibri" panose="020F0502020204030204" pitchFamily="34" charset="0"/>
                <a:ea typeface="Calibri" panose="020F0502020204030204" pitchFamily="34" charset="0"/>
                <a:cs typeface="Times New Roman" panose="02020603050405020304" pitchFamily="18" charset="0"/>
              </a:rPr>
              <a:t>…</a:t>
            </a:r>
            <a:endParaRPr lang="fr-FR" i="1" dirty="0">
              <a:latin typeface="Calibri" panose="020F0502020204030204" pitchFamily="34" charset="0"/>
              <a:ea typeface="Calibri" panose="020F0502020204030204" pitchFamily="34" charset="0"/>
              <a:cs typeface="Times New Roman" panose="02020603050405020304" pitchFamily="18" charset="0"/>
            </a:endParaRPr>
          </a:p>
          <a:p>
            <a:r>
              <a:rPr lang="fr-FR" i="1" dirty="0"/>
              <a:t>Cela a été un coup très dur pour moi, à l'époque du théâtre, et j'ai chamboulé beaucoup de choses dans ma vie depuis lors. J'ai complètement changé mon mode de vie. Tous les conforts coûteux que j'avais avant et que j'aimais tant, je les ai abandonnés depuis ce qui s'est passé au théâtre. J'ai abandonné les jeux d'argent. J'ai renvoyé beaucoup de mes favoris au château du Petit Trianon et j'ai aussi pratiquement cessé d'assister aux bals, d'aller au théâtre et de donner des réceptions depuis lors. Je me suis retirée dans le cercle de ma famille et je passe désormais beaucoup de temps avec mes enfants. J'ai simplement essayé de mener une nouvelle vie, plus tranquille. Mais ces derniers temps, j'ai souvent l'impression que cette prise de conscience est trop tardive.</a:t>
            </a:r>
          </a:p>
          <a:p>
            <a:r>
              <a:rPr lang="fr-FR" i="1" dirty="0"/>
              <a:t>La vie peut être si cruelle ! De mes quatre enfants, deux sont déjà décédés, mais Marie-Thérèse, ma fille, et Louis-Joseph, mon petit fils et héritier du trône, sont vivants et, grâce à Dieu, jouissent de la meilleure santé.</a:t>
            </a:r>
          </a:p>
          <a:p>
            <a:r>
              <a:rPr lang="fr-FR" i="1" dirty="0"/>
              <a:t>Hier, de nombreuses personnes, armées de canons, de fusils et d'autres armes, ont marché de Paris jusqu'à nous à Versailles. Ils ont passé toute la nuit devant notre château. Néanmoins, on dit que la nuit a été relativement paisible. Et ce sont principalement des femmes qui nous assiègent ici, bien que j'aie également entendu qu'environ 1500 gardes nationaux les ont rejoints avec leur chef, le général de La Fayette. La Fayette, ce héros de la liberté qui s'est battu en Amérique pour les insurgés là-bas et donc pour la démocratie et contre notre ennemi juré, la Grande-Bretagne. Dieu merci, nous avons la Garde Suisse qui garde notre château et les régiments supplémentaires de gardes qui sécurisent maintenant l'avant-cour.</a:t>
            </a:r>
          </a:p>
          <a:p>
            <a:r>
              <a:rPr lang="fr-FR" i="1" dirty="0"/>
              <a:t>Pour l'amour de Dieu ! Qu'est-ce que c'était ? Les insurgés ont-ils envahi notre château après tout ? J'entends des cris, de l'agitation. Que vais-je faire maintenant?</a:t>
            </a:r>
          </a:p>
        </p:txBody>
      </p:sp>
      <p:sp>
        <p:nvSpPr>
          <p:cNvPr id="7" name="TextBox 6">
            <a:extLst>
              <a:ext uri="{FF2B5EF4-FFF2-40B4-BE49-F238E27FC236}">
                <a16:creationId xmlns:a16="http://schemas.microsoft.com/office/drawing/2014/main" id="{05EEBCD6-A48C-4A5F-87F0-D61331D5EEFF}"/>
              </a:ext>
            </a:extLst>
          </p:cNvPr>
          <p:cNvSpPr txBox="1"/>
          <p:nvPr/>
        </p:nvSpPr>
        <p:spPr>
          <a:xfrm>
            <a:off x="41209" y="254304"/>
            <a:ext cx="10813682" cy="6186309"/>
          </a:xfrm>
          <a:custGeom>
            <a:avLst/>
            <a:gdLst>
              <a:gd name="connsiteX0" fmla="*/ 0 w 10813682"/>
              <a:gd name="connsiteY0" fmla="*/ 0 h 6186309"/>
              <a:gd name="connsiteX1" fmla="*/ 351445 w 10813682"/>
              <a:gd name="connsiteY1" fmla="*/ 0 h 6186309"/>
              <a:gd name="connsiteX2" fmla="*/ 811026 w 10813682"/>
              <a:gd name="connsiteY2" fmla="*/ 0 h 6186309"/>
              <a:gd name="connsiteX3" fmla="*/ 1595018 w 10813682"/>
              <a:gd name="connsiteY3" fmla="*/ 0 h 6186309"/>
              <a:gd name="connsiteX4" fmla="*/ 2379010 w 10813682"/>
              <a:gd name="connsiteY4" fmla="*/ 0 h 6186309"/>
              <a:gd name="connsiteX5" fmla="*/ 3271139 w 10813682"/>
              <a:gd name="connsiteY5" fmla="*/ 0 h 6186309"/>
              <a:gd name="connsiteX6" fmla="*/ 4055131 w 10813682"/>
              <a:gd name="connsiteY6" fmla="*/ 0 h 6186309"/>
              <a:gd name="connsiteX7" fmla="*/ 4730986 w 10813682"/>
              <a:gd name="connsiteY7" fmla="*/ 0 h 6186309"/>
              <a:gd name="connsiteX8" fmla="*/ 5514978 w 10813682"/>
              <a:gd name="connsiteY8" fmla="*/ 0 h 6186309"/>
              <a:gd name="connsiteX9" fmla="*/ 6407107 w 10813682"/>
              <a:gd name="connsiteY9" fmla="*/ 0 h 6186309"/>
              <a:gd name="connsiteX10" fmla="*/ 7299235 w 10813682"/>
              <a:gd name="connsiteY10" fmla="*/ 0 h 6186309"/>
              <a:gd name="connsiteX11" fmla="*/ 7758817 w 10813682"/>
              <a:gd name="connsiteY11" fmla="*/ 0 h 6186309"/>
              <a:gd name="connsiteX12" fmla="*/ 8326535 w 10813682"/>
              <a:gd name="connsiteY12" fmla="*/ 0 h 6186309"/>
              <a:gd name="connsiteX13" fmla="*/ 9110527 w 10813682"/>
              <a:gd name="connsiteY13" fmla="*/ 0 h 6186309"/>
              <a:gd name="connsiteX14" fmla="*/ 9461972 w 10813682"/>
              <a:gd name="connsiteY14" fmla="*/ 0 h 6186309"/>
              <a:gd name="connsiteX15" fmla="*/ 9921553 w 10813682"/>
              <a:gd name="connsiteY15" fmla="*/ 0 h 6186309"/>
              <a:gd name="connsiteX16" fmla="*/ 10813682 w 10813682"/>
              <a:gd name="connsiteY16" fmla="*/ 0 h 6186309"/>
              <a:gd name="connsiteX17" fmla="*/ 10813682 w 10813682"/>
              <a:gd name="connsiteY17" fmla="*/ 625505 h 6186309"/>
              <a:gd name="connsiteX18" fmla="*/ 10813682 w 10813682"/>
              <a:gd name="connsiteY18" fmla="*/ 1251009 h 6186309"/>
              <a:gd name="connsiteX19" fmla="*/ 10813682 w 10813682"/>
              <a:gd name="connsiteY19" fmla="*/ 1938377 h 6186309"/>
              <a:gd name="connsiteX20" fmla="*/ 10813682 w 10813682"/>
              <a:gd name="connsiteY20" fmla="*/ 2625744 h 6186309"/>
              <a:gd name="connsiteX21" fmla="*/ 10813682 w 10813682"/>
              <a:gd name="connsiteY21" fmla="*/ 3251249 h 6186309"/>
              <a:gd name="connsiteX22" fmla="*/ 10813682 w 10813682"/>
              <a:gd name="connsiteY22" fmla="*/ 3814891 h 6186309"/>
              <a:gd name="connsiteX23" fmla="*/ 10813682 w 10813682"/>
              <a:gd name="connsiteY23" fmla="*/ 4316669 h 6186309"/>
              <a:gd name="connsiteX24" fmla="*/ 10813682 w 10813682"/>
              <a:gd name="connsiteY24" fmla="*/ 4818447 h 6186309"/>
              <a:gd name="connsiteX25" fmla="*/ 10813682 w 10813682"/>
              <a:gd name="connsiteY25" fmla="*/ 5505815 h 6186309"/>
              <a:gd name="connsiteX26" fmla="*/ 10813682 w 10813682"/>
              <a:gd name="connsiteY26" fmla="*/ 6186309 h 6186309"/>
              <a:gd name="connsiteX27" fmla="*/ 10354101 w 10813682"/>
              <a:gd name="connsiteY27" fmla="*/ 6186309 h 6186309"/>
              <a:gd name="connsiteX28" fmla="*/ 9786382 w 10813682"/>
              <a:gd name="connsiteY28" fmla="*/ 6186309 h 6186309"/>
              <a:gd name="connsiteX29" fmla="*/ 9218664 w 10813682"/>
              <a:gd name="connsiteY29" fmla="*/ 6186309 h 6186309"/>
              <a:gd name="connsiteX30" fmla="*/ 8326535 w 10813682"/>
              <a:gd name="connsiteY30" fmla="*/ 6186309 h 6186309"/>
              <a:gd name="connsiteX31" fmla="*/ 7542543 w 10813682"/>
              <a:gd name="connsiteY31" fmla="*/ 6186309 h 6186309"/>
              <a:gd name="connsiteX32" fmla="*/ 6974825 w 10813682"/>
              <a:gd name="connsiteY32" fmla="*/ 6186309 h 6186309"/>
              <a:gd name="connsiteX33" fmla="*/ 6190833 w 10813682"/>
              <a:gd name="connsiteY33" fmla="*/ 6186309 h 6186309"/>
              <a:gd name="connsiteX34" fmla="*/ 5514978 w 10813682"/>
              <a:gd name="connsiteY34" fmla="*/ 6186309 h 6186309"/>
              <a:gd name="connsiteX35" fmla="*/ 4947260 w 10813682"/>
              <a:gd name="connsiteY35" fmla="*/ 6186309 h 6186309"/>
              <a:gd name="connsiteX36" fmla="*/ 4163268 w 10813682"/>
              <a:gd name="connsiteY36" fmla="*/ 6186309 h 6186309"/>
              <a:gd name="connsiteX37" fmla="*/ 3487412 w 10813682"/>
              <a:gd name="connsiteY37" fmla="*/ 6186309 h 6186309"/>
              <a:gd name="connsiteX38" fmla="*/ 2919694 w 10813682"/>
              <a:gd name="connsiteY38" fmla="*/ 6186309 h 6186309"/>
              <a:gd name="connsiteX39" fmla="*/ 2460113 w 10813682"/>
              <a:gd name="connsiteY39" fmla="*/ 6186309 h 6186309"/>
              <a:gd name="connsiteX40" fmla="*/ 1567984 w 10813682"/>
              <a:gd name="connsiteY40" fmla="*/ 6186309 h 6186309"/>
              <a:gd name="connsiteX41" fmla="*/ 783992 w 10813682"/>
              <a:gd name="connsiteY41" fmla="*/ 6186309 h 6186309"/>
              <a:gd name="connsiteX42" fmla="*/ 0 w 10813682"/>
              <a:gd name="connsiteY42" fmla="*/ 6186309 h 6186309"/>
              <a:gd name="connsiteX43" fmla="*/ 0 w 10813682"/>
              <a:gd name="connsiteY43" fmla="*/ 5437078 h 6186309"/>
              <a:gd name="connsiteX44" fmla="*/ 0 w 10813682"/>
              <a:gd name="connsiteY44" fmla="*/ 4811574 h 6186309"/>
              <a:gd name="connsiteX45" fmla="*/ 0 w 10813682"/>
              <a:gd name="connsiteY45" fmla="*/ 4062343 h 6186309"/>
              <a:gd name="connsiteX46" fmla="*/ 0 w 10813682"/>
              <a:gd name="connsiteY46" fmla="*/ 3560565 h 6186309"/>
              <a:gd name="connsiteX47" fmla="*/ 0 w 10813682"/>
              <a:gd name="connsiteY47" fmla="*/ 3058786 h 6186309"/>
              <a:gd name="connsiteX48" fmla="*/ 0 w 10813682"/>
              <a:gd name="connsiteY48" fmla="*/ 2371418 h 6186309"/>
              <a:gd name="connsiteX49" fmla="*/ 0 w 10813682"/>
              <a:gd name="connsiteY49" fmla="*/ 1807777 h 6186309"/>
              <a:gd name="connsiteX50" fmla="*/ 0 w 10813682"/>
              <a:gd name="connsiteY50" fmla="*/ 1120409 h 6186309"/>
              <a:gd name="connsiteX51" fmla="*/ 0 w 10813682"/>
              <a:gd name="connsiteY51" fmla="*/ 0 h 61863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0813682" h="6186309" fill="none" extrusionOk="0">
                <a:moveTo>
                  <a:pt x="0" y="0"/>
                </a:moveTo>
                <a:cubicBezTo>
                  <a:pt x="150819" y="10144"/>
                  <a:pt x="225913" y="-16718"/>
                  <a:pt x="351445" y="0"/>
                </a:cubicBezTo>
                <a:cubicBezTo>
                  <a:pt x="476977" y="16718"/>
                  <a:pt x="699397" y="-4485"/>
                  <a:pt x="811026" y="0"/>
                </a:cubicBezTo>
                <a:cubicBezTo>
                  <a:pt x="922655" y="4485"/>
                  <a:pt x="1426516" y="10918"/>
                  <a:pt x="1595018" y="0"/>
                </a:cubicBezTo>
                <a:cubicBezTo>
                  <a:pt x="1763520" y="-10918"/>
                  <a:pt x="2215812" y="-20915"/>
                  <a:pt x="2379010" y="0"/>
                </a:cubicBezTo>
                <a:cubicBezTo>
                  <a:pt x="2542208" y="20915"/>
                  <a:pt x="3064708" y="-38290"/>
                  <a:pt x="3271139" y="0"/>
                </a:cubicBezTo>
                <a:cubicBezTo>
                  <a:pt x="3477570" y="38290"/>
                  <a:pt x="3760573" y="28108"/>
                  <a:pt x="4055131" y="0"/>
                </a:cubicBezTo>
                <a:cubicBezTo>
                  <a:pt x="4349689" y="-28108"/>
                  <a:pt x="4543533" y="-11593"/>
                  <a:pt x="4730986" y="0"/>
                </a:cubicBezTo>
                <a:cubicBezTo>
                  <a:pt x="4918440" y="11593"/>
                  <a:pt x="5204658" y="-11180"/>
                  <a:pt x="5514978" y="0"/>
                </a:cubicBezTo>
                <a:cubicBezTo>
                  <a:pt x="5825298" y="11180"/>
                  <a:pt x="6011845" y="18944"/>
                  <a:pt x="6407107" y="0"/>
                </a:cubicBezTo>
                <a:cubicBezTo>
                  <a:pt x="6802369" y="-18944"/>
                  <a:pt x="7014577" y="27563"/>
                  <a:pt x="7299235" y="0"/>
                </a:cubicBezTo>
                <a:cubicBezTo>
                  <a:pt x="7583893" y="-27563"/>
                  <a:pt x="7561551" y="7330"/>
                  <a:pt x="7758817" y="0"/>
                </a:cubicBezTo>
                <a:cubicBezTo>
                  <a:pt x="7956083" y="-7330"/>
                  <a:pt x="8193943" y="24238"/>
                  <a:pt x="8326535" y="0"/>
                </a:cubicBezTo>
                <a:cubicBezTo>
                  <a:pt x="8459127" y="-24238"/>
                  <a:pt x="8916555" y="-36958"/>
                  <a:pt x="9110527" y="0"/>
                </a:cubicBezTo>
                <a:cubicBezTo>
                  <a:pt x="9304499" y="36958"/>
                  <a:pt x="9376928" y="4179"/>
                  <a:pt x="9461972" y="0"/>
                </a:cubicBezTo>
                <a:cubicBezTo>
                  <a:pt x="9547016" y="-4179"/>
                  <a:pt x="9808757" y="-9882"/>
                  <a:pt x="9921553" y="0"/>
                </a:cubicBezTo>
                <a:cubicBezTo>
                  <a:pt x="10034349" y="9882"/>
                  <a:pt x="10527052" y="539"/>
                  <a:pt x="10813682" y="0"/>
                </a:cubicBezTo>
                <a:cubicBezTo>
                  <a:pt x="10834777" y="211963"/>
                  <a:pt x="10800988" y="446842"/>
                  <a:pt x="10813682" y="625505"/>
                </a:cubicBezTo>
                <a:cubicBezTo>
                  <a:pt x="10826376" y="804169"/>
                  <a:pt x="10800314" y="1088312"/>
                  <a:pt x="10813682" y="1251009"/>
                </a:cubicBezTo>
                <a:cubicBezTo>
                  <a:pt x="10827050" y="1413706"/>
                  <a:pt x="10808771" y="1722563"/>
                  <a:pt x="10813682" y="1938377"/>
                </a:cubicBezTo>
                <a:cubicBezTo>
                  <a:pt x="10818593" y="2154191"/>
                  <a:pt x="10829403" y="2443077"/>
                  <a:pt x="10813682" y="2625744"/>
                </a:cubicBezTo>
                <a:cubicBezTo>
                  <a:pt x="10797961" y="2808411"/>
                  <a:pt x="10782802" y="2990353"/>
                  <a:pt x="10813682" y="3251249"/>
                </a:cubicBezTo>
                <a:cubicBezTo>
                  <a:pt x="10844562" y="3512145"/>
                  <a:pt x="10805397" y="3657859"/>
                  <a:pt x="10813682" y="3814891"/>
                </a:cubicBezTo>
                <a:cubicBezTo>
                  <a:pt x="10821967" y="3971923"/>
                  <a:pt x="10817779" y="4124757"/>
                  <a:pt x="10813682" y="4316669"/>
                </a:cubicBezTo>
                <a:cubicBezTo>
                  <a:pt x="10809585" y="4508581"/>
                  <a:pt x="10815338" y="4604458"/>
                  <a:pt x="10813682" y="4818447"/>
                </a:cubicBezTo>
                <a:cubicBezTo>
                  <a:pt x="10812026" y="5032436"/>
                  <a:pt x="10832169" y="5245935"/>
                  <a:pt x="10813682" y="5505815"/>
                </a:cubicBezTo>
                <a:cubicBezTo>
                  <a:pt x="10795195" y="5765695"/>
                  <a:pt x="10793322" y="5867610"/>
                  <a:pt x="10813682" y="6186309"/>
                </a:cubicBezTo>
                <a:cubicBezTo>
                  <a:pt x="10688807" y="6173946"/>
                  <a:pt x="10545005" y="6196666"/>
                  <a:pt x="10354101" y="6186309"/>
                </a:cubicBezTo>
                <a:cubicBezTo>
                  <a:pt x="10163197" y="6175952"/>
                  <a:pt x="10050840" y="6171715"/>
                  <a:pt x="9786382" y="6186309"/>
                </a:cubicBezTo>
                <a:cubicBezTo>
                  <a:pt x="9521924" y="6200903"/>
                  <a:pt x="9425251" y="6202571"/>
                  <a:pt x="9218664" y="6186309"/>
                </a:cubicBezTo>
                <a:cubicBezTo>
                  <a:pt x="9012077" y="6170047"/>
                  <a:pt x="8551050" y="6148614"/>
                  <a:pt x="8326535" y="6186309"/>
                </a:cubicBezTo>
                <a:cubicBezTo>
                  <a:pt x="8102020" y="6224004"/>
                  <a:pt x="7760473" y="6182426"/>
                  <a:pt x="7542543" y="6186309"/>
                </a:cubicBezTo>
                <a:cubicBezTo>
                  <a:pt x="7324613" y="6190192"/>
                  <a:pt x="7113286" y="6195783"/>
                  <a:pt x="6974825" y="6186309"/>
                </a:cubicBezTo>
                <a:cubicBezTo>
                  <a:pt x="6836364" y="6176835"/>
                  <a:pt x="6439234" y="6186866"/>
                  <a:pt x="6190833" y="6186309"/>
                </a:cubicBezTo>
                <a:cubicBezTo>
                  <a:pt x="5942432" y="6185752"/>
                  <a:pt x="5725208" y="6171281"/>
                  <a:pt x="5514978" y="6186309"/>
                </a:cubicBezTo>
                <a:cubicBezTo>
                  <a:pt x="5304749" y="6201337"/>
                  <a:pt x="5225584" y="6184126"/>
                  <a:pt x="4947260" y="6186309"/>
                </a:cubicBezTo>
                <a:cubicBezTo>
                  <a:pt x="4668936" y="6188492"/>
                  <a:pt x="4327149" y="6186888"/>
                  <a:pt x="4163268" y="6186309"/>
                </a:cubicBezTo>
                <a:cubicBezTo>
                  <a:pt x="3999387" y="6185730"/>
                  <a:pt x="3818583" y="6177354"/>
                  <a:pt x="3487412" y="6186309"/>
                </a:cubicBezTo>
                <a:cubicBezTo>
                  <a:pt x="3156241" y="6195264"/>
                  <a:pt x="3046088" y="6168601"/>
                  <a:pt x="2919694" y="6186309"/>
                </a:cubicBezTo>
                <a:cubicBezTo>
                  <a:pt x="2793300" y="6204017"/>
                  <a:pt x="2638326" y="6180669"/>
                  <a:pt x="2460113" y="6186309"/>
                </a:cubicBezTo>
                <a:cubicBezTo>
                  <a:pt x="2281900" y="6191949"/>
                  <a:pt x="2010975" y="6208903"/>
                  <a:pt x="1567984" y="6186309"/>
                </a:cubicBezTo>
                <a:cubicBezTo>
                  <a:pt x="1124993" y="6163715"/>
                  <a:pt x="963425" y="6172169"/>
                  <a:pt x="783992" y="6186309"/>
                </a:cubicBezTo>
                <a:cubicBezTo>
                  <a:pt x="604559" y="6200449"/>
                  <a:pt x="318908" y="6214352"/>
                  <a:pt x="0" y="6186309"/>
                </a:cubicBezTo>
                <a:cubicBezTo>
                  <a:pt x="25393" y="5878756"/>
                  <a:pt x="-35733" y="5761261"/>
                  <a:pt x="0" y="5437078"/>
                </a:cubicBezTo>
                <a:cubicBezTo>
                  <a:pt x="35733" y="5112895"/>
                  <a:pt x="23243" y="5046473"/>
                  <a:pt x="0" y="4811574"/>
                </a:cubicBezTo>
                <a:cubicBezTo>
                  <a:pt x="-23243" y="4576675"/>
                  <a:pt x="-36009" y="4354582"/>
                  <a:pt x="0" y="4062343"/>
                </a:cubicBezTo>
                <a:cubicBezTo>
                  <a:pt x="36009" y="3770104"/>
                  <a:pt x="5071" y="3716423"/>
                  <a:pt x="0" y="3560565"/>
                </a:cubicBezTo>
                <a:cubicBezTo>
                  <a:pt x="-5071" y="3404707"/>
                  <a:pt x="9076" y="3263334"/>
                  <a:pt x="0" y="3058786"/>
                </a:cubicBezTo>
                <a:cubicBezTo>
                  <a:pt x="-9076" y="2854238"/>
                  <a:pt x="13262" y="2710431"/>
                  <a:pt x="0" y="2371418"/>
                </a:cubicBezTo>
                <a:cubicBezTo>
                  <a:pt x="-13262" y="2032405"/>
                  <a:pt x="-17915" y="2037538"/>
                  <a:pt x="0" y="1807777"/>
                </a:cubicBezTo>
                <a:cubicBezTo>
                  <a:pt x="17915" y="1578016"/>
                  <a:pt x="-2642" y="1320687"/>
                  <a:pt x="0" y="1120409"/>
                </a:cubicBezTo>
                <a:cubicBezTo>
                  <a:pt x="2642" y="920131"/>
                  <a:pt x="-18487" y="358135"/>
                  <a:pt x="0" y="0"/>
                </a:cubicBezTo>
                <a:close/>
              </a:path>
              <a:path w="10813682" h="6186309" stroke="0" extrusionOk="0">
                <a:moveTo>
                  <a:pt x="0" y="0"/>
                </a:moveTo>
                <a:cubicBezTo>
                  <a:pt x="324702" y="-7870"/>
                  <a:pt x="531097" y="-17646"/>
                  <a:pt x="783992" y="0"/>
                </a:cubicBezTo>
                <a:cubicBezTo>
                  <a:pt x="1036887" y="17646"/>
                  <a:pt x="1034513" y="-14506"/>
                  <a:pt x="1243573" y="0"/>
                </a:cubicBezTo>
                <a:cubicBezTo>
                  <a:pt x="1452633" y="14506"/>
                  <a:pt x="1610823" y="2354"/>
                  <a:pt x="1703155" y="0"/>
                </a:cubicBezTo>
                <a:cubicBezTo>
                  <a:pt x="1795487" y="-2354"/>
                  <a:pt x="2052164" y="19477"/>
                  <a:pt x="2162736" y="0"/>
                </a:cubicBezTo>
                <a:cubicBezTo>
                  <a:pt x="2273308" y="-19477"/>
                  <a:pt x="2717793" y="-23292"/>
                  <a:pt x="2946728" y="0"/>
                </a:cubicBezTo>
                <a:cubicBezTo>
                  <a:pt x="3175663" y="23292"/>
                  <a:pt x="3201339" y="-15895"/>
                  <a:pt x="3298173" y="0"/>
                </a:cubicBezTo>
                <a:cubicBezTo>
                  <a:pt x="3395007" y="15895"/>
                  <a:pt x="3639673" y="-3172"/>
                  <a:pt x="3865891" y="0"/>
                </a:cubicBezTo>
                <a:cubicBezTo>
                  <a:pt x="4092109" y="3172"/>
                  <a:pt x="4310810" y="25781"/>
                  <a:pt x="4433610" y="0"/>
                </a:cubicBezTo>
                <a:cubicBezTo>
                  <a:pt x="4556410" y="-25781"/>
                  <a:pt x="4766205" y="4149"/>
                  <a:pt x="5001328" y="0"/>
                </a:cubicBezTo>
                <a:cubicBezTo>
                  <a:pt x="5236451" y="-4149"/>
                  <a:pt x="5292581" y="-6791"/>
                  <a:pt x="5460909" y="0"/>
                </a:cubicBezTo>
                <a:cubicBezTo>
                  <a:pt x="5629237" y="6791"/>
                  <a:pt x="6039973" y="901"/>
                  <a:pt x="6244901" y="0"/>
                </a:cubicBezTo>
                <a:cubicBezTo>
                  <a:pt x="6449829" y="-901"/>
                  <a:pt x="6603706" y="-27474"/>
                  <a:pt x="6812620" y="0"/>
                </a:cubicBezTo>
                <a:cubicBezTo>
                  <a:pt x="7021534" y="27474"/>
                  <a:pt x="7471829" y="-39374"/>
                  <a:pt x="7704748" y="0"/>
                </a:cubicBezTo>
                <a:cubicBezTo>
                  <a:pt x="7937667" y="39374"/>
                  <a:pt x="7938508" y="14454"/>
                  <a:pt x="8056193" y="0"/>
                </a:cubicBezTo>
                <a:cubicBezTo>
                  <a:pt x="8173879" y="-14454"/>
                  <a:pt x="8294655" y="-2256"/>
                  <a:pt x="8515775" y="0"/>
                </a:cubicBezTo>
                <a:cubicBezTo>
                  <a:pt x="8736895" y="2256"/>
                  <a:pt x="8962133" y="14418"/>
                  <a:pt x="9191630" y="0"/>
                </a:cubicBezTo>
                <a:cubicBezTo>
                  <a:pt x="9421128" y="-14418"/>
                  <a:pt x="9640865" y="4499"/>
                  <a:pt x="9759348" y="0"/>
                </a:cubicBezTo>
                <a:cubicBezTo>
                  <a:pt x="9877831" y="-4499"/>
                  <a:pt x="10120695" y="14738"/>
                  <a:pt x="10218929" y="0"/>
                </a:cubicBezTo>
                <a:cubicBezTo>
                  <a:pt x="10317163" y="-14738"/>
                  <a:pt x="10554376" y="29424"/>
                  <a:pt x="10813682" y="0"/>
                </a:cubicBezTo>
                <a:cubicBezTo>
                  <a:pt x="10839971" y="186723"/>
                  <a:pt x="10786264" y="520254"/>
                  <a:pt x="10813682" y="811094"/>
                </a:cubicBezTo>
                <a:cubicBezTo>
                  <a:pt x="10841100" y="1101934"/>
                  <a:pt x="10809186" y="1199194"/>
                  <a:pt x="10813682" y="1436598"/>
                </a:cubicBezTo>
                <a:cubicBezTo>
                  <a:pt x="10818178" y="1674002"/>
                  <a:pt x="10782735" y="1936750"/>
                  <a:pt x="10813682" y="2123966"/>
                </a:cubicBezTo>
                <a:cubicBezTo>
                  <a:pt x="10844629" y="2311182"/>
                  <a:pt x="10782946" y="2633345"/>
                  <a:pt x="10813682" y="2935060"/>
                </a:cubicBezTo>
                <a:cubicBezTo>
                  <a:pt x="10844418" y="3236775"/>
                  <a:pt x="10817201" y="3451711"/>
                  <a:pt x="10813682" y="3622428"/>
                </a:cubicBezTo>
                <a:cubicBezTo>
                  <a:pt x="10810163" y="3793145"/>
                  <a:pt x="10830700" y="4148263"/>
                  <a:pt x="10813682" y="4371658"/>
                </a:cubicBezTo>
                <a:cubicBezTo>
                  <a:pt x="10796665" y="4595053"/>
                  <a:pt x="10819475" y="4747504"/>
                  <a:pt x="10813682" y="5120889"/>
                </a:cubicBezTo>
                <a:cubicBezTo>
                  <a:pt x="10807889" y="5494274"/>
                  <a:pt x="10793009" y="5761748"/>
                  <a:pt x="10813682" y="6186309"/>
                </a:cubicBezTo>
                <a:cubicBezTo>
                  <a:pt x="10630967" y="6193192"/>
                  <a:pt x="10208697" y="6149191"/>
                  <a:pt x="9921553" y="6186309"/>
                </a:cubicBezTo>
                <a:cubicBezTo>
                  <a:pt x="9634409" y="6223427"/>
                  <a:pt x="9551675" y="6170408"/>
                  <a:pt x="9353835" y="6186309"/>
                </a:cubicBezTo>
                <a:cubicBezTo>
                  <a:pt x="9155995" y="6202210"/>
                  <a:pt x="9060697" y="6197915"/>
                  <a:pt x="8894253" y="6186309"/>
                </a:cubicBezTo>
                <a:cubicBezTo>
                  <a:pt x="8727809" y="6174703"/>
                  <a:pt x="8284294" y="6201298"/>
                  <a:pt x="8110262" y="6186309"/>
                </a:cubicBezTo>
                <a:cubicBezTo>
                  <a:pt x="7936230" y="6171320"/>
                  <a:pt x="7466602" y="6226931"/>
                  <a:pt x="7218133" y="6186309"/>
                </a:cubicBezTo>
                <a:cubicBezTo>
                  <a:pt x="6969664" y="6145687"/>
                  <a:pt x="7000615" y="6169713"/>
                  <a:pt x="6866688" y="6186309"/>
                </a:cubicBezTo>
                <a:cubicBezTo>
                  <a:pt x="6732762" y="6202905"/>
                  <a:pt x="6197253" y="6169958"/>
                  <a:pt x="5974559" y="6186309"/>
                </a:cubicBezTo>
                <a:cubicBezTo>
                  <a:pt x="5751865" y="6202660"/>
                  <a:pt x="5609179" y="6195921"/>
                  <a:pt x="5514978" y="6186309"/>
                </a:cubicBezTo>
                <a:cubicBezTo>
                  <a:pt x="5420777" y="6176697"/>
                  <a:pt x="5001717" y="6175023"/>
                  <a:pt x="4839123" y="6186309"/>
                </a:cubicBezTo>
                <a:cubicBezTo>
                  <a:pt x="4676530" y="6197595"/>
                  <a:pt x="4474391" y="6204569"/>
                  <a:pt x="4163268" y="6186309"/>
                </a:cubicBezTo>
                <a:cubicBezTo>
                  <a:pt x="3852145" y="6168049"/>
                  <a:pt x="3696111" y="6161407"/>
                  <a:pt x="3379276" y="6186309"/>
                </a:cubicBezTo>
                <a:cubicBezTo>
                  <a:pt x="3062441" y="6211211"/>
                  <a:pt x="2811540" y="6159797"/>
                  <a:pt x="2487147" y="6186309"/>
                </a:cubicBezTo>
                <a:cubicBezTo>
                  <a:pt x="2162754" y="6212821"/>
                  <a:pt x="2141376" y="6219991"/>
                  <a:pt x="1811292" y="6186309"/>
                </a:cubicBezTo>
                <a:cubicBezTo>
                  <a:pt x="1481209" y="6152627"/>
                  <a:pt x="1460025" y="6164380"/>
                  <a:pt x="1135437" y="6186309"/>
                </a:cubicBezTo>
                <a:cubicBezTo>
                  <a:pt x="810850" y="6208238"/>
                  <a:pt x="524079" y="6206045"/>
                  <a:pt x="0" y="6186309"/>
                </a:cubicBezTo>
                <a:cubicBezTo>
                  <a:pt x="-28239" y="5854237"/>
                  <a:pt x="26683" y="5676185"/>
                  <a:pt x="0" y="5437078"/>
                </a:cubicBezTo>
                <a:cubicBezTo>
                  <a:pt x="-26683" y="5197971"/>
                  <a:pt x="8306" y="5060142"/>
                  <a:pt x="0" y="4687847"/>
                </a:cubicBezTo>
                <a:cubicBezTo>
                  <a:pt x="-8306" y="4315552"/>
                  <a:pt x="1295" y="4261614"/>
                  <a:pt x="0" y="4124206"/>
                </a:cubicBezTo>
                <a:cubicBezTo>
                  <a:pt x="-1295" y="3986798"/>
                  <a:pt x="-20547" y="3768519"/>
                  <a:pt x="0" y="3436838"/>
                </a:cubicBezTo>
                <a:cubicBezTo>
                  <a:pt x="20547" y="3105157"/>
                  <a:pt x="9284" y="3061832"/>
                  <a:pt x="0" y="2749471"/>
                </a:cubicBezTo>
                <a:cubicBezTo>
                  <a:pt x="-9284" y="2437110"/>
                  <a:pt x="8687" y="2337768"/>
                  <a:pt x="0" y="2062103"/>
                </a:cubicBezTo>
                <a:cubicBezTo>
                  <a:pt x="-8687" y="1786438"/>
                  <a:pt x="-8821" y="1633092"/>
                  <a:pt x="0" y="1498462"/>
                </a:cubicBezTo>
                <a:cubicBezTo>
                  <a:pt x="8821" y="1363832"/>
                  <a:pt x="-16475" y="1113983"/>
                  <a:pt x="0" y="996683"/>
                </a:cubicBezTo>
                <a:cubicBezTo>
                  <a:pt x="16475" y="879383"/>
                  <a:pt x="8564" y="406510"/>
                  <a:pt x="0" y="0"/>
                </a:cubicBezTo>
                <a:close/>
              </a:path>
            </a:pathLst>
          </a:custGeom>
          <a:solidFill>
            <a:schemeClr val="bg1">
              <a:lumMod val="95000"/>
            </a:schemeClr>
          </a:solidFill>
          <a:ln>
            <a:solidFill>
              <a:srgbClr val="00B0F0"/>
            </a:solidFill>
            <a:extLst>
              <a:ext uri="{C807C97D-BFC1-408E-A445-0C87EB9F89A2}">
                <ask:lineSketchStyleProps xmlns:ask="http://schemas.microsoft.com/office/drawing/2018/sketchyshapes" sd="2121251022">
                  <a:prstGeom prst="rect">
                    <a:avLst/>
                  </a:prstGeom>
                  <ask:type>
                    <ask:lineSketchFreehand/>
                  </ask:type>
                </ask:lineSketchStyleProps>
              </a:ext>
            </a:extLst>
          </a:ln>
        </p:spPr>
        <p:txBody>
          <a:bodyPr wrap="square">
            <a:spAutoFit/>
          </a:bodyPr>
          <a:lstStyle/>
          <a:p>
            <a:r>
              <a:rPr lang="fr-FR" i="1" dirty="0"/>
              <a:t>Oui, c'est bien moi. </a:t>
            </a:r>
            <a:r>
              <a:rPr lang="fr-FR" b="1" i="1" dirty="0"/>
              <a:t>Je suis la reine Marie-Antoinette.</a:t>
            </a:r>
            <a:r>
              <a:rPr lang="fr-FR" i="1" dirty="0"/>
              <a:t> Les gens pensent que c'est si facile de jouer la reine, mais ils ont tort. Rien que des règles et du cérémonial. Apparemment, rester naturelle est un crime. Oui, j'ai eu une vie assez mouvementée. Avec ma mère si stricte, l'impératrice Marie-Thérèse, et toutes les règles et contraintes auxquelles j'étais déjà soumise enfant à la maison, à la cour impériale. Puis mon mariage précoce avec Ludwig alors que je n'avais que 14 ans. Toute l'éducation que j'ai dû endurer dans mon enfance. Et quel était le but de tout cela ? En tant que femme, je ne peux avoir que peu d'influence sur les affaires d'état de mon mari. Et Louis, mon mari ? On dit de lui qu'il est un faible leader. Mais ce n'est pas étonnant avec tous les gens qui l'entourent et qui veulent l’influencer.</a:t>
            </a:r>
          </a:p>
          <a:p>
            <a:r>
              <a:rPr lang="fr-FR" i="1" dirty="0"/>
              <a:t>Et oui, j'ai eu une vie dissolue ! Je ne veux rien édulcorer ici ! Je voulais juste m'échapper un peu de toute l'agitation de la cour de France avec toutes ses règles et son étiquette. J'aimais les bals, la mode, les coiffures extravagantes et, bien sûr, j'aimais mon petit château privé, Le Petit Trianon. Louis me l'a offert en cadeau en 1774. J'y ai enfin la paix avec tous les favoris de la cour, car au Petit Trianon je ne reçois que des amis et des mécènes, quelle que soit l'offense des membres de la cour. Et j'ai adoré jouer aux cartes. Le </a:t>
            </a:r>
            <a:r>
              <a:rPr lang="fr-FR" i="1" dirty="0" err="1"/>
              <a:t>Pharo</a:t>
            </a:r>
            <a:r>
              <a:rPr lang="fr-FR" i="1" dirty="0"/>
              <a:t>, un jeu très amusant. J'y ai aussi perdu une petite fortune, mais qu'importe. Et puis il y a eu cette affreuse visite au théâtre. C'était il y a quatre ans maintenant. Quand je suis entrée dans notre loge royale et que les gens de l'auditorium pouvaient me voir, ils ont soudainement commencé à me huer. Oh mon Dieu ! Toute cette haine et cette hostilité évidente envers ma personne. C'était si horrible de sentir que personne, mais vraiment personne dans la salle, ne m'aimait.</a:t>
            </a:r>
          </a:p>
          <a:p>
            <a:r>
              <a:rPr lang="fr-FR" i="1" dirty="0"/>
              <a:t>Et tout cela à cause de ce malheureux collier. Je n'ai jamais voulu de ce collier de diamants vraiment précieux et péché mignon, bien qu'il m'ait été offert à plusieurs reprises. Et soudain, il a disparu et ces fraudeurs y associent mon nom. Je suis vraiment innocente et mon innocence pourrait aussi être prouvée, mais à quoi bon tout cela ! Les gens ont simplement pensé que j'étais capable d'une telle fraude ! Ils ne me respectent plus ! Non, ils me méprisent, ils me détestent ! </a:t>
            </a:r>
            <a:r>
              <a:rPr lang="fr-FR" dirty="0"/>
              <a:t> …</a:t>
            </a:r>
          </a:p>
        </p:txBody>
      </p:sp>
    </p:spTree>
    <p:extLst>
      <p:ext uri="{BB962C8B-B14F-4D97-AF65-F5344CB8AC3E}">
        <p14:creationId xmlns:p14="http://schemas.microsoft.com/office/powerpoint/2010/main" val="679991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53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
                    </p:tgtEl>
                  </p:cond>
                </p:stCondLst>
                <p:endSync evt="end" delay="0">
                  <p:rtn val="all"/>
                </p:endSync>
                <p:childTnLst>
                  <p:par>
                    <p:cTn id="8" fill="hold">
                      <p:stCondLst>
                        <p:cond delay="0"/>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xit" presetSubtype="0" fill="hold" grpId="1" nodeType="clickEffect">
                                  <p:stCondLst>
                                    <p:cond delay="0"/>
                                  </p:stCondLst>
                                  <p:childTnLst>
                                    <p:set>
                                      <p:cBhvr>
                                        <p:cTn id="15"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6" restart="whenNotActive" fill="hold" evtFilter="cancelBubble" nodeType="interactiveSeq">
                <p:stCondLst>
                  <p:cond evt="onClick" delay="0">
                    <p:tgtEl>
                      <p:spTgt spid="12"/>
                    </p:tgtEl>
                  </p:cond>
                </p:stCondLst>
                <p:endSync evt="end" delay="0">
                  <p:rtn val="all"/>
                </p:endSync>
                <p:childTnLst>
                  <p:par>
                    <p:cTn id="17" fill="hold">
                      <p:stCondLst>
                        <p:cond delay="0"/>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xit" presetSubtype="0" fill="hold" grpId="1" nodeType="clickEffect">
                                  <p:stCondLst>
                                    <p:cond delay="0"/>
                                  </p:stCondLst>
                                  <p:childTnLst>
                                    <p:set>
                                      <p:cBhvr>
                                        <p:cTn id="24"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audio>
              <p:cMediaNode vol="80000">
                <p:cTn id="25" fill="hold" display="0">
                  <p:stCondLst>
                    <p:cond delay="indefinite"/>
                  </p:stCondLst>
                  <p:endCondLst>
                    <p:cond evt="onStopAudio" delay="0">
                      <p:tgtEl>
                        <p:sldTgt/>
                      </p:tgtEl>
                    </p:cond>
                  </p:endCondLst>
                </p:cTn>
                <p:tgtEl>
                  <p:spTgt spid="2"/>
                </p:tgtEl>
              </p:cMediaNode>
            </p:audio>
          </p:childTnLst>
        </p:cTn>
      </p:par>
    </p:tnLst>
    <p:bldLst>
      <p:bldP spid="11" grpId="0" animBg="1"/>
      <p:bldP spid="11" grpId="1" animBg="1"/>
      <p:bldP spid="7" grpId="0" animBg="1"/>
      <p:bldP spid="7" grpId="1"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F83E545D-0EDF-433D-BE8B-F545B5360A05}"/>
              </a:ext>
            </a:extLst>
          </p:cNvPr>
          <p:cNvSpPr>
            <a:spLocks noGrp="1"/>
          </p:cNvSpPr>
          <p:nvPr>
            <p:ph idx="1"/>
          </p:nvPr>
        </p:nvSpPr>
        <p:spPr>
          <a:noFill/>
        </p:spPr>
        <p:txBody>
          <a:bodyPr>
            <a:normAutofit lnSpcReduction="10000"/>
          </a:bodyPr>
          <a:lstStyle/>
          <a:p>
            <a:pPr marL="0" indent="0">
              <a:lnSpc>
                <a:spcPct val="130000"/>
              </a:lnSpc>
              <a:buNone/>
            </a:pPr>
            <a:r>
              <a:rPr lang="fr-FR" sz="1800" b="1" i="1" dirty="0">
                <a:latin typeface="Calibri" panose="020F0502020204030204" pitchFamily="34" charset="0"/>
                <a:ea typeface="MyriadPro-Regular"/>
                <a:cs typeface="Arial" panose="020B0604020202020204" pitchFamily="34" charset="0"/>
              </a:rPr>
              <a:t>C'est maintenant votre tour!</a:t>
            </a:r>
            <a:endParaRPr lang="fr-FR" sz="1800" dirty="0">
              <a:effectLst/>
              <a:latin typeface="Calibri" panose="020F0502020204030204" pitchFamily="34" charset="0"/>
              <a:ea typeface="MyriadPro-Regular"/>
              <a:cs typeface="Arial" panose="020B0604020202020204" pitchFamily="34" charset="0"/>
            </a:endParaRPr>
          </a:p>
          <a:p>
            <a:pPr algn="l">
              <a:lnSpc>
                <a:spcPct val="130000"/>
              </a:lnSpc>
            </a:pPr>
            <a:endParaRPr lang="fr-FR" sz="1800" dirty="0">
              <a:effectLst/>
              <a:latin typeface="Calibri" panose="020F0502020204030204" pitchFamily="34" charset="0"/>
              <a:ea typeface="MyriadPro-Regular"/>
              <a:cs typeface="Arial" panose="020B0604020202020204" pitchFamily="34" charset="0"/>
            </a:endParaRPr>
          </a:p>
          <a:p>
            <a:pPr>
              <a:lnSpc>
                <a:spcPct val="130000"/>
              </a:lnSpc>
            </a:pPr>
            <a:r>
              <a:rPr lang="fr-FR" sz="1800" dirty="0">
                <a:latin typeface="Calibri" panose="020F0502020204030204" pitchFamily="34" charset="0"/>
                <a:ea typeface="MyriadPro-Regular"/>
                <a:cs typeface="Arial" panose="020B0604020202020204" pitchFamily="34" charset="0"/>
              </a:rPr>
              <a:t>Mettez-vous autant que possible dans la peau de la personne que vous avez choisie et imaginez que vous êtes cette personne pour cette expérience</a:t>
            </a:r>
            <a:r>
              <a:rPr lang="fr-FR" sz="1800" dirty="0">
                <a:effectLst/>
                <a:latin typeface="Calibri" panose="020F0502020204030204" pitchFamily="34" charset="0"/>
                <a:ea typeface="MyriadPro-Regular"/>
                <a:cs typeface="Arial" panose="020B0604020202020204" pitchFamily="34" charset="0"/>
              </a:rPr>
              <a:t>.</a:t>
            </a:r>
          </a:p>
          <a:p>
            <a:pPr>
              <a:lnSpc>
                <a:spcPct val="130000"/>
              </a:lnSpc>
            </a:pPr>
            <a:r>
              <a:rPr lang="fr-FR" sz="1800" dirty="0">
                <a:latin typeface="Calibri" panose="020F0502020204030204" pitchFamily="34" charset="0"/>
                <a:ea typeface="MyriadPro-Regular"/>
                <a:cs typeface="Arial" panose="020B0604020202020204" pitchFamily="34" charset="0"/>
              </a:rPr>
              <a:t>Répondez maintenant aux questions suivantes</a:t>
            </a:r>
            <a:r>
              <a:rPr lang="fr-FR" sz="1800" dirty="0">
                <a:effectLst/>
                <a:latin typeface="Calibri" panose="020F0502020204030204" pitchFamily="34" charset="0"/>
                <a:ea typeface="MyriadPro-Regular"/>
                <a:cs typeface="Arial" panose="020B0604020202020204" pitchFamily="34" charset="0"/>
              </a:rPr>
              <a:t>:</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À quoi ressemble la situation dans laquelle vous vous trouvez de votre point de vue ? </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Décrivez à la première personne ce qui vous préoccupe actuellement. </a:t>
            </a:r>
            <a:b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b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Commencez par : Je suis (par exemple, </a:t>
            </a:r>
            <a:r>
              <a:rPr lang="fr-FR" sz="1800" i="1" dirty="0" err="1">
                <a:solidFill>
                  <a:srgbClr val="000000"/>
                </a:solidFill>
                <a:latin typeface="Calibri" panose="020F0502020204030204" pitchFamily="34" charset="0"/>
                <a:ea typeface="Calibri" panose="020F0502020204030204" pitchFamily="34" charset="0"/>
                <a:cs typeface="Arial" panose="020B0604020202020204" pitchFamily="34" charset="0"/>
              </a:rPr>
              <a:t>Luison</a:t>
            </a: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 Clément, ...)</a:t>
            </a:r>
          </a:p>
          <a:p>
            <a:pPr marL="800100" lvl="1" indent="-342900">
              <a:lnSpc>
                <a:spcPct val="130000"/>
              </a:lnSpc>
              <a:spcBef>
                <a:spcPts val="500"/>
              </a:spcBef>
              <a:buClr>
                <a:srgbClr val="ED7D31"/>
              </a:buClr>
              <a:buSzPts val="1600"/>
              <a:buFont typeface="Wingdings" panose="05000000000000000000" pitchFamily="2" charset="2"/>
              <a:buChar char=""/>
            </a:pPr>
            <a:r>
              <a:rPr lang="fr-FR" sz="1800" i="1" dirty="0">
                <a:solidFill>
                  <a:srgbClr val="000000"/>
                </a:solidFill>
                <a:latin typeface="Calibri" panose="020F0502020204030204" pitchFamily="34" charset="0"/>
                <a:ea typeface="Calibri" panose="020F0502020204030204" pitchFamily="34" charset="0"/>
                <a:cs typeface="Arial" panose="020B0604020202020204" pitchFamily="34" charset="0"/>
              </a:rPr>
              <a:t>Quelles sont les personnes de votre entourage qui se trouvent dans la même situation ou dans une situation similaire ?</a:t>
            </a:r>
          </a:p>
          <a:p>
            <a:pPr marL="0" indent="0">
              <a:buNone/>
            </a:pPr>
            <a:endParaRPr lang="fr-FR" dirty="0"/>
          </a:p>
        </p:txBody>
      </p:sp>
      <p:pic>
        <p:nvPicPr>
          <p:cNvPr id="8" name="Grafik 617" descr="Aquarell, Pinselstrich, Farbe, Abstrakt, Textur, Bürste">
            <a:extLst>
              <a:ext uri="{FF2B5EF4-FFF2-40B4-BE49-F238E27FC236}">
                <a16:creationId xmlns:a16="http://schemas.microsoft.com/office/drawing/2014/main" id="{D718C6EE-5436-49F9-A978-880A8D24C447}"/>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580103" y="722145"/>
            <a:ext cx="202544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410F75F-F13A-46E6-A56C-C2DD65F4D687}"/>
              </a:ext>
            </a:extLst>
          </p:cNvPr>
          <p:cNvSpPr>
            <a:spLocks noGrp="1"/>
          </p:cNvSpPr>
          <p:nvPr>
            <p:ph type="title"/>
          </p:nvPr>
        </p:nvSpPr>
        <p:spPr>
          <a:xfrm>
            <a:off x="838200" y="365125"/>
            <a:ext cx="11353800" cy="1325563"/>
          </a:xfrm>
        </p:spPr>
        <p:txBody>
          <a:bodyPr/>
          <a:lstStyle/>
          <a:p>
            <a:r>
              <a:rPr lang="fr-FR" dirty="0"/>
              <a:t>Étape 3 : </a:t>
            </a:r>
            <a:r>
              <a:rPr lang="fr-FR" b="0" dirty="0"/>
              <a:t>Histoire instantanée - Soyez la personne</a:t>
            </a:r>
          </a:p>
        </p:txBody>
      </p:sp>
      <p:sp>
        <p:nvSpPr>
          <p:cNvPr id="4" name="TextBox 3">
            <a:extLst>
              <a:ext uri="{FF2B5EF4-FFF2-40B4-BE49-F238E27FC236}">
                <a16:creationId xmlns:a16="http://schemas.microsoft.com/office/drawing/2014/main" id="{7AFF9359-DA11-4BDE-AE1D-089FDCF2368C}"/>
              </a:ext>
            </a:extLst>
          </p:cNvPr>
          <p:cNvSpPr txBox="1"/>
          <p:nvPr/>
        </p:nvSpPr>
        <p:spPr>
          <a:xfrm>
            <a:off x="4367980" y="1758156"/>
            <a:ext cx="6842945" cy="4755148"/>
          </a:xfrm>
          <a:prstGeom prst="rect">
            <a:avLst/>
          </a:prstGeom>
          <a:solidFill>
            <a:schemeClr val="bg1">
              <a:lumMod val="95000"/>
            </a:schemeClr>
          </a:solidFill>
          <a:ln>
            <a:solidFill>
              <a:srgbClr val="E12A3C"/>
            </a:solidFill>
          </a:ln>
        </p:spPr>
        <p:txBody>
          <a:bodyPr wrap="square">
            <a:spAutoFit/>
          </a:bodyPr>
          <a:lstStyle/>
          <a:p>
            <a:pPr>
              <a:spcAft>
                <a:spcPts val="600"/>
              </a:spcAft>
            </a:pPr>
            <a:r>
              <a:rPr lang="fr-FR" b="1" i="1" dirty="0"/>
              <a:t>C'est maintenant votre tour!</a:t>
            </a:r>
            <a:endParaRPr lang="fr-FR" dirty="0"/>
          </a:p>
          <a:p>
            <a:pPr>
              <a:spcAft>
                <a:spcPts val="600"/>
              </a:spcAft>
            </a:pPr>
            <a:r>
              <a:rPr lang="fr-FR" dirty="0"/>
              <a:t>Vous avez déjà fait l'expérience des cinq besoins fondamentaux et il s'agit maintenant de vous mettre à la place des personnes qui étaient là à l'époque et qui ont été impliquées d'une manière ou d'une autre. Si tous les êtres humains ont ces besoins fondamentaux, nous pouvons supposer que c'était également le cas à l'époque, n'est-ce pas?</a:t>
            </a:r>
          </a:p>
          <a:p>
            <a:pPr>
              <a:spcAft>
                <a:spcPts val="600"/>
              </a:spcAft>
            </a:pPr>
            <a:r>
              <a:rPr lang="fr-FR" dirty="0"/>
              <a:t>Vous pouvez maintenant contribuer à façonner l'histoire en devenant l'un des acteurs de cette époque! Plus vous époque! serez familiarisé avec les circonstances de l'époque dans le chapitre précédent, plus vous serez en mesure de vous mettre à la place de la personne que vous avez choisie et de ses circonstances. </a:t>
            </a:r>
          </a:p>
          <a:p>
            <a:pPr>
              <a:spcAft>
                <a:spcPts val="600"/>
              </a:spcAft>
            </a:pPr>
            <a:r>
              <a:rPr lang="fr-FR" dirty="0"/>
              <a:t>Pour ce faire, il vous suffit de suivre le guide de ce chapitre. Il vous guidera pas à pas dans votre expérience historique. À la fin du chapitre, vous découvrirez comment les personnes concernées ont réellement décidé et agi en fonction de l'histoire qui leur a été transmise et quelles en ont été les conséquences.</a:t>
            </a:r>
          </a:p>
        </p:txBody>
      </p:sp>
      <p:sp>
        <p:nvSpPr>
          <p:cNvPr id="5" name="pop-up" descr="Click here for pop up information.">
            <a:extLst>
              <a:ext uri="{FF2B5EF4-FFF2-40B4-BE49-F238E27FC236}">
                <a16:creationId xmlns:a16="http://schemas.microsoft.com/office/drawing/2014/main" id="{ED956010-2704-4ED8-92C8-7D7E228E4855}"/>
              </a:ext>
            </a:extLst>
          </p:cNvPr>
          <p:cNvSpPr/>
          <p:nvPr/>
        </p:nvSpPr>
        <p:spPr>
          <a:xfrm>
            <a:off x="3207548" y="2289983"/>
            <a:ext cx="87407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7" name="Γραφικό 6" descr="Ίχνη παπουτσιών περίγραμμα">
            <a:extLst>
              <a:ext uri="{FF2B5EF4-FFF2-40B4-BE49-F238E27FC236}">
                <a16:creationId xmlns:a16="http://schemas.microsoft.com/office/drawing/2014/main" id="{07CC6338-873E-469C-B28A-66B5972A32FD}"/>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28574835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5"/>
                  </p:tgtEl>
                </p:cond>
              </p:nextCondLst>
            </p:seq>
          </p:childTnLst>
        </p:cTn>
      </p:par>
    </p:tnLst>
    <p:bldLst>
      <p:bldP spid="4" grpId="0" animBg="1"/>
      <p:bldP spid="4"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fik 4156" descr="Aquarell, Pinselstrich, Farbe, Abstrakt, Textur, Bürste">
            <a:extLst>
              <a:ext uri="{FF2B5EF4-FFF2-40B4-BE49-F238E27FC236}">
                <a16:creationId xmlns:a16="http://schemas.microsoft.com/office/drawing/2014/main" id="{AC78B778-D8F9-4713-8905-32D545799916}"/>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1729581"/>
            <a:ext cx="2186940" cy="714852"/>
          </a:xfrm>
          <a:prstGeom prst="rect">
            <a:avLst/>
          </a:prstGeom>
          <a:noFill/>
          <a:ln>
            <a:noFill/>
          </a:ln>
          <a:extLst>
            <a:ext uri="{53640926-AAD7-44D8-BBD7-CCE9431645EC}">
              <a14:shadowObscured xmlns:a14="http://schemas.microsoft.com/office/drawing/2010/main"/>
            </a:ext>
          </a:extLst>
        </p:spPr>
      </p:pic>
      <p:pic>
        <p:nvPicPr>
          <p:cNvPr id="10" name="Grafik 41" descr="Aquarell, Pinselstrich, Farbe, Abstrakt, Textur, Bürste">
            <a:extLst>
              <a:ext uri="{FF2B5EF4-FFF2-40B4-BE49-F238E27FC236}">
                <a16:creationId xmlns:a16="http://schemas.microsoft.com/office/drawing/2014/main" id="{BF313489-340B-40B0-B0D4-4D933B297D21}"/>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02889" y="2925403"/>
            <a:ext cx="2187575" cy="609600"/>
          </a:xfrm>
          <a:prstGeom prst="rect">
            <a:avLst/>
          </a:prstGeom>
          <a:noFill/>
          <a:ln>
            <a:noFill/>
          </a:ln>
          <a:extLst>
            <a:ext uri="{53640926-AAD7-44D8-BBD7-CCE9431645EC}">
              <a14:shadowObscured xmlns:a14="http://schemas.microsoft.com/office/drawing/2010/main"/>
            </a:ext>
          </a:extLst>
        </p:spPr>
      </p:pic>
      <p:pic>
        <p:nvPicPr>
          <p:cNvPr id="11" name="Εικόνα 10" descr="Εικόνα που περιέχει κομμάτι, φέτα, σνακ&#10;&#10;Περιγραφή που δημιουργήθηκε αυτόματα">
            <a:extLst>
              <a:ext uri="{FF2B5EF4-FFF2-40B4-BE49-F238E27FC236}">
                <a16:creationId xmlns:a16="http://schemas.microsoft.com/office/drawing/2014/main" id="{D9C58391-F6FD-4956-8728-49FB09E9EF7B}"/>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664962" y="4032477"/>
            <a:ext cx="1863428" cy="676275"/>
          </a:xfrm>
          <a:prstGeom prst="rect">
            <a:avLst/>
          </a:prstGeom>
          <a:noFill/>
        </p:spPr>
      </p:pic>
      <p:pic>
        <p:nvPicPr>
          <p:cNvPr id="8" name="Grafik 4113" descr="Aquarell, Pinselstrich, Farbe, Abstrakt, Textur, Bürste">
            <a:extLst>
              <a:ext uri="{FF2B5EF4-FFF2-40B4-BE49-F238E27FC236}">
                <a16:creationId xmlns:a16="http://schemas.microsoft.com/office/drawing/2014/main" id="{E70A7813-8C21-4F77-882D-6D051EA1AF50}"/>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261323" y="4454401"/>
            <a:ext cx="3434971" cy="677545"/>
          </a:xfrm>
          <a:prstGeom prst="rect">
            <a:avLst/>
          </a:prstGeom>
          <a:noFill/>
          <a:ln>
            <a:noFill/>
          </a:ln>
          <a:extLst>
            <a:ext uri="{53640926-AAD7-44D8-BBD7-CCE9431645EC}">
              <a14:shadowObscured xmlns:a14="http://schemas.microsoft.com/office/drawing/2010/main"/>
            </a:ext>
          </a:extLst>
        </p:spPr>
      </p:pic>
      <p:pic>
        <p:nvPicPr>
          <p:cNvPr id="7" name="Grafik 48" descr="Aquarell, Pinselstrich, Farbe, Abstrakt, Textur, Bürste">
            <a:extLst>
              <a:ext uri="{FF2B5EF4-FFF2-40B4-BE49-F238E27FC236}">
                <a16:creationId xmlns:a16="http://schemas.microsoft.com/office/drawing/2014/main" id="{487FA8C1-528E-4878-8158-DDE5638AA2A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261323" y="3387040"/>
            <a:ext cx="2187575" cy="677545"/>
          </a:xfrm>
          <a:prstGeom prst="rect">
            <a:avLst/>
          </a:prstGeom>
          <a:noFill/>
          <a:ln>
            <a:noFill/>
          </a:ln>
          <a:extLst>
            <a:ext uri="{53640926-AAD7-44D8-BBD7-CCE9431645EC}">
              <a14:shadowObscured xmlns:a14="http://schemas.microsoft.com/office/drawing/2010/main"/>
            </a:ext>
          </a:extLst>
        </p:spPr>
      </p:pic>
      <p:pic>
        <p:nvPicPr>
          <p:cNvPr id="6" name="Grafik 617" descr="Aquarell, Pinselstrich, Farbe, Abstrakt, Textur, Bürste">
            <a:extLst>
              <a:ext uri="{FF2B5EF4-FFF2-40B4-BE49-F238E27FC236}">
                <a16:creationId xmlns:a16="http://schemas.microsoft.com/office/drawing/2014/main" id="{748FAB47-527B-4A34-A1B0-A99C83D62306}"/>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a:stretch/>
        </p:blipFill>
        <p:spPr bwMode="auto">
          <a:xfrm>
            <a:off x="580103" y="722145"/>
            <a:ext cx="1550017"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4: </a:t>
            </a:r>
            <a:r>
              <a:rPr lang="fr-FR" sz="3200" b="0" dirty="0"/>
              <a:t>Comment te sens tu ?</a:t>
            </a:r>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fontScale="85000" lnSpcReduction="10000"/>
          </a:bodyPr>
          <a:lstStyle/>
          <a:p>
            <a:pPr marL="0" indent="0" algn="just">
              <a:lnSpc>
                <a:spcPct val="130000"/>
              </a:lnSpc>
              <a:buNone/>
            </a:pPr>
            <a:r>
              <a:rPr lang="fr-FR" sz="2000" dirty="0">
                <a:solidFill>
                  <a:schemeClr val="accent1"/>
                </a:solidFill>
                <a:latin typeface="Calibri" panose="020F0502020204030204" pitchFamily="34" charset="0"/>
                <a:ea typeface="MyriadPro-Regular"/>
                <a:cs typeface="Arial" panose="020B0604020202020204" pitchFamily="34" charset="0"/>
              </a:rPr>
              <a:t>Tu es maintenant toujours la personne que tu as choisie</a:t>
            </a:r>
            <a:r>
              <a:rPr lang="fr-FR" sz="2000" dirty="0">
                <a:solidFill>
                  <a:schemeClr val="accent1"/>
                </a:solidFill>
                <a:effectLst/>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2000" b="1" dirty="0">
                <a:latin typeface="Calibri" panose="020F0502020204030204" pitchFamily="34" charset="0"/>
                <a:ea typeface="MyriadPro-Regular"/>
                <a:cs typeface="Arial" panose="020B0604020202020204" pitchFamily="34" charset="0"/>
              </a:rPr>
              <a:t>Parle maintenant de tes besoins fondamentaux</a:t>
            </a:r>
            <a:r>
              <a:rPr lang="fr-FR" sz="2000" dirty="0">
                <a:latin typeface="Calibri" panose="020F0502020204030204" pitchFamily="34" charset="0"/>
                <a:ea typeface="MyriadPro-Regular"/>
                <a:cs typeface="Arial" panose="020B0604020202020204" pitchFamily="34" charset="0"/>
              </a:rPr>
              <a:t>. </a:t>
            </a:r>
          </a:p>
          <a:p>
            <a:pPr>
              <a:lnSpc>
                <a:spcPct val="130000"/>
              </a:lnSpc>
              <a:buClr>
                <a:srgbClr val="FFC000"/>
              </a:buClr>
              <a:buFont typeface="Calibri" panose="020F0502020204030204" pitchFamily="34" charset="0"/>
              <a:buChar char="₋"/>
            </a:pPr>
            <a:r>
              <a:rPr lang="fr-FR" sz="2000" dirty="0">
                <a:latin typeface="Calibri" panose="020F0502020204030204" pitchFamily="34" charset="0"/>
                <a:ea typeface="MyriadPro-Regular"/>
                <a:cs typeface="Arial" panose="020B0604020202020204" pitchFamily="34" charset="0"/>
              </a:rPr>
              <a:t>Prends le temps de </a:t>
            </a:r>
            <a:r>
              <a:rPr lang="fr-FR" sz="2000" b="1" dirty="0">
                <a:latin typeface="Calibri" panose="020F0502020204030204" pitchFamily="34" charset="0"/>
                <a:ea typeface="MyriadPro-Regular"/>
                <a:cs typeface="Arial" panose="020B0604020202020204" pitchFamily="34" charset="0"/>
              </a:rPr>
              <a:t>réfléchir et de répondre </a:t>
            </a:r>
            <a:r>
              <a:rPr lang="fr-FR" sz="2000" dirty="0">
                <a:latin typeface="Calibri" panose="020F0502020204030204" pitchFamily="34" charset="0"/>
                <a:ea typeface="MyriadPro-Regular"/>
                <a:cs typeface="Arial" panose="020B0604020202020204" pitchFamily="34" charset="0"/>
              </a:rPr>
              <a:t>à ces questions </a:t>
            </a:r>
            <a:r>
              <a:rPr lang="fr-FR" sz="2000"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p>
          <a:p>
            <a:pPr lvl="1" algn="just">
              <a:lnSpc>
                <a:spcPct val="130000"/>
              </a:lnSpc>
            </a:pPr>
            <a:r>
              <a:rPr lang="fr-FR" sz="2000" i="1" dirty="0">
                <a:latin typeface="Calibri" panose="020F0502020204030204" pitchFamily="34" charset="0"/>
                <a:ea typeface="MyriadPro-Regular"/>
                <a:cs typeface="Arial" panose="020B0604020202020204" pitchFamily="34" charset="0"/>
              </a:rPr>
              <a:t>Dans quels domaines quelqu'un d'autre exerce-t-il un contrôle sur ?</a:t>
            </a:r>
            <a:endParaRPr lang="fr-FR" sz="2000" i="1" dirty="0">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Amour et appartenance:</a:t>
            </a:r>
          </a:p>
          <a:p>
            <a:pPr lvl="1" algn="just">
              <a:lnSpc>
                <a:spcPct val="130000"/>
              </a:lnSpc>
            </a:pPr>
            <a:r>
              <a:rPr lang="fr-FR" sz="2000" i="1" dirty="0">
                <a:latin typeface="Calibri" panose="020F0502020204030204" pitchFamily="34" charset="0"/>
                <a:cs typeface="Arial" panose="020B0604020202020204" pitchFamily="34" charset="0"/>
              </a:rPr>
              <a:t>Y </a:t>
            </a:r>
            <a:r>
              <a:rPr lang="fr-FR" sz="2000" i="1" dirty="0" err="1">
                <a:latin typeface="Calibri" panose="020F0502020204030204" pitchFamily="34" charset="0"/>
                <a:cs typeface="Arial" panose="020B0604020202020204" pitchFamily="34" charset="0"/>
              </a:rPr>
              <a:t>a-t-il</a:t>
            </a:r>
            <a:r>
              <a:rPr lang="fr-FR" sz="2000" i="1" dirty="0">
                <a:latin typeface="Calibri" panose="020F0502020204030204" pitchFamily="34" charset="0"/>
                <a:cs typeface="Arial" panose="020B0604020202020204" pitchFamily="34" charset="0"/>
              </a:rPr>
              <a:t> quelqu'un à qui tu as le sentiment d'appartenir en ce moment ? De qui s'agit-il ?</a:t>
            </a:r>
          </a:p>
          <a:p>
            <a:endParaRPr lang="fr-FR" sz="3200" dirty="0"/>
          </a:p>
        </p:txBody>
      </p:sp>
      <p:sp>
        <p:nvSpPr>
          <p:cNvPr id="4" name="Θέση περιεχομένου 3">
            <a:extLst>
              <a:ext uri="{FF2B5EF4-FFF2-40B4-BE49-F238E27FC236}">
                <a16:creationId xmlns:a16="http://schemas.microsoft.com/office/drawing/2014/main" id="{B0CC7C63-6472-4947-BE94-3AF453FD9569}"/>
              </a:ext>
            </a:extLst>
          </p:cNvPr>
          <p:cNvSpPr>
            <a:spLocks noGrp="1"/>
          </p:cNvSpPr>
          <p:nvPr>
            <p:ph sz="half" idx="2"/>
          </p:nvPr>
        </p:nvSpPr>
        <p:spPr>
          <a:xfrm>
            <a:off x="6172200" y="1825625"/>
            <a:ext cx="5479026" cy="4351338"/>
          </a:xfrm>
        </p:spPr>
        <p:txBody>
          <a:bodyPr>
            <a:normAutofit fontScale="85000" lnSpcReduction="10000"/>
          </a:bodyPr>
          <a:lstStyle/>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Survie:</a:t>
            </a:r>
          </a:p>
          <a:p>
            <a:pPr lvl="1" algn="just">
              <a:lnSpc>
                <a:spcPct val="130000"/>
              </a:lnSpc>
            </a:pPr>
            <a:r>
              <a:rPr lang="fr-FR" sz="2000" i="1" dirty="0" err="1">
                <a:latin typeface="Calibri" panose="020F0502020204030204" pitchFamily="34" charset="0"/>
                <a:ea typeface="MyriadPro-Regular"/>
                <a:cs typeface="Arial" panose="020B0604020202020204" pitchFamily="34" charset="0"/>
              </a:rPr>
              <a:t>Τa</a:t>
            </a:r>
            <a:r>
              <a:rPr lang="fr-FR" sz="2000" i="1" dirty="0">
                <a:latin typeface="Calibri" panose="020F0502020204030204" pitchFamily="34" charset="0"/>
                <a:ea typeface="MyriadPro-Regular"/>
                <a:cs typeface="Arial" panose="020B0604020202020204" pitchFamily="34" charset="0"/>
              </a:rPr>
              <a:t> vie ou ta sécurité est-elle menacée quelque part ? Par quoi ?</a:t>
            </a:r>
            <a:endParaRPr lang="fr-FR" sz="2000" dirty="0">
              <a:latin typeface="Calibri" panose="020F0502020204030204" pitchFamily="34" charset="0"/>
              <a:ea typeface="MyriadPro-Regular"/>
              <a:cs typeface="Arial" panose="020B0604020202020204" pitchFamily="34" charset="0"/>
            </a:endParaRP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Pouvoir: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Vous sentez-vous actuellement puissant ou impuissant ? Pourquoi ?</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Plaisir:</a:t>
            </a:r>
          </a:p>
          <a:p>
            <a:pPr lvl="1" algn="just">
              <a:lnSpc>
                <a:spcPct val="130000"/>
              </a:lnSpc>
            </a:pPr>
            <a:r>
              <a:rPr lang="fr-FR" sz="2000" i="1" dirty="0">
                <a:latin typeface="Calibri" panose="020F0502020204030204" pitchFamily="34" charset="0"/>
                <a:ea typeface="MyriadPro-Regular"/>
                <a:cs typeface="Arial" panose="020B0604020202020204" pitchFamily="34" charset="0"/>
              </a:rPr>
              <a:t>Trouve-tu la situation plutôt ennuyeuse ou plutôt excitante en ce moment? - Pourquoi?</a:t>
            </a:r>
          </a:p>
          <a:p>
            <a:endParaRPr lang="fr-FR" sz="2000" dirty="0"/>
          </a:p>
        </p:txBody>
      </p:sp>
      <p:pic>
        <p:nvPicPr>
          <p:cNvPr id="5" name="Γραφικό 4" descr="Ίχνη παπουτσιών περίγραμμα">
            <a:extLst>
              <a:ext uri="{FF2B5EF4-FFF2-40B4-BE49-F238E27FC236}">
                <a16:creationId xmlns:a16="http://schemas.microsoft.com/office/drawing/2014/main" id="{BE6EFDAA-22ED-4705-B211-377C66560BCB}"/>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571776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4156" descr="Aquarell, Pinselstrich, Farbe, Abstrakt, Textur, Bürste">
            <a:extLst>
              <a:ext uri="{FF2B5EF4-FFF2-40B4-BE49-F238E27FC236}">
                <a16:creationId xmlns:a16="http://schemas.microsoft.com/office/drawing/2014/main" id="{6C290991-5E70-42AB-8B66-C754496392C5}"/>
              </a:ext>
            </a:extLst>
          </p:cNvPr>
          <p:cNvPicPr>
            <a:picLocks noChangeAspect="1"/>
          </p:cNvPicPr>
          <p:nvPr/>
        </p:nvPicPr>
        <p:blipFill rotWithShape="1">
          <a:blip r:embed="rId2"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5700620" y="2396331"/>
            <a:ext cx="2186940" cy="714852"/>
          </a:xfrm>
          <a:prstGeom prst="rect">
            <a:avLst/>
          </a:prstGeom>
          <a:noFill/>
          <a:ln>
            <a:noFill/>
          </a:ln>
          <a:extLst>
            <a:ext uri="{53640926-AAD7-44D8-BBD7-CCE9431645EC}">
              <a14:shadowObscured xmlns:a14="http://schemas.microsoft.com/office/drawing/2010/main"/>
            </a:ext>
          </a:extLst>
        </p:spPr>
      </p:pic>
      <p:pic>
        <p:nvPicPr>
          <p:cNvPr id="11" name="Grafik 41" descr="Aquarell, Pinselstrich, Farbe, Abstrakt, Textur, Bürste">
            <a:extLst>
              <a:ext uri="{FF2B5EF4-FFF2-40B4-BE49-F238E27FC236}">
                <a16:creationId xmlns:a16="http://schemas.microsoft.com/office/drawing/2014/main" id="{0FAB19AD-97CF-495E-9FEC-F3CE871140C7}"/>
              </a:ext>
            </a:extLst>
          </p:cNvPr>
          <p:cNvPicPr>
            <a:picLocks noChangeAspect="1"/>
          </p:cNvPicPr>
          <p:nvPr/>
        </p:nvPicPr>
        <p:blipFill rotWithShape="1">
          <a:blip r:embed="rId2" cstate="print">
            <a:duotone>
              <a:schemeClr val="accent3">
                <a:shade val="45000"/>
                <a:satMod val="135000"/>
              </a:schemeClr>
              <a:prstClr val="white"/>
            </a:duotone>
            <a:extLst>
              <a:ext uri="{28A0092B-C50C-407E-A947-70E740481C1C}">
                <a14:useLocalDpi xmlns:a14="http://schemas.microsoft.com/office/drawing/2010/main" val="0"/>
              </a:ext>
            </a:extLst>
          </a:blip>
          <a:srcRect/>
          <a:stretch/>
        </p:blipFill>
        <p:spPr bwMode="auto">
          <a:xfrm>
            <a:off x="5591380" y="3737927"/>
            <a:ext cx="2187575" cy="609600"/>
          </a:xfrm>
          <a:prstGeom prst="rect">
            <a:avLst/>
          </a:prstGeom>
          <a:noFill/>
          <a:ln>
            <a:noFill/>
          </a:ln>
          <a:extLst>
            <a:ext uri="{53640926-AAD7-44D8-BBD7-CCE9431645EC}">
              <a14:shadowObscured xmlns:a14="http://schemas.microsoft.com/office/drawing/2010/main"/>
            </a:ext>
          </a:extLst>
        </p:spPr>
      </p:pic>
      <p:pic>
        <p:nvPicPr>
          <p:cNvPr id="8" name="Grafik 4113" descr="Aquarell, Pinselstrich, Farbe, Abstrakt, Textur, Bürste">
            <a:extLst>
              <a:ext uri="{FF2B5EF4-FFF2-40B4-BE49-F238E27FC236}">
                <a16:creationId xmlns:a16="http://schemas.microsoft.com/office/drawing/2014/main" id="{957246D1-D961-431D-9167-525F73B2F378}"/>
              </a:ext>
            </a:extLst>
          </p:cNvPr>
          <p:cNvPicPr>
            <a:picLocks noChangeAspect="1"/>
          </p:cNvPicPr>
          <p:nvPr/>
        </p:nvPicPr>
        <p:blipFill rotWithShape="1">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p:blipFill>
        <p:spPr bwMode="auto">
          <a:xfrm>
            <a:off x="172832" y="4630151"/>
            <a:ext cx="3434971" cy="677545"/>
          </a:xfrm>
          <a:prstGeom prst="rect">
            <a:avLst/>
          </a:prstGeom>
          <a:noFill/>
          <a:ln>
            <a:noFill/>
          </a:ln>
          <a:extLst>
            <a:ext uri="{53640926-AAD7-44D8-BBD7-CCE9431645EC}">
              <a14:shadowObscured xmlns:a14="http://schemas.microsoft.com/office/drawing/2010/main"/>
            </a:ext>
          </a:extLst>
        </p:spPr>
      </p:pic>
      <p:pic>
        <p:nvPicPr>
          <p:cNvPr id="9" name="Grafik 48" descr="Aquarell, Pinselstrich, Farbe, Abstrakt, Textur, Bürste">
            <a:extLst>
              <a:ext uri="{FF2B5EF4-FFF2-40B4-BE49-F238E27FC236}">
                <a16:creationId xmlns:a16="http://schemas.microsoft.com/office/drawing/2014/main" id="{9320633A-6F1B-45A0-8756-841A4B813B75}"/>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349813" y="2994977"/>
            <a:ext cx="2187575" cy="677545"/>
          </a:xfrm>
          <a:prstGeom prst="rect">
            <a:avLst/>
          </a:prstGeom>
          <a:noFill/>
          <a:ln>
            <a:noFill/>
          </a:ln>
          <a:extLst>
            <a:ext uri="{53640926-AAD7-44D8-BBD7-CCE9431645EC}">
              <a14:shadowObscured xmlns:a14="http://schemas.microsoft.com/office/drawing/2010/main"/>
            </a:ext>
          </a:extLst>
        </p:spPr>
      </p:pic>
      <p:pic>
        <p:nvPicPr>
          <p:cNvPr id="7" name="Grafik 617" descr="Aquarell, Pinselstrich, Farbe, Abstrakt, Textur, Bürste">
            <a:extLst>
              <a:ext uri="{FF2B5EF4-FFF2-40B4-BE49-F238E27FC236}">
                <a16:creationId xmlns:a16="http://schemas.microsoft.com/office/drawing/2014/main" id="{AB87C326-0CC1-4025-B05D-8F70DCA48319}"/>
              </a:ext>
            </a:extLst>
          </p:cNvPr>
          <p:cNvPicPr>
            <a:picLocks noChangeAspect="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580104" y="722145"/>
            <a:ext cx="1651820"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5: </a:t>
            </a:r>
            <a:r>
              <a:rPr lang="fr-FR" sz="3200" b="0" dirty="0"/>
              <a:t>Que feriez-vous maintenant ?</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sz="half" idx="1"/>
          </p:nvPr>
        </p:nvSpPr>
        <p:spPr/>
        <p:txBody>
          <a:bodyPr>
            <a:normAutofit lnSpcReduction="10000"/>
          </a:bodyPr>
          <a:lstStyle/>
          <a:p>
            <a:pPr marL="0" indent="0" algn="just">
              <a:lnSpc>
                <a:spcPct val="130000"/>
              </a:lnSpc>
              <a:buNone/>
            </a:pPr>
            <a:r>
              <a:rPr lang="fr-FR" sz="2000" i="1" dirty="0">
                <a:solidFill>
                  <a:schemeClr val="accent1"/>
                </a:solidFill>
                <a:latin typeface="Calibri" panose="020F0502020204030204" pitchFamily="34" charset="0"/>
                <a:ea typeface="MyriadPro-Regular"/>
                <a:cs typeface="Arial" panose="020B0604020202020204" pitchFamily="34" charset="0"/>
              </a:rPr>
              <a:t>Comment agiriez-vous maintenant ? Lequel de vos besoins aimeriez-vous satisfaire le plus urgemment dans cette situation </a:t>
            </a:r>
            <a:r>
              <a:rPr lang="en-GB" sz="2000" i="1" dirty="0">
                <a:solidFill>
                  <a:schemeClr val="accent1"/>
                </a:solidFill>
                <a:effectLst/>
                <a:latin typeface="Calibri" panose="020F0502020204030204" pitchFamily="34" charset="0"/>
                <a:ea typeface="MyriadPro-Regular"/>
                <a:cs typeface="Arial" panose="020B0604020202020204" pitchFamily="34" charset="0"/>
              </a:rPr>
              <a:t>? </a:t>
            </a:r>
            <a:endParaRPr lang="en-GB" sz="2000" dirty="0">
              <a:solidFill>
                <a:schemeClr val="accent1"/>
              </a:solidFill>
              <a:effectLst/>
              <a:latin typeface="Calibri" panose="020F0502020204030204" pitchFamily="34" charset="0"/>
              <a:ea typeface="MyriadPro-Regular"/>
              <a:cs typeface="Arial" panose="020B0604020202020204" pitchFamily="34" charset="0"/>
            </a:endParaRP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Liberté</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pourriez-vous décider dès maintenant pour améliorer votre situation</a:t>
            </a:r>
            <a:r>
              <a:rPr lang="en-US" sz="2000" i="1" dirty="0">
                <a:effectLst/>
                <a:latin typeface="Calibri" panose="020F0502020204030204" pitchFamily="34" charset="0"/>
                <a:ea typeface="MyriadPro-Regular"/>
                <a:cs typeface="Arial" panose="020B0604020202020204" pitchFamily="34" charset="0"/>
              </a:rPr>
              <a:t>?</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Amour et appartenance</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gagner la confiance d'une autre personne</a:t>
            </a:r>
            <a:r>
              <a:rPr lang="en-US" sz="2000" i="1" dirty="0">
                <a:effectLst/>
                <a:latin typeface="Calibri" panose="020F0502020204030204" pitchFamily="34" charset="0"/>
                <a:ea typeface="MyriadPro-Regular"/>
                <a:cs typeface="Arial" panose="020B0604020202020204" pitchFamily="34" charset="0"/>
              </a:rPr>
              <a:t>?</a:t>
            </a:r>
          </a:p>
          <a:p>
            <a:endParaRPr lang="en-GB" sz="2000" dirty="0"/>
          </a:p>
        </p:txBody>
      </p:sp>
      <p:sp>
        <p:nvSpPr>
          <p:cNvPr id="5" name="Θέση περιεχομένου 4">
            <a:extLst>
              <a:ext uri="{FF2B5EF4-FFF2-40B4-BE49-F238E27FC236}">
                <a16:creationId xmlns:a16="http://schemas.microsoft.com/office/drawing/2014/main" id="{261A2E38-4C9C-493E-A321-6F420E609B10}"/>
              </a:ext>
            </a:extLst>
          </p:cNvPr>
          <p:cNvSpPr>
            <a:spLocks noGrp="1"/>
          </p:cNvSpPr>
          <p:nvPr>
            <p:ph sz="half" idx="2"/>
          </p:nvPr>
        </p:nvSpPr>
        <p:spPr>
          <a:xfrm>
            <a:off x="6172199" y="2473007"/>
            <a:ext cx="5449529" cy="3703955"/>
          </a:xfrm>
        </p:spPr>
        <p:txBody>
          <a:bodyPr>
            <a:normAutofit lnSpcReduction="10000"/>
          </a:bodyPr>
          <a:lstStyle/>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Survie</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Que pouvez-vous faire maintenant pour vous sentir plus en sécurité</a:t>
            </a:r>
            <a:r>
              <a:rPr lang="en-US" sz="2000" i="1" dirty="0">
                <a:latin typeface="Calibri" panose="020F0502020204030204" pitchFamily="34" charset="0"/>
                <a:ea typeface="MyriadPro-Regular"/>
                <a:cs typeface="Arial" panose="020B0604020202020204" pitchFamily="34" charset="0"/>
              </a:rPr>
              <a:t>?</a:t>
            </a:r>
          </a:p>
          <a:p>
            <a:pPr marL="0" indent="0" algn="just">
              <a:lnSpc>
                <a:spcPct val="130000"/>
              </a:lnSpc>
              <a:buNone/>
            </a:pPr>
            <a:r>
              <a:rPr lang="fr-FR" sz="2000" b="1" dirty="0">
                <a:solidFill>
                  <a:schemeClr val="bg1"/>
                </a:solidFill>
                <a:effectLst>
                  <a:outerShdw blurRad="38100" dist="38100" dir="2700000" algn="tl">
                    <a:srgbClr val="000000">
                      <a:alpha val="43137"/>
                    </a:srgbClr>
                  </a:outerShdw>
                </a:effectLst>
                <a:latin typeface="Calibri" panose="020F0502020204030204" pitchFamily="34" charset="0"/>
                <a:cs typeface="Arial" panose="020B0604020202020204" pitchFamily="34" charset="0"/>
              </a:rPr>
              <a:t>Pouvoir</a:t>
            </a:r>
            <a:r>
              <a:rPr lang="en-US" sz="20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p>
          <a:p>
            <a:pPr lvl="1" algn="just">
              <a:lnSpc>
                <a:spcPct val="130000"/>
              </a:lnSpc>
            </a:pPr>
            <a:r>
              <a:rPr lang="fr-FR" sz="2000" i="1" dirty="0">
                <a:latin typeface="Calibri" panose="020F0502020204030204" pitchFamily="34" charset="0"/>
                <a:ea typeface="MyriadPro-Regular"/>
                <a:cs typeface="Arial" panose="020B0604020202020204" pitchFamily="34" charset="0"/>
              </a:rPr>
              <a:t>Comment pouvez-vous contribuer maintenant d'une manière qui vous convienne pleinement et qui soit agréable pour vous</a:t>
            </a:r>
            <a:r>
              <a:rPr lang="en-US" sz="2000" i="1" dirty="0">
                <a:latin typeface="Calibri" panose="020F0502020204030204" pitchFamily="34" charset="0"/>
                <a:ea typeface="MyriadPro-Regular"/>
                <a:cs typeface="Arial" panose="020B0604020202020204" pitchFamily="34" charset="0"/>
              </a:rPr>
              <a:t>?</a:t>
            </a:r>
          </a:p>
        </p:txBody>
      </p:sp>
      <p:pic>
        <p:nvPicPr>
          <p:cNvPr id="6" name="Γραφικό 5" descr="Ίχνη παπουτσιών περίγραμμα">
            <a:extLst>
              <a:ext uri="{FF2B5EF4-FFF2-40B4-BE49-F238E27FC236}">
                <a16:creationId xmlns:a16="http://schemas.microsoft.com/office/drawing/2014/main" id="{65E85FBC-20BF-42D8-9E72-986C82B978AB}"/>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10174347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a:xfrm>
            <a:off x="838199" y="1825625"/>
            <a:ext cx="10783529" cy="4351338"/>
          </a:xfrm>
          <a:noFill/>
        </p:spPr>
        <p:txBody>
          <a:bodyPr>
            <a:normAutofit/>
          </a:bodyPr>
          <a:lstStyle/>
          <a:p>
            <a:pPr algn="just">
              <a:lnSpc>
                <a:spcPct val="130000"/>
              </a:lnSpc>
              <a:tabLst>
                <a:tab pos="1620520" algn="l"/>
                <a:tab pos="3421380" algn="l"/>
              </a:tabLst>
            </a:pPr>
            <a:r>
              <a:rPr lang="fr-FR" sz="1800" dirty="0">
                <a:latin typeface="Calibri" panose="020F0502020204030204" pitchFamily="34" charset="0"/>
                <a:ea typeface="MyriadPro-Regular"/>
                <a:cs typeface="Arial" panose="020B0604020202020204" pitchFamily="34" charset="0"/>
              </a:rPr>
              <a:t>Si vous voulez savoir comment la personne à laquelle vous vous êtes mis à la place s'est comportée à l'époque, </a:t>
            </a:r>
            <a:r>
              <a:rPr lang="fr-FR" sz="1800" b="1" dirty="0">
                <a:latin typeface="Calibri" panose="020F0502020204030204" pitchFamily="34" charset="0"/>
                <a:ea typeface="MyriadPro-Regular"/>
                <a:cs typeface="Arial" panose="020B0604020202020204" pitchFamily="34" charset="0"/>
              </a:rPr>
              <a:t>lisez la suite dans l'encadré correspondant </a:t>
            </a:r>
            <a:r>
              <a:rPr lang="fr-FR" sz="1800" dirty="0">
                <a:latin typeface="Calibri" panose="020F0502020204030204" pitchFamily="34" charset="0"/>
                <a:ea typeface="MyriadPro-Regular"/>
                <a:cs typeface="Arial" panose="020B0604020202020204" pitchFamily="34" charset="0"/>
              </a:rPr>
              <a:t>:</a:t>
            </a:r>
          </a:p>
          <a:p>
            <a:pPr algn="just">
              <a:lnSpc>
                <a:spcPct val="130000"/>
              </a:lnSpc>
              <a:tabLst>
                <a:tab pos="1620520" algn="l"/>
                <a:tab pos="3421380" algn="l"/>
              </a:tabLst>
            </a:pPr>
            <a:r>
              <a:rPr lang="fr-FR" sz="1800" b="1" dirty="0">
                <a:latin typeface="Calibri" panose="020F0502020204030204" pitchFamily="34" charset="0"/>
                <a:ea typeface="MyriadPro-Regular"/>
                <a:cs typeface="Arial" panose="020B0604020202020204" pitchFamily="34" charset="0"/>
              </a:rPr>
              <a:t>Mais attention ! </a:t>
            </a:r>
            <a:r>
              <a:rPr lang="fr-FR" sz="1800" dirty="0">
                <a:latin typeface="Calibri" panose="020F0502020204030204" pitchFamily="34" charset="0"/>
                <a:ea typeface="MyriadPro-Regular"/>
                <a:cs typeface="Arial" panose="020B0604020202020204" pitchFamily="34" charset="0"/>
              </a:rPr>
              <a:t>Veuillez ne lire que l'encadré correspondant, sinon vous perdrez l'excitation des autres personnages!</a:t>
            </a:r>
          </a:p>
        </p:txBody>
      </p:sp>
      <p:pic>
        <p:nvPicPr>
          <p:cNvPr id="36" name="Grafik 1" descr="Εικόνα που περιέχει κείμενο&#10;&#10;Περιγραφή που δημιουργήθηκε αυτόματα">
            <a:extLst>
              <a:ext uri="{FF2B5EF4-FFF2-40B4-BE49-F238E27FC236}">
                <a16:creationId xmlns:a16="http://schemas.microsoft.com/office/drawing/2014/main" id="{1769EECE-D41E-42B3-B83C-53D66B7CA887}"/>
              </a:ext>
            </a:extLst>
          </p:cNvPr>
          <p:cNvPicPr>
            <a:picLocks noChangeAspect="1"/>
          </p:cNvPicPr>
          <p:nvPr/>
        </p:nvPicPr>
        <p:blipFill rotWithShape="1">
          <a:blip r:embed="rId2" cstate="print">
            <a:duotone>
              <a:schemeClr val="accent6">
                <a:shade val="45000"/>
                <a:satMod val="135000"/>
              </a:schemeClr>
              <a:prstClr val="white"/>
            </a:duotone>
            <a:extLst>
              <a:ext uri="{28A0092B-C50C-407E-A947-70E740481C1C}">
                <a14:useLocalDpi xmlns:a14="http://schemas.microsoft.com/office/drawing/2010/main" val="0"/>
              </a:ext>
            </a:extLst>
          </a:blip>
          <a:srcRect/>
          <a:stretch/>
        </p:blipFill>
        <p:spPr bwMode="auto">
          <a:xfrm>
            <a:off x="5661240" y="3298721"/>
            <a:ext cx="5692560" cy="1524356"/>
          </a:xfrm>
          <a:prstGeom prst="rect">
            <a:avLst/>
          </a:prstGeom>
          <a:noFill/>
          <a:ln>
            <a:noFill/>
          </a:ln>
          <a:extLst>
            <a:ext uri="{53640926-AAD7-44D8-BBD7-CCE9431645EC}">
              <a14:shadowObscured xmlns:a14="http://schemas.microsoft.com/office/drawing/2010/main"/>
            </a:ext>
          </a:extLst>
        </p:spPr>
      </p:pic>
      <p:pic>
        <p:nvPicPr>
          <p:cNvPr id="35" name="Grafik 118" descr="Εικόνα που περιέχει κείμενο&#10;&#10;Περιγραφή που δημιουργήθηκε αυτόματα">
            <a:extLst>
              <a:ext uri="{FF2B5EF4-FFF2-40B4-BE49-F238E27FC236}">
                <a16:creationId xmlns:a16="http://schemas.microsoft.com/office/drawing/2014/main" id="{08B18EC8-88FE-4E05-ADB5-4D1BEAF4E523}"/>
              </a:ext>
            </a:extLst>
          </p:cNvPr>
          <p:cNvPicPr>
            <a:picLocks noChangeAspect="1"/>
          </p:cNvPicPr>
          <p:nvPr/>
        </p:nvPicPr>
        <p:blipFill rotWithShape="1">
          <a:blip r:embed="rId3" cstate="print">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5586448" y="4822537"/>
            <a:ext cx="3139608" cy="1469385"/>
          </a:xfrm>
          <a:prstGeom prst="rect">
            <a:avLst/>
          </a:prstGeom>
          <a:noFill/>
          <a:ln>
            <a:noFill/>
          </a:ln>
          <a:extLst>
            <a:ext uri="{53640926-AAD7-44D8-BBD7-CCE9431645EC}">
              <a14:shadowObscured xmlns:a14="http://schemas.microsoft.com/office/drawing/2010/main"/>
            </a:ext>
          </a:extLst>
        </p:spPr>
      </p:pic>
      <p:pic>
        <p:nvPicPr>
          <p:cNvPr id="34" name="Grafik 2">
            <a:extLst>
              <a:ext uri="{FF2B5EF4-FFF2-40B4-BE49-F238E27FC236}">
                <a16:creationId xmlns:a16="http://schemas.microsoft.com/office/drawing/2014/main" id="{067654E5-C80B-4016-AFD0-B7D79B41ECEE}"/>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a:stretch/>
        </p:blipFill>
        <p:spPr bwMode="auto">
          <a:xfrm>
            <a:off x="981555" y="4954156"/>
            <a:ext cx="4331582" cy="1243939"/>
          </a:xfrm>
          <a:prstGeom prst="rect">
            <a:avLst/>
          </a:prstGeom>
          <a:noFill/>
          <a:ln>
            <a:noFill/>
          </a:ln>
          <a:extLst>
            <a:ext uri="{53640926-AAD7-44D8-BBD7-CCE9431645EC}">
              <a14:shadowObscured xmlns:a14="http://schemas.microsoft.com/office/drawing/2010/main"/>
            </a:ext>
          </a:extLst>
        </p:spPr>
      </p:pic>
      <p:pic>
        <p:nvPicPr>
          <p:cNvPr id="31" name="Grafik 116" descr="Εικόνα που περιέχει κείμενο&#10;&#10;Περιγραφή που δημιουργήθηκε αυτόματα">
            <a:extLst>
              <a:ext uri="{FF2B5EF4-FFF2-40B4-BE49-F238E27FC236}">
                <a16:creationId xmlns:a16="http://schemas.microsoft.com/office/drawing/2014/main" id="{D06BEE1E-DBCB-44D7-87F5-282E8839F409}"/>
              </a:ext>
            </a:extLst>
          </p:cNvPr>
          <p:cNvPicPr>
            <a:picLocks noChangeAspect="1"/>
          </p:cNvPicPr>
          <p:nvPr/>
        </p:nvPicPr>
        <p:blipFill rotWithShape="1">
          <a:blip r:embed="rId5" cstate="print">
            <a:duotone>
              <a:schemeClr val="accent4">
                <a:shade val="45000"/>
                <a:satMod val="135000"/>
              </a:schemeClr>
              <a:prstClr val="white"/>
            </a:duotone>
            <a:extLst>
              <a:ext uri="{28A0092B-C50C-407E-A947-70E740481C1C}">
                <a14:useLocalDpi xmlns:a14="http://schemas.microsoft.com/office/drawing/2010/main" val="0"/>
              </a:ext>
            </a:extLst>
          </a:blip>
          <a:srcRect/>
          <a:stretch/>
        </p:blipFill>
        <p:spPr bwMode="auto">
          <a:xfrm>
            <a:off x="1024347" y="3197385"/>
            <a:ext cx="3950777" cy="1706316"/>
          </a:xfrm>
          <a:prstGeom prst="rect">
            <a:avLst/>
          </a:prstGeom>
          <a:noFill/>
          <a:ln>
            <a:noFill/>
          </a:ln>
          <a:extLst>
            <a:ext uri="{53640926-AAD7-44D8-BBD7-CCE9431645EC}">
              <a14:shadowObscured xmlns:a14="http://schemas.microsoft.com/office/drawing/2010/main"/>
            </a:ext>
          </a:extLst>
        </p:spPr>
      </p:pic>
      <p:pic>
        <p:nvPicPr>
          <p:cNvPr id="25" name="Grafik 617" descr="Aquarell, Pinselstrich, Farbe, Abstrakt, Textur, Bürste">
            <a:extLst>
              <a:ext uri="{FF2B5EF4-FFF2-40B4-BE49-F238E27FC236}">
                <a16:creationId xmlns:a16="http://schemas.microsoft.com/office/drawing/2014/main" id="{87B48E95-4FBA-48A6-BF85-E1D59D2332A3}"/>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a:stretch/>
        </p:blipFill>
        <p:spPr bwMode="auto">
          <a:xfrm>
            <a:off x="580103" y="722145"/>
            <a:ext cx="1632155"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6: </a:t>
            </a:r>
            <a:r>
              <a:rPr lang="fr-FR" sz="3200" b="0" dirty="0"/>
              <a:t>Arrêtez-vous!</a:t>
            </a:r>
          </a:p>
        </p:txBody>
      </p:sp>
      <p:sp>
        <p:nvSpPr>
          <p:cNvPr id="8" name="pop-up" descr="Click here for pop up information.">
            <a:extLst>
              <a:ext uri="{FF2B5EF4-FFF2-40B4-BE49-F238E27FC236}">
                <a16:creationId xmlns:a16="http://schemas.microsoft.com/office/drawing/2014/main" id="{4200EEEF-8970-4C37-A9DD-02546107369B}"/>
              </a:ext>
            </a:extLst>
          </p:cNvPr>
          <p:cNvSpPr/>
          <p:nvPr/>
        </p:nvSpPr>
        <p:spPr>
          <a:xfrm>
            <a:off x="3346222" y="3354058"/>
            <a:ext cx="957088"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10" name="Rectangle 4">
            <a:extLst>
              <a:ext uri="{FF2B5EF4-FFF2-40B4-BE49-F238E27FC236}">
                <a16:creationId xmlns:a16="http://schemas.microsoft.com/office/drawing/2014/main" id="{39FADBD4-6602-4102-8B8B-E2AD9094ECA6}"/>
              </a:ext>
            </a:extLst>
          </p:cNvPr>
          <p:cNvSpPr>
            <a:spLocks noChangeArrowheads="1"/>
          </p:cNvSpPr>
          <p:nvPr/>
        </p:nvSpPr>
        <p:spPr bwMode="auto">
          <a:xfrm>
            <a:off x="514350" y="961509"/>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pic>
        <p:nvPicPr>
          <p:cNvPr id="13" name="Grafik 12" descr="Εικόνα που περιέχει κείμενο, δέντρο, υπαίθριος&#10;&#10;Περιγραφή που δημιουργήθηκε αυτόματα">
            <a:extLst>
              <a:ext uri="{FF2B5EF4-FFF2-40B4-BE49-F238E27FC236}">
                <a16:creationId xmlns:a16="http://schemas.microsoft.com/office/drawing/2014/main" id="{BB2F99D8-3B36-451C-A941-FC412F0C9B10}"/>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186191" y="3453010"/>
            <a:ext cx="611505" cy="914400"/>
          </a:xfrm>
          <a:prstGeom prst="rect">
            <a:avLst/>
          </a:prstGeom>
          <a:blipFill rotWithShape="1">
            <a:blip r:embed="rId8" cstate="email">
              <a:extLst>
                <a:ext uri="{28A0092B-C50C-407E-A947-70E740481C1C}">
                  <a14:useLocalDpi xmlns:a14="http://schemas.microsoft.com/office/drawing/2010/main"/>
                </a:ext>
              </a:extLst>
            </a:blip>
            <a:srcRect/>
            <a:stretch>
              <a:fillRect l="-26000" r="-26000"/>
            </a:stretch>
          </a:blipFill>
          <a:ln w="12700" cap="flat" cmpd="sng" algn="ctr">
            <a:noFill/>
            <a:prstDash val="solid"/>
            <a:miter lim="800000"/>
          </a:ln>
          <a:effectLst/>
        </p:spPr>
      </p:pic>
      <p:sp>
        <p:nvSpPr>
          <p:cNvPr id="16" name="TextBox 15">
            <a:extLst>
              <a:ext uri="{FF2B5EF4-FFF2-40B4-BE49-F238E27FC236}">
                <a16:creationId xmlns:a16="http://schemas.microsoft.com/office/drawing/2014/main" id="{B080C104-AE67-43FC-93DD-2D008C6F272B}"/>
              </a:ext>
            </a:extLst>
          </p:cNvPr>
          <p:cNvSpPr txBox="1"/>
          <p:nvPr/>
        </p:nvSpPr>
        <p:spPr>
          <a:xfrm>
            <a:off x="1797696" y="3450459"/>
            <a:ext cx="1476446" cy="923330"/>
          </a:xfrm>
          <a:prstGeom prst="rect">
            <a:avLst/>
          </a:prstGeom>
          <a:noFill/>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1:</a:t>
            </a:r>
            <a:r>
              <a:rPr lang="fr-FR" altLang="en-US" dirty="0">
                <a:latin typeface="Calibri" panose="020F0502020204030204" pitchFamily="34" charset="0"/>
                <a:ea typeface="MyriadPro-Regular"/>
                <a:cs typeface="Arial" panose="020B0604020202020204" pitchFamily="34" charset="0"/>
              </a:rPr>
              <a:t> Louison, la fleuriste</a:t>
            </a:r>
            <a:endParaRPr lang="fr-FR" altLang="en-US" sz="700" dirty="0"/>
          </a:p>
        </p:txBody>
      </p:sp>
      <p:sp>
        <p:nvSpPr>
          <p:cNvPr id="17" name="Rectangle 7">
            <a:extLst>
              <a:ext uri="{FF2B5EF4-FFF2-40B4-BE49-F238E27FC236}">
                <a16:creationId xmlns:a16="http://schemas.microsoft.com/office/drawing/2014/main" id="{C0FBAEAD-8645-46DE-BA0E-25941D758DCB}"/>
              </a:ext>
            </a:extLst>
          </p:cNvPr>
          <p:cNvSpPr>
            <a:spLocks noChangeArrowheads="1"/>
          </p:cNvSpPr>
          <p:nvPr/>
        </p:nvSpPr>
        <p:spPr bwMode="auto">
          <a:xfrm>
            <a:off x="0" y="43934"/>
            <a:ext cx="184731"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fr-FR" dirty="0"/>
          </a:p>
        </p:txBody>
      </p:sp>
      <p:sp>
        <p:nvSpPr>
          <p:cNvPr id="18" name="Rechteck 14">
            <a:extLst>
              <a:ext uri="{FF2B5EF4-FFF2-40B4-BE49-F238E27FC236}">
                <a16:creationId xmlns:a16="http://schemas.microsoft.com/office/drawing/2014/main" id="{CB0F82F0-521A-42EB-973C-491270C9B8A5}"/>
              </a:ext>
            </a:extLst>
          </p:cNvPr>
          <p:cNvSpPr/>
          <p:nvPr/>
        </p:nvSpPr>
        <p:spPr>
          <a:xfrm>
            <a:off x="5904702" y="3469918"/>
            <a:ext cx="514350" cy="914400"/>
          </a:xfrm>
          <a:prstGeom prst="rect">
            <a:avLst/>
          </a:prstGeom>
          <a:blipFill rotWithShape="1">
            <a:blip r:embed="rId9"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endParaRPr lang="fr-FR" dirty="0"/>
          </a:p>
        </p:txBody>
      </p:sp>
      <p:sp>
        <p:nvSpPr>
          <p:cNvPr id="19" name="Rectangle 8">
            <a:extLst>
              <a:ext uri="{FF2B5EF4-FFF2-40B4-BE49-F238E27FC236}">
                <a16:creationId xmlns:a16="http://schemas.microsoft.com/office/drawing/2014/main" id="{C2BC95DB-5DB4-4E60-AFF6-BCEDE94E4CCB}"/>
              </a:ext>
            </a:extLst>
          </p:cNvPr>
          <p:cNvSpPr>
            <a:spLocks noChangeArrowheads="1"/>
          </p:cNvSpPr>
          <p:nvPr/>
        </p:nvSpPr>
        <p:spPr bwMode="auto">
          <a:xfrm>
            <a:off x="6603346" y="3511285"/>
            <a:ext cx="3390159"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lvl="0" algn="just" eaLnBrk="0" fontAlgn="base" hangingPunct="0">
              <a:spcBef>
                <a:spcPct val="0"/>
              </a:spcBef>
              <a:spcAft>
                <a:spcPct val="0"/>
              </a:spcAft>
            </a:pPr>
            <a:r>
              <a:rPr lang="fr-FR" altLang="en-US" b="1" dirty="0">
                <a:latin typeface="Calibri" panose="020F0502020204030204" pitchFamily="34" charset="0"/>
                <a:cs typeface="Calibri" panose="020F0502020204030204" pitchFamily="34" charset="0"/>
              </a:rPr>
              <a:t>Encadré </a:t>
            </a:r>
            <a:r>
              <a:rPr kumimoji="0" lang="fr-FR" altLang="en-US" b="1" i="0" u="none" strike="noStrike" cap="none" normalizeH="0" baseline="0" dirty="0">
                <a:ln>
                  <a:noFill/>
                </a:ln>
                <a:solidFill>
                  <a:schemeClr val="tx1"/>
                </a:solidFill>
                <a:effectLst/>
                <a:latin typeface="Calibri" panose="020F0502020204030204" pitchFamily="34" charset="0"/>
                <a:cs typeface="Calibri" panose="020F0502020204030204" pitchFamily="34" charset="0"/>
              </a:rPr>
              <a:t>2:</a:t>
            </a:r>
            <a:r>
              <a:rPr kumimoji="0" lang="fr-FR"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 </a:t>
            </a:r>
          </a:p>
          <a:p>
            <a:pPr marL="0" marR="0" lvl="0" indent="0" algn="just" defTabSz="914400" rtl="0" eaLnBrk="0" fontAlgn="base" latinLnBrk="0" hangingPunct="0">
              <a:lnSpc>
                <a:spcPct val="100000"/>
              </a:lnSpc>
              <a:spcBef>
                <a:spcPct val="0"/>
              </a:spcBef>
              <a:spcAft>
                <a:spcPct val="0"/>
              </a:spcAft>
              <a:buClrTx/>
              <a:buSzTx/>
              <a:buFontTx/>
              <a:buNone/>
              <a:tabLst/>
            </a:pPr>
            <a:r>
              <a:rPr kumimoji="0" lang="fr-FR" altLang="en-US" b="0" i="0" u="none" strike="noStrike" cap="none" normalizeH="0" baseline="0" dirty="0">
                <a:ln>
                  <a:noFill/>
                </a:ln>
                <a:solidFill>
                  <a:schemeClr val="tx1"/>
                </a:solidFill>
                <a:effectLst/>
                <a:latin typeface="Calibri" panose="020F0502020204030204" pitchFamily="34" charset="0"/>
                <a:cs typeface="Calibri" panose="020F0502020204030204" pitchFamily="34" charset="0"/>
              </a:rPr>
              <a:t>Pierre, </a:t>
            </a:r>
          </a:p>
          <a:p>
            <a:pPr lvl="0" algn="just" eaLnBrk="0" fontAlgn="base" hangingPunct="0">
              <a:spcBef>
                <a:spcPct val="0"/>
              </a:spcBef>
              <a:spcAft>
                <a:spcPct val="0"/>
              </a:spcAft>
            </a:pPr>
            <a:r>
              <a:rPr lang="fr-FR" altLang="en-US" dirty="0">
                <a:latin typeface="Calibri" panose="020F0502020204030204" pitchFamily="34" charset="0"/>
                <a:cs typeface="Calibri" panose="020F0502020204030204" pitchFamily="34" charset="0"/>
              </a:rPr>
              <a:t>membre de l’Assemblée nationale</a:t>
            </a:r>
            <a:endParaRPr kumimoji="0" lang="fr-FR" altLang="en-US" sz="2800" b="0" i="0" u="none" strike="noStrike" cap="none" normalizeH="0" baseline="0" dirty="0">
              <a:ln>
                <a:noFill/>
              </a:ln>
              <a:solidFill>
                <a:schemeClr val="tx1"/>
              </a:solidFill>
              <a:effectLst/>
              <a:latin typeface="Arial" panose="020B0604020202020204" pitchFamily="34" charset="0"/>
            </a:endParaRPr>
          </a:p>
        </p:txBody>
      </p:sp>
      <p:sp>
        <p:nvSpPr>
          <p:cNvPr id="21" name="pop-up" descr="Click here for pop up information.">
            <a:extLst>
              <a:ext uri="{FF2B5EF4-FFF2-40B4-BE49-F238E27FC236}">
                <a16:creationId xmlns:a16="http://schemas.microsoft.com/office/drawing/2014/main" id="{9017DC3A-788F-4E56-A1F1-6ADAD3F95124}"/>
              </a:ext>
            </a:extLst>
          </p:cNvPr>
          <p:cNvSpPr/>
          <p:nvPr/>
        </p:nvSpPr>
        <p:spPr>
          <a:xfrm>
            <a:off x="8131317" y="3430258"/>
            <a:ext cx="910863"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23" name="Grafik 13" descr="Εικόνα που περιέχει κείμενο, άνδρας, άτομο, καπέλο&#10;&#10;Περιγραφή που δημιουργήθηκε αυτόματα">
            <a:extLst>
              <a:ext uri="{FF2B5EF4-FFF2-40B4-BE49-F238E27FC236}">
                <a16:creationId xmlns:a16="http://schemas.microsoft.com/office/drawing/2014/main" id="{FC0D9784-8BB0-408D-A731-E2CFC6A74969}"/>
              </a:ext>
            </a:extLst>
          </p:cNvPr>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1186191" y="5061565"/>
            <a:ext cx="598805" cy="895350"/>
          </a:xfrm>
          <a:prstGeom prst="rect">
            <a:avLst/>
          </a:prstGeom>
          <a:noFill/>
          <a:ln>
            <a:noFill/>
          </a:ln>
        </p:spPr>
      </p:pic>
      <p:sp>
        <p:nvSpPr>
          <p:cNvPr id="24" name="Rechteck 15">
            <a:extLst>
              <a:ext uri="{FF2B5EF4-FFF2-40B4-BE49-F238E27FC236}">
                <a16:creationId xmlns:a16="http://schemas.microsoft.com/office/drawing/2014/main" id="{9B6148B5-BF65-4A64-8B54-E1822AD8083A}"/>
              </a:ext>
            </a:extLst>
          </p:cNvPr>
          <p:cNvSpPr/>
          <p:nvPr/>
        </p:nvSpPr>
        <p:spPr>
          <a:xfrm flipH="1">
            <a:off x="5787862" y="4924833"/>
            <a:ext cx="631190" cy="895350"/>
          </a:xfrm>
          <a:prstGeom prst="rect">
            <a:avLst/>
          </a:prstGeom>
          <a:blipFill rotWithShape="1">
            <a:blip r:embed="rId11" cstate="print">
              <a:extLst>
                <a:ext uri="{28A0092B-C50C-407E-A947-70E740481C1C}">
                  <a14:useLocalDpi xmlns:a14="http://schemas.microsoft.com/office/drawing/2010/main"/>
                </a:ext>
              </a:extLst>
            </a:blip>
            <a:srcRect/>
            <a:stretch>
              <a:fillRect/>
            </a:stretch>
          </a:blipFill>
          <a:ln w="12700" cap="flat" cmpd="sng" algn="ctr">
            <a:noFill/>
            <a:prstDash val="solid"/>
            <a:miter lim="800000"/>
          </a:ln>
          <a:effectLst/>
        </p:spPr>
        <p:style>
          <a:lnRef idx="2">
            <a:scrgbClr r="0" g="0" b="0"/>
          </a:lnRef>
          <a:fillRef idx="1">
            <a:scrgbClr r="0" g="0" b="0"/>
          </a:fillRef>
          <a:effectRef idx="0">
            <a:scrgbClr r="0" g="0" b="0"/>
          </a:effectRef>
          <a:fontRef idx="minor">
            <a:schemeClr val="lt1">
              <a:hueOff val="0"/>
              <a:satOff val="0"/>
              <a:lumOff val="0"/>
              <a:alphaOff val="0"/>
            </a:schemeClr>
          </a:fontRef>
        </p:style>
        <p:txBody>
          <a:bodyPr/>
          <a:lstStyle/>
          <a:p>
            <a:pPr marL="648335" algn="l">
              <a:lnSpc>
                <a:spcPct val="130000"/>
              </a:lnSpc>
              <a:tabLst>
                <a:tab pos="3421380" algn="l"/>
              </a:tabLst>
            </a:pPr>
            <a:endParaRPr lang="fr-FR" sz="1800" dirty="0">
              <a:effectLst/>
              <a:latin typeface="Calibri" panose="020F0502020204030204" pitchFamily="34" charset="0"/>
              <a:ea typeface="MyriadPro-Regular"/>
              <a:cs typeface="Arial" panose="020B0604020202020204" pitchFamily="34" charset="0"/>
            </a:endParaRPr>
          </a:p>
        </p:txBody>
      </p:sp>
      <p:sp>
        <p:nvSpPr>
          <p:cNvPr id="26" name="TextBox 25">
            <a:extLst>
              <a:ext uri="{FF2B5EF4-FFF2-40B4-BE49-F238E27FC236}">
                <a16:creationId xmlns:a16="http://schemas.microsoft.com/office/drawing/2014/main" id="{18B80EAC-2F74-45F9-BC16-410BB5BB0D30}"/>
              </a:ext>
            </a:extLst>
          </p:cNvPr>
          <p:cNvSpPr txBox="1"/>
          <p:nvPr/>
        </p:nvSpPr>
        <p:spPr>
          <a:xfrm>
            <a:off x="1111511" y="4924833"/>
            <a:ext cx="6378676" cy="1006429"/>
          </a:xfrm>
          <a:prstGeom prst="rect">
            <a:avLst/>
          </a:prstGeom>
          <a:noFill/>
        </p:spPr>
        <p:txBody>
          <a:bodyPr wrap="square">
            <a:spAutoFit/>
          </a:bodyPr>
          <a:lstStyle/>
          <a:p>
            <a:pPr marL="648335">
              <a:lnSpc>
                <a:spcPct val="130000"/>
              </a:lnSpc>
              <a:tabLst>
                <a:tab pos="3421380" algn="l"/>
              </a:tabLst>
            </a:pPr>
            <a:r>
              <a:rPr lang="fr-FR" b="1" dirty="0">
                <a:latin typeface="Calibri" panose="020F0502020204030204" pitchFamily="34" charset="0"/>
                <a:ea typeface="MyriadPro-Regular"/>
                <a:cs typeface="Arial" panose="020B0604020202020204" pitchFamily="34" charset="0"/>
              </a:rPr>
              <a:t>Encadré </a:t>
            </a:r>
            <a:r>
              <a:rPr lang="fr-FR" sz="1800" b="1" dirty="0">
                <a:effectLst/>
                <a:latin typeface="Calibri" panose="020F0502020204030204" pitchFamily="34" charset="0"/>
                <a:ea typeface="MyriadPro-Regular"/>
                <a:cs typeface="Arial" panose="020B0604020202020204" pitchFamily="34" charset="0"/>
              </a:rPr>
              <a:t>3:</a:t>
            </a:r>
          </a:p>
          <a:p>
            <a:pPr marL="648335" algn="l">
              <a:tabLst>
                <a:tab pos="3421380" algn="l"/>
              </a:tabLst>
            </a:pPr>
            <a:r>
              <a:rPr lang="fr-FR" sz="1800" dirty="0">
                <a:effectLst/>
                <a:latin typeface="Calibri" panose="020F0502020204030204" pitchFamily="34" charset="0"/>
                <a:ea typeface="MyriadPro-Regular"/>
                <a:cs typeface="Arial" panose="020B0604020202020204" pitchFamily="34" charset="0"/>
              </a:rPr>
              <a:t>Clément, </a:t>
            </a:r>
          </a:p>
          <a:p>
            <a:pPr marL="648335">
              <a:tabLst>
                <a:tab pos="3421380" algn="l"/>
              </a:tabLst>
            </a:pPr>
            <a:r>
              <a:rPr lang="fr-FR" dirty="0">
                <a:latin typeface="Calibri" panose="020F0502020204030204" pitchFamily="34" charset="0"/>
                <a:ea typeface="MyriadPro-Regular"/>
                <a:cs typeface="Arial" panose="020B0604020202020204" pitchFamily="34" charset="0"/>
              </a:rPr>
              <a:t>soldat de la Garde Royale</a:t>
            </a:r>
            <a:endParaRPr lang="fr-FR" sz="1800" dirty="0">
              <a:effectLst/>
              <a:latin typeface="Calibri" panose="020F0502020204030204" pitchFamily="34" charset="0"/>
              <a:ea typeface="MyriadPro-Regular"/>
              <a:cs typeface="Arial" panose="020B0604020202020204" pitchFamily="34" charset="0"/>
            </a:endParaRPr>
          </a:p>
        </p:txBody>
      </p:sp>
      <p:sp>
        <p:nvSpPr>
          <p:cNvPr id="28" name="TextBox 27">
            <a:extLst>
              <a:ext uri="{FF2B5EF4-FFF2-40B4-BE49-F238E27FC236}">
                <a16:creationId xmlns:a16="http://schemas.microsoft.com/office/drawing/2014/main" id="{42DC43EE-FB75-4C54-AD53-594C1CDD7B2F}"/>
              </a:ext>
            </a:extLst>
          </p:cNvPr>
          <p:cNvSpPr txBox="1"/>
          <p:nvPr/>
        </p:nvSpPr>
        <p:spPr>
          <a:xfrm>
            <a:off x="6461347" y="4867727"/>
            <a:ext cx="6378676" cy="923330"/>
          </a:xfrm>
          <a:prstGeom prst="rect">
            <a:avLst/>
          </a:prstGeom>
          <a:noFill/>
        </p:spPr>
        <p:txBody>
          <a:bodyPr wrap="square">
            <a:spAutoFit/>
          </a:bodyPr>
          <a:lstStyle/>
          <a:p>
            <a:r>
              <a:rPr lang="fr-FR" b="1" dirty="0">
                <a:latin typeface="Calibri" panose="020F0502020204030204" pitchFamily="34" charset="0"/>
              </a:rPr>
              <a:t>Encadré </a:t>
            </a:r>
            <a:r>
              <a:rPr lang="fr-FR" sz="1800" b="1" dirty="0">
                <a:effectLst/>
                <a:latin typeface="Calibri" panose="020F0502020204030204" pitchFamily="34" charset="0"/>
              </a:rPr>
              <a:t>4:</a:t>
            </a:r>
          </a:p>
          <a:p>
            <a:r>
              <a:rPr lang="fr-FR" sz="1800" dirty="0">
                <a:effectLst/>
                <a:latin typeface="Calibri" panose="020F0502020204030204" pitchFamily="34" charset="0"/>
              </a:rPr>
              <a:t>Marie Antoinette, </a:t>
            </a:r>
          </a:p>
          <a:p>
            <a:r>
              <a:rPr lang="fr-FR" dirty="0">
                <a:latin typeface="Calibri" panose="020F0502020204030204" pitchFamily="34" charset="0"/>
              </a:rPr>
              <a:t>reine de France</a:t>
            </a:r>
            <a:endParaRPr lang="fr-FR" dirty="0"/>
          </a:p>
        </p:txBody>
      </p:sp>
      <p:sp>
        <p:nvSpPr>
          <p:cNvPr id="30" name="pop-up" descr="Click here for pop up information.">
            <a:extLst>
              <a:ext uri="{FF2B5EF4-FFF2-40B4-BE49-F238E27FC236}">
                <a16:creationId xmlns:a16="http://schemas.microsoft.com/office/drawing/2014/main" id="{95D9C337-DC21-45EE-BC79-5B3F181127DB}"/>
              </a:ext>
            </a:extLst>
          </p:cNvPr>
          <p:cNvSpPr/>
          <p:nvPr/>
        </p:nvSpPr>
        <p:spPr>
          <a:xfrm>
            <a:off x="3232540" y="4854920"/>
            <a:ext cx="87953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sp>
        <p:nvSpPr>
          <p:cNvPr id="33" name="pop-up" descr="Click here for pop up information.">
            <a:extLst>
              <a:ext uri="{FF2B5EF4-FFF2-40B4-BE49-F238E27FC236}">
                <a16:creationId xmlns:a16="http://schemas.microsoft.com/office/drawing/2014/main" id="{12B351BD-4AF8-4458-872C-5664BF0B8848}"/>
              </a:ext>
            </a:extLst>
          </p:cNvPr>
          <p:cNvSpPr/>
          <p:nvPr/>
        </p:nvSpPr>
        <p:spPr>
          <a:xfrm>
            <a:off x="7893761" y="4824091"/>
            <a:ext cx="879081"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cliquez</a:t>
            </a:r>
          </a:p>
        </p:txBody>
      </p:sp>
      <p:pic>
        <p:nvPicPr>
          <p:cNvPr id="27" name="Γραφικό 26" descr="Ίχνη παπουτσιών περίγραμμα">
            <a:extLst>
              <a:ext uri="{FF2B5EF4-FFF2-40B4-BE49-F238E27FC236}">
                <a16:creationId xmlns:a16="http://schemas.microsoft.com/office/drawing/2014/main" id="{2A300565-BCFD-490D-91DD-AFAB9F27EE2B}"/>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rot="2549570">
            <a:off x="-46891" y="654996"/>
            <a:ext cx="914400" cy="914400"/>
          </a:xfrm>
          <a:prstGeom prst="rect">
            <a:avLst/>
          </a:prstGeom>
        </p:spPr>
      </p:pic>
      <p:sp>
        <p:nvSpPr>
          <p:cNvPr id="7" name="TextBox 6">
            <a:extLst>
              <a:ext uri="{FF2B5EF4-FFF2-40B4-BE49-F238E27FC236}">
                <a16:creationId xmlns:a16="http://schemas.microsoft.com/office/drawing/2014/main" id="{A7DAB2AA-B35E-49CD-84FB-2C1AED949827}"/>
              </a:ext>
            </a:extLst>
          </p:cNvPr>
          <p:cNvSpPr txBox="1"/>
          <p:nvPr/>
        </p:nvSpPr>
        <p:spPr>
          <a:xfrm>
            <a:off x="1703434" y="1133580"/>
            <a:ext cx="4881047" cy="1754326"/>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1:</a:t>
            </a:r>
            <a:r>
              <a:rPr lang="fr-FR" altLang="en-US" dirty="0">
                <a:latin typeface="Calibri" panose="020F0502020204030204" pitchFamily="34" charset="0"/>
                <a:ea typeface="MyriadPro-Regular"/>
                <a:cs typeface="Arial" panose="020B0604020202020204" pitchFamily="34" charset="0"/>
              </a:rPr>
              <a:t> Louison, la fleuriste</a:t>
            </a:r>
            <a:endParaRPr lang="fr-FR" altLang="en-US" sz="700" dirty="0"/>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Louison s’empare du tambour du soldat et se met à taper en cadence.</a:t>
            </a:r>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"Debout, debout !", crie-t-elle. Et les femmes la suivent. Louison entre dans l'histoire comme l'une des leaders de la Marche des Femmes.</a:t>
            </a:r>
            <a:endParaRPr lang="fr-FR" altLang="en-US" sz="2800" dirty="0">
              <a:latin typeface="Arial" panose="020B0604020202020204" pitchFamily="34" charset="0"/>
            </a:endParaRPr>
          </a:p>
        </p:txBody>
      </p:sp>
      <p:sp>
        <p:nvSpPr>
          <p:cNvPr id="29" name="TextBox 28">
            <a:extLst>
              <a:ext uri="{FF2B5EF4-FFF2-40B4-BE49-F238E27FC236}">
                <a16:creationId xmlns:a16="http://schemas.microsoft.com/office/drawing/2014/main" id="{F1C15C8A-7D11-4600-A514-34321D11C1AB}"/>
              </a:ext>
            </a:extLst>
          </p:cNvPr>
          <p:cNvSpPr txBox="1"/>
          <p:nvPr/>
        </p:nvSpPr>
        <p:spPr>
          <a:xfrm>
            <a:off x="465529" y="5316493"/>
            <a:ext cx="4881047" cy="1477328"/>
          </a:xfrm>
          <a:prstGeom prst="rect">
            <a:avLst/>
          </a:prstGeom>
          <a:solidFill>
            <a:schemeClr val="bg1">
              <a:lumMod val="95000"/>
            </a:schemeClr>
          </a:solidFill>
          <a:ln>
            <a:solidFill>
              <a:srgbClr val="E12A3C"/>
            </a:solidFill>
          </a:ln>
        </p:spPr>
        <p:txBody>
          <a:bodyPr wrap="square">
            <a:spAutoFit/>
          </a:bodyPr>
          <a:lstStyle/>
          <a:p>
            <a:pPr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a:t>
            </a:r>
            <a:r>
              <a:rPr lang="fr-FR" b="1" dirty="0"/>
              <a:t> 3:</a:t>
            </a:r>
            <a:r>
              <a:rPr lang="fr-FR" dirty="0"/>
              <a:t> Clément, soldat de la Garde Royale</a:t>
            </a:r>
          </a:p>
          <a:p>
            <a:pPr lvl="0" eaLnBrk="0" fontAlgn="base" hangingPunct="0">
              <a:spcBef>
                <a:spcPct val="0"/>
              </a:spcBef>
              <a:spcAft>
                <a:spcPct val="0"/>
              </a:spcAft>
              <a:tabLst>
                <a:tab pos="3421063" algn="l"/>
              </a:tabLst>
            </a:pPr>
            <a:r>
              <a:rPr lang="fr-FR" i="1" dirty="0"/>
              <a:t>Clément attend, car il n'a pas reçu d'ordre de tirer. Il constate que les femmes sont vraiment dans un état de misère réel. Il partage donc avec elles sa ration du soir de pain et de lard.</a:t>
            </a:r>
            <a:endParaRPr lang="fr-FR" altLang="en-US" sz="2800" dirty="0">
              <a:latin typeface="Arial" panose="020B0604020202020204" pitchFamily="34" charset="0"/>
            </a:endParaRPr>
          </a:p>
        </p:txBody>
      </p:sp>
      <p:sp>
        <p:nvSpPr>
          <p:cNvPr id="20" name="TextBox 19">
            <a:extLst>
              <a:ext uri="{FF2B5EF4-FFF2-40B4-BE49-F238E27FC236}">
                <a16:creationId xmlns:a16="http://schemas.microsoft.com/office/drawing/2014/main" id="{D33CBD10-9687-48EF-A983-9D570E5757BD}"/>
              </a:ext>
            </a:extLst>
          </p:cNvPr>
          <p:cNvSpPr txBox="1"/>
          <p:nvPr/>
        </p:nvSpPr>
        <p:spPr>
          <a:xfrm>
            <a:off x="6911216" y="1127191"/>
            <a:ext cx="4998537" cy="2031325"/>
          </a:xfrm>
          <a:prstGeom prst="rect">
            <a:avLst/>
          </a:prstGeom>
          <a:solidFill>
            <a:schemeClr val="bg1">
              <a:lumMod val="95000"/>
            </a:schemeClr>
          </a:solidFill>
          <a:ln>
            <a:solidFill>
              <a:srgbClr val="E12A3C"/>
            </a:solidFill>
          </a:ln>
        </p:spPr>
        <p:txBody>
          <a:bodyPr wrap="square">
            <a:spAutoFit/>
          </a:bodyPr>
          <a:lstStyle/>
          <a:p>
            <a:pPr lvl="0" eaLnBrk="0" fontAlgn="base" hangingPunct="0">
              <a:spcBef>
                <a:spcPct val="0"/>
              </a:spcBef>
              <a:spcAft>
                <a:spcPct val="0"/>
              </a:spcAft>
              <a:tabLst>
                <a:tab pos="3421063" algn="l"/>
              </a:tabLst>
            </a:pPr>
            <a:r>
              <a:rPr lang="fr-FR" altLang="en-US" b="1" dirty="0">
                <a:latin typeface="Calibri" panose="020F0502020204030204" pitchFamily="34" charset="0"/>
                <a:ea typeface="MyriadPro-Regular"/>
                <a:cs typeface="Arial" panose="020B0604020202020204" pitchFamily="34" charset="0"/>
              </a:rPr>
              <a:t>Encadré 2</a:t>
            </a:r>
            <a:r>
              <a:rPr lang="fr-FR" altLang="en-US" dirty="0">
                <a:latin typeface="Calibri" panose="020F0502020204030204" pitchFamily="34" charset="0"/>
                <a:ea typeface="MyriadPro-Regular"/>
                <a:cs typeface="Arial" panose="020B0604020202020204" pitchFamily="34" charset="0"/>
              </a:rPr>
              <a:t>: Pierre, membre de l’Assemblée nationale</a:t>
            </a:r>
            <a:endParaRPr lang="fr-FR" altLang="en-US" sz="700" dirty="0"/>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Pierre écoute les préoccupations de la délégation avec plusieurs autres membres du Conseil national. Plusieurs autres membres du Conseil national. Après un court débat, ils renvoient le groupe. "C'est une affaire pour le Roi, allez le voir!"</a:t>
            </a:r>
            <a:endParaRPr lang="fr-FR" altLang="en-US" sz="2800" dirty="0">
              <a:latin typeface="Arial" panose="020B0604020202020204" pitchFamily="34" charset="0"/>
            </a:endParaRPr>
          </a:p>
        </p:txBody>
      </p:sp>
      <p:sp>
        <p:nvSpPr>
          <p:cNvPr id="32" name="TextBox 31">
            <a:extLst>
              <a:ext uri="{FF2B5EF4-FFF2-40B4-BE49-F238E27FC236}">
                <a16:creationId xmlns:a16="http://schemas.microsoft.com/office/drawing/2014/main" id="{E4BAB97B-775D-4EF3-817A-6C8C081BA829}"/>
              </a:ext>
            </a:extLst>
          </p:cNvPr>
          <p:cNvSpPr txBox="1"/>
          <p:nvPr/>
        </p:nvSpPr>
        <p:spPr>
          <a:xfrm>
            <a:off x="5801924" y="5294354"/>
            <a:ext cx="5411192" cy="1477328"/>
          </a:xfrm>
          <a:prstGeom prst="rect">
            <a:avLst/>
          </a:prstGeom>
          <a:solidFill>
            <a:schemeClr val="bg1">
              <a:lumMod val="95000"/>
            </a:schemeClr>
          </a:solidFill>
          <a:ln>
            <a:solidFill>
              <a:srgbClr val="E12A3C"/>
            </a:solidFill>
          </a:ln>
        </p:spPr>
        <p:txBody>
          <a:bodyPr wrap="square">
            <a:spAutoFit/>
          </a:bodyPr>
          <a:lstStyle/>
          <a:p>
            <a:r>
              <a:rPr lang="fr-FR" b="1" dirty="0">
                <a:latin typeface="Calibri" panose="020F0502020204030204" pitchFamily="34" charset="0"/>
              </a:rPr>
              <a:t>Encadré 4: </a:t>
            </a:r>
            <a:r>
              <a:rPr lang="fr-FR" dirty="0">
                <a:latin typeface="Calibri" panose="020F0502020204030204" pitchFamily="34" charset="0"/>
              </a:rPr>
              <a:t>Marie Antoinette, reine de France</a:t>
            </a:r>
            <a:endParaRPr lang="fr-FR" dirty="0"/>
          </a:p>
          <a:p>
            <a:pPr lvl="0" eaLnBrk="0" fontAlgn="base" hangingPunct="0">
              <a:spcBef>
                <a:spcPct val="0"/>
              </a:spcBef>
              <a:spcAft>
                <a:spcPct val="0"/>
              </a:spcAft>
              <a:tabLst>
                <a:tab pos="3421063" algn="l"/>
              </a:tabLst>
            </a:pPr>
            <a:r>
              <a:rPr lang="fr-FR" altLang="en-US" i="1" dirty="0">
                <a:latin typeface="Calibri" panose="020F0502020204030204" pitchFamily="34" charset="0"/>
                <a:ea typeface="MyriadPro-Regular"/>
                <a:cs typeface="Arial" panose="020B0604020202020204" pitchFamily="34" charset="0"/>
              </a:rPr>
              <a:t>Marie-Antoinette court vers le roi avec ses enfants, mais il est désemparé. Alors elle prend son plus jeune fils dans ses bras et va avec lui sur le balcon, où ils peuvent être facilement vus par la foule envahissante.</a:t>
            </a:r>
            <a:endParaRPr lang="fr-FR" altLang="en-US" sz="2800" dirty="0">
              <a:latin typeface="Arial" panose="020B0604020202020204" pitchFamily="34" charset="0"/>
            </a:endParaRPr>
          </a:p>
        </p:txBody>
      </p:sp>
    </p:spTree>
    <p:extLst>
      <p:ext uri="{BB962C8B-B14F-4D97-AF65-F5344CB8AC3E}">
        <p14:creationId xmlns:p14="http://schemas.microsoft.com/office/powerpoint/2010/main" val="387113693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8"/>
                  </p:tgtEl>
                </p:cond>
              </p:nextCondLst>
            </p:seq>
            <p:seq concurrent="1" nextAc="seek">
              <p:cTn id="11" restart="whenNotActive" fill="hold" evtFilter="cancelBubble" nodeType="interactiveSeq">
                <p:stCondLst>
                  <p:cond evt="onClick" delay="0">
                    <p:tgtEl>
                      <p:spTgt spid="21"/>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20"/>
                                        </p:tgtEl>
                                        <p:attrNameLst>
                                          <p:attrName>style.visibility</p:attrName>
                                        </p:attrNameLst>
                                      </p:cBhvr>
                                      <p:to>
                                        <p:strVal val="hidden"/>
                                      </p:to>
                                    </p:set>
                                  </p:childTnLst>
                                </p:cTn>
                              </p:par>
                            </p:childTnLst>
                          </p:cTn>
                        </p:par>
                      </p:childTnLst>
                    </p:cTn>
                  </p:par>
                </p:childTnLst>
              </p:cTn>
              <p:nextCondLst>
                <p:cond evt="onClick" delay="0">
                  <p:tgtEl>
                    <p:spTgt spid="21"/>
                  </p:tgtEl>
                </p:cond>
              </p:nextCondLst>
            </p:seq>
            <p:seq concurrent="1" nextAc="seek">
              <p:cTn id="20" restart="whenNotActive" fill="hold" evtFilter="cancelBubble" nodeType="interactiveSeq">
                <p:stCondLst>
                  <p:cond evt="onClick" delay="0">
                    <p:tgtEl>
                      <p:spTgt spid="30"/>
                    </p:tgtEl>
                  </p:cond>
                </p:stCondLst>
                <p:endSync evt="end" delay="0">
                  <p:rtn val="all"/>
                </p:endSync>
                <p:childTnLst>
                  <p:par>
                    <p:cTn id="21" fill="hold">
                      <p:stCondLst>
                        <p:cond delay="0"/>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2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1" nodeType="clickEffect">
                                  <p:stCondLst>
                                    <p:cond delay="0"/>
                                  </p:stCondLst>
                                  <p:childTnLst>
                                    <p:set>
                                      <p:cBhvr>
                                        <p:cTn id="28" dur="1" fill="hold">
                                          <p:stCondLst>
                                            <p:cond delay="0"/>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30"/>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3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3"/>
                  </p:tgtEl>
                </p:cond>
              </p:nextCondLst>
            </p:seq>
          </p:childTnLst>
        </p:cTn>
      </p:par>
    </p:tnLst>
    <p:bldLst>
      <p:bldP spid="7" grpId="0" animBg="1"/>
      <p:bldP spid="7" grpId="1" animBg="1"/>
      <p:bldP spid="29" grpId="0" animBg="1"/>
      <p:bldP spid="29" grpId="1" animBg="1"/>
      <p:bldP spid="20" grpId="0" animBg="1"/>
      <p:bldP spid="20" grpId="1" animBg="1"/>
      <p:bldP spid="32" grpId="0" animBg="1"/>
      <p:bldP spid="32"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617" descr="Aquarell, Pinselstrich, Farbe, Abstrakt, Textur, Bürste">
            <a:extLst>
              <a:ext uri="{FF2B5EF4-FFF2-40B4-BE49-F238E27FC236}">
                <a16:creationId xmlns:a16="http://schemas.microsoft.com/office/drawing/2014/main" id="{E1887593-6DED-49BA-A4E0-6EDD1309D43C}"/>
              </a:ext>
            </a:extLst>
          </p:cNvPr>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bwMode="auto">
          <a:xfrm>
            <a:off x="410309" y="772319"/>
            <a:ext cx="1875691" cy="657225"/>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Étape 7 : </a:t>
            </a:r>
            <a:r>
              <a:rPr lang="fr-FR" sz="3200" b="0" dirty="0"/>
              <a:t>vous avez maintenant le choix</a:t>
            </a:r>
            <a:endParaRPr lang="en-GB"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pPr>
            <a:r>
              <a:rPr lang="fr-FR" sz="2400" dirty="0">
                <a:latin typeface="Calibri" panose="020F0502020204030204" pitchFamily="34" charset="0"/>
                <a:ea typeface="MyriadPro-Regular"/>
                <a:cs typeface="Arial" panose="020B0604020202020204" pitchFamily="34" charset="0"/>
              </a:rPr>
              <a:t>Avez-vous trouvé passionnant de vous plonger dans l'histoire et de vous mettre à la place de la personne ? </a:t>
            </a:r>
          </a:p>
          <a:p>
            <a:pPr algn="just">
              <a:lnSpc>
                <a:spcPct val="130000"/>
              </a:lnSpc>
            </a:pPr>
            <a:r>
              <a:rPr lang="fr-FR" sz="2400" dirty="0">
                <a:latin typeface="Calibri" panose="020F0502020204030204" pitchFamily="34" charset="0"/>
                <a:ea typeface="MyriadPro-Regular"/>
                <a:cs typeface="Arial" panose="020B0604020202020204" pitchFamily="34" charset="0"/>
              </a:rPr>
              <a:t>Si vous avez le temps et l'envie, vous pouvez maintenant </a:t>
            </a:r>
            <a:r>
              <a:rPr lang="fr-FR" sz="2400" b="1" dirty="0">
                <a:latin typeface="Calibri" panose="020F0502020204030204" pitchFamily="34" charset="0"/>
                <a:ea typeface="MyriadPro-Regular"/>
                <a:cs typeface="Arial" panose="020B0604020202020204" pitchFamily="34" charset="0"/>
              </a:rPr>
              <a:t>choisir une autre personne </a:t>
            </a:r>
            <a:r>
              <a:rPr lang="fr-FR" sz="2400" dirty="0">
                <a:latin typeface="Calibri" panose="020F0502020204030204" pitchFamily="34" charset="0"/>
                <a:ea typeface="MyriadPro-Regular"/>
                <a:cs typeface="Arial" panose="020B0604020202020204" pitchFamily="34" charset="0"/>
              </a:rPr>
              <a:t>pour jouer le rôle de. Retournez donc à </a:t>
            </a:r>
            <a:r>
              <a:rPr lang="fr-FR" sz="2400" dirty="0">
                <a:effectLst/>
                <a:latin typeface="Calibri" panose="020F0502020204030204" pitchFamily="34" charset="0"/>
                <a:ea typeface="MyriadPro-Regular"/>
                <a:cs typeface="Arial" panose="020B0604020202020204" pitchFamily="34" charset="0"/>
                <a:hlinkClick r:id="rId3" action="ppaction://hlinksldjump"/>
              </a:rPr>
              <a:t>l'étape 2</a:t>
            </a:r>
            <a:r>
              <a:rPr lang="fr-FR" sz="2400" dirty="0">
                <a:effectLst/>
                <a:latin typeface="Calibri" panose="020F0502020204030204" pitchFamily="34" charset="0"/>
                <a:ea typeface="MyriadPro-Regular"/>
                <a:cs typeface="Arial" panose="020B0604020202020204" pitchFamily="34" charset="0"/>
              </a:rPr>
              <a:t> </a:t>
            </a:r>
            <a:r>
              <a:rPr lang="fr-FR" sz="2400" dirty="0">
                <a:latin typeface="Calibri" panose="020F0502020204030204" pitchFamily="34" charset="0"/>
                <a:ea typeface="MyriadPro-Regular"/>
                <a:cs typeface="Arial" panose="020B0604020202020204" pitchFamily="34" charset="0"/>
              </a:rPr>
              <a:t>et choisissez qui vous voulez être ensuite.</a:t>
            </a:r>
          </a:p>
          <a:p>
            <a:pPr algn="just">
              <a:lnSpc>
                <a:spcPct val="130000"/>
              </a:lnSpc>
            </a:pPr>
            <a:r>
              <a:rPr lang="fr-FR" sz="2400" dirty="0">
                <a:latin typeface="Calibri" panose="020F0502020204030204" pitchFamily="34" charset="0"/>
                <a:ea typeface="MyriadPro-Regular"/>
                <a:cs typeface="Arial" panose="020B0604020202020204" pitchFamily="34" charset="0"/>
              </a:rPr>
              <a:t>Si vous êtes sûr de ne pas vouloir jouer un autre rôle dans cet épisode, vous découvrirez la suite de l'histoire dans le chapitre suivant. </a:t>
            </a:r>
          </a:p>
        </p:txBody>
      </p:sp>
      <p:pic>
        <p:nvPicPr>
          <p:cNvPr id="4" name="Γραφικό 3" descr="Ίχνη παπουτσιών περίγραμμα">
            <a:extLst>
              <a:ext uri="{FF2B5EF4-FFF2-40B4-BE49-F238E27FC236}">
                <a16:creationId xmlns:a16="http://schemas.microsoft.com/office/drawing/2014/main" id="{52BE77F1-4771-44BD-A8CA-A969E600F75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2549570">
            <a:off x="-46891" y="654996"/>
            <a:ext cx="914400" cy="914400"/>
          </a:xfrm>
          <a:prstGeom prst="rect">
            <a:avLst/>
          </a:prstGeom>
        </p:spPr>
      </p:pic>
    </p:spTree>
    <p:extLst>
      <p:ext uri="{BB962C8B-B14F-4D97-AF65-F5344CB8AC3E}">
        <p14:creationId xmlns:p14="http://schemas.microsoft.com/office/powerpoint/2010/main" val="314931863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9816693F-521F-438C-BA5F-0D10830BC444}"/>
              </a:ext>
            </a:extLst>
          </p:cNvPr>
          <p:cNvSpPr>
            <a:spLocks noGrp="1"/>
          </p:cNvSpPr>
          <p:nvPr>
            <p:ph type="title"/>
          </p:nvPr>
        </p:nvSpPr>
        <p:spPr/>
        <p:txBody>
          <a:bodyPr/>
          <a:lstStyle/>
          <a:p>
            <a:r>
              <a:rPr lang="fr-FR" dirty="0"/>
              <a:t>La suite de l'histoire</a:t>
            </a:r>
          </a:p>
        </p:txBody>
      </p:sp>
      <p:sp>
        <p:nvSpPr>
          <p:cNvPr id="3" name="Θέση περιεχομένου 2">
            <a:extLst>
              <a:ext uri="{FF2B5EF4-FFF2-40B4-BE49-F238E27FC236}">
                <a16:creationId xmlns:a16="http://schemas.microsoft.com/office/drawing/2014/main" id="{D3FFD8AD-5314-4ED7-9287-B9B5214C6A51}"/>
              </a:ext>
            </a:extLst>
          </p:cNvPr>
          <p:cNvSpPr>
            <a:spLocks noGrp="1"/>
          </p:cNvSpPr>
          <p:nvPr>
            <p:ph idx="1"/>
          </p:nvPr>
        </p:nvSpPr>
        <p:spPr/>
        <p:txBody>
          <a:bodyPr/>
          <a:lstStyle/>
          <a:p>
            <a:r>
              <a:rPr lang="fr-FR" sz="2400" dirty="0">
                <a:latin typeface="Calibri" panose="020F0502020204030204" pitchFamily="34" charset="0"/>
                <a:ea typeface="MyriadPro-Regular"/>
                <a:cs typeface="Arial" panose="020B0604020202020204" pitchFamily="34" charset="0"/>
              </a:rPr>
              <a:t>Si vous voulez savoir comment l'épisode s'est poursuivi selon l'histoire, </a:t>
            </a:r>
            <a:r>
              <a:rPr lang="fr-FR" sz="2400" b="1" dirty="0">
                <a:latin typeface="Calibri" panose="020F0502020204030204" pitchFamily="34" charset="0"/>
                <a:ea typeface="MyriadPro-Regular"/>
                <a:cs typeface="Arial" panose="020B0604020202020204" pitchFamily="34" charset="0"/>
              </a:rPr>
              <a:t>lisez</a:t>
            </a:r>
            <a:r>
              <a:rPr lang="fr-FR" sz="2400" dirty="0">
                <a:latin typeface="Calibri" panose="020F0502020204030204" pitchFamily="34" charset="0"/>
                <a:ea typeface="MyriadPro-Regular"/>
                <a:cs typeface="Arial" panose="020B0604020202020204" pitchFamily="34" charset="0"/>
              </a:rPr>
              <a:t> </a:t>
            </a:r>
            <a:r>
              <a:rPr lang="fr-FR" sz="2400" dirty="0">
                <a:effectLst/>
                <a:latin typeface="Calibri" panose="020F0502020204030204" pitchFamily="34" charset="0"/>
                <a:ea typeface="MyriadPro-Regular"/>
                <a:cs typeface="Arial" panose="020B0604020202020204" pitchFamily="34" charset="0"/>
                <a:hlinkClick r:id="rId2" action="ppaction://hlinksldjump"/>
              </a:rPr>
              <a:t>maintenant ce qui suit. </a:t>
            </a:r>
            <a:endParaRPr lang="fr-FR" sz="2400" dirty="0">
              <a:effectLst/>
              <a:latin typeface="Calibri" panose="020F0502020204030204" pitchFamily="34" charset="0"/>
              <a:ea typeface="MyriadPro-Regular"/>
              <a:cs typeface="Arial" panose="020B0604020202020204" pitchFamily="34" charset="0"/>
            </a:endParaRPr>
          </a:p>
          <a:p>
            <a:r>
              <a:rPr lang="fr-FR" sz="2400" b="1" dirty="0">
                <a:latin typeface="Calibri" panose="020F0502020204030204" pitchFamily="34" charset="0"/>
                <a:ea typeface="MyriadPro-Regular"/>
                <a:cs typeface="Arial" panose="020B0604020202020204" pitchFamily="34" charset="0"/>
              </a:rPr>
              <a:t>Mais ne </a:t>
            </a:r>
            <a:r>
              <a:rPr lang="fr-FR" sz="2400" dirty="0">
                <a:latin typeface="Calibri" panose="020F0502020204030204" pitchFamily="34" charset="0"/>
                <a:ea typeface="MyriadPro-Regular"/>
                <a:cs typeface="Arial" panose="020B0604020202020204" pitchFamily="34" charset="0"/>
              </a:rPr>
              <a:t>le faites que si vous avez déjà endossé les rôles de tous les personnages décrits dans cet épisode ou si vous êtes sûr de ne pas vouloir endosser d'autres rôles, car sinon, nous divulguer trop tôt l’épilogue.</a:t>
            </a:r>
            <a:endParaRPr lang="fr-FR" sz="2400" dirty="0">
              <a:effectLst/>
              <a:latin typeface="Calibri" panose="020F0502020204030204" pitchFamily="34" charset="0"/>
              <a:ea typeface="MyriadPro-Regular"/>
              <a:cs typeface="Arial" panose="020B0604020202020204" pitchFamily="34" charset="0"/>
            </a:endParaRPr>
          </a:p>
          <a:p>
            <a:endParaRPr lang="fr-FR" dirty="0"/>
          </a:p>
        </p:txBody>
      </p:sp>
    </p:spTree>
    <p:extLst>
      <p:ext uri="{BB962C8B-B14F-4D97-AF65-F5344CB8AC3E}">
        <p14:creationId xmlns:p14="http://schemas.microsoft.com/office/powerpoint/2010/main" val="3384834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Apprendre de l'histoire</a:t>
            </a:r>
            <a:endParaRPr lang="fr-FR"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pPr>
            <a:r>
              <a:rPr lang="fr-FR" sz="2400" dirty="0">
                <a:latin typeface="Calibri" panose="020F0502020204030204" pitchFamily="34" charset="0"/>
                <a:ea typeface="MyriadPro-Regular"/>
                <a:cs typeface="Arial" panose="020B0604020202020204" pitchFamily="34" charset="0"/>
              </a:rPr>
              <a:t>Partage maintenant ton expérience et tes réflexions avec  tes camarades de classe </a:t>
            </a:r>
            <a:r>
              <a:rPr lang="fr-FR" sz="2400" dirty="0">
                <a:effectLst/>
                <a:latin typeface="Calibri" panose="020F0502020204030204" pitchFamily="34" charset="0"/>
                <a:ea typeface="MyriadPro-Regular"/>
                <a:cs typeface="Arial" panose="020B0604020202020204" pitchFamily="34" charset="0"/>
              </a:rPr>
              <a:t>:</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Comment était-ce ? Avez-vous réussi à vous mettre à la place de la situation et de la/des personne(s)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Peux-tu comprendre pourquoi ils ont agi comme ils l'ont fait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Auriez-vous agi de la même manière ?</a:t>
            </a:r>
          </a:p>
          <a:p>
            <a:pPr marL="342900" lvl="0" indent="-342900" algn="just">
              <a:lnSpc>
                <a:spcPct val="130000"/>
              </a:lnSpc>
              <a:spcBef>
                <a:spcPts val="500"/>
              </a:spcBef>
              <a:spcAft>
                <a:spcPts val="1000"/>
              </a:spcAft>
              <a:buClr>
                <a:srgbClr val="ED7D31"/>
              </a:buClr>
              <a:buSzPts val="1600"/>
              <a:buFont typeface="Wingdings" panose="05000000000000000000" pitchFamily="2" charset="2"/>
              <a:buChar char=""/>
            </a:pPr>
            <a:endParaRPr lang="fr-FR" sz="1800" dirty="0">
              <a:solidFill>
                <a:srgbClr val="000000"/>
              </a:solidFill>
              <a:effectLst/>
              <a:latin typeface="Calibri" panose="020F0502020204030204" pitchFamily="34" charset="0"/>
              <a:ea typeface="Calibri" panose="020F0502020204030204" pitchFamily="34" charset="0"/>
              <a:cs typeface="Arial" panose="020B0604020202020204" pitchFamily="34" charset="0"/>
            </a:endParaRPr>
          </a:p>
          <a:p>
            <a:endParaRPr lang="fr-FR" dirty="0"/>
          </a:p>
        </p:txBody>
      </p:sp>
    </p:spTree>
    <p:extLst>
      <p:ext uri="{BB962C8B-B14F-4D97-AF65-F5344CB8AC3E}">
        <p14:creationId xmlns:p14="http://schemas.microsoft.com/office/powerpoint/2010/main" val="106797705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Apprendre de l'histoire</a:t>
            </a:r>
            <a:endParaRPr lang="fr-FR"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marL="0" indent="0" algn="just">
              <a:lnSpc>
                <a:spcPct val="130000"/>
              </a:lnSpc>
              <a:buNone/>
              <a:tabLst>
                <a:tab pos="3421380" algn="l"/>
              </a:tabLst>
            </a:pPr>
            <a:r>
              <a:rPr lang="fr-FR" sz="2400" dirty="0">
                <a:latin typeface="Calibri" panose="020F0502020204030204" pitchFamily="34" charset="0"/>
                <a:ea typeface="MyriadPro-Regular"/>
                <a:cs typeface="Arial" panose="020B0604020202020204" pitchFamily="34" charset="0"/>
              </a:rPr>
              <a:t>Voici d'autres questions pour tirer le meilleur parti de vos expériences et de votre compréhension de l'épisode</a:t>
            </a:r>
            <a:endParaRPr lang="fr-FR" sz="2400" dirty="0">
              <a:effectLst/>
              <a:latin typeface="Calibri" panose="020F0502020204030204" pitchFamily="34" charset="0"/>
              <a:ea typeface="MyriadPro-Regular"/>
              <a:cs typeface="Arial" panose="020B0604020202020204" pitchFamily="34" charset="0"/>
            </a:endParaRP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Pour qui la solution trouvée a-t-elle amélioré la vie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Y avait-il aussi des perdants ? Qui étaient-ils ? Qu'ont-ils perdu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Y </a:t>
            </a:r>
            <a:r>
              <a:rPr lang="fr-FR" sz="2400" i="1" dirty="0" err="1">
                <a:solidFill>
                  <a:srgbClr val="000000"/>
                </a:solidFill>
                <a:latin typeface="Calibri" panose="020F0502020204030204" pitchFamily="34" charset="0"/>
                <a:ea typeface="Calibri" panose="020F0502020204030204" pitchFamily="34" charset="0"/>
                <a:cs typeface="Arial" panose="020B0604020202020204" pitchFamily="34" charset="0"/>
              </a:rPr>
              <a:t>a-t-il</a:t>
            </a: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 des situations similaires à cet épisode de l'histoire dans notre monde actuel ?</a:t>
            </a:r>
          </a:p>
          <a:p>
            <a:pPr marL="342900" lvl="0" indent="-342900" algn="just">
              <a:lnSpc>
                <a:spcPct val="130000"/>
              </a:lnSpc>
              <a:spcBef>
                <a:spcPts val="500"/>
              </a:spcBef>
              <a:buClr>
                <a:srgbClr val="ED7D31"/>
              </a:buClr>
              <a:buSzPts val="1600"/>
              <a:buFont typeface="Wingdings" panose="05000000000000000000" pitchFamily="2" charset="2"/>
              <a:buChar char=""/>
            </a:pPr>
            <a:r>
              <a:rPr lang="fr-FR" sz="2400" i="1" dirty="0">
                <a:solidFill>
                  <a:srgbClr val="000000"/>
                </a:solidFill>
                <a:latin typeface="Calibri" panose="020F0502020204030204" pitchFamily="34" charset="0"/>
                <a:ea typeface="Calibri" panose="020F0502020204030204" pitchFamily="34" charset="0"/>
                <a:cs typeface="Arial" panose="020B0604020202020204" pitchFamily="34" charset="0"/>
              </a:rPr>
              <a:t>Que pouvons-nous apprendre de cet épisode de l'histoire ?</a:t>
            </a:r>
          </a:p>
          <a:p>
            <a:endParaRPr lang="fr-FR" dirty="0"/>
          </a:p>
        </p:txBody>
      </p:sp>
    </p:spTree>
    <p:extLst>
      <p:ext uri="{BB962C8B-B14F-4D97-AF65-F5344CB8AC3E}">
        <p14:creationId xmlns:p14="http://schemas.microsoft.com/office/powerpoint/2010/main" val="120524575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a:extLst>
              <a:ext uri="{FF2B5EF4-FFF2-40B4-BE49-F238E27FC236}">
                <a16:creationId xmlns:a16="http://schemas.microsoft.com/office/drawing/2014/main" id="{564D112B-3B09-48AE-967A-6D21F8F9F28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3231" y="1518455"/>
            <a:ext cx="3158615" cy="1781174"/>
          </a:xfrm>
          <a:prstGeom prst="rect">
            <a:avLst/>
          </a:prstGeom>
          <a:noFill/>
          <a:extLst>
            <a:ext uri="{909E8E84-426E-40DD-AFC4-6F175D3DCCD1}">
              <a14:hiddenFill xmlns:a14="http://schemas.microsoft.com/office/drawing/2010/main">
                <a:solidFill>
                  <a:srgbClr val="FFFFFF"/>
                </a:solidFill>
              </a14:hiddenFill>
            </a:ext>
          </a:extLst>
        </p:spPr>
      </p:pic>
      <p:sp>
        <p:nvSpPr>
          <p:cNvPr id="2" name="Τίτλος 1">
            <a:extLst>
              <a:ext uri="{FF2B5EF4-FFF2-40B4-BE49-F238E27FC236}">
                <a16:creationId xmlns:a16="http://schemas.microsoft.com/office/drawing/2014/main" id="{297B3F16-EE6D-4562-89FC-988C26C6398F}"/>
              </a:ext>
            </a:extLst>
          </p:cNvPr>
          <p:cNvSpPr>
            <a:spLocks noGrp="1"/>
          </p:cNvSpPr>
          <p:nvPr>
            <p:ph type="title"/>
          </p:nvPr>
        </p:nvSpPr>
        <p:spPr/>
        <p:txBody>
          <a:bodyPr/>
          <a:lstStyle/>
          <a:p>
            <a:pPr algn="ctr"/>
            <a:r>
              <a:rPr lang="fr-FR" dirty="0"/>
              <a:t>Les partenaires</a:t>
            </a:r>
          </a:p>
        </p:txBody>
      </p:sp>
      <p:pic>
        <p:nvPicPr>
          <p:cNvPr id="1032" name="Picture 8">
            <a:extLst>
              <a:ext uri="{FF2B5EF4-FFF2-40B4-BE49-F238E27FC236}">
                <a16:creationId xmlns:a16="http://schemas.microsoft.com/office/drawing/2014/main" id="{BBDBD497-8679-466F-A0FE-2568866046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8400" y="1819156"/>
            <a:ext cx="3385877" cy="140017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a:extLst>
              <a:ext uri="{FF2B5EF4-FFF2-40B4-BE49-F238E27FC236}">
                <a16:creationId xmlns:a16="http://schemas.microsoft.com/office/drawing/2014/main" id="{B67B9104-8AC5-4631-BE81-7C5B60134B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08917" y="3681121"/>
            <a:ext cx="2096544" cy="1903174"/>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a:extLst>
              <a:ext uri="{FF2B5EF4-FFF2-40B4-BE49-F238E27FC236}">
                <a16:creationId xmlns:a16="http://schemas.microsoft.com/office/drawing/2014/main" id="{B61973AC-46E3-4C4E-8893-15742B3FAE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39801" y="3545671"/>
            <a:ext cx="2764090" cy="2509149"/>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DA6B6D3D-D38D-4F62-924A-A92175661484}"/>
              </a:ext>
            </a:extLst>
          </p:cNvPr>
          <p:cNvSpPr txBox="1"/>
          <p:nvPr/>
        </p:nvSpPr>
        <p:spPr>
          <a:xfrm>
            <a:off x="762177" y="5353800"/>
            <a:ext cx="2790024" cy="523220"/>
          </a:xfrm>
          <a:prstGeom prst="rect">
            <a:avLst/>
          </a:prstGeom>
          <a:noFill/>
        </p:spPr>
        <p:txBody>
          <a:bodyPr wrap="square">
            <a:spAutoFit/>
          </a:bodyPr>
          <a:lstStyle/>
          <a:p>
            <a:pPr algn="ctr"/>
            <a:r>
              <a:rPr lang="fr-FR" sz="1400" dirty="0" err="1">
                <a:solidFill>
                  <a:srgbClr val="6795BB"/>
                </a:solidFill>
              </a:rPr>
              <a:t>Diefthinsi</a:t>
            </a:r>
            <a:r>
              <a:rPr lang="fr-FR" sz="1400" dirty="0">
                <a:solidFill>
                  <a:srgbClr val="6795BB"/>
                </a:solidFill>
              </a:rPr>
              <a:t> </a:t>
            </a:r>
            <a:r>
              <a:rPr lang="fr-FR" sz="1400" dirty="0" err="1">
                <a:solidFill>
                  <a:srgbClr val="6795BB"/>
                </a:solidFill>
              </a:rPr>
              <a:t>Defterovathmias</a:t>
            </a:r>
            <a:r>
              <a:rPr lang="fr-FR" sz="1400" dirty="0">
                <a:solidFill>
                  <a:srgbClr val="6795BB"/>
                </a:solidFill>
              </a:rPr>
              <a:t> </a:t>
            </a:r>
          </a:p>
          <a:p>
            <a:pPr algn="ctr"/>
            <a:r>
              <a:rPr lang="fr-FR" sz="1400" dirty="0" err="1">
                <a:solidFill>
                  <a:srgbClr val="6795BB"/>
                </a:solidFill>
              </a:rPr>
              <a:t>Ekpedefsis</a:t>
            </a:r>
            <a:r>
              <a:rPr lang="fr-FR" sz="1400" dirty="0">
                <a:solidFill>
                  <a:srgbClr val="6795BB"/>
                </a:solidFill>
              </a:rPr>
              <a:t> </a:t>
            </a:r>
            <a:r>
              <a:rPr lang="fr-FR" sz="1400" dirty="0" err="1">
                <a:solidFill>
                  <a:srgbClr val="6795BB"/>
                </a:solidFill>
              </a:rPr>
              <a:t>Anatolikis</a:t>
            </a:r>
            <a:r>
              <a:rPr lang="fr-FR" sz="1400" dirty="0">
                <a:solidFill>
                  <a:srgbClr val="6795BB"/>
                </a:solidFill>
              </a:rPr>
              <a:t> </a:t>
            </a:r>
            <a:r>
              <a:rPr lang="fr-FR" sz="1400" dirty="0" err="1">
                <a:solidFill>
                  <a:srgbClr val="6795BB"/>
                </a:solidFill>
              </a:rPr>
              <a:t>Attikis</a:t>
            </a:r>
            <a:endParaRPr lang="fr-FR" sz="1400" dirty="0">
              <a:solidFill>
                <a:srgbClr val="6795BB"/>
              </a:solidFill>
            </a:endParaRPr>
          </a:p>
        </p:txBody>
      </p:sp>
      <p:pic>
        <p:nvPicPr>
          <p:cNvPr id="1040" name="Picture 16">
            <a:extLst>
              <a:ext uri="{FF2B5EF4-FFF2-40B4-BE49-F238E27FC236}">
                <a16:creationId xmlns:a16="http://schemas.microsoft.com/office/drawing/2014/main" id="{18E0589C-449D-42C9-9BEE-BE7B1B63664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462802" y="4070998"/>
            <a:ext cx="3517978" cy="198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898401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00DA80B-EA82-4D6A-BA6B-AA50DBDEDBAB}"/>
              </a:ext>
            </a:extLst>
          </p:cNvPr>
          <p:cNvSpPr>
            <a:spLocks noGrp="1"/>
          </p:cNvSpPr>
          <p:nvPr>
            <p:ph type="title"/>
          </p:nvPr>
        </p:nvSpPr>
        <p:spPr/>
        <p:txBody>
          <a:bodyPr>
            <a:normAutofit/>
          </a:bodyPr>
          <a:lstStyle/>
          <a:p>
            <a:r>
              <a:rPr lang="fr-FR" sz="3200" dirty="0"/>
              <a:t>Littérature</a:t>
            </a:r>
            <a:endParaRPr lang="fr-FR" sz="3200" b="0" dirty="0"/>
          </a:p>
        </p:txBody>
      </p:sp>
      <p:sp>
        <p:nvSpPr>
          <p:cNvPr id="3" name="Θέση περιεχομένου 2">
            <a:extLst>
              <a:ext uri="{FF2B5EF4-FFF2-40B4-BE49-F238E27FC236}">
                <a16:creationId xmlns:a16="http://schemas.microsoft.com/office/drawing/2014/main" id="{77C891F0-EEA4-4588-84F0-AD058E6945FB}"/>
              </a:ext>
            </a:extLst>
          </p:cNvPr>
          <p:cNvSpPr>
            <a:spLocks noGrp="1"/>
          </p:cNvSpPr>
          <p:nvPr>
            <p:ph idx="1"/>
          </p:nvPr>
        </p:nvSpPr>
        <p:spPr/>
        <p:txBody>
          <a:bodyPr>
            <a:normAutofit/>
          </a:bodyPr>
          <a:lstStyle/>
          <a:p>
            <a:pPr algn="just">
              <a:lnSpc>
                <a:spcPct val="130000"/>
              </a:lnSpc>
              <a:tabLst>
                <a:tab pos="3421380" algn="l"/>
              </a:tabLst>
            </a:pPr>
            <a:r>
              <a:rPr lang="de-DE" sz="1800" dirty="0">
                <a:effectLst/>
                <a:latin typeface="Calibri" panose="020F0502020204030204" pitchFamily="34" charset="0"/>
                <a:ea typeface="MyriadPro-Regular"/>
                <a:cs typeface="Arial" panose="020B0604020202020204" pitchFamily="34" charset="0"/>
              </a:rPr>
              <a:t>Chris E. </a:t>
            </a:r>
            <a:r>
              <a:rPr lang="de-DE" sz="1800" dirty="0" err="1">
                <a:effectLst/>
                <a:latin typeface="Calibri" panose="020F0502020204030204" pitchFamily="34" charset="0"/>
                <a:ea typeface="MyriadPro-Regular"/>
                <a:cs typeface="Arial" panose="020B0604020202020204" pitchFamily="34" charset="0"/>
              </a:rPr>
              <a:t>Paschold</a:t>
            </a:r>
            <a:r>
              <a:rPr lang="de-DE" sz="1800" dirty="0">
                <a:effectLst/>
                <a:latin typeface="Calibri" panose="020F0502020204030204" pitchFamily="34" charset="0"/>
                <a:ea typeface="MyriadPro-Regular"/>
                <a:cs typeface="Arial" panose="020B0604020202020204" pitchFamily="34" charset="0"/>
              </a:rPr>
              <a:t>, Albert Gier (Hrsg.): </a:t>
            </a:r>
            <a:r>
              <a:rPr lang="de-DE" sz="1800" u="sng" dirty="0">
                <a:effectLst/>
                <a:latin typeface="Calibri" panose="020F0502020204030204" pitchFamily="34" charset="0"/>
                <a:ea typeface="MyriadPro-Regular"/>
                <a:cs typeface="Arial" panose="020B0604020202020204" pitchFamily="34" charset="0"/>
              </a:rPr>
              <a:t>Die Französische Revolution – Ein Lesebuch mit zeitgenössischen Berichten und Dokumenten</a:t>
            </a:r>
            <a:r>
              <a:rPr lang="de-DE" sz="1800" dirty="0">
                <a:effectLst/>
                <a:latin typeface="Calibri" panose="020F0502020204030204" pitchFamily="34" charset="0"/>
                <a:ea typeface="MyriadPro-Regular"/>
                <a:cs typeface="Arial" panose="020B0604020202020204" pitchFamily="34" charset="0"/>
              </a:rPr>
              <a:t>. Reclam, Stuttgart 1989</a:t>
            </a:r>
          </a:p>
          <a:p>
            <a:pPr algn="just">
              <a:lnSpc>
                <a:spcPct val="130000"/>
              </a:lnSpc>
              <a:tabLst>
                <a:tab pos="3421380" algn="l"/>
              </a:tabLst>
            </a:pPr>
            <a:r>
              <a:rPr lang="de-DE" sz="1800" dirty="0">
                <a:effectLst/>
                <a:latin typeface="Calibri" panose="020F0502020204030204" pitchFamily="34" charset="0"/>
                <a:ea typeface="MyriadPro-Regular"/>
                <a:cs typeface="Arial" panose="020B0604020202020204" pitchFamily="34" charset="0"/>
              </a:rPr>
              <a:t>Wolfgang </a:t>
            </a:r>
            <a:r>
              <a:rPr lang="de-DE" sz="1800" dirty="0" err="1">
                <a:effectLst/>
                <a:latin typeface="Calibri" panose="020F0502020204030204" pitchFamily="34" charset="0"/>
                <a:ea typeface="MyriadPro-Regular"/>
                <a:cs typeface="Arial" panose="020B0604020202020204" pitchFamily="34" charset="0"/>
              </a:rPr>
              <a:t>Lautemann</a:t>
            </a:r>
            <a:r>
              <a:rPr lang="de-DE" sz="1800" dirty="0">
                <a:effectLst/>
                <a:latin typeface="Calibri" panose="020F0502020204030204" pitchFamily="34" charset="0"/>
                <a:ea typeface="MyriadPro-Regular"/>
                <a:cs typeface="Arial" panose="020B0604020202020204" pitchFamily="34" charset="0"/>
              </a:rPr>
              <a:t>, Manfred Schlenke: </a:t>
            </a:r>
            <a:r>
              <a:rPr lang="de-DE" sz="1800" u="sng" dirty="0">
                <a:effectLst/>
                <a:latin typeface="Calibri" panose="020F0502020204030204" pitchFamily="34" charset="0"/>
                <a:ea typeface="MyriadPro-Regular"/>
                <a:cs typeface="Arial" panose="020B0604020202020204" pitchFamily="34" charset="0"/>
              </a:rPr>
              <a:t>Geschichte in Quellen, 7 Bde., Amerikanische und Französische Revolution</a:t>
            </a:r>
            <a:r>
              <a:rPr lang="de-DE" sz="1800" dirty="0">
                <a:effectLst/>
                <a:latin typeface="Calibri" panose="020F0502020204030204" pitchFamily="34" charset="0"/>
                <a:ea typeface="MyriadPro-Regular"/>
                <a:cs typeface="Arial" panose="020B0604020202020204" pitchFamily="34" charset="0"/>
              </a:rPr>
              <a:t>. Bayerischer Schulbuch-Verlag, Berlin 1981</a:t>
            </a:r>
          </a:p>
          <a:p>
            <a:endParaRPr lang="en-GB" dirty="0"/>
          </a:p>
        </p:txBody>
      </p:sp>
    </p:spTree>
    <p:extLst>
      <p:ext uri="{BB962C8B-B14F-4D97-AF65-F5344CB8AC3E}">
        <p14:creationId xmlns:p14="http://schemas.microsoft.com/office/powerpoint/2010/main" val="39555942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Shape 10">
            <a:extLst>
              <a:ext uri="{FF2B5EF4-FFF2-40B4-BE49-F238E27FC236}">
                <a16:creationId xmlns:a16="http://schemas.microsoft.com/office/drawing/2014/main" id="{CC0A833A-3A4A-4B5A-9EC7-402E372638E7}"/>
              </a:ext>
            </a:extLst>
          </p:cNvPr>
          <p:cNvSpPr/>
          <p:nvPr/>
        </p:nvSpPr>
        <p:spPr>
          <a:xfrm>
            <a:off x="0" y="-249724"/>
            <a:ext cx="12192000" cy="6628049"/>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0170B3">
              <a:alpha val="9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fr-FR" dirty="0">
              <a:solidFill>
                <a:schemeClr val="accent6"/>
              </a:solidFill>
            </a:endParaRPr>
          </a:p>
        </p:txBody>
      </p:sp>
      <p:grpSp>
        <p:nvGrpSpPr>
          <p:cNvPr id="5" name="Group 44">
            <a:extLst>
              <a:ext uri="{FF2B5EF4-FFF2-40B4-BE49-F238E27FC236}">
                <a16:creationId xmlns:a16="http://schemas.microsoft.com/office/drawing/2014/main" id="{01B92F35-2897-44DF-8332-4FD941DEA5A2}"/>
              </a:ext>
            </a:extLst>
          </p:cNvPr>
          <p:cNvGrpSpPr/>
          <p:nvPr/>
        </p:nvGrpSpPr>
        <p:grpSpPr>
          <a:xfrm>
            <a:off x="11068050" y="5728831"/>
            <a:ext cx="1806988" cy="1806988"/>
            <a:chOff x="-708484" y="229951"/>
            <a:chExt cx="1546638" cy="1546638"/>
          </a:xfrm>
          <a:solidFill>
            <a:srgbClr val="F68121"/>
          </a:solidFill>
        </p:grpSpPr>
        <p:sp>
          <p:nvSpPr>
            <p:cNvPr id="6" name="Circle: Hollow 41">
              <a:extLst>
                <a:ext uri="{FF2B5EF4-FFF2-40B4-BE49-F238E27FC236}">
                  <a16:creationId xmlns:a16="http://schemas.microsoft.com/office/drawing/2014/main" id="{511F9BEC-5632-485F-A74F-4390609B03FF}"/>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7" name="Circle: Hollow 43">
              <a:extLst>
                <a:ext uri="{FF2B5EF4-FFF2-40B4-BE49-F238E27FC236}">
                  <a16:creationId xmlns:a16="http://schemas.microsoft.com/office/drawing/2014/main" id="{08F143F5-A144-4385-BC36-BC1A33BC632D}"/>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grpSp>
        <p:nvGrpSpPr>
          <p:cNvPr id="8" name="Group 45">
            <a:extLst>
              <a:ext uri="{FF2B5EF4-FFF2-40B4-BE49-F238E27FC236}">
                <a16:creationId xmlns:a16="http://schemas.microsoft.com/office/drawing/2014/main" id="{1375DC00-8F80-475A-8CAC-03032287039A}"/>
              </a:ext>
            </a:extLst>
          </p:cNvPr>
          <p:cNvGrpSpPr/>
          <p:nvPr/>
        </p:nvGrpSpPr>
        <p:grpSpPr>
          <a:xfrm>
            <a:off x="-651582" y="-2592973"/>
            <a:ext cx="5441175" cy="5441175"/>
            <a:chOff x="-708484" y="229951"/>
            <a:chExt cx="1546638" cy="1546638"/>
          </a:xfrm>
          <a:solidFill>
            <a:srgbClr val="80C141"/>
          </a:solidFill>
        </p:grpSpPr>
        <p:sp>
          <p:nvSpPr>
            <p:cNvPr id="9" name="Circle: Hollow 46">
              <a:extLst>
                <a:ext uri="{FF2B5EF4-FFF2-40B4-BE49-F238E27FC236}">
                  <a16:creationId xmlns:a16="http://schemas.microsoft.com/office/drawing/2014/main" id="{9F963762-3FB0-497A-AB5E-9CD6FC5B8BA7}"/>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sp>
          <p:nvSpPr>
            <p:cNvPr id="10" name="Circle: Hollow 47">
              <a:extLst>
                <a:ext uri="{FF2B5EF4-FFF2-40B4-BE49-F238E27FC236}">
                  <a16:creationId xmlns:a16="http://schemas.microsoft.com/office/drawing/2014/main" id="{8E0067E3-BE80-4EED-BEDD-C3894F0F75AC}"/>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solidFill>
                  <a:schemeClr val="tx1"/>
                </a:solidFill>
              </a:endParaRPr>
            </a:p>
          </p:txBody>
        </p:sp>
      </p:grpSp>
      <p:pic>
        <p:nvPicPr>
          <p:cNvPr id="11" name="image28.jpg" descr="The logo of the European Heart Project is a blue flag in the front with a heart formed by yellow stars and three flags in the background in red, orange and green. The text &quot;The European Heart Project&quot; also appears.">
            <a:extLst>
              <a:ext uri="{FF2B5EF4-FFF2-40B4-BE49-F238E27FC236}">
                <a16:creationId xmlns:a16="http://schemas.microsoft.com/office/drawing/2014/main" id="{9C4F9F48-A3EF-450A-86D2-DAFE664D7303}"/>
              </a:ext>
            </a:extLst>
          </p:cNvPr>
          <p:cNvPicPr/>
          <p:nvPr/>
        </p:nvPicPr>
        <p:blipFill>
          <a:blip r:embed="rId2"/>
          <a:srcRect/>
          <a:stretch>
            <a:fillRect/>
          </a:stretch>
        </p:blipFill>
        <p:spPr>
          <a:xfrm>
            <a:off x="202891" y="4696090"/>
            <a:ext cx="4483524" cy="1402468"/>
          </a:xfrm>
          <a:prstGeom prst="rect">
            <a:avLst/>
          </a:prstGeom>
          <a:ln/>
        </p:spPr>
      </p:pic>
      <p:sp>
        <p:nvSpPr>
          <p:cNvPr id="12" name="Ορθογώνιο 11">
            <a:extLst>
              <a:ext uri="{FF2B5EF4-FFF2-40B4-BE49-F238E27FC236}">
                <a16:creationId xmlns:a16="http://schemas.microsoft.com/office/drawing/2014/main" id="{DA16F0A8-5B04-40F9-9DFF-B1DF87B58EF5}"/>
              </a:ext>
            </a:extLst>
          </p:cNvPr>
          <p:cNvSpPr/>
          <p:nvPr/>
        </p:nvSpPr>
        <p:spPr>
          <a:xfrm>
            <a:off x="1675900" y="6380247"/>
            <a:ext cx="7268075" cy="632422"/>
          </a:xfrm>
          <a:prstGeom prst="rect">
            <a:avLst/>
          </a:prstGeom>
        </p:spPr>
        <p:txBody>
          <a:bodyPr vert="horz" lIns="91440" tIns="45720" rIns="91440" bIns="45720" rtlCol="0" anchor="ctr">
            <a:normAutofit/>
          </a:bodyPr>
          <a:lstStyle/>
          <a:p>
            <a:pPr>
              <a:lnSpc>
                <a:spcPct val="90000"/>
              </a:lnSpc>
              <a:spcAft>
                <a:spcPts val="600"/>
              </a:spcAft>
            </a:pPr>
            <a:r>
              <a:rPr lang="fr-FR" sz="900" dirty="0">
                <a:solidFill>
                  <a:schemeClr val="bg1">
                    <a:lumMod val="50000"/>
                  </a:schemeClr>
                </a:solidFill>
                <a:latin typeface="+mj-lt"/>
              </a:rPr>
              <a:t>Le soutien de la Commission européenne à la production de cette publication ne saurait constituer une approbation du contenu, lequel n’engage que les auteurs, et la Commission ne saurait être tenue pour responsable de l’usage qui pourrait être fait des informations y figurant</a:t>
            </a:r>
            <a:r>
              <a:rPr lang="fr-FR" sz="900" b="0" i="0" dirty="0">
                <a:solidFill>
                  <a:schemeClr val="bg1">
                    <a:lumMod val="50000"/>
                  </a:schemeClr>
                </a:solidFill>
                <a:effectLst/>
                <a:latin typeface="+mj-lt"/>
              </a:rPr>
              <a:t>.</a:t>
            </a:r>
            <a:endParaRPr lang="fr-FR" sz="900" dirty="0">
              <a:solidFill>
                <a:schemeClr val="bg1">
                  <a:lumMod val="50000"/>
                </a:schemeClr>
              </a:solidFill>
              <a:latin typeface="+mj-lt"/>
            </a:endParaRPr>
          </a:p>
        </p:txBody>
      </p:sp>
      <p:pic>
        <p:nvPicPr>
          <p:cNvPr id="13" name="Picture 13" descr="C:\Users\Georgia-Work\AppData\Roaming\Skype\georgia.aristidou\media_messaging\media_cache\^DD49E969C8C275A0BF0095F3F01442BBA23C6B6D6D2A977CE4^pimgpsh_fullsize_distr.jpg">
            <a:extLst>
              <a:ext uri="{FF2B5EF4-FFF2-40B4-BE49-F238E27FC236}">
                <a16:creationId xmlns:a16="http://schemas.microsoft.com/office/drawing/2014/main" id="{F7B4BC9B-B3E7-4566-834C-5E2D6FC8E0EF}"/>
              </a:ext>
            </a:extLst>
          </p:cNvPr>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751" y="6332226"/>
            <a:ext cx="1684020" cy="495300"/>
          </a:xfrm>
          <a:prstGeom prst="rect">
            <a:avLst/>
          </a:prstGeom>
          <a:noFill/>
          <a:ln>
            <a:noFill/>
          </a:ln>
        </p:spPr>
      </p:pic>
      <p:pic>
        <p:nvPicPr>
          <p:cNvPr id="19" name="Picture 5">
            <a:extLst>
              <a:ext uri="{FF2B5EF4-FFF2-40B4-BE49-F238E27FC236}">
                <a16:creationId xmlns:a16="http://schemas.microsoft.com/office/drawing/2014/main" id="{8D2BD124-0A50-4255-A903-30B63BACA324}"/>
              </a:ext>
            </a:extLst>
          </p:cNvPr>
          <p:cNvPicPr>
            <a:picLocks noChangeAspect="1"/>
          </p:cNvPicPr>
          <p:nvPr/>
        </p:nvPicPr>
        <p:blipFill>
          <a:blip r:embed="rId4"/>
          <a:stretch>
            <a:fillRect/>
          </a:stretch>
        </p:blipFill>
        <p:spPr>
          <a:xfrm>
            <a:off x="6476516" y="302760"/>
            <a:ext cx="3810484" cy="3810484"/>
          </a:xfrm>
          <a:prstGeom prst="rect">
            <a:avLst/>
          </a:prstGeom>
          <a:solidFill>
            <a:srgbClr val="1A7EBA"/>
          </a:solidFill>
          <a:ln>
            <a:solidFill>
              <a:srgbClr val="1A7EBA"/>
            </a:solidFill>
          </a:ln>
        </p:spPr>
      </p:pic>
      <p:sp>
        <p:nvSpPr>
          <p:cNvPr id="20" name="Τίτλος 6">
            <a:extLst>
              <a:ext uri="{FF2B5EF4-FFF2-40B4-BE49-F238E27FC236}">
                <a16:creationId xmlns:a16="http://schemas.microsoft.com/office/drawing/2014/main" id="{DB90FB95-4DF9-4AB3-89B4-4EEC3E9B82CB}"/>
              </a:ext>
            </a:extLst>
          </p:cNvPr>
          <p:cNvSpPr txBox="1">
            <a:spLocks/>
          </p:cNvSpPr>
          <p:nvPr/>
        </p:nvSpPr>
        <p:spPr>
          <a:xfrm>
            <a:off x="5902440" y="4204108"/>
            <a:ext cx="5394210"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l-GR" sz="2000" kern="1200" dirty="0">
                <a:solidFill>
                  <a:srgbClr val="7030A0"/>
                </a:solidFill>
                <a:latin typeface="Gill Sans Ultra Bold" panose="020B0A02020104020203" pitchFamily="34" charset="0"/>
                <a:ea typeface="+mj-ea"/>
                <a:cs typeface="+mj-cs"/>
              </a:defRPr>
            </a:lvl1pPr>
          </a:lstStyle>
          <a:p>
            <a:pPr>
              <a:spcAft>
                <a:spcPts val="600"/>
              </a:spcAft>
            </a:pPr>
            <a:r>
              <a:rPr lang="fr-FR" sz="3600" b="1" dirty="0">
                <a:solidFill>
                  <a:srgbClr val="FBE82A"/>
                </a:solidFill>
                <a:effectLst>
                  <a:outerShdw blurRad="38100" dist="38100" dir="2700000" algn="tl">
                    <a:srgbClr val="000000">
                      <a:alpha val="43137"/>
                    </a:srgbClr>
                  </a:outerShdw>
                </a:effectLst>
                <a:latin typeface="+mj-lt"/>
              </a:rPr>
              <a:t>Félicitations !</a:t>
            </a:r>
            <a:br>
              <a:rPr lang="fr-FR" sz="2800" dirty="0">
                <a:solidFill>
                  <a:srgbClr val="FBE82A"/>
                </a:solidFill>
                <a:effectLst>
                  <a:outerShdw blurRad="38100" dist="38100" dir="2700000" algn="tl">
                    <a:srgbClr val="000000">
                      <a:alpha val="43137"/>
                    </a:srgbClr>
                  </a:outerShdw>
                </a:effectLst>
                <a:latin typeface="+mj-lt"/>
              </a:rPr>
            </a:br>
            <a:r>
              <a:rPr lang="fr-FR" sz="2800" dirty="0">
                <a:solidFill>
                  <a:srgbClr val="FBE82A"/>
                </a:solidFill>
                <a:effectLst>
                  <a:outerShdw blurRad="38100" dist="38100" dir="2700000" algn="tl">
                    <a:srgbClr val="000000">
                      <a:alpha val="43137"/>
                    </a:srgbClr>
                  </a:outerShdw>
                </a:effectLst>
                <a:latin typeface="+mj-lt"/>
              </a:rPr>
              <a:t>Vous avez terminé ce sous-module !</a:t>
            </a:r>
            <a:endParaRPr lang="fr-FR" sz="2800" dirty="0">
              <a:solidFill>
                <a:schemeClr val="bg1"/>
              </a:solidFill>
              <a:effectLst>
                <a:outerShdw blurRad="38100" dist="38100" dir="2700000" algn="tl">
                  <a:srgbClr val="000000">
                    <a:alpha val="43137"/>
                  </a:srgbClr>
                </a:outerShdw>
              </a:effectLst>
              <a:latin typeface="+mj-lt"/>
            </a:endParaRPr>
          </a:p>
        </p:txBody>
      </p:sp>
      <p:pic>
        <p:nvPicPr>
          <p:cNvPr id="15" name="Picture 2">
            <a:extLst>
              <a:ext uri="{FF2B5EF4-FFF2-40B4-BE49-F238E27FC236}">
                <a16:creationId xmlns:a16="http://schemas.microsoft.com/office/drawing/2014/main" id="{F1F52F5A-FD13-484F-B96D-C85191B26496}"/>
              </a:ext>
            </a:extLst>
          </p:cNvPr>
          <p:cNvPicPr>
            <a:picLocks noChangeAspect="1" noChangeArrowheads="1"/>
          </p:cNvPicPr>
          <p:nvPr/>
        </p:nvPicPr>
        <p:blipFill>
          <a:blip r:embed="rId5" cstate="hqprint">
            <a:extLst>
              <a:ext uri="{28A0092B-C50C-407E-A947-70E740481C1C}">
                <a14:useLocalDpi xmlns:a14="http://schemas.microsoft.com/office/drawing/2010/main" val="0"/>
              </a:ext>
            </a:extLst>
          </a:blip>
          <a:srcRect/>
          <a:stretch>
            <a:fillRect/>
          </a:stretch>
        </p:blipFill>
        <p:spPr bwMode="auto">
          <a:xfrm>
            <a:off x="9505381" y="6329936"/>
            <a:ext cx="1406013" cy="4921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93327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xfrm>
            <a:off x="478401" y="2123452"/>
            <a:ext cx="11235198" cy="3983660"/>
          </a:xfrm>
          <a:custGeom>
            <a:avLst/>
            <a:gdLst>
              <a:gd name="connsiteX0" fmla="*/ 0 w 11235198"/>
              <a:gd name="connsiteY0" fmla="*/ 0 h 3983660"/>
              <a:gd name="connsiteX1" fmla="*/ 548542 w 11235198"/>
              <a:gd name="connsiteY1" fmla="*/ 0 h 3983660"/>
              <a:gd name="connsiteX2" fmla="*/ 1321788 w 11235198"/>
              <a:gd name="connsiteY2" fmla="*/ 0 h 3983660"/>
              <a:gd name="connsiteX3" fmla="*/ 1870330 w 11235198"/>
              <a:gd name="connsiteY3" fmla="*/ 0 h 3983660"/>
              <a:gd name="connsiteX4" fmla="*/ 2306520 w 11235198"/>
              <a:gd name="connsiteY4" fmla="*/ 0 h 3983660"/>
              <a:gd name="connsiteX5" fmla="*/ 3079766 w 11235198"/>
              <a:gd name="connsiteY5" fmla="*/ 0 h 3983660"/>
              <a:gd name="connsiteX6" fmla="*/ 3965364 w 11235198"/>
              <a:gd name="connsiteY6" fmla="*/ 0 h 3983660"/>
              <a:gd name="connsiteX7" fmla="*/ 4401554 w 11235198"/>
              <a:gd name="connsiteY7" fmla="*/ 0 h 3983660"/>
              <a:gd name="connsiteX8" fmla="*/ 5062448 w 11235198"/>
              <a:gd name="connsiteY8" fmla="*/ 0 h 3983660"/>
              <a:gd name="connsiteX9" fmla="*/ 5723342 w 11235198"/>
              <a:gd name="connsiteY9" fmla="*/ 0 h 3983660"/>
              <a:gd name="connsiteX10" fmla="*/ 6271884 w 11235198"/>
              <a:gd name="connsiteY10" fmla="*/ 0 h 3983660"/>
              <a:gd name="connsiteX11" fmla="*/ 6595722 w 11235198"/>
              <a:gd name="connsiteY11" fmla="*/ 0 h 3983660"/>
              <a:gd name="connsiteX12" fmla="*/ 7368968 w 11235198"/>
              <a:gd name="connsiteY12" fmla="*/ 0 h 3983660"/>
              <a:gd name="connsiteX13" fmla="*/ 7917510 w 11235198"/>
              <a:gd name="connsiteY13" fmla="*/ 0 h 3983660"/>
              <a:gd name="connsiteX14" fmla="*/ 8353700 w 11235198"/>
              <a:gd name="connsiteY14" fmla="*/ 0 h 3983660"/>
              <a:gd name="connsiteX15" fmla="*/ 8677538 w 11235198"/>
              <a:gd name="connsiteY15" fmla="*/ 0 h 3983660"/>
              <a:gd name="connsiteX16" fmla="*/ 9338432 w 11235198"/>
              <a:gd name="connsiteY16" fmla="*/ 0 h 3983660"/>
              <a:gd name="connsiteX17" fmla="*/ 9999326 w 11235198"/>
              <a:gd name="connsiteY17" fmla="*/ 0 h 3983660"/>
              <a:gd name="connsiteX18" fmla="*/ 11235198 w 11235198"/>
              <a:gd name="connsiteY18" fmla="*/ 0 h 3983660"/>
              <a:gd name="connsiteX19" fmla="*/ 11235198 w 11235198"/>
              <a:gd name="connsiteY19" fmla="*/ 703780 h 3983660"/>
              <a:gd name="connsiteX20" fmla="*/ 11235198 w 11235198"/>
              <a:gd name="connsiteY20" fmla="*/ 1367723 h 3983660"/>
              <a:gd name="connsiteX21" fmla="*/ 11235198 w 11235198"/>
              <a:gd name="connsiteY21" fmla="*/ 1912157 h 3983660"/>
              <a:gd name="connsiteX22" fmla="*/ 11235198 w 11235198"/>
              <a:gd name="connsiteY22" fmla="*/ 2655773 h 3983660"/>
              <a:gd name="connsiteX23" fmla="*/ 11235198 w 11235198"/>
              <a:gd name="connsiteY23" fmla="*/ 3359553 h 3983660"/>
              <a:gd name="connsiteX24" fmla="*/ 11235198 w 11235198"/>
              <a:gd name="connsiteY24" fmla="*/ 3983660 h 3983660"/>
              <a:gd name="connsiteX25" fmla="*/ 10349600 w 11235198"/>
              <a:gd name="connsiteY25" fmla="*/ 3983660 h 3983660"/>
              <a:gd name="connsiteX26" fmla="*/ 9688706 w 11235198"/>
              <a:gd name="connsiteY26" fmla="*/ 3983660 h 3983660"/>
              <a:gd name="connsiteX27" fmla="*/ 8803108 w 11235198"/>
              <a:gd name="connsiteY27" fmla="*/ 3983660 h 3983660"/>
              <a:gd name="connsiteX28" fmla="*/ 8479270 w 11235198"/>
              <a:gd name="connsiteY28" fmla="*/ 3983660 h 3983660"/>
              <a:gd name="connsiteX29" fmla="*/ 7930728 w 11235198"/>
              <a:gd name="connsiteY29" fmla="*/ 3983660 h 3983660"/>
              <a:gd name="connsiteX30" fmla="*/ 7269834 w 11235198"/>
              <a:gd name="connsiteY30" fmla="*/ 3983660 h 3983660"/>
              <a:gd name="connsiteX31" fmla="*/ 6496588 w 11235198"/>
              <a:gd name="connsiteY31" fmla="*/ 3983660 h 3983660"/>
              <a:gd name="connsiteX32" fmla="*/ 5948046 w 11235198"/>
              <a:gd name="connsiteY32" fmla="*/ 3983660 h 3983660"/>
              <a:gd name="connsiteX33" fmla="*/ 5287152 w 11235198"/>
              <a:gd name="connsiteY33" fmla="*/ 3983660 h 3983660"/>
              <a:gd name="connsiteX34" fmla="*/ 4401554 w 11235198"/>
              <a:gd name="connsiteY34" fmla="*/ 3983660 h 3983660"/>
              <a:gd name="connsiteX35" fmla="*/ 3853012 w 11235198"/>
              <a:gd name="connsiteY35" fmla="*/ 3983660 h 3983660"/>
              <a:gd name="connsiteX36" fmla="*/ 3192118 w 11235198"/>
              <a:gd name="connsiteY36" fmla="*/ 3983660 h 3983660"/>
              <a:gd name="connsiteX37" fmla="*/ 2755928 w 11235198"/>
              <a:gd name="connsiteY37" fmla="*/ 3983660 h 3983660"/>
              <a:gd name="connsiteX38" fmla="*/ 1982682 w 11235198"/>
              <a:gd name="connsiteY38" fmla="*/ 3983660 h 3983660"/>
              <a:gd name="connsiteX39" fmla="*/ 1658844 w 11235198"/>
              <a:gd name="connsiteY39" fmla="*/ 3983660 h 3983660"/>
              <a:gd name="connsiteX40" fmla="*/ 1110302 w 11235198"/>
              <a:gd name="connsiteY40" fmla="*/ 3983660 h 3983660"/>
              <a:gd name="connsiteX41" fmla="*/ 786464 w 11235198"/>
              <a:gd name="connsiteY41" fmla="*/ 3983660 h 3983660"/>
              <a:gd name="connsiteX42" fmla="*/ 0 w 11235198"/>
              <a:gd name="connsiteY42" fmla="*/ 3983660 h 3983660"/>
              <a:gd name="connsiteX43" fmla="*/ 0 w 11235198"/>
              <a:gd name="connsiteY43" fmla="*/ 3399390 h 3983660"/>
              <a:gd name="connsiteX44" fmla="*/ 0 w 11235198"/>
              <a:gd name="connsiteY44" fmla="*/ 2695610 h 3983660"/>
              <a:gd name="connsiteX45" fmla="*/ 0 w 11235198"/>
              <a:gd name="connsiteY45" fmla="*/ 2111340 h 3983660"/>
              <a:gd name="connsiteX46" fmla="*/ 0 w 11235198"/>
              <a:gd name="connsiteY46" fmla="*/ 1566906 h 3983660"/>
              <a:gd name="connsiteX47" fmla="*/ 0 w 11235198"/>
              <a:gd name="connsiteY47" fmla="*/ 823290 h 3983660"/>
              <a:gd name="connsiteX48" fmla="*/ 0 w 11235198"/>
              <a:gd name="connsiteY48" fmla="*/ 0 h 39836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11235198" h="3983660" fill="none" extrusionOk="0">
                <a:moveTo>
                  <a:pt x="0" y="0"/>
                </a:moveTo>
                <a:cubicBezTo>
                  <a:pt x="252053" y="13950"/>
                  <a:pt x="299681" y="4665"/>
                  <a:pt x="548542" y="0"/>
                </a:cubicBezTo>
                <a:cubicBezTo>
                  <a:pt x="797403" y="-4665"/>
                  <a:pt x="1138816" y="-29764"/>
                  <a:pt x="1321788" y="0"/>
                </a:cubicBezTo>
                <a:cubicBezTo>
                  <a:pt x="1504760" y="29764"/>
                  <a:pt x="1705995" y="-4847"/>
                  <a:pt x="1870330" y="0"/>
                </a:cubicBezTo>
                <a:cubicBezTo>
                  <a:pt x="2034665" y="4847"/>
                  <a:pt x="2199704" y="-19004"/>
                  <a:pt x="2306520" y="0"/>
                </a:cubicBezTo>
                <a:cubicBezTo>
                  <a:pt x="2413336" y="19004"/>
                  <a:pt x="2742348" y="-13041"/>
                  <a:pt x="3079766" y="0"/>
                </a:cubicBezTo>
                <a:cubicBezTo>
                  <a:pt x="3417184" y="13041"/>
                  <a:pt x="3759460" y="36158"/>
                  <a:pt x="3965364" y="0"/>
                </a:cubicBezTo>
                <a:cubicBezTo>
                  <a:pt x="4171268" y="-36158"/>
                  <a:pt x="4302573" y="-20286"/>
                  <a:pt x="4401554" y="0"/>
                </a:cubicBezTo>
                <a:cubicBezTo>
                  <a:pt x="4500535" y="20286"/>
                  <a:pt x="4879388" y="-10479"/>
                  <a:pt x="5062448" y="0"/>
                </a:cubicBezTo>
                <a:cubicBezTo>
                  <a:pt x="5245508" y="10479"/>
                  <a:pt x="5425178" y="6477"/>
                  <a:pt x="5723342" y="0"/>
                </a:cubicBezTo>
                <a:cubicBezTo>
                  <a:pt x="6021506" y="-6477"/>
                  <a:pt x="6141042" y="20926"/>
                  <a:pt x="6271884" y="0"/>
                </a:cubicBezTo>
                <a:cubicBezTo>
                  <a:pt x="6402726" y="-20926"/>
                  <a:pt x="6443533" y="-7771"/>
                  <a:pt x="6595722" y="0"/>
                </a:cubicBezTo>
                <a:cubicBezTo>
                  <a:pt x="6747911" y="7771"/>
                  <a:pt x="7139476" y="8488"/>
                  <a:pt x="7368968" y="0"/>
                </a:cubicBezTo>
                <a:cubicBezTo>
                  <a:pt x="7598460" y="-8488"/>
                  <a:pt x="7692919" y="-13712"/>
                  <a:pt x="7917510" y="0"/>
                </a:cubicBezTo>
                <a:cubicBezTo>
                  <a:pt x="8142101" y="13712"/>
                  <a:pt x="8194633" y="-11705"/>
                  <a:pt x="8353700" y="0"/>
                </a:cubicBezTo>
                <a:cubicBezTo>
                  <a:pt x="8512767" y="11705"/>
                  <a:pt x="8539402" y="4093"/>
                  <a:pt x="8677538" y="0"/>
                </a:cubicBezTo>
                <a:cubicBezTo>
                  <a:pt x="8815674" y="-4093"/>
                  <a:pt x="9181596" y="6654"/>
                  <a:pt x="9338432" y="0"/>
                </a:cubicBezTo>
                <a:cubicBezTo>
                  <a:pt x="9495268" y="-6654"/>
                  <a:pt x="9670806" y="-21393"/>
                  <a:pt x="9999326" y="0"/>
                </a:cubicBezTo>
                <a:cubicBezTo>
                  <a:pt x="10327846" y="21393"/>
                  <a:pt x="10961003" y="49674"/>
                  <a:pt x="11235198" y="0"/>
                </a:cubicBezTo>
                <a:cubicBezTo>
                  <a:pt x="11244742" y="234034"/>
                  <a:pt x="11265708" y="432275"/>
                  <a:pt x="11235198" y="703780"/>
                </a:cubicBezTo>
                <a:cubicBezTo>
                  <a:pt x="11204688" y="975285"/>
                  <a:pt x="11229255" y="1042449"/>
                  <a:pt x="11235198" y="1367723"/>
                </a:cubicBezTo>
                <a:cubicBezTo>
                  <a:pt x="11241141" y="1692997"/>
                  <a:pt x="11225139" y="1655698"/>
                  <a:pt x="11235198" y="1912157"/>
                </a:cubicBezTo>
                <a:cubicBezTo>
                  <a:pt x="11245257" y="2168616"/>
                  <a:pt x="11268291" y="2455114"/>
                  <a:pt x="11235198" y="2655773"/>
                </a:cubicBezTo>
                <a:cubicBezTo>
                  <a:pt x="11202105" y="2856432"/>
                  <a:pt x="11257436" y="3156344"/>
                  <a:pt x="11235198" y="3359553"/>
                </a:cubicBezTo>
                <a:cubicBezTo>
                  <a:pt x="11212960" y="3562762"/>
                  <a:pt x="11240216" y="3743689"/>
                  <a:pt x="11235198" y="3983660"/>
                </a:cubicBezTo>
                <a:cubicBezTo>
                  <a:pt x="10890872" y="3955013"/>
                  <a:pt x="10706909" y="3992461"/>
                  <a:pt x="10349600" y="3983660"/>
                </a:cubicBezTo>
                <a:cubicBezTo>
                  <a:pt x="9992291" y="3974859"/>
                  <a:pt x="9862690" y="4015138"/>
                  <a:pt x="9688706" y="3983660"/>
                </a:cubicBezTo>
                <a:cubicBezTo>
                  <a:pt x="9514722" y="3952182"/>
                  <a:pt x="9020748" y="3962366"/>
                  <a:pt x="8803108" y="3983660"/>
                </a:cubicBezTo>
                <a:cubicBezTo>
                  <a:pt x="8585468" y="4004954"/>
                  <a:pt x="8561870" y="3972153"/>
                  <a:pt x="8479270" y="3983660"/>
                </a:cubicBezTo>
                <a:cubicBezTo>
                  <a:pt x="8396670" y="3995167"/>
                  <a:pt x="8041356" y="3978729"/>
                  <a:pt x="7930728" y="3983660"/>
                </a:cubicBezTo>
                <a:cubicBezTo>
                  <a:pt x="7820100" y="3988591"/>
                  <a:pt x="7532678" y="4004907"/>
                  <a:pt x="7269834" y="3983660"/>
                </a:cubicBezTo>
                <a:cubicBezTo>
                  <a:pt x="7006990" y="3962413"/>
                  <a:pt x="6665773" y="3958261"/>
                  <a:pt x="6496588" y="3983660"/>
                </a:cubicBezTo>
                <a:cubicBezTo>
                  <a:pt x="6327403" y="4009059"/>
                  <a:pt x="6099758" y="3973111"/>
                  <a:pt x="5948046" y="3983660"/>
                </a:cubicBezTo>
                <a:cubicBezTo>
                  <a:pt x="5796334" y="3994209"/>
                  <a:pt x="5568271" y="4012241"/>
                  <a:pt x="5287152" y="3983660"/>
                </a:cubicBezTo>
                <a:cubicBezTo>
                  <a:pt x="5006033" y="3955079"/>
                  <a:pt x="4784403" y="3983273"/>
                  <a:pt x="4401554" y="3983660"/>
                </a:cubicBezTo>
                <a:cubicBezTo>
                  <a:pt x="4018705" y="3984047"/>
                  <a:pt x="4066281" y="3986748"/>
                  <a:pt x="3853012" y="3983660"/>
                </a:cubicBezTo>
                <a:cubicBezTo>
                  <a:pt x="3639743" y="3980572"/>
                  <a:pt x="3458981" y="3961790"/>
                  <a:pt x="3192118" y="3983660"/>
                </a:cubicBezTo>
                <a:cubicBezTo>
                  <a:pt x="2925255" y="4005530"/>
                  <a:pt x="2901495" y="3984679"/>
                  <a:pt x="2755928" y="3983660"/>
                </a:cubicBezTo>
                <a:cubicBezTo>
                  <a:pt x="2610361" y="3982642"/>
                  <a:pt x="2199107" y="3988791"/>
                  <a:pt x="1982682" y="3983660"/>
                </a:cubicBezTo>
                <a:cubicBezTo>
                  <a:pt x="1766257" y="3978529"/>
                  <a:pt x="1750891" y="3967747"/>
                  <a:pt x="1658844" y="3983660"/>
                </a:cubicBezTo>
                <a:cubicBezTo>
                  <a:pt x="1566797" y="3999573"/>
                  <a:pt x="1359436" y="3983307"/>
                  <a:pt x="1110302" y="3983660"/>
                </a:cubicBezTo>
                <a:cubicBezTo>
                  <a:pt x="861168" y="3984013"/>
                  <a:pt x="855811" y="3970873"/>
                  <a:pt x="786464" y="3983660"/>
                </a:cubicBezTo>
                <a:cubicBezTo>
                  <a:pt x="717117" y="3996447"/>
                  <a:pt x="237350" y="4009935"/>
                  <a:pt x="0" y="3983660"/>
                </a:cubicBezTo>
                <a:cubicBezTo>
                  <a:pt x="21825" y="3794568"/>
                  <a:pt x="-14549" y="3690047"/>
                  <a:pt x="0" y="3399390"/>
                </a:cubicBezTo>
                <a:cubicBezTo>
                  <a:pt x="14549" y="3108733"/>
                  <a:pt x="25629" y="3045092"/>
                  <a:pt x="0" y="2695610"/>
                </a:cubicBezTo>
                <a:cubicBezTo>
                  <a:pt x="-25629" y="2346128"/>
                  <a:pt x="1412" y="2348602"/>
                  <a:pt x="0" y="2111340"/>
                </a:cubicBezTo>
                <a:cubicBezTo>
                  <a:pt x="-1412" y="1874078"/>
                  <a:pt x="25883" y="1797493"/>
                  <a:pt x="0" y="1566906"/>
                </a:cubicBezTo>
                <a:cubicBezTo>
                  <a:pt x="-25883" y="1336319"/>
                  <a:pt x="2843" y="1020613"/>
                  <a:pt x="0" y="823290"/>
                </a:cubicBezTo>
                <a:cubicBezTo>
                  <a:pt x="-2843" y="625967"/>
                  <a:pt x="-18085" y="281586"/>
                  <a:pt x="0" y="0"/>
                </a:cubicBezTo>
                <a:close/>
              </a:path>
              <a:path w="11235198" h="3983660" stroke="0" extrusionOk="0">
                <a:moveTo>
                  <a:pt x="0" y="0"/>
                </a:moveTo>
                <a:cubicBezTo>
                  <a:pt x="213188" y="-11835"/>
                  <a:pt x="399503" y="-8522"/>
                  <a:pt x="548542" y="0"/>
                </a:cubicBezTo>
                <a:cubicBezTo>
                  <a:pt x="697581" y="8522"/>
                  <a:pt x="994654" y="-9012"/>
                  <a:pt x="1434140" y="0"/>
                </a:cubicBezTo>
                <a:cubicBezTo>
                  <a:pt x="1873626" y="9012"/>
                  <a:pt x="2123827" y="15034"/>
                  <a:pt x="2319738" y="0"/>
                </a:cubicBezTo>
                <a:cubicBezTo>
                  <a:pt x="2515649" y="-15034"/>
                  <a:pt x="2667496" y="8261"/>
                  <a:pt x="2980632" y="0"/>
                </a:cubicBezTo>
                <a:cubicBezTo>
                  <a:pt x="3293768" y="-8261"/>
                  <a:pt x="3335754" y="-12821"/>
                  <a:pt x="3529174" y="0"/>
                </a:cubicBezTo>
                <a:cubicBezTo>
                  <a:pt x="3722594" y="12821"/>
                  <a:pt x="3919922" y="25506"/>
                  <a:pt x="4302420" y="0"/>
                </a:cubicBezTo>
                <a:cubicBezTo>
                  <a:pt x="4684918" y="-25506"/>
                  <a:pt x="4590860" y="18481"/>
                  <a:pt x="4738610" y="0"/>
                </a:cubicBezTo>
                <a:cubicBezTo>
                  <a:pt x="4886360" y="-18481"/>
                  <a:pt x="4901201" y="6020"/>
                  <a:pt x="5062448" y="0"/>
                </a:cubicBezTo>
                <a:cubicBezTo>
                  <a:pt x="5223695" y="-6020"/>
                  <a:pt x="5280838" y="12951"/>
                  <a:pt x="5386286" y="0"/>
                </a:cubicBezTo>
                <a:cubicBezTo>
                  <a:pt x="5491734" y="-12951"/>
                  <a:pt x="5933912" y="5556"/>
                  <a:pt x="6271884" y="0"/>
                </a:cubicBezTo>
                <a:cubicBezTo>
                  <a:pt x="6609856" y="-5556"/>
                  <a:pt x="6509827" y="-6926"/>
                  <a:pt x="6595722" y="0"/>
                </a:cubicBezTo>
                <a:cubicBezTo>
                  <a:pt x="6681617" y="6926"/>
                  <a:pt x="7058866" y="-25157"/>
                  <a:pt x="7256616" y="0"/>
                </a:cubicBezTo>
                <a:cubicBezTo>
                  <a:pt x="7454366" y="25157"/>
                  <a:pt x="7578244" y="-3352"/>
                  <a:pt x="7692806" y="0"/>
                </a:cubicBezTo>
                <a:cubicBezTo>
                  <a:pt x="7807368" y="3352"/>
                  <a:pt x="8375103" y="-39436"/>
                  <a:pt x="8578404" y="0"/>
                </a:cubicBezTo>
                <a:cubicBezTo>
                  <a:pt x="8781705" y="39436"/>
                  <a:pt x="9106206" y="1332"/>
                  <a:pt x="9464002" y="0"/>
                </a:cubicBezTo>
                <a:cubicBezTo>
                  <a:pt x="9821798" y="-1332"/>
                  <a:pt x="10132410" y="-12845"/>
                  <a:pt x="10349600" y="0"/>
                </a:cubicBezTo>
                <a:cubicBezTo>
                  <a:pt x="10566790" y="12845"/>
                  <a:pt x="10851533" y="-40511"/>
                  <a:pt x="11235198" y="0"/>
                </a:cubicBezTo>
                <a:cubicBezTo>
                  <a:pt x="11232937" y="117466"/>
                  <a:pt x="11217943" y="352078"/>
                  <a:pt x="11235198" y="584270"/>
                </a:cubicBezTo>
                <a:cubicBezTo>
                  <a:pt x="11252454" y="816462"/>
                  <a:pt x="11251931" y="1036803"/>
                  <a:pt x="11235198" y="1168540"/>
                </a:cubicBezTo>
                <a:cubicBezTo>
                  <a:pt x="11218466" y="1300277"/>
                  <a:pt x="11240551" y="1541818"/>
                  <a:pt x="11235198" y="1872320"/>
                </a:cubicBezTo>
                <a:cubicBezTo>
                  <a:pt x="11229845" y="2202822"/>
                  <a:pt x="11269392" y="2271789"/>
                  <a:pt x="11235198" y="2576100"/>
                </a:cubicBezTo>
                <a:cubicBezTo>
                  <a:pt x="11201004" y="2880411"/>
                  <a:pt x="11242413" y="2944055"/>
                  <a:pt x="11235198" y="3120534"/>
                </a:cubicBezTo>
                <a:cubicBezTo>
                  <a:pt x="11227983" y="3297013"/>
                  <a:pt x="11235633" y="3802062"/>
                  <a:pt x="11235198" y="3983660"/>
                </a:cubicBezTo>
                <a:cubicBezTo>
                  <a:pt x="11123987" y="3997080"/>
                  <a:pt x="11003910" y="3994144"/>
                  <a:pt x="10911360" y="3983660"/>
                </a:cubicBezTo>
                <a:cubicBezTo>
                  <a:pt x="10818810" y="3973176"/>
                  <a:pt x="10584637" y="3971887"/>
                  <a:pt x="10475170" y="3983660"/>
                </a:cubicBezTo>
                <a:cubicBezTo>
                  <a:pt x="10365703" y="3995434"/>
                  <a:pt x="10285927" y="3989319"/>
                  <a:pt x="10151332" y="3983660"/>
                </a:cubicBezTo>
                <a:cubicBezTo>
                  <a:pt x="10016737" y="3978001"/>
                  <a:pt x="9608573" y="4015266"/>
                  <a:pt x="9265734" y="3983660"/>
                </a:cubicBezTo>
                <a:cubicBezTo>
                  <a:pt x="8922895" y="3952054"/>
                  <a:pt x="9044847" y="4001116"/>
                  <a:pt x="8829544" y="3983660"/>
                </a:cubicBezTo>
                <a:cubicBezTo>
                  <a:pt x="8614241" y="3966205"/>
                  <a:pt x="8307410" y="4013771"/>
                  <a:pt x="8168650" y="3983660"/>
                </a:cubicBezTo>
                <a:cubicBezTo>
                  <a:pt x="8029890" y="3953549"/>
                  <a:pt x="7915095" y="3988465"/>
                  <a:pt x="7732460" y="3983660"/>
                </a:cubicBezTo>
                <a:cubicBezTo>
                  <a:pt x="7549825" y="3978856"/>
                  <a:pt x="7397410" y="3978091"/>
                  <a:pt x="7183918" y="3983660"/>
                </a:cubicBezTo>
                <a:cubicBezTo>
                  <a:pt x="6970426" y="3989229"/>
                  <a:pt x="6953809" y="3996451"/>
                  <a:pt x="6747728" y="3983660"/>
                </a:cubicBezTo>
                <a:cubicBezTo>
                  <a:pt x="6541647" y="3970870"/>
                  <a:pt x="6286592" y="3959538"/>
                  <a:pt x="6086834" y="3983660"/>
                </a:cubicBezTo>
                <a:cubicBezTo>
                  <a:pt x="5887076" y="4007782"/>
                  <a:pt x="5564034" y="3976775"/>
                  <a:pt x="5425940" y="3983660"/>
                </a:cubicBezTo>
                <a:cubicBezTo>
                  <a:pt x="5287846" y="3990545"/>
                  <a:pt x="5021880" y="3992208"/>
                  <a:pt x="4652694" y="3983660"/>
                </a:cubicBezTo>
                <a:cubicBezTo>
                  <a:pt x="4283508" y="3975112"/>
                  <a:pt x="4473007" y="3987442"/>
                  <a:pt x="4328856" y="3983660"/>
                </a:cubicBezTo>
                <a:cubicBezTo>
                  <a:pt x="4184705" y="3979878"/>
                  <a:pt x="4101242" y="3985866"/>
                  <a:pt x="3892666" y="3983660"/>
                </a:cubicBezTo>
                <a:cubicBezTo>
                  <a:pt x="3684090" y="3981455"/>
                  <a:pt x="3464826" y="3973144"/>
                  <a:pt x="3344124" y="3983660"/>
                </a:cubicBezTo>
                <a:cubicBezTo>
                  <a:pt x="3223422" y="3994176"/>
                  <a:pt x="3062819" y="3980908"/>
                  <a:pt x="2907934" y="3983660"/>
                </a:cubicBezTo>
                <a:cubicBezTo>
                  <a:pt x="2753049" y="3986413"/>
                  <a:pt x="2685340" y="3984715"/>
                  <a:pt x="2584096" y="3983660"/>
                </a:cubicBezTo>
                <a:cubicBezTo>
                  <a:pt x="2482852" y="3982605"/>
                  <a:pt x="2195767" y="3962086"/>
                  <a:pt x="1923202" y="3983660"/>
                </a:cubicBezTo>
                <a:cubicBezTo>
                  <a:pt x="1650637" y="4005234"/>
                  <a:pt x="1488465" y="4008224"/>
                  <a:pt x="1262308" y="3983660"/>
                </a:cubicBezTo>
                <a:cubicBezTo>
                  <a:pt x="1036151" y="3959096"/>
                  <a:pt x="363088" y="4033821"/>
                  <a:pt x="0" y="3983660"/>
                </a:cubicBezTo>
                <a:cubicBezTo>
                  <a:pt x="-39" y="3706225"/>
                  <a:pt x="-10041" y="3604319"/>
                  <a:pt x="0" y="3359553"/>
                </a:cubicBezTo>
                <a:cubicBezTo>
                  <a:pt x="10041" y="3114787"/>
                  <a:pt x="19157" y="2994205"/>
                  <a:pt x="0" y="2775283"/>
                </a:cubicBezTo>
                <a:cubicBezTo>
                  <a:pt x="-19157" y="2556361"/>
                  <a:pt x="-3069" y="2261365"/>
                  <a:pt x="0" y="2111340"/>
                </a:cubicBezTo>
                <a:cubicBezTo>
                  <a:pt x="3069" y="1961315"/>
                  <a:pt x="15286" y="1836496"/>
                  <a:pt x="0" y="1566906"/>
                </a:cubicBezTo>
                <a:cubicBezTo>
                  <a:pt x="-15286" y="1297316"/>
                  <a:pt x="-6032" y="1273821"/>
                  <a:pt x="0" y="982636"/>
                </a:cubicBezTo>
                <a:cubicBezTo>
                  <a:pt x="6032" y="691451"/>
                  <a:pt x="-32772" y="275618"/>
                  <a:pt x="0" y="0"/>
                </a:cubicBezTo>
                <a:close/>
              </a:path>
            </a:pathLst>
          </a:custGeom>
          <a:ln w="28575">
            <a:solidFill>
              <a:schemeClr val="bg1">
                <a:lumMod val="75000"/>
              </a:schemeClr>
            </a:solidFill>
            <a:extLst>
              <a:ext uri="{C807C97D-BFC1-408E-A445-0C87EB9F89A2}">
                <ask:lineSketchStyleProps xmlns:ask="http://schemas.microsoft.com/office/drawing/2018/sketchyshapes" sd="3224186516">
                  <ask:type>
                    <ask:lineSketchFreehand/>
                  </ask:type>
                </ask:lineSketchStyleProps>
              </a:ext>
            </a:extLst>
          </a:ln>
        </p:spPr>
        <p:txBody>
          <a:bodyPr>
            <a:normAutofit/>
          </a:bodyPr>
          <a:lstStyle/>
          <a:p>
            <a:pPr algn="just">
              <a:lnSpc>
                <a:spcPct val="130000"/>
              </a:lnSpc>
              <a:tabLst>
                <a:tab pos="3421380" algn="l"/>
              </a:tabLst>
            </a:pPr>
            <a:r>
              <a:rPr lang="fr-FR" sz="1800" b="1" dirty="0">
                <a:latin typeface="Calibri" panose="020F0502020204030204" pitchFamily="34" charset="0"/>
                <a:ea typeface="MyriadPro-Regular"/>
                <a:cs typeface="Arial" panose="020B0604020202020204" pitchFamily="34" charset="0"/>
              </a:rPr>
              <a:t>Si vous voulez savoir comment l'épisode s'est poursuivi selon l'histoire, lisez maintenant ce qui suit. </a:t>
            </a:r>
            <a:r>
              <a:rPr lang="fr-FR" sz="1800" dirty="0">
                <a:latin typeface="Calibri" panose="020F0502020204030204" pitchFamily="34" charset="0"/>
                <a:ea typeface="MyriadPro-Regular"/>
                <a:cs typeface="Arial" panose="020B0604020202020204" pitchFamily="34" charset="0"/>
              </a:rPr>
              <a:t>Mais ne le faites que si vous avez déjà endossé les rôles de tous les personnages décrits dans cet épisode ou si vous êtes sûr de ne pas vouloir endosser d'autres rôles, car sinon, nous divulguer trop tôt l’épilogue 😊..</a:t>
            </a:r>
          </a:p>
          <a:p>
            <a:pPr algn="just">
              <a:lnSpc>
                <a:spcPct val="130000"/>
              </a:lnSpc>
              <a:tabLst>
                <a:tab pos="3421380" algn="l"/>
              </a:tabLst>
            </a:pPr>
            <a:r>
              <a:rPr lang="fr-FR" sz="1800" dirty="0">
                <a:latin typeface="Calibri" panose="020F0502020204030204" pitchFamily="34" charset="0"/>
                <a:ea typeface="MyriadPro-Regular"/>
                <a:cs typeface="Arial" panose="020B0604020202020204" pitchFamily="34" charset="0"/>
              </a:rPr>
              <a:t>Nous sommes le lundi 5 octobre 1789, tôt dans la matinée. Comme chaque jour, les marchandes se sont rassemblées au marché de Paris. Les halles sont pleines comme d'habitude. Mais aujourd'hui, l'atmosphère est chargée. Des mots grossiers s’échangent, pleins de colère et d'indignation. Bien sûr, tout le monde ici a entendu parler des célébrations excessives au château de Versailles. Et aujourd'hui, personne n'a envie de se rendre à son travail.</a:t>
            </a:r>
          </a:p>
          <a:p>
            <a:pPr algn="just">
              <a:lnSpc>
                <a:spcPct val="130000"/>
              </a:lnSpc>
              <a:tabLst>
                <a:tab pos="3421380" algn="l"/>
              </a:tabLst>
            </a:pPr>
            <a:r>
              <a:rPr lang="fr-FR" sz="1800" dirty="0">
                <a:latin typeface="Calibri" panose="020F0502020204030204" pitchFamily="34" charset="0"/>
                <a:ea typeface="MyriadPro-Regular"/>
                <a:cs typeface="Arial" panose="020B0604020202020204" pitchFamily="34" charset="0"/>
              </a:rPr>
              <a:t>"Assez !" Les voix se font de plus en plus fortes : "Ceux de Versailles n'ont aucune idée de notre misère ! Si le Roi et sa Reine vivaient ici avec nous, au milieu de nous, il y aurait sûrement assez à manger !". Parmi les femmes du marché, il y a Louison, une jeune vendeuse de fleurs. Elle a un tambour de soldat et elle tape en cadence dessus.</a:t>
            </a:r>
          </a:p>
        </p:txBody>
      </p:sp>
      <p:pic>
        <p:nvPicPr>
          <p:cNvPr id="2" name="Episode-1-6How-FR">
            <a:hlinkClick r:id="" action="ppaction://media"/>
            <a:extLst>
              <a:ext uri="{FF2B5EF4-FFF2-40B4-BE49-F238E27FC236}">
                <a16:creationId xmlns:a16="http://schemas.microsoft.com/office/drawing/2014/main" id="{509B7550-FBA1-7AF8-E018-781778108E9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2734962" y="643795"/>
            <a:ext cx="1393139" cy="1393139"/>
          </a:xfrm>
          <a:prstGeom prst="rect">
            <a:avLst/>
          </a:prstGeom>
        </p:spPr>
      </p:pic>
    </p:spTree>
    <p:extLst>
      <p:ext uri="{BB962C8B-B14F-4D97-AF65-F5344CB8AC3E}">
        <p14:creationId xmlns:p14="http://schemas.microsoft.com/office/powerpoint/2010/main" val="738762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4752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Θέση περιεχομένου 3">
            <a:extLst>
              <a:ext uri="{FF2B5EF4-FFF2-40B4-BE49-F238E27FC236}">
                <a16:creationId xmlns:a16="http://schemas.microsoft.com/office/drawing/2014/main" id="{A4523DE9-E5F3-4E70-99BB-E7C97E894987}"/>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fr-FR" sz="1800" dirty="0">
                <a:latin typeface="Calibri" panose="020F0502020204030204" pitchFamily="34" charset="0"/>
                <a:cs typeface="Arial" panose="020B0604020202020204" pitchFamily="34" charset="0"/>
              </a:rPr>
              <a:t>"Debout, debout !", crie-t-elle. Et les femmes la suivent. Ensemble, elles marchent jusqu'à la mairie de Paris. "Nous voulons du pain !" crie la foule. Mais le maire Bailly refuse de les écouter. Puis les femmes en colère pénètrent de force dans les salles des témoins de l'hôtel de ville. Un fonctionnaire est attaqué à coups de pied. Et puis les femmes s'arment. Elles prennent des canons, des fusils et d'autres armes.</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"Suivez-moi !" crie Louison en tapant sur le tambour, "Nous voulons rendre visite à ces messieurs dames de Versailles !".</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Et les femmes suivent le tambour par centaines. Bientôt, elles sont plus nombreuses. De partout accourent des ménagères, des jeunes filles et des domestiques affamés, qui avaient déjà fait la queue à l'aube pour du pain et de la viande devant les magasins encore fermés, et bientôt les quelques centaines se transforment en plusieurs milliers. Armés de fusils, de piques, de sabres et de haches.</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"Versailles festoie, Paris meurt de faim !" crie la foule en colère qui s'approche inexorablement de Versailles. Encore et encore, "Versailles festoie, Paris meurt de faim !" Versailles festoie, Paris meurt de faim !" Ces cris enflamment la détermination des femmes à dire ce qu'elles pensent au roi et à sa noblesse fatiguée du monde.</a:t>
            </a:r>
            <a:endParaRPr lang="en-GB" sz="1800" dirty="0">
              <a:latin typeface="Calibri" panose="020F0502020204030204" pitchFamily="34" charset="0"/>
              <a:cs typeface="Arial" panose="020B0604020202020204" pitchFamily="34" charset="0"/>
            </a:endParaRP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1225924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80D81D48-3722-4F04-ADE2-C0A3A638573E}"/>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fr-FR" sz="1800" dirty="0">
                <a:latin typeface="Calibri" panose="020F0502020204030204" pitchFamily="34" charset="0"/>
                <a:cs typeface="Arial" panose="020B0604020202020204" pitchFamily="34" charset="0"/>
              </a:rPr>
              <a:t>Il faut quatre heures à la foule en colère pour arriver au palais royal. Là-bas, ils ont depuis longtemps entendu parler du cortège de gens enragés et se sont préparés en conséquence. L'avant-cour du château est protégée par les soldats des régiments de garde du roi, tandis que le régiment suisse sécurise les portes, les escaliers et l'intérieur du château. Tendus, les gardes attendent l'arrivée de la foule en colère, lorsqu'ils réalisent soudain que le cortège est composé principalement de femmes et d'enfants. La tension retombe sur les soldats. Certains rient, d'autres plaisantent, d'autres encore déposent leurs armes et tous regardent comme hypnotisés la foule de femmes qui ne cesse de grandir. À présent, elles sont environ 6 000 à s'être rassemblées devant le château.</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Contre toute attente, les choses sont plutôt paisibles. Les soldats partagent leurs provisions avec les femmes. Dans un premier temps, cinq femmes et un homme se rendent à l'Assemblée nationale sur la place du Palais Bourbon où ils présentent leurs revendications aux députés présents. Les membres de l'Assemblée nationale ne se sentent toutefois pas concernés par les préoccupations de ces femmes et les dirigent vers le roi</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6744850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702EE6A4-81EA-45C1-9665-18F74EE7875C}"/>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a:bodyPr>
          <a:lstStyle/>
          <a:p>
            <a:pPr algn="just">
              <a:lnSpc>
                <a:spcPct val="130000"/>
              </a:lnSpc>
              <a:tabLst>
                <a:tab pos="3421380" algn="l"/>
              </a:tabLst>
            </a:pPr>
            <a:r>
              <a:rPr lang="fr-FR" sz="1800" dirty="0">
                <a:latin typeface="Calibri" panose="020F0502020204030204" pitchFamily="34" charset="0"/>
                <a:cs typeface="Arial" panose="020B0604020202020204" pitchFamily="34" charset="0"/>
              </a:rPr>
              <a:t>Les émeutes et les protestations rythment la nuit que les femmes passent devant le château. Entre-temps, plusieurs soldats ont rejoint les femmes. Ils comprennent leur situation, ils comprennent combien la vie est devenue difficile dans les villes : tous ces gens sans travail, la famine, la lutte quotidienne pour la survie ! Et puis il y a les aristocrates, ici à Versailles, qui enchaînent les fêtes, vivent dans le luxe, et qui ne remarquent pas toute cette misère des villes !</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Les gens ont passé une nuit terrible devant les portes du château. Ils sont frigorifiés et la pluie de ce matin contribue à rendre l'atmosphère de plus en plus tendue. La foule en colère les pousse contre la porte de l'avant-cour du château. Ils forcent l'entrée. De nombreux soldats ont déjà quitté les lieux pendant la nuit. En criant, la foule avance et force les soldats du régiment suisse qui sont encore présents à reculer. Deux serviteurs perdent la vie dans les affrontements lorsque la foule en colère entre enfin dans le château.</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La panique s'empare de Marie-Antoinette. Elle rassemble rapidement ses enfants, s'enfuit par l'aile latérale du palais et se précipite vers le bâtiment central. Elle y trouve son mari, le roi, complètement bouleversé et tremblant de peur avec le cercle de ses conseillers. Elle se jette dans ses bras. Mais ni le roi, ni ses conseillers n'ont de réponses, ne savent quoi faire maintenant. Des cris de guerre retentissent dans les escaliers, où le régiment suisse tente de repousser les intrus</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18020491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F91E1A43-7FFB-4BA1-942A-99D4093F3CBB}"/>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lnSpcReduction="10000"/>
          </a:bodyPr>
          <a:lstStyle/>
          <a:p>
            <a:pPr algn="just">
              <a:lnSpc>
                <a:spcPct val="130000"/>
              </a:lnSpc>
              <a:tabLst>
                <a:tab pos="3421380" algn="l"/>
              </a:tabLst>
            </a:pPr>
            <a:r>
              <a:rPr lang="fr-FR" sz="1800" dirty="0">
                <a:latin typeface="Calibri" panose="020F0502020204030204" pitchFamily="34" charset="0"/>
                <a:cs typeface="Arial" panose="020B0604020202020204" pitchFamily="34" charset="0"/>
              </a:rPr>
              <a:t>C'est Marie-Antoinette, qui décide de ne plus avoir peur. Elle prend son plus jeune fils dans ses bras et se dirige vers le balcon. Stupéfaits, les hommes la suivent du regard ! Mais comme si la Reine l'avait su, les Parisiennes devant le balcon réagissent de façon inattendue lorsqu'elles aperçoivent leur Reine sur le balcon. La vue de la femme avec l'enfant dans ses bras les touche. La colère se transforme en enthousiasme. "Vive la Reine ! Vive le Prince !" Bientôt, tous crient à tue-tête : "Vive la Reine !"</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Les tambours et les clairons résonnent de la rue à Paris et c'est la Garde nationale, subordonnée à l'Assemblée nationale qui vient d'être fondée. Elle est dirigée par Lafayette, le général qui a combattu pour la liberté et la démocratie aux côtés des colons lors de la guerre d'indépendance américaine. Les citoyens soldats, qui forment la Garde nationale, occupent les cours, les escaliers et le palais et le général Lafayette s'approche de la Reine, prend place à ses côtés sur le balcon et salue la foule enthousiaste. Et la foule est en délire. Pleine d'enthousiasme ! L'euphorie se répand ! Le général respecté, extrêmement populaire auprès du peuple, à côté de la reine ! Maintenant, le roi a également retrouvé son calme. Bien qu'il reste à l'arrière-plan, il monte maintenant sur le balcon et salue timidement la foule, regardant d'un air inquiet sa femme Marie-Antoinette et le général Lafayette se faire acclamer par la foule.</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Lorsque le roi promet une livraison de nourriture à Paris, la situation se calme</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8280266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περιεχομένου 1">
            <a:extLst>
              <a:ext uri="{FF2B5EF4-FFF2-40B4-BE49-F238E27FC236}">
                <a16:creationId xmlns:a16="http://schemas.microsoft.com/office/drawing/2014/main" id="{224B6A6A-5CA7-49F9-9E54-426B8A04CF93}"/>
              </a:ext>
            </a:extLst>
          </p:cNvPr>
          <p:cNvSpPr>
            <a:spLocks noGrp="1"/>
          </p:cNvSpPr>
          <p:nvPr>
            <p:ph idx="1"/>
          </p:nvPr>
        </p:nvSpPr>
        <p:spPr>
          <a:solidFill>
            <a:schemeClr val="bg1">
              <a:lumMod val="95000"/>
            </a:schemeClr>
          </a:solidFill>
          <a:ln w="28575">
            <a:solidFill>
              <a:schemeClr val="bg1">
                <a:lumMod val="75000"/>
              </a:schemeClr>
            </a:solidFill>
            <a:extLst>
              <a:ext uri="{C807C97D-BFC1-408E-A445-0C87EB9F89A2}">
                <ask:lineSketchStyleProps xmlns:ask="http://schemas.microsoft.com/office/drawing/2018/sketchyshapes">
                  <ask:type>
                    <ask:lineSketchFreehand/>
                  </ask:type>
                </ask:lineSketchStyleProps>
              </a:ext>
            </a:extLst>
          </a:ln>
        </p:spPr>
        <p:txBody>
          <a:bodyPr vert="horz" lIns="91440" tIns="45720" rIns="91440" bIns="45720" rtlCol="0">
            <a:normAutofit lnSpcReduction="10000"/>
          </a:bodyPr>
          <a:lstStyle/>
          <a:p>
            <a:pPr algn="just">
              <a:lnSpc>
                <a:spcPct val="130000"/>
              </a:lnSpc>
              <a:tabLst>
                <a:tab pos="3421380" algn="l"/>
              </a:tabLst>
            </a:pPr>
            <a:r>
              <a:rPr lang="fr-FR" sz="1800" dirty="0">
                <a:latin typeface="Calibri" panose="020F0502020204030204" pitchFamily="34" charset="0"/>
                <a:cs typeface="Arial" panose="020B0604020202020204" pitchFamily="34" charset="0"/>
              </a:rPr>
              <a:t>Il accepte finalement de signer les décrets de l'Assemblée nationale et d'abolir les privilèges de la noblesse.</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Des chariots et des chevaux sont amenés. Le Roi et la Reine doivent retourner à Paris ! Certains carrosses se remplissent, car maintenant il y a aussi beaucoup de seigneurs et de dames de la cour qui veulent rentrer à Paris. Enfin, le cortège se met en marche et, le 6 octobre en début d'après-midi, la marche du retour commence avec la famille royale.</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Une acclamation incroyable accompagne le train pendant six heures. Il y a une atmosphère de fête foraine. Les femmes dansent, avec les soldats, les ouvriers. Le cortège est mené par la Garde nationale. Les soldats citoyens ont des miches de pain sur la pointe de leurs baïonnettes et escortent des chariots remplis de pain et de farine.</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Et même les soldats du palais et la garde royale suisse accompagnent cette procession. C'est La Fayette lui-même qui escorte le carrosse du roi et sa cour jusqu'à Paris. Des centaines de membres de l'Assemblée nationale accompagnent également le cortège.</a:t>
            </a:r>
          </a:p>
          <a:p>
            <a:pPr algn="just">
              <a:lnSpc>
                <a:spcPct val="130000"/>
              </a:lnSpc>
              <a:tabLst>
                <a:tab pos="3421380" algn="l"/>
              </a:tabLst>
            </a:pPr>
            <a:r>
              <a:rPr lang="fr-FR" sz="1800" dirty="0">
                <a:latin typeface="Calibri" panose="020F0502020204030204" pitchFamily="34" charset="0"/>
                <a:cs typeface="Arial" panose="020B0604020202020204" pitchFamily="34" charset="0"/>
              </a:rPr>
              <a:t>Bien qu'il pleuve encore et que le sol soit donc boueux et glissant, la foule est de bonne humeur et chante : "Nous amenons le boulanger, la femme du boulanger et le fils du boulanger !</a:t>
            </a:r>
            <a:r>
              <a:rPr lang="en-GB" sz="1800" dirty="0">
                <a:latin typeface="Calibri" panose="020F0502020204030204" pitchFamily="34" charset="0"/>
                <a:cs typeface="Arial" panose="020B0604020202020204" pitchFamily="34" charset="0"/>
              </a:rPr>
              <a:t>”</a:t>
            </a:r>
          </a:p>
          <a:p>
            <a:pPr algn="just">
              <a:lnSpc>
                <a:spcPct val="130000"/>
              </a:lnSpc>
              <a:tabLst>
                <a:tab pos="3421380" algn="l"/>
              </a:tabLst>
            </a:pPr>
            <a:endParaRPr lang="en-GB" sz="1800" dirty="0">
              <a:latin typeface="Calibri" panose="020F0502020204030204" pitchFamily="34" charset="0"/>
              <a:cs typeface="Arial" panose="020B0604020202020204" pitchFamily="34" charset="0"/>
            </a:endParaRPr>
          </a:p>
        </p:txBody>
      </p:sp>
      <p:sp>
        <p:nvSpPr>
          <p:cNvPr id="3" name="TextBox 2">
            <a:extLst>
              <a:ext uri="{FF2B5EF4-FFF2-40B4-BE49-F238E27FC236}">
                <a16:creationId xmlns:a16="http://schemas.microsoft.com/office/drawing/2014/main" id="{4C7ADD1B-B394-48E3-AE16-01331347AC2B}"/>
              </a:ext>
            </a:extLst>
          </p:cNvPr>
          <p:cNvSpPr txBox="1"/>
          <p:nvPr/>
        </p:nvSpPr>
        <p:spPr>
          <a:xfrm>
            <a:off x="344128" y="6302478"/>
            <a:ext cx="2333652" cy="369332"/>
          </a:xfrm>
          <a:prstGeom prst="rect">
            <a:avLst/>
          </a:prstGeom>
          <a:noFill/>
        </p:spPr>
        <p:txBody>
          <a:bodyPr wrap="none" rtlCol="0">
            <a:spAutoFit/>
          </a:bodyPr>
          <a:lstStyle/>
          <a:p>
            <a:r>
              <a:rPr lang="fr-FR" dirty="0">
                <a:hlinkClick r:id="rId2" action="ppaction://hlinksldjump"/>
              </a:rPr>
              <a:t>Cliquez ici pour revenir</a:t>
            </a:r>
            <a:endParaRPr lang="fr-FR" dirty="0"/>
          </a:p>
        </p:txBody>
      </p:sp>
    </p:spTree>
    <p:extLst>
      <p:ext uri="{BB962C8B-B14F-4D97-AF65-F5344CB8AC3E}">
        <p14:creationId xmlns:p14="http://schemas.microsoft.com/office/powerpoint/2010/main" val="1708258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Shape 1">
            <a:extLst>
              <a:ext uri="{FF2B5EF4-FFF2-40B4-BE49-F238E27FC236}">
                <a16:creationId xmlns:a16="http://schemas.microsoft.com/office/drawing/2014/main" id="{FCE594E9-7133-4CB6-B5A4-2DA458A9FA4E}"/>
              </a:ext>
            </a:extLst>
          </p:cNvPr>
          <p:cNvSpPr/>
          <p:nvPr/>
        </p:nvSpPr>
        <p:spPr>
          <a:xfrm rot="10800000">
            <a:off x="-3" y="3429000"/>
            <a:ext cx="12192001" cy="3429000"/>
          </a:xfrm>
          <a:custGeom>
            <a:avLst/>
            <a:gdLst>
              <a:gd name="connsiteX0" fmla="*/ 0 w 12192000"/>
              <a:gd name="connsiteY0" fmla="*/ 0 h 6628049"/>
              <a:gd name="connsiteX1" fmla="*/ 12192000 w 12192000"/>
              <a:gd name="connsiteY1" fmla="*/ 0 h 6628049"/>
              <a:gd name="connsiteX2" fmla="*/ 12192000 w 12192000"/>
              <a:gd name="connsiteY2" fmla="*/ 5462319 h 6628049"/>
              <a:gd name="connsiteX3" fmla="*/ 12016697 w 12192000"/>
              <a:gd name="connsiteY3" fmla="*/ 5499119 h 6628049"/>
              <a:gd name="connsiteX4" fmla="*/ 11477362 w 12192000"/>
              <a:gd name="connsiteY4" fmla="*/ 5641801 h 6628049"/>
              <a:gd name="connsiteX5" fmla="*/ 7162679 w 12192000"/>
              <a:gd name="connsiteY5" fmla="*/ 6509770 h 6628049"/>
              <a:gd name="connsiteX6" fmla="*/ 2847996 w 12192000"/>
              <a:gd name="connsiteY6" fmla="*/ 3615635 h 6628049"/>
              <a:gd name="connsiteX7" fmla="*/ 151319 w 12192000"/>
              <a:gd name="connsiteY7" fmla="*/ 3304106 h 6628049"/>
              <a:gd name="connsiteX8" fmla="*/ 0 w 12192000"/>
              <a:gd name="connsiteY8" fmla="*/ 3341278 h 6628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6628049">
                <a:moveTo>
                  <a:pt x="0" y="0"/>
                </a:moveTo>
                <a:lnTo>
                  <a:pt x="12192000" y="0"/>
                </a:lnTo>
                <a:lnTo>
                  <a:pt x="12192000" y="5462319"/>
                </a:lnTo>
                <a:lnTo>
                  <a:pt x="12016697" y="5499119"/>
                </a:lnTo>
                <a:cubicBezTo>
                  <a:pt x="11836919" y="5540086"/>
                  <a:pt x="11657141" y="5587553"/>
                  <a:pt x="11477362" y="5641801"/>
                </a:cubicBezTo>
                <a:cubicBezTo>
                  <a:pt x="10039134" y="6075786"/>
                  <a:pt x="8600906" y="6943755"/>
                  <a:pt x="7162679" y="6509770"/>
                </a:cubicBezTo>
                <a:cubicBezTo>
                  <a:pt x="5724453" y="6075786"/>
                  <a:pt x="4286224" y="4339847"/>
                  <a:pt x="2847996" y="3615635"/>
                </a:cubicBezTo>
                <a:cubicBezTo>
                  <a:pt x="1949104" y="3169783"/>
                  <a:pt x="1050211" y="3108542"/>
                  <a:pt x="151319" y="3304106"/>
                </a:cubicBezTo>
                <a:lnTo>
                  <a:pt x="0" y="3341278"/>
                </a:lnTo>
                <a:close/>
              </a:path>
            </a:pathLst>
          </a:custGeom>
          <a:solidFill>
            <a:srgbClr val="1A7EB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solidFill>
                <a:schemeClr val="accent6"/>
              </a:solidFill>
            </a:endParaRPr>
          </a:p>
        </p:txBody>
      </p:sp>
      <p:sp>
        <p:nvSpPr>
          <p:cNvPr id="5" name="Θέση κειμένου 4">
            <a:extLst>
              <a:ext uri="{FF2B5EF4-FFF2-40B4-BE49-F238E27FC236}">
                <a16:creationId xmlns:a16="http://schemas.microsoft.com/office/drawing/2014/main" id="{66473777-F090-41F5-9FC8-8962CF40C8E1}"/>
              </a:ext>
            </a:extLst>
          </p:cNvPr>
          <p:cNvSpPr>
            <a:spLocks noGrp="1"/>
          </p:cNvSpPr>
          <p:nvPr>
            <p:ph type="body" idx="1"/>
          </p:nvPr>
        </p:nvSpPr>
        <p:spPr/>
        <p:txBody>
          <a:bodyPr>
            <a:normAutofit/>
          </a:bodyPr>
          <a:lstStyle/>
          <a:p>
            <a:r>
              <a:rPr lang="en-US" sz="5400" dirty="0">
                <a:solidFill>
                  <a:srgbClr val="FBE82A"/>
                </a:solidFill>
                <a:effectLst>
                  <a:outerShdw blurRad="38100" dist="38100" dir="2700000" algn="tl">
                    <a:srgbClr val="000000">
                      <a:alpha val="43137"/>
                    </a:srgbClr>
                  </a:outerShdw>
                </a:effectLst>
              </a:rPr>
              <a:t>Introduction</a:t>
            </a:r>
            <a:endParaRPr lang="el-GR" sz="5400" dirty="0">
              <a:solidFill>
                <a:srgbClr val="FBE82A"/>
              </a:solidFill>
              <a:effectLst>
                <a:outerShdw blurRad="38100" dist="38100" dir="2700000" algn="tl">
                  <a:srgbClr val="000000">
                    <a:alpha val="43137"/>
                  </a:srgbClr>
                </a:outerShdw>
              </a:effectLst>
            </a:endParaRPr>
          </a:p>
        </p:txBody>
      </p:sp>
      <p:grpSp>
        <p:nvGrpSpPr>
          <p:cNvPr id="6" name="Group 19">
            <a:extLst>
              <a:ext uri="{FF2B5EF4-FFF2-40B4-BE49-F238E27FC236}">
                <a16:creationId xmlns:a16="http://schemas.microsoft.com/office/drawing/2014/main" id="{43BAD698-D4E7-441E-9C31-C13F89E78980}"/>
              </a:ext>
            </a:extLst>
          </p:cNvPr>
          <p:cNvGrpSpPr/>
          <p:nvPr/>
        </p:nvGrpSpPr>
        <p:grpSpPr>
          <a:xfrm>
            <a:off x="4787654" y="-1223804"/>
            <a:ext cx="2586642" cy="2586642"/>
            <a:chOff x="-708484" y="229951"/>
            <a:chExt cx="1546638" cy="1546638"/>
          </a:xfrm>
          <a:solidFill>
            <a:srgbClr val="F68121"/>
          </a:solidFill>
        </p:grpSpPr>
        <p:sp>
          <p:nvSpPr>
            <p:cNvPr id="7" name="Circle: Hollow 20">
              <a:extLst>
                <a:ext uri="{FF2B5EF4-FFF2-40B4-BE49-F238E27FC236}">
                  <a16:creationId xmlns:a16="http://schemas.microsoft.com/office/drawing/2014/main" id="{1B5570FA-AE59-43AE-8974-399DA405A1E9}"/>
                </a:ext>
              </a:extLst>
            </p:cNvPr>
            <p:cNvSpPr/>
            <p:nvPr/>
          </p:nvSpPr>
          <p:spPr>
            <a:xfrm>
              <a:off x="-708484" y="229951"/>
              <a:ext cx="1546638" cy="1546638"/>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Circle: Hollow 21">
              <a:extLst>
                <a:ext uri="{FF2B5EF4-FFF2-40B4-BE49-F238E27FC236}">
                  <a16:creationId xmlns:a16="http://schemas.microsoft.com/office/drawing/2014/main" id="{3C4D5B12-2454-4F27-AF06-A75D2D301E8E}"/>
                </a:ext>
              </a:extLst>
            </p:cNvPr>
            <p:cNvSpPr/>
            <p:nvPr/>
          </p:nvSpPr>
          <p:spPr>
            <a:xfrm>
              <a:off x="-392027" y="546408"/>
              <a:ext cx="913724" cy="913724"/>
            </a:xfrm>
            <a:prstGeom prst="donut">
              <a:avLst>
                <a:gd name="adj" fmla="val 11203"/>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9" name="Oval 31">
            <a:extLst>
              <a:ext uri="{FF2B5EF4-FFF2-40B4-BE49-F238E27FC236}">
                <a16:creationId xmlns:a16="http://schemas.microsoft.com/office/drawing/2014/main" id="{1572ED79-2BE7-46AA-A148-F85F21C7B954}"/>
              </a:ext>
            </a:extLst>
          </p:cNvPr>
          <p:cNvSpPr/>
          <p:nvPr/>
        </p:nvSpPr>
        <p:spPr>
          <a:xfrm>
            <a:off x="4880378" y="6167948"/>
            <a:ext cx="1203986" cy="1203986"/>
          </a:xfrm>
          <a:prstGeom prst="ellipse">
            <a:avLst/>
          </a:prstGeom>
          <a:solidFill>
            <a:srgbClr val="80C14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0" name="Oval 32">
            <a:extLst>
              <a:ext uri="{FF2B5EF4-FFF2-40B4-BE49-F238E27FC236}">
                <a16:creationId xmlns:a16="http://schemas.microsoft.com/office/drawing/2014/main" id="{9D51609C-649A-4AD5-804B-08F80C3A1575}"/>
              </a:ext>
            </a:extLst>
          </p:cNvPr>
          <p:cNvSpPr/>
          <p:nvPr/>
        </p:nvSpPr>
        <p:spPr>
          <a:xfrm>
            <a:off x="4671990" y="5937030"/>
            <a:ext cx="1620762" cy="1665824"/>
          </a:xfrm>
          <a:prstGeom prst="ellipse">
            <a:avLst/>
          </a:prstGeom>
          <a:noFill/>
          <a:ln w="19050">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
        <p:nvSpPr>
          <p:cNvPr id="11" name="Oval 33">
            <a:extLst>
              <a:ext uri="{FF2B5EF4-FFF2-40B4-BE49-F238E27FC236}">
                <a16:creationId xmlns:a16="http://schemas.microsoft.com/office/drawing/2014/main" id="{BEA3909E-A158-4CE2-BAE8-A1E84EB274BD}"/>
              </a:ext>
            </a:extLst>
          </p:cNvPr>
          <p:cNvSpPr/>
          <p:nvPr/>
        </p:nvSpPr>
        <p:spPr>
          <a:xfrm>
            <a:off x="11654741" y="-270806"/>
            <a:ext cx="1074518" cy="1104392"/>
          </a:xfrm>
          <a:prstGeom prst="ellipse">
            <a:avLst/>
          </a:prstGeom>
          <a:no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ID">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07791124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59942B9B-867B-4B0A-96E9-6CF7C69DB259}"/>
              </a:ext>
            </a:extLst>
          </p:cNvPr>
          <p:cNvSpPr>
            <a:spLocks noGrp="1"/>
          </p:cNvSpPr>
          <p:nvPr>
            <p:ph idx="1"/>
          </p:nvPr>
        </p:nvSpPr>
        <p:spPr>
          <a:xfrm>
            <a:off x="838200" y="1825625"/>
            <a:ext cx="5597769" cy="4079875"/>
          </a:xfrm>
          <a:noFill/>
        </p:spPr>
        <p:txBody>
          <a:bodyPr>
            <a:normAutofit fontScale="92500" lnSpcReduction="20000"/>
          </a:bodyPr>
          <a:lstStyle/>
          <a:p>
            <a:pPr algn="just">
              <a:lnSpc>
                <a:spcPct val="130000"/>
              </a:lnSpc>
            </a:pPr>
            <a:r>
              <a:rPr lang="fr-FR" sz="1800" dirty="0">
                <a:effectLst/>
                <a:latin typeface="Calibri" panose="020F0502020204030204" pitchFamily="34" charset="0"/>
                <a:ea typeface="MyriadPro-Regular"/>
                <a:cs typeface="Arial" panose="020B0604020202020204" pitchFamily="34" charset="0"/>
              </a:rPr>
              <a:t>Dans cette brochure, vous pourrez mettre en pratique ce que vous avez appris jusqu'à présent sur les besoins humains fondamentaux et sur les stratégies utiles et moins utiles. </a:t>
            </a:r>
          </a:p>
          <a:p>
            <a:pPr algn="just">
              <a:lnSpc>
                <a:spcPct val="130000"/>
              </a:lnSpc>
            </a:pPr>
            <a:r>
              <a:rPr lang="fr-FR" sz="1800" dirty="0">
                <a:effectLst/>
                <a:latin typeface="Calibri" panose="020F0502020204030204" pitchFamily="34" charset="0"/>
                <a:ea typeface="MyriadPro-Regular"/>
                <a:cs typeface="Arial" panose="020B0604020202020204" pitchFamily="34" charset="0"/>
              </a:rPr>
              <a:t>Vous avez ici l'occasion de vivre l'histoire d'une manière complètement différente: Des professeurs d’histoire d'Autriche, de Grèce, de France et de Suède ont travaillé intensivement sur cette thématique « que nous pouvons apprendre de l'histoire de l'Europe». Ils ont décrit des épisodes passionnants sous l'angle des 5 besoins fondamentaux. Vous avez la possibilité de vous glisser dans le rôle des personnes concernées et de vivre la scène de leur point de vue individuel!</a:t>
            </a:r>
          </a:p>
          <a:p>
            <a:pPr marL="0" indent="0" algn="just">
              <a:lnSpc>
                <a:spcPct val="130000"/>
              </a:lnSpc>
              <a:buNone/>
            </a:pPr>
            <a:endParaRPr lang="fr-FR" sz="1800" dirty="0">
              <a:effectLst/>
              <a:latin typeface="Calibri" panose="020F0502020204030204" pitchFamily="34" charset="0"/>
              <a:ea typeface="MyriadPro-Regular"/>
              <a:cs typeface="Arial" panose="020B0604020202020204" pitchFamily="34" charset="0"/>
            </a:endParaRPr>
          </a:p>
          <a:p>
            <a:endParaRPr lang="fr-FR" dirty="0"/>
          </a:p>
        </p:txBody>
      </p:sp>
      <p:sp>
        <p:nvSpPr>
          <p:cNvPr id="2" name="Τίτλος 1">
            <a:extLst>
              <a:ext uri="{FF2B5EF4-FFF2-40B4-BE49-F238E27FC236}">
                <a16:creationId xmlns:a16="http://schemas.microsoft.com/office/drawing/2014/main" id="{5756EF68-9C22-4477-8E06-7E9F7E04E9EC}"/>
              </a:ext>
            </a:extLst>
          </p:cNvPr>
          <p:cNvSpPr>
            <a:spLocks noGrp="1"/>
          </p:cNvSpPr>
          <p:nvPr>
            <p:ph type="title"/>
          </p:nvPr>
        </p:nvSpPr>
        <p:spPr/>
        <p:txBody>
          <a:bodyPr/>
          <a:lstStyle/>
          <a:p>
            <a:r>
              <a:rPr lang="fr-FR" dirty="0"/>
              <a:t>Bienvenue! </a:t>
            </a:r>
          </a:p>
        </p:txBody>
      </p:sp>
      <p:sp>
        <p:nvSpPr>
          <p:cNvPr id="6" name="TextBox 5">
            <a:extLst>
              <a:ext uri="{FF2B5EF4-FFF2-40B4-BE49-F238E27FC236}">
                <a16:creationId xmlns:a16="http://schemas.microsoft.com/office/drawing/2014/main" id="{32E09863-707B-4A86-A6D7-3D015FB95EDB}"/>
              </a:ext>
            </a:extLst>
          </p:cNvPr>
          <p:cNvSpPr txBox="1"/>
          <p:nvPr/>
        </p:nvSpPr>
        <p:spPr>
          <a:xfrm>
            <a:off x="5215446" y="1467798"/>
            <a:ext cx="4414884"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1: </a:t>
            </a:r>
            <a:r>
              <a:rPr lang="fr-FR" dirty="0">
                <a:latin typeface="Calibri" panose="020F0502020204030204" pitchFamily="34" charset="0"/>
                <a:ea typeface="MyriadPro-Regular"/>
                <a:cs typeface="Arial" panose="020B0604020202020204" pitchFamily="34" charset="0"/>
              </a:rPr>
              <a:t>Si vous n'avez pas encore entendu parler des besoins fondamentaux selon le concept de William </a:t>
            </a:r>
            <a:r>
              <a:rPr lang="fr-FR" dirty="0" err="1">
                <a:latin typeface="Calibri" panose="020F0502020204030204" pitchFamily="34" charset="0"/>
                <a:ea typeface="MyriadPro-Regular"/>
                <a:cs typeface="Arial" panose="020B0604020202020204" pitchFamily="34" charset="0"/>
              </a:rPr>
              <a:t>Glasser</a:t>
            </a:r>
            <a:r>
              <a:rPr lang="fr-FR" dirty="0">
                <a:latin typeface="Calibri" panose="020F0502020204030204" pitchFamily="34" charset="0"/>
                <a:ea typeface="MyriadPro-Regular"/>
                <a:cs typeface="Arial" panose="020B0604020202020204" pitchFamily="34" charset="0"/>
              </a:rPr>
              <a:t>, vous devriez d'abord vous familiariser avec la brochure "Besoins et stratégies", car ces connaissances sont prises comme base ici.</a:t>
            </a:r>
          </a:p>
        </p:txBody>
      </p:sp>
      <p:sp>
        <p:nvSpPr>
          <p:cNvPr id="7" name="pop-up" descr="Click here for pop up information.">
            <a:extLst>
              <a:ext uri="{FF2B5EF4-FFF2-40B4-BE49-F238E27FC236}">
                <a16:creationId xmlns:a16="http://schemas.microsoft.com/office/drawing/2014/main" id="{1A53818C-72D9-45A3-BEF8-9C1EA99F2730}"/>
              </a:ext>
            </a:extLst>
          </p:cNvPr>
          <p:cNvSpPr/>
          <p:nvPr/>
        </p:nvSpPr>
        <p:spPr>
          <a:xfrm>
            <a:off x="10234246" y="3261945"/>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1</a:t>
            </a:r>
          </a:p>
        </p:txBody>
      </p:sp>
      <p:pic>
        <p:nvPicPr>
          <p:cNvPr id="8" name="Θέση περιεχομένου 4" descr="Χειρονομία διπλού πατήματος περίγραμμα">
            <a:extLst>
              <a:ext uri="{FF2B5EF4-FFF2-40B4-BE49-F238E27FC236}">
                <a16:creationId xmlns:a16="http://schemas.microsoft.com/office/drawing/2014/main" id="{104F1AFD-E1CB-4613-8288-A57667D5E565}"/>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1277600" y="3428999"/>
            <a:ext cx="914400" cy="914400"/>
          </a:xfrm>
          <a:prstGeom prst="rect">
            <a:avLst/>
          </a:prstGeom>
        </p:spPr>
      </p:pic>
      <p:sp>
        <p:nvSpPr>
          <p:cNvPr id="11" name="TextBox 10">
            <a:extLst>
              <a:ext uri="{FF2B5EF4-FFF2-40B4-BE49-F238E27FC236}">
                <a16:creationId xmlns:a16="http://schemas.microsoft.com/office/drawing/2014/main" id="{ED2B3DB0-D90A-4D49-A5BF-E131F658F547}"/>
              </a:ext>
            </a:extLst>
          </p:cNvPr>
          <p:cNvSpPr txBox="1"/>
          <p:nvPr/>
        </p:nvSpPr>
        <p:spPr>
          <a:xfrm>
            <a:off x="3481754" y="4485165"/>
            <a:ext cx="4917831" cy="2223814"/>
          </a:xfrm>
          <a:prstGeom prst="rect">
            <a:avLst/>
          </a:prstGeom>
          <a:solidFill>
            <a:schemeClr val="bg1">
              <a:lumMod val="95000"/>
            </a:schemeClr>
          </a:solidFill>
          <a:ln>
            <a:solidFill>
              <a:srgbClr val="E12A3C"/>
            </a:solidFill>
          </a:ln>
        </p:spPr>
        <p:txBody>
          <a:bodyPr wrap="square">
            <a:spAutoFit/>
          </a:bodyPr>
          <a:lstStyle/>
          <a:p>
            <a:pPr algn="just">
              <a:lnSpc>
                <a:spcPct val="130000"/>
              </a:lnSpc>
            </a:pPr>
            <a:r>
              <a:rPr lang="fr-FR" b="1" dirty="0">
                <a:latin typeface="Calibri" panose="020F0502020204030204" pitchFamily="34" charset="0"/>
                <a:ea typeface="MyriadPro-Regular"/>
                <a:cs typeface="Arial" panose="020B0604020202020204" pitchFamily="34" charset="0"/>
              </a:rPr>
              <a:t>Indice 2: </a:t>
            </a:r>
            <a:r>
              <a:rPr lang="fr-FR" dirty="0">
                <a:latin typeface="Calibri" panose="020F0502020204030204" pitchFamily="34" charset="0"/>
                <a:ea typeface="MyriadPro-Regular"/>
                <a:cs typeface="Arial" panose="020B0604020202020204" pitchFamily="34" charset="0"/>
              </a:rPr>
              <a:t>Bien entendu, vous pouvez toujours vous référer à la brochure "Besoins et stratégies" si vous avez des doutes sur l'une ou l'autre question. Il ne s'agit pas d'un test ou d'un devoir scolaire. Vous pouvez aussi faire votre expérience historique en binôme avec un ami et lui parler entre les deux.</a:t>
            </a:r>
          </a:p>
        </p:txBody>
      </p:sp>
      <p:sp>
        <p:nvSpPr>
          <p:cNvPr id="12" name="pop-up" descr="Click here for pop up information.">
            <a:extLst>
              <a:ext uri="{FF2B5EF4-FFF2-40B4-BE49-F238E27FC236}">
                <a16:creationId xmlns:a16="http://schemas.microsoft.com/office/drawing/2014/main" id="{CA9B313C-BF58-444D-9C1C-B0B1E36CD141}"/>
              </a:ext>
            </a:extLst>
          </p:cNvPr>
          <p:cNvSpPr/>
          <p:nvPr/>
        </p:nvSpPr>
        <p:spPr>
          <a:xfrm>
            <a:off x="8921261" y="4151056"/>
            <a:ext cx="1418137" cy="334109"/>
          </a:xfrm>
          <a:prstGeom prst="borderCallout1">
            <a:avLst/>
          </a:prstGeom>
          <a:solidFill>
            <a:schemeClr val="bg1"/>
          </a:solidFill>
          <a:ln>
            <a:solidFill>
              <a:srgbClr val="E12A3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E12A3C"/>
                </a:solidFill>
              </a:rPr>
              <a:t>Indice 2</a:t>
            </a:r>
          </a:p>
        </p:txBody>
      </p:sp>
      <p:pic>
        <p:nvPicPr>
          <p:cNvPr id="13" name="Θέση περιεχομένου 4" descr="Χειρονομία διπλού πατήματος περίγραμμα">
            <a:extLst>
              <a:ext uri="{FF2B5EF4-FFF2-40B4-BE49-F238E27FC236}">
                <a16:creationId xmlns:a16="http://schemas.microsoft.com/office/drawing/2014/main" id="{47D63D7B-7BB1-49A6-A2FF-AA0B2AE25D9E}"/>
              </a:ext>
            </a:extLst>
          </p:cNvPr>
          <p:cNvPicPr>
            <a:picLocks noChangeAspect="1"/>
          </p:cNvPicPr>
          <p:nvPr/>
        </p:nvPicPr>
        <p:blipFill>
          <a:blip r:embed="rId2" cstate="hq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9964615" y="4318110"/>
            <a:ext cx="914400" cy="914400"/>
          </a:xfrm>
          <a:prstGeom prst="rect">
            <a:avLst/>
          </a:prstGeom>
        </p:spPr>
      </p:pic>
    </p:spTree>
    <p:extLst>
      <p:ext uri="{BB962C8B-B14F-4D97-AF65-F5344CB8AC3E}">
        <p14:creationId xmlns:p14="http://schemas.microsoft.com/office/powerpoint/2010/main" val="148485508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6"/>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xit" presetSubtype="0" fill="hold" grpId="1" nodeType="clickEffect">
                                  <p:stCondLst>
                                    <p:cond delay="0"/>
                                  </p:stCondLst>
                                  <p:childTnLst>
                                    <p:set>
                                      <p:cBhvr>
                                        <p:cTn id="19" dur="1" fill="hold">
                                          <p:stCondLst>
                                            <p:cond delay="0"/>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2"/>
                  </p:tgtEl>
                </p:cond>
              </p:nextCondLst>
            </p:seq>
          </p:childTnLst>
        </p:cTn>
      </p:par>
    </p:tnLst>
    <p:bldLst>
      <p:bldP spid="6" grpId="0" animBg="1"/>
      <p:bldP spid="6" grpId="1" animBg="1"/>
      <p:bldP spid="11" grpId="0" animBg="1"/>
      <p:bldP spid="11"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06">
            <a:extLst>
              <a:ext uri="{FF2B5EF4-FFF2-40B4-BE49-F238E27FC236}">
                <a16:creationId xmlns:a16="http://schemas.microsoft.com/office/drawing/2014/main" id="{3F174F39-4296-4764-B10D-BA9D4D046ADE}"/>
              </a:ext>
            </a:extLst>
          </p:cNvPr>
          <p:cNvPicPr>
            <a:picLocks noChangeAspect="1"/>
          </p:cNvPicPr>
          <p:nvPr/>
        </p:nvPicPr>
        <p:blipFill rotWithShape="1">
          <a:blip r:embed="rId2">
            <a:duotone>
              <a:schemeClr val="accent5">
                <a:shade val="45000"/>
                <a:satMod val="135000"/>
              </a:schemeClr>
              <a:prstClr val="white"/>
            </a:duotone>
            <a:extLst>
              <a:ext uri="{28A0092B-C50C-407E-A947-70E740481C1C}">
                <a14:useLocalDpi xmlns:a14="http://schemas.microsoft.com/office/drawing/2010/main" val="0"/>
              </a:ext>
            </a:extLst>
          </a:blip>
          <a:srcRect/>
          <a:stretch/>
        </p:blipFill>
        <p:spPr bwMode="auto">
          <a:xfrm>
            <a:off x="1283457" y="1690688"/>
            <a:ext cx="9833721" cy="904240"/>
          </a:xfrm>
          <a:prstGeom prst="rect">
            <a:avLst/>
          </a:prstGeom>
          <a:noFill/>
          <a:ln>
            <a:noFill/>
          </a:ln>
          <a:extLst>
            <a:ext uri="{53640926-AAD7-44D8-BBD7-CCE9431645EC}">
              <a14:shadowObscured xmlns:a14="http://schemas.microsoft.com/office/drawing/2010/main"/>
            </a:ext>
          </a:extLst>
        </p:spPr>
      </p:pic>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199" y="365125"/>
            <a:ext cx="11533909" cy="1325563"/>
          </a:xfrm>
        </p:spPr>
        <p:txBody>
          <a:bodyPr>
            <a:normAutofit/>
          </a:bodyPr>
          <a:lstStyle/>
          <a:p>
            <a:r>
              <a:rPr lang="fr-FR" sz="3900" dirty="0"/>
              <a:t>Les événements marquants de l'histoire de l'humanité</a:t>
            </a:r>
            <a:r>
              <a:rPr lang="en-US" sz="3900" dirty="0"/>
              <a:t>  </a:t>
            </a:r>
            <a:r>
              <a:rPr lang="en-US" sz="2800" dirty="0"/>
              <a:t>(1)</a:t>
            </a:r>
            <a:endParaRPr lang="en-GB" sz="4000" dirty="0"/>
          </a:p>
        </p:txBody>
      </p:sp>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1005349" y="1910929"/>
            <a:ext cx="10515600" cy="4019123"/>
          </a:xfrm>
        </p:spPr>
        <p:txBody>
          <a:bodyPr>
            <a:normAutofit fontScale="70000" lnSpcReduction="20000"/>
          </a:bodyPr>
          <a:lstStyle/>
          <a:p>
            <a:pPr marL="0" indent="0" algn="ctr">
              <a:lnSpc>
                <a:spcPct val="130000"/>
              </a:lnSpc>
              <a:buNone/>
              <a:tabLst>
                <a:tab pos="4380865" algn="l"/>
                <a:tab pos="4830445" algn="l"/>
              </a:tabLst>
            </a:pPr>
            <a:r>
              <a:rPr lang="fr-FR"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Que veut-on dire quand on parle de tournants </a:t>
            </a:r>
            <a:r>
              <a:rPr lang="en-GB" sz="3200" b="1"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a:t>
            </a:r>
            <a:endParaRPr lang="en-GB" sz="3200" b="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el-GR" sz="2400" dirty="0">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La </a:t>
            </a:r>
            <a:r>
              <a:rPr lang="fr-FR" sz="2400" b="1" dirty="0">
                <a:effectLst/>
                <a:latin typeface="Calibri" panose="020F0502020204030204" pitchFamily="34" charset="0"/>
                <a:ea typeface="MyriadPro-Regular"/>
                <a:cs typeface="Arial" panose="020B0604020202020204" pitchFamily="34" charset="0"/>
              </a:rPr>
              <a:t>décision</a:t>
            </a:r>
            <a:r>
              <a:rPr lang="fr-FR" sz="2400" dirty="0">
                <a:effectLst/>
                <a:latin typeface="Calibri" panose="020F0502020204030204" pitchFamily="34" charset="0"/>
                <a:ea typeface="MyriadPro-Regular"/>
                <a:cs typeface="Arial" panose="020B0604020202020204" pitchFamily="34" charset="0"/>
              </a:rPr>
              <a:t> a été prise de laisser l'ancien monde derrière soi et d'essayer quelque chose de nouveau et de meilleur.</a:t>
            </a:r>
          </a:p>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Pour que vous puissiez vivre ces </a:t>
            </a:r>
            <a:r>
              <a:rPr lang="fr-FR" sz="2400" b="1" dirty="0">
                <a:effectLst/>
                <a:latin typeface="Calibri" panose="020F0502020204030204" pitchFamily="34" charset="0"/>
                <a:ea typeface="MyriadPro-Regular"/>
                <a:cs typeface="Arial" panose="020B0604020202020204" pitchFamily="34" charset="0"/>
              </a:rPr>
              <a:t>décisions</a:t>
            </a:r>
            <a:r>
              <a:rPr lang="fr-FR" sz="2400" dirty="0">
                <a:effectLst/>
                <a:latin typeface="Calibri" panose="020F0502020204030204" pitchFamily="34" charset="0"/>
                <a:ea typeface="MyriadPro-Regular"/>
                <a:cs typeface="Arial" panose="020B0604020202020204" pitchFamily="34" charset="0"/>
              </a:rPr>
              <a:t> fondamentales de manière aussi vivante et intensive que possible, des historiens de Grèce, de France (La Réunion) et d'Autriche se sont réunis et ont compilé leurs connaissances </a:t>
            </a:r>
            <a:r>
              <a:rPr lang="en-GB" sz="2400" dirty="0">
                <a:effectLst/>
                <a:latin typeface="Calibri" panose="020F0502020204030204" pitchFamily="34" charset="0"/>
                <a:ea typeface="MyriadPro-Regular"/>
                <a:cs typeface="Arial" panose="020B0604020202020204" pitchFamily="34" charset="0"/>
              </a:rPr>
              <a:t>:</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effectLst/>
                <a:latin typeface="Calibri" panose="020F0502020204030204" pitchFamily="34" charset="0"/>
                <a:ea typeface="Calibri" panose="020F0502020204030204" pitchFamily="34" charset="0"/>
                <a:cs typeface="Arial" panose="020B0604020202020204" pitchFamily="34" charset="0"/>
              </a:rPr>
              <a:t>Comment et dans quelles circonstances les gens vivaient à cette époque.</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effectLst/>
                <a:latin typeface="Calibri" panose="020F0502020204030204" pitchFamily="34" charset="0"/>
                <a:ea typeface="Calibri" panose="020F0502020204030204" pitchFamily="34" charset="0"/>
                <a:cs typeface="Arial" panose="020B0604020202020204" pitchFamily="34" charset="0"/>
              </a:rPr>
              <a:t>L'image qu'ils avaient du monde.</a:t>
            </a:r>
          </a:p>
          <a:p>
            <a:pPr marL="800100" lvl="1" indent="-342900" algn="just">
              <a:lnSpc>
                <a:spcPct val="130000"/>
              </a:lnSpc>
              <a:buClr>
                <a:srgbClr val="ED7D31"/>
              </a:buClr>
              <a:buSzPts val="1600"/>
              <a:buFont typeface="Wingdings" panose="05000000000000000000" pitchFamily="2" charset="2"/>
              <a:buChar char=""/>
            </a:pPr>
            <a:r>
              <a:rPr lang="fr-FR" dirty="0">
                <a:solidFill>
                  <a:srgbClr val="000000"/>
                </a:solidFill>
                <a:effectLst/>
                <a:latin typeface="Calibri" panose="020F0502020204030204" pitchFamily="34" charset="0"/>
                <a:ea typeface="Calibri" panose="020F0502020204030204" pitchFamily="34" charset="0"/>
                <a:cs typeface="Arial" panose="020B0604020202020204" pitchFamily="34" charset="0"/>
              </a:rPr>
              <a:t>Ce en quoi les gens de cette époque croyaient.</a:t>
            </a:r>
          </a:p>
        </p:txBody>
      </p:sp>
    </p:spTree>
    <p:extLst>
      <p:ext uri="{BB962C8B-B14F-4D97-AF65-F5344CB8AC3E}">
        <p14:creationId xmlns:p14="http://schemas.microsoft.com/office/powerpoint/2010/main" val="4807897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110">
            <a:extLst>
              <a:ext uri="{FF2B5EF4-FFF2-40B4-BE49-F238E27FC236}">
                <a16:creationId xmlns:a16="http://schemas.microsoft.com/office/drawing/2014/main" id="{5BC626D3-BD7F-4998-BE43-574DDF054AE0}"/>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bwMode="auto">
          <a:xfrm>
            <a:off x="3230245" y="4350719"/>
            <a:ext cx="5731510" cy="904240"/>
          </a:xfrm>
          <a:prstGeom prst="rect">
            <a:avLst/>
          </a:prstGeom>
          <a:blipFill>
            <a:blip r:embed="rId3"/>
            <a:stretch>
              <a:fillRect/>
            </a:stretch>
          </a:blipFill>
          <a:ln>
            <a:noFill/>
          </a:ln>
          <a:extLst>
            <a:ext uri="{53640926-AAD7-44D8-BBD7-CCE9431645EC}">
              <a14:shadowObscured xmlns:a14="http://schemas.microsoft.com/office/drawing/2010/main"/>
            </a:ext>
          </a:extLst>
        </p:spPr>
      </p:pic>
      <p:sp>
        <p:nvSpPr>
          <p:cNvPr id="3" name="Θέση περιεχομένου 2">
            <a:extLst>
              <a:ext uri="{FF2B5EF4-FFF2-40B4-BE49-F238E27FC236}">
                <a16:creationId xmlns:a16="http://schemas.microsoft.com/office/drawing/2014/main" id="{A3322817-1AC6-4D16-B40B-8FC5618765CD}"/>
              </a:ext>
            </a:extLst>
          </p:cNvPr>
          <p:cNvSpPr>
            <a:spLocks noGrp="1"/>
          </p:cNvSpPr>
          <p:nvPr>
            <p:ph idx="1"/>
          </p:nvPr>
        </p:nvSpPr>
        <p:spPr>
          <a:xfrm>
            <a:off x="838200" y="1825625"/>
            <a:ext cx="10515600" cy="4667250"/>
          </a:xfrm>
        </p:spPr>
        <p:txBody>
          <a:bodyPr>
            <a:normAutofit/>
          </a:bodyPr>
          <a:lstStyle/>
          <a:p>
            <a:pPr algn="just">
              <a:lnSpc>
                <a:spcPct val="130000"/>
              </a:lnSpc>
              <a:tabLst>
                <a:tab pos="4380865" algn="l"/>
                <a:tab pos="4830445" algn="l"/>
              </a:tabLst>
            </a:pPr>
            <a:r>
              <a:rPr lang="fr-FR" sz="2400" dirty="0">
                <a:latin typeface="Calibri" panose="020F0502020204030204" pitchFamily="34" charset="0"/>
                <a:cs typeface="Arial" panose="020B0604020202020204" pitchFamily="34" charset="0"/>
              </a:rPr>
              <a:t>Ce que nous ne pouvons pas savoir, c'est ce qu'ils ressentaient personnellement et ce qu'ils pensaient. </a:t>
            </a:r>
            <a:r>
              <a:rPr lang="fr-FR" sz="2400" dirty="0">
                <a:solidFill>
                  <a:srgbClr val="0170B3"/>
                </a:solidFill>
                <a:effectLst/>
                <a:latin typeface="Calibri" panose="020F0502020204030204" pitchFamily="34" charset="0"/>
                <a:ea typeface="MyriadPro-Regular"/>
                <a:cs typeface="Arial" panose="020B0604020202020204" pitchFamily="34" charset="0"/>
              </a:rPr>
              <a:t>Et c'est là que vous intervenez : La deuxième partie de cette brochure consiste à faire revivre les personnes qui ont agi à cette époque en vous mettant à leur place.</a:t>
            </a:r>
          </a:p>
          <a:p>
            <a:pPr algn="just">
              <a:lnSpc>
                <a:spcPct val="130000"/>
              </a:lnSpc>
              <a:tabLst>
                <a:tab pos="4380865" algn="l"/>
                <a:tab pos="4830445" algn="l"/>
              </a:tabLst>
            </a:pPr>
            <a:endParaRPr lang="fr-FR" sz="2400" dirty="0">
              <a:effectLst/>
              <a:latin typeface="Calibri" panose="020F0502020204030204" pitchFamily="34" charset="0"/>
              <a:ea typeface="MyriadPro-Regular"/>
              <a:cs typeface="Arial" panose="020B0604020202020204" pitchFamily="34" charset="0"/>
            </a:endParaRPr>
          </a:p>
          <a:p>
            <a:pPr marL="0" indent="0" algn="ctr">
              <a:lnSpc>
                <a:spcPct val="130000"/>
              </a:lnSpc>
              <a:buNone/>
              <a:tabLst>
                <a:tab pos="4380865" algn="l"/>
                <a:tab pos="4830445" algn="l"/>
              </a:tabLst>
            </a:pPr>
            <a:r>
              <a:rPr lang="fr-FR" i="1"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rPr>
              <a:t>Voulez-vous y participer ?</a:t>
            </a:r>
            <a:endParaRPr lang="fr-FR" dirty="0">
              <a:solidFill>
                <a:schemeClr val="bg1"/>
              </a:solidFill>
              <a:effectLst>
                <a:outerShdw blurRad="38100" dist="38100" dir="2700000" algn="tl">
                  <a:srgbClr val="000000">
                    <a:alpha val="43137"/>
                  </a:srgbClr>
                </a:outerShdw>
              </a:effectLst>
              <a:latin typeface="Calibri" panose="020F0502020204030204" pitchFamily="34" charset="0"/>
              <a:ea typeface="MyriadPro-Regular"/>
              <a:cs typeface="Arial" panose="020B0604020202020204" pitchFamily="34" charset="0"/>
            </a:endParaRPr>
          </a:p>
          <a:p>
            <a:pPr algn="just">
              <a:lnSpc>
                <a:spcPct val="130000"/>
              </a:lnSpc>
              <a:tabLst>
                <a:tab pos="4380865" algn="l"/>
                <a:tab pos="4830445" algn="l"/>
              </a:tabLst>
            </a:pPr>
            <a:endParaRPr lang="fr-FR" sz="2400" dirty="0">
              <a:effectLst/>
              <a:latin typeface="Calibri" panose="020F0502020204030204" pitchFamily="34" charset="0"/>
              <a:ea typeface="MyriadPro-Regular"/>
              <a:cs typeface="Arial" panose="020B0604020202020204" pitchFamily="34" charset="0"/>
            </a:endParaRPr>
          </a:p>
        </p:txBody>
      </p:sp>
      <p:sp>
        <p:nvSpPr>
          <p:cNvPr id="2" name="Τίτλος 1">
            <a:extLst>
              <a:ext uri="{FF2B5EF4-FFF2-40B4-BE49-F238E27FC236}">
                <a16:creationId xmlns:a16="http://schemas.microsoft.com/office/drawing/2014/main" id="{2305987F-DC2A-4787-BB65-848A0AA073D5}"/>
              </a:ext>
            </a:extLst>
          </p:cNvPr>
          <p:cNvSpPr>
            <a:spLocks noGrp="1"/>
          </p:cNvSpPr>
          <p:nvPr>
            <p:ph type="title"/>
          </p:nvPr>
        </p:nvSpPr>
        <p:spPr>
          <a:xfrm>
            <a:off x="838200" y="365125"/>
            <a:ext cx="11464636" cy="1325563"/>
          </a:xfrm>
        </p:spPr>
        <p:txBody>
          <a:bodyPr/>
          <a:lstStyle/>
          <a:p>
            <a:r>
              <a:rPr lang="fr-FR" sz="3900" dirty="0"/>
              <a:t>Les événements marquants de l'histoire de l'humanité  </a:t>
            </a:r>
            <a:r>
              <a:rPr lang="fr-FR" sz="2800" dirty="0"/>
              <a:t>(2)</a:t>
            </a:r>
          </a:p>
        </p:txBody>
      </p:sp>
    </p:spTree>
    <p:extLst>
      <p:ext uri="{BB962C8B-B14F-4D97-AF65-F5344CB8AC3E}">
        <p14:creationId xmlns:p14="http://schemas.microsoft.com/office/powerpoint/2010/main" val="7985695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B52D0920-A805-4A37-9E90-055CFCF427A3}"/>
              </a:ext>
            </a:extLst>
          </p:cNvPr>
          <p:cNvSpPr>
            <a:spLocks noGrp="1"/>
          </p:cNvSpPr>
          <p:nvPr>
            <p:ph type="title"/>
          </p:nvPr>
        </p:nvSpPr>
        <p:spPr/>
        <p:txBody>
          <a:bodyPr/>
          <a:lstStyle/>
          <a:p>
            <a:r>
              <a:rPr lang="fr-FR" dirty="0"/>
              <a:t>Comment utiliser </a:t>
            </a:r>
            <a:r>
              <a:rPr lang="fr-CA" dirty="0"/>
              <a:t>ce document </a:t>
            </a:r>
            <a:r>
              <a:rPr lang="fr-FR" sz="3200" dirty="0"/>
              <a:t>(1)</a:t>
            </a:r>
            <a:endParaRPr lang="fr-FR" dirty="0"/>
          </a:p>
        </p:txBody>
      </p:sp>
      <p:sp>
        <p:nvSpPr>
          <p:cNvPr id="3" name="Θέση περιεχομένου 2">
            <a:extLst>
              <a:ext uri="{FF2B5EF4-FFF2-40B4-BE49-F238E27FC236}">
                <a16:creationId xmlns:a16="http://schemas.microsoft.com/office/drawing/2014/main" id="{251C01BA-FC51-4992-BF1B-6E458B44C12D}"/>
              </a:ext>
            </a:extLst>
          </p:cNvPr>
          <p:cNvSpPr>
            <a:spLocks noGrp="1"/>
          </p:cNvSpPr>
          <p:nvPr>
            <p:ph idx="1"/>
          </p:nvPr>
        </p:nvSpPr>
        <p:spPr>
          <a:xfrm>
            <a:off x="838199" y="1825624"/>
            <a:ext cx="10940845" cy="4667251"/>
          </a:xfrm>
        </p:spPr>
        <p:txBody>
          <a:bodyPr>
            <a:normAutofit lnSpcReduction="10000"/>
          </a:bodyPr>
          <a:lstStyle/>
          <a:p>
            <a:pPr marL="0" indent="0">
              <a:spcAft>
                <a:spcPts val="1200"/>
              </a:spcAft>
              <a:buNone/>
            </a:pPr>
            <a:r>
              <a:rPr lang="fr-FR" b="1" i="1" dirty="0"/>
              <a:t>Rejoignez-nous!</a:t>
            </a:r>
          </a:p>
          <a:p>
            <a:pPr>
              <a:spcAft>
                <a:spcPts val="1200"/>
              </a:spcAft>
            </a:pPr>
            <a:r>
              <a:rPr lang="fr-FR" dirty="0"/>
              <a:t>Voyagez avec nous dans le passé et découvrez l'histoire sous de nouvelles perspectives ! Dans ce chapitre, vous trouverez un épisode choisi dans lequel le cap a été mis sur de grands changements.</a:t>
            </a:r>
          </a:p>
          <a:p>
            <a:pPr>
              <a:spcAft>
                <a:spcPts val="1200"/>
              </a:spcAft>
            </a:pPr>
            <a:r>
              <a:rPr lang="fr-FR" dirty="0"/>
              <a:t>Tout d'abord, familiarisez-vous avec </a:t>
            </a:r>
            <a:r>
              <a:rPr lang="fr-FR" b="1" dirty="0"/>
              <a:t>le contexte historique de l'épisode </a:t>
            </a:r>
            <a:r>
              <a:rPr lang="fr-FR" dirty="0"/>
              <a:t>(étape 1). Vous y trouverez des informations sur les </a:t>
            </a:r>
            <a:r>
              <a:rPr lang="fr-FR" b="1" dirty="0"/>
              <a:t>conditions de vie des personnes</a:t>
            </a:r>
            <a:r>
              <a:rPr lang="fr-FR" dirty="0"/>
              <a:t> qui vivaient à l'époque à l'endroit où l'épisode s'est produit.</a:t>
            </a:r>
          </a:p>
          <a:p>
            <a:pPr>
              <a:spcAft>
                <a:spcPts val="1200"/>
              </a:spcAft>
            </a:pPr>
            <a:r>
              <a:rPr lang="fr-FR" dirty="0"/>
              <a:t>Dans le chapitre </a:t>
            </a:r>
            <a:r>
              <a:rPr lang="fr-FR" i="1" dirty="0">
                <a:solidFill>
                  <a:srgbClr val="0170B3"/>
                </a:solidFill>
              </a:rPr>
              <a:t>"La situation"</a:t>
            </a:r>
            <a:r>
              <a:rPr lang="fr-FR" dirty="0"/>
              <a:t>, vous trouverez une description du </a:t>
            </a:r>
            <a:r>
              <a:rPr lang="fr-FR" b="1" dirty="0"/>
              <a:t>défi auquel les gens étaient confrontés</a:t>
            </a:r>
            <a:r>
              <a:rPr lang="fr-FR" dirty="0"/>
              <a:t>.</a:t>
            </a:r>
          </a:p>
        </p:txBody>
      </p:sp>
    </p:spTree>
    <p:extLst>
      <p:ext uri="{BB962C8B-B14F-4D97-AF65-F5344CB8AC3E}">
        <p14:creationId xmlns:p14="http://schemas.microsoft.com/office/powerpoint/2010/main" val="40971948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3EB59BFD-3506-4F63-870C-7A064B71E151}"/>
              </a:ext>
            </a:extLst>
          </p:cNvPr>
          <p:cNvSpPr>
            <a:spLocks noGrp="1"/>
          </p:cNvSpPr>
          <p:nvPr>
            <p:ph type="title"/>
          </p:nvPr>
        </p:nvSpPr>
        <p:spPr/>
        <p:txBody>
          <a:bodyPr/>
          <a:lstStyle/>
          <a:p>
            <a:r>
              <a:rPr lang="fr-FR" dirty="0"/>
              <a:t>Comment utiliser </a:t>
            </a:r>
            <a:r>
              <a:rPr lang="fr-CA" dirty="0"/>
              <a:t>ce document </a:t>
            </a:r>
            <a:r>
              <a:rPr lang="fr-FR" sz="3200" dirty="0"/>
              <a:t>(2)</a:t>
            </a:r>
            <a:endParaRPr lang="fr-FR" dirty="0"/>
          </a:p>
        </p:txBody>
      </p:sp>
      <p:sp>
        <p:nvSpPr>
          <p:cNvPr id="3" name="Θέση περιεχομένου 2">
            <a:extLst>
              <a:ext uri="{FF2B5EF4-FFF2-40B4-BE49-F238E27FC236}">
                <a16:creationId xmlns:a16="http://schemas.microsoft.com/office/drawing/2014/main" id="{8D4F1556-6234-4179-BCA9-EFA62D73A647}"/>
              </a:ext>
            </a:extLst>
          </p:cNvPr>
          <p:cNvSpPr>
            <a:spLocks noGrp="1"/>
          </p:cNvSpPr>
          <p:nvPr>
            <p:ph idx="1"/>
          </p:nvPr>
        </p:nvSpPr>
        <p:spPr/>
        <p:txBody>
          <a:bodyPr>
            <a:normAutofit/>
          </a:bodyPr>
          <a:lstStyle/>
          <a:p>
            <a:pPr algn="just">
              <a:lnSpc>
                <a:spcPct val="130000"/>
              </a:lnSpc>
              <a:tabLst>
                <a:tab pos="4380865" algn="l"/>
                <a:tab pos="4830445" algn="l"/>
              </a:tabLst>
            </a:pPr>
            <a:r>
              <a:rPr lang="fr-FR" sz="2400" dirty="0">
                <a:effectLst/>
                <a:latin typeface="Calibri" panose="020F0502020204030204" pitchFamily="34" charset="0"/>
                <a:ea typeface="MyriadPro-Regular"/>
                <a:cs typeface="Arial" panose="020B0604020202020204" pitchFamily="34" charset="0"/>
              </a:rPr>
              <a:t>Et maintenant, vous pouvez déjà agir: </a:t>
            </a:r>
          </a:p>
          <a:p>
            <a:pPr lvl="1" algn="just">
              <a:lnSpc>
                <a:spcPct val="130000"/>
              </a:lnSpc>
              <a:tabLst>
                <a:tab pos="4380865" algn="l"/>
                <a:tab pos="4830445" algn="l"/>
              </a:tabLst>
            </a:pPr>
            <a:r>
              <a:rPr lang="fr-FR" dirty="0">
                <a:effectLst/>
                <a:latin typeface="Calibri" panose="020F0502020204030204" pitchFamily="34" charset="0"/>
                <a:ea typeface="MyriadPro-Regular"/>
                <a:cs typeface="Arial" panose="020B0604020202020204" pitchFamily="34" charset="0"/>
              </a:rPr>
              <a:t>Dans le chapitre </a:t>
            </a:r>
            <a:r>
              <a:rPr lang="fr-FR" i="1" dirty="0">
                <a:solidFill>
                  <a:srgbClr val="0170B3"/>
                </a:solidFill>
                <a:latin typeface="Calibri" panose="020F0502020204030204" pitchFamily="34" charset="0"/>
                <a:cs typeface="Arial" panose="020B0604020202020204" pitchFamily="34" charset="0"/>
              </a:rPr>
              <a:t>"Les personnes impliquées", </a:t>
            </a:r>
            <a:r>
              <a:rPr lang="fr-FR" dirty="0">
                <a:effectLst/>
                <a:latin typeface="Calibri" panose="020F0502020204030204" pitchFamily="34" charset="0"/>
                <a:ea typeface="MyriadPro-Regular"/>
                <a:cs typeface="Arial" panose="020B0604020202020204" pitchFamily="34" charset="0"/>
              </a:rPr>
              <a:t>différentes personnes qui se trouvaient sur le lieu de l'événement à cette </a:t>
            </a:r>
            <a:r>
              <a:rPr lang="fr-FR" b="1" dirty="0">
                <a:effectLst/>
                <a:latin typeface="Calibri" panose="020F0502020204030204" pitchFamily="34" charset="0"/>
                <a:ea typeface="MyriadPro-Regular"/>
                <a:cs typeface="Arial" panose="020B0604020202020204" pitchFamily="34" charset="0"/>
              </a:rPr>
              <a:t>époque vous racontent la situation </a:t>
            </a:r>
            <a:r>
              <a:rPr lang="fr-FR" dirty="0">
                <a:effectLst/>
                <a:latin typeface="Calibri" panose="020F0502020204030204" pitchFamily="34" charset="0"/>
                <a:ea typeface="MyriadPro-Regular"/>
                <a:cs typeface="Arial" panose="020B0604020202020204" pitchFamily="34" charset="0"/>
              </a:rPr>
              <a:t>de leur point de vue. </a:t>
            </a:r>
          </a:p>
          <a:p>
            <a:pPr algn="just">
              <a:lnSpc>
                <a:spcPct val="130000"/>
              </a:lnSpc>
              <a:tabLst>
                <a:tab pos="4380865" algn="l"/>
                <a:tab pos="4830445" algn="l"/>
              </a:tabLst>
            </a:pPr>
            <a:r>
              <a:rPr lang="fr-FR" sz="2400" b="1" dirty="0">
                <a:effectLst/>
                <a:latin typeface="Calibri" panose="020F0502020204030204" pitchFamily="34" charset="0"/>
                <a:ea typeface="MyriadPro-Regular"/>
                <a:cs typeface="Arial" panose="020B0604020202020204" pitchFamily="34" charset="0"/>
              </a:rPr>
              <a:t>Choisissez l'une de ces personnes pour votre expérience historique.</a:t>
            </a:r>
          </a:p>
        </p:txBody>
      </p:sp>
    </p:spTree>
    <p:extLst>
      <p:ext uri="{BB962C8B-B14F-4D97-AF65-F5344CB8AC3E}">
        <p14:creationId xmlns:p14="http://schemas.microsoft.com/office/powerpoint/2010/main" val="3150663091"/>
      </p:ext>
    </p:extLst>
  </p:cSld>
  <p:clrMapOvr>
    <a:masterClrMapping/>
  </p:clrMapOvr>
</p:sld>
</file>

<file path=ppt/theme/theme1.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5">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2AF370A2-0C57-47CB-8476-08A4328ED3A9}">
  <we:reference id="wa104381335" version="1.0.0.1" store="el-GR" storeType="OMEX"/>
  <we:alternateReferences>
    <we:reference id="WA104381335" version="1.0.0.1"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8328</TotalTime>
  <Words>7594</Words>
  <Application>Microsoft Office PowerPoint</Application>
  <PresentationFormat>Ευρεία οθόνη</PresentationFormat>
  <Paragraphs>251</Paragraphs>
  <Slides>37</Slides>
  <Notes>3</Notes>
  <HiddenSlides>0</HiddenSlides>
  <MMClips>7</MMClips>
  <ScaleCrop>false</ScaleCrop>
  <HeadingPairs>
    <vt:vector size="6" baseType="variant">
      <vt:variant>
        <vt:lpstr>Γραμματοσειρές που χρησιμοποιούνται</vt:lpstr>
      </vt:variant>
      <vt:variant>
        <vt:i4>6</vt:i4>
      </vt:variant>
      <vt:variant>
        <vt:lpstr>Θέμα</vt:lpstr>
      </vt:variant>
      <vt:variant>
        <vt:i4>1</vt:i4>
      </vt:variant>
      <vt:variant>
        <vt:lpstr>Τίτλοι διαφανειών</vt:lpstr>
      </vt:variant>
      <vt:variant>
        <vt:i4>37</vt:i4>
      </vt:variant>
    </vt:vector>
  </HeadingPairs>
  <TitlesOfParts>
    <vt:vector size="44" baseType="lpstr">
      <vt:lpstr>Arial</vt:lpstr>
      <vt:lpstr>Calibri</vt:lpstr>
      <vt:lpstr>Calibri Light</vt:lpstr>
      <vt:lpstr>Courier New</vt:lpstr>
      <vt:lpstr>Open Sans</vt:lpstr>
      <vt:lpstr>Wingdings</vt:lpstr>
      <vt:lpstr>Θέμα του Office</vt:lpstr>
      <vt:lpstr>Apprendre de l’Histoire ...  Episode 1</vt:lpstr>
      <vt:lpstr>Droits d'auteur </vt:lpstr>
      <vt:lpstr>Les partenaires</vt:lpstr>
      <vt:lpstr>Παρουσίαση του PowerPoint</vt:lpstr>
      <vt:lpstr>Bienvenue! </vt:lpstr>
      <vt:lpstr>Les événements marquants de l'histoire de l'humanité  (1)</vt:lpstr>
      <vt:lpstr>Les événements marquants de l'histoire de l'humanité  (2)</vt:lpstr>
      <vt:lpstr>Comment utiliser ce document (1)</vt:lpstr>
      <vt:lpstr>Comment utiliser ce document (2)</vt:lpstr>
      <vt:lpstr>Comment utiliser ce document (3)</vt:lpstr>
      <vt:lpstr>Comment utiliser ce document (4)</vt:lpstr>
      <vt:lpstr>Παρουσίαση του PowerPoint</vt:lpstr>
      <vt:lpstr>Étape 1 : se familiariser avec la situation</vt:lpstr>
      <vt:lpstr>Étape 1 : se familiariser avec la situation</vt:lpstr>
      <vt:lpstr>Étape 2 : Choisissez une personne que vous voudriez incarner</vt:lpstr>
      <vt:lpstr>Les personnages dans cette l’histoire</vt:lpstr>
      <vt:lpstr>Choisissez l'une de ces quatre personnes </vt:lpstr>
      <vt:lpstr>Personne 1: Louison, fleuriste</vt:lpstr>
      <vt:lpstr>Personne  2: Pierre, membre de l'assemblée nationale</vt:lpstr>
      <vt:lpstr>Personne 3: Clément, soldat de la garde nationnale</vt:lpstr>
      <vt:lpstr>Personne 4: Marie Antoinette, reine de France</vt:lpstr>
      <vt:lpstr>Étape 3 : Histoire instantanée - Soyez la personne</vt:lpstr>
      <vt:lpstr>Étape 4: Comment te sens tu ?</vt:lpstr>
      <vt:lpstr>Étape 5: Que feriez-vous maintenant ?</vt:lpstr>
      <vt:lpstr>Étape 6: Arrêtez-vous!</vt:lpstr>
      <vt:lpstr>Étape 7 : vous avez maintenant le choix</vt:lpstr>
      <vt:lpstr>La suite de l'histoire</vt:lpstr>
      <vt:lpstr>Apprendre de l'histoire</vt:lpstr>
      <vt:lpstr>Apprendre de l'histoire</vt:lpstr>
      <vt:lpstr>Littérature</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lpstr>Παρουσίαση του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pantelis balaouras</dc:creator>
  <cp:lastModifiedBy>pantelis balaouras</cp:lastModifiedBy>
  <cp:revision>492</cp:revision>
  <dcterms:created xsi:type="dcterms:W3CDTF">2021-09-21T19:32:53Z</dcterms:created>
  <dcterms:modified xsi:type="dcterms:W3CDTF">2022-11-14T15:42:45Z</dcterms:modified>
</cp:coreProperties>
</file>