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558" r:id="rId3"/>
    <p:sldId id="434" r:id="rId4"/>
    <p:sldId id="284" r:id="rId5"/>
    <p:sldId id="465" r:id="rId6"/>
    <p:sldId id="466" r:id="rId7"/>
    <p:sldId id="468" r:id="rId8"/>
    <p:sldId id="469" r:id="rId9"/>
    <p:sldId id="470" r:id="rId10"/>
    <p:sldId id="471" r:id="rId11"/>
    <p:sldId id="472" r:id="rId12"/>
    <p:sldId id="473" r:id="rId13"/>
    <p:sldId id="474" r:id="rId14"/>
    <p:sldId id="559" r:id="rId15"/>
    <p:sldId id="475" r:id="rId16"/>
    <p:sldId id="476" r:id="rId17"/>
    <p:sldId id="477" r:id="rId18"/>
    <p:sldId id="478" r:id="rId19"/>
    <p:sldId id="479" r:id="rId20"/>
    <p:sldId id="480" r:id="rId21"/>
    <p:sldId id="481" r:id="rId22"/>
    <p:sldId id="482" r:id="rId23"/>
    <p:sldId id="483" r:id="rId24"/>
    <p:sldId id="484" r:id="rId25"/>
    <p:sldId id="485" r:id="rId26"/>
    <p:sldId id="496" r:id="rId27"/>
    <p:sldId id="489" r:id="rId28"/>
    <p:sldId id="499" r:id="rId29"/>
    <p:sldId id="488" r:id="rId30"/>
    <p:sldId id="486" r:id="rId31"/>
    <p:sldId id="435" r:id="rId32"/>
    <p:sldId id="490" r:id="rId33"/>
    <p:sldId id="491" r:id="rId34"/>
    <p:sldId id="495" r:id="rId35"/>
    <p:sldId id="492" r:id="rId36"/>
    <p:sldId id="493" r:id="rId37"/>
    <p:sldId id="494" r:id="rId3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0B3"/>
    <a:srgbClr val="80C141"/>
    <a:srgbClr val="F68122"/>
    <a:srgbClr val="1A7EBA"/>
    <a:srgbClr val="FBE82A"/>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95" autoAdjust="0"/>
    <p:restoredTop sz="94591" autoAdjust="0"/>
  </p:normalViewPr>
  <p:slideViewPr>
    <p:cSldViewPr snapToGrid="0">
      <p:cViewPr varScale="1">
        <p:scale>
          <a:sx n="116" d="100"/>
          <a:sy n="116" d="100"/>
        </p:scale>
        <p:origin x="120"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E14CF-76B8-433B-AED7-F6FC0D6F5F2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de-AT"/>
        </a:p>
      </dgm:t>
    </dgm:pt>
    <dgm:pt modelId="{FBDD7947-A125-492D-9D1C-B1F61109838E}">
      <dgm:prSet phldrT="[Text]"/>
      <dgm:spPr>
        <a:xfrm>
          <a:off x="2905162"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spcAft>
              <a:spcPts val="42"/>
            </a:spcAft>
          </a:pPr>
          <a:r>
            <a:rPr lang="de-AT" dirty="0">
              <a:solidFill>
                <a:sysClr val="windowText" lastClr="000000">
                  <a:hueOff val="0"/>
                  <a:satOff val="0"/>
                  <a:lumOff val="0"/>
                  <a:alphaOff val="0"/>
                </a:sysClr>
              </a:solidFill>
              <a:latin typeface="Calibri" panose="020F0502020204030204"/>
              <a:ea typeface="+mn-ea"/>
              <a:cs typeface="+mn-cs"/>
            </a:rPr>
            <a:t>Marie Antoinette,</a:t>
          </a:r>
          <a:r>
            <a:rPr lang="sl-SI" dirty="0">
              <a:solidFill>
                <a:sysClr val="windowText" lastClr="000000">
                  <a:hueOff val="0"/>
                  <a:satOff val="0"/>
                  <a:lumOff val="0"/>
                  <a:alphaOff val="0"/>
                </a:sysClr>
              </a:solidFill>
              <a:latin typeface="Calibri" panose="020F0502020204030204"/>
              <a:ea typeface="+mn-ea"/>
              <a:cs typeface="+mn-cs"/>
            </a:rPr>
            <a:t> Königin</a:t>
          </a:r>
        </a:p>
        <a:p>
          <a:pPr>
            <a:spcAft>
              <a:spcPct val="35000"/>
            </a:spcAft>
            <a:buNone/>
          </a:pPr>
          <a:r>
            <a:rPr lang="sl-SI" dirty="0">
              <a:solidFill>
                <a:sysClr val="windowText" lastClr="000000">
                  <a:hueOff val="0"/>
                  <a:satOff val="0"/>
                  <a:lumOff val="0"/>
                  <a:alphaOff val="0"/>
                </a:sysClr>
              </a:solidFill>
              <a:latin typeface="Calibri" panose="020F0502020204030204"/>
              <a:ea typeface="+mn-ea"/>
              <a:cs typeface="+mn-cs"/>
            </a:rPr>
            <a:t>von Frankreich</a:t>
          </a:r>
          <a:endParaRPr lang="de-AT" dirty="0">
            <a:solidFill>
              <a:sysClr val="windowText" lastClr="000000">
                <a:hueOff val="0"/>
                <a:satOff val="0"/>
                <a:lumOff val="0"/>
                <a:alphaOff val="0"/>
              </a:sysClr>
            </a:solidFill>
            <a:latin typeface="Calibri" panose="020F0502020204030204"/>
            <a:ea typeface="+mn-ea"/>
            <a:cs typeface="+mn-cs"/>
          </a:endParaRPr>
        </a:p>
      </dgm:t>
    </dgm:pt>
    <dgm:pt modelId="{959A7C9F-D505-4D76-A442-AF2316AE7164}" type="parTrans" cxnId="{5072E1BD-E24C-4A2D-9E7A-73C6B72276B0}">
      <dgm:prSet/>
      <dgm:spPr/>
      <dgm:t>
        <a:bodyPr/>
        <a:lstStyle/>
        <a:p>
          <a:endParaRPr lang="de-AT"/>
        </a:p>
      </dgm:t>
    </dgm:pt>
    <dgm:pt modelId="{76451906-A822-4304-9110-76DE0A5CA85F}" type="sibTrans" cxnId="{5072E1BD-E24C-4A2D-9E7A-73C6B72276B0}">
      <dgm:prSet/>
      <dgm:spPr/>
      <dgm:t>
        <a:bodyPr/>
        <a:lstStyle/>
        <a:p>
          <a:endParaRPr lang="de-AT"/>
        </a:p>
      </dgm:t>
    </dgm:pt>
    <dgm:pt modelId="{5FBE02A2-56D3-48BD-8770-C293386059E0}">
      <dgm:prSet phldrT="[Text]"/>
      <dgm:spPr>
        <a:xfrm>
          <a:off x="2905162"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AT" dirty="0">
              <a:solidFill>
                <a:sysClr val="windowText" lastClr="000000">
                  <a:hueOff val="0"/>
                  <a:satOff val="0"/>
                  <a:lumOff val="0"/>
                  <a:alphaOff val="0"/>
                </a:sysClr>
              </a:solidFill>
              <a:latin typeface="Calibri" panose="020F0502020204030204"/>
              <a:ea typeface="+mn-ea"/>
              <a:cs typeface="+mn-cs"/>
            </a:rPr>
            <a:t>Pierre,</a:t>
          </a:r>
          <a:r>
            <a:rPr lang="sl-SI" dirty="0">
              <a:solidFill>
                <a:sysClr val="windowText" lastClr="000000">
                  <a:hueOff val="0"/>
                  <a:satOff val="0"/>
                  <a:lumOff val="0"/>
                  <a:alphaOff val="0"/>
                </a:sysClr>
              </a:solidFill>
              <a:latin typeface="Calibri" panose="020F0502020204030204"/>
              <a:ea typeface="+mn-ea"/>
              <a:cs typeface="+mn-cs"/>
            </a:rPr>
            <a:t> Mitglied der Nationalversammlung</a:t>
          </a:r>
          <a:endParaRPr lang="el-GR" dirty="0">
            <a:solidFill>
              <a:sysClr val="windowText" lastClr="000000">
                <a:hueOff val="0"/>
                <a:satOff val="0"/>
                <a:lumOff val="0"/>
                <a:alphaOff val="0"/>
              </a:sysClr>
            </a:solidFill>
            <a:latin typeface="Calibri" panose="020F0502020204030204"/>
            <a:ea typeface="+mn-ea"/>
            <a:cs typeface="+mn-cs"/>
          </a:endParaRPr>
        </a:p>
      </dgm:t>
    </dgm:pt>
    <dgm:pt modelId="{0C9157AB-B081-4108-A612-72C15E76BE89}" type="sibTrans" cxnId="{4B87E9B2-174B-42E2-BDC6-2A2FB8136100}">
      <dgm:prSet/>
      <dgm:spPr/>
      <dgm:t>
        <a:bodyPr/>
        <a:lstStyle/>
        <a:p>
          <a:endParaRPr lang="de-AT"/>
        </a:p>
      </dgm:t>
    </dgm:pt>
    <dgm:pt modelId="{FE0A7EF5-EF30-4933-928D-81DC4E2108FC}" type="parTrans" cxnId="{4B87E9B2-174B-42E2-BDC6-2A2FB8136100}">
      <dgm:prSet/>
      <dgm:spPr/>
      <dgm:t>
        <a:bodyPr/>
        <a:lstStyle/>
        <a:p>
          <a:endParaRPr lang="de-AT"/>
        </a:p>
      </dgm:t>
    </dgm:pt>
    <dgm:pt modelId="{FA51E30B-1595-4B6B-9295-7CF4A0F411E0}">
      <dgm:prSet phldrT="[Text]"/>
      <dgm:spPr>
        <a:xfrm>
          <a:off x="109249"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AT" dirty="0">
              <a:solidFill>
                <a:sysClr val="windowText" lastClr="000000">
                  <a:hueOff val="0"/>
                  <a:satOff val="0"/>
                  <a:lumOff val="0"/>
                  <a:alphaOff val="0"/>
                </a:sysClr>
              </a:solidFill>
              <a:latin typeface="Calibri" panose="020F0502020204030204"/>
              <a:ea typeface="+mn-ea"/>
              <a:cs typeface="+mn-cs"/>
            </a:rPr>
            <a:t>Louison,</a:t>
          </a:r>
          <a:r>
            <a:rPr lang="sl-SI" dirty="0">
              <a:solidFill>
                <a:sysClr val="windowText" lastClr="000000">
                  <a:hueOff val="0"/>
                  <a:satOff val="0"/>
                  <a:lumOff val="0"/>
                  <a:alphaOff val="0"/>
                </a:sysClr>
              </a:solidFill>
              <a:latin typeface="Calibri" panose="020F0502020204030204"/>
              <a:ea typeface="+mn-ea"/>
              <a:cs typeface="+mn-cs"/>
            </a:rPr>
            <a:t> Blumenverkäuferin am Pariser Fischmarkt</a:t>
          </a:r>
          <a:endParaRPr lang="el-GR" dirty="0">
            <a:solidFill>
              <a:sysClr val="windowText" lastClr="000000">
                <a:hueOff val="0"/>
                <a:satOff val="0"/>
                <a:lumOff val="0"/>
                <a:alphaOff val="0"/>
              </a:sysClr>
            </a:solidFill>
            <a:latin typeface="Calibri" panose="020F0502020204030204"/>
            <a:ea typeface="+mn-ea"/>
            <a:cs typeface="+mn-cs"/>
          </a:endParaRPr>
        </a:p>
      </dgm:t>
    </dgm:pt>
    <dgm:pt modelId="{75B30350-FEB6-4BB5-B7AB-E11907C7EFD1}" type="parTrans" cxnId="{07A55D14-FE86-48CE-820D-C87BD066BBD5}">
      <dgm:prSet/>
      <dgm:spPr/>
      <dgm:t>
        <a:bodyPr/>
        <a:lstStyle/>
        <a:p>
          <a:endParaRPr lang="de-AT"/>
        </a:p>
      </dgm:t>
    </dgm:pt>
    <dgm:pt modelId="{2331DF2C-2E3C-4ACB-A854-075A0AD8F20B}" type="sibTrans" cxnId="{07A55D14-FE86-48CE-820D-C87BD066BBD5}">
      <dgm:prSet/>
      <dgm:spPr/>
      <dgm:t>
        <a:bodyPr/>
        <a:lstStyle/>
        <a:p>
          <a:endParaRPr lang="de-AT"/>
        </a:p>
      </dgm:t>
    </dgm:pt>
    <dgm:pt modelId="{8AA8EEB6-778D-457F-AA1F-7CFCC16EDC90}">
      <dgm:prSet phldrT="[Text]"/>
      <dgm:spPr>
        <a:xfrm>
          <a:off x="109249"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de-AT" dirty="0">
              <a:solidFill>
                <a:sysClr val="windowText" lastClr="000000">
                  <a:hueOff val="0"/>
                  <a:satOff val="0"/>
                  <a:lumOff val="0"/>
                  <a:alphaOff val="0"/>
                </a:sysClr>
              </a:solidFill>
              <a:latin typeface="Calibri" panose="020F0502020204030204"/>
              <a:ea typeface="+mn-ea"/>
              <a:cs typeface="+mn-cs"/>
            </a:rPr>
            <a:t>Clément,</a:t>
          </a:r>
          <a:r>
            <a:rPr lang="sl-SI" dirty="0">
              <a:solidFill>
                <a:sysClr val="windowText" lastClr="000000">
                  <a:hueOff val="0"/>
                  <a:satOff val="0"/>
                  <a:lumOff val="0"/>
                  <a:alphaOff val="0"/>
                </a:sysClr>
              </a:solidFill>
              <a:latin typeface="Calibri" panose="020F0502020204030204"/>
              <a:ea typeface="+mn-ea"/>
              <a:cs typeface="+mn-cs"/>
            </a:rPr>
            <a:t> Soldat des Wachregiments</a:t>
          </a:r>
          <a:endParaRPr lang="el-GR" dirty="0">
            <a:solidFill>
              <a:sysClr val="windowText" lastClr="000000">
                <a:hueOff val="0"/>
                <a:satOff val="0"/>
                <a:lumOff val="0"/>
                <a:alphaOff val="0"/>
              </a:sysClr>
            </a:solidFill>
            <a:latin typeface="Calibri" panose="020F0502020204030204"/>
            <a:ea typeface="+mn-ea"/>
            <a:cs typeface="+mn-cs"/>
          </a:endParaRPr>
        </a:p>
      </dgm:t>
    </dgm:pt>
    <dgm:pt modelId="{9490EBD3-AAB4-4422-BD07-552BB2FC4D8F}" type="parTrans" cxnId="{928D1BF5-E595-45CF-B2F0-1AA6AE89E208}">
      <dgm:prSet/>
      <dgm:spPr/>
      <dgm:t>
        <a:bodyPr/>
        <a:lstStyle/>
        <a:p>
          <a:endParaRPr lang="de-AT"/>
        </a:p>
      </dgm:t>
    </dgm:pt>
    <dgm:pt modelId="{930E88C3-1C59-4FAE-B124-E56C52820697}" type="sibTrans" cxnId="{928D1BF5-E595-45CF-B2F0-1AA6AE89E208}">
      <dgm:prSet/>
      <dgm:spPr/>
      <dgm:t>
        <a:bodyPr/>
        <a:lstStyle/>
        <a:p>
          <a:endParaRPr lang="de-AT"/>
        </a:p>
      </dgm:t>
    </dgm:pt>
    <dgm:pt modelId="{FA0B5EFC-8F14-4A1C-A441-0905EB8AE78C}" type="pres">
      <dgm:prSet presAssocID="{D5EE14CF-76B8-433B-AED7-F6FC0D6F5F26}" presName="Name0" presStyleCnt="0">
        <dgm:presLayoutVars>
          <dgm:dir/>
          <dgm:resizeHandles val="exact"/>
        </dgm:presLayoutVars>
      </dgm:prSet>
      <dgm:spPr/>
    </dgm:pt>
    <dgm:pt modelId="{AD7482EC-92B1-41B0-90F9-0A383FB04EE0}" type="pres">
      <dgm:prSet presAssocID="{FA51E30B-1595-4B6B-9295-7CF4A0F411E0}" presName="composite" presStyleCnt="0"/>
      <dgm:spPr/>
    </dgm:pt>
    <dgm:pt modelId="{57C5EDC7-F595-4487-B4C8-D1813D6A7E95}" type="pres">
      <dgm:prSet presAssocID="{FA51E30B-1595-4B6B-9295-7CF4A0F411E0}" presName="rect1" presStyleLbl="trAlignAcc1" presStyleIdx="0" presStyleCnt="4">
        <dgm:presLayoutVars>
          <dgm:bulletEnabled val="1"/>
        </dgm:presLayoutVars>
      </dgm:prSet>
      <dgm:spPr/>
    </dgm:pt>
    <dgm:pt modelId="{73E1857A-9FA7-489B-93EE-58C670C70A9E}" type="pres">
      <dgm:prSet presAssocID="{FA51E30B-1595-4B6B-9295-7CF4A0F411E0}" presName="rect2" presStyleLbl="fgImgPlace1" presStyleIdx="0" presStyleCnt="4"/>
      <dgm:spPr>
        <a:xfrm>
          <a:off x="1771" y="143877"/>
          <a:ext cx="564258" cy="84638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C0BE641-5AF4-47D9-98B8-317771A21AEE}" type="pres">
      <dgm:prSet presAssocID="{2331DF2C-2E3C-4ACB-A854-075A0AD8F20B}" presName="sibTrans" presStyleCnt="0"/>
      <dgm:spPr/>
    </dgm:pt>
    <dgm:pt modelId="{8F2404BA-2D38-4FEB-87C8-72C8E912A222}" type="pres">
      <dgm:prSet presAssocID="{5FBE02A2-56D3-48BD-8770-C293386059E0}" presName="composite" presStyleCnt="0"/>
      <dgm:spPr/>
    </dgm:pt>
    <dgm:pt modelId="{F3B843A7-5950-4026-9774-D80CD2FB5260}" type="pres">
      <dgm:prSet presAssocID="{5FBE02A2-56D3-48BD-8770-C293386059E0}" presName="rect1" presStyleLbl="trAlignAcc1" presStyleIdx="1" presStyleCnt="4">
        <dgm:presLayoutVars>
          <dgm:bulletEnabled val="1"/>
        </dgm:presLayoutVars>
      </dgm:prSet>
      <dgm:spPr/>
    </dgm:pt>
    <dgm:pt modelId="{A9E896D7-6C2C-4819-8D7D-C30154BCFCDF}" type="pres">
      <dgm:prSet presAssocID="{5FBE02A2-56D3-48BD-8770-C293386059E0}" presName="rect2" presStyleLbl="fgImgPlace1" presStyleIdx="1" presStyleCnt="4" custFlipHor="0"/>
      <dgm:spPr>
        <a:xfrm flipH="1">
          <a:off x="2797685" y="143877"/>
          <a:ext cx="564258" cy="846387"/>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DDC84F6-DF7F-4C95-A6DF-663D4E19D59A}" type="pres">
      <dgm:prSet presAssocID="{0C9157AB-B081-4108-A612-72C15E76BE89}" presName="sibTrans" presStyleCnt="0"/>
      <dgm:spPr/>
    </dgm:pt>
    <dgm:pt modelId="{747CF4A9-162F-4D0E-BE1A-8F23F7E8BE54}" type="pres">
      <dgm:prSet presAssocID="{8AA8EEB6-778D-457F-AA1F-7CFCC16EDC90}" presName="composite" presStyleCnt="0"/>
      <dgm:spPr/>
    </dgm:pt>
    <dgm:pt modelId="{CA7F63A5-DD06-4884-AEC0-DE23300A0286}" type="pres">
      <dgm:prSet presAssocID="{8AA8EEB6-778D-457F-AA1F-7CFCC16EDC90}" presName="rect1" presStyleLbl="trAlignAcc1" presStyleIdx="2" presStyleCnt="4">
        <dgm:presLayoutVars>
          <dgm:bulletEnabled val="1"/>
        </dgm:presLayoutVars>
      </dgm:prSet>
      <dgm:spPr/>
    </dgm:pt>
    <dgm:pt modelId="{67404936-96FB-4FE4-BE5F-70BD10FE6B49}" type="pres">
      <dgm:prSet presAssocID="{8AA8EEB6-778D-457F-AA1F-7CFCC16EDC90}" presName="rect2" presStyleLbl="fgImgPlace1" presStyleIdx="2" presStyleCnt="4" custFlipHor="1"/>
      <dgm:spPr>
        <a:xfrm>
          <a:off x="1771" y="1158645"/>
          <a:ext cx="564258" cy="846387"/>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l="-36000" r="-36000"/>
          </a:stretch>
        </a:blipFill>
        <a:ln w="12700" cap="flat" cmpd="sng" algn="ctr">
          <a:solidFill>
            <a:sysClr val="window" lastClr="FFFFFF">
              <a:hueOff val="0"/>
              <a:satOff val="0"/>
              <a:lumOff val="0"/>
              <a:alphaOff val="0"/>
            </a:sysClr>
          </a:solidFill>
          <a:prstDash val="solid"/>
          <a:miter lim="800000"/>
        </a:ln>
        <a:effectLst/>
      </dgm:spPr>
    </dgm:pt>
    <dgm:pt modelId="{F284D5E7-CFCF-4D3C-8DE2-0CE03F50EB45}" type="pres">
      <dgm:prSet presAssocID="{930E88C3-1C59-4FAE-B124-E56C52820697}" presName="sibTrans" presStyleCnt="0"/>
      <dgm:spPr/>
    </dgm:pt>
    <dgm:pt modelId="{BD6906F9-D805-4898-B4AB-5514EB500741}" type="pres">
      <dgm:prSet presAssocID="{FBDD7947-A125-492D-9D1C-B1F61109838E}" presName="composite" presStyleCnt="0"/>
      <dgm:spPr/>
    </dgm:pt>
    <dgm:pt modelId="{08F9D9F9-B7AC-451A-B027-1139FD5900A2}" type="pres">
      <dgm:prSet presAssocID="{FBDD7947-A125-492D-9D1C-B1F61109838E}" presName="rect1" presStyleLbl="trAlignAcc1" presStyleIdx="3" presStyleCnt="4">
        <dgm:presLayoutVars>
          <dgm:bulletEnabled val="1"/>
        </dgm:presLayoutVars>
      </dgm:prSet>
      <dgm:spPr/>
    </dgm:pt>
    <dgm:pt modelId="{3E462E21-A7CA-4A52-9F9F-FB9F620C30E1}" type="pres">
      <dgm:prSet presAssocID="{FBDD7947-A125-492D-9D1C-B1F61109838E}" presName="rect2" presStyleLbl="fgImgPlace1" presStyleIdx="3" presStyleCnt="4" custFlipHor="1"/>
      <dgm:spPr>
        <a:xfrm>
          <a:off x="2797685" y="1158645"/>
          <a:ext cx="564258" cy="846387"/>
        </a:xfrm>
        <a:prstGeom prst="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07A55D14-FE86-48CE-820D-C87BD066BBD5}" srcId="{D5EE14CF-76B8-433B-AED7-F6FC0D6F5F26}" destId="{FA51E30B-1595-4B6B-9295-7CF4A0F411E0}" srcOrd="0" destOrd="0" parTransId="{75B30350-FEB6-4BB5-B7AB-E11907C7EFD1}" sibTransId="{2331DF2C-2E3C-4ACB-A854-075A0AD8F20B}"/>
    <dgm:cxn modelId="{63FEFA31-95F5-465E-BEFD-7BB3E8A6E64A}" type="presOf" srcId="{8AA8EEB6-778D-457F-AA1F-7CFCC16EDC90}" destId="{CA7F63A5-DD06-4884-AEC0-DE23300A0286}" srcOrd="0" destOrd="0" presId="urn:microsoft.com/office/officeart/2008/layout/PictureStrips"/>
    <dgm:cxn modelId="{BCBB417C-C767-432F-B0AB-43A5310E1547}" type="presOf" srcId="{FA51E30B-1595-4B6B-9295-7CF4A0F411E0}" destId="{57C5EDC7-F595-4487-B4C8-D1813D6A7E95}" srcOrd="0" destOrd="0" presId="urn:microsoft.com/office/officeart/2008/layout/PictureStrips"/>
    <dgm:cxn modelId="{4BD3378E-E732-4FE5-A638-752D74EF6081}" type="presOf" srcId="{FBDD7947-A125-492D-9D1C-B1F61109838E}" destId="{08F9D9F9-B7AC-451A-B027-1139FD5900A2}" srcOrd="0" destOrd="0" presId="urn:microsoft.com/office/officeart/2008/layout/PictureStrips"/>
    <dgm:cxn modelId="{5933F4AD-05FD-4FA3-953B-CC563381F801}" type="presOf" srcId="{5FBE02A2-56D3-48BD-8770-C293386059E0}" destId="{F3B843A7-5950-4026-9774-D80CD2FB5260}" srcOrd="0" destOrd="0" presId="urn:microsoft.com/office/officeart/2008/layout/PictureStrips"/>
    <dgm:cxn modelId="{4B87E9B2-174B-42E2-BDC6-2A2FB8136100}" srcId="{D5EE14CF-76B8-433B-AED7-F6FC0D6F5F26}" destId="{5FBE02A2-56D3-48BD-8770-C293386059E0}" srcOrd="1" destOrd="0" parTransId="{FE0A7EF5-EF30-4933-928D-81DC4E2108FC}" sibTransId="{0C9157AB-B081-4108-A612-72C15E76BE89}"/>
    <dgm:cxn modelId="{5072E1BD-E24C-4A2D-9E7A-73C6B72276B0}" srcId="{D5EE14CF-76B8-433B-AED7-F6FC0D6F5F26}" destId="{FBDD7947-A125-492D-9D1C-B1F61109838E}" srcOrd="3" destOrd="0" parTransId="{959A7C9F-D505-4D76-A442-AF2316AE7164}" sibTransId="{76451906-A822-4304-9110-76DE0A5CA85F}"/>
    <dgm:cxn modelId="{7C5764CC-9253-4BFD-AE15-C8C6AB33A593}" type="presOf" srcId="{D5EE14CF-76B8-433B-AED7-F6FC0D6F5F26}" destId="{FA0B5EFC-8F14-4A1C-A441-0905EB8AE78C}" srcOrd="0" destOrd="0" presId="urn:microsoft.com/office/officeart/2008/layout/PictureStrips"/>
    <dgm:cxn modelId="{928D1BF5-E595-45CF-B2F0-1AA6AE89E208}" srcId="{D5EE14CF-76B8-433B-AED7-F6FC0D6F5F26}" destId="{8AA8EEB6-778D-457F-AA1F-7CFCC16EDC90}" srcOrd="2" destOrd="0" parTransId="{9490EBD3-AAB4-4422-BD07-552BB2FC4D8F}" sibTransId="{930E88C3-1C59-4FAE-B124-E56C52820697}"/>
    <dgm:cxn modelId="{CB461DF2-01AA-40F7-9191-BEA0DD2C072A}" type="presParOf" srcId="{FA0B5EFC-8F14-4A1C-A441-0905EB8AE78C}" destId="{AD7482EC-92B1-41B0-90F9-0A383FB04EE0}" srcOrd="0" destOrd="0" presId="urn:microsoft.com/office/officeart/2008/layout/PictureStrips"/>
    <dgm:cxn modelId="{8698FA29-2D87-4F69-A10B-C1C6E5668AC1}" type="presParOf" srcId="{AD7482EC-92B1-41B0-90F9-0A383FB04EE0}" destId="{57C5EDC7-F595-4487-B4C8-D1813D6A7E95}" srcOrd="0" destOrd="0" presId="urn:microsoft.com/office/officeart/2008/layout/PictureStrips"/>
    <dgm:cxn modelId="{EBAF010A-C341-4A08-9D42-6195375CF080}" type="presParOf" srcId="{AD7482EC-92B1-41B0-90F9-0A383FB04EE0}" destId="{73E1857A-9FA7-489B-93EE-58C670C70A9E}" srcOrd="1" destOrd="0" presId="urn:microsoft.com/office/officeart/2008/layout/PictureStrips"/>
    <dgm:cxn modelId="{DF3D72B3-5DF9-4643-AF73-40F42ECD9A8C}" type="presParOf" srcId="{FA0B5EFC-8F14-4A1C-A441-0905EB8AE78C}" destId="{BC0BE641-5AF4-47D9-98B8-317771A21AEE}" srcOrd="1" destOrd="0" presId="urn:microsoft.com/office/officeart/2008/layout/PictureStrips"/>
    <dgm:cxn modelId="{D3E9094D-6111-4D88-BDE1-E66B4A9C1D12}" type="presParOf" srcId="{FA0B5EFC-8F14-4A1C-A441-0905EB8AE78C}" destId="{8F2404BA-2D38-4FEB-87C8-72C8E912A222}" srcOrd="2" destOrd="0" presId="urn:microsoft.com/office/officeart/2008/layout/PictureStrips"/>
    <dgm:cxn modelId="{8D08D40D-4A58-41A9-B6F8-8A5A7E9AD1C4}" type="presParOf" srcId="{8F2404BA-2D38-4FEB-87C8-72C8E912A222}" destId="{F3B843A7-5950-4026-9774-D80CD2FB5260}" srcOrd="0" destOrd="0" presId="urn:microsoft.com/office/officeart/2008/layout/PictureStrips"/>
    <dgm:cxn modelId="{5E7B153E-7030-48DC-A2E5-EE5DCD9326B4}" type="presParOf" srcId="{8F2404BA-2D38-4FEB-87C8-72C8E912A222}" destId="{A9E896D7-6C2C-4819-8D7D-C30154BCFCDF}" srcOrd="1" destOrd="0" presId="urn:microsoft.com/office/officeart/2008/layout/PictureStrips"/>
    <dgm:cxn modelId="{5277DEDC-4D54-4A5C-B655-D4DD600CE3EB}" type="presParOf" srcId="{FA0B5EFC-8F14-4A1C-A441-0905EB8AE78C}" destId="{6DDC84F6-DF7F-4C95-A6DF-663D4E19D59A}" srcOrd="3" destOrd="0" presId="urn:microsoft.com/office/officeart/2008/layout/PictureStrips"/>
    <dgm:cxn modelId="{5101CBAE-7325-495A-8BC1-D410CD17B187}" type="presParOf" srcId="{FA0B5EFC-8F14-4A1C-A441-0905EB8AE78C}" destId="{747CF4A9-162F-4D0E-BE1A-8F23F7E8BE54}" srcOrd="4" destOrd="0" presId="urn:microsoft.com/office/officeart/2008/layout/PictureStrips"/>
    <dgm:cxn modelId="{07B27C19-3B81-4910-989D-970FE0576A1A}" type="presParOf" srcId="{747CF4A9-162F-4D0E-BE1A-8F23F7E8BE54}" destId="{CA7F63A5-DD06-4884-AEC0-DE23300A0286}" srcOrd="0" destOrd="0" presId="urn:microsoft.com/office/officeart/2008/layout/PictureStrips"/>
    <dgm:cxn modelId="{0354EEA4-9C43-46F9-B8FA-EB52B06EB0E8}" type="presParOf" srcId="{747CF4A9-162F-4D0E-BE1A-8F23F7E8BE54}" destId="{67404936-96FB-4FE4-BE5F-70BD10FE6B49}" srcOrd="1" destOrd="0" presId="urn:microsoft.com/office/officeart/2008/layout/PictureStrips"/>
    <dgm:cxn modelId="{F878BF01-E3B0-4839-A972-73EAA844F380}" type="presParOf" srcId="{FA0B5EFC-8F14-4A1C-A441-0905EB8AE78C}" destId="{F284D5E7-CFCF-4D3C-8DE2-0CE03F50EB45}" srcOrd="5" destOrd="0" presId="urn:microsoft.com/office/officeart/2008/layout/PictureStrips"/>
    <dgm:cxn modelId="{C7F380D1-6E6B-4C66-BEF1-CDC13F7FA258}" type="presParOf" srcId="{FA0B5EFC-8F14-4A1C-A441-0905EB8AE78C}" destId="{BD6906F9-D805-4898-B4AB-5514EB500741}" srcOrd="6" destOrd="0" presId="urn:microsoft.com/office/officeart/2008/layout/PictureStrips"/>
    <dgm:cxn modelId="{3CE75982-3EFB-4004-847D-34A270D6072E}" type="presParOf" srcId="{BD6906F9-D805-4898-B4AB-5514EB500741}" destId="{08F9D9F9-B7AC-451A-B027-1139FD5900A2}" srcOrd="0" destOrd="0" presId="urn:microsoft.com/office/officeart/2008/layout/PictureStrips"/>
    <dgm:cxn modelId="{BEBCC84B-8BB3-45D5-9DA7-040D51992F18}" type="presParOf" srcId="{BD6906F9-D805-4898-B4AB-5514EB500741}" destId="{3E462E21-A7CA-4A52-9F9F-FB9F620C30E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5EDC7-F595-4487-B4C8-D1813D6A7E95}">
      <dsp:nvSpPr>
        <dsp:cNvPr id="0" name=""/>
        <dsp:cNvSpPr/>
      </dsp:nvSpPr>
      <dsp:spPr>
        <a:xfrm>
          <a:off x="175847" y="663998"/>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99060" rIns="99060" bIns="99060" numCol="1" spcCol="1270" anchor="ctr" anchorCtr="0">
          <a:noAutofit/>
        </a:bodyPr>
        <a:lstStyle/>
        <a:p>
          <a:pPr marL="0" lvl="0" indent="0" algn="l" defTabSz="1155700">
            <a:lnSpc>
              <a:spcPct val="90000"/>
            </a:lnSpc>
            <a:spcBef>
              <a:spcPct val="0"/>
            </a:spcBef>
            <a:spcAft>
              <a:spcPct val="35000"/>
            </a:spcAft>
            <a:buNone/>
          </a:pPr>
          <a:r>
            <a:rPr lang="de-AT" sz="2600" kern="1200" dirty="0">
              <a:solidFill>
                <a:sysClr val="windowText" lastClr="000000">
                  <a:hueOff val="0"/>
                  <a:satOff val="0"/>
                  <a:lumOff val="0"/>
                  <a:alphaOff val="0"/>
                </a:sysClr>
              </a:solidFill>
              <a:latin typeface="Calibri" panose="020F0502020204030204"/>
              <a:ea typeface="+mn-ea"/>
              <a:cs typeface="+mn-cs"/>
            </a:rPr>
            <a:t>Louison,</a:t>
          </a:r>
          <a:r>
            <a:rPr lang="sl-SI" sz="2600" kern="1200" dirty="0">
              <a:solidFill>
                <a:sysClr val="windowText" lastClr="000000">
                  <a:hueOff val="0"/>
                  <a:satOff val="0"/>
                  <a:lumOff val="0"/>
                  <a:alphaOff val="0"/>
                </a:sysClr>
              </a:solidFill>
              <a:latin typeface="Calibri" panose="020F0502020204030204"/>
              <a:ea typeface="+mn-ea"/>
              <a:cs typeface="+mn-cs"/>
            </a:rPr>
            <a:t> Blumenverkäuferin am Pariser Fischmarkt</a:t>
          </a:r>
          <a:endParaRPr lang="el-GR" sz="2600" kern="1200" dirty="0">
            <a:solidFill>
              <a:sysClr val="windowText" lastClr="000000">
                <a:hueOff val="0"/>
                <a:satOff val="0"/>
                <a:lumOff val="0"/>
                <a:alphaOff val="0"/>
              </a:sysClr>
            </a:solidFill>
            <a:latin typeface="Calibri" panose="020F0502020204030204"/>
            <a:ea typeface="+mn-ea"/>
            <a:cs typeface="+mn-cs"/>
          </a:endParaRPr>
        </a:p>
      </dsp:txBody>
      <dsp:txXfrm>
        <a:off x="175847" y="663998"/>
        <a:ext cx="4212106" cy="1316283"/>
      </dsp:txXfrm>
    </dsp:sp>
    <dsp:sp modelId="{73E1857A-9FA7-489B-93EE-58C670C70A9E}">
      <dsp:nvSpPr>
        <dsp:cNvPr id="0" name=""/>
        <dsp:cNvSpPr/>
      </dsp:nvSpPr>
      <dsp:spPr>
        <a:xfrm>
          <a:off x="342" y="473869"/>
          <a:ext cx="921398" cy="138209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3B843A7-5950-4026-9774-D80CD2FB5260}">
      <dsp:nvSpPr>
        <dsp:cNvPr id="0" name=""/>
        <dsp:cNvSpPr/>
      </dsp:nvSpPr>
      <dsp:spPr>
        <a:xfrm>
          <a:off x="4764401" y="663998"/>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99060" rIns="99060" bIns="99060" numCol="1" spcCol="1270" anchor="ctr" anchorCtr="0">
          <a:noAutofit/>
        </a:bodyPr>
        <a:lstStyle/>
        <a:p>
          <a:pPr marL="0" lvl="0" indent="0" algn="l" defTabSz="1155700">
            <a:lnSpc>
              <a:spcPct val="90000"/>
            </a:lnSpc>
            <a:spcBef>
              <a:spcPct val="0"/>
            </a:spcBef>
            <a:spcAft>
              <a:spcPct val="35000"/>
            </a:spcAft>
            <a:buNone/>
          </a:pPr>
          <a:r>
            <a:rPr lang="de-AT" sz="2600" kern="1200" dirty="0">
              <a:solidFill>
                <a:sysClr val="windowText" lastClr="000000">
                  <a:hueOff val="0"/>
                  <a:satOff val="0"/>
                  <a:lumOff val="0"/>
                  <a:alphaOff val="0"/>
                </a:sysClr>
              </a:solidFill>
              <a:latin typeface="Calibri" panose="020F0502020204030204"/>
              <a:ea typeface="+mn-ea"/>
              <a:cs typeface="+mn-cs"/>
            </a:rPr>
            <a:t>Pierre,</a:t>
          </a:r>
          <a:r>
            <a:rPr lang="sl-SI" sz="2600" kern="1200" dirty="0">
              <a:solidFill>
                <a:sysClr val="windowText" lastClr="000000">
                  <a:hueOff val="0"/>
                  <a:satOff val="0"/>
                  <a:lumOff val="0"/>
                  <a:alphaOff val="0"/>
                </a:sysClr>
              </a:solidFill>
              <a:latin typeface="Calibri" panose="020F0502020204030204"/>
              <a:ea typeface="+mn-ea"/>
              <a:cs typeface="+mn-cs"/>
            </a:rPr>
            <a:t> Mitglied der Nationalversammlung</a:t>
          </a:r>
          <a:endParaRPr lang="el-GR" sz="2600" kern="1200" dirty="0">
            <a:solidFill>
              <a:sysClr val="windowText" lastClr="000000">
                <a:hueOff val="0"/>
                <a:satOff val="0"/>
                <a:lumOff val="0"/>
                <a:alphaOff val="0"/>
              </a:sysClr>
            </a:solidFill>
            <a:latin typeface="Calibri" panose="020F0502020204030204"/>
            <a:ea typeface="+mn-ea"/>
            <a:cs typeface="+mn-cs"/>
          </a:endParaRPr>
        </a:p>
      </dsp:txBody>
      <dsp:txXfrm>
        <a:off x="4764401" y="663998"/>
        <a:ext cx="4212106" cy="1316283"/>
      </dsp:txXfrm>
    </dsp:sp>
    <dsp:sp modelId="{A9E896D7-6C2C-4819-8D7D-C30154BCFCDF}">
      <dsp:nvSpPr>
        <dsp:cNvPr id="0" name=""/>
        <dsp:cNvSpPr/>
      </dsp:nvSpPr>
      <dsp:spPr>
        <a:xfrm>
          <a:off x="4588897" y="473869"/>
          <a:ext cx="921398" cy="1382097"/>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A7F63A5-DD06-4884-AEC0-DE23300A0286}">
      <dsp:nvSpPr>
        <dsp:cNvPr id="0" name=""/>
        <dsp:cNvSpPr/>
      </dsp:nvSpPr>
      <dsp:spPr>
        <a:xfrm>
          <a:off x="175847" y="2321053"/>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99060" rIns="99060" bIns="99060" numCol="1" spcCol="1270" anchor="ctr" anchorCtr="0">
          <a:noAutofit/>
        </a:bodyPr>
        <a:lstStyle/>
        <a:p>
          <a:pPr marL="0" lvl="0" indent="0" algn="l" defTabSz="1155700">
            <a:lnSpc>
              <a:spcPct val="90000"/>
            </a:lnSpc>
            <a:spcBef>
              <a:spcPct val="0"/>
            </a:spcBef>
            <a:spcAft>
              <a:spcPct val="35000"/>
            </a:spcAft>
            <a:buNone/>
          </a:pPr>
          <a:r>
            <a:rPr lang="de-AT" sz="2600" kern="1200" dirty="0">
              <a:solidFill>
                <a:sysClr val="windowText" lastClr="000000">
                  <a:hueOff val="0"/>
                  <a:satOff val="0"/>
                  <a:lumOff val="0"/>
                  <a:alphaOff val="0"/>
                </a:sysClr>
              </a:solidFill>
              <a:latin typeface="Calibri" panose="020F0502020204030204"/>
              <a:ea typeface="+mn-ea"/>
              <a:cs typeface="+mn-cs"/>
            </a:rPr>
            <a:t>Clément,</a:t>
          </a:r>
          <a:r>
            <a:rPr lang="sl-SI" sz="2600" kern="1200" dirty="0">
              <a:solidFill>
                <a:sysClr val="windowText" lastClr="000000">
                  <a:hueOff val="0"/>
                  <a:satOff val="0"/>
                  <a:lumOff val="0"/>
                  <a:alphaOff val="0"/>
                </a:sysClr>
              </a:solidFill>
              <a:latin typeface="Calibri" panose="020F0502020204030204"/>
              <a:ea typeface="+mn-ea"/>
              <a:cs typeface="+mn-cs"/>
            </a:rPr>
            <a:t> Soldat des Wachregiments</a:t>
          </a:r>
          <a:endParaRPr lang="el-GR" sz="2600" kern="1200" dirty="0">
            <a:solidFill>
              <a:sysClr val="windowText" lastClr="000000">
                <a:hueOff val="0"/>
                <a:satOff val="0"/>
                <a:lumOff val="0"/>
                <a:alphaOff val="0"/>
              </a:sysClr>
            </a:solidFill>
            <a:latin typeface="Calibri" panose="020F0502020204030204"/>
            <a:ea typeface="+mn-ea"/>
            <a:cs typeface="+mn-cs"/>
          </a:endParaRPr>
        </a:p>
      </dsp:txBody>
      <dsp:txXfrm>
        <a:off x="175847" y="2321053"/>
        <a:ext cx="4212106" cy="1316283"/>
      </dsp:txXfrm>
    </dsp:sp>
    <dsp:sp modelId="{67404936-96FB-4FE4-BE5F-70BD10FE6B49}">
      <dsp:nvSpPr>
        <dsp:cNvPr id="0" name=""/>
        <dsp:cNvSpPr/>
      </dsp:nvSpPr>
      <dsp:spPr>
        <a:xfrm flipH="1">
          <a:off x="342" y="2130923"/>
          <a:ext cx="921398" cy="1382097"/>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l="-36000" r="-36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8F9D9F9-B7AC-451A-B027-1139FD5900A2}">
      <dsp:nvSpPr>
        <dsp:cNvPr id="0" name=""/>
        <dsp:cNvSpPr/>
      </dsp:nvSpPr>
      <dsp:spPr>
        <a:xfrm>
          <a:off x="4764401" y="2321053"/>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99060" rIns="99060" bIns="99060" numCol="1" spcCol="1270" anchor="ctr" anchorCtr="0">
          <a:noAutofit/>
        </a:bodyPr>
        <a:lstStyle/>
        <a:p>
          <a:pPr marL="0" lvl="0" indent="0" algn="l" defTabSz="1155700">
            <a:lnSpc>
              <a:spcPct val="90000"/>
            </a:lnSpc>
            <a:spcBef>
              <a:spcPct val="0"/>
            </a:spcBef>
            <a:spcAft>
              <a:spcPts val="42"/>
            </a:spcAft>
            <a:buNone/>
          </a:pPr>
          <a:r>
            <a:rPr lang="de-AT" sz="2600" kern="1200" dirty="0">
              <a:solidFill>
                <a:sysClr val="windowText" lastClr="000000">
                  <a:hueOff val="0"/>
                  <a:satOff val="0"/>
                  <a:lumOff val="0"/>
                  <a:alphaOff val="0"/>
                </a:sysClr>
              </a:solidFill>
              <a:latin typeface="Calibri" panose="020F0502020204030204"/>
              <a:ea typeface="+mn-ea"/>
              <a:cs typeface="+mn-cs"/>
            </a:rPr>
            <a:t>Marie Antoinette,</a:t>
          </a:r>
          <a:r>
            <a:rPr lang="sl-SI" sz="2600" kern="1200" dirty="0">
              <a:solidFill>
                <a:sysClr val="windowText" lastClr="000000">
                  <a:hueOff val="0"/>
                  <a:satOff val="0"/>
                  <a:lumOff val="0"/>
                  <a:alphaOff val="0"/>
                </a:sysClr>
              </a:solidFill>
              <a:latin typeface="Calibri" panose="020F0502020204030204"/>
              <a:ea typeface="+mn-ea"/>
              <a:cs typeface="+mn-cs"/>
            </a:rPr>
            <a:t> Königin</a:t>
          </a:r>
        </a:p>
        <a:p>
          <a:pPr marL="0" lvl="0" indent="0" algn="l" defTabSz="1155700">
            <a:lnSpc>
              <a:spcPct val="90000"/>
            </a:lnSpc>
            <a:spcBef>
              <a:spcPct val="0"/>
            </a:spcBef>
            <a:spcAft>
              <a:spcPct val="35000"/>
            </a:spcAft>
            <a:buNone/>
          </a:pPr>
          <a:r>
            <a:rPr lang="sl-SI" sz="2600" kern="1200" dirty="0">
              <a:solidFill>
                <a:sysClr val="windowText" lastClr="000000">
                  <a:hueOff val="0"/>
                  <a:satOff val="0"/>
                  <a:lumOff val="0"/>
                  <a:alphaOff val="0"/>
                </a:sysClr>
              </a:solidFill>
              <a:latin typeface="Calibri" panose="020F0502020204030204"/>
              <a:ea typeface="+mn-ea"/>
              <a:cs typeface="+mn-cs"/>
            </a:rPr>
            <a:t>von Frankreich</a:t>
          </a:r>
          <a:endParaRPr lang="de-AT" sz="2600" kern="1200" dirty="0">
            <a:solidFill>
              <a:sysClr val="windowText" lastClr="000000">
                <a:hueOff val="0"/>
                <a:satOff val="0"/>
                <a:lumOff val="0"/>
                <a:alphaOff val="0"/>
              </a:sysClr>
            </a:solidFill>
            <a:latin typeface="Calibri" panose="020F0502020204030204"/>
            <a:ea typeface="+mn-ea"/>
            <a:cs typeface="+mn-cs"/>
          </a:endParaRPr>
        </a:p>
      </dsp:txBody>
      <dsp:txXfrm>
        <a:off x="4764401" y="2321053"/>
        <a:ext cx="4212106" cy="1316283"/>
      </dsp:txXfrm>
    </dsp:sp>
    <dsp:sp modelId="{3E462E21-A7CA-4A52-9F9F-FB9F620C30E1}">
      <dsp:nvSpPr>
        <dsp:cNvPr id="0" name=""/>
        <dsp:cNvSpPr/>
      </dsp:nvSpPr>
      <dsp:spPr>
        <a:xfrm flipH="1">
          <a:off x="4588897" y="2130923"/>
          <a:ext cx="921398" cy="1382097"/>
        </a:xfrm>
        <a:prstGeom prst="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de-DE" dirty="0"/>
          </a:p>
        </p:txBody>
      </p:sp>
      <p:sp>
        <p:nvSpPr>
          <p:cNvPr id="4" name="Θέση αριθμού διαφάνειας 3"/>
          <p:cNvSpPr>
            <a:spLocks noGrp="1"/>
          </p:cNvSpPr>
          <p:nvPr>
            <p:ph type="sldNum" sz="quarter" idx="10"/>
          </p:nvPr>
        </p:nvSpPr>
        <p:spPr/>
        <p:txBody>
          <a:bodyPr/>
          <a:lstStyle/>
          <a:p>
            <a:fld id="{1C97DEEB-8577-41FC-AEC4-435E7137C480}" type="slidenum">
              <a:rPr lang="el-GR" smtClean="0"/>
              <a:t>25</a:t>
            </a:fld>
            <a:endParaRPr lang="el-GR"/>
          </a:p>
        </p:txBody>
      </p:sp>
    </p:spTree>
    <p:extLst>
      <p:ext uri="{BB962C8B-B14F-4D97-AF65-F5344CB8AC3E}">
        <p14:creationId xmlns:p14="http://schemas.microsoft.com/office/powerpoint/2010/main" val="3912064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1 - Brot für Paris!</a:t>
            </a: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1 - Brot für Paris!</a:t>
            </a: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1 - Brot für Paris!</a:t>
            </a:r>
          </a:p>
        </p:txBody>
      </p:sp>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de-DE"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Wie die Geschichte weitergeht</a:t>
            </a:r>
            <a:endPar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TextBox 9">
            <a:extLst>
              <a:ext uri="{FF2B5EF4-FFF2-40B4-BE49-F238E27FC236}">
                <a16:creationId xmlns:a16="http://schemas.microsoft.com/office/drawing/2014/main" id="{E2F89DE5-218D-40A4-B959-C9135A45C060}"/>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de-DE" b="0" noProof="0" dirty="0">
                <a:solidFill>
                  <a:srgbClr val="1A7EBA"/>
                </a:solidFill>
                <a:effectLst/>
                <a:latin typeface="+mj-lt"/>
              </a:rPr>
              <a:t>Episode 1 - Brot für Paris!</a:t>
            </a: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6.png"/><Relationship Id="rId3" Type="http://schemas.openxmlformats.org/officeDocument/2006/relationships/image" Target="../media/image34.jpeg"/><Relationship Id="rId7" Type="http://schemas.openxmlformats.org/officeDocument/2006/relationships/image" Target="../media/image19.jpeg"/><Relationship Id="rId12"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jpeg"/><Relationship Id="rId14" Type="http://schemas.openxmlformats.org/officeDocument/2006/relationships/image" Target="../media/image17.svg"/></Relationships>
</file>

<file path=ppt/slides/_rels/slide2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44.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de-DE" sz="4400" dirty="0">
                <a:solidFill>
                  <a:schemeClr val="bg1"/>
                </a:solidFill>
                <a:effectLst>
                  <a:outerShdw blurRad="38100" dist="38100" dir="2700000" algn="tl">
                    <a:srgbClr val="000000">
                      <a:alpha val="43137"/>
                    </a:srgbClr>
                  </a:outerShdw>
                </a:effectLst>
              </a:rPr>
              <a:t>Lernen wir aus der Geschichte ...</a:t>
            </a:r>
            <a:br>
              <a:rPr lang="de-DE" sz="4400" dirty="0">
                <a:solidFill>
                  <a:schemeClr val="bg1"/>
                </a:solidFill>
                <a:effectLst>
                  <a:outerShdw blurRad="38100" dist="38100" dir="2700000" algn="tl">
                    <a:srgbClr val="000000">
                      <a:alpha val="43137"/>
                    </a:srgbClr>
                  </a:outerShdw>
                </a:effectLst>
              </a:rPr>
            </a:br>
            <a:br>
              <a:rPr lang="de-DE" sz="2800" dirty="0">
                <a:solidFill>
                  <a:schemeClr val="bg1"/>
                </a:solidFill>
                <a:effectLst>
                  <a:outerShdw blurRad="38100" dist="38100" dir="2700000" algn="tl">
                    <a:srgbClr val="000000">
                      <a:alpha val="43137"/>
                    </a:srgbClr>
                  </a:outerShdw>
                </a:effectLst>
              </a:rPr>
            </a:br>
            <a:r>
              <a:rPr lang="de-DE" sz="2800" dirty="0">
                <a:solidFill>
                  <a:schemeClr val="bg1"/>
                </a:solidFill>
                <a:effectLst>
                  <a:outerShdw blurRad="38100" dist="38100" dir="2700000" algn="tl">
                    <a:srgbClr val="000000">
                      <a:alpha val="43137"/>
                    </a:srgbClr>
                  </a:outerShdw>
                </a:effectLst>
              </a:rPr>
              <a:t>Episode 1</a:t>
            </a: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5611778" y="3343026"/>
            <a:ext cx="4815797" cy="1655762"/>
          </a:xfrm>
        </p:spPr>
        <p:txBody>
          <a:bodyPr>
            <a:normAutofit/>
          </a:bodyPr>
          <a:lstStyle/>
          <a:p>
            <a:r>
              <a:rPr lang="de-DE" sz="4800" b="1" dirty="0">
                <a:solidFill>
                  <a:srgbClr val="FBE82A"/>
                </a:solidFill>
                <a:effectLst>
                  <a:outerShdw blurRad="38100" dist="38100" dir="2700000" algn="tl">
                    <a:srgbClr val="000000">
                      <a:alpha val="43137"/>
                    </a:srgbClr>
                  </a:outerShdw>
                </a:effectLst>
              </a:rPr>
              <a:t>Brot für Paris!</a:t>
            </a:r>
            <a:endParaRPr lang="de-DE"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de-DE" sz="900" dirty="0">
                <a:solidFill>
                  <a:schemeClr val="bg1">
                    <a:lumMod val="50000"/>
                  </a:schemeClr>
                </a:solidFill>
              </a:rPr>
              <a:t>Dieses Projekt wurde mit Unterstützung der Europäischen Kommission finanziert. Die Verantwortung für den Inhalt dieser Veröffentlichung trägt allein der Verfasser; die Kommission haftet nicht für die weitere Verwendung der darin enthaltenen Angaben.</a:t>
            </a: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pic>
        <p:nvPicPr>
          <p:cNvPr id="1026"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329936"/>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8CFCEEB-AC9E-81EA-EC42-CF181D701E4D}"/>
              </a:ext>
            </a:extLst>
          </p:cNvPr>
          <p:cNvSpPr txBox="1"/>
          <p:nvPr/>
        </p:nvSpPr>
        <p:spPr>
          <a:xfrm>
            <a:off x="3068359" y="4185686"/>
            <a:ext cx="6763264" cy="1564724"/>
          </a:xfrm>
          <a:prstGeom prst="rect">
            <a:avLst/>
          </a:prstGeom>
          <a:noFill/>
        </p:spPr>
        <p:txBody>
          <a:bodyPr wrap="square">
            <a:spAutoFit/>
          </a:bodyPr>
          <a:lstStyle/>
          <a:p>
            <a:pPr algn="r">
              <a:lnSpc>
                <a:spcPct val="120000"/>
              </a:lnSpc>
              <a:spcBef>
                <a:spcPts val="600"/>
              </a:spcBef>
              <a:spcAft>
                <a:spcPts val="600"/>
              </a:spcAft>
            </a:pPr>
            <a:r>
              <a:rPr lang="de-DE" sz="18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Autoren</a:t>
            </a:r>
            <a:br>
              <a:rPr lang="en-GB" sz="1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de-DE" sz="18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Susanne Linde, Klaus Linde-Leimer</a:t>
            </a:r>
          </a:p>
          <a:p>
            <a:pPr algn="r">
              <a:lnSpc>
                <a:spcPct val="120000"/>
              </a:lnSpc>
              <a:spcBef>
                <a:spcPts val="600"/>
              </a:spcBef>
              <a:spcAft>
                <a:spcPts val="600"/>
              </a:spcAft>
            </a:pPr>
            <a:r>
              <a:rPr lang="de-DE" sz="14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Layout</a:t>
            </a:r>
          </a:p>
          <a:p>
            <a:pPr algn="r">
              <a:lnSpc>
                <a:spcPct val="120000"/>
              </a:lnSpc>
              <a:spcBef>
                <a:spcPts val="600"/>
              </a:spcBef>
              <a:spcAft>
                <a:spcPts val="600"/>
              </a:spcAft>
            </a:pPr>
            <a:r>
              <a:rPr lang="de-DE" sz="14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Greek </a:t>
            </a:r>
            <a:r>
              <a:rPr lang="de-DE" sz="14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Universities</a:t>
            </a:r>
            <a:r>
              <a:rPr lang="de-DE" sz="14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Network (</a:t>
            </a:r>
            <a:r>
              <a:rPr lang="de-DE" sz="1400" dirty="0" err="1">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Gunet</a:t>
            </a:r>
            <a:r>
              <a:rPr lang="de-DE" sz="1400"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p:txBody>
      </p:sp>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de-DE" dirty="0"/>
              <a:t>Wie du mit diesem Heft arbeiten kannst  </a:t>
            </a:r>
            <a:r>
              <a:rPr lang="de-DE" sz="3200" dirty="0"/>
              <a:t> (3)</a:t>
            </a:r>
            <a:endParaRPr lang="de-DE"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fontScale="85000" lnSpcReduction="20000"/>
          </a:bodyPr>
          <a:lstStyle/>
          <a:p>
            <a:pPr algn="just">
              <a:lnSpc>
                <a:spcPct val="130000"/>
              </a:lnSpc>
              <a:tabLst>
                <a:tab pos="4380865" algn="l"/>
                <a:tab pos="4830445" algn="l"/>
              </a:tabLst>
            </a:pPr>
            <a:r>
              <a:rPr lang="de-DE" dirty="0">
                <a:latin typeface="Calibri" panose="020F0502020204030204" pitchFamily="34" charset="0"/>
                <a:ea typeface="MyriadPro-Regular"/>
                <a:cs typeface="Arial" panose="020B0604020202020204" pitchFamily="34" charset="0"/>
              </a:rPr>
              <a:t>Natürlich wirst du auch erfahren, </a:t>
            </a:r>
            <a:r>
              <a:rPr lang="de-DE" b="1" dirty="0">
                <a:latin typeface="Calibri" panose="020F0502020204030204" pitchFamily="34" charset="0"/>
                <a:ea typeface="MyriadPro-Regular"/>
                <a:cs typeface="Arial" panose="020B0604020202020204" pitchFamily="34" charset="0"/>
              </a:rPr>
              <a:t>wie die Geschichte </a:t>
            </a:r>
            <a:r>
              <a:rPr lang="de-DE" dirty="0">
                <a:latin typeface="Calibri" panose="020F0502020204030204" pitchFamily="34" charset="0"/>
                <a:ea typeface="MyriadPro-Regular"/>
                <a:cs typeface="Arial" panose="020B0604020202020204" pitchFamily="34" charset="0"/>
              </a:rPr>
              <a:t>laut den historischen Berichten </a:t>
            </a:r>
            <a:r>
              <a:rPr lang="de-DE" b="1" dirty="0">
                <a:latin typeface="Calibri" panose="020F0502020204030204" pitchFamily="34" charset="0"/>
                <a:ea typeface="MyriadPro-Regular"/>
                <a:cs typeface="Arial" panose="020B0604020202020204" pitchFamily="34" charset="0"/>
              </a:rPr>
              <a:t>weitergegangen ist</a:t>
            </a:r>
            <a:r>
              <a:rPr lang="de-DE" dirty="0">
                <a:latin typeface="Calibri" panose="020F0502020204030204" pitchFamily="34" charset="0"/>
                <a:ea typeface="MyriadPro-Regular"/>
                <a:cs typeface="Arial" panose="020B0604020202020204" pitchFamily="34" charset="0"/>
              </a:rPr>
              <a:t>, aber dafür bitten wir dich um etwas Geduld. </a:t>
            </a:r>
          </a:p>
          <a:p>
            <a:pPr algn="just">
              <a:lnSpc>
                <a:spcPct val="130000"/>
              </a:lnSpc>
              <a:tabLst>
                <a:tab pos="4380865" algn="l"/>
                <a:tab pos="4830445" algn="l"/>
              </a:tabLst>
            </a:pPr>
            <a:r>
              <a:rPr lang="de-DE" dirty="0">
                <a:latin typeface="Calibri" panose="020F0502020204030204" pitchFamily="34" charset="0"/>
                <a:ea typeface="MyriadPro-Regular"/>
                <a:cs typeface="Arial" panose="020B0604020202020204" pitchFamily="34" charset="0"/>
              </a:rPr>
              <a:t>Schließlich würde es doch nur halb so viel Spaß machen, wenn du bereits alles im Vorhinein weißt. </a:t>
            </a:r>
          </a:p>
          <a:p>
            <a:pPr algn="just">
              <a:lnSpc>
                <a:spcPct val="130000"/>
              </a:lnSpc>
              <a:tabLst>
                <a:tab pos="4380865" algn="l"/>
                <a:tab pos="4830445" algn="l"/>
              </a:tabLst>
            </a:pPr>
            <a:r>
              <a:rPr lang="de-DE" dirty="0">
                <a:latin typeface="Calibri" panose="020F0502020204030204" pitchFamily="34" charset="0"/>
                <a:ea typeface="MyriadPro-Regular"/>
                <a:cs typeface="Arial" panose="020B0604020202020204" pitchFamily="34" charset="0"/>
              </a:rPr>
              <a:t>Gehe stattdessen zum zweiten Teil dieses Heftes, </a:t>
            </a:r>
          </a:p>
          <a:p>
            <a:pPr lvl="1" algn="just">
              <a:lnSpc>
                <a:spcPct val="130000"/>
              </a:lnSpc>
              <a:tabLst>
                <a:tab pos="4380865" algn="l"/>
                <a:tab pos="4830445" algn="l"/>
              </a:tabLst>
            </a:pPr>
            <a:r>
              <a:rPr lang="de-DE" b="1" dirty="0">
                <a:latin typeface="Calibri" panose="020F0502020204030204" pitchFamily="34" charset="0"/>
                <a:ea typeface="MyriadPro-Regular"/>
                <a:cs typeface="Arial" panose="020B0604020202020204" pitchFamily="34" charset="0"/>
              </a:rPr>
              <a:t>schlüpfe in die Rolle der von dir gewählten Person und erlebe die Geschichte aus ihrer Sicht. </a:t>
            </a:r>
          </a:p>
          <a:p>
            <a:pPr algn="ctr">
              <a:lnSpc>
                <a:spcPct val="130000"/>
              </a:lnSpc>
              <a:buFont typeface="Calibri" panose="020F0502020204030204" pitchFamily="34" charset="0"/>
              <a:buChar char="₋"/>
              <a:tabLst>
                <a:tab pos="4380865" algn="l"/>
                <a:tab pos="4830445" algn="l"/>
              </a:tabLst>
            </a:pPr>
            <a:r>
              <a:rPr lang="de-DE" i="1" dirty="0">
                <a:latin typeface="Calibri" panose="020F0502020204030204" pitchFamily="34" charset="0"/>
                <a:ea typeface="MyriadPro-Regular"/>
                <a:cs typeface="Arial" panose="020B0604020202020204" pitchFamily="34" charset="0"/>
              </a:rPr>
              <a:t>Was beschäftigt dich, wenn du in dieser Rolle bist</a:t>
            </a:r>
            <a:r>
              <a:rPr lang="de-DE" i="1" dirty="0">
                <a:effectLst/>
                <a:latin typeface="Calibri" panose="020F0502020204030204" pitchFamily="34" charset="0"/>
                <a:ea typeface="MyriadPro-Regular"/>
                <a:cs typeface="Arial" panose="020B0604020202020204" pitchFamily="34" charset="0"/>
              </a:rPr>
              <a:t>? </a:t>
            </a:r>
          </a:p>
          <a:p>
            <a:pPr algn="ctr">
              <a:lnSpc>
                <a:spcPct val="130000"/>
              </a:lnSpc>
              <a:buFont typeface="Calibri" panose="020F0502020204030204" pitchFamily="34" charset="0"/>
              <a:buChar char="₋"/>
              <a:tabLst>
                <a:tab pos="4380865" algn="l"/>
                <a:tab pos="4830445" algn="l"/>
              </a:tabLst>
            </a:pPr>
            <a:r>
              <a:rPr lang="de-DE" i="1" dirty="0">
                <a:latin typeface="Calibri" panose="020F0502020204030204" pitchFamily="34" charset="0"/>
                <a:ea typeface="MyriadPro-Regular"/>
                <a:cs typeface="Arial" panose="020B0604020202020204" pitchFamily="34" charset="0"/>
              </a:rPr>
              <a:t>Wie würdest du handeln</a:t>
            </a:r>
            <a:r>
              <a:rPr lang="de-DE" i="1" dirty="0">
                <a:effectLst/>
                <a:latin typeface="Calibri" panose="020F0502020204030204" pitchFamily="34" charset="0"/>
                <a:ea typeface="MyriadPro-Regular"/>
                <a:cs typeface="Arial" panose="020B0604020202020204" pitchFamily="34" charset="0"/>
              </a:rPr>
              <a:t>?</a:t>
            </a:r>
            <a:endParaRPr lang="de-DE" sz="3600" dirty="0"/>
          </a:p>
        </p:txBody>
      </p:sp>
    </p:spTree>
    <p:extLst>
      <p:ext uri="{BB962C8B-B14F-4D97-AF65-F5344CB8AC3E}">
        <p14:creationId xmlns:p14="http://schemas.microsoft.com/office/powerpoint/2010/main" val="29011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de-DE" dirty="0"/>
              <a:t>Wie du mit diesem Heft arbeiten kannst  </a:t>
            </a:r>
            <a:r>
              <a:rPr lang="de-DE" sz="3200" dirty="0"/>
              <a:t> (4)</a:t>
            </a:r>
            <a:endParaRPr lang="de-DE"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Folge den </a:t>
            </a:r>
            <a:r>
              <a:rPr lang="de-DE" sz="2400" b="1" dirty="0">
                <a:latin typeface="Calibri" panose="020F0502020204030204" pitchFamily="34" charset="0"/>
                <a:ea typeface="MyriadPro-Regular"/>
                <a:cs typeface="Arial" panose="020B0604020202020204" pitchFamily="34" charset="0"/>
              </a:rPr>
              <a:t>einzelnen Schritten </a:t>
            </a:r>
            <a:r>
              <a:rPr lang="de-DE" sz="2400" dirty="0">
                <a:latin typeface="Calibri" panose="020F0502020204030204" pitchFamily="34" charset="0"/>
                <a:ea typeface="MyriadPro-Regular"/>
                <a:cs typeface="Arial" panose="020B0604020202020204" pitchFamily="34" charset="0"/>
              </a:rPr>
              <a:t>und sieh dir erst ganz zum Schluss an, wie die Geschichte tatsächlich weiter gegangen ist. </a:t>
            </a:r>
          </a:p>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Wenn du mehr darüber wissen willst, frage deine Lehrerin oder deinen Lehrer für Geschichte, sie oder er freut sich sicher über dein Interesse und erzählt dir sicher gerne mehr darüber.</a:t>
            </a:r>
          </a:p>
        </p:txBody>
      </p:sp>
    </p:spTree>
    <p:extLst>
      <p:ext uri="{BB962C8B-B14F-4D97-AF65-F5344CB8AC3E}">
        <p14:creationId xmlns:p14="http://schemas.microsoft.com/office/powerpoint/2010/main" val="333303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de-DE" sz="5400" dirty="0">
                <a:solidFill>
                  <a:srgbClr val="FBE82A"/>
                </a:solidFill>
                <a:effectLst>
                  <a:outerShdw blurRad="38100" dist="38100" dir="2700000" algn="tl">
                    <a:srgbClr val="000000">
                      <a:alpha val="43137"/>
                    </a:srgbClr>
                  </a:outerShdw>
                </a:effectLst>
              </a:rPr>
              <a:t>Die einzelnen Schritte</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noFill/>
        </p:spPr>
        <p:txBody>
          <a:bodyPr/>
          <a:lstStyle/>
          <a:p>
            <a:r>
              <a:rPr lang="de-DE" sz="2000" b="1" dirty="0">
                <a:latin typeface="Calibri" panose="020F0502020204030204" pitchFamily="34" charset="0"/>
                <a:ea typeface="MyriadPro-Regular"/>
                <a:cs typeface="Arial" panose="020B0604020202020204" pitchFamily="34" charset="0"/>
              </a:rPr>
              <a:t>Lies dir </a:t>
            </a:r>
            <a:endParaRPr lang="de-DE" sz="2000" b="1" dirty="0">
              <a:effectLst/>
              <a:latin typeface="Calibri" panose="020F0502020204030204" pitchFamily="34" charset="0"/>
              <a:ea typeface="MyriadPro-Regular"/>
              <a:cs typeface="Arial" panose="020B0604020202020204" pitchFamily="34" charset="0"/>
            </a:endParaRPr>
          </a:p>
          <a:p>
            <a:pPr lvl="1"/>
            <a:r>
              <a:rPr lang="de-DE" sz="2000" dirty="0">
                <a:latin typeface="Calibri" panose="020F0502020204030204" pitchFamily="34" charset="0"/>
                <a:ea typeface="MyriadPro-Regular"/>
                <a:cs typeface="Arial" panose="020B0604020202020204" pitchFamily="34" charset="0"/>
              </a:rPr>
              <a:t>die Beschreibung der Episode </a:t>
            </a:r>
            <a:endParaRPr lang="de-DE" sz="2000" dirty="0">
              <a:effectLst/>
              <a:latin typeface="Calibri" panose="020F0502020204030204" pitchFamily="34" charset="0"/>
              <a:ea typeface="MyriadPro-Regular"/>
              <a:cs typeface="Arial" panose="020B0604020202020204" pitchFamily="34" charset="0"/>
            </a:endParaRPr>
          </a:p>
          <a:p>
            <a:pPr lvl="1"/>
            <a:r>
              <a:rPr lang="de-DE" sz="2000" dirty="0">
                <a:latin typeface="Calibri" panose="020F0502020204030204" pitchFamily="34" charset="0"/>
                <a:ea typeface="MyriadPro-Regular"/>
                <a:cs typeface="Arial" panose="020B0604020202020204" pitchFamily="34" charset="0"/>
              </a:rPr>
              <a:t>und der Situation genau durch</a:t>
            </a:r>
            <a:r>
              <a:rPr lang="de-DE" sz="2000" dirty="0">
                <a:effectLst/>
                <a:latin typeface="Calibri" panose="020F0502020204030204" pitchFamily="34" charset="0"/>
                <a:ea typeface="MyriadPro-Regular"/>
                <a:cs typeface="Arial" panose="020B0604020202020204" pitchFamily="34" charset="0"/>
              </a:rPr>
              <a:t>. </a:t>
            </a:r>
          </a:p>
          <a:p>
            <a:endParaRPr lang="de-DE" sz="2000" dirty="0">
              <a:effectLst/>
              <a:latin typeface="Calibri" panose="020F0502020204030204" pitchFamily="34" charset="0"/>
              <a:ea typeface="MyriadPro-Regular"/>
              <a:cs typeface="Arial" panose="020B0604020202020204" pitchFamily="34" charset="0"/>
            </a:endParaRPr>
          </a:p>
          <a:p>
            <a:r>
              <a:rPr lang="de-DE" sz="2000" dirty="0">
                <a:latin typeface="Calibri" panose="020F0502020204030204" pitchFamily="34" charset="0"/>
                <a:ea typeface="MyriadPro-Regular"/>
                <a:cs typeface="Arial" panose="020B0604020202020204" pitchFamily="34" charset="0"/>
              </a:rPr>
              <a:t>Zögere nicht, deine Lehrerin oder deinen Lehrer zu fragen, wenn du dich nicht auskennst oder weitere Verständnisfragen hast. Du kannst auch im Internet weiter recherchieren, wenn dich ein Thema besonders interessiert</a:t>
            </a:r>
            <a:r>
              <a:rPr lang="de-DE" sz="1800" dirty="0">
                <a:effectLst/>
                <a:latin typeface="Calibri" panose="020F0502020204030204" pitchFamily="34" charset="0"/>
                <a:ea typeface="MyriadPro-Regular"/>
                <a:cs typeface="Arial" panose="020B0604020202020204" pitchFamily="34" charset="0"/>
              </a:rPr>
              <a:t>.</a:t>
            </a:r>
          </a:p>
          <a:p>
            <a:endParaRPr lang="de-DE" dirty="0"/>
          </a:p>
          <a:p>
            <a:endParaRPr lang="de-DE" dirty="0"/>
          </a:p>
        </p:txBody>
      </p:sp>
      <p:pic>
        <p:nvPicPr>
          <p:cNvPr id="17" name="Grafik 617" descr="Aquarell, Pinselstrich, Farbe, Abstrakt, Textur, Bürste">
            <a:extLst>
              <a:ext uri="{FF2B5EF4-FFF2-40B4-BE49-F238E27FC236}">
                <a16:creationId xmlns:a16="http://schemas.microsoft.com/office/drawing/2014/main" id="{E97302DC-4596-418E-83EB-639DC251654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de-DE" dirty="0"/>
              <a:t>Schritt 1: </a:t>
            </a:r>
            <a:r>
              <a:rPr lang="de-DE" b="0" dirty="0"/>
              <a:t>Mach dich mit der Situation vertraut</a:t>
            </a:r>
          </a:p>
        </p:txBody>
      </p:sp>
      <p:sp>
        <p:nvSpPr>
          <p:cNvPr id="8" name="pop-up" descr="Click here for pop up information.">
            <a:extLst>
              <a:ext uri="{FF2B5EF4-FFF2-40B4-BE49-F238E27FC236}">
                <a16:creationId xmlns:a16="http://schemas.microsoft.com/office/drawing/2014/main" id="{E719C528-810B-43F1-89C4-12ECABA414C9}"/>
              </a:ext>
            </a:extLst>
          </p:cNvPr>
          <p:cNvSpPr/>
          <p:nvPr/>
        </p:nvSpPr>
        <p:spPr>
          <a:xfrm>
            <a:off x="3405334" y="1850408"/>
            <a:ext cx="9609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A </a:t>
            </a: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
        <p:nvSpPr>
          <p:cNvPr id="14" name="pop-up" descr="Click here for pop up information.">
            <a:extLst>
              <a:ext uri="{FF2B5EF4-FFF2-40B4-BE49-F238E27FC236}">
                <a16:creationId xmlns:a16="http://schemas.microsoft.com/office/drawing/2014/main" id="{E6EC443E-A544-4E84-8993-864C95E30DA7}"/>
              </a:ext>
            </a:extLst>
          </p:cNvPr>
          <p:cNvSpPr/>
          <p:nvPr/>
        </p:nvSpPr>
        <p:spPr>
          <a:xfrm>
            <a:off x="4782836" y="1882508"/>
            <a:ext cx="9609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B </a:t>
            </a:r>
          </a:p>
        </p:txBody>
      </p:sp>
      <p:pic>
        <p:nvPicPr>
          <p:cNvPr id="4" name="Episode-1-What-DE">
            <a:hlinkClick r:id="" action="ppaction://media"/>
            <a:extLst>
              <a:ext uri="{FF2B5EF4-FFF2-40B4-BE49-F238E27FC236}">
                <a16:creationId xmlns:a16="http://schemas.microsoft.com/office/drawing/2014/main" id="{05DB69D2-EB8A-8A50-7819-0DC9D7D943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01870" y="1641757"/>
            <a:ext cx="2613837" cy="2613837"/>
          </a:xfrm>
          <a:prstGeom prst="rect">
            <a:avLst/>
          </a:prstGeom>
        </p:spPr>
      </p:pic>
      <p:sp>
        <p:nvSpPr>
          <p:cNvPr id="13" name="TextBox 12">
            <a:extLst>
              <a:ext uri="{FF2B5EF4-FFF2-40B4-BE49-F238E27FC236}">
                <a16:creationId xmlns:a16="http://schemas.microsoft.com/office/drawing/2014/main" id="{F1F900D5-91E3-45AD-8947-EEB3E21EF196}"/>
              </a:ext>
            </a:extLst>
          </p:cNvPr>
          <p:cNvSpPr txBox="1"/>
          <p:nvPr/>
        </p:nvSpPr>
        <p:spPr>
          <a:xfrm>
            <a:off x="214651" y="2307126"/>
            <a:ext cx="11574437" cy="4031873"/>
          </a:xfrm>
          <a:custGeom>
            <a:avLst/>
            <a:gdLst>
              <a:gd name="connsiteX0" fmla="*/ 0 w 11574437"/>
              <a:gd name="connsiteY0" fmla="*/ 0 h 4031873"/>
              <a:gd name="connsiteX1" fmla="*/ 347233 w 11574437"/>
              <a:gd name="connsiteY1" fmla="*/ 0 h 4031873"/>
              <a:gd name="connsiteX2" fmla="*/ 1041699 w 11574437"/>
              <a:gd name="connsiteY2" fmla="*/ 0 h 4031873"/>
              <a:gd name="connsiteX3" fmla="*/ 1388932 w 11574437"/>
              <a:gd name="connsiteY3" fmla="*/ 0 h 4031873"/>
              <a:gd name="connsiteX4" fmla="*/ 1851910 w 11574437"/>
              <a:gd name="connsiteY4" fmla="*/ 0 h 4031873"/>
              <a:gd name="connsiteX5" fmla="*/ 2430632 w 11574437"/>
              <a:gd name="connsiteY5" fmla="*/ 0 h 4031873"/>
              <a:gd name="connsiteX6" fmla="*/ 3009354 w 11574437"/>
              <a:gd name="connsiteY6" fmla="*/ 0 h 4031873"/>
              <a:gd name="connsiteX7" fmla="*/ 3240842 w 11574437"/>
              <a:gd name="connsiteY7" fmla="*/ 0 h 4031873"/>
              <a:gd name="connsiteX8" fmla="*/ 3472331 w 11574437"/>
              <a:gd name="connsiteY8" fmla="*/ 0 h 4031873"/>
              <a:gd name="connsiteX9" fmla="*/ 4166797 w 11574437"/>
              <a:gd name="connsiteY9" fmla="*/ 0 h 4031873"/>
              <a:gd name="connsiteX10" fmla="*/ 4745519 w 11574437"/>
              <a:gd name="connsiteY10" fmla="*/ 0 h 4031873"/>
              <a:gd name="connsiteX11" fmla="*/ 4977008 w 11574437"/>
              <a:gd name="connsiteY11" fmla="*/ 0 h 4031873"/>
              <a:gd name="connsiteX12" fmla="*/ 5208497 w 11574437"/>
              <a:gd name="connsiteY12" fmla="*/ 0 h 4031873"/>
              <a:gd name="connsiteX13" fmla="*/ 5439985 w 11574437"/>
              <a:gd name="connsiteY13" fmla="*/ 0 h 4031873"/>
              <a:gd name="connsiteX14" fmla="*/ 5787219 w 11574437"/>
              <a:gd name="connsiteY14" fmla="*/ 0 h 4031873"/>
              <a:gd name="connsiteX15" fmla="*/ 6481685 w 11574437"/>
              <a:gd name="connsiteY15" fmla="*/ 0 h 4031873"/>
              <a:gd name="connsiteX16" fmla="*/ 7060407 w 11574437"/>
              <a:gd name="connsiteY16" fmla="*/ 0 h 4031873"/>
              <a:gd name="connsiteX17" fmla="*/ 7754873 w 11574437"/>
              <a:gd name="connsiteY17" fmla="*/ 0 h 4031873"/>
              <a:gd name="connsiteX18" fmla="*/ 7986362 w 11574437"/>
              <a:gd name="connsiteY18" fmla="*/ 0 h 4031873"/>
              <a:gd name="connsiteX19" fmla="*/ 8217850 w 11574437"/>
              <a:gd name="connsiteY19" fmla="*/ 0 h 4031873"/>
              <a:gd name="connsiteX20" fmla="*/ 8449339 w 11574437"/>
              <a:gd name="connsiteY20" fmla="*/ 0 h 4031873"/>
              <a:gd name="connsiteX21" fmla="*/ 9028061 w 11574437"/>
              <a:gd name="connsiteY21" fmla="*/ 0 h 4031873"/>
              <a:gd name="connsiteX22" fmla="*/ 9606783 w 11574437"/>
              <a:gd name="connsiteY22" fmla="*/ 0 h 4031873"/>
              <a:gd name="connsiteX23" fmla="*/ 9838271 w 11574437"/>
              <a:gd name="connsiteY23" fmla="*/ 0 h 4031873"/>
              <a:gd name="connsiteX24" fmla="*/ 10532738 w 11574437"/>
              <a:gd name="connsiteY24" fmla="*/ 0 h 4031873"/>
              <a:gd name="connsiteX25" fmla="*/ 10995715 w 11574437"/>
              <a:gd name="connsiteY25" fmla="*/ 0 h 4031873"/>
              <a:gd name="connsiteX26" fmla="*/ 11574437 w 11574437"/>
              <a:gd name="connsiteY26" fmla="*/ 0 h 4031873"/>
              <a:gd name="connsiteX27" fmla="*/ 11574437 w 11574437"/>
              <a:gd name="connsiteY27" fmla="*/ 575982 h 4031873"/>
              <a:gd name="connsiteX28" fmla="*/ 11574437 w 11574437"/>
              <a:gd name="connsiteY28" fmla="*/ 1071326 h 4031873"/>
              <a:gd name="connsiteX29" fmla="*/ 11574437 w 11574437"/>
              <a:gd name="connsiteY29" fmla="*/ 1566671 h 4031873"/>
              <a:gd name="connsiteX30" fmla="*/ 11574437 w 11574437"/>
              <a:gd name="connsiteY30" fmla="*/ 2021696 h 4031873"/>
              <a:gd name="connsiteX31" fmla="*/ 11574437 w 11574437"/>
              <a:gd name="connsiteY31" fmla="*/ 2678316 h 4031873"/>
              <a:gd name="connsiteX32" fmla="*/ 11574437 w 11574437"/>
              <a:gd name="connsiteY32" fmla="*/ 3213979 h 4031873"/>
              <a:gd name="connsiteX33" fmla="*/ 11574437 w 11574437"/>
              <a:gd name="connsiteY33" fmla="*/ 4031873 h 4031873"/>
              <a:gd name="connsiteX34" fmla="*/ 11227204 w 11574437"/>
              <a:gd name="connsiteY34" fmla="*/ 4031873 h 4031873"/>
              <a:gd name="connsiteX35" fmla="*/ 10532738 w 11574437"/>
              <a:gd name="connsiteY35" fmla="*/ 4031873 h 4031873"/>
              <a:gd name="connsiteX36" fmla="*/ 10185505 w 11574437"/>
              <a:gd name="connsiteY36" fmla="*/ 4031873 h 4031873"/>
              <a:gd name="connsiteX37" fmla="*/ 9606783 w 11574437"/>
              <a:gd name="connsiteY37" fmla="*/ 4031873 h 4031873"/>
              <a:gd name="connsiteX38" fmla="*/ 9028061 w 11574437"/>
              <a:gd name="connsiteY38" fmla="*/ 4031873 h 4031873"/>
              <a:gd name="connsiteX39" fmla="*/ 8796572 w 11574437"/>
              <a:gd name="connsiteY39" fmla="*/ 4031873 h 4031873"/>
              <a:gd name="connsiteX40" fmla="*/ 8333595 w 11574437"/>
              <a:gd name="connsiteY40" fmla="*/ 4031873 h 4031873"/>
              <a:gd name="connsiteX41" fmla="*/ 7639128 w 11574437"/>
              <a:gd name="connsiteY41" fmla="*/ 4031873 h 4031873"/>
              <a:gd name="connsiteX42" fmla="*/ 6944662 w 11574437"/>
              <a:gd name="connsiteY42" fmla="*/ 4031873 h 4031873"/>
              <a:gd name="connsiteX43" fmla="*/ 6713173 w 11574437"/>
              <a:gd name="connsiteY43" fmla="*/ 4031873 h 4031873"/>
              <a:gd name="connsiteX44" fmla="*/ 6365940 w 11574437"/>
              <a:gd name="connsiteY44" fmla="*/ 4031873 h 4031873"/>
              <a:gd name="connsiteX45" fmla="*/ 5787218 w 11574437"/>
              <a:gd name="connsiteY45" fmla="*/ 4031873 h 4031873"/>
              <a:gd name="connsiteX46" fmla="*/ 5555730 w 11574437"/>
              <a:gd name="connsiteY46" fmla="*/ 4031873 h 4031873"/>
              <a:gd name="connsiteX47" fmla="*/ 4977008 w 11574437"/>
              <a:gd name="connsiteY47" fmla="*/ 4031873 h 4031873"/>
              <a:gd name="connsiteX48" fmla="*/ 4398286 w 11574437"/>
              <a:gd name="connsiteY48" fmla="*/ 4031873 h 4031873"/>
              <a:gd name="connsiteX49" fmla="*/ 3588075 w 11574437"/>
              <a:gd name="connsiteY49" fmla="*/ 4031873 h 4031873"/>
              <a:gd name="connsiteX50" fmla="*/ 3125098 w 11574437"/>
              <a:gd name="connsiteY50" fmla="*/ 4031873 h 4031873"/>
              <a:gd name="connsiteX51" fmla="*/ 2546376 w 11574437"/>
              <a:gd name="connsiteY51" fmla="*/ 4031873 h 4031873"/>
              <a:gd name="connsiteX52" fmla="*/ 2083399 w 11574437"/>
              <a:gd name="connsiteY52" fmla="*/ 4031873 h 4031873"/>
              <a:gd name="connsiteX53" fmla="*/ 1273188 w 11574437"/>
              <a:gd name="connsiteY53" fmla="*/ 4031873 h 4031873"/>
              <a:gd name="connsiteX54" fmla="*/ 0 w 11574437"/>
              <a:gd name="connsiteY54" fmla="*/ 4031873 h 4031873"/>
              <a:gd name="connsiteX55" fmla="*/ 0 w 11574437"/>
              <a:gd name="connsiteY55" fmla="*/ 3576847 h 4031873"/>
              <a:gd name="connsiteX56" fmla="*/ 0 w 11574437"/>
              <a:gd name="connsiteY56" fmla="*/ 3041184 h 4031873"/>
              <a:gd name="connsiteX57" fmla="*/ 0 w 11574437"/>
              <a:gd name="connsiteY57" fmla="*/ 2384565 h 4031873"/>
              <a:gd name="connsiteX58" fmla="*/ 0 w 11574437"/>
              <a:gd name="connsiteY58" fmla="*/ 1808583 h 4031873"/>
              <a:gd name="connsiteX59" fmla="*/ 0 w 11574437"/>
              <a:gd name="connsiteY59" fmla="*/ 1232601 h 4031873"/>
              <a:gd name="connsiteX60" fmla="*/ 0 w 11574437"/>
              <a:gd name="connsiteY60" fmla="*/ 737257 h 4031873"/>
              <a:gd name="connsiteX61" fmla="*/ 0 w 11574437"/>
              <a:gd name="connsiteY61" fmla="*/ 0 h 403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574437" h="4031873" fill="none" extrusionOk="0">
                <a:moveTo>
                  <a:pt x="0" y="0"/>
                </a:moveTo>
                <a:cubicBezTo>
                  <a:pt x="105507" y="-12563"/>
                  <a:pt x="180211" y="40151"/>
                  <a:pt x="347233" y="0"/>
                </a:cubicBezTo>
                <a:cubicBezTo>
                  <a:pt x="514255" y="-40151"/>
                  <a:pt x="888368" y="41666"/>
                  <a:pt x="1041699" y="0"/>
                </a:cubicBezTo>
                <a:cubicBezTo>
                  <a:pt x="1195030" y="-41666"/>
                  <a:pt x="1315787" y="10986"/>
                  <a:pt x="1388932" y="0"/>
                </a:cubicBezTo>
                <a:cubicBezTo>
                  <a:pt x="1462077" y="-10986"/>
                  <a:pt x="1682973" y="50608"/>
                  <a:pt x="1851910" y="0"/>
                </a:cubicBezTo>
                <a:cubicBezTo>
                  <a:pt x="2020847" y="-50608"/>
                  <a:pt x="2158118" y="21415"/>
                  <a:pt x="2430632" y="0"/>
                </a:cubicBezTo>
                <a:cubicBezTo>
                  <a:pt x="2703146" y="-21415"/>
                  <a:pt x="2843619" y="37742"/>
                  <a:pt x="3009354" y="0"/>
                </a:cubicBezTo>
                <a:cubicBezTo>
                  <a:pt x="3175089" y="-37742"/>
                  <a:pt x="3134045" y="26757"/>
                  <a:pt x="3240842" y="0"/>
                </a:cubicBezTo>
                <a:cubicBezTo>
                  <a:pt x="3347639" y="-26757"/>
                  <a:pt x="3362931" y="23590"/>
                  <a:pt x="3472331" y="0"/>
                </a:cubicBezTo>
                <a:cubicBezTo>
                  <a:pt x="3581731" y="-23590"/>
                  <a:pt x="3870125" y="66202"/>
                  <a:pt x="4166797" y="0"/>
                </a:cubicBezTo>
                <a:cubicBezTo>
                  <a:pt x="4463469" y="-66202"/>
                  <a:pt x="4573959" y="58465"/>
                  <a:pt x="4745519" y="0"/>
                </a:cubicBezTo>
                <a:cubicBezTo>
                  <a:pt x="4917079" y="-58465"/>
                  <a:pt x="4907042" y="17529"/>
                  <a:pt x="4977008" y="0"/>
                </a:cubicBezTo>
                <a:cubicBezTo>
                  <a:pt x="5046974" y="-17529"/>
                  <a:pt x="5117565" y="13860"/>
                  <a:pt x="5208497" y="0"/>
                </a:cubicBezTo>
                <a:cubicBezTo>
                  <a:pt x="5299429" y="-13860"/>
                  <a:pt x="5374555" y="16909"/>
                  <a:pt x="5439985" y="0"/>
                </a:cubicBezTo>
                <a:cubicBezTo>
                  <a:pt x="5505415" y="-16909"/>
                  <a:pt x="5671117" y="2421"/>
                  <a:pt x="5787219" y="0"/>
                </a:cubicBezTo>
                <a:cubicBezTo>
                  <a:pt x="5903321" y="-2421"/>
                  <a:pt x="6302243" y="34838"/>
                  <a:pt x="6481685" y="0"/>
                </a:cubicBezTo>
                <a:cubicBezTo>
                  <a:pt x="6661127" y="-34838"/>
                  <a:pt x="6776947" y="55730"/>
                  <a:pt x="7060407" y="0"/>
                </a:cubicBezTo>
                <a:cubicBezTo>
                  <a:pt x="7343867" y="-55730"/>
                  <a:pt x="7436373" y="39188"/>
                  <a:pt x="7754873" y="0"/>
                </a:cubicBezTo>
                <a:cubicBezTo>
                  <a:pt x="8073373" y="-39188"/>
                  <a:pt x="7882865" y="21694"/>
                  <a:pt x="7986362" y="0"/>
                </a:cubicBezTo>
                <a:cubicBezTo>
                  <a:pt x="8089859" y="-21694"/>
                  <a:pt x="8122955" y="23452"/>
                  <a:pt x="8217850" y="0"/>
                </a:cubicBezTo>
                <a:cubicBezTo>
                  <a:pt x="8312745" y="-23452"/>
                  <a:pt x="8391275" y="14593"/>
                  <a:pt x="8449339" y="0"/>
                </a:cubicBezTo>
                <a:cubicBezTo>
                  <a:pt x="8507403" y="-14593"/>
                  <a:pt x="8765562" y="23662"/>
                  <a:pt x="9028061" y="0"/>
                </a:cubicBezTo>
                <a:cubicBezTo>
                  <a:pt x="9290560" y="-23662"/>
                  <a:pt x="9337803" y="47520"/>
                  <a:pt x="9606783" y="0"/>
                </a:cubicBezTo>
                <a:cubicBezTo>
                  <a:pt x="9875763" y="-47520"/>
                  <a:pt x="9759015" y="20443"/>
                  <a:pt x="9838271" y="0"/>
                </a:cubicBezTo>
                <a:cubicBezTo>
                  <a:pt x="9917527" y="-20443"/>
                  <a:pt x="10216607" y="40621"/>
                  <a:pt x="10532738" y="0"/>
                </a:cubicBezTo>
                <a:cubicBezTo>
                  <a:pt x="10848869" y="-40621"/>
                  <a:pt x="10896059" y="40395"/>
                  <a:pt x="10995715" y="0"/>
                </a:cubicBezTo>
                <a:cubicBezTo>
                  <a:pt x="11095371" y="-40395"/>
                  <a:pt x="11429238" y="1785"/>
                  <a:pt x="11574437" y="0"/>
                </a:cubicBezTo>
                <a:cubicBezTo>
                  <a:pt x="11625176" y="231303"/>
                  <a:pt x="11545056" y="364487"/>
                  <a:pt x="11574437" y="575982"/>
                </a:cubicBezTo>
                <a:cubicBezTo>
                  <a:pt x="11603818" y="787477"/>
                  <a:pt x="11518524" y="924887"/>
                  <a:pt x="11574437" y="1071326"/>
                </a:cubicBezTo>
                <a:cubicBezTo>
                  <a:pt x="11630350" y="1217765"/>
                  <a:pt x="11567345" y="1348862"/>
                  <a:pt x="11574437" y="1566671"/>
                </a:cubicBezTo>
                <a:cubicBezTo>
                  <a:pt x="11581529" y="1784480"/>
                  <a:pt x="11564769" y="1881985"/>
                  <a:pt x="11574437" y="2021696"/>
                </a:cubicBezTo>
                <a:cubicBezTo>
                  <a:pt x="11584105" y="2161407"/>
                  <a:pt x="11556489" y="2446329"/>
                  <a:pt x="11574437" y="2678316"/>
                </a:cubicBezTo>
                <a:cubicBezTo>
                  <a:pt x="11592385" y="2910303"/>
                  <a:pt x="11555922" y="2955455"/>
                  <a:pt x="11574437" y="3213979"/>
                </a:cubicBezTo>
                <a:cubicBezTo>
                  <a:pt x="11592952" y="3472503"/>
                  <a:pt x="11535764" y="3714303"/>
                  <a:pt x="11574437" y="4031873"/>
                </a:cubicBezTo>
                <a:cubicBezTo>
                  <a:pt x="11425961" y="4069162"/>
                  <a:pt x="11382501" y="4009850"/>
                  <a:pt x="11227204" y="4031873"/>
                </a:cubicBezTo>
                <a:cubicBezTo>
                  <a:pt x="11071907" y="4053896"/>
                  <a:pt x="10744797" y="3965764"/>
                  <a:pt x="10532738" y="4031873"/>
                </a:cubicBezTo>
                <a:cubicBezTo>
                  <a:pt x="10320679" y="4097982"/>
                  <a:pt x="10284130" y="3991246"/>
                  <a:pt x="10185505" y="4031873"/>
                </a:cubicBezTo>
                <a:cubicBezTo>
                  <a:pt x="10086880" y="4072500"/>
                  <a:pt x="9766292" y="3988590"/>
                  <a:pt x="9606783" y="4031873"/>
                </a:cubicBezTo>
                <a:cubicBezTo>
                  <a:pt x="9447274" y="4075156"/>
                  <a:pt x="9315944" y="4018351"/>
                  <a:pt x="9028061" y="4031873"/>
                </a:cubicBezTo>
                <a:cubicBezTo>
                  <a:pt x="8740178" y="4045395"/>
                  <a:pt x="8875698" y="4025185"/>
                  <a:pt x="8796572" y="4031873"/>
                </a:cubicBezTo>
                <a:cubicBezTo>
                  <a:pt x="8717446" y="4038561"/>
                  <a:pt x="8556617" y="4030070"/>
                  <a:pt x="8333595" y="4031873"/>
                </a:cubicBezTo>
                <a:cubicBezTo>
                  <a:pt x="8110573" y="4033676"/>
                  <a:pt x="7888807" y="3952132"/>
                  <a:pt x="7639128" y="4031873"/>
                </a:cubicBezTo>
                <a:cubicBezTo>
                  <a:pt x="7389449" y="4111614"/>
                  <a:pt x="7088318" y="4004573"/>
                  <a:pt x="6944662" y="4031873"/>
                </a:cubicBezTo>
                <a:cubicBezTo>
                  <a:pt x="6801006" y="4059173"/>
                  <a:pt x="6795318" y="4023073"/>
                  <a:pt x="6713173" y="4031873"/>
                </a:cubicBezTo>
                <a:cubicBezTo>
                  <a:pt x="6631028" y="4040673"/>
                  <a:pt x="6518049" y="4004805"/>
                  <a:pt x="6365940" y="4031873"/>
                </a:cubicBezTo>
                <a:cubicBezTo>
                  <a:pt x="6213831" y="4058941"/>
                  <a:pt x="5934840" y="4030031"/>
                  <a:pt x="5787218" y="4031873"/>
                </a:cubicBezTo>
                <a:cubicBezTo>
                  <a:pt x="5639596" y="4033715"/>
                  <a:pt x="5620069" y="4019173"/>
                  <a:pt x="5555730" y="4031873"/>
                </a:cubicBezTo>
                <a:cubicBezTo>
                  <a:pt x="5491391" y="4044573"/>
                  <a:pt x="5240837" y="4019935"/>
                  <a:pt x="4977008" y="4031873"/>
                </a:cubicBezTo>
                <a:cubicBezTo>
                  <a:pt x="4713179" y="4043811"/>
                  <a:pt x="4627380" y="3975146"/>
                  <a:pt x="4398286" y="4031873"/>
                </a:cubicBezTo>
                <a:cubicBezTo>
                  <a:pt x="4169192" y="4088600"/>
                  <a:pt x="3980285" y="3986424"/>
                  <a:pt x="3588075" y="4031873"/>
                </a:cubicBezTo>
                <a:cubicBezTo>
                  <a:pt x="3195865" y="4077322"/>
                  <a:pt x="3322605" y="3998425"/>
                  <a:pt x="3125098" y="4031873"/>
                </a:cubicBezTo>
                <a:cubicBezTo>
                  <a:pt x="2927591" y="4065321"/>
                  <a:pt x="2732658" y="3996960"/>
                  <a:pt x="2546376" y="4031873"/>
                </a:cubicBezTo>
                <a:cubicBezTo>
                  <a:pt x="2360094" y="4066786"/>
                  <a:pt x="2218814" y="4008441"/>
                  <a:pt x="2083399" y="4031873"/>
                </a:cubicBezTo>
                <a:cubicBezTo>
                  <a:pt x="1947984" y="4055305"/>
                  <a:pt x="1665340" y="4013589"/>
                  <a:pt x="1273188" y="4031873"/>
                </a:cubicBezTo>
                <a:cubicBezTo>
                  <a:pt x="881036" y="4050157"/>
                  <a:pt x="608311" y="3892245"/>
                  <a:pt x="0" y="4031873"/>
                </a:cubicBezTo>
                <a:cubicBezTo>
                  <a:pt x="-44179" y="3856048"/>
                  <a:pt x="48264" y="3775373"/>
                  <a:pt x="0" y="3576847"/>
                </a:cubicBezTo>
                <a:cubicBezTo>
                  <a:pt x="-48264" y="3378321"/>
                  <a:pt x="4165" y="3164110"/>
                  <a:pt x="0" y="3041184"/>
                </a:cubicBezTo>
                <a:cubicBezTo>
                  <a:pt x="-4165" y="2918258"/>
                  <a:pt x="12285" y="2637263"/>
                  <a:pt x="0" y="2384565"/>
                </a:cubicBezTo>
                <a:cubicBezTo>
                  <a:pt x="-12285" y="2131867"/>
                  <a:pt x="23268" y="2021069"/>
                  <a:pt x="0" y="1808583"/>
                </a:cubicBezTo>
                <a:cubicBezTo>
                  <a:pt x="-23268" y="1596097"/>
                  <a:pt x="59781" y="1390109"/>
                  <a:pt x="0" y="1232601"/>
                </a:cubicBezTo>
                <a:cubicBezTo>
                  <a:pt x="-59781" y="1075093"/>
                  <a:pt x="12771" y="935397"/>
                  <a:pt x="0" y="737257"/>
                </a:cubicBezTo>
                <a:cubicBezTo>
                  <a:pt x="-12771" y="539117"/>
                  <a:pt x="59787" y="364936"/>
                  <a:pt x="0" y="0"/>
                </a:cubicBezTo>
                <a:close/>
              </a:path>
              <a:path w="11574437" h="4031873" stroke="0" extrusionOk="0">
                <a:moveTo>
                  <a:pt x="0" y="0"/>
                </a:moveTo>
                <a:cubicBezTo>
                  <a:pt x="238492" y="-826"/>
                  <a:pt x="289936" y="24788"/>
                  <a:pt x="578722" y="0"/>
                </a:cubicBezTo>
                <a:cubicBezTo>
                  <a:pt x="867508" y="-24788"/>
                  <a:pt x="842838" y="39515"/>
                  <a:pt x="1041699" y="0"/>
                </a:cubicBezTo>
                <a:cubicBezTo>
                  <a:pt x="1240560" y="-39515"/>
                  <a:pt x="1165272" y="4571"/>
                  <a:pt x="1273188" y="0"/>
                </a:cubicBezTo>
                <a:cubicBezTo>
                  <a:pt x="1381104" y="-4571"/>
                  <a:pt x="1394399" y="19393"/>
                  <a:pt x="1504677" y="0"/>
                </a:cubicBezTo>
                <a:cubicBezTo>
                  <a:pt x="1614955" y="-19393"/>
                  <a:pt x="1830282" y="5745"/>
                  <a:pt x="1967654" y="0"/>
                </a:cubicBezTo>
                <a:cubicBezTo>
                  <a:pt x="2105026" y="-5745"/>
                  <a:pt x="2115227" y="20349"/>
                  <a:pt x="2199143" y="0"/>
                </a:cubicBezTo>
                <a:cubicBezTo>
                  <a:pt x="2283059" y="-20349"/>
                  <a:pt x="2630944" y="30144"/>
                  <a:pt x="2777865" y="0"/>
                </a:cubicBezTo>
                <a:cubicBezTo>
                  <a:pt x="2924786" y="-30144"/>
                  <a:pt x="3240713" y="65967"/>
                  <a:pt x="3588075" y="0"/>
                </a:cubicBezTo>
                <a:cubicBezTo>
                  <a:pt x="3935437" y="-65967"/>
                  <a:pt x="3809023" y="14115"/>
                  <a:pt x="3935309" y="0"/>
                </a:cubicBezTo>
                <a:cubicBezTo>
                  <a:pt x="4061595" y="-14115"/>
                  <a:pt x="4228411" y="16088"/>
                  <a:pt x="4398286" y="0"/>
                </a:cubicBezTo>
                <a:cubicBezTo>
                  <a:pt x="4568161" y="-16088"/>
                  <a:pt x="4893528" y="35042"/>
                  <a:pt x="5208497" y="0"/>
                </a:cubicBezTo>
                <a:cubicBezTo>
                  <a:pt x="5523466" y="-35042"/>
                  <a:pt x="5386850" y="11528"/>
                  <a:pt x="5439985" y="0"/>
                </a:cubicBezTo>
                <a:cubicBezTo>
                  <a:pt x="5493120" y="-11528"/>
                  <a:pt x="6026294" y="21646"/>
                  <a:pt x="6250196" y="0"/>
                </a:cubicBezTo>
                <a:cubicBezTo>
                  <a:pt x="6474098" y="-21646"/>
                  <a:pt x="6704907" y="42042"/>
                  <a:pt x="6828918" y="0"/>
                </a:cubicBezTo>
                <a:cubicBezTo>
                  <a:pt x="6952929" y="-42042"/>
                  <a:pt x="7068524" y="15585"/>
                  <a:pt x="7176151" y="0"/>
                </a:cubicBezTo>
                <a:cubicBezTo>
                  <a:pt x="7283778" y="-15585"/>
                  <a:pt x="7570299" y="62250"/>
                  <a:pt x="7870617" y="0"/>
                </a:cubicBezTo>
                <a:cubicBezTo>
                  <a:pt x="8170935" y="-62250"/>
                  <a:pt x="8368035" y="47704"/>
                  <a:pt x="8565083" y="0"/>
                </a:cubicBezTo>
                <a:cubicBezTo>
                  <a:pt x="8762131" y="-47704"/>
                  <a:pt x="9009976" y="42537"/>
                  <a:pt x="9259550" y="0"/>
                </a:cubicBezTo>
                <a:cubicBezTo>
                  <a:pt x="9509124" y="-42537"/>
                  <a:pt x="9772805" y="17492"/>
                  <a:pt x="9954016" y="0"/>
                </a:cubicBezTo>
                <a:cubicBezTo>
                  <a:pt x="10135227" y="-17492"/>
                  <a:pt x="10292865" y="18931"/>
                  <a:pt x="10416993" y="0"/>
                </a:cubicBezTo>
                <a:cubicBezTo>
                  <a:pt x="10541121" y="-18931"/>
                  <a:pt x="11162513" y="40611"/>
                  <a:pt x="11574437" y="0"/>
                </a:cubicBezTo>
                <a:cubicBezTo>
                  <a:pt x="11605162" y="202237"/>
                  <a:pt x="11524582" y="319277"/>
                  <a:pt x="11574437" y="455026"/>
                </a:cubicBezTo>
                <a:cubicBezTo>
                  <a:pt x="11624292" y="590775"/>
                  <a:pt x="11563099" y="827941"/>
                  <a:pt x="11574437" y="1111645"/>
                </a:cubicBezTo>
                <a:cubicBezTo>
                  <a:pt x="11585775" y="1395349"/>
                  <a:pt x="11566192" y="1485894"/>
                  <a:pt x="11574437" y="1768264"/>
                </a:cubicBezTo>
                <a:cubicBezTo>
                  <a:pt x="11582682" y="2050634"/>
                  <a:pt x="11497020" y="2225997"/>
                  <a:pt x="11574437" y="2424884"/>
                </a:cubicBezTo>
                <a:cubicBezTo>
                  <a:pt x="11651854" y="2623771"/>
                  <a:pt x="11528164" y="2760315"/>
                  <a:pt x="11574437" y="3000865"/>
                </a:cubicBezTo>
                <a:cubicBezTo>
                  <a:pt x="11620710" y="3241415"/>
                  <a:pt x="11511503" y="3327759"/>
                  <a:pt x="11574437" y="3536529"/>
                </a:cubicBezTo>
                <a:cubicBezTo>
                  <a:pt x="11637371" y="3745299"/>
                  <a:pt x="11573094" y="3864573"/>
                  <a:pt x="11574437" y="4031873"/>
                </a:cubicBezTo>
                <a:cubicBezTo>
                  <a:pt x="11509037" y="4059470"/>
                  <a:pt x="11431131" y="4028898"/>
                  <a:pt x="11342948" y="4031873"/>
                </a:cubicBezTo>
                <a:cubicBezTo>
                  <a:pt x="11254765" y="4034848"/>
                  <a:pt x="11143939" y="4019074"/>
                  <a:pt x="10995715" y="4031873"/>
                </a:cubicBezTo>
                <a:cubicBezTo>
                  <a:pt x="10847491" y="4044672"/>
                  <a:pt x="10634181" y="3973962"/>
                  <a:pt x="10301249" y="4031873"/>
                </a:cubicBezTo>
                <a:cubicBezTo>
                  <a:pt x="9968317" y="4089784"/>
                  <a:pt x="10156281" y="4021067"/>
                  <a:pt x="10069760" y="4031873"/>
                </a:cubicBezTo>
                <a:cubicBezTo>
                  <a:pt x="9983239" y="4042679"/>
                  <a:pt x="9817242" y="4010146"/>
                  <a:pt x="9722527" y="4031873"/>
                </a:cubicBezTo>
                <a:cubicBezTo>
                  <a:pt x="9627812" y="4053600"/>
                  <a:pt x="9429356" y="3976859"/>
                  <a:pt x="9259550" y="4031873"/>
                </a:cubicBezTo>
                <a:cubicBezTo>
                  <a:pt x="9089744" y="4086887"/>
                  <a:pt x="8837897" y="4029431"/>
                  <a:pt x="8565083" y="4031873"/>
                </a:cubicBezTo>
                <a:cubicBezTo>
                  <a:pt x="8292269" y="4034315"/>
                  <a:pt x="8332759" y="3994282"/>
                  <a:pt x="8217850" y="4031873"/>
                </a:cubicBezTo>
                <a:cubicBezTo>
                  <a:pt x="8102941" y="4069464"/>
                  <a:pt x="7803070" y="3996985"/>
                  <a:pt x="7639128" y="4031873"/>
                </a:cubicBezTo>
                <a:cubicBezTo>
                  <a:pt x="7475186" y="4066761"/>
                  <a:pt x="7236408" y="4008023"/>
                  <a:pt x="7060407" y="4031873"/>
                </a:cubicBezTo>
                <a:cubicBezTo>
                  <a:pt x="6884406" y="4055723"/>
                  <a:pt x="6663496" y="4019666"/>
                  <a:pt x="6481685" y="4031873"/>
                </a:cubicBezTo>
                <a:cubicBezTo>
                  <a:pt x="6299874" y="4044080"/>
                  <a:pt x="6338993" y="4027790"/>
                  <a:pt x="6250196" y="4031873"/>
                </a:cubicBezTo>
                <a:cubicBezTo>
                  <a:pt x="6161399" y="4035956"/>
                  <a:pt x="5806522" y="3997331"/>
                  <a:pt x="5671474" y="4031873"/>
                </a:cubicBezTo>
                <a:cubicBezTo>
                  <a:pt x="5536426" y="4066415"/>
                  <a:pt x="5514906" y="4011046"/>
                  <a:pt x="5439985" y="4031873"/>
                </a:cubicBezTo>
                <a:cubicBezTo>
                  <a:pt x="5365064" y="4052700"/>
                  <a:pt x="5021894" y="3995189"/>
                  <a:pt x="4629775" y="4031873"/>
                </a:cubicBezTo>
                <a:cubicBezTo>
                  <a:pt x="4237656" y="4068557"/>
                  <a:pt x="4397913" y="4016295"/>
                  <a:pt x="4282542" y="4031873"/>
                </a:cubicBezTo>
                <a:cubicBezTo>
                  <a:pt x="4167171" y="4047451"/>
                  <a:pt x="4163951" y="4014833"/>
                  <a:pt x="4051053" y="4031873"/>
                </a:cubicBezTo>
                <a:cubicBezTo>
                  <a:pt x="3938155" y="4048913"/>
                  <a:pt x="3640006" y="4000465"/>
                  <a:pt x="3356587" y="4031873"/>
                </a:cubicBezTo>
                <a:cubicBezTo>
                  <a:pt x="3073168" y="4063281"/>
                  <a:pt x="2711868" y="3937316"/>
                  <a:pt x="2546376" y="4031873"/>
                </a:cubicBezTo>
                <a:cubicBezTo>
                  <a:pt x="2380884" y="4126430"/>
                  <a:pt x="2306721" y="4021416"/>
                  <a:pt x="2083399" y="4031873"/>
                </a:cubicBezTo>
                <a:cubicBezTo>
                  <a:pt x="1860077" y="4042330"/>
                  <a:pt x="1451011" y="3985406"/>
                  <a:pt x="1273188" y="4031873"/>
                </a:cubicBezTo>
                <a:cubicBezTo>
                  <a:pt x="1095365" y="4078340"/>
                  <a:pt x="466370" y="3881257"/>
                  <a:pt x="0" y="4031873"/>
                </a:cubicBezTo>
                <a:cubicBezTo>
                  <a:pt x="-44211" y="3892880"/>
                  <a:pt x="2217" y="3697542"/>
                  <a:pt x="0" y="3496210"/>
                </a:cubicBezTo>
                <a:cubicBezTo>
                  <a:pt x="-2217" y="3294878"/>
                  <a:pt x="61147" y="3146167"/>
                  <a:pt x="0" y="2839591"/>
                </a:cubicBezTo>
                <a:cubicBezTo>
                  <a:pt x="-61147" y="2533015"/>
                  <a:pt x="9520" y="2523402"/>
                  <a:pt x="0" y="2344246"/>
                </a:cubicBezTo>
                <a:cubicBezTo>
                  <a:pt x="-9520" y="2165091"/>
                  <a:pt x="47399" y="1920796"/>
                  <a:pt x="0" y="1768264"/>
                </a:cubicBezTo>
                <a:cubicBezTo>
                  <a:pt x="-47399" y="1615732"/>
                  <a:pt x="39301" y="1504281"/>
                  <a:pt x="0" y="1313239"/>
                </a:cubicBezTo>
                <a:cubicBezTo>
                  <a:pt x="-39301" y="1122198"/>
                  <a:pt x="20262" y="922540"/>
                  <a:pt x="0" y="656619"/>
                </a:cubicBezTo>
                <a:cubicBezTo>
                  <a:pt x="-20262" y="390698"/>
                  <a:pt x="72115" y="219607"/>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de-DE" sz="1600" b="1" dirty="0"/>
              <a:t>Beschreibung</a:t>
            </a:r>
            <a:r>
              <a:rPr lang="de-DE" sz="1600" dirty="0"/>
              <a:t> (Forts.) …</a:t>
            </a:r>
          </a:p>
          <a:p>
            <a:r>
              <a:rPr lang="de-DE" sz="1600" dirty="0"/>
              <a:t>Im ganzen Land herrscht bei weiten Teilen der Bevölkerung bittere Armut. Die Bauern, die vier Fünftel der Bevölkerung stellen, hatten im Vorjahr infolge der Kleinen Eiszeit eine schlimme Missernte erlitten und danach einen harten Winter durchlebt. Während es den Bauern am Nötigsten fehlt, sehen sie die Speicher der weltlichen und geistlichen Grundherren, denen sie Abgaben zu entrichten haben, noch gut gefüllt. Trotzdem steigen die Getreidepreise. Es kommt zu Protesten und Forderungen nach Verkauf zu einem „gerechten Preis“.</a:t>
            </a:r>
          </a:p>
          <a:p>
            <a:r>
              <a:rPr lang="de-DE" sz="1600" dirty="0"/>
              <a:t>Im Spätsommer des Jahres 1789 scheint sich die angespannte Lage in Frankreich wieder zu beruhigen. So hat die Nationalversammlung am 26. August die Erklärung der Bürger- und Menschenrechte verabschiedet. Es entstehen rechtsstaatliche Prinzipien wie Meinungsfreiheit, Freiheit der Religion, Gewaltenteilung, Pressefreiheit und dem Volk wird die oberste Macht im Staat zuerkannt (Volkssouveränität).</a:t>
            </a:r>
          </a:p>
          <a:p>
            <a:r>
              <a:rPr lang="de-DE" sz="1600" dirty="0"/>
              <a:t>König Ludwig XVI. leistet jedoch weiterhin hinhaltenden Widerstand und will die Erlasse vom 4. August, die u. a. die Abschaffung der Leibeigenschaft der Bauern und der Steuerfreiheit des Adels umfassen, nicht unterzeichnen.</a:t>
            </a:r>
          </a:p>
          <a:p>
            <a:r>
              <a:rPr lang="de-DE" sz="1600" dirty="0"/>
              <a:t>Brot ist teurer als zu jedem anderen Zeitpunkt des 18. Jahrhunderts in Frankreich und kostet das Dreifache des Preises der besseren Jahre. Handwerker in Städten müssen etwa die Hälfte ihres Einkommens allein für die Brotversorgung ausgeben. Generell reicht das Geld bei vielen nur für eine Mahlzeit am Tag, und da auch nur für Schwarzbrot mit Gemüsesuppe. Jede Preissteigerung wirkt existenzbedrohend und lässt die Nachfrage nach anderen Gütern des täglichen Bedarfs sinken. Nun werden auch jene unzufrieden und beginnen sich aufzuregen, die sich bis jetzt nicht politisch engagiert haben.</a:t>
            </a:r>
          </a:p>
        </p:txBody>
      </p:sp>
      <p:sp>
        <p:nvSpPr>
          <p:cNvPr id="7" name="TextBox 6">
            <a:extLst>
              <a:ext uri="{FF2B5EF4-FFF2-40B4-BE49-F238E27FC236}">
                <a16:creationId xmlns:a16="http://schemas.microsoft.com/office/drawing/2014/main" id="{CD9AC42D-679B-4B3C-A8A8-71517BB10085}"/>
              </a:ext>
            </a:extLst>
          </p:cNvPr>
          <p:cNvSpPr txBox="1"/>
          <p:nvPr/>
        </p:nvSpPr>
        <p:spPr>
          <a:xfrm>
            <a:off x="100461" y="2296185"/>
            <a:ext cx="11991078" cy="4524315"/>
          </a:xfrm>
          <a:custGeom>
            <a:avLst/>
            <a:gdLst>
              <a:gd name="connsiteX0" fmla="*/ 0 w 11991078"/>
              <a:gd name="connsiteY0" fmla="*/ 0 h 4524315"/>
              <a:gd name="connsiteX1" fmla="*/ 359732 w 11991078"/>
              <a:gd name="connsiteY1" fmla="*/ 0 h 4524315"/>
              <a:gd name="connsiteX2" fmla="*/ 719465 w 11991078"/>
              <a:gd name="connsiteY2" fmla="*/ 0 h 4524315"/>
              <a:gd name="connsiteX3" fmla="*/ 1199108 w 11991078"/>
              <a:gd name="connsiteY3" fmla="*/ 0 h 4524315"/>
              <a:gd name="connsiteX4" fmla="*/ 1798662 w 11991078"/>
              <a:gd name="connsiteY4" fmla="*/ 0 h 4524315"/>
              <a:gd name="connsiteX5" fmla="*/ 2398216 w 11991078"/>
              <a:gd name="connsiteY5" fmla="*/ 0 h 4524315"/>
              <a:gd name="connsiteX6" fmla="*/ 2638037 w 11991078"/>
              <a:gd name="connsiteY6" fmla="*/ 0 h 4524315"/>
              <a:gd name="connsiteX7" fmla="*/ 2877859 w 11991078"/>
              <a:gd name="connsiteY7" fmla="*/ 0 h 4524315"/>
              <a:gd name="connsiteX8" fmla="*/ 3597323 w 11991078"/>
              <a:gd name="connsiteY8" fmla="*/ 0 h 4524315"/>
              <a:gd name="connsiteX9" fmla="*/ 4196877 w 11991078"/>
              <a:gd name="connsiteY9" fmla="*/ 0 h 4524315"/>
              <a:gd name="connsiteX10" fmla="*/ 4436699 w 11991078"/>
              <a:gd name="connsiteY10" fmla="*/ 0 h 4524315"/>
              <a:gd name="connsiteX11" fmla="*/ 4676520 w 11991078"/>
              <a:gd name="connsiteY11" fmla="*/ 0 h 4524315"/>
              <a:gd name="connsiteX12" fmla="*/ 4916342 w 11991078"/>
              <a:gd name="connsiteY12" fmla="*/ 0 h 4524315"/>
              <a:gd name="connsiteX13" fmla="*/ 5276074 w 11991078"/>
              <a:gd name="connsiteY13" fmla="*/ 0 h 4524315"/>
              <a:gd name="connsiteX14" fmla="*/ 5995539 w 11991078"/>
              <a:gd name="connsiteY14" fmla="*/ 0 h 4524315"/>
              <a:gd name="connsiteX15" fmla="*/ 6595093 w 11991078"/>
              <a:gd name="connsiteY15" fmla="*/ 0 h 4524315"/>
              <a:gd name="connsiteX16" fmla="*/ 7314558 w 11991078"/>
              <a:gd name="connsiteY16" fmla="*/ 0 h 4524315"/>
              <a:gd name="connsiteX17" fmla="*/ 7554379 w 11991078"/>
              <a:gd name="connsiteY17" fmla="*/ 0 h 4524315"/>
              <a:gd name="connsiteX18" fmla="*/ 7794201 w 11991078"/>
              <a:gd name="connsiteY18" fmla="*/ 0 h 4524315"/>
              <a:gd name="connsiteX19" fmla="*/ 8034022 w 11991078"/>
              <a:gd name="connsiteY19" fmla="*/ 0 h 4524315"/>
              <a:gd name="connsiteX20" fmla="*/ 8633576 w 11991078"/>
              <a:gd name="connsiteY20" fmla="*/ 0 h 4524315"/>
              <a:gd name="connsiteX21" fmla="*/ 9233130 w 11991078"/>
              <a:gd name="connsiteY21" fmla="*/ 0 h 4524315"/>
              <a:gd name="connsiteX22" fmla="*/ 9472952 w 11991078"/>
              <a:gd name="connsiteY22" fmla="*/ 0 h 4524315"/>
              <a:gd name="connsiteX23" fmla="*/ 10192416 w 11991078"/>
              <a:gd name="connsiteY23" fmla="*/ 0 h 4524315"/>
              <a:gd name="connsiteX24" fmla="*/ 10672059 w 11991078"/>
              <a:gd name="connsiteY24" fmla="*/ 0 h 4524315"/>
              <a:gd name="connsiteX25" fmla="*/ 11991078 w 11991078"/>
              <a:gd name="connsiteY25" fmla="*/ 0 h 4524315"/>
              <a:gd name="connsiteX26" fmla="*/ 11991078 w 11991078"/>
              <a:gd name="connsiteY26" fmla="*/ 565539 h 4524315"/>
              <a:gd name="connsiteX27" fmla="*/ 11991078 w 11991078"/>
              <a:gd name="connsiteY27" fmla="*/ 1040592 h 4524315"/>
              <a:gd name="connsiteX28" fmla="*/ 11991078 w 11991078"/>
              <a:gd name="connsiteY28" fmla="*/ 1515646 h 4524315"/>
              <a:gd name="connsiteX29" fmla="*/ 11991078 w 11991078"/>
              <a:gd name="connsiteY29" fmla="*/ 1945455 h 4524315"/>
              <a:gd name="connsiteX30" fmla="*/ 11991078 w 11991078"/>
              <a:gd name="connsiteY30" fmla="*/ 2601481 h 4524315"/>
              <a:gd name="connsiteX31" fmla="*/ 11991078 w 11991078"/>
              <a:gd name="connsiteY31" fmla="*/ 3121777 h 4524315"/>
              <a:gd name="connsiteX32" fmla="*/ 11991078 w 11991078"/>
              <a:gd name="connsiteY32" fmla="*/ 3596830 h 4524315"/>
              <a:gd name="connsiteX33" fmla="*/ 11991078 w 11991078"/>
              <a:gd name="connsiteY33" fmla="*/ 4524315 h 4524315"/>
              <a:gd name="connsiteX34" fmla="*/ 11511435 w 11991078"/>
              <a:gd name="connsiteY34" fmla="*/ 4524315 h 4524315"/>
              <a:gd name="connsiteX35" fmla="*/ 11151703 w 11991078"/>
              <a:gd name="connsiteY35" fmla="*/ 4524315 h 4524315"/>
              <a:gd name="connsiteX36" fmla="*/ 10552149 w 11991078"/>
              <a:gd name="connsiteY36" fmla="*/ 4524315 h 4524315"/>
              <a:gd name="connsiteX37" fmla="*/ 9952595 w 11991078"/>
              <a:gd name="connsiteY37" fmla="*/ 4524315 h 4524315"/>
              <a:gd name="connsiteX38" fmla="*/ 9712773 w 11991078"/>
              <a:gd name="connsiteY38" fmla="*/ 4524315 h 4524315"/>
              <a:gd name="connsiteX39" fmla="*/ 9233130 w 11991078"/>
              <a:gd name="connsiteY39" fmla="*/ 4524315 h 4524315"/>
              <a:gd name="connsiteX40" fmla="*/ 8513665 w 11991078"/>
              <a:gd name="connsiteY40" fmla="*/ 4524315 h 4524315"/>
              <a:gd name="connsiteX41" fmla="*/ 7794201 w 11991078"/>
              <a:gd name="connsiteY41" fmla="*/ 4524315 h 4524315"/>
              <a:gd name="connsiteX42" fmla="*/ 7554379 w 11991078"/>
              <a:gd name="connsiteY42" fmla="*/ 4524315 h 4524315"/>
              <a:gd name="connsiteX43" fmla="*/ 7194647 w 11991078"/>
              <a:gd name="connsiteY43" fmla="*/ 4524315 h 4524315"/>
              <a:gd name="connsiteX44" fmla="*/ 6595093 w 11991078"/>
              <a:gd name="connsiteY44" fmla="*/ 4524315 h 4524315"/>
              <a:gd name="connsiteX45" fmla="*/ 6355271 w 11991078"/>
              <a:gd name="connsiteY45" fmla="*/ 4524315 h 4524315"/>
              <a:gd name="connsiteX46" fmla="*/ 5755717 w 11991078"/>
              <a:gd name="connsiteY46" fmla="*/ 4524315 h 4524315"/>
              <a:gd name="connsiteX47" fmla="*/ 5156164 w 11991078"/>
              <a:gd name="connsiteY47" fmla="*/ 4524315 h 4524315"/>
              <a:gd name="connsiteX48" fmla="*/ 4316788 w 11991078"/>
              <a:gd name="connsiteY48" fmla="*/ 4524315 h 4524315"/>
              <a:gd name="connsiteX49" fmla="*/ 3837145 w 11991078"/>
              <a:gd name="connsiteY49" fmla="*/ 4524315 h 4524315"/>
              <a:gd name="connsiteX50" fmla="*/ 3237591 w 11991078"/>
              <a:gd name="connsiteY50" fmla="*/ 4524315 h 4524315"/>
              <a:gd name="connsiteX51" fmla="*/ 2757948 w 11991078"/>
              <a:gd name="connsiteY51" fmla="*/ 4524315 h 4524315"/>
              <a:gd name="connsiteX52" fmla="*/ 1918572 w 11991078"/>
              <a:gd name="connsiteY52" fmla="*/ 4524315 h 4524315"/>
              <a:gd name="connsiteX53" fmla="*/ 1079197 w 11991078"/>
              <a:gd name="connsiteY53" fmla="*/ 4524315 h 4524315"/>
              <a:gd name="connsiteX54" fmla="*/ 839375 w 11991078"/>
              <a:gd name="connsiteY54" fmla="*/ 4524315 h 4524315"/>
              <a:gd name="connsiteX55" fmla="*/ 0 w 11991078"/>
              <a:gd name="connsiteY55" fmla="*/ 4524315 h 4524315"/>
              <a:gd name="connsiteX56" fmla="*/ 0 w 11991078"/>
              <a:gd name="connsiteY56" fmla="*/ 3868289 h 4524315"/>
              <a:gd name="connsiteX57" fmla="*/ 0 w 11991078"/>
              <a:gd name="connsiteY57" fmla="*/ 3302750 h 4524315"/>
              <a:gd name="connsiteX58" fmla="*/ 0 w 11991078"/>
              <a:gd name="connsiteY58" fmla="*/ 2737211 h 4524315"/>
              <a:gd name="connsiteX59" fmla="*/ 0 w 11991078"/>
              <a:gd name="connsiteY59" fmla="*/ 2262158 h 4524315"/>
              <a:gd name="connsiteX60" fmla="*/ 0 w 11991078"/>
              <a:gd name="connsiteY60" fmla="*/ 1696618 h 4524315"/>
              <a:gd name="connsiteX61" fmla="*/ 0 w 11991078"/>
              <a:gd name="connsiteY61" fmla="*/ 1266808 h 4524315"/>
              <a:gd name="connsiteX62" fmla="*/ 0 w 11991078"/>
              <a:gd name="connsiteY62" fmla="*/ 610783 h 4524315"/>
              <a:gd name="connsiteX63" fmla="*/ 0 w 11991078"/>
              <a:gd name="connsiteY63"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991078" h="4524315" fill="none" extrusionOk="0">
                <a:moveTo>
                  <a:pt x="0" y="0"/>
                </a:moveTo>
                <a:cubicBezTo>
                  <a:pt x="84064" y="-37899"/>
                  <a:pt x="241905" y="10515"/>
                  <a:pt x="359732" y="0"/>
                </a:cubicBezTo>
                <a:cubicBezTo>
                  <a:pt x="477559" y="-10515"/>
                  <a:pt x="579441" y="12610"/>
                  <a:pt x="719465" y="0"/>
                </a:cubicBezTo>
                <a:cubicBezTo>
                  <a:pt x="859489" y="-12610"/>
                  <a:pt x="984479" y="13413"/>
                  <a:pt x="1199108" y="0"/>
                </a:cubicBezTo>
                <a:cubicBezTo>
                  <a:pt x="1413737" y="-13413"/>
                  <a:pt x="1630474" y="14852"/>
                  <a:pt x="1798662" y="0"/>
                </a:cubicBezTo>
                <a:cubicBezTo>
                  <a:pt x="1966850" y="-14852"/>
                  <a:pt x="2261287" y="60738"/>
                  <a:pt x="2398216" y="0"/>
                </a:cubicBezTo>
                <a:cubicBezTo>
                  <a:pt x="2535145" y="-60738"/>
                  <a:pt x="2572291" y="11258"/>
                  <a:pt x="2638037" y="0"/>
                </a:cubicBezTo>
                <a:cubicBezTo>
                  <a:pt x="2703783" y="-11258"/>
                  <a:pt x="2760433" y="12793"/>
                  <a:pt x="2877859" y="0"/>
                </a:cubicBezTo>
                <a:cubicBezTo>
                  <a:pt x="2995285" y="-12793"/>
                  <a:pt x="3338734" y="14468"/>
                  <a:pt x="3597323" y="0"/>
                </a:cubicBezTo>
                <a:cubicBezTo>
                  <a:pt x="3855912" y="-14468"/>
                  <a:pt x="4056233" y="27899"/>
                  <a:pt x="4196877" y="0"/>
                </a:cubicBezTo>
                <a:cubicBezTo>
                  <a:pt x="4337521" y="-27899"/>
                  <a:pt x="4348330" y="10183"/>
                  <a:pt x="4436699" y="0"/>
                </a:cubicBezTo>
                <a:cubicBezTo>
                  <a:pt x="4525068" y="-10183"/>
                  <a:pt x="4628327" y="20350"/>
                  <a:pt x="4676520" y="0"/>
                </a:cubicBezTo>
                <a:cubicBezTo>
                  <a:pt x="4724713" y="-20350"/>
                  <a:pt x="4846461" y="9653"/>
                  <a:pt x="4916342" y="0"/>
                </a:cubicBezTo>
                <a:cubicBezTo>
                  <a:pt x="4986223" y="-9653"/>
                  <a:pt x="5098712" y="11971"/>
                  <a:pt x="5276074" y="0"/>
                </a:cubicBezTo>
                <a:cubicBezTo>
                  <a:pt x="5453436" y="-11971"/>
                  <a:pt x="5776183" y="16385"/>
                  <a:pt x="5995539" y="0"/>
                </a:cubicBezTo>
                <a:cubicBezTo>
                  <a:pt x="6214896" y="-16385"/>
                  <a:pt x="6430572" y="56527"/>
                  <a:pt x="6595093" y="0"/>
                </a:cubicBezTo>
                <a:cubicBezTo>
                  <a:pt x="6759614" y="-56527"/>
                  <a:pt x="7085945" y="22723"/>
                  <a:pt x="7314558" y="0"/>
                </a:cubicBezTo>
                <a:cubicBezTo>
                  <a:pt x="7543171" y="-22723"/>
                  <a:pt x="7461111" y="6009"/>
                  <a:pt x="7554379" y="0"/>
                </a:cubicBezTo>
                <a:cubicBezTo>
                  <a:pt x="7647647" y="-6009"/>
                  <a:pt x="7685944" y="11645"/>
                  <a:pt x="7794201" y="0"/>
                </a:cubicBezTo>
                <a:cubicBezTo>
                  <a:pt x="7902458" y="-11645"/>
                  <a:pt x="7965252" y="27974"/>
                  <a:pt x="8034022" y="0"/>
                </a:cubicBezTo>
                <a:cubicBezTo>
                  <a:pt x="8102792" y="-27974"/>
                  <a:pt x="8491432" y="50890"/>
                  <a:pt x="8633576" y="0"/>
                </a:cubicBezTo>
                <a:cubicBezTo>
                  <a:pt x="8775720" y="-50890"/>
                  <a:pt x="8974148" y="37114"/>
                  <a:pt x="9233130" y="0"/>
                </a:cubicBezTo>
                <a:cubicBezTo>
                  <a:pt x="9492112" y="-37114"/>
                  <a:pt x="9354817" y="15313"/>
                  <a:pt x="9472952" y="0"/>
                </a:cubicBezTo>
                <a:cubicBezTo>
                  <a:pt x="9591087" y="-15313"/>
                  <a:pt x="9869788" y="17381"/>
                  <a:pt x="10192416" y="0"/>
                </a:cubicBezTo>
                <a:cubicBezTo>
                  <a:pt x="10515044" y="-17381"/>
                  <a:pt x="10555438" y="53495"/>
                  <a:pt x="10672059" y="0"/>
                </a:cubicBezTo>
                <a:cubicBezTo>
                  <a:pt x="10788680" y="-53495"/>
                  <a:pt x="11645411" y="95415"/>
                  <a:pt x="11991078" y="0"/>
                </a:cubicBezTo>
                <a:cubicBezTo>
                  <a:pt x="11997821" y="204758"/>
                  <a:pt x="11957696" y="451108"/>
                  <a:pt x="11991078" y="565539"/>
                </a:cubicBezTo>
                <a:cubicBezTo>
                  <a:pt x="12024460" y="679970"/>
                  <a:pt x="11957839" y="809482"/>
                  <a:pt x="11991078" y="1040592"/>
                </a:cubicBezTo>
                <a:cubicBezTo>
                  <a:pt x="12024317" y="1271702"/>
                  <a:pt x="11957564" y="1292240"/>
                  <a:pt x="11991078" y="1515646"/>
                </a:cubicBezTo>
                <a:cubicBezTo>
                  <a:pt x="12024592" y="1739052"/>
                  <a:pt x="11984119" y="1768521"/>
                  <a:pt x="11991078" y="1945455"/>
                </a:cubicBezTo>
                <a:cubicBezTo>
                  <a:pt x="11998037" y="2122389"/>
                  <a:pt x="11965289" y="2301111"/>
                  <a:pt x="11991078" y="2601481"/>
                </a:cubicBezTo>
                <a:cubicBezTo>
                  <a:pt x="12016867" y="2901851"/>
                  <a:pt x="11985552" y="2975094"/>
                  <a:pt x="11991078" y="3121777"/>
                </a:cubicBezTo>
                <a:cubicBezTo>
                  <a:pt x="11996604" y="3268460"/>
                  <a:pt x="11939568" y="3468082"/>
                  <a:pt x="11991078" y="3596830"/>
                </a:cubicBezTo>
                <a:cubicBezTo>
                  <a:pt x="12042588" y="3725578"/>
                  <a:pt x="11928016" y="4332229"/>
                  <a:pt x="11991078" y="4524315"/>
                </a:cubicBezTo>
                <a:cubicBezTo>
                  <a:pt x="11835027" y="4577368"/>
                  <a:pt x="11679029" y="4474309"/>
                  <a:pt x="11511435" y="4524315"/>
                </a:cubicBezTo>
                <a:cubicBezTo>
                  <a:pt x="11343841" y="4574321"/>
                  <a:pt x="11228213" y="4506668"/>
                  <a:pt x="11151703" y="4524315"/>
                </a:cubicBezTo>
                <a:cubicBezTo>
                  <a:pt x="11075193" y="4541962"/>
                  <a:pt x="10837124" y="4514275"/>
                  <a:pt x="10552149" y="4524315"/>
                </a:cubicBezTo>
                <a:cubicBezTo>
                  <a:pt x="10267174" y="4534355"/>
                  <a:pt x="10104292" y="4492827"/>
                  <a:pt x="9952595" y="4524315"/>
                </a:cubicBezTo>
                <a:cubicBezTo>
                  <a:pt x="9800898" y="4555803"/>
                  <a:pt x="9826542" y="4499738"/>
                  <a:pt x="9712773" y="4524315"/>
                </a:cubicBezTo>
                <a:cubicBezTo>
                  <a:pt x="9599004" y="4548892"/>
                  <a:pt x="9329070" y="4497467"/>
                  <a:pt x="9233130" y="4524315"/>
                </a:cubicBezTo>
                <a:cubicBezTo>
                  <a:pt x="9137190" y="4551163"/>
                  <a:pt x="8865404" y="4440447"/>
                  <a:pt x="8513665" y="4524315"/>
                </a:cubicBezTo>
                <a:cubicBezTo>
                  <a:pt x="8161926" y="4608183"/>
                  <a:pt x="8004792" y="4472598"/>
                  <a:pt x="7794201" y="4524315"/>
                </a:cubicBezTo>
                <a:cubicBezTo>
                  <a:pt x="7583610" y="4576032"/>
                  <a:pt x="7638284" y="4511500"/>
                  <a:pt x="7554379" y="4524315"/>
                </a:cubicBezTo>
                <a:cubicBezTo>
                  <a:pt x="7470474" y="4537130"/>
                  <a:pt x="7296795" y="4514218"/>
                  <a:pt x="7194647" y="4524315"/>
                </a:cubicBezTo>
                <a:cubicBezTo>
                  <a:pt x="7092499" y="4534412"/>
                  <a:pt x="6734776" y="4491134"/>
                  <a:pt x="6595093" y="4524315"/>
                </a:cubicBezTo>
                <a:cubicBezTo>
                  <a:pt x="6455410" y="4557496"/>
                  <a:pt x="6447436" y="4495962"/>
                  <a:pt x="6355271" y="4524315"/>
                </a:cubicBezTo>
                <a:cubicBezTo>
                  <a:pt x="6263106" y="4552668"/>
                  <a:pt x="6013444" y="4458603"/>
                  <a:pt x="5755717" y="4524315"/>
                </a:cubicBezTo>
                <a:cubicBezTo>
                  <a:pt x="5497990" y="4590027"/>
                  <a:pt x="5383024" y="4471635"/>
                  <a:pt x="5156164" y="4524315"/>
                </a:cubicBezTo>
                <a:cubicBezTo>
                  <a:pt x="4929304" y="4576995"/>
                  <a:pt x="4626396" y="4466969"/>
                  <a:pt x="4316788" y="4524315"/>
                </a:cubicBezTo>
                <a:cubicBezTo>
                  <a:pt x="4007180" y="4581661"/>
                  <a:pt x="3996141" y="4502099"/>
                  <a:pt x="3837145" y="4524315"/>
                </a:cubicBezTo>
                <a:cubicBezTo>
                  <a:pt x="3678149" y="4546531"/>
                  <a:pt x="3393252" y="4499072"/>
                  <a:pt x="3237591" y="4524315"/>
                </a:cubicBezTo>
                <a:cubicBezTo>
                  <a:pt x="3081930" y="4549558"/>
                  <a:pt x="2976305" y="4468367"/>
                  <a:pt x="2757948" y="4524315"/>
                </a:cubicBezTo>
                <a:cubicBezTo>
                  <a:pt x="2539591" y="4580263"/>
                  <a:pt x="2220524" y="4505057"/>
                  <a:pt x="1918572" y="4524315"/>
                </a:cubicBezTo>
                <a:cubicBezTo>
                  <a:pt x="1616620" y="4543573"/>
                  <a:pt x="1400247" y="4495073"/>
                  <a:pt x="1079197" y="4524315"/>
                </a:cubicBezTo>
                <a:cubicBezTo>
                  <a:pt x="758148" y="4553557"/>
                  <a:pt x="898330" y="4516533"/>
                  <a:pt x="839375" y="4524315"/>
                </a:cubicBezTo>
                <a:cubicBezTo>
                  <a:pt x="780420" y="4532097"/>
                  <a:pt x="217568" y="4482613"/>
                  <a:pt x="0" y="4524315"/>
                </a:cubicBezTo>
                <a:cubicBezTo>
                  <a:pt x="-11312" y="4261766"/>
                  <a:pt x="15078" y="4180473"/>
                  <a:pt x="0" y="3868289"/>
                </a:cubicBezTo>
                <a:cubicBezTo>
                  <a:pt x="-15078" y="3556105"/>
                  <a:pt x="29985" y="3503309"/>
                  <a:pt x="0" y="3302750"/>
                </a:cubicBezTo>
                <a:cubicBezTo>
                  <a:pt x="-29985" y="3102191"/>
                  <a:pt x="53806" y="2973921"/>
                  <a:pt x="0" y="2737211"/>
                </a:cubicBezTo>
                <a:cubicBezTo>
                  <a:pt x="-53806" y="2500501"/>
                  <a:pt x="29222" y="2480441"/>
                  <a:pt x="0" y="2262158"/>
                </a:cubicBezTo>
                <a:cubicBezTo>
                  <a:pt x="-29222" y="2043875"/>
                  <a:pt x="28078" y="1891644"/>
                  <a:pt x="0" y="1696618"/>
                </a:cubicBezTo>
                <a:cubicBezTo>
                  <a:pt x="-28078" y="1501592"/>
                  <a:pt x="24789" y="1427373"/>
                  <a:pt x="0" y="1266808"/>
                </a:cubicBezTo>
                <a:cubicBezTo>
                  <a:pt x="-24789" y="1106243"/>
                  <a:pt x="9969" y="838723"/>
                  <a:pt x="0" y="610783"/>
                </a:cubicBezTo>
                <a:cubicBezTo>
                  <a:pt x="-9969" y="382844"/>
                  <a:pt x="21188" y="247080"/>
                  <a:pt x="0" y="0"/>
                </a:cubicBezTo>
                <a:close/>
              </a:path>
              <a:path w="11991078" h="4524315" stroke="0" extrusionOk="0">
                <a:moveTo>
                  <a:pt x="0" y="0"/>
                </a:moveTo>
                <a:cubicBezTo>
                  <a:pt x="142440" y="-66242"/>
                  <a:pt x="354974" y="261"/>
                  <a:pt x="599554" y="0"/>
                </a:cubicBezTo>
                <a:cubicBezTo>
                  <a:pt x="844134" y="-261"/>
                  <a:pt x="954718" y="46154"/>
                  <a:pt x="1079197" y="0"/>
                </a:cubicBezTo>
                <a:cubicBezTo>
                  <a:pt x="1203676" y="-46154"/>
                  <a:pt x="1262975" y="3292"/>
                  <a:pt x="1319019" y="0"/>
                </a:cubicBezTo>
                <a:cubicBezTo>
                  <a:pt x="1375063" y="-3292"/>
                  <a:pt x="1451512" y="3852"/>
                  <a:pt x="1558840" y="0"/>
                </a:cubicBezTo>
                <a:cubicBezTo>
                  <a:pt x="1666168" y="-3852"/>
                  <a:pt x="1930165" y="19406"/>
                  <a:pt x="2038483" y="0"/>
                </a:cubicBezTo>
                <a:cubicBezTo>
                  <a:pt x="2146801" y="-19406"/>
                  <a:pt x="2215750" y="23071"/>
                  <a:pt x="2278305" y="0"/>
                </a:cubicBezTo>
                <a:cubicBezTo>
                  <a:pt x="2340860" y="-23071"/>
                  <a:pt x="2627525" y="34558"/>
                  <a:pt x="2877859" y="0"/>
                </a:cubicBezTo>
                <a:cubicBezTo>
                  <a:pt x="3128193" y="-34558"/>
                  <a:pt x="3474171" y="85678"/>
                  <a:pt x="3717234" y="0"/>
                </a:cubicBezTo>
                <a:cubicBezTo>
                  <a:pt x="3960297" y="-85678"/>
                  <a:pt x="3907011" y="14348"/>
                  <a:pt x="4076967" y="0"/>
                </a:cubicBezTo>
                <a:cubicBezTo>
                  <a:pt x="4246923" y="-14348"/>
                  <a:pt x="4449155" y="13619"/>
                  <a:pt x="4556610" y="0"/>
                </a:cubicBezTo>
                <a:cubicBezTo>
                  <a:pt x="4664065" y="-13619"/>
                  <a:pt x="5054174" y="38441"/>
                  <a:pt x="5395985" y="0"/>
                </a:cubicBezTo>
                <a:cubicBezTo>
                  <a:pt x="5737796" y="-38441"/>
                  <a:pt x="5536751" y="18592"/>
                  <a:pt x="5635807" y="0"/>
                </a:cubicBezTo>
                <a:cubicBezTo>
                  <a:pt x="5734863" y="-18592"/>
                  <a:pt x="6177740" y="3092"/>
                  <a:pt x="6475182" y="0"/>
                </a:cubicBezTo>
                <a:cubicBezTo>
                  <a:pt x="6772625" y="-3092"/>
                  <a:pt x="6859177" y="295"/>
                  <a:pt x="7074736" y="0"/>
                </a:cubicBezTo>
                <a:cubicBezTo>
                  <a:pt x="7290295" y="-295"/>
                  <a:pt x="7344122" y="26324"/>
                  <a:pt x="7434468" y="0"/>
                </a:cubicBezTo>
                <a:cubicBezTo>
                  <a:pt x="7524814" y="-26324"/>
                  <a:pt x="7900130" y="83163"/>
                  <a:pt x="8153933" y="0"/>
                </a:cubicBezTo>
                <a:cubicBezTo>
                  <a:pt x="8407736" y="-83163"/>
                  <a:pt x="8690758" y="42418"/>
                  <a:pt x="8873398" y="0"/>
                </a:cubicBezTo>
                <a:cubicBezTo>
                  <a:pt x="9056038" y="-42418"/>
                  <a:pt x="9332226" y="55439"/>
                  <a:pt x="9592862" y="0"/>
                </a:cubicBezTo>
                <a:cubicBezTo>
                  <a:pt x="9853498" y="-55439"/>
                  <a:pt x="10073575" y="5721"/>
                  <a:pt x="10312327" y="0"/>
                </a:cubicBezTo>
                <a:cubicBezTo>
                  <a:pt x="10551079" y="-5721"/>
                  <a:pt x="10604032" y="46251"/>
                  <a:pt x="10791970" y="0"/>
                </a:cubicBezTo>
                <a:cubicBezTo>
                  <a:pt x="10979908" y="-46251"/>
                  <a:pt x="11693712" y="114635"/>
                  <a:pt x="11991078" y="0"/>
                </a:cubicBezTo>
                <a:cubicBezTo>
                  <a:pt x="11997688" y="165312"/>
                  <a:pt x="11947765" y="308935"/>
                  <a:pt x="11991078" y="429810"/>
                </a:cubicBezTo>
                <a:cubicBezTo>
                  <a:pt x="12034391" y="550685"/>
                  <a:pt x="11987227" y="793399"/>
                  <a:pt x="11991078" y="1085836"/>
                </a:cubicBezTo>
                <a:cubicBezTo>
                  <a:pt x="11994929" y="1378273"/>
                  <a:pt x="11949057" y="1592864"/>
                  <a:pt x="11991078" y="1741861"/>
                </a:cubicBezTo>
                <a:cubicBezTo>
                  <a:pt x="12033099" y="1890858"/>
                  <a:pt x="11969098" y="2148895"/>
                  <a:pt x="11991078" y="2397887"/>
                </a:cubicBezTo>
                <a:cubicBezTo>
                  <a:pt x="12013058" y="2646879"/>
                  <a:pt x="11943940" y="2715037"/>
                  <a:pt x="11991078" y="2963426"/>
                </a:cubicBezTo>
                <a:cubicBezTo>
                  <a:pt x="12038216" y="3211815"/>
                  <a:pt x="11988054" y="3335527"/>
                  <a:pt x="11991078" y="3483723"/>
                </a:cubicBezTo>
                <a:cubicBezTo>
                  <a:pt x="11994102" y="3631919"/>
                  <a:pt x="11910095" y="4158548"/>
                  <a:pt x="11991078" y="4524315"/>
                </a:cubicBezTo>
                <a:cubicBezTo>
                  <a:pt x="11875599" y="4550584"/>
                  <a:pt x="11815275" y="4500393"/>
                  <a:pt x="11751256" y="4524315"/>
                </a:cubicBezTo>
                <a:cubicBezTo>
                  <a:pt x="11687237" y="4548237"/>
                  <a:pt x="11549950" y="4500328"/>
                  <a:pt x="11391524" y="4524315"/>
                </a:cubicBezTo>
                <a:cubicBezTo>
                  <a:pt x="11233098" y="4548302"/>
                  <a:pt x="10866031" y="4509602"/>
                  <a:pt x="10672059" y="4524315"/>
                </a:cubicBezTo>
                <a:cubicBezTo>
                  <a:pt x="10478087" y="4539028"/>
                  <a:pt x="10499782" y="4522558"/>
                  <a:pt x="10432238" y="4524315"/>
                </a:cubicBezTo>
                <a:cubicBezTo>
                  <a:pt x="10364694" y="4526072"/>
                  <a:pt x="10191346" y="4503745"/>
                  <a:pt x="10072506" y="4524315"/>
                </a:cubicBezTo>
                <a:cubicBezTo>
                  <a:pt x="9953666" y="4544885"/>
                  <a:pt x="9800315" y="4518339"/>
                  <a:pt x="9592862" y="4524315"/>
                </a:cubicBezTo>
                <a:cubicBezTo>
                  <a:pt x="9385409" y="4530291"/>
                  <a:pt x="9159984" y="4443460"/>
                  <a:pt x="8873398" y="4524315"/>
                </a:cubicBezTo>
                <a:cubicBezTo>
                  <a:pt x="8586812" y="4605170"/>
                  <a:pt x="8665144" y="4522871"/>
                  <a:pt x="8513665" y="4524315"/>
                </a:cubicBezTo>
                <a:cubicBezTo>
                  <a:pt x="8362186" y="4525759"/>
                  <a:pt x="8104253" y="4471464"/>
                  <a:pt x="7914111" y="4524315"/>
                </a:cubicBezTo>
                <a:cubicBezTo>
                  <a:pt x="7723969" y="4577166"/>
                  <a:pt x="7500946" y="4456638"/>
                  <a:pt x="7314558" y="4524315"/>
                </a:cubicBezTo>
                <a:cubicBezTo>
                  <a:pt x="7128170" y="4591992"/>
                  <a:pt x="6876530" y="4475659"/>
                  <a:pt x="6715004" y="4524315"/>
                </a:cubicBezTo>
                <a:cubicBezTo>
                  <a:pt x="6553478" y="4572971"/>
                  <a:pt x="6574266" y="4496388"/>
                  <a:pt x="6475182" y="4524315"/>
                </a:cubicBezTo>
                <a:cubicBezTo>
                  <a:pt x="6376098" y="4552242"/>
                  <a:pt x="6051009" y="4456532"/>
                  <a:pt x="5875628" y="4524315"/>
                </a:cubicBezTo>
                <a:cubicBezTo>
                  <a:pt x="5700247" y="4592098"/>
                  <a:pt x="5729904" y="4500790"/>
                  <a:pt x="5635807" y="4524315"/>
                </a:cubicBezTo>
                <a:cubicBezTo>
                  <a:pt x="5541710" y="4547840"/>
                  <a:pt x="5072763" y="4493006"/>
                  <a:pt x="4796431" y="4524315"/>
                </a:cubicBezTo>
                <a:cubicBezTo>
                  <a:pt x="4520099" y="4555624"/>
                  <a:pt x="4603864" y="4502836"/>
                  <a:pt x="4436699" y="4524315"/>
                </a:cubicBezTo>
                <a:cubicBezTo>
                  <a:pt x="4269534" y="4545794"/>
                  <a:pt x="4309308" y="4504801"/>
                  <a:pt x="4196877" y="4524315"/>
                </a:cubicBezTo>
                <a:cubicBezTo>
                  <a:pt x="4084446" y="4543829"/>
                  <a:pt x="3678769" y="4495750"/>
                  <a:pt x="3477413" y="4524315"/>
                </a:cubicBezTo>
                <a:cubicBezTo>
                  <a:pt x="3276057" y="4552880"/>
                  <a:pt x="2881324" y="4490257"/>
                  <a:pt x="2638037" y="4524315"/>
                </a:cubicBezTo>
                <a:cubicBezTo>
                  <a:pt x="2394750" y="4558373"/>
                  <a:pt x="2348502" y="4523996"/>
                  <a:pt x="2158394" y="4524315"/>
                </a:cubicBezTo>
                <a:cubicBezTo>
                  <a:pt x="1968286" y="4524634"/>
                  <a:pt x="1582495" y="4517700"/>
                  <a:pt x="1319019" y="4524315"/>
                </a:cubicBezTo>
                <a:cubicBezTo>
                  <a:pt x="1055544" y="4530930"/>
                  <a:pt x="645514" y="4408733"/>
                  <a:pt x="0" y="4524315"/>
                </a:cubicBezTo>
                <a:cubicBezTo>
                  <a:pt x="-16155" y="4272987"/>
                  <a:pt x="42585" y="4210889"/>
                  <a:pt x="0" y="4004019"/>
                </a:cubicBezTo>
                <a:cubicBezTo>
                  <a:pt x="-42585" y="3797149"/>
                  <a:pt x="37545" y="3518131"/>
                  <a:pt x="0" y="3347993"/>
                </a:cubicBezTo>
                <a:cubicBezTo>
                  <a:pt x="-37545" y="3177855"/>
                  <a:pt x="56699" y="3067301"/>
                  <a:pt x="0" y="2872940"/>
                </a:cubicBezTo>
                <a:cubicBezTo>
                  <a:pt x="-56699" y="2678579"/>
                  <a:pt x="62904" y="2519518"/>
                  <a:pt x="0" y="2307401"/>
                </a:cubicBezTo>
                <a:cubicBezTo>
                  <a:pt x="-62904" y="2095284"/>
                  <a:pt x="34927" y="2062618"/>
                  <a:pt x="0" y="1877591"/>
                </a:cubicBezTo>
                <a:cubicBezTo>
                  <a:pt x="-34927" y="1692564"/>
                  <a:pt x="37827" y="1495486"/>
                  <a:pt x="0" y="1221565"/>
                </a:cubicBezTo>
                <a:cubicBezTo>
                  <a:pt x="-37827" y="947644"/>
                  <a:pt x="42531" y="817123"/>
                  <a:pt x="0" y="610783"/>
                </a:cubicBezTo>
                <a:cubicBezTo>
                  <a:pt x="-42531" y="404443"/>
                  <a:pt x="25756" y="272198"/>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de-DE" sz="1600" b="1" dirty="0"/>
              <a:t>Beschreibung A - Was Du über diese Zeit wissen solltest</a:t>
            </a:r>
          </a:p>
          <a:p>
            <a:r>
              <a:rPr lang="de-DE" sz="1600" dirty="0"/>
              <a:t>Wir sind in Paris, in Frankreich und wir schreiben das Jahr 1789. Genauer gesagt ist heute der 5. Oktober 1789. Wir befinden uns am Anfang der Französischen Revolution. Frankreich wird von König Ludwig XVI regiert. Durch den Sturm auf die Bastille, dem Staatsgefängnis von Frankreich, am 14. Juli dieses Jahres ist einiges in Bewegung gekommen. Eine Nationalversammlung wurde ins Leben gerufen, die seither zusätzlich zum Adel und der Kirche als dritte Macht im Staat (dritter Stand) Einfluss auf die Staatsgeschäfte hat. In dieser Nationalversammlung erhält erstmals auch das Bürgertum eine Stimme. Eine ihrer ersten Aufgaben ist, eine neue Verfassung für Frankreich auszuarbeiten.</a:t>
            </a:r>
          </a:p>
          <a:p>
            <a:r>
              <a:rPr lang="de-DE" sz="1600" dirty="0"/>
              <a:t>Frankreich ist stark verschuldet. Allein die Hälfte aller Staatsausgaben pro Jahr gehen in die Rückzahlung der Staatsschulden. Ein weiteres Viertel all seiner Ausgaben wendet Frankreich zu dieser Zeit für sein Militär auf. Und, was als besonders skandalös betrachtet wird: Von dem Viertel, das dann noch übrigbleibt, wird wieder ein Viertel für die königliche Hofhaltung aufgewendet. Für höfische Feste und Pensionszahlungen an Höflinge muss dabei jährlich eine Summe von 36 Millionen </a:t>
            </a:r>
            <a:r>
              <a:rPr lang="de-DE" sz="1600" dirty="0" err="1"/>
              <a:t>Livres</a:t>
            </a:r>
            <a:r>
              <a:rPr lang="de-DE" sz="1600" dirty="0"/>
              <a:t> vom Volk aufgebracht werden.</a:t>
            </a:r>
          </a:p>
          <a:p>
            <a:r>
              <a:rPr lang="de-DE" sz="1600" dirty="0"/>
              <a:t>Im Jahr 1789, in dem wir nun gerade sind, ist die Lebenserwartung der Menschen nicht besonders hoch. Genauer gesagt beträgt das Durchschnittsalter gerade einmal 28 Jahre. Hungersnöte Epidemien und Kriege fordern viele Menschenleben. Zudem gibt es keine Krankenversicherung, kein Arbeitslosengeld und keine Pensionsvorsorge. Ist jemand zu dieser Zeit krank, so muss er oder sie das Geld aufbringen können, um von einem Arzt behandelt zu werden. Wenn jemand seine Arbeit verliert, so hat er bald überhaupt kein Geld mehr und alte Leute sind darauf angewiesen, dass sie von ihren Familien versorgt werden.</a:t>
            </a:r>
          </a:p>
          <a:p>
            <a:r>
              <a:rPr lang="de-DE" sz="1600" dirty="0"/>
              <a:t>Weil die Oberschicht von Paris aufgrund der Revolutionswirren die Flucht aus der Stadt ergriffen hat, steigt die Zahl der Arbeitslosen in der Stadt. Zahlreiche Frauen und Tagelöhner büßen ihren ohnehin schmalen Verdienst ein, da ihre Dienste nicht mehr gebraucht werden und auch kaum mehr Luxusgüter produziert werden.  …</a:t>
            </a:r>
          </a:p>
        </p:txBody>
      </p:sp>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13" grpId="0" animBg="1"/>
      <p:bldP spid="13" grpId="1" animBg="1"/>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noFill/>
        </p:spPr>
        <p:txBody>
          <a:bodyPr/>
          <a:lstStyle/>
          <a:p>
            <a:r>
              <a:rPr lang="de-DE" sz="2000" b="1" dirty="0">
                <a:latin typeface="Calibri" panose="020F0502020204030204" pitchFamily="34" charset="0"/>
                <a:ea typeface="MyriadPro-Regular"/>
                <a:cs typeface="Arial" panose="020B0604020202020204" pitchFamily="34" charset="0"/>
              </a:rPr>
              <a:t>Lies dir </a:t>
            </a:r>
            <a:endParaRPr lang="de-DE" sz="2000" b="1" dirty="0">
              <a:effectLst/>
              <a:latin typeface="Calibri" panose="020F0502020204030204" pitchFamily="34" charset="0"/>
              <a:ea typeface="MyriadPro-Regular"/>
              <a:cs typeface="Arial" panose="020B0604020202020204" pitchFamily="34" charset="0"/>
            </a:endParaRPr>
          </a:p>
          <a:p>
            <a:pPr lvl="1"/>
            <a:r>
              <a:rPr lang="de-DE" sz="2000" dirty="0">
                <a:latin typeface="Calibri" panose="020F0502020204030204" pitchFamily="34" charset="0"/>
                <a:ea typeface="MyriadPro-Regular"/>
                <a:cs typeface="Arial" panose="020B0604020202020204" pitchFamily="34" charset="0"/>
              </a:rPr>
              <a:t>und der Situation genau durch</a:t>
            </a:r>
            <a:r>
              <a:rPr lang="de-DE" sz="2000" dirty="0">
                <a:effectLst/>
                <a:latin typeface="Calibri" panose="020F0502020204030204" pitchFamily="34" charset="0"/>
                <a:ea typeface="MyriadPro-Regular"/>
                <a:cs typeface="Arial" panose="020B0604020202020204" pitchFamily="34" charset="0"/>
              </a:rPr>
              <a:t>. </a:t>
            </a:r>
          </a:p>
          <a:p>
            <a:endParaRPr lang="de-DE" sz="2000" dirty="0">
              <a:effectLst/>
              <a:latin typeface="Calibri" panose="020F0502020204030204" pitchFamily="34" charset="0"/>
              <a:ea typeface="MyriadPro-Regular"/>
              <a:cs typeface="Arial" panose="020B0604020202020204" pitchFamily="34" charset="0"/>
            </a:endParaRPr>
          </a:p>
          <a:p>
            <a:r>
              <a:rPr lang="de-DE" sz="2000" dirty="0">
                <a:latin typeface="Calibri" panose="020F0502020204030204" pitchFamily="34" charset="0"/>
                <a:ea typeface="MyriadPro-Regular"/>
                <a:cs typeface="Arial" panose="020B0604020202020204" pitchFamily="34" charset="0"/>
              </a:rPr>
              <a:t>Zögere nicht, deine Lehrerin oder deinen Lehrer zu fragen, wenn du dich nicht auskennst oder weitere Verständnisfragen hast. Du kannst auch im Internet weiter recherchieren, wenn dich ein Thema besonders interessiert</a:t>
            </a:r>
            <a:r>
              <a:rPr lang="de-DE" sz="1800" dirty="0">
                <a:effectLst/>
                <a:latin typeface="Calibri" panose="020F0502020204030204" pitchFamily="34" charset="0"/>
                <a:ea typeface="MyriadPro-Regular"/>
                <a:cs typeface="Arial" panose="020B0604020202020204" pitchFamily="34" charset="0"/>
              </a:rPr>
              <a:t>.</a:t>
            </a:r>
          </a:p>
          <a:p>
            <a:endParaRPr lang="de-DE" dirty="0"/>
          </a:p>
          <a:p>
            <a:endParaRPr lang="de-DE" dirty="0"/>
          </a:p>
        </p:txBody>
      </p:sp>
      <p:sp>
        <p:nvSpPr>
          <p:cNvPr id="15" name="TextBox 14">
            <a:extLst>
              <a:ext uri="{FF2B5EF4-FFF2-40B4-BE49-F238E27FC236}">
                <a16:creationId xmlns:a16="http://schemas.microsoft.com/office/drawing/2014/main" id="{0FE609A4-E150-49EF-9911-068A9640FA71}"/>
              </a:ext>
            </a:extLst>
          </p:cNvPr>
          <p:cNvSpPr txBox="1"/>
          <p:nvPr/>
        </p:nvSpPr>
        <p:spPr>
          <a:xfrm>
            <a:off x="410309" y="3628461"/>
            <a:ext cx="11574437" cy="2800767"/>
          </a:xfrm>
          <a:custGeom>
            <a:avLst/>
            <a:gdLst>
              <a:gd name="connsiteX0" fmla="*/ 0 w 11574437"/>
              <a:gd name="connsiteY0" fmla="*/ 0 h 2800767"/>
              <a:gd name="connsiteX1" fmla="*/ 578722 w 11574437"/>
              <a:gd name="connsiteY1" fmla="*/ 0 h 2800767"/>
              <a:gd name="connsiteX2" fmla="*/ 925955 w 11574437"/>
              <a:gd name="connsiteY2" fmla="*/ 0 h 2800767"/>
              <a:gd name="connsiteX3" fmla="*/ 1157444 w 11574437"/>
              <a:gd name="connsiteY3" fmla="*/ 0 h 2800767"/>
              <a:gd name="connsiteX4" fmla="*/ 1504677 w 11574437"/>
              <a:gd name="connsiteY4" fmla="*/ 0 h 2800767"/>
              <a:gd name="connsiteX5" fmla="*/ 2314887 w 11574437"/>
              <a:gd name="connsiteY5" fmla="*/ 0 h 2800767"/>
              <a:gd name="connsiteX6" fmla="*/ 3009354 w 11574437"/>
              <a:gd name="connsiteY6" fmla="*/ 0 h 2800767"/>
              <a:gd name="connsiteX7" fmla="*/ 3356587 w 11574437"/>
              <a:gd name="connsiteY7" fmla="*/ 0 h 2800767"/>
              <a:gd name="connsiteX8" fmla="*/ 3819564 w 11574437"/>
              <a:gd name="connsiteY8" fmla="*/ 0 h 2800767"/>
              <a:gd name="connsiteX9" fmla="*/ 4398286 w 11574437"/>
              <a:gd name="connsiteY9" fmla="*/ 0 h 2800767"/>
              <a:gd name="connsiteX10" fmla="*/ 4977008 w 11574437"/>
              <a:gd name="connsiteY10" fmla="*/ 0 h 2800767"/>
              <a:gd name="connsiteX11" fmla="*/ 5208497 w 11574437"/>
              <a:gd name="connsiteY11" fmla="*/ 0 h 2800767"/>
              <a:gd name="connsiteX12" fmla="*/ 5439985 w 11574437"/>
              <a:gd name="connsiteY12" fmla="*/ 0 h 2800767"/>
              <a:gd name="connsiteX13" fmla="*/ 6134452 w 11574437"/>
              <a:gd name="connsiteY13" fmla="*/ 0 h 2800767"/>
              <a:gd name="connsiteX14" fmla="*/ 6713173 w 11574437"/>
              <a:gd name="connsiteY14" fmla="*/ 0 h 2800767"/>
              <a:gd name="connsiteX15" fmla="*/ 6944662 w 11574437"/>
              <a:gd name="connsiteY15" fmla="*/ 0 h 2800767"/>
              <a:gd name="connsiteX16" fmla="*/ 7176151 w 11574437"/>
              <a:gd name="connsiteY16" fmla="*/ 0 h 2800767"/>
              <a:gd name="connsiteX17" fmla="*/ 7407640 w 11574437"/>
              <a:gd name="connsiteY17" fmla="*/ 0 h 2800767"/>
              <a:gd name="connsiteX18" fmla="*/ 7754873 w 11574437"/>
              <a:gd name="connsiteY18" fmla="*/ 0 h 2800767"/>
              <a:gd name="connsiteX19" fmla="*/ 8449339 w 11574437"/>
              <a:gd name="connsiteY19" fmla="*/ 0 h 2800767"/>
              <a:gd name="connsiteX20" fmla="*/ 9028061 w 11574437"/>
              <a:gd name="connsiteY20" fmla="*/ 0 h 2800767"/>
              <a:gd name="connsiteX21" fmla="*/ 9722527 w 11574437"/>
              <a:gd name="connsiteY21" fmla="*/ 0 h 2800767"/>
              <a:gd name="connsiteX22" fmla="*/ 9954016 w 11574437"/>
              <a:gd name="connsiteY22" fmla="*/ 0 h 2800767"/>
              <a:gd name="connsiteX23" fmla="*/ 10185505 w 11574437"/>
              <a:gd name="connsiteY23" fmla="*/ 0 h 2800767"/>
              <a:gd name="connsiteX24" fmla="*/ 10416993 w 11574437"/>
              <a:gd name="connsiteY24" fmla="*/ 0 h 2800767"/>
              <a:gd name="connsiteX25" fmla="*/ 10995715 w 11574437"/>
              <a:gd name="connsiteY25" fmla="*/ 0 h 2800767"/>
              <a:gd name="connsiteX26" fmla="*/ 11574437 w 11574437"/>
              <a:gd name="connsiteY26" fmla="*/ 0 h 2800767"/>
              <a:gd name="connsiteX27" fmla="*/ 11574437 w 11574437"/>
              <a:gd name="connsiteY27" fmla="*/ 476130 h 2800767"/>
              <a:gd name="connsiteX28" fmla="*/ 11574437 w 11574437"/>
              <a:gd name="connsiteY28" fmla="*/ 1092299 h 2800767"/>
              <a:gd name="connsiteX29" fmla="*/ 11574437 w 11574437"/>
              <a:gd name="connsiteY29" fmla="*/ 1568430 h 2800767"/>
              <a:gd name="connsiteX30" fmla="*/ 11574437 w 11574437"/>
              <a:gd name="connsiteY30" fmla="*/ 2044560 h 2800767"/>
              <a:gd name="connsiteX31" fmla="*/ 11574437 w 11574437"/>
              <a:gd name="connsiteY31" fmla="*/ 2800767 h 2800767"/>
              <a:gd name="connsiteX32" fmla="*/ 11227204 w 11574437"/>
              <a:gd name="connsiteY32" fmla="*/ 2800767 h 2800767"/>
              <a:gd name="connsiteX33" fmla="*/ 10416993 w 11574437"/>
              <a:gd name="connsiteY33" fmla="*/ 2800767 h 2800767"/>
              <a:gd name="connsiteX34" fmla="*/ 9606783 w 11574437"/>
              <a:gd name="connsiteY34" fmla="*/ 2800767 h 2800767"/>
              <a:gd name="connsiteX35" fmla="*/ 9028061 w 11574437"/>
              <a:gd name="connsiteY35" fmla="*/ 2800767 h 2800767"/>
              <a:gd name="connsiteX36" fmla="*/ 8217850 w 11574437"/>
              <a:gd name="connsiteY36" fmla="*/ 2800767 h 2800767"/>
              <a:gd name="connsiteX37" fmla="*/ 7754873 w 11574437"/>
              <a:gd name="connsiteY37" fmla="*/ 2800767 h 2800767"/>
              <a:gd name="connsiteX38" fmla="*/ 7407640 w 11574437"/>
              <a:gd name="connsiteY38" fmla="*/ 2800767 h 2800767"/>
              <a:gd name="connsiteX39" fmla="*/ 6713173 w 11574437"/>
              <a:gd name="connsiteY39" fmla="*/ 2800767 h 2800767"/>
              <a:gd name="connsiteX40" fmla="*/ 6365940 w 11574437"/>
              <a:gd name="connsiteY40" fmla="*/ 2800767 h 2800767"/>
              <a:gd name="connsiteX41" fmla="*/ 5787218 w 11574437"/>
              <a:gd name="connsiteY41" fmla="*/ 2800767 h 2800767"/>
              <a:gd name="connsiteX42" fmla="*/ 5208497 w 11574437"/>
              <a:gd name="connsiteY42" fmla="*/ 2800767 h 2800767"/>
              <a:gd name="connsiteX43" fmla="*/ 4977008 w 11574437"/>
              <a:gd name="connsiteY43" fmla="*/ 2800767 h 2800767"/>
              <a:gd name="connsiteX44" fmla="*/ 4514030 w 11574437"/>
              <a:gd name="connsiteY44" fmla="*/ 2800767 h 2800767"/>
              <a:gd name="connsiteX45" fmla="*/ 3819564 w 11574437"/>
              <a:gd name="connsiteY45" fmla="*/ 2800767 h 2800767"/>
              <a:gd name="connsiteX46" fmla="*/ 3125098 w 11574437"/>
              <a:gd name="connsiteY46" fmla="*/ 2800767 h 2800767"/>
              <a:gd name="connsiteX47" fmla="*/ 2893609 w 11574437"/>
              <a:gd name="connsiteY47" fmla="*/ 2800767 h 2800767"/>
              <a:gd name="connsiteX48" fmla="*/ 2546376 w 11574437"/>
              <a:gd name="connsiteY48" fmla="*/ 2800767 h 2800767"/>
              <a:gd name="connsiteX49" fmla="*/ 1967654 w 11574437"/>
              <a:gd name="connsiteY49" fmla="*/ 2800767 h 2800767"/>
              <a:gd name="connsiteX50" fmla="*/ 1736166 w 11574437"/>
              <a:gd name="connsiteY50" fmla="*/ 2800767 h 2800767"/>
              <a:gd name="connsiteX51" fmla="*/ 1157444 w 11574437"/>
              <a:gd name="connsiteY51" fmla="*/ 2800767 h 2800767"/>
              <a:gd name="connsiteX52" fmla="*/ 578722 w 11574437"/>
              <a:gd name="connsiteY52" fmla="*/ 2800767 h 2800767"/>
              <a:gd name="connsiteX53" fmla="*/ 0 w 11574437"/>
              <a:gd name="connsiteY53" fmla="*/ 2800767 h 2800767"/>
              <a:gd name="connsiteX54" fmla="*/ 0 w 11574437"/>
              <a:gd name="connsiteY54" fmla="*/ 2268621 h 2800767"/>
              <a:gd name="connsiteX55" fmla="*/ 0 w 11574437"/>
              <a:gd name="connsiteY55" fmla="*/ 1680460 h 2800767"/>
              <a:gd name="connsiteX56" fmla="*/ 0 w 11574437"/>
              <a:gd name="connsiteY56" fmla="*/ 1064291 h 2800767"/>
              <a:gd name="connsiteX57" fmla="*/ 0 w 11574437"/>
              <a:gd name="connsiteY5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74437" h="2800767" fill="none" extrusionOk="0">
                <a:moveTo>
                  <a:pt x="0" y="0"/>
                </a:moveTo>
                <a:cubicBezTo>
                  <a:pt x="121817" y="-29392"/>
                  <a:pt x="377315" y="61657"/>
                  <a:pt x="578722" y="0"/>
                </a:cubicBezTo>
                <a:cubicBezTo>
                  <a:pt x="780129" y="-61657"/>
                  <a:pt x="849317" y="29949"/>
                  <a:pt x="925955" y="0"/>
                </a:cubicBezTo>
                <a:cubicBezTo>
                  <a:pt x="1002593" y="-29949"/>
                  <a:pt x="1092206" y="24430"/>
                  <a:pt x="1157444" y="0"/>
                </a:cubicBezTo>
                <a:cubicBezTo>
                  <a:pt x="1222682" y="-24430"/>
                  <a:pt x="1359847" y="3489"/>
                  <a:pt x="1504677" y="0"/>
                </a:cubicBezTo>
                <a:cubicBezTo>
                  <a:pt x="1649507" y="-3489"/>
                  <a:pt x="2064863" y="69144"/>
                  <a:pt x="2314887" y="0"/>
                </a:cubicBezTo>
                <a:cubicBezTo>
                  <a:pt x="2564911" y="-69144"/>
                  <a:pt x="2855568" y="38239"/>
                  <a:pt x="3009354" y="0"/>
                </a:cubicBezTo>
                <a:cubicBezTo>
                  <a:pt x="3163140" y="-38239"/>
                  <a:pt x="3283442" y="10986"/>
                  <a:pt x="3356587" y="0"/>
                </a:cubicBezTo>
                <a:cubicBezTo>
                  <a:pt x="3429732" y="-10986"/>
                  <a:pt x="3658479" y="3771"/>
                  <a:pt x="3819564" y="0"/>
                </a:cubicBezTo>
                <a:cubicBezTo>
                  <a:pt x="3980649" y="-3771"/>
                  <a:pt x="4125772" y="21415"/>
                  <a:pt x="4398286" y="0"/>
                </a:cubicBezTo>
                <a:cubicBezTo>
                  <a:pt x="4670800" y="-21415"/>
                  <a:pt x="4811273" y="37742"/>
                  <a:pt x="4977008" y="0"/>
                </a:cubicBezTo>
                <a:cubicBezTo>
                  <a:pt x="5142743" y="-37742"/>
                  <a:pt x="5153254" y="12264"/>
                  <a:pt x="5208497" y="0"/>
                </a:cubicBezTo>
                <a:cubicBezTo>
                  <a:pt x="5263740" y="-12264"/>
                  <a:pt x="5332218" y="13312"/>
                  <a:pt x="5439985" y="0"/>
                </a:cubicBezTo>
                <a:cubicBezTo>
                  <a:pt x="5547752" y="-13312"/>
                  <a:pt x="5835485" y="61499"/>
                  <a:pt x="6134452" y="0"/>
                </a:cubicBezTo>
                <a:cubicBezTo>
                  <a:pt x="6433419" y="-61499"/>
                  <a:pt x="6545877" y="63661"/>
                  <a:pt x="6713173" y="0"/>
                </a:cubicBezTo>
                <a:cubicBezTo>
                  <a:pt x="6880469" y="-63661"/>
                  <a:pt x="6874696" y="17529"/>
                  <a:pt x="6944662" y="0"/>
                </a:cubicBezTo>
                <a:cubicBezTo>
                  <a:pt x="7014628" y="-17529"/>
                  <a:pt x="7085219" y="13860"/>
                  <a:pt x="7176151" y="0"/>
                </a:cubicBezTo>
                <a:cubicBezTo>
                  <a:pt x="7267083" y="-13860"/>
                  <a:pt x="7332964" y="27020"/>
                  <a:pt x="7407640" y="0"/>
                </a:cubicBezTo>
                <a:cubicBezTo>
                  <a:pt x="7482316" y="-27020"/>
                  <a:pt x="7649967" y="3084"/>
                  <a:pt x="7754873" y="0"/>
                </a:cubicBezTo>
                <a:cubicBezTo>
                  <a:pt x="7859779" y="-3084"/>
                  <a:pt x="8269897" y="34838"/>
                  <a:pt x="8449339" y="0"/>
                </a:cubicBezTo>
                <a:cubicBezTo>
                  <a:pt x="8628781" y="-34838"/>
                  <a:pt x="8744601" y="55730"/>
                  <a:pt x="9028061" y="0"/>
                </a:cubicBezTo>
                <a:cubicBezTo>
                  <a:pt x="9311521" y="-55730"/>
                  <a:pt x="9404027" y="39188"/>
                  <a:pt x="9722527" y="0"/>
                </a:cubicBezTo>
                <a:cubicBezTo>
                  <a:pt x="10041027" y="-39188"/>
                  <a:pt x="9850519" y="21694"/>
                  <a:pt x="9954016" y="0"/>
                </a:cubicBezTo>
                <a:cubicBezTo>
                  <a:pt x="10057513" y="-21694"/>
                  <a:pt x="10085904" y="17788"/>
                  <a:pt x="10185505" y="0"/>
                </a:cubicBezTo>
                <a:cubicBezTo>
                  <a:pt x="10285106" y="-17788"/>
                  <a:pt x="10364181" y="27039"/>
                  <a:pt x="10416993" y="0"/>
                </a:cubicBezTo>
                <a:cubicBezTo>
                  <a:pt x="10469805" y="-27039"/>
                  <a:pt x="10733216" y="23662"/>
                  <a:pt x="10995715" y="0"/>
                </a:cubicBezTo>
                <a:cubicBezTo>
                  <a:pt x="11258214" y="-23662"/>
                  <a:pt x="11305457" y="47520"/>
                  <a:pt x="11574437" y="0"/>
                </a:cubicBezTo>
                <a:cubicBezTo>
                  <a:pt x="11605961" y="137157"/>
                  <a:pt x="11520336" y="255967"/>
                  <a:pt x="11574437" y="476130"/>
                </a:cubicBezTo>
                <a:cubicBezTo>
                  <a:pt x="11628538" y="696293"/>
                  <a:pt x="11506937" y="862501"/>
                  <a:pt x="11574437" y="1092299"/>
                </a:cubicBezTo>
                <a:cubicBezTo>
                  <a:pt x="11641937" y="1322097"/>
                  <a:pt x="11560832" y="1451795"/>
                  <a:pt x="11574437" y="1568430"/>
                </a:cubicBezTo>
                <a:cubicBezTo>
                  <a:pt x="11588042" y="1685065"/>
                  <a:pt x="11552036" y="1910078"/>
                  <a:pt x="11574437" y="2044560"/>
                </a:cubicBezTo>
                <a:cubicBezTo>
                  <a:pt x="11596838" y="2179042"/>
                  <a:pt x="11550777" y="2440615"/>
                  <a:pt x="11574437" y="2800767"/>
                </a:cubicBezTo>
                <a:cubicBezTo>
                  <a:pt x="11421769" y="2831768"/>
                  <a:pt x="11297045" y="2766229"/>
                  <a:pt x="11227204" y="2800767"/>
                </a:cubicBezTo>
                <a:cubicBezTo>
                  <a:pt x="11157363" y="2835305"/>
                  <a:pt x="10613622" y="2773052"/>
                  <a:pt x="10416993" y="2800767"/>
                </a:cubicBezTo>
                <a:cubicBezTo>
                  <a:pt x="10220364" y="2828482"/>
                  <a:pt x="9769901" y="2756943"/>
                  <a:pt x="9606783" y="2800767"/>
                </a:cubicBezTo>
                <a:cubicBezTo>
                  <a:pt x="9443665" y="2844591"/>
                  <a:pt x="9220080" y="2776130"/>
                  <a:pt x="9028061" y="2800767"/>
                </a:cubicBezTo>
                <a:cubicBezTo>
                  <a:pt x="8836042" y="2825404"/>
                  <a:pt x="8434848" y="2738261"/>
                  <a:pt x="8217850" y="2800767"/>
                </a:cubicBezTo>
                <a:cubicBezTo>
                  <a:pt x="8000852" y="2863273"/>
                  <a:pt x="7973400" y="2766980"/>
                  <a:pt x="7754873" y="2800767"/>
                </a:cubicBezTo>
                <a:cubicBezTo>
                  <a:pt x="7536346" y="2834554"/>
                  <a:pt x="7562937" y="2778744"/>
                  <a:pt x="7407640" y="2800767"/>
                </a:cubicBezTo>
                <a:cubicBezTo>
                  <a:pt x="7252343" y="2822790"/>
                  <a:pt x="6928942" y="2735319"/>
                  <a:pt x="6713173" y="2800767"/>
                </a:cubicBezTo>
                <a:cubicBezTo>
                  <a:pt x="6497404" y="2866215"/>
                  <a:pt x="6464565" y="2760140"/>
                  <a:pt x="6365940" y="2800767"/>
                </a:cubicBezTo>
                <a:cubicBezTo>
                  <a:pt x="6267315" y="2841394"/>
                  <a:pt x="5946727" y="2757484"/>
                  <a:pt x="5787218" y="2800767"/>
                </a:cubicBezTo>
                <a:cubicBezTo>
                  <a:pt x="5627709" y="2844050"/>
                  <a:pt x="5490895" y="2786714"/>
                  <a:pt x="5208497" y="2800767"/>
                </a:cubicBezTo>
                <a:cubicBezTo>
                  <a:pt x="4926099" y="2814820"/>
                  <a:pt x="5056134" y="2794079"/>
                  <a:pt x="4977008" y="2800767"/>
                </a:cubicBezTo>
                <a:cubicBezTo>
                  <a:pt x="4897882" y="2807455"/>
                  <a:pt x="4744063" y="2799692"/>
                  <a:pt x="4514030" y="2800767"/>
                </a:cubicBezTo>
                <a:cubicBezTo>
                  <a:pt x="4283997" y="2801842"/>
                  <a:pt x="4065258" y="2799403"/>
                  <a:pt x="3819564" y="2800767"/>
                </a:cubicBezTo>
                <a:cubicBezTo>
                  <a:pt x="3573870" y="2802131"/>
                  <a:pt x="3268754" y="2773467"/>
                  <a:pt x="3125098" y="2800767"/>
                </a:cubicBezTo>
                <a:cubicBezTo>
                  <a:pt x="2981442" y="2828067"/>
                  <a:pt x="2975754" y="2791967"/>
                  <a:pt x="2893609" y="2800767"/>
                </a:cubicBezTo>
                <a:cubicBezTo>
                  <a:pt x="2811464" y="2809567"/>
                  <a:pt x="2698485" y="2773699"/>
                  <a:pt x="2546376" y="2800767"/>
                </a:cubicBezTo>
                <a:cubicBezTo>
                  <a:pt x="2394267" y="2827835"/>
                  <a:pt x="2115276" y="2798925"/>
                  <a:pt x="1967654" y="2800767"/>
                </a:cubicBezTo>
                <a:cubicBezTo>
                  <a:pt x="1820032" y="2802609"/>
                  <a:pt x="1800505" y="2788067"/>
                  <a:pt x="1736166" y="2800767"/>
                </a:cubicBezTo>
                <a:cubicBezTo>
                  <a:pt x="1671827" y="2813467"/>
                  <a:pt x="1421273" y="2788829"/>
                  <a:pt x="1157444" y="2800767"/>
                </a:cubicBezTo>
                <a:cubicBezTo>
                  <a:pt x="893615" y="2812705"/>
                  <a:pt x="807816" y="2744040"/>
                  <a:pt x="578722" y="2800767"/>
                </a:cubicBezTo>
                <a:cubicBezTo>
                  <a:pt x="349628" y="2857494"/>
                  <a:pt x="142597" y="2796657"/>
                  <a:pt x="0" y="2800767"/>
                </a:cubicBezTo>
                <a:cubicBezTo>
                  <a:pt x="-49154" y="2541261"/>
                  <a:pt x="39309" y="2426580"/>
                  <a:pt x="0" y="2268621"/>
                </a:cubicBezTo>
                <a:cubicBezTo>
                  <a:pt x="-39309" y="2110662"/>
                  <a:pt x="45160" y="1804944"/>
                  <a:pt x="0" y="1680460"/>
                </a:cubicBezTo>
                <a:cubicBezTo>
                  <a:pt x="-45160" y="1555976"/>
                  <a:pt x="62194" y="1199606"/>
                  <a:pt x="0" y="1064291"/>
                </a:cubicBezTo>
                <a:cubicBezTo>
                  <a:pt x="-62194" y="928976"/>
                  <a:pt x="95318" y="336478"/>
                  <a:pt x="0" y="0"/>
                </a:cubicBezTo>
                <a:close/>
              </a:path>
              <a:path w="11574437" h="2800767" stroke="0" extrusionOk="0">
                <a:moveTo>
                  <a:pt x="0" y="0"/>
                </a:moveTo>
                <a:cubicBezTo>
                  <a:pt x="238492" y="-826"/>
                  <a:pt x="289936" y="24788"/>
                  <a:pt x="578722" y="0"/>
                </a:cubicBezTo>
                <a:cubicBezTo>
                  <a:pt x="867508" y="-24788"/>
                  <a:pt x="842838" y="39515"/>
                  <a:pt x="1041699" y="0"/>
                </a:cubicBezTo>
                <a:cubicBezTo>
                  <a:pt x="1240560" y="-39515"/>
                  <a:pt x="1165272" y="4571"/>
                  <a:pt x="1273188" y="0"/>
                </a:cubicBezTo>
                <a:cubicBezTo>
                  <a:pt x="1381104" y="-4571"/>
                  <a:pt x="1394399" y="19393"/>
                  <a:pt x="1504677" y="0"/>
                </a:cubicBezTo>
                <a:cubicBezTo>
                  <a:pt x="1614955" y="-19393"/>
                  <a:pt x="1830282" y="5745"/>
                  <a:pt x="1967654" y="0"/>
                </a:cubicBezTo>
                <a:cubicBezTo>
                  <a:pt x="2105026" y="-5745"/>
                  <a:pt x="2115227" y="20349"/>
                  <a:pt x="2199143" y="0"/>
                </a:cubicBezTo>
                <a:cubicBezTo>
                  <a:pt x="2283059" y="-20349"/>
                  <a:pt x="2630944" y="30144"/>
                  <a:pt x="2777865" y="0"/>
                </a:cubicBezTo>
                <a:cubicBezTo>
                  <a:pt x="2924786" y="-30144"/>
                  <a:pt x="3240713" y="65967"/>
                  <a:pt x="3588075" y="0"/>
                </a:cubicBezTo>
                <a:cubicBezTo>
                  <a:pt x="3935437" y="-65967"/>
                  <a:pt x="3809023" y="14115"/>
                  <a:pt x="3935309" y="0"/>
                </a:cubicBezTo>
                <a:cubicBezTo>
                  <a:pt x="4061595" y="-14115"/>
                  <a:pt x="4228411" y="16088"/>
                  <a:pt x="4398286" y="0"/>
                </a:cubicBezTo>
                <a:cubicBezTo>
                  <a:pt x="4568161" y="-16088"/>
                  <a:pt x="4893528" y="35042"/>
                  <a:pt x="5208497" y="0"/>
                </a:cubicBezTo>
                <a:cubicBezTo>
                  <a:pt x="5523466" y="-35042"/>
                  <a:pt x="5386850" y="11528"/>
                  <a:pt x="5439985" y="0"/>
                </a:cubicBezTo>
                <a:cubicBezTo>
                  <a:pt x="5493120" y="-11528"/>
                  <a:pt x="6026294" y="21646"/>
                  <a:pt x="6250196" y="0"/>
                </a:cubicBezTo>
                <a:cubicBezTo>
                  <a:pt x="6474098" y="-21646"/>
                  <a:pt x="6704907" y="42042"/>
                  <a:pt x="6828918" y="0"/>
                </a:cubicBezTo>
                <a:cubicBezTo>
                  <a:pt x="6952929" y="-42042"/>
                  <a:pt x="7068524" y="15585"/>
                  <a:pt x="7176151" y="0"/>
                </a:cubicBezTo>
                <a:cubicBezTo>
                  <a:pt x="7283778" y="-15585"/>
                  <a:pt x="7570299" y="62250"/>
                  <a:pt x="7870617" y="0"/>
                </a:cubicBezTo>
                <a:cubicBezTo>
                  <a:pt x="8170935" y="-62250"/>
                  <a:pt x="8368035" y="47704"/>
                  <a:pt x="8565083" y="0"/>
                </a:cubicBezTo>
                <a:cubicBezTo>
                  <a:pt x="8762131" y="-47704"/>
                  <a:pt x="9009976" y="42537"/>
                  <a:pt x="9259550" y="0"/>
                </a:cubicBezTo>
                <a:cubicBezTo>
                  <a:pt x="9509124" y="-42537"/>
                  <a:pt x="9772805" y="17492"/>
                  <a:pt x="9954016" y="0"/>
                </a:cubicBezTo>
                <a:cubicBezTo>
                  <a:pt x="10135227" y="-17492"/>
                  <a:pt x="10292865" y="18931"/>
                  <a:pt x="10416993" y="0"/>
                </a:cubicBezTo>
                <a:cubicBezTo>
                  <a:pt x="10541121" y="-18931"/>
                  <a:pt x="11162513" y="40611"/>
                  <a:pt x="11574437" y="0"/>
                </a:cubicBezTo>
                <a:cubicBezTo>
                  <a:pt x="11629179" y="100088"/>
                  <a:pt x="11538277" y="274831"/>
                  <a:pt x="11574437" y="476130"/>
                </a:cubicBezTo>
                <a:cubicBezTo>
                  <a:pt x="11610597" y="677429"/>
                  <a:pt x="11547388" y="790055"/>
                  <a:pt x="11574437" y="1092299"/>
                </a:cubicBezTo>
                <a:cubicBezTo>
                  <a:pt x="11601486" y="1394543"/>
                  <a:pt x="11516101" y="1550765"/>
                  <a:pt x="11574437" y="1708468"/>
                </a:cubicBezTo>
                <a:cubicBezTo>
                  <a:pt x="11632773" y="1866171"/>
                  <a:pt x="11570082" y="2140590"/>
                  <a:pt x="11574437" y="2324637"/>
                </a:cubicBezTo>
                <a:cubicBezTo>
                  <a:pt x="11578792" y="2508684"/>
                  <a:pt x="11529949" y="2672424"/>
                  <a:pt x="11574437" y="2800767"/>
                </a:cubicBezTo>
                <a:cubicBezTo>
                  <a:pt x="11475327" y="2813608"/>
                  <a:pt x="11332560" y="2781667"/>
                  <a:pt x="11111460" y="2800767"/>
                </a:cubicBezTo>
                <a:cubicBezTo>
                  <a:pt x="10890360" y="2819867"/>
                  <a:pt x="10927471" y="2776493"/>
                  <a:pt x="10764226" y="2800767"/>
                </a:cubicBezTo>
                <a:cubicBezTo>
                  <a:pt x="10600981" y="2825041"/>
                  <a:pt x="10357954" y="2769727"/>
                  <a:pt x="10069760" y="2800767"/>
                </a:cubicBezTo>
                <a:cubicBezTo>
                  <a:pt x="9781566" y="2831807"/>
                  <a:pt x="9870751" y="2787968"/>
                  <a:pt x="9722527" y="2800767"/>
                </a:cubicBezTo>
                <a:cubicBezTo>
                  <a:pt x="9574303" y="2813566"/>
                  <a:pt x="9360993" y="2742856"/>
                  <a:pt x="9028061" y="2800767"/>
                </a:cubicBezTo>
                <a:cubicBezTo>
                  <a:pt x="8695129" y="2858678"/>
                  <a:pt x="8883093" y="2789961"/>
                  <a:pt x="8796572" y="2800767"/>
                </a:cubicBezTo>
                <a:cubicBezTo>
                  <a:pt x="8710051" y="2811573"/>
                  <a:pt x="8544054" y="2779040"/>
                  <a:pt x="8449339" y="2800767"/>
                </a:cubicBezTo>
                <a:cubicBezTo>
                  <a:pt x="8354624" y="2822494"/>
                  <a:pt x="8156168" y="2745753"/>
                  <a:pt x="7986362" y="2800767"/>
                </a:cubicBezTo>
                <a:cubicBezTo>
                  <a:pt x="7816556" y="2855781"/>
                  <a:pt x="7564709" y="2798325"/>
                  <a:pt x="7291895" y="2800767"/>
                </a:cubicBezTo>
                <a:cubicBezTo>
                  <a:pt x="7019081" y="2803209"/>
                  <a:pt x="7059571" y="2763176"/>
                  <a:pt x="6944662" y="2800767"/>
                </a:cubicBezTo>
                <a:cubicBezTo>
                  <a:pt x="6829753" y="2838358"/>
                  <a:pt x="6529882" y="2765879"/>
                  <a:pt x="6365940" y="2800767"/>
                </a:cubicBezTo>
                <a:cubicBezTo>
                  <a:pt x="6201998" y="2835655"/>
                  <a:pt x="5963220" y="2776917"/>
                  <a:pt x="5787219" y="2800767"/>
                </a:cubicBezTo>
                <a:cubicBezTo>
                  <a:pt x="5611218" y="2824617"/>
                  <a:pt x="5390308" y="2788560"/>
                  <a:pt x="5208497" y="2800767"/>
                </a:cubicBezTo>
                <a:cubicBezTo>
                  <a:pt x="5026686" y="2812974"/>
                  <a:pt x="5065805" y="2796684"/>
                  <a:pt x="4977008" y="2800767"/>
                </a:cubicBezTo>
                <a:cubicBezTo>
                  <a:pt x="4888211" y="2804850"/>
                  <a:pt x="4533334" y="2766225"/>
                  <a:pt x="4398286" y="2800767"/>
                </a:cubicBezTo>
                <a:cubicBezTo>
                  <a:pt x="4263238" y="2835309"/>
                  <a:pt x="4241718" y="2779940"/>
                  <a:pt x="4166797" y="2800767"/>
                </a:cubicBezTo>
                <a:cubicBezTo>
                  <a:pt x="4091876" y="2821594"/>
                  <a:pt x="3748706" y="2764083"/>
                  <a:pt x="3356587" y="2800767"/>
                </a:cubicBezTo>
                <a:cubicBezTo>
                  <a:pt x="2964468" y="2837451"/>
                  <a:pt x="3124725" y="2785189"/>
                  <a:pt x="3009354" y="2800767"/>
                </a:cubicBezTo>
                <a:cubicBezTo>
                  <a:pt x="2893983" y="2816345"/>
                  <a:pt x="2890763" y="2783727"/>
                  <a:pt x="2777865" y="2800767"/>
                </a:cubicBezTo>
                <a:cubicBezTo>
                  <a:pt x="2664967" y="2817807"/>
                  <a:pt x="2366818" y="2769359"/>
                  <a:pt x="2083399" y="2800767"/>
                </a:cubicBezTo>
                <a:cubicBezTo>
                  <a:pt x="1799980" y="2832175"/>
                  <a:pt x="1438680" y="2706210"/>
                  <a:pt x="1273188" y="2800767"/>
                </a:cubicBezTo>
                <a:cubicBezTo>
                  <a:pt x="1107696" y="2895324"/>
                  <a:pt x="1033533" y="2790310"/>
                  <a:pt x="810211" y="2800767"/>
                </a:cubicBezTo>
                <a:cubicBezTo>
                  <a:pt x="586889" y="2811224"/>
                  <a:pt x="177823" y="2754300"/>
                  <a:pt x="0" y="2800767"/>
                </a:cubicBezTo>
                <a:cubicBezTo>
                  <a:pt x="-9824" y="2531783"/>
                  <a:pt x="38053" y="2317819"/>
                  <a:pt x="0" y="2184598"/>
                </a:cubicBezTo>
                <a:cubicBezTo>
                  <a:pt x="-38053" y="2051377"/>
                  <a:pt x="10536" y="1803135"/>
                  <a:pt x="0" y="1596437"/>
                </a:cubicBezTo>
                <a:cubicBezTo>
                  <a:pt x="-10536" y="1389739"/>
                  <a:pt x="40682" y="1269140"/>
                  <a:pt x="0" y="980268"/>
                </a:cubicBezTo>
                <a:cubicBezTo>
                  <a:pt x="-40682" y="691396"/>
                  <a:pt x="50734" y="42631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de-DE" sz="1600" b="1" dirty="0"/>
              <a:t>Die Situation</a:t>
            </a:r>
          </a:p>
          <a:p>
            <a:r>
              <a:rPr lang="de-DE" sz="1600" dirty="0"/>
              <a:t>Die wirtschaftliche Not hat die Massen auf die politische Bühne gebracht. Die Preise für Brot steigen immer noch unaufhaltsam, außerdem sind die Lebensmittel im Land nach wie vor knapp. Die Müller und Bäcker streckten das Mehl mit Gips, was wiederholt zu Ausschreitungen gegen sie führt.</a:t>
            </a:r>
          </a:p>
          <a:p>
            <a:r>
              <a:rPr lang="de-DE" sz="1600" dirty="0"/>
              <a:t>In der Hauptstadt Paris brechen immer wieder Tumulte aus. Diese Tumulte dienen dem König als Anlass, das Flandernregiment mit eintausend Soldaten aus Nordfrankreich nach Versailles zu beordern. Er hofft, sich auf diese Weise mehr Rückhalt gegenüber der Nationalversammlung verschaffen zu können.</a:t>
            </a:r>
          </a:p>
          <a:p>
            <a:r>
              <a:rPr lang="de-DE" sz="1600" dirty="0"/>
              <a:t>Am 4. Oktober 1789 findet trotz aller Armut im Land wieder ein prunkvolles Fest auf Schloss Versailles, dem traditionellen Sitz der Königsfamilie statt. Gemeinsam mit einigen Adelsfamilien und über 5.000 Bediensteten lebt diese dort auf 51.000 Quadratmetern, ca. 20 Kilometer außerhalb von Paris. Das Volk ist empört, als sich das Gerücht verbreitet, dass zu diesem Anlass die Fahne der Nationalversammlung, die für die Werte der Freiheit und der Demokratie steht, verhöhnt worden sei.</a:t>
            </a:r>
          </a:p>
        </p:txBody>
      </p:sp>
      <p:pic>
        <p:nvPicPr>
          <p:cNvPr id="17" name="Grafik 617" descr="Aquarell, Pinselstrich, Farbe, Abstrakt, Textur, Bürste">
            <a:extLst>
              <a:ext uri="{FF2B5EF4-FFF2-40B4-BE49-F238E27FC236}">
                <a16:creationId xmlns:a16="http://schemas.microsoft.com/office/drawing/2014/main" id="{E97302DC-4596-418E-83EB-639DC251654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de-DE" dirty="0"/>
              <a:t>Schritt 1: </a:t>
            </a:r>
            <a:r>
              <a:rPr lang="de-DE" b="0" dirty="0"/>
              <a:t>Mach dich mit der Situation vertraut</a:t>
            </a: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
        <p:nvSpPr>
          <p:cNvPr id="16" name="pop-up" descr="Click here for pop up information.">
            <a:extLst>
              <a:ext uri="{FF2B5EF4-FFF2-40B4-BE49-F238E27FC236}">
                <a16:creationId xmlns:a16="http://schemas.microsoft.com/office/drawing/2014/main" id="{DB937E82-DFD8-4F56-ABB9-04B53CD4BF42}"/>
              </a:ext>
            </a:extLst>
          </p:cNvPr>
          <p:cNvSpPr/>
          <p:nvPr/>
        </p:nvSpPr>
        <p:spPr>
          <a:xfrm>
            <a:off x="2843584" y="1892515"/>
            <a:ext cx="9609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 </a:t>
            </a:r>
          </a:p>
        </p:txBody>
      </p:sp>
      <p:pic>
        <p:nvPicPr>
          <p:cNvPr id="4" name="Episode-1-Situation-DE">
            <a:hlinkClick r:id="" action="ppaction://media"/>
            <a:extLst>
              <a:ext uri="{FF2B5EF4-FFF2-40B4-BE49-F238E27FC236}">
                <a16:creationId xmlns:a16="http://schemas.microsoft.com/office/drawing/2014/main" id="{9607239D-83AF-2800-B813-80DFCE05BD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28813" y="1379370"/>
            <a:ext cx="1750347" cy="1750347"/>
          </a:xfrm>
          <a:prstGeom prst="rect">
            <a:avLst/>
          </a:prstGeom>
        </p:spPr>
      </p:pic>
    </p:spTree>
    <p:extLst>
      <p:ext uri="{BB962C8B-B14F-4D97-AF65-F5344CB8AC3E}">
        <p14:creationId xmlns:p14="http://schemas.microsoft.com/office/powerpoint/2010/main" val="289601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D60B03CF-0F61-4103-B54B-64F448DB68F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63215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a:xfrm>
            <a:off x="838200" y="365125"/>
            <a:ext cx="11449050" cy="1325563"/>
          </a:xfrm>
        </p:spPr>
        <p:txBody>
          <a:bodyPr>
            <a:normAutofit/>
          </a:bodyPr>
          <a:lstStyle/>
          <a:p>
            <a:r>
              <a:rPr lang="de-DE" sz="3100" dirty="0"/>
              <a:t>Schritt 2: </a:t>
            </a:r>
            <a:r>
              <a:rPr lang="de-DE" sz="3100" b="0" dirty="0"/>
              <a:t>Wähle eine Person, in deren Fußstapfen du steigen möchtest</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351338"/>
          </a:xfrm>
        </p:spPr>
        <p:txBody>
          <a:bodyPr>
            <a:normAutofit/>
          </a:bodyPr>
          <a:lstStyle/>
          <a:p>
            <a:pPr algn="just">
              <a:lnSpc>
                <a:spcPct val="130000"/>
              </a:lnSpc>
            </a:pPr>
            <a:r>
              <a:rPr lang="de-DE" sz="2000" b="1" dirty="0">
                <a:latin typeface="Calibri" panose="020F0502020204030204" pitchFamily="34" charset="0"/>
                <a:ea typeface="MyriadPro-Regular"/>
                <a:cs typeface="Arial" panose="020B0604020202020204" pitchFamily="34" charset="0"/>
              </a:rPr>
              <a:t>Jede der beschriebenen Personen </a:t>
            </a:r>
            <a:r>
              <a:rPr lang="de-DE" sz="2000" dirty="0">
                <a:latin typeface="Calibri" panose="020F0502020204030204" pitchFamily="34" charset="0"/>
                <a:ea typeface="MyriadPro-Regular"/>
                <a:cs typeface="Arial" panose="020B0604020202020204" pitchFamily="34" charset="0"/>
              </a:rPr>
              <a:t>hat auf ihre persönliche Art und Weise Geschichte geschrieben. Mit ihren Entscheidungen und Strategien haben alle beteiligten Personen Einfluss auf das weitere Geschehen genommen. </a:t>
            </a:r>
          </a:p>
          <a:p>
            <a:pPr algn="just">
              <a:lnSpc>
                <a:spcPct val="130000"/>
              </a:lnSpc>
            </a:pPr>
            <a:r>
              <a:rPr lang="de-DE" sz="2000" dirty="0">
                <a:latin typeface="Calibri" panose="020F0502020204030204" pitchFamily="34" charset="0"/>
                <a:ea typeface="MyriadPro-Regular"/>
                <a:cs typeface="Arial" panose="020B0604020202020204" pitchFamily="34" charset="0"/>
              </a:rPr>
              <a:t>Natürlich waren viel, viel mehr Personen beteiligt. </a:t>
            </a:r>
            <a:r>
              <a:rPr lang="de-DE" sz="2000" b="1" dirty="0">
                <a:latin typeface="Calibri" panose="020F0502020204030204" pitchFamily="34" charset="0"/>
                <a:ea typeface="MyriadPro-Regular"/>
                <a:cs typeface="Arial" panose="020B0604020202020204" pitchFamily="34" charset="0"/>
              </a:rPr>
              <a:t>Wir haben diese vier für Euch ausgesucht</a:t>
            </a:r>
            <a:r>
              <a:rPr lang="de-DE" sz="2000" dirty="0">
                <a:latin typeface="Calibri" panose="020F0502020204030204" pitchFamily="34" charset="0"/>
                <a:ea typeface="MyriadPro-Regular"/>
                <a:cs typeface="Arial" panose="020B0604020202020204" pitchFamily="34" charset="0"/>
              </a:rPr>
              <a:t>, weil es uns wichtig ist, nicht nur den Reichen und Mächtigen eine Stimme zu geben, sondern auch denen, die bis jetzt in der Geschichtsschreibung weniger zu Wort gekommen sind. Die Folgen der Entscheidungen zu diesem Zeitpunkt müssen letztendlich auch alle tragen.</a:t>
            </a:r>
            <a:endParaRPr lang="de-DE" sz="2000" dirty="0">
              <a:effectLst/>
              <a:latin typeface="Calibri" panose="020F0502020204030204" pitchFamily="34" charset="0"/>
              <a:ea typeface="MyriadPro-Regular"/>
              <a:cs typeface="Arial" panose="020B0604020202020204" pitchFamily="34" charset="0"/>
            </a:endParaRPr>
          </a:p>
          <a:p>
            <a:endParaRPr lang="de-DE" dirty="0"/>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731873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de-DE" dirty="0"/>
              <a:t>Die beteiligten Personen</a:t>
            </a:r>
          </a:p>
        </p:txBody>
      </p:sp>
      <p:graphicFrame>
        <p:nvGraphicFramePr>
          <p:cNvPr id="4" name="Diagramm 3">
            <a:extLst>
              <a:ext uri="{FF2B5EF4-FFF2-40B4-BE49-F238E27FC236}">
                <a16:creationId xmlns:a16="http://schemas.microsoft.com/office/drawing/2014/main" id="{A06CE630-4E48-4B17-A760-2DB7F413A54D}"/>
              </a:ext>
            </a:extLst>
          </p:cNvPr>
          <p:cNvGraphicFramePr/>
          <p:nvPr>
            <p:extLst>
              <p:ext uri="{D42A27DB-BD31-4B8C-83A1-F6EECF244321}">
                <p14:modId xmlns:p14="http://schemas.microsoft.com/office/powerpoint/2010/main" val="1264414111"/>
              </p:ext>
            </p:extLst>
          </p:nvPr>
        </p:nvGraphicFramePr>
        <p:xfrm>
          <a:off x="1376516" y="1690688"/>
          <a:ext cx="8976851" cy="4111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5573" y="70157"/>
            <a:ext cx="1725562" cy="1725562"/>
          </a:xfrm>
          <a:prstGeom prst="rect">
            <a:avLst/>
          </a:prstGeom>
        </p:spPr>
      </p:pic>
    </p:spTree>
    <p:extLst>
      <p:ext uri="{BB962C8B-B14F-4D97-AF65-F5344CB8AC3E}">
        <p14:creationId xmlns:p14="http://schemas.microsoft.com/office/powerpoint/2010/main" val="3922173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4137">
            <a:extLst>
              <a:ext uri="{FF2B5EF4-FFF2-40B4-BE49-F238E27FC236}">
                <a16:creationId xmlns:a16="http://schemas.microsoft.com/office/drawing/2014/main" id="{44ECD919-81F4-4A6F-B59B-3DE8F7910206}"/>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540042" y="2307445"/>
            <a:ext cx="8115235" cy="1851599"/>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p:txBody>
          <a:bodyPr/>
          <a:lstStyle/>
          <a:p>
            <a:r>
              <a:rPr lang="de-DE" dirty="0"/>
              <a:t>Such dir jetzt eine Person</a:t>
            </a:r>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a:xfrm>
            <a:off x="671052" y="1883607"/>
            <a:ext cx="10515600" cy="4351338"/>
          </a:xfrm>
        </p:spPr>
        <p:txBody>
          <a:bodyPr/>
          <a:lstStyle/>
          <a:p>
            <a:pPr marL="0" indent="0" algn="just">
              <a:lnSpc>
                <a:spcPct val="106000"/>
              </a:lnSpc>
              <a:buNone/>
            </a:pPr>
            <a:r>
              <a:rPr lang="de-DE" sz="2000" i="1" dirty="0">
                <a:latin typeface="Calibri" panose="020F0502020204030204" pitchFamily="34" charset="0"/>
                <a:ea typeface="Calibri" panose="020F0502020204030204" pitchFamily="34" charset="0"/>
                <a:cs typeface="Times New Roman" panose="02020603050405020304" pitchFamily="18" charset="0"/>
              </a:rPr>
              <a:t>In wessen Rolle möchtest du nun schlüpfen</a:t>
            </a:r>
            <a:r>
              <a:rPr lang="de-DE" sz="2000" i="1" dirty="0">
                <a:effectLst/>
                <a:latin typeface="Calibri" panose="020F0502020204030204" pitchFamily="34" charset="0"/>
                <a:ea typeface="Calibri" panose="020F0502020204030204" pitchFamily="34" charset="0"/>
                <a:cs typeface="Times New Roman" panose="02020603050405020304" pitchFamily="18" charset="0"/>
              </a:rPr>
              <a:t>?</a:t>
            </a:r>
            <a:endParaRPr lang="de-DE" sz="2000" dirty="0">
              <a:effectLst/>
              <a:latin typeface="Calibri" panose="020F0502020204030204" pitchFamily="34" charset="0"/>
              <a:ea typeface="MyriadPro-Regular"/>
              <a:cs typeface="Arial" panose="020B0604020202020204" pitchFamily="34" charset="0"/>
            </a:endParaRPr>
          </a:p>
          <a:p>
            <a:pPr marL="0" indent="0">
              <a:buNone/>
            </a:pP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e-DE" sz="1800" b="1" dirty="0">
                <a:latin typeface="Calibri" panose="020F0502020204030204" pitchFamily="34" charset="0"/>
                <a:ea typeface="Calibri" panose="020F0502020204030204" pitchFamily="34" charset="0"/>
                <a:cs typeface="Times New Roman" panose="02020603050405020304" pitchFamily="18" charset="0"/>
              </a:rPr>
              <a:t>Achtung! Bitte lies nur den Text zu der einen Person, die du gewählt hast und geh dann weiter zu Schritt 3</a:t>
            </a:r>
            <a:endParaRPr lang="de-DE" dirty="0"/>
          </a:p>
        </p:txBody>
      </p:sp>
      <p:sp>
        <p:nvSpPr>
          <p:cNvPr id="6" name="TextBox 5">
            <a:extLst>
              <a:ext uri="{FF2B5EF4-FFF2-40B4-BE49-F238E27FC236}">
                <a16:creationId xmlns:a16="http://schemas.microsoft.com/office/drawing/2014/main" id="{443D1A03-6201-4176-856B-F9BC51048E3F}"/>
              </a:ext>
            </a:extLst>
          </p:cNvPr>
          <p:cNvSpPr txBox="1"/>
          <p:nvPr/>
        </p:nvSpPr>
        <p:spPr>
          <a:xfrm>
            <a:off x="1924051" y="2565341"/>
            <a:ext cx="7439024" cy="1292662"/>
          </a:xfrm>
          <a:prstGeom prst="rect">
            <a:avLst/>
          </a:prstGeom>
          <a:noFill/>
        </p:spPr>
        <p:txBody>
          <a:bodyPr wrap="square">
            <a:spAutoFit/>
          </a:bodyPr>
          <a:lstStyle/>
          <a:p>
            <a:pPr marL="342900" lvl="0" indent="-342900" algn="ctr">
              <a:lnSpc>
                <a:spcPct val="130000"/>
              </a:lnSpc>
              <a:buClr>
                <a:srgbClr val="ED7D31"/>
              </a:buClr>
              <a:buSzPts val="1600"/>
              <a:buFont typeface="Wingdings" panose="05000000000000000000" pitchFamily="2" charset="2"/>
              <a:buChar char=""/>
            </a:pPr>
            <a:r>
              <a:rPr lang="de-DE" sz="2000" b="1" dirty="0">
                <a:solidFill>
                  <a:srgbClr val="0170B3"/>
                </a:solidFill>
                <a:latin typeface="Calibri" panose="020F0502020204030204" pitchFamily="34" charset="0"/>
                <a:ea typeface="MyriadPro-Regular"/>
                <a:cs typeface="Arial" panose="020B0604020202020204" pitchFamily="34" charset="0"/>
              </a:rPr>
              <a:t>Such dir jetzt eine Person in der Liste der </a:t>
            </a:r>
            <a:r>
              <a:rPr lang="de-DE" sz="2000" b="1" dirty="0" err="1">
                <a:solidFill>
                  <a:srgbClr val="0170B3"/>
                </a:solidFill>
                <a:latin typeface="Calibri" panose="020F0502020204030204" pitchFamily="34" charset="0"/>
                <a:ea typeface="MyriadPro-Regular"/>
                <a:cs typeface="Arial" panose="020B0604020202020204" pitchFamily="34" charset="0"/>
              </a:rPr>
              <a:t>AkteurInnen</a:t>
            </a:r>
            <a:r>
              <a:rPr lang="de-DE" sz="2000" b="1" dirty="0">
                <a:solidFill>
                  <a:srgbClr val="0170B3"/>
                </a:solidFill>
                <a:latin typeface="Calibri" panose="020F0502020204030204" pitchFamily="34" charset="0"/>
                <a:ea typeface="MyriadPro-Regular"/>
                <a:cs typeface="Arial" panose="020B0604020202020204" pitchFamily="34" charset="0"/>
              </a:rPr>
              <a:t> aus, </a:t>
            </a:r>
            <a:r>
              <a:rPr lang="de-DE" sz="2000" dirty="0">
                <a:solidFill>
                  <a:srgbClr val="0170B3"/>
                </a:solidFill>
                <a:latin typeface="Calibri" panose="020F0502020204030204" pitchFamily="34" charset="0"/>
                <a:ea typeface="MyriadPro-Regular"/>
                <a:cs typeface="Arial" panose="020B0604020202020204" pitchFamily="34" charset="0"/>
              </a:rPr>
              <a:t>in deren Fußstapfen du dich begeben möchtest und lies dir den Text durch, wie sie ihre Situation beschreibt.</a:t>
            </a:r>
          </a:p>
        </p:txBody>
      </p:sp>
    </p:spTree>
    <p:extLst>
      <p:ext uri="{BB962C8B-B14F-4D97-AF65-F5344CB8AC3E}">
        <p14:creationId xmlns:p14="http://schemas.microsoft.com/office/powerpoint/2010/main" val="2162513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337186" y="1825624"/>
            <a:ext cx="10629035" cy="4796401"/>
          </a:xfrm>
          <a:noFill/>
        </p:spPr>
        <p:txBody>
          <a:bodyPr>
            <a:noAutofit/>
          </a:bodyPr>
          <a:lstStyle/>
          <a:p>
            <a:pPr marL="0" indent="0">
              <a:lnSpc>
                <a:spcPct val="110000"/>
              </a:lnSpc>
              <a:spcBef>
                <a:spcPts val="0"/>
              </a:spcBef>
              <a:spcAft>
                <a:spcPts val="300"/>
              </a:spcAft>
              <a:buNone/>
            </a:pPr>
            <a:r>
              <a:rPr lang="de-DE" sz="2400" b="1" i="1" dirty="0">
                <a:latin typeface="Calibri" panose="020F0502020204030204" pitchFamily="34" charset="0"/>
                <a:ea typeface="Calibri" panose="020F0502020204030204" pitchFamily="34" charset="0"/>
                <a:cs typeface="Times New Roman" panose="02020603050405020304" pitchFamily="18" charset="0"/>
              </a:rPr>
              <a:t>Hallo, ich bin Louison. </a:t>
            </a:r>
            <a:r>
              <a:rPr lang="de-DE" sz="2400" i="1" dirty="0">
                <a:latin typeface="Calibri" panose="020F0502020204030204" pitchFamily="34" charset="0"/>
                <a:ea typeface="Calibri" panose="020F0502020204030204" pitchFamily="34" charset="0"/>
                <a:cs typeface="Times New Roman" panose="02020603050405020304" pitchFamily="18" charset="0"/>
              </a:rPr>
              <a:t>Ich bin Blumenverkäuferin bei uns am Fischmarkt in Paris. Mein Mann ist bei denen dabei gewesen, die die Bastille gestürmt haben. Und er hat sein Leben dabei verloren. Aber mein Leben muss irgendwie weitergehen. Heute ist wieder so ein grauer, regnerischer Tag. Obwohl es recht kalt für die Jahreszeit ist, herrscht gewittrige Spannung bei uns in den Armenvierteln. Es gibt einfach viel zu wenig Arbeit und Brot kann sich sowieso bald keiner mehr von uns leisten</a:t>
            </a:r>
            <a:r>
              <a:rPr lang="de-DE" sz="2400" i="1" dirty="0">
                <a:latin typeface="Calibri" panose="020F0502020204030204" pitchFamily="34" charset="0"/>
                <a:cs typeface="Times New Roman" panose="02020603050405020304" pitchFamily="18" charset="0"/>
              </a:rPr>
              <a:t>!  </a:t>
            </a:r>
          </a:p>
        </p:txBody>
      </p:sp>
      <p:pic>
        <p:nvPicPr>
          <p:cNvPr id="9" name="Grafik 633" descr="Aquarell, Pinselstrich, Farbe, Abstrakt, Textur, Bürste">
            <a:extLst>
              <a:ext uri="{FF2B5EF4-FFF2-40B4-BE49-F238E27FC236}">
                <a16:creationId xmlns:a16="http://schemas.microsoft.com/office/drawing/2014/main" id="{8CCEA8A1-EF64-47D4-82A8-373A0EAD460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70247" y="477206"/>
            <a:ext cx="10283478" cy="1200785"/>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lstStyle/>
          <a:p>
            <a:r>
              <a:rPr lang="de-DE" dirty="0"/>
              <a:t>Person 1: Louison, Blumenverkäuferin</a:t>
            </a:r>
          </a:p>
        </p:txBody>
      </p:sp>
      <p:pic>
        <p:nvPicPr>
          <p:cNvPr id="6" name="Εικόνα 5">
            <a:extLst>
              <a:ext uri="{FF2B5EF4-FFF2-40B4-BE49-F238E27FC236}">
                <a16:creationId xmlns:a16="http://schemas.microsoft.com/office/drawing/2014/main" id="{F2775920-7EEA-400E-BC90-4CCAB76BF1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655" y="1958385"/>
            <a:ext cx="1152525" cy="1731645"/>
          </a:xfrm>
          <a:prstGeom prst="rect">
            <a:avLst/>
          </a:prstGeom>
          <a:noFill/>
        </p:spPr>
      </p:pic>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267624" y="4056769"/>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7" name="TextBox 6">
            <a:extLst>
              <a:ext uri="{FF2B5EF4-FFF2-40B4-BE49-F238E27FC236}">
                <a16:creationId xmlns:a16="http://schemas.microsoft.com/office/drawing/2014/main" id="{05EEBCD6-A48C-4A5F-87F0-D61331D5EEFF}"/>
              </a:ext>
            </a:extLst>
          </p:cNvPr>
          <p:cNvSpPr txBox="1"/>
          <p:nvPr/>
        </p:nvSpPr>
        <p:spPr>
          <a:xfrm>
            <a:off x="225778" y="57032"/>
            <a:ext cx="10670821" cy="6753067"/>
          </a:xfrm>
          <a:custGeom>
            <a:avLst/>
            <a:gdLst>
              <a:gd name="connsiteX0" fmla="*/ 0 w 10670821"/>
              <a:gd name="connsiteY0" fmla="*/ 0 h 6753067"/>
              <a:gd name="connsiteX1" fmla="*/ 560218 w 10670821"/>
              <a:gd name="connsiteY1" fmla="*/ 0 h 6753067"/>
              <a:gd name="connsiteX2" fmla="*/ 1333853 w 10670821"/>
              <a:gd name="connsiteY2" fmla="*/ 0 h 6753067"/>
              <a:gd name="connsiteX3" fmla="*/ 1680654 w 10670821"/>
              <a:gd name="connsiteY3" fmla="*/ 0 h 6753067"/>
              <a:gd name="connsiteX4" fmla="*/ 2347581 w 10670821"/>
              <a:gd name="connsiteY4" fmla="*/ 0 h 6753067"/>
              <a:gd name="connsiteX5" fmla="*/ 2801091 w 10670821"/>
              <a:gd name="connsiteY5" fmla="*/ 0 h 6753067"/>
              <a:gd name="connsiteX6" fmla="*/ 3468017 w 10670821"/>
              <a:gd name="connsiteY6" fmla="*/ 0 h 6753067"/>
              <a:gd name="connsiteX7" fmla="*/ 4348360 w 10670821"/>
              <a:gd name="connsiteY7" fmla="*/ 0 h 6753067"/>
              <a:gd name="connsiteX8" fmla="*/ 4801869 w 10670821"/>
              <a:gd name="connsiteY8" fmla="*/ 0 h 6753067"/>
              <a:gd name="connsiteX9" fmla="*/ 5468796 w 10670821"/>
              <a:gd name="connsiteY9" fmla="*/ 0 h 6753067"/>
              <a:gd name="connsiteX10" fmla="*/ 5815597 w 10670821"/>
              <a:gd name="connsiteY10" fmla="*/ 0 h 6753067"/>
              <a:gd name="connsiteX11" fmla="*/ 6695940 w 10670821"/>
              <a:gd name="connsiteY11" fmla="*/ 0 h 6753067"/>
              <a:gd name="connsiteX12" fmla="*/ 7469575 w 10670821"/>
              <a:gd name="connsiteY12" fmla="*/ 0 h 6753067"/>
              <a:gd name="connsiteX13" fmla="*/ 8136501 w 10670821"/>
              <a:gd name="connsiteY13" fmla="*/ 0 h 6753067"/>
              <a:gd name="connsiteX14" fmla="*/ 8910136 w 10670821"/>
              <a:gd name="connsiteY14" fmla="*/ 0 h 6753067"/>
              <a:gd name="connsiteX15" fmla="*/ 9470354 w 10670821"/>
              <a:gd name="connsiteY15" fmla="*/ 0 h 6753067"/>
              <a:gd name="connsiteX16" fmla="*/ 10670821 w 10670821"/>
              <a:gd name="connsiteY16" fmla="*/ 0 h 6753067"/>
              <a:gd name="connsiteX17" fmla="*/ 10670821 w 10670821"/>
              <a:gd name="connsiteY17" fmla="*/ 742837 h 6753067"/>
              <a:gd name="connsiteX18" fmla="*/ 10670821 w 10670821"/>
              <a:gd name="connsiteY18" fmla="*/ 1553205 h 6753067"/>
              <a:gd name="connsiteX19" fmla="*/ 10670821 w 10670821"/>
              <a:gd name="connsiteY19" fmla="*/ 2296043 h 6753067"/>
              <a:gd name="connsiteX20" fmla="*/ 10670821 w 10670821"/>
              <a:gd name="connsiteY20" fmla="*/ 3038880 h 6753067"/>
              <a:gd name="connsiteX21" fmla="*/ 10670821 w 10670821"/>
              <a:gd name="connsiteY21" fmla="*/ 3579126 h 6753067"/>
              <a:gd name="connsiteX22" fmla="*/ 10670821 w 10670821"/>
              <a:gd name="connsiteY22" fmla="*/ 4254432 h 6753067"/>
              <a:gd name="connsiteX23" fmla="*/ 10670821 w 10670821"/>
              <a:gd name="connsiteY23" fmla="*/ 4794678 h 6753067"/>
              <a:gd name="connsiteX24" fmla="*/ 10670821 w 10670821"/>
              <a:gd name="connsiteY24" fmla="*/ 5469984 h 6753067"/>
              <a:gd name="connsiteX25" fmla="*/ 10670821 w 10670821"/>
              <a:gd name="connsiteY25" fmla="*/ 5942699 h 6753067"/>
              <a:gd name="connsiteX26" fmla="*/ 10670821 w 10670821"/>
              <a:gd name="connsiteY26" fmla="*/ 6753067 h 6753067"/>
              <a:gd name="connsiteX27" fmla="*/ 10110603 w 10670821"/>
              <a:gd name="connsiteY27" fmla="*/ 6753067 h 6753067"/>
              <a:gd name="connsiteX28" fmla="*/ 9550385 w 10670821"/>
              <a:gd name="connsiteY28" fmla="*/ 6753067 h 6753067"/>
              <a:gd name="connsiteX29" fmla="*/ 8670042 w 10670821"/>
              <a:gd name="connsiteY29" fmla="*/ 6753067 h 6753067"/>
              <a:gd name="connsiteX30" fmla="*/ 8109824 w 10670821"/>
              <a:gd name="connsiteY30" fmla="*/ 6753067 h 6753067"/>
              <a:gd name="connsiteX31" fmla="*/ 7442898 w 10670821"/>
              <a:gd name="connsiteY31" fmla="*/ 6753067 h 6753067"/>
              <a:gd name="connsiteX32" fmla="*/ 6669263 w 10670821"/>
              <a:gd name="connsiteY32" fmla="*/ 6753067 h 6753067"/>
              <a:gd name="connsiteX33" fmla="*/ 5788920 w 10670821"/>
              <a:gd name="connsiteY33" fmla="*/ 6753067 h 6753067"/>
              <a:gd name="connsiteX34" fmla="*/ 5121994 w 10670821"/>
              <a:gd name="connsiteY34" fmla="*/ 6753067 h 6753067"/>
              <a:gd name="connsiteX35" fmla="*/ 4561776 w 10670821"/>
              <a:gd name="connsiteY35" fmla="*/ 6753067 h 6753067"/>
              <a:gd name="connsiteX36" fmla="*/ 4214974 w 10670821"/>
              <a:gd name="connsiteY36" fmla="*/ 6753067 h 6753067"/>
              <a:gd name="connsiteX37" fmla="*/ 3441340 w 10670821"/>
              <a:gd name="connsiteY37" fmla="*/ 6753067 h 6753067"/>
              <a:gd name="connsiteX38" fmla="*/ 3094538 w 10670821"/>
              <a:gd name="connsiteY38" fmla="*/ 6753067 h 6753067"/>
              <a:gd name="connsiteX39" fmla="*/ 2214195 w 10670821"/>
              <a:gd name="connsiteY39" fmla="*/ 6753067 h 6753067"/>
              <a:gd name="connsiteX40" fmla="*/ 1440561 w 10670821"/>
              <a:gd name="connsiteY40" fmla="*/ 6753067 h 6753067"/>
              <a:gd name="connsiteX41" fmla="*/ 666926 w 10670821"/>
              <a:gd name="connsiteY41" fmla="*/ 6753067 h 6753067"/>
              <a:gd name="connsiteX42" fmla="*/ 0 w 10670821"/>
              <a:gd name="connsiteY42" fmla="*/ 6753067 h 6753067"/>
              <a:gd name="connsiteX43" fmla="*/ 0 w 10670821"/>
              <a:gd name="connsiteY43" fmla="*/ 6077760 h 6753067"/>
              <a:gd name="connsiteX44" fmla="*/ 0 w 10670821"/>
              <a:gd name="connsiteY44" fmla="*/ 5402454 h 6753067"/>
              <a:gd name="connsiteX45" fmla="*/ 0 w 10670821"/>
              <a:gd name="connsiteY45" fmla="*/ 4727147 h 6753067"/>
              <a:gd name="connsiteX46" fmla="*/ 0 w 10670821"/>
              <a:gd name="connsiteY46" fmla="*/ 4051840 h 6753067"/>
              <a:gd name="connsiteX47" fmla="*/ 0 w 10670821"/>
              <a:gd name="connsiteY47" fmla="*/ 3579126 h 6753067"/>
              <a:gd name="connsiteX48" fmla="*/ 0 w 10670821"/>
              <a:gd name="connsiteY48" fmla="*/ 2971349 h 6753067"/>
              <a:gd name="connsiteX49" fmla="*/ 0 w 10670821"/>
              <a:gd name="connsiteY49" fmla="*/ 2160981 h 6753067"/>
              <a:gd name="connsiteX50" fmla="*/ 0 w 10670821"/>
              <a:gd name="connsiteY50" fmla="*/ 1485675 h 6753067"/>
              <a:gd name="connsiteX51" fmla="*/ 0 w 10670821"/>
              <a:gd name="connsiteY51" fmla="*/ 742837 h 6753067"/>
              <a:gd name="connsiteX52" fmla="*/ 0 w 10670821"/>
              <a:gd name="connsiteY52" fmla="*/ 0 h 67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70821" h="6753067" fill="none" extrusionOk="0">
                <a:moveTo>
                  <a:pt x="0" y="0"/>
                </a:moveTo>
                <a:cubicBezTo>
                  <a:pt x="185734" y="13352"/>
                  <a:pt x="370913" y="-3219"/>
                  <a:pt x="560218" y="0"/>
                </a:cubicBezTo>
                <a:cubicBezTo>
                  <a:pt x="749523" y="3219"/>
                  <a:pt x="983485" y="-17073"/>
                  <a:pt x="1333853" y="0"/>
                </a:cubicBezTo>
                <a:cubicBezTo>
                  <a:pt x="1684222" y="17073"/>
                  <a:pt x="1565765" y="1122"/>
                  <a:pt x="1680654" y="0"/>
                </a:cubicBezTo>
                <a:cubicBezTo>
                  <a:pt x="1795543" y="-1122"/>
                  <a:pt x="2041809" y="31147"/>
                  <a:pt x="2347581" y="0"/>
                </a:cubicBezTo>
                <a:cubicBezTo>
                  <a:pt x="2653353" y="-31147"/>
                  <a:pt x="2655714" y="-434"/>
                  <a:pt x="2801091" y="0"/>
                </a:cubicBezTo>
                <a:cubicBezTo>
                  <a:pt x="2946468" y="434"/>
                  <a:pt x="3332614" y="31889"/>
                  <a:pt x="3468017" y="0"/>
                </a:cubicBezTo>
                <a:cubicBezTo>
                  <a:pt x="3603420" y="-31889"/>
                  <a:pt x="4143511" y="-16603"/>
                  <a:pt x="4348360" y="0"/>
                </a:cubicBezTo>
                <a:cubicBezTo>
                  <a:pt x="4553209" y="16603"/>
                  <a:pt x="4626108" y="-16094"/>
                  <a:pt x="4801869" y="0"/>
                </a:cubicBezTo>
                <a:cubicBezTo>
                  <a:pt x="4977630" y="16094"/>
                  <a:pt x="5180172" y="18208"/>
                  <a:pt x="5468796" y="0"/>
                </a:cubicBezTo>
                <a:cubicBezTo>
                  <a:pt x="5757420" y="-18208"/>
                  <a:pt x="5725171" y="-12746"/>
                  <a:pt x="5815597" y="0"/>
                </a:cubicBezTo>
                <a:cubicBezTo>
                  <a:pt x="5906023" y="12746"/>
                  <a:pt x="6352718" y="42075"/>
                  <a:pt x="6695940" y="0"/>
                </a:cubicBezTo>
                <a:cubicBezTo>
                  <a:pt x="7039162" y="-42075"/>
                  <a:pt x="7150433" y="38087"/>
                  <a:pt x="7469575" y="0"/>
                </a:cubicBezTo>
                <a:cubicBezTo>
                  <a:pt x="7788717" y="-38087"/>
                  <a:pt x="7935646" y="-19713"/>
                  <a:pt x="8136501" y="0"/>
                </a:cubicBezTo>
                <a:cubicBezTo>
                  <a:pt x="8337356" y="19713"/>
                  <a:pt x="8658048" y="36288"/>
                  <a:pt x="8910136" y="0"/>
                </a:cubicBezTo>
                <a:cubicBezTo>
                  <a:pt x="9162224" y="-36288"/>
                  <a:pt x="9299283" y="-8416"/>
                  <a:pt x="9470354" y="0"/>
                </a:cubicBezTo>
                <a:cubicBezTo>
                  <a:pt x="9641425" y="8416"/>
                  <a:pt x="10413526" y="-48192"/>
                  <a:pt x="10670821" y="0"/>
                </a:cubicBezTo>
                <a:cubicBezTo>
                  <a:pt x="10698036" y="368128"/>
                  <a:pt x="10661369" y="409356"/>
                  <a:pt x="10670821" y="742837"/>
                </a:cubicBezTo>
                <a:cubicBezTo>
                  <a:pt x="10680273" y="1076318"/>
                  <a:pt x="10630842" y="1385274"/>
                  <a:pt x="10670821" y="1553205"/>
                </a:cubicBezTo>
                <a:cubicBezTo>
                  <a:pt x="10710800" y="1721136"/>
                  <a:pt x="10676363" y="1937099"/>
                  <a:pt x="10670821" y="2296043"/>
                </a:cubicBezTo>
                <a:cubicBezTo>
                  <a:pt x="10665279" y="2654987"/>
                  <a:pt x="10633948" y="2885902"/>
                  <a:pt x="10670821" y="3038880"/>
                </a:cubicBezTo>
                <a:cubicBezTo>
                  <a:pt x="10707694" y="3191858"/>
                  <a:pt x="10653248" y="3379787"/>
                  <a:pt x="10670821" y="3579126"/>
                </a:cubicBezTo>
                <a:cubicBezTo>
                  <a:pt x="10688394" y="3778465"/>
                  <a:pt x="10683824" y="4075866"/>
                  <a:pt x="10670821" y="4254432"/>
                </a:cubicBezTo>
                <a:cubicBezTo>
                  <a:pt x="10657818" y="4432998"/>
                  <a:pt x="10651744" y="4657051"/>
                  <a:pt x="10670821" y="4794678"/>
                </a:cubicBezTo>
                <a:cubicBezTo>
                  <a:pt x="10689898" y="4932305"/>
                  <a:pt x="10640525" y="5133843"/>
                  <a:pt x="10670821" y="5469984"/>
                </a:cubicBezTo>
                <a:cubicBezTo>
                  <a:pt x="10701117" y="5806125"/>
                  <a:pt x="10647554" y="5753581"/>
                  <a:pt x="10670821" y="5942699"/>
                </a:cubicBezTo>
                <a:cubicBezTo>
                  <a:pt x="10694088" y="6131818"/>
                  <a:pt x="10684253" y="6516355"/>
                  <a:pt x="10670821" y="6753067"/>
                </a:cubicBezTo>
                <a:cubicBezTo>
                  <a:pt x="10492762" y="6753333"/>
                  <a:pt x="10254302" y="6737398"/>
                  <a:pt x="10110603" y="6753067"/>
                </a:cubicBezTo>
                <a:cubicBezTo>
                  <a:pt x="9966904" y="6768736"/>
                  <a:pt x="9780022" y="6740384"/>
                  <a:pt x="9550385" y="6753067"/>
                </a:cubicBezTo>
                <a:cubicBezTo>
                  <a:pt x="9320748" y="6765750"/>
                  <a:pt x="8990385" y="6731565"/>
                  <a:pt x="8670042" y="6753067"/>
                </a:cubicBezTo>
                <a:cubicBezTo>
                  <a:pt x="8349699" y="6774569"/>
                  <a:pt x="8312811" y="6770849"/>
                  <a:pt x="8109824" y="6753067"/>
                </a:cubicBezTo>
                <a:cubicBezTo>
                  <a:pt x="7906837" y="6735285"/>
                  <a:pt x="7742840" y="6756001"/>
                  <a:pt x="7442898" y="6753067"/>
                </a:cubicBezTo>
                <a:cubicBezTo>
                  <a:pt x="7142956" y="6750133"/>
                  <a:pt x="6916099" y="6767836"/>
                  <a:pt x="6669263" y="6753067"/>
                </a:cubicBezTo>
                <a:cubicBezTo>
                  <a:pt x="6422428" y="6738298"/>
                  <a:pt x="6059260" y="6709414"/>
                  <a:pt x="5788920" y="6753067"/>
                </a:cubicBezTo>
                <a:cubicBezTo>
                  <a:pt x="5518580" y="6796720"/>
                  <a:pt x="5403594" y="6757082"/>
                  <a:pt x="5121994" y="6753067"/>
                </a:cubicBezTo>
                <a:cubicBezTo>
                  <a:pt x="4840394" y="6749052"/>
                  <a:pt x="4799519" y="6768940"/>
                  <a:pt x="4561776" y="6753067"/>
                </a:cubicBezTo>
                <a:cubicBezTo>
                  <a:pt x="4324033" y="6737194"/>
                  <a:pt x="4363366" y="6736186"/>
                  <a:pt x="4214974" y="6753067"/>
                </a:cubicBezTo>
                <a:cubicBezTo>
                  <a:pt x="4066582" y="6769948"/>
                  <a:pt x="3622505" y="6766840"/>
                  <a:pt x="3441340" y="6753067"/>
                </a:cubicBezTo>
                <a:cubicBezTo>
                  <a:pt x="3260175" y="6739294"/>
                  <a:pt x="3212902" y="6755293"/>
                  <a:pt x="3094538" y="6753067"/>
                </a:cubicBezTo>
                <a:cubicBezTo>
                  <a:pt x="2976174" y="6750841"/>
                  <a:pt x="2462983" y="6721604"/>
                  <a:pt x="2214195" y="6753067"/>
                </a:cubicBezTo>
                <a:cubicBezTo>
                  <a:pt x="1965407" y="6784530"/>
                  <a:pt x="1651247" y="6777786"/>
                  <a:pt x="1440561" y="6753067"/>
                </a:cubicBezTo>
                <a:cubicBezTo>
                  <a:pt x="1229875" y="6728348"/>
                  <a:pt x="1053539" y="6731768"/>
                  <a:pt x="666926" y="6753067"/>
                </a:cubicBezTo>
                <a:cubicBezTo>
                  <a:pt x="280313" y="6774366"/>
                  <a:pt x="321519" y="6744652"/>
                  <a:pt x="0" y="6753067"/>
                </a:cubicBezTo>
                <a:cubicBezTo>
                  <a:pt x="-19479" y="6459572"/>
                  <a:pt x="22378" y="6214973"/>
                  <a:pt x="0" y="6077760"/>
                </a:cubicBezTo>
                <a:cubicBezTo>
                  <a:pt x="-22378" y="5940547"/>
                  <a:pt x="-30829" y="5583366"/>
                  <a:pt x="0" y="5402454"/>
                </a:cubicBezTo>
                <a:cubicBezTo>
                  <a:pt x="30829" y="5221542"/>
                  <a:pt x="-28148" y="4979559"/>
                  <a:pt x="0" y="4727147"/>
                </a:cubicBezTo>
                <a:cubicBezTo>
                  <a:pt x="28148" y="4474735"/>
                  <a:pt x="-10068" y="4204823"/>
                  <a:pt x="0" y="4051840"/>
                </a:cubicBezTo>
                <a:cubicBezTo>
                  <a:pt x="10068" y="3898857"/>
                  <a:pt x="13250" y="3750285"/>
                  <a:pt x="0" y="3579126"/>
                </a:cubicBezTo>
                <a:cubicBezTo>
                  <a:pt x="-13250" y="3407967"/>
                  <a:pt x="-17133" y="3151340"/>
                  <a:pt x="0" y="2971349"/>
                </a:cubicBezTo>
                <a:cubicBezTo>
                  <a:pt x="17133" y="2791358"/>
                  <a:pt x="15626" y="2525276"/>
                  <a:pt x="0" y="2160981"/>
                </a:cubicBezTo>
                <a:cubicBezTo>
                  <a:pt x="-15626" y="1796686"/>
                  <a:pt x="-5189" y="1630238"/>
                  <a:pt x="0" y="1485675"/>
                </a:cubicBezTo>
                <a:cubicBezTo>
                  <a:pt x="5189" y="1341112"/>
                  <a:pt x="-14812" y="1108478"/>
                  <a:pt x="0" y="742837"/>
                </a:cubicBezTo>
                <a:cubicBezTo>
                  <a:pt x="14812" y="377196"/>
                  <a:pt x="-26541" y="341456"/>
                  <a:pt x="0" y="0"/>
                </a:cubicBezTo>
                <a:close/>
              </a:path>
              <a:path w="10670821" h="6753067" stroke="0" extrusionOk="0">
                <a:moveTo>
                  <a:pt x="0" y="0"/>
                </a:moveTo>
                <a:cubicBezTo>
                  <a:pt x="174013" y="10293"/>
                  <a:pt x="378887" y="20963"/>
                  <a:pt x="560218" y="0"/>
                </a:cubicBezTo>
                <a:cubicBezTo>
                  <a:pt x="741549" y="-20963"/>
                  <a:pt x="1001701" y="-8914"/>
                  <a:pt x="1120436" y="0"/>
                </a:cubicBezTo>
                <a:cubicBezTo>
                  <a:pt x="1239171" y="8914"/>
                  <a:pt x="1505809" y="22806"/>
                  <a:pt x="1787363" y="0"/>
                </a:cubicBezTo>
                <a:cubicBezTo>
                  <a:pt x="2068917" y="-22806"/>
                  <a:pt x="2154388" y="-7544"/>
                  <a:pt x="2347581" y="0"/>
                </a:cubicBezTo>
                <a:cubicBezTo>
                  <a:pt x="2540774" y="7544"/>
                  <a:pt x="2577200" y="-3011"/>
                  <a:pt x="2801091" y="0"/>
                </a:cubicBezTo>
                <a:cubicBezTo>
                  <a:pt x="3024982" y="3011"/>
                  <a:pt x="3099146" y="-27064"/>
                  <a:pt x="3361309" y="0"/>
                </a:cubicBezTo>
                <a:cubicBezTo>
                  <a:pt x="3623472" y="27064"/>
                  <a:pt x="3792553" y="-18348"/>
                  <a:pt x="3921527" y="0"/>
                </a:cubicBezTo>
                <a:cubicBezTo>
                  <a:pt x="4050501" y="18348"/>
                  <a:pt x="4438838" y="-22168"/>
                  <a:pt x="4588453" y="0"/>
                </a:cubicBezTo>
                <a:cubicBezTo>
                  <a:pt x="4738068" y="22168"/>
                  <a:pt x="4809039" y="-526"/>
                  <a:pt x="4935255" y="0"/>
                </a:cubicBezTo>
                <a:cubicBezTo>
                  <a:pt x="5061471" y="526"/>
                  <a:pt x="5296600" y="23767"/>
                  <a:pt x="5602181" y="0"/>
                </a:cubicBezTo>
                <a:cubicBezTo>
                  <a:pt x="5907762" y="-23767"/>
                  <a:pt x="6016025" y="10385"/>
                  <a:pt x="6269107" y="0"/>
                </a:cubicBezTo>
                <a:cubicBezTo>
                  <a:pt x="6522189" y="-10385"/>
                  <a:pt x="6743833" y="-8838"/>
                  <a:pt x="6936034" y="0"/>
                </a:cubicBezTo>
                <a:cubicBezTo>
                  <a:pt x="7128235" y="8838"/>
                  <a:pt x="7275615" y="-6609"/>
                  <a:pt x="7602960" y="0"/>
                </a:cubicBezTo>
                <a:cubicBezTo>
                  <a:pt x="7930305" y="6609"/>
                  <a:pt x="8005529" y="20009"/>
                  <a:pt x="8269886" y="0"/>
                </a:cubicBezTo>
                <a:cubicBezTo>
                  <a:pt x="8534243" y="-20009"/>
                  <a:pt x="8655332" y="24484"/>
                  <a:pt x="8830104" y="0"/>
                </a:cubicBezTo>
                <a:cubicBezTo>
                  <a:pt x="9004876" y="-24484"/>
                  <a:pt x="9301511" y="-21688"/>
                  <a:pt x="9603739" y="0"/>
                </a:cubicBezTo>
                <a:cubicBezTo>
                  <a:pt x="9905968" y="21688"/>
                  <a:pt x="10194447" y="-44683"/>
                  <a:pt x="10670821" y="0"/>
                </a:cubicBezTo>
                <a:cubicBezTo>
                  <a:pt x="10682078" y="326136"/>
                  <a:pt x="10689494" y="534511"/>
                  <a:pt x="10670821" y="810368"/>
                </a:cubicBezTo>
                <a:cubicBezTo>
                  <a:pt x="10652148" y="1086225"/>
                  <a:pt x="10686089" y="1102847"/>
                  <a:pt x="10670821" y="1350613"/>
                </a:cubicBezTo>
                <a:cubicBezTo>
                  <a:pt x="10655553" y="1598379"/>
                  <a:pt x="10648397" y="1804774"/>
                  <a:pt x="10670821" y="2025920"/>
                </a:cubicBezTo>
                <a:cubicBezTo>
                  <a:pt x="10693245" y="2247066"/>
                  <a:pt x="10686865" y="2429747"/>
                  <a:pt x="10670821" y="2633696"/>
                </a:cubicBezTo>
                <a:cubicBezTo>
                  <a:pt x="10654777" y="2837645"/>
                  <a:pt x="10674613" y="2988904"/>
                  <a:pt x="10670821" y="3173941"/>
                </a:cubicBezTo>
                <a:cubicBezTo>
                  <a:pt x="10667029" y="3358978"/>
                  <a:pt x="10678040" y="3467316"/>
                  <a:pt x="10670821" y="3714187"/>
                </a:cubicBezTo>
                <a:cubicBezTo>
                  <a:pt x="10663602" y="3961058"/>
                  <a:pt x="10711211" y="4238108"/>
                  <a:pt x="10670821" y="4524555"/>
                </a:cubicBezTo>
                <a:cubicBezTo>
                  <a:pt x="10630431" y="4811002"/>
                  <a:pt x="10662641" y="4838016"/>
                  <a:pt x="10670821" y="4997270"/>
                </a:cubicBezTo>
                <a:cubicBezTo>
                  <a:pt x="10679001" y="5156525"/>
                  <a:pt x="10679402" y="5539054"/>
                  <a:pt x="10670821" y="5807638"/>
                </a:cubicBezTo>
                <a:cubicBezTo>
                  <a:pt x="10662240" y="6076222"/>
                  <a:pt x="10703643" y="6432001"/>
                  <a:pt x="10670821" y="6753067"/>
                </a:cubicBezTo>
                <a:cubicBezTo>
                  <a:pt x="10400654" y="6747723"/>
                  <a:pt x="10108025" y="6724910"/>
                  <a:pt x="9790478" y="6753067"/>
                </a:cubicBezTo>
                <a:cubicBezTo>
                  <a:pt x="9472931" y="6781224"/>
                  <a:pt x="9254888" y="6725013"/>
                  <a:pt x="9016844" y="6753067"/>
                </a:cubicBezTo>
                <a:cubicBezTo>
                  <a:pt x="8778800" y="6781121"/>
                  <a:pt x="8457991" y="6733852"/>
                  <a:pt x="8243209" y="6753067"/>
                </a:cubicBezTo>
                <a:cubicBezTo>
                  <a:pt x="8028427" y="6772282"/>
                  <a:pt x="7967375" y="6748373"/>
                  <a:pt x="7896408" y="6753067"/>
                </a:cubicBezTo>
                <a:cubicBezTo>
                  <a:pt x="7825441" y="6757761"/>
                  <a:pt x="7657142" y="6757741"/>
                  <a:pt x="7549606" y="6753067"/>
                </a:cubicBezTo>
                <a:cubicBezTo>
                  <a:pt x="7442070" y="6748393"/>
                  <a:pt x="6983118" y="6779545"/>
                  <a:pt x="6775971" y="6753067"/>
                </a:cubicBezTo>
                <a:cubicBezTo>
                  <a:pt x="6568824" y="6726589"/>
                  <a:pt x="6510226" y="6755675"/>
                  <a:pt x="6429170" y="6753067"/>
                </a:cubicBezTo>
                <a:cubicBezTo>
                  <a:pt x="6348114" y="6750459"/>
                  <a:pt x="6206152" y="6764200"/>
                  <a:pt x="6082368" y="6753067"/>
                </a:cubicBezTo>
                <a:cubicBezTo>
                  <a:pt x="5958584" y="6741934"/>
                  <a:pt x="5772909" y="6763523"/>
                  <a:pt x="5628858" y="6753067"/>
                </a:cubicBezTo>
                <a:cubicBezTo>
                  <a:pt x="5484807" y="6742612"/>
                  <a:pt x="5221749" y="6728236"/>
                  <a:pt x="5068640" y="6753067"/>
                </a:cubicBezTo>
                <a:cubicBezTo>
                  <a:pt x="4915531" y="6777898"/>
                  <a:pt x="4655579" y="6761080"/>
                  <a:pt x="4508422" y="6753067"/>
                </a:cubicBezTo>
                <a:cubicBezTo>
                  <a:pt x="4361265" y="6745054"/>
                  <a:pt x="4058730" y="6780597"/>
                  <a:pt x="3841496" y="6753067"/>
                </a:cubicBezTo>
                <a:cubicBezTo>
                  <a:pt x="3624262" y="6725537"/>
                  <a:pt x="3528052" y="6759218"/>
                  <a:pt x="3387986" y="6753067"/>
                </a:cubicBezTo>
                <a:cubicBezTo>
                  <a:pt x="3247920" y="6746917"/>
                  <a:pt x="2940285" y="6740198"/>
                  <a:pt x="2827768" y="6753067"/>
                </a:cubicBezTo>
                <a:cubicBezTo>
                  <a:pt x="2715251" y="6765936"/>
                  <a:pt x="2344247" y="6781199"/>
                  <a:pt x="2160841" y="6753067"/>
                </a:cubicBezTo>
                <a:cubicBezTo>
                  <a:pt x="1977435" y="6724935"/>
                  <a:pt x="1730421" y="6769023"/>
                  <a:pt x="1387207" y="6753067"/>
                </a:cubicBezTo>
                <a:cubicBezTo>
                  <a:pt x="1043993" y="6737111"/>
                  <a:pt x="889649" y="6766988"/>
                  <a:pt x="720280" y="6753067"/>
                </a:cubicBezTo>
                <a:cubicBezTo>
                  <a:pt x="550911" y="6739146"/>
                  <a:pt x="360021" y="6736548"/>
                  <a:pt x="0" y="6753067"/>
                </a:cubicBezTo>
                <a:cubicBezTo>
                  <a:pt x="-16604" y="6488319"/>
                  <a:pt x="-5608" y="6475584"/>
                  <a:pt x="0" y="6212822"/>
                </a:cubicBezTo>
                <a:cubicBezTo>
                  <a:pt x="5608" y="5950061"/>
                  <a:pt x="-2479" y="5897396"/>
                  <a:pt x="0" y="5605046"/>
                </a:cubicBezTo>
                <a:cubicBezTo>
                  <a:pt x="2479" y="5312696"/>
                  <a:pt x="4857" y="5297460"/>
                  <a:pt x="0" y="5064800"/>
                </a:cubicBezTo>
                <a:cubicBezTo>
                  <a:pt x="-4857" y="4832140"/>
                  <a:pt x="7281" y="4655857"/>
                  <a:pt x="0" y="4389494"/>
                </a:cubicBezTo>
                <a:cubicBezTo>
                  <a:pt x="-7281" y="4123131"/>
                  <a:pt x="-27396" y="3947434"/>
                  <a:pt x="0" y="3646656"/>
                </a:cubicBezTo>
                <a:cubicBezTo>
                  <a:pt x="27396" y="3345878"/>
                  <a:pt x="4409" y="3336414"/>
                  <a:pt x="0" y="3106411"/>
                </a:cubicBezTo>
                <a:cubicBezTo>
                  <a:pt x="-4409" y="2876408"/>
                  <a:pt x="-26691" y="2696786"/>
                  <a:pt x="0" y="2566165"/>
                </a:cubicBezTo>
                <a:cubicBezTo>
                  <a:pt x="26691" y="2435544"/>
                  <a:pt x="-21663" y="1918782"/>
                  <a:pt x="0" y="1755797"/>
                </a:cubicBezTo>
                <a:cubicBezTo>
                  <a:pt x="21663" y="1592812"/>
                  <a:pt x="1850" y="1204803"/>
                  <a:pt x="0" y="945429"/>
                </a:cubicBezTo>
                <a:cubicBezTo>
                  <a:pt x="-1850" y="686055"/>
                  <a:pt x="11016" y="32492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281278889">
                  <a:prstGeom prst="rect">
                    <a:avLst/>
                  </a:prstGeom>
                  <ask:type>
                    <ask:lineSketchFreehand/>
                  </ask:type>
                </ask:lineSketchStyleProps>
              </a:ext>
            </a:extLst>
          </a:ln>
        </p:spPr>
        <p:txBody>
          <a:bodyPr wrap="square">
            <a:spAutoFit/>
          </a:bodyPr>
          <a:lstStyle/>
          <a:p>
            <a:pPr algn="just">
              <a:lnSpc>
                <a:spcPct val="107000"/>
              </a:lnSpc>
              <a:spcAft>
                <a:spcPts val="300"/>
              </a:spcAft>
            </a:pPr>
            <a:r>
              <a:rPr lang="de-DE" b="1" i="1" dirty="0">
                <a:latin typeface="Calibri" panose="020F0502020204030204" pitchFamily="34" charset="0"/>
                <a:ea typeface="Calibri" panose="020F0502020204030204" pitchFamily="34" charset="0"/>
                <a:cs typeface="Times New Roman" panose="02020603050405020304" pitchFamily="18" charset="0"/>
              </a:rPr>
              <a:t>Hallo, ich bin Louison. </a:t>
            </a:r>
            <a:r>
              <a:rPr lang="de-DE" i="1" dirty="0">
                <a:latin typeface="Calibri" panose="020F0502020204030204" pitchFamily="34" charset="0"/>
                <a:ea typeface="Calibri" panose="020F0502020204030204" pitchFamily="34" charset="0"/>
                <a:cs typeface="Times New Roman" panose="02020603050405020304" pitchFamily="18" charset="0"/>
              </a:rPr>
              <a:t>Ich bin Blumenverkäuferin bei uns am Fischmarkt in Paris. Mein Mann ist bei denen dabei gewesen, die die Bastille gestürmt haben. Und er hat sein Leben dabei verloren. Aber mein Leben muss irgendwie weitergehen. Heute ist wieder so ein grauer, regnerischer Tag. Obwohl es recht kalt für die Jahreszeit ist, herrscht gewittrige Spannung bei uns in den Armenvierteln. Es gibt einfach viel zu wenig Arbeit und Brot kann sich sowieso bald keiner mehr von uns leisten!</a:t>
            </a:r>
          </a:p>
          <a:p>
            <a:pPr algn="just">
              <a:lnSpc>
                <a:spcPct val="107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Und weißt Du, was wirklich schlimm ist? Gestern soll schon wieder so ein Fest auf Schloss Versailles gewesen sein. Die ganze Nacht haben sie angeblich dort gefeiert, die Reichen, denen es an nichts mangelt. Die Gardeoffiziere und die Adeligen haben wieder einmal Marie Antoinette, diese verhasste Österreicherin, die nun auf unserem Thron sitzt, gefeiert, sie hochleben lassen! Und einige Offiziere sollen sogar die Farben unserer Nationalversammlung, Blau-Weiß-Rot, in den Dreck getrampelt haben.</a:t>
            </a:r>
          </a:p>
          <a:p>
            <a:pPr algn="just">
              <a:lnSpc>
                <a:spcPct val="107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Viele von uns sind wirklich bitter arm und können sich das Nötigste zum Leben nicht mehr leisten, während die da oben in Saus und Braus leben! Meine Freundin Camille hat schon zwei Tage keinen Bissen Brot mehr gehabt und ihre fünf Kinder heulen ihr die Ohren voll, dass sie endlich etwas zu essen wollen. Ihr Mann findet schon seit Monaten keine neue Arbeit mehr, seit einige Adelige unsere Stadt verlassen haben.</a:t>
            </a:r>
          </a:p>
          <a:p>
            <a:pPr algn="just">
              <a:lnSpc>
                <a:spcPct val="107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Nun stehen wir da am Markt, wir Verkäuferinnen, doch keine von uns mag so richtig zu arbeiten beginnen. Wozu auch? Es kommen ja doch viel zu wenig Menschen hier her, es kann sich ja kaum einer von uns noch etwas leisten, weil einfach hinten und vorne das Geld fehlt!</a:t>
            </a:r>
          </a:p>
          <a:p>
            <a:pPr algn="just">
              <a:lnSpc>
                <a:spcPct val="107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Alle hier schimpfen auf die Zustände. Und jede von uns weiß, was gestern Abend auf dem Fest zu Versailles geschehen ist. Wir sind wirklich aufgebracht! Immer lauter wird es hier! Ganz in der Nähe von uns hat auch Paul seinen Marktstand. Er hat seine Trommel vom letzten Krieg mitgebracht, weil er sie hier zu Geld machen möchte um sich endlich etwas zu essen kaufen zu können. Ich möchte auch etwas sagen, aber in dem Tumult hört mich niemand! Ich bräuchte etwas Lautes um mir Gehör zu verschaffen. Wie gebannt, starre ich auf die Trommel</a:t>
            </a:r>
            <a:r>
              <a:rPr lang="de-DE" i="1" dirty="0">
                <a:latin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633" descr="Aquarell, Pinselstrich, Farbe, Abstrakt, Textur, Bürste">
            <a:extLst>
              <a:ext uri="{FF2B5EF4-FFF2-40B4-BE49-F238E27FC236}">
                <a16:creationId xmlns:a16="http://schemas.microsoft.com/office/drawing/2014/main" id="{D392405D-D0F7-4440-9C6E-018641BE9680}"/>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1209" y="543093"/>
            <a:ext cx="11080197" cy="893705"/>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lstStyle/>
          <a:p>
            <a:r>
              <a:rPr lang="de-DE" dirty="0"/>
              <a:t>Person 2: Pierre, </a:t>
            </a:r>
            <a:r>
              <a:rPr lang="de-DE" sz="3200" dirty="0"/>
              <a:t>Mitglied der Nationalversammlung</a:t>
            </a:r>
            <a:endParaRPr lang="de-DE" dirty="0"/>
          </a:p>
        </p:txBody>
      </p:sp>
      <p:pic>
        <p:nvPicPr>
          <p:cNvPr id="10" name="Εικόνα 9">
            <a:extLst>
              <a:ext uri="{FF2B5EF4-FFF2-40B4-BE49-F238E27FC236}">
                <a16:creationId xmlns:a16="http://schemas.microsoft.com/office/drawing/2014/main" id="{0D77FFD8-BDB7-4C8F-A43C-9F7FA97964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09" y="1886392"/>
            <a:ext cx="1146175" cy="1718945"/>
          </a:xfrm>
          <a:prstGeom prst="rect">
            <a:avLst/>
          </a:prstGeom>
          <a:noFill/>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00374" y="1825624"/>
            <a:ext cx="10565848" cy="4796401"/>
          </a:xfrm>
        </p:spPr>
        <p:txBody>
          <a:bodyPr>
            <a:noAutofit/>
          </a:bodyPr>
          <a:lstStyle/>
          <a:p>
            <a:pPr marL="0" indent="0">
              <a:lnSpc>
                <a:spcPct val="110000"/>
              </a:lnSpc>
              <a:spcBef>
                <a:spcPts val="0"/>
              </a:spcBef>
              <a:spcAft>
                <a:spcPts val="300"/>
              </a:spcAft>
              <a:buNone/>
            </a:pPr>
            <a:r>
              <a:rPr lang="de-DE" sz="2400" b="1" i="1" dirty="0">
                <a:latin typeface="Calibri" panose="020F0502020204030204" pitchFamily="34" charset="0"/>
                <a:ea typeface="Calibri" panose="020F0502020204030204" pitchFamily="34" charset="0"/>
                <a:cs typeface="Times New Roman" panose="02020603050405020304" pitchFamily="18" charset="0"/>
              </a:rPr>
              <a:t>Hallo, ich bin Pierre </a:t>
            </a:r>
            <a:r>
              <a:rPr lang="de-DE" sz="2400" i="1" dirty="0">
                <a:latin typeface="Calibri" panose="020F0502020204030204" pitchFamily="34" charset="0"/>
                <a:ea typeface="Calibri" panose="020F0502020204030204" pitchFamily="34" charset="0"/>
                <a:cs typeface="Times New Roman" panose="02020603050405020304" pitchFamily="18" charset="0"/>
              </a:rPr>
              <a:t>und wir haben sehr turbulente Zeiten hier in Frankreich.</a:t>
            </a:r>
          </a:p>
          <a:p>
            <a:pPr marL="0" indent="0">
              <a:lnSpc>
                <a:spcPct val="110000"/>
              </a:lnSpc>
              <a:spcBef>
                <a:spcPts val="0"/>
              </a:spcBef>
              <a:spcAft>
                <a:spcPts val="300"/>
              </a:spcAft>
              <a:buNone/>
            </a:pPr>
            <a:r>
              <a:rPr lang="de-DE" sz="2400" i="1" dirty="0">
                <a:latin typeface="Calibri" panose="020F0502020204030204" pitchFamily="34" charset="0"/>
                <a:ea typeface="Calibri" panose="020F0502020204030204" pitchFamily="34" charset="0"/>
                <a:cs typeface="Times New Roman" panose="02020603050405020304" pitchFamily="18" charset="0"/>
              </a:rPr>
              <a:t>Lange genug hat nur der Adel und die kirchlichen Machthaber das Sagen in Frankreich gehabt. Und was ist mit dem Bürgertum? Wir Bürger wollen endlich eine gerechte Verfassung! Wir haben uns unseren Wohlstand schließlich hart erarbeitet! Trotzdem haben wir bis vor kurzem in diesem Land nichts zu sagen gehabt. Aber nun haben wir die Nationalversammlung gegründet</a:t>
            </a:r>
            <a:r>
              <a:rPr lang="de-DE" sz="2400" i="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05EEBCD6-A48C-4A5F-87F0-D61331D5EEFF}"/>
              </a:ext>
            </a:extLst>
          </p:cNvPr>
          <p:cNvSpPr txBox="1"/>
          <p:nvPr/>
        </p:nvSpPr>
        <p:spPr>
          <a:xfrm>
            <a:off x="119582" y="285578"/>
            <a:ext cx="10737653" cy="6520638"/>
          </a:xfrm>
          <a:custGeom>
            <a:avLst/>
            <a:gdLst>
              <a:gd name="connsiteX0" fmla="*/ 0 w 10737653"/>
              <a:gd name="connsiteY0" fmla="*/ 0 h 6520638"/>
              <a:gd name="connsiteX1" fmla="*/ 456350 w 10737653"/>
              <a:gd name="connsiteY1" fmla="*/ 0 h 6520638"/>
              <a:gd name="connsiteX2" fmla="*/ 1020077 w 10737653"/>
              <a:gd name="connsiteY2" fmla="*/ 0 h 6520638"/>
              <a:gd name="connsiteX3" fmla="*/ 1905933 w 10737653"/>
              <a:gd name="connsiteY3" fmla="*/ 0 h 6520638"/>
              <a:gd name="connsiteX4" fmla="*/ 2362284 w 10737653"/>
              <a:gd name="connsiteY4" fmla="*/ 0 h 6520638"/>
              <a:gd name="connsiteX5" fmla="*/ 3140764 w 10737653"/>
              <a:gd name="connsiteY5" fmla="*/ 0 h 6520638"/>
              <a:gd name="connsiteX6" fmla="*/ 3704490 w 10737653"/>
              <a:gd name="connsiteY6" fmla="*/ 0 h 6520638"/>
              <a:gd name="connsiteX7" fmla="*/ 4590347 w 10737653"/>
              <a:gd name="connsiteY7" fmla="*/ 0 h 6520638"/>
              <a:gd name="connsiteX8" fmla="*/ 5154073 w 10737653"/>
              <a:gd name="connsiteY8" fmla="*/ 0 h 6520638"/>
              <a:gd name="connsiteX9" fmla="*/ 6039930 w 10737653"/>
              <a:gd name="connsiteY9" fmla="*/ 0 h 6520638"/>
              <a:gd name="connsiteX10" fmla="*/ 6818410 w 10737653"/>
              <a:gd name="connsiteY10" fmla="*/ 0 h 6520638"/>
              <a:gd name="connsiteX11" fmla="*/ 7274760 w 10737653"/>
              <a:gd name="connsiteY11" fmla="*/ 0 h 6520638"/>
              <a:gd name="connsiteX12" fmla="*/ 7945863 w 10737653"/>
              <a:gd name="connsiteY12" fmla="*/ 0 h 6520638"/>
              <a:gd name="connsiteX13" fmla="*/ 8402213 w 10737653"/>
              <a:gd name="connsiteY13" fmla="*/ 0 h 6520638"/>
              <a:gd name="connsiteX14" fmla="*/ 8858564 w 10737653"/>
              <a:gd name="connsiteY14" fmla="*/ 0 h 6520638"/>
              <a:gd name="connsiteX15" fmla="*/ 9314914 w 10737653"/>
              <a:gd name="connsiteY15" fmla="*/ 0 h 6520638"/>
              <a:gd name="connsiteX16" fmla="*/ 9878641 w 10737653"/>
              <a:gd name="connsiteY16" fmla="*/ 0 h 6520638"/>
              <a:gd name="connsiteX17" fmla="*/ 10737653 w 10737653"/>
              <a:gd name="connsiteY17" fmla="*/ 0 h 6520638"/>
              <a:gd name="connsiteX18" fmla="*/ 10737653 w 10737653"/>
              <a:gd name="connsiteY18" fmla="*/ 782477 h 6520638"/>
              <a:gd name="connsiteX19" fmla="*/ 10737653 w 10737653"/>
              <a:gd name="connsiteY19" fmla="*/ 1369334 h 6520638"/>
              <a:gd name="connsiteX20" fmla="*/ 10737653 w 10737653"/>
              <a:gd name="connsiteY20" fmla="*/ 2151811 h 6520638"/>
              <a:gd name="connsiteX21" fmla="*/ 10737653 w 10737653"/>
              <a:gd name="connsiteY21" fmla="*/ 2869081 h 6520638"/>
              <a:gd name="connsiteX22" fmla="*/ 10737653 w 10737653"/>
              <a:gd name="connsiteY22" fmla="*/ 3455938 h 6520638"/>
              <a:gd name="connsiteX23" fmla="*/ 10737653 w 10737653"/>
              <a:gd name="connsiteY23" fmla="*/ 3912383 h 6520638"/>
              <a:gd name="connsiteX24" fmla="*/ 10737653 w 10737653"/>
              <a:gd name="connsiteY24" fmla="*/ 4368827 h 6520638"/>
              <a:gd name="connsiteX25" fmla="*/ 10737653 w 10737653"/>
              <a:gd name="connsiteY25" fmla="*/ 4825272 h 6520638"/>
              <a:gd name="connsiteX26" fmla="*/ 10737653 w 10737653"/>
              <a:gd name="connsiteY26" fmla="*/ 5412130 h 6520638"/>
              <a:gd name="connsiteX27" fmla="*/ 10737653 w 10737653"/>
              <a:gd name="connsiteY27" fmla="*/ 6520638 h 6520638"/>
              <a:gd name="connsiteX28" fmla="*/ 10066550 w 10737653"/>
              <a:gd name="connsiteY28" fmla="*/ 6520638 h 6520638"/>
              <a:gd name="connsiteX29" fmla="*/ 9502823 w 10737653"/>
              <a:gd name="connsiteY29" fmla="*/ 6520638 h 6520638"/>
              <a:gd name="connsiteX30" fmla="*/ 9046473 w 10737653"/>
              <a:gd name="connsiteY30" fmla="*/ 6520638 h 6520638"/>
              <a:gd name="connsiteX31" fmla="*/ 8267993 w 10737653"/>
              <a:gd name="connsiteY31" fmla="*/ 6520638 h 6520638"/>
              <a:gd name="connsiteX32" fmla="*/ 7596889 w 10737653"/>
              <a:gd name="connsiteY32" fmla="*/ 6520638 h 6520638"/>
              <a:gd name="connsiteX33" fmla="*/ 7247916 w 10737653"/>
              <a:gd name="connsiteY33" fmla="*/ 6520638 h 6520638"/>
              <a:gd name="connsiteX34" fmla="*/ 6791566 w 10737653"/>
              <a:gd name="connsiteY34" fmla="*/ 6520638 h 6520638"/>
              <a:gd name="connsiteX35" fmla="*/ 6120462 w 10737653"/>
              <a:gd name="connsiteY35" fmla="*/ 6520638 h 6520638"/>
              <a:gd name="connsiteX36" fmla="*/ 5341982 w 10737653"/>
              <a:gd name="connsiteY36" fmla="*/ 6520638 h 6520638"/>
              <a:gd name="connsiteX37" fmla="*/ 4670879 w 10737653"/>
              <a:gd name="connsiteY37" fmla="*/ 6520638 h 6520638"/>
              <a:gd name="connsiteX38" fmla="*/ 4214529 w 10737653"/>
              <a:gd name="connsiteY38" fmla="*/ 6520638 h 6520638"/>
              <a:gd name="connsiteX39" fmla="*/ 3436049 w 10737653"/>
              <a:gd name="connsiteY39" fmla="*/ 6520638 h 6520638"/>
              <a:gd name="connsiteX40" fmla="*/ 2872322 w 10737653"/>
              <a:gd name="connsiteY40" fmla="*/ 6520638 h 6520638"/>
              <a:gd name="connsiteX41" fmla="*/ 2201219 w 10737653"/>
              <a:gd name="connsiteY41" fmla="*/ 6520638 h 6520638"/>
              <a:gd name="connsiteX42" fmla="*/ 1852245 w 10737653"/>
              <a:gd name="connsiteY42" fmla="*/ 6520638 h 6520638"/>
              <a:gd name="connsiteX43" fmla="*/ 1181142 w 10737653"/>
              <a:gd name="connsiteY43" fmla="*/ 6520638 h 6520638"/>
              <a:gd name="connsiteX44" fmla="*/ 0 w 10737653"/>
              <a:gd name="connsiteY44" fmla="*/ 6520638 h 6520638"/>
              <a:gd name="connsiteX45" fmla="*/ 0 w 10737653"/>
              <a:gd name="connsiteY45" fmla="*/ 5868574 h 6520638"/>
              <a:gd name="connsiteX46" fmla="*/ 0 w 10737653"/>
              <a:gd name="connsiteY46" fmla="*/ 5151304 h 6520638"/>
              <a:gd name="connsiteX47" fmla="*/ 0 w 10737653"/>
              <a:gd name="connsiteY47" fmla="*/ 4629653 h 6520638"/>
              <a:gd name="connsiteX48" fmla="*/ 0 w 10737653"/>
              <a:gd name="connsiteY48" fmla="*/ 3977589 h 6520638"/>
              <a:gd name="connsiteX49" fmla="*/ 0 w 10737653"/>
              <a:gd name="connsiteY49" fmla="*/ 3390732 h 6520638"/>
              <a:gd name="connsiteX50" fmla="*/ 0 w 10737653"/>
              <a:gd name="connsiteY50" fmla="*/ 2608255 h 6520638"/>
              <a:gd name="connsiteX51" fmla="*/ 0 w 10737653"/>
              <a:gd name="connsiteY51" fmla="*/ 2021398 h 6520638"/>
              <a:gd name="connsiteX52" fmla="*/ 0 w 10737653"/>
              <a:gd name="connsiteY52" fmla="*/ 1304128 h 6520638"/>
              <a:gd name="connsiteX53" fmla="*/ 0 w 10737653"/>
              <a:gd name="connsiteY53" fmla="*/ 717270 h 6520638"/>
              <a:gd name="connsiteX54" fmla="*/ 0 w 10737653"/>
              <a:gd name="connsiteY54" fmla="*/ 0 h 652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737653" h="6520638" fill="none" extrusionOk="0">
                <a:moveTo>
                  <a:pt x="0" y="0"/>
                </a:moveTo>
                <a:cubicBezTo>
                  <a:pt x="93269" y="-18021"/>
                  <a:pt x="342070" y="8701"/>
                  <a:pt x="456350" y="0"/>
                </a:cubicBezTo>
                <a:cubicBezTo>
                  <a:pt x="570630" y="-8701"/>
                  <a:pt x="814192" y="25324"/>
                  <a:pt x="1020077" y="0"/>
                </a:cubicBezTo>
                <a:cubicBezTo>
                  <a:pt x="1225962" y="-25324"/>
                  <a:pt x="1549967" y="-30390"/>
                  <a:pt x="1905933" y="0"/>
                </a:cubicBezTo>
                <a:cubicBezTo>
                  <a:pt x="2261899" y="30390"/>
                  <a:pt x="2153172" y="-18767"/>
                  <a:pt x="2362284" y="0"/>
                </a:cubicBezTo>
                <a:cubicBezTo>
                  <a:pt x="2571396" y="18767"/>
                  <a:pt x="2783704" y="-4220"/>
                  <a:pt x="3140764" y="0"/>
                </a:cubicBezTo>
                <a:cubicBezTo>
                  <a:pt x="3497824" y="4220"/>
                  <a:pt x="3591698" y="-22519"/>
                  <a:pt x="3704490" y="0"/>
                </a:cubicBezTo>
                <a:cubicBezTo>
                  <a:pt x="3817282" y="22519"/>
                  <a:pt x="4212127" y="27910"/>
                  <a:pt x="4590347" y="0"/>
                </a:cubicBezTo>
                <a:cubicBezTo>
                  <a:pt x="4968567" y="-27910"/>
                  <a:pt x="5016177" y="-18057"/>
                  <a:pt x="5154073" y="0"/>
                </a:cubicBezTo>
                <a:cubicBezTo>
                  <a:pt x="5291969" y="18057"/>
                  <a:pt x="5787447" y="28515"/>
                  <a:pt x="6039930" y="0"/>
                </a:cubicBezTo>
                <a:cubicBezTo>
                  <a:pt x="6292413" y="-28515"/>
                  <a:pt x="6639848" y="3025"/>
                  <a:pt x="6818410" y="0"/>
                </a:cubicBezTo>
                <a:cubicBezTo>
                  <a:pt x="6996972" y="-3025"/>
                  <a:pt x="7086423" y="11965"/>
                  <a:pt x="7274760" y="0"/>
                </a:cubicBezTo>
                <a:cubicBezTo>
                  <a:pt x="7463097" y="-11965"/>
                  <a:pt x="7796011" y="32724"/>
                  <a:pt x="7945863" y="0"/>
                </a:cubicBezTo>
                <a:cubicBezTo>
                  <a:pt x="8095715" y="-32724"/>
                  <a:pt x="8212096" y="-10799"/>
                  <a:pt x="8402213" y="0"/>
                </a:cubicBezTo>
                <a:cubicBezTo>
                  <a:pt x="8592330" y="10799"/>
                  <a:pt x="8766633" y="12140"/>
                  <a:pt x="8858564" y="0"/>
                </a:cubicBezTo>
                <a:cubicBezTo>
                  <a:pt x="8950495" y="-12140"/>
                  <a:pt x="9191833" y="17957"/>
                  <a:pt x="9314914" y="0"/>
                </a:cubicBezTo>
                <a:cubicBezTo>
                  <a:pt x="9437995" y="-17957"/>
                  <a:pt x="9733835" y="24038"/>
                  <a:pt x="9878641" y="0"/>
                </a:cubicBezTo>
                <a:cubicBezTo>
                  <a:pt x="10023447" y="-24038"/>
                  <a:pt x="10384857" y="18470"/>
                  <a:pt x="10737653" y="0"/>
                </a:cubicBezTo>
                <a:cubicBezTo>
                  <a:pt x="10713958" y="389843"/>
                  <a:pt x="10702939" y="396990"/>
                  <a:pt x="10737653" y="782477"/>
                </a:cubicBezTo>
                <a:cubicBezTo>
                  <a:pt x="10772367" y="1167964"/>
                  <a:pt x="10757763" y="1201023"/>
                  <a:pt x="10737653" y="1369334"/>
                </a:cubicBezTo>
                <a:cubicBezTo>
                  <a:pt x="10717543" y="1537645"/>
                  <a:pt x="10754100" y="1909649"/>
                  <a:pt x="10737653" y="2151811"/>
                </a:cubicBezTo>
                <a:cubicBezTo>
                  <a:pt x="10721206" y="2393973"/>
                  <a:pt x="10741415" y="2595450"/>
                  <a:pt x="10737653" y="2869081"/>
                </a:cubicBezTo>
                <a:cubicBezTo>
                  <a:pt x="10733892" y="3142712"/>
                  <a:pt x="10722462" y="3211945"/>
                  <a:pt x="10737653" y="3455938"/>
                </a:cubicBezTo>
                <a:cubicBezTo>
                  <a:pt x="10752844" y="3699931"/>
                  <a:pt x="10748563" y="3735545"/>
                  <a:pt x="10737653" y="3912383"/>
                </a:cubicBezTo>
                <a:cubicBezTo>
                  <a:pt x="10726743" y="4089222"/>
                  <a:pt x="10737079" y="4144110"/>
                  <a:pt x="10737653" y="4368827"/>
                </a:cubicBezTo>
                <a:cubicBezTo>
                  <a:pt x="10738227" y="4593544"/>
                  <a:pt x="10756144" y="4604551"/>
                  <a:pt x="10737653" y="4825272"/>
                </a:cubicBezTo>
                <a:cubicBezTo>
                  <a:pt x="10719162" y="5045994"/>
                  <a:pt x="10766796" y="5140312"/>
                  <a:pt x="10737653" y="5412130"/>
                </a:cubicBezTo>
                <a:cubicBezTo>
                  <a:pt x="10708510" y="5683948"/>
                  <a:pt x="10710317" y="6102147"/>
                  <a:pt x="10737653" y="6520638"/>
                </a:cubicBezTo>
                <a:cubicBezTo>
                  <a:pt x="10582496" y="6524527"/>
                  <a:pt x="10322502" y="6529394"/>
                  <a:pt x="10066550" y="6520638"/>
                </a:cubicBezTo>
                <a:cubicBezTo>
                  <a:pt x="9810598" y="6511882"/>
                  <a:pt x="9694902" y="6510319"/>
                  <a:pt x="9502823" y="6520638"/>
                </a:cubicBezTo>
                <a:cubicBezTo>
                  <a:pt x="9310744" y="6530957"/>
                  <a:pt x="9156641" y="6539798"/>
                  <a:pt x="9046473" y="6520638"/>
                </a:cubicBezTo>
                <a:cubicBezTo>
                  <a:pt x="8936305" y="6501479"/>
                  <a:pt x="8606223" y="6502868"/>
                  <a:pt x="8267993" y="6520638"/>
                </a:cubicBezTo>
                <a:cubicBezTo>
                  <a:pt x="7929763" y="6538408"/>
                  <a:pt x="7909600" y="6539620"/>
                  <a:pt x="7596889" y="6520638"/>
                </a:cubicBezTo>
                <a:cubicBezTo>
                  <a:pt x="7284178" y="6501656"/>
                  <a:pt x="7322450" y="6514079"/>
                  <a:pt x="7247916" y="6520638"/>
                </a:cubicBezTo>
                <a:cubicBezTo>
                  <a:pt x="7173382" y="6527197"/>
                  <a:pt x="6967870" y="6511881"/>
                  <a:pt x="6791566" y="6520638"/>
                </a:cubicBezTo>
                <a:cubicBezTo>
                  <a:pt x="6615262" y="6529396"/>
                  <a:pt x="6406700" y="6536453"/>
                  <a:pt x="6120462" y="6520638"/>
                </a:cubicBezTo>
                <a:cubicBezTo>
                  <a:pt x="5834224" y="6504823"/>
                  <a:pt x="5620542" y="6538309"/>
                  <a:pt x="5341982" y="6520638"/>
                </a:cubicBezTo>
                <a:cubicBezTo>
                  <a:pt x="5063422" y="6502967"/>
                  <a:pt x="4879757" y="6525577"/>
                  <a:pt x="4670879" y="6520638"/>
                </a:cubicBezTo>
                <a:cubicBezTo>
                  <a:pt x="4462001" y="6515699"/>
                  <a:pt x="4339234" y="6534515"/>
                  <a:pt x="4214529" y="6520638"/>
                </a:cubicBezTo>
                <a:cubicBezTo>
                  <a:pt x="4089824" y="6506762"/>
                  <a:pt x="3685487" y="6542814"/>
                  <a:pt x="3436049" y="6520638"/>
                </a:cubicBezTo>
                <a:cubicBezTo>
                  <a:pt x="3186611" y="6498462"/>
                  <a:pt x="3024169" y="6533500"/>
                  <a:pt x="2872322" y="6520638"/>
                </a:cubicBezTo>
                <a:cubicBezTo>
                  <a:pt x="2720475" y="6507776"/>
                  <a:pt x="2423510" y="6505586"/>
                  <a:pt x="2201219" y="6520638"/>
                </a:cubicBezTo>
                <a:cubicBezTo>
                  <a:pt x="1978928" y="6535690"/>
                  <a:pt x="1927184" y="6516636"/>
                  <a:pt x="1852245" y="6520638"/>
                </a:cubicBezTo>
                <a:cubicBezTo>
                  <a:pt x="1777306" y="6524640"/>
                  <a:pt x="1458568" y="6531963"/>
                  <a:pt x="1181142" y="6520638"/>
                </a:cubicBezTo>
                <a:cubicBezTo>
                  <a:pt x="903716" y="6509313"/>
                  <a:pt x="319248" y="6541631"/>
                  <a:pt x="0" y="6520638"/>
                </a:cubicBezTo>
                <a:cubicBezTo>
                  <a:pt x="23313" y="6386108"/>
                  <a:pt x="17393" y="6038958"/>
                  <a:pt x="0" y="5868574"/>
                </a:cubicBezTo>
                <a:cubicBezTo>
                  <a:pt x="-17393" y="5698190"/>
                  <a:pt x="34063" y="5366285"/>
                  <a:pt x="0" y="5151304"/>
                </a:cubicBezTo>
                <a:cubicBezTo>
                  <a:pt x="-34063" y="4936323"/>
                  <a:pt x="21081" y="4867301"/>
                  <a:pt x="0" y="4629653"/>
                </a:cubicBezTo>
                <a:cubicBezTo>
                  <a:pt x="-21081" y="4392005"/>
                  <a:pt x="28152" y="4184884"/>
                  <a:pt x="0" y="3977589"/>
                </a:cubicBezTo>
                <a:cubicBezTo>
                  <a:pt x="-28152" y="3770294"/>
                  <a:pt x="-1749" y="3683005"/>
                  <a:pt x="0" y="3390732"/>
                </a:cubicBezTo>
                <a:cubicBezTo>
                  <a:pt x="1749" y="3098459"/>
                  <a:pt x="-1378" y="2783462"/>
                  <a:pt x="0" y="2608255"/>
                </a:cubicBezTo>
                <a:cubicBezTo>
                  <a:pt x="1378" y="2433048"/>
                  <a:pt x="-19097" y="2292017"/>
                  <a:pt x="0" y="2021398"/>
                </a:cubicBezTo>
                <a:cubicBezTo>
                  <a:pt x="19097" y="1750779"/>
                  <a:pt x="-7250" y="1653452"/>
                  <a:pt x="0" y="1304128"/>
                </a:cubicBezTo>
                <a:cubicBezTo>
                  <a:pt x="7250" y="954804"/>
                  <a:pt x="-24977" y="981874"/>
                  <a:pt x="0" y="717270"/>
                </a:cubicBezTo>
                <a:cubicBezTo>
                  <a:pt x="24977" y="452666"/>
                  <a:pt x="-8113" y="358480"/>
                  <a:pt x="0" y="0"/>
                </a:cubicBezTo>
                <a:close/>
              </a:path>
              <a:path w="10737653" h="6520638" stroke="0" extrusionOk="0">
                <a:moveTo>
                  <a:pt x="0" y="0"/>
                </a:moveTo>
                <a:cubicBezTo>
                  <a:pt x="261446" y="-2850"/>
                  <a:pt x="677627" y="-7141"/>
                  <a:pt x="885856" y="0"/>
                </a:cubicBezTo>
                <a:cubicBezTo>
                  <a:pt x="1094085" y="7141"/>
                  <a:pt x="1202230" y="21262"/>
                  <a:pt x="1449583" y="0"/>
                </a:cubicBezTo>
                <a:cubicBezTo>
                  <a:pt x="1696936" y="-21262"/>
                  <a:pt x="1713977" y="12771"/>
                  <a:pt x="1798557" y="0"/>
                </a:cubicBezTo>
                <a:cubicBezTo>
                  <a:pt x="1883137" y="-12771"/>
                  <a:pt x="2046969" y="6675"/>
                  <a:pt x="2254907" y="0"/>
                </a:cubicBezTo>
                <a:cubicBezTo>
                  <a:pt x="2462845" y="-6675"/>
                  <a:pt x="2666513" y="17662"/>
                  <a:pt x="2818634" y="0"/>
                </a:cubicBezTo>
                <a:cubicBezTo>
                  <a:pt x="2970755" y="-17662"/>
                  <a:pt x="3176347" y="-11578"/>
                  <a:pt x="3382361" y="0"/>
                </a:cubicBezTo>
                <a:cubicBezTo>
                  <a:pt x="3588375" y="11578"/>
                  <a:pt x="3884436" y="17256"/>
                  <a:pt x="4053464" y="0"/>
                </a:cubicBezTo>
                <a:cubicBezTo>
                  <a:pt x="4222492" y="-17256"/>
                  <a:pt x="4437567" y="16402"/>
                  <a:pt x="4724567" y="0"/>
                </a:cubicBezTo>
                <a:cubicBezTo>
                  <a:pt x="5011567" y="-16402"/>
                  <a:pt x="5318638" y="-29426"/>
                  <a:pt x="5610424" y="0"/>
                </a:cubicBezTo>
                <a:cubicBezTo>
                  <a:pt x="5902210" y="29426"/>
                  <a:pt x="5917593" y="-11157"/>
                  <a:pt x="6174150" y="0"/>
                </a:cubicBezTo>
                <a:cubicBezTo>
                  <a:pt x="6430707" y="11157"/>
                  <a:pt x="6567634" y="16323"/>
                  <a:pt x="6737877" y="0"/>
                </a:cubicBezTo>
                <a:cubicBezTo>
                  <a:pt x="6908120" y="-16323"/>
                  <a:pt x="7076145" y="16514"/>
                  <a:pt x="7408981" y="0"/>
                </a:cubicBezTo>
                <a:cubicBezTo>
                  <a:pt x="7741817" y="-16514"/>
                  <a:pt x="7717224" y="-22124"/>
                  <a:pt x="7972707" y="0"/>
                </a:cubicBezTo>
                <a:cubicBezTo>
                  <a:pt x="8228190" y="22124"/>
                  <a:pt x="8319351" y="9757"/>
                  <a:pt x="8429058" y="0"/>
                </a:cubicBezTo>
                <a:cubicBezTo>
                  <a:pt x="8538765" y="-9757"/>
                  <a:pt x="8834222" y="18781"/>
                  <a:pt x="9207537" y="0"/>
                </a:cubicBezTo>
                <a:cubicBezTo>
                  <a:pt x="9580852" y="-18781"/>
                  <a:pt x="9696095" y="-41613"/>
                  <a:pt x="10093394" y="0"/>
                </a:cubicBezTo>
                <a:cubicBezTo>
                  <a:pt x="10490693" y="41613"/>
                  <a:pt x="10487299" y="-17605"/>
                  <a:pt x="10737653" y="0"/>
                </a:cubicBezTo>
                <a:cubicBezTo>
                  <a:pt x="10749821" y="206218"/>
                  <a:pt x="10741142" y="305041"/>
                  <a:pt x="10737653" y="456445"/>
                </a:cubicBezTo>
                <a:cubicBezTo>
                  <a:pt x="10734164" y="607849"/>
                  <a:pt x="10726007" y="801464"/>
                  <a:pt x="10737653" y="912889"/>
                </a:cubicBezTo>
                <a:cubicBezTo>
                  <a:pt x="10749299" y="1024314"/>
                  <a:pt x="10716576" y="1215953"/>
                  <a:pt x="10737653" y="1434540"/>
                </a:cubicBezTo>
                <a:cubicBezTo>
                  <a:pt x="10758730" y="1653127"/>
                  <a:pt x="10766942" y="2045836"/>
                  <a:pt x="10737653" y="2217017"/>
                </a:cubicBezTo>
                <a:cubicBezTo>
                  <a:pt x="10708364" y="2388198"/>
                  <a:pt x="10756721" y="2498254"/>
                  <a:pt x="10737653" y="2673462"/>
                </a:cubicBezTo>
                <a:cubicBezTo>
                  <a:pt x="10718585" y="2848670"/>
                  <a:pt x="10757941" y="2910546"/>
                  <a:pt x="10737653" y="3129906"/>
                </a:cubicBezTo>
                <a:cubicBezTo>
                  <a:pt x="10717365" y="3349266"/>
                  <a:pt x="10716805" y="3459999"/>
                  <a:pt x="10737653" y="3651557"/>
                </a:cubicBezTo>
                <a:cubicBezTo>
                  <a:pt x="10758501" y="3843115"/>
                  <a:pt x="10756607" y="4001139"/>
                  <a:pt x="10737653" y="4238415"/>
                </a:cubicBezTo>
                <a:cubicBezTo>
                  <a:pt x="10718699" y="4475691"/>
                  <a:pt x="10736425" y="4591219"/>
                  <a:pt x="10737653" y="4890479"/>
                </a:cubicBezTo>
                <a:cubicBezTo>
                  <a:pt x="10738881" y="5189739"/>
                  <a:pt x="10723117" y="5239408"/>
                  <a:pt x="10737653" y="5477336"/>
                </a:cubicBezTo>
                <a:cubicBezTo>
                  <a:pt x="10752189" y="5715264"/>
                  <a:pt x="10712832" y="6020460"/>
                  <a:pt x="10737653" y="6520638"/>
                </a:cubicBezTo>
                <a:cubicBezTo>
                  <a:pt x="10528524" y="6521104"/>
                  <a:pt x="10371632" y="6521196"/>
                  <a:pt x="10173926" y="6520638"/>
                </a:cubicBezTo>
                <a:cubicBezTo>
                  <a:pt x="9976220" y="6520080"/>
                  <a:pt x="9763076" y="6495836"/>
                  <a:pt x="9395446" y="6520638"/>
                </a:cubicBezTo>
                <a:cubicBezTo>
                  <a:pt x="9027816" y="6545440"/>
                  <a:pt x="8775669" y="6543275"/>
                  <a:pt x="8616967" y="6520638"/>
                </a:cubicBezTo>
                <a:cubicBezTo>
                  <a:pt x="8458265" y="6498001"/>
                  <a:pt x="8113111" y="6525535"/>
                  <a:pt x="7945863" y="6520638"/>
                </a:cubicBezTo>
                <a:cubicBezTo>
                  <a:pt x="7778615" y="6515741"/>
                  <a:pt x="7636433" y="6547802"/>
                  <a:pt x="7382136" y="6520638"/>
                </a:cubicBezTo>
                <a:cubicBezTo>
                  <a:pt x="7127839" y="6493474"/>
                  <a:pt x="7030871" y="6528765"/>
                  <a:pt x="6711033" y="6520638"/>
                </a:cubicBezTo>
                <a:cubicBezTo>
                  <a:pt x="6391195" y="6512511"/>
                  <a:pt x="6355478" y="6512614"/>
                  <a:pt x="6039930" y="6520638"/>
                </a:cubicBezTo>
                <a:cubicBezTo>
                  <a:pt x="5724382" y="6528662"/>
                  <a:pt x="5763754" y="6525045"/>
                  <a:pt x="5690956" y="6520638"/>
                </a:cubicBezTo>
                <a:cubicBezTo>
                  <a:pt x="5618158" y="6516231"/>
                  <a:pt x="5490046" y="6504024"/>
                  <a:pt x="5341982" y="6520638"/>
                </a:cubicBezTo>
                <a:cubicBezTo>
                  <a:pt x="5193918" y="6537252"/>
                  <a:pt x="4792887" y="6551032"/>
                  <a:pt x="4456126" y="6520638"/>
                </a:cubicBezTo>
                <a:cubicBezTo>
                  <a:pt x="4119365" y="6490244"/>
                  <a:pt x="4259324" y="6514068"/>
                  <a:pt x="4107152" y="6520638"/>
                </a:cubicBezTo>
                <a:cubicBezTo>
                  <a:pt x="3954980" y="6527208"/>
                  <a:pt x="3875174" y="6536157"/>
                  <a:pt x="3758179" y="6520638"/>
                </a:cubicBezTo>
                <a:cubicBezTo>
                  <a:pt x="3641184" y="6505119"/>
                  <a:pt x="3058088" y="6536218"/>
                  <a:pt x="2872322" y="6520638"/>
                </a:cubicBezTo>
                <a:cubicBezTo>
                  <a:pt x="2686556" y="6505058"/>
                  <a:pt x="2642710" y="6511231"/>
                  <a:pt x="2415972" y="6520638"/>
                </a:cubicBezTo>
                <a:cubicBezTo>
                  <a:pt x="2189234" y="6530046"/>
                  <a:pt x="2157286" y="6522154"/>
                  <a:pt x="2066998" y="6520638"/>
                </a:cubicBezTo>
                <a:cubicBezTo>
                  <a:pt x="1976710" y="6519122"/>
                  <a:pt x="1794184" y="6507053"/>
                  <a:pt x="1718024" y="6520638"/>
                </a:cubicBezTo>
                <a:cubicBezTo>
                  <a:pt x="1641864" y="6534223"/>
                  <a:pt x="1462057" y="6538295"/>
                  <a:pt x="1261674" y="6520638"/>
                </a:cubicBezTo>
                <a:cubicBezTo>
                  <a:pt x="1061291" y="6502982"/>
                  <a:pt x="561748" y="6534039"/>
                  <a:pt x="0" y="6520638"/>
                </a:cubicBezTo>
                <a:cubicBezTo>
                  <a:pt x="7548" y="6274031"/>
                  <a:pt x="-15764" y="6142239"/>
                  <a:pt x="0" y="5998987"/>
                </a:cubicBezTo>
                <a:cubicBezTo>
                  <a:pt x="15764" y="5855735"/>
                  <a:pt x="-8073" y="5616607"/>
                  <a:pt x="0" y="5281717"/>
                </a:cubicBezTo>
                <a:cubicBezTo>
                  <a:pt x="8073" y="4946827"/>
                  <a:pt x="36869" y="4841879"/>
                  <a:pt x="0" y="4499240"/>
                </a:cubicBezTo>
                <a:cubicBezTo>
                  <a:pt x="-36869" y="4156601"/>
                  <a:pt x="22885" y="4202506"/>
                  <a:pt x="0" y="3912383"/>
                </a:cubicBezTo>
                <a:cubicBezTo>
                  <a:pt x="-22885" y="3622260"/>
                  <a:pt x="-21360" y="3403754"/>
                  <a:pt x="0" y="3260319"/>
                </a:cubicBezTo>
                <a:cubicBezTo>
                  <a:pt x="21360" y="3116884"/>
                  <a:pt x="-17772" y="2908294"/>
                  <a:pt x="0" y="2738668"/>
                </a:cubicBezTo>
                <a:cubicBezTo>
                  <a:pt x="17772" y="2569042"/>
                  <a:pt x="-2318" y="2300284"/>
                  <a:pt x="0" y="2086604"/>
                </a:cubicBezTo>
                <a:cubicBezTo>
                  <a:pt x="2318" y="1872924"/>
                  <a:pt x="12592" y="1779323"/>
                  <a:pt x="0" y="1564953"/>
                </a:cubicBezTo>
                <a:cubicBezTo>
                  <a:pt x="-12592" y="1350583"/>
                  <a:pt x="-10690" y="1270078"/>
                  <a:pt x="0" y="1108508"/>
                </a:cubicBezTo>
                <a:cubicBezTo>
                  <a:pt x="10690" y="946939"/>
                  <a:pt x="21330" y="55416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162224677">
                  <a:prstGeom prst="rect">
                    <a:avLst/>
                  </a:prstGeom>
                  <ask:type>
                    <ask:lineSketchFreehand/>
                  </ask:type>
                </ask:lineSketchStyleProps>
              </a:ext>
            </a:extLst>
          </a:ln>
        </p:spPr>
        <p:txBody>
          <a:bodyPr wrap="square">
            <a:spAutoFit/>
          </a:bodyPr>
          <a:lstStyle/>
          <a:p>
            <a:pPr algn="just">
              <a:lnSpc>
                <a:spcPct val="108000"/>
              </a:lnSpc>
              <a:spcAft>
                <a:spcPts val="300"/>
              </a:spcAft>
            </a:pPr>
            <a:r>
              <a:rPr lang="de-DE" b="1" i="1" dirty="0">
                <a:latin typeface="Calibri" panose="020F0502020204030204" pitchFamily="34" charset="0"/>
                <a:ea typeface="Calibri" panose="020F0502020204030204" pitchFamily="34" charset="0"/>
                <a:cs typeface="Times New Roman" panose="02020603050405020304" pitchFamily="18" charset="0"/>
              </a:rPr>
              <a:t>Hallo, ich bin Pierre </a:t>
            </a:r>
            <a:r>
              <a:rPr lang="de-DE" i="1" dirty="0">
                <a:latin typeface="Calibri" panose="020F0502020204030204" pitchFamily="34" charset="0"/>
                <a:ea typeface="Calibri" panose="020F0502020204030204" pitchFamily="34" charset="0"/>
                <a:cs typeface="Times New Roman" panose="02020603050405020304" pitchFamily="18" charset="0"/>
              </a:rPr>
              <a:t>und wir haben sehr turbulente Zeiten hier in Frankreich.</a:t>
            </a:r>
          </a:p>
          <a:p>
            <a:pPr algn="just">
              <a:lnSpc>
                <a:spcPct val="108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Lange genug hat nur der Adel und die kirchlichen Machthaber das Sagen in Frankreich gehabt. Und was ist mit dem Bürgertum? Wir Bürger wollen endlich eine gerechte Verfassung! Wir haben uns unseren Wohlstand schließlich hart erarbeitet! Trotzdem haben wir bis vor kurzem in diesem Land nichts zu sagen gehabt. Aber nun haben wir die Nationalversammlung gegründet.</a:t>
            </a:r>
          </a:p>
          <a:p>
            <a:pPr algn="just">
              <a:lnSpc>
                <a:spcPct val="108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Ich arbeite als Rechtsanwalt und ich bin von Anfang an Mitglied der Nationalversammlung gewesen. Wir haben uns erst Mitte Juni dieses Jahres gebildet, weil wir Frankreich endlich eine gerechte Verfassung geben wollen und bereits Anfang August haben wir beschlossen, dass sämtliche Privilegien der Adeligen und alle feudalen Belastungen abgeschafft werden. Adelige sollen ab jetzt genauso Steuern zahlen, wie alle anderen auch. Und Ende August haben wir die Erklärung der Menschen- und Bürgerrechte beschlossen. Wir setzen uns sehr für rechtstaatliche Prinzipien ein: Für Meinungsfreiheit hier in unserem Land, für Religionsfreiheit, jeder soll seine Religion frei ausüben dürfen. Und, was natürlich ganz wichtig ist: Wir kämpfen für die Pressefreiheit in unserem Land: Keine Zensur, die Presse soll endlich schreiben dürfen, was in unserem Land so vor sich geht!</a:t>
            </a:r>
          </a:p>
          <a:p>
            <a:pPr algn="just">
              <a:lnSpc>
                <a:spcPct val="108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Trotzdem hat sich noch nicht wirklich viel zum Besseren hier in unserem Land gewendet.</a:t>
            </a:r>
          </a:p>
          <a:p>
            <a:pPr algn="just">
              <a:lnSpc>
                <a:spcPct val="108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König Ludwig XVI. leistet weiterhin Widerstand und hält uns einfach hin. Er hat noch immer nicht unsere Erlasse von 4. August unterzeichnet, mit denen wir die Abschaffung der Feudalherrschaft und der Steuerprivilegien des Adels beschlossen haben.</a:t>
            </a:r>
          </a:p>
          <a:p>
            <a:pPr algn="just">
              <a:lnSpc>
                <a:spcPct val="108000"/>
              </a:lnSpc>
            </a:pPr>
            <a:r>
              <a:rPr lang="de-DE" i="1" dirty="0">
                <a:latin typeface="Calibri" panose="020F0502020204030204" pitchFamily="34" charset="0"/>
                <a:ea typeface="Calibri" panose="020F0502020204030204" pitchFamily="34" charset="0"/>
                <a:cs typeface="Times New Roman" panose="02020603050405020304" pitchFamily="18" charset="0"/>
              </a:rPr>
              <a:t>Außerdem sind die Lebensmittel in unserem Land nach wie vor knapp. In der Hauptstadt Paris brechen immer wieder Tumulte aus. Kein Wunder, wenn die Menschen sich die einfachsten Grundnahrungsmittel wie Brot einfach nicht mehr leisten können! Diese Tumulte dienten unserem König nun als Anlass, das Flandernregiment mit eintausend Soldaten aus Nordfrankreich nach Versailles zu beordern.  …</a:t>
            </a:r>
          </a:p>
        </p:txBody>
      </p:sp>
      <p:sp>
        <p:nvSpPr>
          <p:cNvPr id="11" name="TextBox 10">
            <a:extLst>
              <a:ext uri="{FF2B5EF4-FFF2-40B4-BE49-F238E27FC236}">
                <a16:creationId xmlns:a16="http://schemas.microsoft.com/office/drawing/2014/main" id="{6F709CD9-4A6A-4F81-84E0-CE8C0602145A}"/>
              </a:ext>
            </a:extLst>
          </p:cNvPr>
          <p:cNvSpPr txBox="1"/>
          <p:nvPr/>
        </p:nvSpPr>
        <p:spPr>
          <a:xfrm>
            <a:off x="930957" y="1113888"/>
            <a:ext cx="9931738" cy="5692328"/>
          </a:xfrm>
          <a:custGeom>
            <a:avLst/>
            <a:gdLst>
              <a:gd name="connsiteX0" fmla="*/ 0 w 9931738"/>
              <a:gd name="connsiteY0" fmla="*/ 0 h 5692328"/>
              <a:gd name="connsiteX1" fmla="*/ 662116 w 9931738"/>
              <a:gd name="connsiteY1" fmla="*/ 0 h 5692328"/>
              <a:gd name="connsiteX2" fmla="*/ 1324232 w 9931738"/>
              <a:gd name="connsiteY2" fmla="*/ 0 h 5692328"/>
              <a:gd name="connsiteX3" fmla="*/ 2184982 w 9931738"/>
              <a:gd name="connsiteY3" fmla="*/ 0 h 5692328"/>
              <a:gd name="connsiteX4" fmla="*/ 2946416 w 9931738"/>
              <a:gd name="connsiteY4" fmla="*/ 0 h 5692328"/>
              <a:gd name="connsiteX5" fmla="*/ 3409897 w 9931738"/>
              <a:gd name="connsiteY5" fmla="*/ 0 h 5692328"/>
              <a:gd name="connsiteX6" fmla="*/ 4072013 w 9931738"/>
              <a:gd name="connsiteY6" fmla="*/ 0 h 5692328"/>
              <a:gd name="connsiteX7" fmla="*/ 4734128 w 9931738"/>
              <a:gd name="connsiteY7" fmla="*/ 0 h 5692328"/>
              <a:gd name="connsiteX8" fmla="*/ 5495562 w 9931738"/>
              <a:gd name="connsiteY8" fmla="*/ 0 h 5692328"/>
              <a:gd name="connsiteX9" fmla="*/ 5859725 w 9931738"/>
              <a:gd name="connsiteY9" fmla="*/ 0 h 5692328"/>
              <a:gd name="connsiteX10" fmla="*/ 6323207 w 9931738"/>
              <a:gd name="connsiteY10" fmla="*/ 0 h 5692328"/>
              <a:gd name="connsiteX11" fmla="*/ 6687370 w 9931738"/>
              <a:gd name="connsiteY11" fmla="*/ 0 h 5692328"/>
              <a:gd name="connsiteX12" fmla="*/ 7051534 w 9931738"/>
              <a:gd name="connsiteY12" fmla="*/ 0 h 5692328"/>
              <a:gd name="connsiteX13" fmla="*/ 7912285 w 9931738"/>
              <a:gd name="connsiteY13" fmla="*/ 0 h 5692328"/>
              <a:gd name="connsiteX14" fmla="*/ 8475083 w 9931738"/>
              <a:gd name="connsiteY14" fmla="*/ 0 h 5692328"/>
              <a:gd name="connsiteX15" fmla="*/ 9335834 w 9931738"/>
              <a:gd name="connsiteY15" fmla="*/ 0 h 5692328"/>
              <a:gd name="connsiteX16" fmla="*/ 9931738 w 9931738"/>
              <a:gd name="connsiteY16" fmla="*/ 0 h 5692328"/>
              <a:gd name="connsiteX17" fmla="*/ 9931738 w 9931738"/>
              <a:gd name="connsiteY17" fmla="*/ 689404 h 5692328"/>
              <a:gd name="connsiteX18" fmla="*/ 9931738 w 9931738"/>
              <a:gd name="connsiteY18" fmla="*/ 1321885 h 5692328"/>
              <a:gd name="connsiteX19" fmla="*/ 9931738 w 9931738"/>
              <a:gd name="connsiteY19" fmla="*/ 2068213 h 5692328"/>
              <a:gd name="connsiteX20" fmla="*/ 9931738 w 9931738"/>
              <a:gd name="connsiteY20" fmla="*/ 2529924 h 5692328"/>
              <a:gd name="connsiteX21" fmla="*/ 9931738 w 9931738"/>
              <a:gd name="connsiteY21" fmla="*/ 3162404 h 5692328"/>
              <a:gd name="connsiteX22" fmla="*/ 9931738 w 9931738"/>
              <a:gd name="connsiteY22" fmla="*/ 3681039 h 5692328"/>
              <a:gd name="connsiteX23" fmla="*/ 9931738 w 9931738"/>
              <a:gd name="connsiteY23" fmla="*/ 4142750 h 5692328"/>
              <a:gd name="connsiteX24" fmla="*/ 9931738 w 9931738"/>
              <a:gd name="connsiteY24" fmla="*/ 4889077 h 5692328"/>
              <a:gd name="connsiteX25" fmla="*/ 9931738 w 9931738"/>
              <a:gd name="connsiteY25" fmla="*/ 5692328 h 5692328"/>
              <a:gd name="connsiteX26" fmla="*/ 9070987 w 9931738"/>
              <a:gd name="connsiteY26" fmla="*/ 5692328 h 5692328"/>
              <a:gd name="connsiteX27" fmla="*/ 8408872 w 9931738"/>
              <a:gd name="connsiteY27" fmla="*/ 5692328 h 5692328"/>
              <a:gd name="connsiteX28" fmla="*/ 7746756 w 9931738"/>
              <a:gd name="connsiteY28" fmla="*/ 5692328 h 5692328"/>
              <a:gd name="connsiteX29" fmla="*/ 6886005 w 9931738"/>
              <a:gd name="connsiteY29" fmla="*/ 5692328 h 5692328"/>
              <a:gd name="connsiteX30" fmla="*/ 6323207 w 9931738"/>
              <a:gd name="connsiteY30" fmla="*/ 5692328 h 5692328"/>
              <a:gd name="connsiteX31" fmla="*/ 5859725 w 9931738"/>
              <a:gd name="connsiteY31" fmla="*/ 5692328 h 5692328"/>
              <a:gd name="connsiteX32" fmla="*/ 4998975 w 9931738"/>
              <a:gd name="connsiteY32" fmla="*/ 5692328 h 5692328"/>
              <a:gd name="connsiteX33" fmla="*/ 4535494 w 9931738"/>
              <a:gd name="connsiteY33" fmla="*/ 5692328 h 5692328"/>
              <a:gd name="connsiteX34" fmla="*/ 3774060 w 9931738"/>
              <a:gd name="connsiteY34" fmla="*/ 5692328 h 5692328"/>
              <a:gd name="connsiteX35" fmla="*/ 3211262 w 9931738"/>
              <a:gd name="connsiteY35" fmla="*/ 5692328 h 5692328"/>
              <a:gd name="connsiteX36" fmla="*/ 2847098 w 9931738"/>
              <a:gd name="connsiteY36" fmla="*/ 5692328 h 5692328"/>
              <a:gd name="connsiteX37" fmla="*/ 2284300 w 9931738"/>
              <a:gd name="connsiteY37" fmla="*/ 5692328 h 5692328"/>
              <a:gd name="connsiteX38" fmla="*/ 1820819 w 9931738"/>
              <a:gd name="connsiteY38" fmla="*/ 5692328 h 5692328"/>
              <a:gd name="connsiteX39" fmla="*/ 1059385 w 9931738"/>
              <a:gd name="connsiteY39" fmla="*/ 5692328 h 5692328"/>
              <a:gd name="connsiteX40" fmla="*/ 0 w 9931738"/>
              <a:gd name="connsiteY40" fmla="*/ 5692328 h 5692328"/>
              <a:gd name="connsiteX41" fmla="*/ 0 w 9931738"/>
              <a:gd name="connsiteY41" fmla="*/ 5230617 h 5692328"/>
              <a:gd name="connsiteX42" fmla="*/ 0 w 9931738"/>
              <a:gd name="connsiteY42" fmla="*/ 4655059 h 5692328"/>
              <a:gd name="connsiteX43" fmla="*/ 0 w 9931738"/>
              <a:gd name="connsiteY43" fmla="*/ 4136425 h 5692328"/>
              <a:gd name="connsiteX44" fmla="*/ 0 w 9931738"/>
              <a:gd name="connsiteY44" fmla="*/ 3503944 h 5692328"/>
              <a:gd name="connsiteX45" fmla="*/ 0 w 9931738"/>
              <a:gd name="connsiteY45" fmla="*/ 2985310 h 5692328"/>
              <a:gd name="connsiteX46" fmla="*/ 0 w 9931738"/>
              <a:gd name="connsiteY46" fmla="*/ 2352829 h 5692328"/>
              <a:gd name="connsiteX47" fmla="*/ 0 w 9931738"/>
              <a:gd name="connsiteY47" fmla="*/ 1834195 h 5692328"/>
              <a:gd name="connsiteX48" fmla="*/ 0 w 9931738"/>
              <a:gd name="connsiteY48" fmla="*/ 1144790 h 5692328"/>
              <a:gd name="connsiteX49" fmla="*/ 0 w 9931738"/>
              <a:gd name="connsiteY49" fmla="*/ 626156 h 5692328"/>
              <a:gd name="connsiteX50" fmla="*/ 0 w 9931738"/>
              <a:gd name="connsiteY50" fmla="*/ 0 h 569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931738" h="5692328" fill="none" extrusionOk="0">
                <a:moveTo>
                  <a:pt x="0" y="0"/>
                </a:moveTo>
                <a:cubicBezTo>
                  <a:pt x="248577" y="11873"/>
                  <a:pt x="345000" y="-11884"/>
                  <a:pt x="662116" y="0"/>
                </a:cubicBezTo>
                <a:cubicBezTo>
                  <a:pt x="979232" y="11884"/>
                  <a:pt x="1021781" y="13426"/>
                  <a:pt x="1324232" y="0"/>
                </a:cubicBezTo>
                <a:cubicBezTo>
                  <a:pt x="1626683" y="-13426"/>
                  <a:pt x="1846633" y="-31973"/>
                  <a:pt x="2184982" y="0"/>
                </a:cubicBezTo>
                <a:cubicBezTo>
                  <a:pt x="2523331" y="31973"/>
                  <a:pt x="2762186" y="-25636"/>
                  <a:pt x="2946416" y="0"/>
                </a:cubicBezTo>
                <a:cubicBezTo>
                  <a:pt x="3130646" y="25636"/>
                  <a:pt x="3249850" y="6670"/>
                  <a:pt x="3409897" y="0"/>
                </a:cubicBezTo>
                <a:cubicBezTo>
                  <a:pt x="3569944" y="-6670"/>
                  <a:pt x="3808534" y="2440"/>
                  <a:pt x="4072013" y="0"/>
                </a:cubicBezTo>
                <a:cubicBezTo>
                  <a:pt x="4335492" y="-2440"/>
                  <a:pt x="4418274" y="4216"/>
                  <a:pt x="4734128" y="0"/>
                </a:cubicBezTo>
                <a:cubicBezTo>
                  <a:pt x="5049983" y="-4216"/>
                  <a:pt x="5160752" y="-10652"/>
                  <a:pt x="5495562" y="0"/>
                </a:cubicBezTo>
                <a:cubicBezTo>
                  <a:pt x="5830372" y="10652"/>
                  <a:pt x="5743397" y="-17232"/>
                  <a:pt x="5859725" y="0"/>
                </a:cubicBezTo>
                <a:cubicBezTo>
                  <a:pt x="5976053" y="17232"/>
                  <a:pt x="6129287" y="8458"/>
                  <a:pt x="6323207" y="0"/>
                </a:cubicBezTo>
                <a:cubicBezTo>
                  <a:pt x="6517127" y="-8458"/>
                  <a:pt x="6532438" y="-15928"/>
                  <a:pt x="6687370" y="0"/>
                </a:cubicBezTo>
                <a:cubicBezTo>
                  <a:pt x="6842302" y="15928"/>
                  <a:pt x="6934747" y="5540"/>
                  <a:pt x="7051534" y="0"/>
                </a:cubicBezTo>
                <a:cubicBezTo>
                  <a:pt x="7168321" y="-5540"/>
                  <a:pt x="7650608" y="-30332"/>
                  <a:pt x="7912285" y="0"/>
                </a:cubicBezTo>
                <a:cubicBezTo>
                  <a:pt x="8173962" y="30332"/>
                  <a:pt x="8354451" y="27523"/>
                  <a:pt x="8475083" y="0"/>
                </a:cubicBezTo>
                <a:cubicBezTo>
                  <a:pt x="8595715" y="-27523"/>
                  <a:pt x="9038443" y="31611"/>
                  <a:pt x="9335834" y="0"/>
                </a:cubicBezTo>
                <a:cubicBezTo>
                  <a:pt x="9633225" y="-31611"/>
                  <a:pt x="9667851" y="4489"/>
                  <a:pt x="9931738" y="0"/>
                </a:cubicBezTo>
                <a:cubicBezTo>
                  <a:pt x="9926628" y="197483"/>
                  <a:pt x="9902688" y="387392"/>
                  <a:pt x="9931738" y="689404"/>
                </a:cubicBezTo>
                <a:cubicBezTo>
                  <a:pt x="9960788" y="991416"/>
                  <a:pt x="9912571" y="1034834"/>
                  <a:pt x="9931738" y="1321885"/>
                </a:cubicBezTo>
                <a:cubicBezTo>
                  <a:pt x="9950905" y="1608936"/>
                  <a:pt x="9911694" y="1909497"/>
                  <a:pt x="9931738" y="2068213"/>
                </a:cubicBezTo>
                <a:cubicBezTo>
                  <a:pt x="9951782" y="2226929"/>
                  <a:pt x="9952453" y="2411815"/>
                  <a:pt x="9931738" y="2529924"/>
                </a:cubicBezTo>
                <a:cubicBezTo>
                  <a:pt x="9911023" y="2648033"/>
                  <a:pt x="9962535" y="2871529"/>
                  <a:pt x="9931738" y="3162404"/>
                </a:cubicBezTo>
                <a:cubicBezTo>
                  <a:pt x="9900941" y="3453279"/>
                  <a:pt x="9939624" y="3504537"/>
                  <a:pt x="9931738" y="3681039"/>
                </a:cubicBezTo>
                <a:cubicBezTo>
                  <a:pt x="9923852" y="3857542"/>
                  <a:pt x="9935626" y="4023619"/>
                  <a:pt x="9931738" y="4142750"/>
                </a:cubicBezTo>
                <a:cubicBezTo>
                  <a:pt x="9927850" y="4261881"/>
                  <a:pt x="9918560" y="4674569"/>
                  <a:pt x="9931738" y="4889077"/>
                </a:cubicBezTo>
                <a:cubicBezTo>
                  <a:pt x="9944916" y="5103585"/>
                  <a:pt x="9922852" y="5301918"/>
                  <a:pt x="9931738" y="5692328"/>
                </a:cubicBezTo>
                <a:cubicBezTo>
                  <a:pt x="9546221" y="5725177"/>
                  <a:pt x="9399364" y="5718147"/>
                  <a:pt x="9070987" y="5692328"/>
                </a:cubicBezTo>
                <a:cubicBezTo>
                  <a:pt x="8742610" y="5666509"/>
                  <a:pt x="8570547" y="5723214"/>
                  <a:pt x="8408872" y="5692328"/>
                </a:cubicBezTo>
                <a:cubicBezTo>
                  <a:pt x="8247197" y="5661442"/>
                  <a:pt x="7913445" y="5682833"/>
                  <a:pt x="7746756" y="5692328"/>
                </a:cubicBezTo>
                <a:cubicBezTo>
                  <a:pt x="7580067" y="5701823"/>
                  <a:pt x="7258677" y="5702080"/>
                  <a:pt x="6886005" y="5692328"/>
                </a:cubicBezTo>
                <a:cubicBezTo>
                  <a:pt x="6513333" y="5682576"/>
                  <a:pt x="6476117" y="5706584"/>
                  <a:pt x="6323207" y="5692328"/>
                </a:cubicBezTo>
                <a:cubicBezTo>
                  <a:pt x="6170297" y="5678072"/>
                  <a:pt x="6069951" y="5701907"/>
                  <a:pt x="5859725" y="5692328"/>
                </a:cubicBezTo>
                <a:cubicBezTo>
                  <a:pt x="5649499" y="5682749"/>
                  <a:pt x="5213519" y="5686817"/>
                  <a:pt x="4998975" y="5692328"/>
                </a:cubicBezTo>
                <a:cubicBezTo>
                  <a:pt x="4784431" y="5697840"/>
                  <a:pt x="4712464" y="5702456"/>
                  <a:pt x="4535494" y="5692328"/>
                </a:cubicBezTo>
                <a:cubicBezTo>
                  <a:pt x="4358524" y="5682200"/>
                  <a:pt x="4097330" y="5697603"/>
                  <a:pt x="3774060" y="5692328"/>
                </a:cubicBezTo>
                <a:cubicBezTo>
                  <a:pt x="3450790" y="5687053"/>
                  <a:pt x="3388411" y="5673561"/>
                  <a:pt x="3211262" y="5692328"/>
                </a:cubicBezTo>
                <a:cubicBezTo>
                  <a:pt x="3034113" y="5711095"/>
                  <a:pt x="2962351" y="5704166"/>
                  <a:pt x="2847098" y="5692328"/>
                </a:cubicBezTo>
                <a:cubicBezTo>
                  <a:pt x="2731845" y="5680490"/>
                  <a:pt x="2435980" y="5677943"/>
                  <a:pt x="2284300" y="5692328"/>
                </a:cubicBezTo>
                <a:cubicBezTo>
                  <a:pt x="2132620" y="5706713"/>
                  <a:pt x="2037773" y="5681913"/>
                  <a:pt x="1820819" y="5692328"/>
                </a:cubicBezTo>
                <a:cubicBezTo>
                  <a:pt x="1603865" y="5702743"/>
                  <a:pt x="1386928" y="5726472"/>
                  <a:pt x="1059385" y="5692328"/>
                </a:cubicBezTo>
                <a:cubicBezTo>
                  <a:pt x="731842" y="5658184"/>
                  <a:pt x="495346" y="5705663"/>
                  <a:pt x="0" y="5692328"/>
                </a:cubicBezTo>
                <a:cubicBezTo>
                  <a:pt x="-13310" y="5575947"/>
                  <a:pt x="14894" y="5450796"/>
                  <a:pt x="0" y="5230617"/>
                </a:cubicBezTo>
                <a:cubicBezTo>
                  <a:pt x="-14894" y="5010438"/>
                  <a:pt x="27928" y="4784590"/>
                  <a:pt x="0" y="4655059"/>
                </a:cubicBezTo>
                <a:cubicBezTo>
                  <a:pt x="-27928" y="4525528"/>
                  <a:pt x="-22122" y="4316373"/>
                  <a:pt x="0" y="4136425"/>
                </a:cubicBezTo>
                <a:cubicBezTo>
                  <a:pt x="22122" y="3956477"/>
                  <a:pt x="-28833" y="3792949"/>
                  <a:pt x="0" y="3503944"/>
                </a:cubicBezTo>
                <a:cubicBezTo>
                  <a:pt x="28833" y="3214939"/>
                  <a:pt x="-7019" y="3100883"/>
                  <a:pt x="0" y="2985310"/>
                </a:cubicBezTo>
                <a:cubicBezTo>
                  <a:pt x="7019" y="2869737"/>
                  <a:pt x="-16615" y="2548922"/>
                  <a:pt x="0" y="2352829"/>
                </a:cubicBezTo>
                <a:cubicBezTo>
                  <a:pt x="16615" y="2156736"/>
                  <a:pt x="681" y="1976553"/>
                  <a:pt x="0" y="1834195"/>
                </a:cubicBezTo>
                <a:cubicBezTo>
                  <a:pt x="-681" y="1691837"/>
                  <a:pt x="-5086" y="1483977"/>
                  <a:pt x="0" y="1144790"/>
                </a:cubicBezTo>
                <a:cubicBezTo>
                  <a:pt x="5086" y="805603"/>
                  <a:pt x="25831" y="789033"/>
                  <a:pt x="0" y="626156"/>
                </a:cubicBezTo>
                <a:cubicBezTo>
                  <a:pt x="-25831" y="463279"/>
                  <a:pt x="19658" y="245507"/>
                  <a:pt x="0" y="0"/>
                </a:cubicBezTo>
                <a:close/>
              </a:path>
              <a:path w="9931738" h="5692328" stroke="0" extrusionOk="0">
                <a:moveTo>
                  <a:pt x="0" y="0"/>
                </a:moveTo>
                <a:cubicBezTo>
                  <a:pt x="170867" y="2962"/>
                  <a:pt x="277665" y="-7129"/>
                  <a:pt x="364164" y="0"/>
                </a:cubicBezTo>
                <a:cubicBezTo>
                  <a:pt x="450663" y="7129"/>
                  <a:pt x="786934" y="-20057"/>
                  <a:pt x="1026280" y="0"/>
                </a:cubicBezTo>
                <a:cubicBezTo>
                  <a:pt x="1265626" y="20057"/>
                  <a:pt x="1568505" y="-17396"/>
                  <a:pt x="1887030" y="0"/>
                </a:cubicBezTo>
                <a:cubicBezTo>
                  <a:pt x="2205555" y="17396"/>
                  <a:pt x="2495887" y="-34237"/>
                  <a:pt x="2648463" y="0"/>
                </a:cubicBezTo>
                <a:cubicBezTo>
                  <a:pt x="2801039" y="34237"/>
                  <a:pt x="3050834" y="33011"/>
                  <a:pt x="3409897" y="0"/>
                </a:cubicBezTo>
                <a:cubicBezTo>
                  <a:pt x="3768960" y="-33011"/>
                  <a:pt x="3979470" y="-33738"/>
                  <a:pt x="4270647" y="0"/>
                </a:cubicBezTo>
                <a:cubicBezTo>
                  <a:pt x="4561824" y="33738"/>
                  <a:pt x="4821587" y="-27294"/>
                  <a:pt x="5032081" y="0"/>
                </a:cubicBezTo>
                <a:cubicBezTo>
                  <a:pt x="5242575" y="27294"/>
                  <a:pt x="5287268" y="-6363"/>
                  <a:pt x="5495562" y="0"/>
                </a:cubicBezTo>
                <a:cubicBezTo>
                  <a:pt x="5703856" y="6363"/>
                  <a:pt x="5715137" y="-7683"/>
                  <a:pt x="5859725" y="0"/>
                </a:cubicBezTo>
                <a:cubicBezTo>
                  <a:pt x="6004313" y="7683"/>
                  <a:pt x="6410782" y="36864"/>
                  <a:pt x="6720476" y="0"/>
                </a:cubicBezTo>
                <a:cubicBezTo>
                  <a:pt x="7030170" y="-36864"/>
                  <a:pt x="7346217" y="34070"/>
                  <a:pt x="7581227" y="0"/>
                </a:cubicBezTo>
                <a:cubicBezTo>
                  <a:pt x="7816237" y="-34070"/>
                  <a:pt x="8011081" y="16444"/>
                  <a:pt x="8243343" y="0"/>
                </a:cubicBezTo>
                <a:cubicBezTo>
                  <a:pt x="8475605" y="-16444"/>
                  <a:pt x="8689154" y="-36518"/>
                  <a:pt x="9004776" y="0"/>
                </a:cubicBezTo>
                <a:cubicBezTo>
                  <a:pt x="9320398" y="36518"/>
                  <a:pt x="9491062" y="-5515"/>
                  <a:pt x="9931738" y="0"/>
                </a:cubicBezTo>
                <a:cubicBezTo>
                  <a:pt x="9924975" y="135593"/>
                  <a:pt x="9917071" y="321510"/>
                  <a:pt x="9931738" y="632481"/>
                </a:cubicBezTo>
                <a:cubicBezTo>
                  <a:pt x="9946405" y="943452"/>
                  <a:pt x="9928218" y="993123"/>
                  <a:pt x="9931738" y="1264962"/>
                </a:cubicBezTo>
                <a:cubicBezTo>
                  <a:pt x="9935258" y="1536801"/>
                  <a:pt x="9940357" y="1574480"/>
                  <a:pt x="9931738" y="1726673"/>
                </a:cubicBezTo>
                <a:cubicBezTo>
                  <a:pt x="9923119" y="1878866"/>
                  <a:pt x="9965114" y="2221082"/>
                  <a:pt x="9931738" y="2416077"/>
                </a:cubicBezTo>
                <a:cubicBezTo>
                  <a:pt x="9898362" y="2611072"/>
                  <a:pt x="9939031" y="2753840"/>
                  <a:pt x="9931738" y="2934711"/>
                </a:cubicBezTo>
                <a:cubicBezTo>
                  <a:pt x="9924445" y="3115582"/>
                  <a:pt x="9927640" y="3226775"/>
                  <a:pt x="9931738" y="3510269"/>
                </a:cubicBezTo>
                <a:cubicBezTo>
                  <a:pt x="9935836" y="3793763"/>
                  <a:pt x="9902665" y="3884552"/>
                  <a:pt x="9931738" y="4199673"/>
                </a:cubicBezTo>
                <a:cubicBezTo>
                  <a:pt x="9960811" y="4514794"/>
                  <a:pt x="9911221" y="4555430"/>
                  <a:pt x="9931738" y="4832154"/>
                </a:cubicBezTo>
                <a:cubicBezTo>
                  <a:pt x="9952255" y="5108878"/>
                  <a:pt x="9931381" y="5290141"/>
                  <a:pt x="9931738" y="5692328"/>
                </a:cubicBezTo>
                <a:cubicBezTo>
                  <a:pt x="9754772" y="5661713"/>
                  <a:pt x="9374307" y="5714409"/>
                  <a:pt x="9170305" y="5692328"/>
                </a:cubicBezTo>
                <a:cubicBezTo>
                  <a:pt x="8966303" y="5670247"/>
                  <a:pt x="8854510" y="5685883"/>
                  <a:pt x="8706824" y="5692328"/>
                </a:cubicBezTo>
                <a:cubicBezTo>
                  <a:pt x="8559138" y="5698773"/>
                  <a:pt x="8336659" y="5688897"/>
                  <a:pt x="8243343" y="5692328"/>
                </a:cubicBezTo>
                <a:cubicBezTo>
                  <a:pt x="8150027" y="5695759"/>
                  <a:pt x="8020294" y="5676903"/>
                  <a:pt x="7879179" y="5692328"/>
                </a:cubicBezTo>
                <a:cubicBezTo>
                  <a:pt x="7738064" y="5707753"/>
                  <a:pt x="7279399" y="5680602"/>
                  <a:pt x="7117746" y="5692328"/>
                </a:cubicBezTo>
                <a:cubicBezTo>
                  <a:pt x="6956093" y="5704054"/>
                  <a:pt x="6691016" y="5679899"/>
                  <a:pt x="6455630" y="5692328"/>
                </a:cubicBezTo>
                <a:cubicBezTo>
                  <a:pt x="6220244" y="5704757"/>
                  <a:pt x="5958247" y="5670731"/>
                  <a:pt x="5793514" y="5692328"/>
                </a:cubicBezTo>
                <a:cubicBezTo>
                  <a:pt x="5628781" y="5713925"/>
                  <a:pt x="5276614" y="5713646"/>
                  <a:pt x="4932763" y="5692328"/>
                </a:cubicBezTo>
                <a:cubicBezTo>
                  <a:pt x="4588912" y="5671010"/>
                  <a:pt x="4695633" y="5674854"/>
                  <a:pt x="4568599" y="5692328"/>
                </a:cubicBezTo>
                <a:cubicBezTo>
                  <a:pt x="4441565" y="5709802"/>
                  <a:pt x="4151895" y="5722830"/>
                  <a:pt x="3807166" y="5692328"/>
                </a:cubicBezTo>
                <a:cubicBezTo>
                  <a:pt x="3462437" y="5661826"/>
                  <a:pt x="3448139" y="5670655"/>
                  <a:pt x="3244368" y="5692328"/>
                </a:cubicBezTo>
                <a:cubicBezTo>
                  <a:pt x="3040597" y="5714001"/>
                  <a:pt x="2621314" y="5669126"/>
                  <a:pt x="2383617" y="5692328"/>
                </a:cubicBezTo>
                <a:cubicBezTo>
                  <a:pt x="2145920" y="5715530"/>
                  <a:pt x="1878207" y="5692208"/>
                  <a:pt x="1622184" y="5692328"/>
                </a:cubicBezTo>
                <a:cubicBezTo>
                  <a:pt x="1366161" y="5692448"/>
                  <a:pt x="1222385" y="5700168"/>
                  <a:pt x="860751" y="5692328"/>
                </a:cubicBezTo>
                <a:cubicBezTo>
                  <a:pt x="499117" y="5684488"/>
                  <a:pt x="367819" y="5681589"/>
                  <a:pt x="0" y="5692328"/>
                </a:cubicBezTo>
                <a:cubicBezTo>
                  <a:pt x="25924" y="5572814"/>
                  <a:pt x="18124" y="5324444"/>
                  <a:pt x="0" y="5173694"/>
                </a:cubicBezTo>
                <a:cubicBezTo>
                  <a:pt x="-18124" y="5022944"/>
                  <a:pt x="-24926" y="4686010"/>
                  <a:pt x="0" y="4484290"/>
                </a:cubicBezTo>
                <a:cubicBezTo>
                  <a:pt x="24926" y="4282570"/>
                  <a:pt x="-20944" y="4139152"/>
                  <a:pt x="0" y="3965655"/>
                </a:cubicBezTo>
                <a:cubicBezTo>
                  <a:pt x="20944" y="3792159"/>
                  <a:pt x="971" y="3630320"/>
                  <a:pt x="0" y="3447021"/>
                </a:cubicBezTo>
                <a:cubicBezTo>
                  <a:pt x="-971" y="3263722"/>
                  <a:pt x="3313" y="3040058"/>
                  <a:pt x="0" y="2814540"/>
                </a:cubicBezTo>
                <a:cubicBezTo>
                  <a:pt x="-3313" y="2589022"/>
                  <a:pt x="22213" y="2496472"/>
                  <a:pt x="0" y="2352829"/>
                </a:cubicBezTo>
                <a:cubicBezTo>
                  <a:pt x="-22213" y="2209186"/>
                  <a:pt x="-16963" y="1770699"/>
                  <a:pt x="0" y="1606501"/>
                </a:cubicBezTo>
                <a:cubicBezTo>
                  <a:pt x="16963" y="1442303"/>
                  <a:pt x="1218" y="1271435"/>
                  <a:pt x="0" y="1030944"/>
                </a:cubicBezTo>
                <a:cubicBezTo>
                  <a:pt x="-1218" y="790453"/>
                  <a:pt x="-48756" y="320567"/>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4284870155">
                  <a:prstGeom prst="rect">
                    <a:avLst/>
                  </a:prstGeom>
                  <ask:type>
                    <ask:lineSketchFreehand/>
                  </ask:type>
                </ask:lineSketchStyleProps>
              </a:ext>
            </a:extLst>
          </a:ln>
        </p:spPr>
        <p:txBody>
          <a:bodyPr wrap="square">
            <a:spAutoFit/>
          </a:bodyPr>
          <a:lstStyle/>
          <a:p>
            <a:pPr algn="just">
              <a:lnSpc>
                <a:spcPct val="110000"/>
              </a:lnSpc>
              <a:spcAft>
                <a:spcPts val="300"/>
              </a:spcAft>
            </a:pPr>
            <a:r>
              <a:rPr lang="de-DE" b="1" i="1" dirty="0">
                <a:latin typeface="Calibri" panose="020F0502020204030204" pitchFamily="34" charset="0"/>
                <a:ea typeface="Calibri" panose="020F0502020204030204" pitchFamily="34" charset="0"/>
                <a:cs typeface="Times New Roman" panose="02020603050405020304" pitchFamily="18" charset="0"/>
              </a:rPr>
              <a:t>…</a:t>
            </a:r>
            <a:endParaRPr lang="de-DE"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Er hofft wohl, dass er dadurch stärker gegen unsere Nationalversammlung auftreten kann. Ja, wir befürchten anscheinend nicht zu Unrecht, dass der König in diesen Zeiten militärisch gegen uns vorgehen könnte!</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Und jetzt ist da der große Zug von Frauen, an die 6000 sollen es sein, die da von unserer Hauptstadt Paris nach Versailles gezogen sind, bewaffnet mit Gewehren, Piken, Säbeln und Äxten. Und sie haben im Laufe des Tages sogar Unterstützung von etwa 1500 mit Geschützen bewaffneten Nationalgardisten erhalten. Damit hat sich also auch ihr Kommandant, General de La Fayette diesem Zug aufgebrachter Frauen angeschlossen. La Fayette, dieser Freiheitsheld, der in Amerika für die Aufständischen und damit für die Demokratie und gegen unseren Erzfeind Großbritannien gekämpft hat. Ja, unser La Fayette hat sich diesem Zug von Frauen angeschlossen, der Kommandant unserer Nationalgarde, weil ja seine Truppen unserer Nationalversammlung unterstellt sind.</a:t>
            </a:r>
          </a:p>
          <a:p>
            <a:pPr algn="just">
              <a:lnSpc>
                <a:spcPct val="110000"/>
              </a:lnSpc>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Es ist nun schon später Nachmittag, meine Uhr zeigt eine halbe Stunde nach vier an. Die Nationalversammlung hat sich heute schon in den frühen Morgenstunden hier am Ballhausplatz eingefunden. Und die heutige Sitzung wird wohl noch einige Stunden so weitergehen. Aber, was ist hier los? Wer stört denn hier unsere Sitzung? Fünf Frauen und ein Mann! Was wollen die da bei uns? Marktfrauen! Nun ergreift der Begleiter der Frauen das Wort. Na da bin ich mal gespannt. Er fordert im Namen der Frauen, dass die Brotpreise drastisch gesenkt werden.</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204494" y="4056769"/>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204494" y="5043680"/>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7" grpId="1"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7890556" y="246082"/>
            <a:ext cx="4840287" cy="1806575"/>
          </a:xfrm>
        </p:spPr>
        <p:txBody>
          <a:bodyPr>
            <a:normAutofit/>
          </a:bodyPr>
          <a:lstStyle/>
          <a:p>
            <a:r>
              <a:rPr lang="en-US" sz="3600" b="1" dirty="0">
                <a:solidFill>
                  <a:srgbClr val="F68122"/>
                </a:solidFill>
              </a:rPr>
              <a:t>Copyright</a:t>
            </a:r>
            <a:br>
              <a:rPr lang="en-US" sz="3600" dirty="0"/>
            </a:br>
            <a:endParaRPr lang="en-GB" sz="3600" dirty="0"/>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310376" y="1460500"/>
            <a:ext cx="5881625" cy="4716463"/>
          </a:xfrm>
        </p:spPr>
        <p:txBody>
          <a:bodyPr>
            <a:normAutofit fontScale="85000" lnSpcReduction="20000"/>
          </a:bodyPr>
          <a:lstStyle/>
          <a:p>
            <a:pPr marL="0" indent="0">
              <a:buClr>
                <a:srgbClr val="80C141"/>
              </a:buClr>
              <a:buNone/>
            </a:pPr>
            <a:r>
              <a:rPr lang="de-DE" sz="2000" dirty="0"/>
              <a:t>Dieses Werk ist unter einer </a:t>
            </a:r>
            <a:r>
              <a:rPr lang="de-DE" sz="2000" b="1" dirty="0"/>
              <a:t>Creative Commons Namensnennung - Nicht-kommerziell - Weitergabe </a:t>
            </a:r>
            <a:r>
              <a:rPr lang="de-DE" sz="2000" dirty="0"/>
              <a:t>unter gleichen Bedingungen 4.0 International lizenziert. Sie dürfen:</a:t>
            </a:r>
          </a:p>
          <a:p>
            <a:pPr>
              <a:buClr>
                <a:srgbClr val="80C141"/>
              </a:buClr>
              <a:buFont typeface="Wingdings" panose="05000000000000000000" pitchFamily="2" charset="2"/>
              <a:buChar char="§"/>
            </a:pPr>
            <a:r>
              <a:rPr lang="de-DE" sz="2000" dirty="0"/>
              <a:t>Teilen — das Material in jedwedem Format oder Medium vervielfältigen und weiterverbreiten</a:t>
            </a:r>
          </a:p>
          <a:p>
            <a:pPr>
              <a:buClr>
                <a:srgbClr val="80C141"/>
              </a:buClr>
              <a:buFont typeface="Wingdings" panose="05000000000000000000" pitchFamily="2" charset="2"/>
              <a:buChar char="§"/>
            </a:pPr>
            <a:r>
              <a:rPr lang="de-DE" sz="2000" dirty="0"/>
              <a:t>Bearbeiten — das Material </a:t>
            </a:r>
            <a:r>
              <a:rPr lang="de-DE" sz="2000" dirty="0" err="1"/>
              <a:t>remixen</a:t>
            </a:r>
            <a:r>
              <a:rPr lang="de-DE" sz="2000" dirty="0"/>
              <a:t>, verändern und darauf aufbauen</a:t>
            </a:r>
          </a:p>
          <a:p>
            <a:pPr marL="0" indent="0">
              <a:buClr>
                <a:srgbClr val="80C141"/>
              </a:buClr>
              <a:buNone/>
            </a:pPr>
            <a:r>
              <a:rPr lang="de-DE" sz="2000" dirty="0"/>
              <a:t>Unter folgenden Bedingungen:</a:t>
            </a:r>
          </a:p>
          <a:p>
            <a:pPr>
              <a:buClr>
                <a:srgbClr val="80C141"/>
              </a:buClr>
              <a:buFont typeface="Wingdings" panose="05000000000000000000" pitchFamily="2" charset="2"/>
              <a:buChar char="§"/>
            </a:pPr>
            <a:r>
              <a:rPr lang="de-DE" sz="2000" dirty="0"/>
              <a:t>Namensnennung — Sie müssen angemessene Urheber- und Rechteangaben machen, einen Link zur Lizenz beifügen und angeben, ob Änderungen vorgenommen wurden. Diese Angaben dürfen in jeder angemessenen Art und Weise gemacht werden, allerdings nicht so, dass der Eindruck entsteht, der Lizenzgeber unterstütze gerade Sie oder Ihre Nutzung besonders.</a:t>
            </a:r>
          </a:p>
          <a:p>
            <a:pPr>
              <a:buClr>
                <a:srgbClr val="80C141"/>
              </a:buClr>
              <a:buFont typeface="Wingdings" panose="05000000000000000000" pitchFamily="2" charset="2"/>
              <a:buChar char="§"/>
            </a:pPr>
            <a:r>
              <a:rPr lang="de-DE" sz="2000" dirty="0"/>
              <a:t>Nicht kommerziell — Sie dürfen das Material nicht für kommerzielle Zwecke nutzen.</a:t>
            </a:r>
          </a:p>
          <a:p>
            <a:pPr>
              <a:buClr>
                <a:srgbClr val="80C141"/>
              </a:buClr>
              <a:buFont typeface="Wingdings" panose="05000000000000000000" pitchFamily="2" charset="2"/>
              <a:buChar char="§"/>
            </a:pPr>
            <a:r>
              <a:rPr lang="de-DE" sz="2000" dirty="0"/>
              <a:t>Weitergabe unter gleichen Bedingungen — Wenn Sie das Material </a:t>
            </a:r>
            <a:r>
              <a:rPr lang="de-DE" sz="2000" dirty="0" err="1"/>
              <a:t>remixen</a:t>
            </a:r>
            <a:r>
              <a:rPr lang="de-DE" sz="2000" dirty="0"/>
              <a:t>, verändern oder anderweitig direkt darauf aufbauen, dürfen Sie Ihre Beiträge nur unter derselben Lizenz wie das Original verbreiten.</a:t>
            </a:r>
          </a:p>
          <a:p>
            <a:pPr>
              <a:buClr>
                <a:srgbClr val="80C141"/>
              </a:buClr>
              <a:buFont typeface="Wingdings" panose="05000000000000000000" pitchFamily="2" charset="2"/>
              <a:buChar char="§"/>
            </a:pPr>
            <a:endParaRPr lang="en-US" sz="2000" dirty="0"/>
          </a:p>
          <a:p>
            <a:pPr marL="0" indent="0">
              <a:buNone/>
            </a:pPr>
            <a:endParaRPr lang="en-GB" sz="20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445359"/>
            <a:ext cx="6513768" cy="7303359"/>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433" y="6119813"/>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4043409" y="6611918"/>
            <a:ext cx="2266967" cy="307777"/>
          </a:xfrm>
          <a:prstGeom prst="rect">
            <a:avLst/>
          </a:prstGeom>
          <a:noFill/>
        </p:spPr>
        <p:txBody>
          <a:bodyPr wrap="none" rtlCol="0">
            <a:spAutoFit/>
          </a:bodyPr>
          <a:lstStyle/>
          <a:p>
            <a:r>
              <a:rPr lang="en-US" sz="700" dirty="0">
                <a:solidFill>
                  <a:schemeClr val="bg1">
                    <a:lumMod val="50000"/>
                  </a:schemeClr>
                </a:solidFill>
              </a:rPr>
              <a:t>Picture: Photo taken by Pantelis Balaouras, CC-BY-NC-SA.</a:t>
            </a:r>
          </a:p>
          <a:p>
            <a:r>
              <a:rPr lang="en-US" sz="700" dirty="0">
                <a:solidFill>
                  <a:schemeClr val="bg1">
                    <a:lumMod val="50000"/>
                  </a:schemeClr>
                </a:solidFill>
              </a:rPr>
              <a:t>Graffiti by Dream Victim.</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633" descr="Aquarell, Pinselstrich, Farbe, Abstrakt, Textur, Bürste">
            <a:extLst>
              <a:ext uri="{FF2B5EF4-FFF2-40B4-BE49-F238E27FC236}">
                <a16:creationId xmlns:a16="http://schemas.microsoft.com/office/drawing/2014/main" id="{13433031-3B2B-4388-AA96-1C5F34F1F36D}"/>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0" name="Εικόνα 9">
            <a:extLst>
              <a:ext uri="{FF2B5EF4-FFF2-40B4-BE49-F238E27FC236}">
                <a16:creationId xmlns:a16="http://schemas.microsoft.com/office/drawing/2014/main" id="{72D1904D-E5A7-44BF-8B7B-B78E51C8A7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003" y="1948469"/>
            <a:ext cx="1152525" cy="1731645"/>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lstStyle/>
          <a:p>
            <a:r>
              <a:rPr lang="de-DE" dirty="0"/>
              <a:t>Person 3: Clément, </a:t>
            </a:r>
            <a:r>
              <a:rPr lang="de-DE" sz="3200" dirty="0"/>
              <a:t>Soldat des Wachregiments</a:t>
            </a:r>
            <a:endParaRPr lang="de-DE"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258528" y="1825624"/>
            <a:ext cx="10707693" cy="4796401"/>
          </a:xfrm>
        </p:spPr>
        <p:txBody>
          <a:bodyPr>
            <a:noAutofit/>
          </a:bodyPr>
          <a:lstStyle/>
          <a:p>
            <a:pPr marL="0" indent="0">
              <a:lnSpc>
                <a:spcPct val="110000"/>
              </a:lnSpc>
              <a:spcBef>
                <a:spcPts val="0"/>
              </a:spcBef>
              <a:spcAft>
                <a:spcPts val="300"/>
              </a:spcAft>
              <a:buNone/>
            </a:pPr>
            <a:r>
              <a:rPr lang="de-DE" sz="2400" b="1" i="1" dirty="0">
                <a:latin typeface="Calibri" panose="020F0502020204030204" pitchFamily="34" charset="0"/>
                <a:ea typeface="Calibri" panose="020F0502020204030204" pitchFamily="34" charset="0"/>
                <a:cs typeface="Times New Roman" panose="02020603050405020304" pitchFamily="18" charset="0"/>
              </a:rPr>
              <a:t>Hallo! Ich bin Clément </a:t>
            </a:r>
            <a:r>
              <a:rPr lang="de-DE" sz="2400" i="1" dirty="0">
                <a:latin typeface="Calibri" panose="020F0502020204030204" pitchFamily="34" charset="0"/>
                <a:ea typeface="Calibri" panose="020F0502020204030204" pitchFamily="34" charset="0"/>
                <a:cs typeface="Times New Roman" panose="02020603050405020304" pitchFamily="18" charset="0"/>
              </a:rPr>
              <a:t>und ich bin Soldat des Wachregiments. Ich bin ja eigentlich ganz froh, dass ich in meinem Regiment Dienst versehen darf. In diesen unruhigen Zeiten ist es schon ganz gut, ein sicheres Einkommen und regelmäßig etwas zu essen zu haben. Mir tun die vielen Menschen in unserem Land wirklich leid, die nun schon so lange in bitterer Armut leben und kaum das Geld aufbringen können um sich so einfache Dinge wie Brot leisten zu können. Und all die Männer, die ihre Arbeit verloren haben</a:t>
            </a:r>
            <a:r>
              <a:rPr lang="de-DE"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de-DE" sz="2400"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388592" y="4094360"/>
            <a:ext cx="749566"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7" name="TextBox 6">
            <a:extLst>
              <a:ext uri="{FF2B5EF4-FFF2-40B4-BE49-F238E27FC236}">
                <a16:creationId xmlns:a16="http://schemas.microsoft.com/office/drawing/2014/main" id="{05EEBCD6-A48C-4A5F-87F0-D61331D5EEFF}"/>
              </a:ext>
            </a:extLst>
          </p:cNvPr>
          <p:cNvSpPr txBox="1"/>
          <p:nvPr/>
        </p:nvSpPr>
        <p:spPr>
          <a:xfrm>
            <a:off x="95249" y="108764"/>
            <a:ext cx="10969005" cy="6655668"/>
          </a:xfrm>
          <a:custGeom>
            <a:avLst/>
            <a:gdLst>
              <a:gd name="connsiteX0" fmla="*/ 0 w 10969005"/>
              <a:gd name="connsiteY0" fmla="*/ 0 h 6655668"/>
              <a:gd name="connsiteX1" fmla="*/ 685563 w 10969005"/>
              <a:gd name="connsiteY1" fmla="*/ 0 h 6655668"/>
              <a:gd name="connsiteX2" fmla="*/ 1590506 w 10969005"/>
              <a:gd name="connsiteY2" fmla="*/ 0 h 6655668"/>
              <a:gd name="connsiteX3" fmla="*/ 2276069 w 10969005"/>
              <a:gd name="connsiteY3" fmla="*/ 0 h 6655668"/>
              <a:gd name="connsiteX4" fmla="*/ 3071321 w 10969005"/>
              <a:gd name="connsiteY4" fmla="*/ 0 h 6655668"/>
              <a:gd name="connsiteX5" fmla="*/ 3647194 w 10969005"/>
              <a:gd name="connsiteY5" fmla="*/ 0 h 6655668"/>
              <a:gd name="connsiteX6" fmla="*/ 4332757 w 10969005"/>
              <a:gd name="connsiteY6" fmla="*/ 0 h 6655668"/>
              <a:gd name="connsiteX7" fmla="*/ 4689250 w 10969005"/>
              <a:gd name="connsiteY7" fmla="*/ 0 h 6655668"/>
              <a:gd name="connsiteX8" fmla="*/ 5265122 w 10969005"/>
              <a:gd name="connsiteY8" fmla="*/ 0 h 6655668"/>
              <a:gd name="connsiteX9" fmla="*/ 5731305 w 10969005"/>
              <a:gd name="connsiteY9" fmla="*/ 0 h 6655668"/>
              <a:gd name="connsiteX10" fmla="*/ 6197488 w 10969005"/>
              <a:gd name="connsiteY10" fmla="*/ 0 h 6655668"/>
              <a:gd name="connsiteX11" fmla="*/ 6992741 w 10969005"/>
              <a:gd name="connsiteY11" fmla="*/ 0 h 6655668"/>
              <a:gd name="connsiteX12" fmla="*/ 7349233 w 10969005"/>
              <a:gd name="connsiteY12" fmla="*/ 0 h 6655668"/>
              <a:gd name="connsiteX13" fmla="*/ 7705726 w 10969005"/>
              <a:gd name="connsiteY13" fmla="*/ 0 h 6655668"/>
              <a:gd name="connsiteX14" fmla="*/ 8281599 w 10969005"/>
              <a:gd name="connsiteY14" fmla="*/ 0 h 6655668"/>
              <a:gd name="connsiteX15" fmla="*/ 8857472 w 10969005"/>
              <a:gd name="connsiteY15" fmla="*/ 0 h 6655668"/>
              <a:gd name="connsiteX16" fmla="*/ 9762414 w 10969005"/>
              <a:gd name="connsiteY16" fmla="*/ 0 h 6655668"/>
              <a:gd name="connsiteX17" fmla="*/ 10228597 w 10969005"/>
              <a:gd name="connsiteY17" fmla="*/ 0 h 6655668"/>
              <a:gd name="connsiteX18" fmla="*/ 10969005 w 10969005"/>
              <a:gd name="connsiteY18" fmla="*/ 0 h 6655668"/>
              <a:gd name="connsiteX19" fmla="*/ 10969005 w 10969005"/>
              <a:gd name="connsiteY19" fmla="*/ 732123 h 6655668"/>
              <a:gd name="connsiteX20" fmla="*/ 10969005 w 10969005"/>
              <a:gd name="connsiteY20" fmla="*/ 1397690 h 6655668"/>
              <a:gd name="connsiteX21" fmla="*/ 10969005 w 10969005"/>
              <a:gd name="connsiteY21" fmla="*/ 1996700 h 6655668"/>
              <a:gd name="connsiteX22" fmla="*/ 10969005 w 10969005"/>
              <a:gd name="connsiteY22" fmla="*/ 2795381 h 6655668"/>
              <a:gd name="connsiteX23" fmla="*/ 10969005 w 10969005"/>
              <a:gd name="connsiteY23" fmla="*/ 3394391 h 6655668"/>
              <a:gd name="connsiteX24" fmla="*/ 10969005 w 10969005"/>
              <a:gd name="connsiteY24" fmla="*/ 3926844 h 6655668"/>
              <a:gd name="connsiteX25" fmla="*/ 10969005 w 10969005"/>
              <a:gd name="connsiteY25" fmla="*/ 4525854 h 6655668"/>
              <a:gd name="connsiteX26" fmla="*/ 10969005 w 10969005"/>
              <a:gd name="connsiteY26" fmla="*/ 5124864 h 6655668"/>
              <a:gd name="connsiteX27" fmla="*/ 10969005 w 10969005"/>
              <a:gd name="connsiteY27" fmla="*/ 5590761 h 6655668"/>
              <a:gd name="connsiteX28" fmla="*/ 10969005 w 10969005"/>
              <a:gd name="connsiteY28" fmla="*/ 6655668 h 6655668"/>
              <a:gd name="connsiteX29" fmla="*/ 10393132 w 10969005"/>
              <a:gd name="connsiteY29" fmla="*/ 6655668 h 6655668"/>
              <a:gd name="connsiteX30" fmla="*/ 9926950 w 10969005"/>
              <a:gd name="connsiteY30" fmla="*/ 6655668 h 6655668"/>
              <a:gd name="connsiteX31" fmla="*/ 9131697 w 10969005"/>
              <a:gd name="connsiteY31" fmla="*/ 6655668 h 6655668"/>
              <a:gd name="connsiteX32" fmla="*/ 8446134 w 10969005"/>
              <a:gd name="connsiteY32" fmla="*/ 6655668 h 6655668"/>
              <a:gd name="connsiteX33" fmla="*/ 7760571 w 10969005"/>
              <a:gd name="connsiteY33" fmla="*/ 6655668 h 6655668"/>
              <a:gd name="connsiteX34" fmla="*/ 6965318 w 10969005"/>
              <a:gd name="connsiteY34" fmla="*/ 6655668 h 6655668"/>
              <a:gd name="connsiteX35" fmla="*/ 6389445 w 10969005"/>
              <a:gd name="connsiteY35" fmla="*/ 6655668 h 6655668"/>
              <a:gd name="connsiteX36" fmla="*/ 5703883 w 10969005"/>
              <a:gd name="connsiteY36" fmla="*/ 6655668 h 6655668"/>
              <a:gd name="connsiteX37" fmla="*/ 5347390 w 10969005"/>
              <a:gd name="connsiteY37" fmla="*/ 6655668 h 6655668"/>
              <a:gd name="connsiteX38" fmla="*/ 4442447 w 10969005"/>
              <a:gd name="connsiteY38" fmla="*/ 6655668 h 6655668"/>
              <a:gd name="connsiteX39" fmla="*/ 3976264 w 10969005"/>
              <a:gd name="connsiteY39" fmla="*/ 6655668 h 6655668"/>
              <a:gd name="connsiteX40" fmla="*/ 3290702 w 10969005"/>
              <a:gd name="connsiteY40" fmla="*/ 6655668 h 6655668"/>
              <a:gd name="connsiteX41" fmla="*/ 2385759 w 10969005"/>
              <a:gd name="connsiteY41" fmla="*/ 6655668 h 6655668"/>
              <a:gd name="connsiteX42" fmla="*/ 1590506 w 10969005"/>
              <a:gd name="connsiteY42" fmla="*/ 6655668 h 6655668"/>
              <a:gd name="connsiteX43" fmla="*/ 904943 w 10969005"/>
              <a:gd name="connsiteY43" fmla="*/ 6655668 h 6655668"/>
              <a:gd name="connsiteX44" fmla="*/ 0 w 10969005"/>
              <a:gd name="connsiteY44" fmla="*/ 6655668 h 6655668"/>
              <a:gd name="connsiteX45" fmla="*/ 0 w 10969005"/>
              <a:gd name="connsiteY45" fmla="*/ 5990101 h 6655668"/>
              <a:gd name="connsiteX46" fmla="*/ 0 w 10969005"/>
              <a:gd name="connsiteY46" fmla="*/ 5524204 h 6655668"/>
              <a:gd name="connsiteX47" fmla="*/ 0 w 10969005"/>
              <a:gd name="connsiteY47" fmla="*/ 4991751 h 6655668"/>
              <a:gd name="connsiteX48" fmla="*/ 0 w 10969005"/>
              <a:gd name="connsiteY48" fmla="*/ 4525854 h 6655668"/>
              <a:gd name="connsiteX49" fmla="*/ 0 w 10969005"/>
              <a:gd name="connsiteY49" fmla="*/ 3793731 h 6655668"/>
              <a:gd name="connsiteX50" fmla="*/ 0 w 10969005"/>
              <a:gd name="connsiteY50" fmla="*/ 3261277 h 6655668"/>
              <a:gd name="connsiteX51" fmla="*/ 0 w 10969005"/>
              <a:gd name="connsiteY51" fmla="*/ 2728824 h 6655668"/>
              <a:gd name="connsiteX52" fmla="*/ 0 w 10969005"/>
              <a:gd name="connsiteY52" fmla="*/ 1930144 h 6655668"/>
              <a:gd name="connsiteX53" fmla="*/ 0 w 10969005"/>
              <a:gd name="connsiteY53" fmla="*/ 1131464 h 6655668"/>
              <a:gd name="connsiteX54" fmla="*/ 0 w 10969005"/>
              <a:gd name="connsiteY54" fmla="*/ 665567 h 6655668"/>
              <a:gd name="connsiteX55" fmla="*/ 0 w 10969005"/>
              <a:gd name="connsiteY55" fmla="*/ 0 h 665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969005" h="6655668" fill="none" extrusionOk="0">
                <a:moveTo>
                  <a:pt x="0" y="0"/>
                </a:moveTo>
                <a:cubicBezTo>
                  <a:pt x="187916" y="9972"/>
                  <a:pt x="394392" y="5579"/>
                  <a:pt x="685563" y="0"/>
                </a:cubicBezTo>
                <a:cubicBezTo>
                  <a:pt x="976734" y="-5579"/>
                  <a:pt x="1169538" y="-40741"/>
                  <a:pt x="1590506" y="0"/>
                </a:cubicBezTo>
                <a:cubicBezTo>
                  <a:pt x="2011474" y="40741"/>
                  <a:pt x="2079178" y="-31137"/>
                  <a:pt x="2276069" y="0"/>
                </a:cubicBezTo>
                <a:cubicBezTo>
                  <a:pt x="2472960" y="31137"/>
                  <a:pt x="2761847" y="-6940"/>
                  <a:pt x="3071321" y="0"/>
                </a:cubicBezTo>
                <a:cubicBezTo>
                  <a:pt x="3380795" y="6940"/>
                  <a:pt x="3405534" y="20639"/>
                  <a:pt x="3647194" y="0"/>
                </a:cubicBezTo>
                <a:cubicBezTo>
                  <a:pt x="3888854" y="-20639"/>
                  <a:pt x="4117189" y="2740"/>
                  <a:pt x="4332757" y="0"/>
                </a:cubicBezTo>
                <a:cubicBezTo>
                  <a:pt x="4548325" y="-2740"/>
                  <a:pt x="4553360" y="460"/>
                  <a:pt x="4689250" y="0"/>
                </a:cubicBezTo>
                <a:cubicBezTo>
                  <a:pt x="4825140" y="-460"/>
                  <a:pt x="5061255" y="-26104"/>
                  <a:pt x="5265122" y="0"/>
                </a:cubicBezTo>
                <a:cubicBezTo>
                  <a:pt x="5468989" y="26104"/>
                  <a:pt x="5543727" y="9776"/>
                  <a:pt x="5731305" y="0"/>
                </a:cubicBezTo>
                <a:cubicBezTo>
                  <a:pt x="5918883" y="-9776"/>
                  <a:pt x="5994383" y="9198"/>
                  <a:pt x="6197488" y="0"/>
                </a:cubicBezTo>
                <a:cubicBezTo>
                  <a:pt x="6400593" y="-9198"/>
                  <a:pt x="6746484" y="-14467"/>
                  <a:pt x="6992741" y="0"/>
                </a:cubicBezTo>
                <a:cubicBezTo>
                  <a:pt x="7238998" y="14467"/>
                  <a:pt x="7195011" y="6483"/>
                  <a:pt x="7349233" y="0"/>
                </a:cubicBezTo>
                <a:cubicBezTo>
                  <a:pt x="7503455" y="-6483"/>
                  <a:pt x="7538721" y="13327"/>
                  <a:pt x="7705726" y="0"/>
                </a:cubicBezTo>
                <a:cubicBezTo>
                  <a:pt x="7872731" y="-13327"/>
                  <a:pt x="8122066" y="-6620"/>
                  <a:pt x="8281599" y="0"/>
                </a:cubicBezTo>
                <a:cubicBezTo>
                  <a:pt x="8441132" y="6620"/>
                  <a:pt x="8723339" y="-3218"/>
                  <a:pt x="8857472" y="0"/>
                </a:cubicBezTo>
                <a:cubicBezTo>
                  <a:pt x="8991605" y="3218"/>
                  <a:pt x="9481089" y="13005"/>
                  <a:pt x="9762414" y="0"/>
                </a:cubicBezTo>
                <a:cubicBezTo>
                  <a:pt x="10043739" y="-13005"/>
                  <a:pt x="10110436" y="-18784"/>
                  <a:pt x="10228597" y="0"/>
                </a:cubicBezTo>
                <a:cubicBezTo>
                  <a:pt x="10346758" y="18784"/>
                  <a:pt x="10661803" y="15250"/>
                  <a:pt x="10969005" y="0"/>
                </a:cubicBezTo>
                <a:cubicBezTo>
                  <a:pt x="10976119" y="360179"/>
                  <a:pt x="11004773" y="406652"/>
                  <a:pt x="10969005" y="732123"/>
                </a:cubicBezTo>
                <a:cubicBezTo>
                  <a:pt x="10933237" y="1057594"/>
                  <a:pt x="10954152" y="1079752"/>
                  <a:pt x="10969005" y="1397690"/>
                </a:cubicBezTo>
                <a:cubicBezTo>
                  <a:pt x="10983858" y="1715628"/>
                  <a:pt x="10980027" y="1863750"/>
                  <a:pt x="10969005" y="1996700"/>
                </a:cubicBezTo>
                <a:cubicBezTo>
                  <a:pt x="10957984" y="2129650"/>
                  <a:pt x="10948672" y="2531282"/>
                  <a:pt x="10969005" y="2795381"/>
                </a:cubicBezTo>
                <a:cubicBezTo>
                  <a:pt x="10989338" y="3059480"/>
                  <a:pt x="10971295" y="3114882"/>
                  <a:pt x="10969005" y="3394391"/>
                </a:cubicBezTo>
                <a:cubicBezTo>
                  <a:pt x="10966716" y="3673900"/>
                  <a:pt x="10969617" y="3733797"/>
                  <a:pt x="10969005" y="3926844"/>
                </a:cubicBezTo>
                <a:cubicBezTo>
                  <a:pt x="10968393" y="4119891"/>
                  <a:pt x="10981688" y="4287485"/>
                  <a:pt x="10969005" y="4525854"/>
                </a:cubicBezTo>
                <a:cubicBezTo>
                  <a:pt x="10956323" y="4764223"/>
                  <a:pt x="10991843" y="4907499"/>
                  <a:pt x="10969005" y="5124864"/>
                </a:cubicBezTo>
                <a:cubicBezTo>
                  <a:pt x="10946168" y="5342229"/>
                  <a:pt x="10974998" y="5382123"/>
                  <a:pt x="10969005" y="5590761"/>
                </a:cubicBezTo>
                <a:cubicBezTo>
                  <a:pt x="10963012" y="5799399"/>
                  <a:pt x="10952181" y="6252275"/>
                  <a:pt x="10969005" y="6655668"/>
                </a:cubicBezTo>
                <a:cubicBezTo>
                  <a:pt x="10766096" y="6680246"/>
                  <a:pt x="10618032" y="6629875"/>
                  <a:pt x="10393132" y="6655668"/>
                </a:cubicBezTo>
                <a:cubicBezTo>
                  <a:pt x="10168232" y="6681461"/>
                  <a:pt x="10106956" y="6659145"/>
                  <a:pt x="9926950" y="6655668"/>
                </a:cubicBezTo>
                <a:cubicBezTo>
                  <a:pt x="9746944" y="6652191"/>
                  <a:pt x="9484682" y="6679416"/>
                  <a:pt x="9131697" y="6655668"/>
                </a:cubicBezTo>
                <a:cubicBezTo>
                  <a:pt x="8778712" y="6631920"/>
                  <a:pt x="8671753" y="6670994"/>
                  <a:pt x="8446134" y="6655668"/>
                </a:cubicBezTo>
                <a:cubicBezTo>
                  <a:pt x="8220515" y="6640342"/>
                  <a:pt x="7949054" y="6686126"/>
                  <a:pt x="7760571" y="6655668"/>
                </a:cubicBezTo>
                <a:cubicBezTo>
                  <a:pt x="7572088" y="6625210"/>
                  <a:pt x="7140041" y="6683364"/>
                  <a:pt x="6965318" y="6655668"/>
                </a:cubicBezTo>
                <a:cubicBezTo>
                  <a:pt x="6790595" y="6627972"/>
                  <a:pt x="6664013" y="6652427"/>
                  <a:pt x="6389445" y="6655668"/>
                </a:cubicBezTo>
                <a:cubicBezTo>
                  <a:pt x="6114877" y="6658909"/>
                  <a:pt x="6039441" y="6650371"/>
                  <a:pt x="5703883" y="6655668"/>
                </a:cubicBezTo>
                <a:cubicBezTo>
                  <a:pt x="5368325" y="6660965"/>
                  <a:pt x="5465688" y="6638700"/>
                  <a:pt x="5347390" y="6655668"/>
                </a:cubicBezTo>
                <a:cubicBezTo>
                  <a:pt x="5229092" y="6672636"/>
                  <a:pt x="4780837" y="6614541"/>
                  <a:pt x="4442447" y="6655668"/>
                </a:cubicBezTo>
                <a:cubicBezTo>
                  <a:pt x="4104057" y="6696795"/>
                  <a:pt x="4103990" y="6664440"/>
                  <a:pt x="3976264" y="6655668"/>
                </a:cubicBezTo>
                <a:cubicBezTo>
                  <a:pt x="3848538" y="6646896"/>
                  <a:pt x="3613457" y="6684513"/>
                  <a:pt x="3290702" y="6655668"/>
                </a:cubicBezTo>
                <a:cubicBezTo>
                  <a:pt x="2967947" y="6626823"/>
                  <a:pt x="2686870" y="6685119"/>
                  <a:pt x="2385759" y="6655668"/>
                </a:cubicBezTo>
                <a:cubicBezTo>
                  <a:pt x="2084648" y="6626217"/>
                  <a:pt x="1972370" y="6636453"/>
                  <a:pt x="1590506" y="6655668"/>
                </a:cubicBezTo>
                <a:cubicBezTo>
                  <a:pt x="1208642" y="6674883"/>
                  <a:pt x="1210727" y="6622033"/>
                  <a:pt x="904943" y="6655668"/>
                </a:cubicBezTo>
                <a:cubicBezTo>
                  <a:pt x="599159" y="6689303"/>
                  <a:pt x="395151" y="6684818"/>
                  <a:pt x="0" y="6655668"/>
                </a:cubicBezTo>
                <a:cubicBezTo>
                  <a:pt x="22452" y="6433609"/>
                  <a:pt x="-30194" y="6210938"/>
                  <a:pt x="0" y="5990101"/>
                </a:cubicBezTo>
                <a:cubicBezTo>
                  <a:pt x="30194" y="5769264"/>
                  <a:pt x="-16083" y="5626611"/>
                  <a:pt x="0" y="5524204"/>
                </a:cubicBezTo>
                <a:cubicBezTo>
                  <a:pt x="16083" y="5421797"/>
                  <a:pt x="-11275" y="5214484"/>
                  <a:pt x="0" y="4991751"/>
                </a:cubicBezTo>
                <a:cubicBezTo>
                  <a:pt x="11275" y="4769018"/>
                  <a:pt x="-19015" y="4737745"/>
                  <a:pt x="0" y="4525854"/>
                </a:cubicBezTo>
                <a:cubicBezTo>
                  <a:pt x="19015" y="4313963"/>
                  <a:pt x="6759" y="4054376"/>
                  <a:pt x="0" y="3793731"/>
                </a:cubicBezTo>
                <a:cubicBezTo>
                  <a:pt x="-6759" y="3533086"/>
                  <a:pt x="-18999" y="3382168"/>
                  <a:pt x="0" y="3261277"/>
                </a:cubicBezTo>
                <a:cubicBezTo>
                  <a:pt x="18999" y="3140386"/>
                  <a:pt x="752" y="2961629"/>
                  <a:pt x="0" y="2728824"/>
                </a:cubicBezTo>
                <a:cubicBezTo>
                  <a:pt x="-752" y="2496019"/>
                  <a:pt x="-24050" y="2323566"/>
                  <a:pt x="0" y="1930144"/>
                </a:cubicBezTo>
                <a:cubicBezTo>
                  <a:pt x="24050" y="1536722"/>
                  <a:pt x="-38747" y="1515196"/>
                  <a:pt x="0" y="1131464"/>
                </a:cubicBezTo>
                <a:cubicBezTo>
                  <a:pt x="38747" y="747732"/>
                  <a:pt x="18074" y="795298"/>
                  <a:pt x="0" y="665567"/>
                </a:cubicBezTo>
                <a:cubicBezTo>
                  <a:pt x="-18074" y="535836"/>
                  <a:pt x="-10142" y="244230"/>
                  <a:pt x="0" y="0"/>
                </a:cubicBezTo>
                <a:close/>
              </a:path>
              <a:path w="10969005" h="6655668" stroke="0" extrusionOk="0">
                <a:moveTo>
                  <a:pt x="0" y="0"/>
                </a:moveTo>
                <a:cubicBezTo>
                  <a:pt x="338334" y="-27296"/>
                  <a:pt x="575989" y="-27187"/>
                  <a:pt x="795253" y="0"/>
                </a:cubicBezTo>
                <a:cubicBezTo>
                  <a:pt x="1014517" y="27187"/>
                  <a:pt x="1502676" y="-27902"/>
                  <a:pt x="1700196" y="0"/>
                </a:cubicBezTo>
                <a:cubicBezTo>
                  <a:pt x="1897716" y="27902"/>
                  <a:pt x="2186764" y="35459"/>
                  <a:pt x="2495449" y="0"/>
                </a:cubicBezTo>
                <a:cubicBezTo>
                  <a:pt x="2804134" y="-35459"/>
                  <a:pt x="2914123" y="-12034"/>
                  <a:pt x="3181011" y="0"/>
                </a:cubicBezTo>
                <a:cubicBezTo>
                  <a:pt x="3447899" y="12034"/>
                  <a:pt x="3690799" y="-7771"/>
                  <a:pt x="3866574" y="0"/>
                </a:cubicBezTo>
                <a:cubicBezTo>
                  <a:pt x="4042349" y="7771"/>
                  <a:pt x="4088284" y="-8212"/>
                  <a:pt x="4223067" y="0"/>
                </a:cubicBezTo>
                <a:cubicBezTo>
                  <a:pt x="4357850" y="8212"/>
                  <a:pt x="4537660" y="6046"/>
                  <a:pt x="4689250" y="0"/>
                </a:cubicBezTo>
                <a:cubicBezTo>
                  <a:pt x="4840840" y="-6046"/>
                  <a:pt x="5092199" y="7808"/>
                  <a:pt x="5265122" y="0"/>
                </a:cubicBezTo>
                <a:cubicBezTo>
                  <a:pt x="5438045" y="-7808"/>
                  <a:pt x="5712307" y="15587"/>
                  <a:pt x="5840995" y="0"/>
                </a:cubicBezTo>
                <a:cubicBezTo>
                  <a:pt x="5969683" y="-15587"/>
                  <a:pt x="6513620" y="-44711"/>
                  <a:pt x="6745938" y="0"/>
                </a:cubicBezTo>
                <a:cubicBezTo>
                  <a:pt x="6978256" y="44711"/>
                  <a:pt x="6961871" y="-156"/>
                  <a:pt x="7102431" y="0"/>
                </a:cubicBezTo>
                <a:cubicBezTo>
                  <a:pt x="7242991" y="156"/>
                  <a:pt x="7287052" y="-16749"/>
                  <a:pt x="7458923" y="0"/>
                </a:cubicBezTo>
                <a:cubicBezTo>
                  <a:pt x="7630794" y="16749"/>
                  <a:pt x="7693942" y="-13843"/>
                  <a:pt x="7815416" y="0"/>
                </a:cubicBezTo>
                <a:cubicBezTo>
                  <a:pt x="7936890" y="13843"/>
                  <a:pt x="8247958" y="-26369"/>
                  <a:pt x="8391289" y="0"/>
                </a:cubicBezTo>
                <a:cubicBezTo>
                  <a:pt x="8534620" y="26369"/>
                  <a:pt x="8839564" y="-17419"/>
                  <a:pt x="8967162" y="0"/>
                </a:cubicBezTo>
                <a:cubicBezTo>
                  <a:pt x="9094760" y="17419"/>
                  <a:pt x="9376896" y="-23431"/>
                  <a:pt x="9762414" y="0"/>
                </a:cubicBezTo>
                <a:cubicBezTo>
                  <a:pt x="10147932" y="23431"/>
                  <a:pt x="9953156" y="-14191"/>
                  <a:pt x="10118907" y="0"/>
                </a:cubicBezTo>
                <a:cubicBezTo>
                  <a:pt x="10284658" y="14191"/>
                  <a:pt x="10693891" y="-633"/>
                  <a:pt x="10969005" y="0"/>
                </a:cubicBezTo>
                <a:cubicBezTo>
                  <a:pt x="10967793" y="357409"/>
                  <a:pt x="10932785" y="438444"/>
                  <a:pt x="10969005" y="732123"/>
                </a:cubicBezTo>
                <a:cubicBezTo>
                  <a:pt x="11005225" y="1025802"/>
                  <a:pt x="10958157" y="1185873"/>
                  <a:pt x="10969005" y="1397690"/>
                </a:cubicBezTo>
                <a:cubicBezTo>
                  <a:pt x="10979853" y="1609507"/>
                  <a:pt x="10942076" y="1965961"/>
                  <a:pt x="10969005" y="2196370"/>
                </a:cubicBezTo>
                <a:cubicBezTo>
                  <a:pt x="10995934" y="2426779"/>
                  <a:pt x="10977554" y="2737734"/>
                  <a:pt x="10969005" y="2995051"/>
                </a:cubicBezTo>
                <a:cubicBezTo>
                  <a:pt x="10960456" y="3252368"/>
                  <a:pt x="10949672" y="3351254"/>
                  <a:pt x="10969005" y="3594061"/>
                </a:cubicBezTo>
                <a:cubicBezTo>
                  <a:pt x="10988339" y="3836868"/>
                  <a:pt x="10959266" y="3876449"/>
                  <a:pt x="10969005" y="4126514"/>
                </a:cubicBezTo>
                <a:cubicBezTo>
                  <a:pt x="10978744" y="4376579"/>
                  <a:pt x="10964625" y="4506570"/>
                  <a:pt x="10969005" y="4725524"/>
                </a:cubicBezTo>
                <a:cubicBezTo>
                  <a:pt x="10973386" y="4944478"/>
                  <a:pt x="10963358" y="5286391"/>
                  <a:pt x="10969005" y="5524204"/>
                </a:cubicBezTo>
                <a:cubicBezTo>
                  <a:pt x="10974652" y="5762017"/>
                  <a:pt x="10947486" y="6327397"/>
                  <a:pt x="10969005" y="6655668"/>
                </a:cubicBezTo>
                <a:cubicBezTo>
                  <a:pt x="10789043" y="6625454"/>
                  <a:pt x="10550929" y="6680209"/>
                  <a:pt x="10283442" y="6655668"/>
                </a:cubicBezTo>
                <a:cubicBezTo>
                  <a:pt x="10015955" y="6631127"/>
                  <a:pt x="10063386" y="6643791"/>
                  <a:pt x="9926950" y="6655668"/>
                </a:cubicBezTo>
                <a:cubicBezTo>
                  <a:pt x="9790514" y="6667545"/>
                  <a:pt x="9735637" y="6659487"/>
                  <a:pt x="9570457" y="6655668"/>
                </a:cubicBezTo>
                <a:cubicBezTo>
                  <a:pt x="9405277" y="6651849"/>
                  <a:pt x="9129340" y="6679716"/>
                  <a:pt x="8994584" y="6655668"/>
                </a:cubicBezTo>
                <a:cubicBezTo>
                  <a:pt x="8859828" y="6631620"/>
                  <a:pt x="8481544" y="6623067"/>
                  <a:pt x="8089641" y="6655668"/>
                </a:cubicBezTo>
                <a:cubicBezTo>
                  <a:pt x="7697738" y="6688269"/>
                  <a:pt x="7820113" y="6660594"/>
                  <a:pt x="7733149" y="6655668"/>
                </a:cubicBezTo>
                <a:cubicBezTo>
                  <a:pt x="7646185" y="6650742"/>
                  <a:pt x="7126404" y="6646300"/>
                  <a:pt x="6828206" y="6655668"/>
                </a:cubicBezTo>
                <a:cubicBezTo>
                  <a:pt x="6530008" y="6665036"/>
                  <a:pt x="6620330" y="6645877"/>
                  <a:pt x="6471713" y="6655668"/>
                </a:cubicBezTo>
                <a:cubicBezTo>
                  <a:pt x="6323096" y="6665459"/>
                  <a:pt x="6060642" y="6694865"/>
                  <a:pt x="5676460" y="6655668"/>
                </a:cubicBezTo>
                <a:cubicBezTo>
                  <a:pt x="5292278" y="6616471"/>
                  <a:pt x="5293551" y="6647181"/>
                  <a:pt x="5100587" y="6655668"/>
                </a:cubicBezTo>
                <a:cubicBezTo>
                  <a:pt x="4907623" y="6664155"/>
                  <a:pt x="4532078" y="6686701"/>
                  <a:pt x="4195644" y="6655668"/>
                </a:cubicBezTo>
                <a:cubicBezTo>
                  <a:pt x="3859210" y="6624635"/>
                  <a:pt x="3837737" y="6675360"/>
                  <a:pt x="3729462" y="6655668"/>
                </a:cubicBezTo>
                <a:cubicBezTo>
                  <a:pt x="3621187" y="6635976"/>
                  <a:pt x="3522868" y="6644405"/>
                  <a:pt x="3372969" y="6655668"/>
                </a:cubicBezTo>
                <a:cubicBezTo>
                  <a:pt x="3223070" y="6666931"/>
                  <a:pt x="3064736" y="6673570"/>
                  <a:pt x="2797096" y="6655668"/>
                </a:cubicBezTo>
                <a:cubicBezTo>
                  <a:pt x="2529456" y="6637766"/>
                  <a:pt x="2226695" y="6659574"/>
                  <a:pt x="2001843" y="6655668"/>
                </a:cubicBezTo>
                <a:cubicBezTo>
                  <a:pt x="1776991" y="6651762"/>
                  <a:pt x="1581924" y="6687863"/>
                  <a:pt x="1316281" y="6655668"/>
                </a:cubicBezTo>
                <a:cubicBezTo>
                  <a:pt x="1050638" y="6623473"/>
                  <a:pt x="1108435" y="6641379"/>
                  <a:pt x="959788" y="6655668"/>
                </a:cubicBezTo>
                <a:cubicBezTo>
                  <a:pt x="811141" y="6669957"/>
                  <a:pt x="383960" y="6695261"/>
                  <a:pt x="0" y="6655668"/>
                </a:cubicBezTo>
                <a:cubicBezTo>
                  <a:pt x="-9906" y="6512413"/>
                  <a:pt x="-5955" y="6385622"/>
                  <a:pt x="0" y="6123215"/>
                </a:cubicBezTo>
                <a:cubicBezTo>
                  <a:pt x="5955" y="5860808"/>
                  <a:pt x="-27690" y="5785480"/>
                  <a:pt x="0" y="5524204"/>
                </a:cubicBezTo>
                <a:cubicBezTo>
                  <a:pt x="27690" y="5262928"/>
                  <a:pt x="24430" y="5122539"/>
                  <a:pt x="0" y="4925194"/>
                </a:cubicBezTo>
                <a:cubicBezTo>
                  <a:pt x="-24430" y="4727849"/>
                  <a:pt x="7743" y="4588767"/>
                  <a:pt x="0" y="4259628"/>
                </a:cubicBezTo>
                <a:cubicBezTo>
                  <a:pt x="-7743" y="3930489"/>
                  <a:pt x="10105" y="3851866"/>
                  <a:pt x="0" y="3660617"/>
                </a:cubicBezTo>
                <a:cubicBezTo>
                  <a:pt x="-10105" y="3469368"/>
                  <a:pt x="-23644" y="3278321"/>
                  <a:pt x="0" y="3128164"/>
                </a:cubicBezTo>
                <a:cubicBezTo>
                  <a:pt x="23644" y="2978007"/>
                  <a:pt x="-6844" y="2525828"/>
                  <a:pt x="0" y="2329484"/>
                </a:cubicBezTo>
                <a:cubicBezTo>
                  <a:pt x="6844" y="2133140"/>
                  <a:pt x="-6499" y="2002552"/>
                  <a:pt x="0" y="1797030"/>
                </a:cubicBezTo>
                <a:cubicBezTo>
                  <a:pt x="6499" y="1591508"/>
                  <a:pt x="1626" y="1547902"/>
                  <a:pt x="0" y="1331134"/>
                </a:cubicBezTo>
                <a:cubicBezTo>
                  <a:pt x="-1626" y="1114366"/>
                  <a:pt x="-17368" y="923164"/>
                  <a:pt x="0" y="599010"/>
                </a:cubicBezTo>
                <a:cubicBezTo>
                  <a:pt x="17368" y="274856"/>
                  <a:pt x="5315" y="20060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091136450">
                  <a:prstGeom prst="rect">
                    <a:avLst/>
                  </a:prstGeom>
                  <ask:type>
                    <ask:lineSketchFreehand/>
                  </ask:type>
                </ask:lineSketchStyleProps>
              </a:ext>
            </a:extLst>
          </a:ln>
        </p:spPr>
        <p:txBody>
          <a:bodyPr wrap="square">
            <a:spAutoFit/>
          </a:bodyPr>
          <a:lstStyle/>
          <a:p>
            <a:pPr algn="just">
              <a:spcAft>
                <a:spcPts val="300"/>
              </a:spcAft>
            </a:pPr>
            <a:r>
              <a:rPr lang="de-DE" b="1" i="1" dirty="0">
                <a:latin typeface="Calibri" panose="020F0502020204030204" pitchFamily="34" charset="0"/>
                <a:ea typeface="Calibri" panose="020F0502020204030204" pitchFamily="34" charset="0"/>
                <a:cs typeface="Times New Roman" panose="02020603050405020304" pitchFamily="18" charset="0"/>
              </a:rPr>
              <a:t>Hallo! Ich bin Clément </a:t>
            </a:r>
            <a:r>
              <a:rPr lang="de-DE" i="1" dirty="0">
                <a:latin typeface="Calibri" panose="020F0502020204030204" pitchFamily="34" charset="0"/>
                <a:ea typeface="Calibri" panose="020F0502020204030204" pitchFamily="34" charset="0"/>
                <a:cs typeface="Times New Roman" panose="02020603050405020304" pitchFamily="18" charset="0"/>
              </a:rPr>
              <a:t>und ich bin Soldat des Wachregiments. Ich bin ja eigentlich ganz froh, dass ich in meinem Regiment Dienst versehen darf. In diesen unruhigen Zeiten ist es schon ganz gut, ein sicheres Einkommen und regelmäßig etwas zu essen zu haben. Mir tun die vielen Menschen in unserem Land wirklich leid, die nun schon so lange in bitterer Armut leben und kaum das Geld aufbringen können um sich so einfache Dinge wie Brot leisten zu können. Und all die Männer, die ihre Arbeit verloren haben!</a:t>
            </a:r>
          </a:p>
          <a:p>
            <a:pPr algn="just">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Da bin ich schon ganz froh, dass ich hier Wache schieben darf. Ich habe ja keine Frau und keine Kinder, die ich versorgen muss und eigentlich fühle ich mich hier unter meinen Kameraden ganz wohl. </a:t>
            </a:r>
          </a:p>
          <a:p>
            <a:pPr algn="just">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Immer wieder hat es Tumulte gegeben in letzter Zeit und nun hat unser König auch noch die 1000 Mann, die in Nordfrankreich dem Flandernregiment unterstellt sind, zu sich nach Versailles beordert. Fühlt sich wohl auch nicht mehr ganz sicher, unser König!</a:t>
            </a:r>
          </a:p>
          <a:p>
            <a:pPr algn="just">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Es ist nun kurz vor Mitternacht und vor vier Stunden hat es bei uns den Alarm gegeben. Deshalb bin ich jetzt hier, obwohl ich heute eigentlich meinen freien Tag gehabt hätte. Unser ganzes Wachregiment ist hier und wir bewachen nun den Vorhof des Schlosses während das Schweizer Regiment an den Türen, an den Treppenaufgängen und im Inneren des Schlosses wacht. Eine aufgebrachte Menschenmenge soll von Paris, unserer Hauptstadt, hierher zum Königshof in Versailles unterwegs sein. Und die Menschen sollen sich bewaffnet haben. Angeblich haben sie die Waffen aus den </a:t>
            </a:r>
            <a:r>
              <a:rPr lang="de-DE" i="1" dirty="0" err="1">
                <a:latin typeface="Calibri" panose="020F0502020204030204" pitchFamily="34" charset="0"/>
                <a:ea typeface="Calibri" panose="020F0502020204030204" pitchFamily="34" charset="0"/>
                <a:cs typeface="Times New Roman" panose="02020603050405020304" pitchFamily="18" charset="0"/>
              </a:rPr>
              <a:t>Zeughallen</a:t>
            </a:r>
            <a:r>
              <a:rPr lang="de-DE" i="1" dirty="0">
                <a:latin typeface="Calibri" panose="020F0502020204030204" pitchFamily="34" charset="0"/>
                <a:ea typeface="Calibri" panose="020F0502020204030204" pitchFamily="34" charset="0"/>
                <a:cs typeface="Times New Roman" panose="02020603050405020304" pitchFamily="18" charset="0"/>
              </a:rPr>
              <a:t> ihres Rathauses, also Kanonen, Gewehre und andere Waffen.</a:t>
            </a:r>
          </a:p>
          <a:p>
            <a:pPr algn="just">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Das ist dann nun so ein Zeitpunkt, zu dem ich nicht so gern Wachsoldat bin. Und da sehe ich sie jetzt auch schon kommen. Um Himmels Willen! Das müssen ja mehrere tausend sein! Mein Gewehr ist frisch geölt und natürlich geladen! Das könnte eine äußerst unangenehme Nacht werden. Ich will nicht auf unsere eigenen Landsleute schießen!</a:t>
            </a:r>
          </a:p>
          <a:p>
            <a:pPr algn="just">
              <a:spcAft>
                <a:spcPts val="300"/>
              </a:spcAft>
            </a:pPr>
            <a:r>
              <a:rPr lang="de-DE" i="1" dirty="0">
                <a:latin typeface="Calibri" panose="020F0502020204030204" pitchFamily="34" charset="0"/>
                <a:ea typeface="Calibri" panose="020F0502020204030204" pitchFamily="34" charset="0"/>
                <a:cs typeface="Times New Roman" panose="02020603050405020304" pitchFamily="18" charset="0"/>
              </a:rPr>
              <a:t>Jetzt kann ich auch schon ihre Stimmen hören. Aber … Sind das nicht Frauen, die hier schreien? Meine Wachkameraden! Einige schauen ganz verdutzt. Andere fangen an zu lachen. Jetzt sind die ersten dieses Zuges bei uns angelangt. Was soll ich jetzt tun?</a:t>
            </a:r>
            <a:endParaRPr lang="de-DE" i="1"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Εικόνα 13">
            <a:extLst>
              <a:ext uri="{FF2B5EF4-FFF2-40B4-BE49-F238E27FC236}">
                <a16:creationId xmlns:a16="http://schemas.microsoft.com/office/drawing/2014/main" id="{6AD8B488-124B-41AC-9CE7-0070747347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209" y="1825624"/>
            <a:ext cx="1152525" cy="1731645"/>
          </a:xfrm>
          <a:prstGeom prst="rect">
            <a:avLst/>
          </a:prstGeom>
          <a:noFill/>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00374" y="1825624"/>
            <a:ext cx="10565848" cy="4796401"/>
          </a:xfrm>
        </p:spPr>
        <p:txBody>
          <a:bodyPr>
            <a:noAutofit/>
          </a:bodyPr>
          <a:lstStyle/>
          <a:p>
            <a:pPr marL="0" indent="0">
              <a:lnSpc>
                <a:spcPct val="110000"/>
              </a:lnSpc>
              <a:spcBef>
                <a:spcPts val="0"/>
              </a:spcBef>
              <a:spcAft>
                <a:spcPts val="300"/>
              </a:spcAft>
              <a:buNone/>
            </a:pPr>
            <a:r>
              <a:rPr lang="de-DE" sz="2400" i="1" dirty="0">
                <a:latin typeface="Calibri" panose="020F0502020204030204" pitchFamily="34" charset="0"/>
                <a:ea typeface="Calibri" panose="020F0502020204030204" pitchFamily="34" charset="0"/>
                <a:cs typeface="Times New Roman" panose="02020603050405020304" pitchFamily="18" charset="0"/>
              </a:rPr>
              <a:t>Ja, ich bin es tatsächlich. </a:t>
            </a:r>
            <a:r>
              <a:rPr lang="de-DE" sz="2400" b="1" i="1" dirty="0">
                <a:latin typeface="Calibri" panose="020F0502020204030204" pitchFamily="34" charset="0"/>
                <a:ea typeface="Calibri" panose="020F0502020204030204" pitchFamily="34" charset="0"/>
                <a:cs typeface="Times New Roman" panose="02020603050405020304" pitchFamily="18" charset="0"/>
              </a:rPr>
              <a:t>Ich bin Königin Marie Antoinette. </a:t>
            </a:r>
            <a:r>
              <a:rPr lang="de-DE" sz="2400" i="1" dirty="0">
                <a:latin typeface="Calibri" panose="020F0502020204030204" pitchFamily="34" charset="0"/>
                <a:ea typeface="Calibri" panose="020F0502020204030204" pitchFamily="34" charset="0"/>
                <a:cs typeface="Times New Roman" panose="02020603050405020304" pitchFamily="18" charset="0"/>
              </a:rPr>
              <a:t>Die Leute glauben, es sei so einfach, die Königin zu spielen, aber sie irren. Nichts als Vorschriften und Zeremoniell. Natürlich zu sein, ist anscheinend ein Verbrechen</a:t>
            </a:r>
            <a:r>
              <a:rPr lang="de-DE" sz="2400" i="1"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9" name="Grafik 633" descr="Aquarell, Pinselstrich, Farbe, Abstrakt, Textur, Bürste">
            <a:extLst>
              <a:ext uri="{FF2B5EF4-FFF2-40B4-BE49-F238E27FC236}">
                <a16:creationId xmlns:a16="http://schemas.microsoft.com/office/drawing/2014/main" id="{C38393E8-00E8-4CA7-AD65-BD8C716116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lstStyle/>
          <a:p>
            <a:r>
              <a:rPr lang="de-DE" dirty="0"/>
              <a:t>Person 4: Marie Antoinette, </a:t>
            </a:r>
            <a:r>
              <a:rPr lang="de-DE" sz="4000" dirty="0"/>
              <a:t>Königin</a:t>
            </a:r>
            <a:endParaRPr lang="de-DE" dirty="0"/>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395173" y="3559735"/>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11" name="TextBox 10">
            <a:extLst>
              <a:ext uri="{FF2B5EF4-FFF2-40B4-BE49-F238E27FC236}">
                <a16:creationId xmlns:a16="http://schemas.microsoft.com/office/drawing/2014/main" id="{6F709CD9-4A6A-4F81-84E0-CE8C0602145A}"/>
              </a:ext>
            </a:extLst>
          </p:cNvPr>
          <p:cNvSpPr txBox="1"/>
          <p:nvPr/>
        </p:nvSpPr>
        <p:spPr>
          <a:xfrm>
            <a:off x="539617" y="299477"/>
            <a:ext cx="10090705" cy="6529480"/>
          </a:xfrm>
          <a:custGeom>
            <a:avLst/>
            <a:gdLst>
              <a:gd name="connsiteX0" fmla="*/ 0 w 10090705"/>
              <a:gd name="connsiteY0" fmla="*/ 0 h 6529480"/>
              <a:gd name="connsiteX1" fmla="*/ 672714 w 10090705"/>
              <a:gd name="connsiteY1" fmla="*/ 0 h 6529480"/>
              <a:gd name="connsiteX2" fmla="*/ 1345427 w 10090705"/>
              <a:gd name="connsiteY2" fmla="*/ 0 h 6529480"/>
              <a:gd name="connsiteX3" fmla="*/ 1715420 w 10090705"/>
              <a:gd name="connsiteY3" fmla="*/ 0 h 6529480"/>
              <a:gd name="connsiteX4" fmla="*/ 2287226 w 10090705"/>
              <a:gd name="connsiteY4" fmla="*/ 0 h 6529480"/>
              <a:gd name="connsiteX5" fmla="*/ 2657219 w 10090705"/>
              <a:gd name="connsiteY5" fmla="*/ 0 h 6529480"/>
              <a:gd name="connsiteX6" fmla="*/ 3027212 w 10090705"/>
              <a:gd name="connsiteY6" fmla="*/ 0 h 6529480"/>
              <a:gd name="connsiteX7" fmla="*/ 3800832 w 10090705"/>
              <a:gd name="connsiteY7" fmla="*/ 0 h 6529480"/>
              <a:gd name="connsiteX8" fmla="*/ 4574453 w 10090705"/>
              <a:gd name="connsiteY8" fmla="*/ 0 h 6529480"/>
              <a:gd name="connsiteX9" fmla="*/ 5146260 w 10090705"/>
              <a:gd name="connsiteY9" fmla="*/ 0 h 6529480"/>
              <a:gd name="connsiteX10" fmla="*/ 5617159 w 10090705"/>
              <a:gd name="connsiteY10" fmla="*/ 0 h 6529480"/>
              <a:gd name="connsiteX11" fmla="*/ 6188966 w 10090705"/>
              <a:gd name="connsiteY11" fmla="*/ 0 h 6529480"/>
              <a:gd name="connsiteX12" fmla="*/ 6962586 w 10090705"/>
              <a:gd name="connsiteY12" fmla="*/ 0 h 6529480"/>
              <a:gd name="connsiteX13" fmla="*/ 7433486 w 10090705"/>
              <a:gd name="connsiteY13" fmla="*/ 0 h 6529480"/>
              <a:gd name="connsiteX14" fmla="*/ 8308014 w 10090705"/>
              <a:gd name="connsiteY14" fmla="*/ 0 h 6529480"/>
              <a:gd name="connsiteX15" fmla="*/ 9182542 w 10090705"/>
              <a:gd name="connsiteY15" fmla="*/ 0 h 6529480"/>
              <a:gd name="connsiteX16" fmla="*/ 10090705 w 10090705"/>
              <a:gd name="connsiteY16" fmla="*/ 0 h 6529480"/>
              <a:gd name="connsiteX17" fmla="*/ 10090705 w 10090705"/>
              <a:gd name="connsiteY17" fmla="*/ 587653 h 6529480"/>
              <a:gd name="connsiteX18" fmla="*/ 10090705 w 10090705"/>
              <a:gd name="connsiteY18" fmla="*/ 1240601 h 6529480"/>
              <a:gd name="connsiteX19" fmla="*/ 10090705 w 10090705"/>
              <a:gd name="connsiteY19" fmla="*/ 1958844 h 6529480"/>
              <a:gd name="connsiteX20" fmla="*/ 10090705 w 10090705"/>
              <a:gd name="connsiteY20" fmla="*/ 2415908 h 6529480"/>
              <a:gd name="connsiteX21" fmla="*/ 10090705 w 10090705"/>
              <a:gd name="connsiteY21" fmla="*/ 3003561 h 6529480"/>
              <a:gd name="connsiteX22" fmla="*/ 10090705 w 10090705"/>
              <a:gd name="connsiteY22" fmla="*/ 3721804 h 6529480"/>
              <a:gd name="connsiteX23" fmla="*/ 10090705 w 10090705"/>
              <a:gd name="connsiteY23" fmla="*/ 4244162 h 6529480"/>
              <a:gd name="connsiteX24" fmla="*/ 10090705 w 10090705"/>
              <a:gd name="connsiteY24" fmla="*/ 4831815 h 6529480"/>
              <a:gd name="connsiteX25" fmla="*/ 10090705 w 10090705"/>
              <a:gd name="connsiteY25" fmla="*/ 5354174 h 6529480"/>
              <a:gd name="connsiteX26" fmla="*/ 10090705 w 10090705"/>
              <a:gd name="connsiteY26" fmla="*/ 5811237 h 6529480"/>
              <a:gd name="connsiteX27" fmla="*/ 10090705 w 10090705"/>
              <a:gd name="connsiteY27" fmla="*/ 6529480 h 6529480"/>
              <a:gd name="connsiteX28" fmla="*/ 9317084 w 10090705"/>
              <a:gd name="connsiteY28" fmla="*/ 6529480 h 6529480"/>
              <a:gd name="connsiteX29" fmla="*/ 8442557 w 10090705"/>
              <a:gd name="connsiteY29" fmla="*/ 6529480 h 6529480"/>
              <a:gd name="connsiteX30" fmla="*/ 7971657 w 10090705"/>
              <a:gd name="connsiteY30" fmla="*/ 6529480 h 6529480"/>
              <a:gd name="connsiteX31" fmla="*/ 7097129 w 10090705"/>
              <a:gd name="connsiteY31" fmla="*/ 6529480 h 6529480"/>
              <a:gd name="connsiteX32" fmla="*/ 6323508 w 10090705"/>
              <a:gd name="connsiteY32" fmla="*/ 6529480 h 6529480"/>
              <a:gd name="connsiteX33" fmla="*/ 5751702 w 10090705"/>
              <a:gd name="connsiteY33" fmla="*/ 6529480 h 6529480"/>
              <a:gd name="connsiteX34" fmla="*/ 5078988 w 10090705"/>
              <a:gd name="connsiteY34" fmla="*/ 6529480 h 6529480"/>
              <a:gd name="connsiteX35" fmla="*/ 4406275 w 10090705"/>
              <a:gd name="connsiteY35" fmla="*/ 6529480 h 6529480"/>
              <a:gd name="connsiteX36" fmla="*/ 3531747 w 10090705"/>
              <a:gd name="connsiteY36" fmla="*/ 6529480 h 6529480"/>
              <a:gd name="connsiteX37" fmla="*/ 3161754 w 10090705"/>
              <a:gd name="connsiteY37" fmla="*/ 6529480 h 6529480"/>
              <a:gd name="connsiteX38" fmla="*/ 2489041 w 10090705"/>
              <a:gd name="connsiteY38" fmla="*/ 6529480 h 6529480"/>
              <a:gd name="connsiteX39" fmla="*/ 1816327 w 10090705"/>
              <a:gd name="connsiteY39" fmla="*/ 6529480 h 6529480"/>
              <a:gd name="connsiteX40" fmla="*/ 941799 w 10090705"/>
              <a:gd name="connsiteY40" fmla="*/ 6529480 h 6529480"/>
              <a:gd name="connsiteX41" fmla="*/ 0 w 10090705"/>
              <a:gd name="connsiteY41" fmla="*/ 6529480 h 6529480"/>
              <a:gd name="connsiteX42" fmla="*/ 0 w 10090705"/>
              <a:gd name="connsiteY42" fmla="*/ 6072416 h 6529480"/>
              <a:gd name="connsiteX43" fmla="*/ 0 w 10090705"/>
              <a:gd name="connsiteY43" fmla="*/ 5484763 h 6529480"/>
              <a:gd name="connsiteX44" fmla="*/ 0 w 10090705"/>
              <a:gd name="connsiteY44" fmla="*/ 4897110 h 6529480"/>
              <a:gd name="connsiteX45" fmla="*/ 0 w 10090705"/>
              <a:gd name="connsiteY45" fmla="*/ 4113572 h 6529480"/>
              <a:gd name="connsiteX46" fmla="*/ 0 w 10090705"/>
              <a:gd name="connsiteY46" fmla="*/ 3460624 h 6529480"/>
              <a:gd name="connsiteX47" fmla="*/ 0 w 10090705"/>
              <a:gd name="connsiteY47" fmla="*/ 2938266 h 6529480"/>
              <a:gd name="connsiteX48" fmla="*/ 0 w 10090705"/>
              <a:gd name="connsiteY48" fmla="*/ 2415908 h 6529480"/>
              <a:gd name="connsiteX49" fmla="*/ 0 w 10090705"/>
              <a:gd name="connsiteY49" fmla="*/ 1828254 h 6529480"/>
              <a:gd name="connsiteX50" fmla="*/ 0 w 10090705"/>
              <a:gd name="connsiteY50" fmla="*/ 1371191 h 6529480"/>
              <a:gd name="connsiteX51" fmla="*/ 0 w 10090705"/>
              <a:gd name="connsiteY51" fmla="*/ 718243 h 6529480"/>
              <a:gd name="connsiteX52" fmla="*/ 0 w 10090705"/>
              <a:gd name="connsiteY52" fmla="*/ 0 h 652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090705" h="6529480" fill="none" extrusionOk="0">
                <a:moveTo>
                  <a:pt x="0" y="0"/>
                </a:moveTo>
                <a:cubicBezTo>
                  <a:pt x="214879" y="6959"/>
                  <a:pt x="525844" y="10994"/>
                  <a:pt x="672714" y="0"/>
                </a:cubicBezTo>
                <a:cubicBezTo>
                  <a:pt x="819584" y="-10994"/>
                  <a:pt x="1172468" y="-21127"/>
                  <a:pt x="1345427" y="0"/>
                </a:cubicBezTo>
                <a:cubicBezTo>
                  <a:pt x="1518386" y="21127"/>
                  <a:pt x="1582483" y="-6358"/>
                  <a:pt x="1715420" y="0"/>
                </a:cubicBezTo>
                <a:cubicBezTo>
                  <a:pt x="1848357" y="6358"/>
                  <a:pt x="2167114" y="-6366"/>
                  <a:pt x="2287226" y="0"/>
                </a:cubicBezTo>
                <a:cubicBezTo>
                  <a:pt x="2407338" y="6366"/>
                  <a:pt x="2473902" y="-9181"/>
                  <a:pt x="2657219" y="0"/>
                </a:cubicBezTo>
                <a:cubicBezTo>
                  <a:pt x="2840536" y="9181"/>
                  <a:pt x="2861077" y="5667"/>
                  <a:pt x="3027212" y="0"/>
                </a:cubicBezTo>
                <a:cubicBezTo>
                  <a:pt x="3193347" y="-5667"/>
                  <a:pt x="3417254" y="-23823"/>
                  <a:pt x="3800832" y="0"/>
                </a:cubicBezTo>
                <a:cubicBezTo>
                  <a:pt x="4184410" y="23823"/>
                  <a:pt x="4226904" y="32570"/>
                  <a:pt x="4574453" y="0"/>
                </a:cubicBezTo>
                <a:cubicBezTo>
                  <a:pt x="4922002" y="-32570"/>
                  <a:pt x="4937272" y="3429"/>
                  <a:pt x="5146260" y="0"/>
                </a:cubicBezTo>
                <a:cubicBezTo>
                  <a:pt x="5355248" y="-3429"/>
                  <a:pt x="5400277" y="5158"/>
                  <a:pt x="5617159" y="0"/>
                </a:cubicBezTo>
                <a:cubicBezTo>
                  <a:pt x="5834041" y="-5158"/>
                  <a:pt x="5962007" y="-15298"/>
                  <a:pt x="6188966" y="0"/>
                </a:cubicBezTo>
                <a:cubicBezTo>
                  <a:pt x="6415925" y="15298"/>
                  <a:pt x="6782178" y="-37760"/>
                  <a:pt x="6962586" y="0"/>
                </a:cubicBezTo>
                <a:cubicBezTo>
                  <a:pt x="7142994" y="37760"/>
                  <a:pt x="7301387" y="-11882"/>
                  <a:pt x="7433486" y="0"/>
                </a:cubicBezTo>
                <a:cubicBezTo>
                  <a:pt x="7565585" y="11882"/>
                  <a:pt x="7877288" y="-29349"/>
                  <a:pt x="8308014" y="0"/>
                </a:cubicBezTo>
                <a:cubicBezTo>
                  <a:pt x="8738740" y="29349"/>
                  <a:pt x="8891016" y="36139"/>
                  <a:pt x="9182542" y="0"/>
                </a:cubicBezTo>
                <a:cubicBezTo>
                  <a:pt x="9474068" y="-36139"/>
                  <a:pt x="9785927" y="-43208"/>
                  <a:pt x="10090705" y="0"/>
                </a:cubicBezTo>
                <a:cubicBezTo>
                  <a:pt x="10085891" y="226451"/>
                  <a:pt x="10079792" y="412886"/>
                  <a:pt x="10090705" y="587653"/>
                </a:cubicBezTo>
                <a:cubicBezTo>
                  <a:pt x="10101618" y="762420"/>
                  <a:pt x="10102241" y="946353"/>
                  <a:pt x="10090705" y="1240601"/>
                </a:cubicBezTo>
                <a:cubicBezTo>
                  <a:pt x="10079169" y="1534849"/>
                  <a:pt x="10123640" y="1652916"/>
                  <a:pt x="10090705" y="1958844"/>
                </a:cubicBezTo>
                <a:cubicBezTo>
                  <a:pt x="10057770" y="2264772"/>
                  <a:pt x="10069624" y="2220895"/>
                  <a:pt x="10090705" y="2415908"/>
                </a:cubicBezTo>
                <a:cubicBezTo>
                  <a:pt x="10111786" y="2610921"/>
                  <a:pt x="10106929" y="2740767"/>
                  <a:pt x="10090705" y="3003561"/>
                </a:cubicBezTo>
                <a:cubicBezTo>
                  <a:pt x="10074481" y="3266355"/>
                  <a:pt x="10120365" y="3556154"/>
                  <a:pt x="10090705" y="3721804"/>
                </a:cubicBezTo>
                <a:cubicBezTo>
                  <a:pt x="10061045" y="3887454"/>
                  <a:pt x="10078621" y="4080452"/>
                  <a:pt x="10090705" y="4244162"/>
                </a:cubicBezTo>
                <a:cubicBezTo>
                  <a:pt x="10102789" y="4407872"/>
                  <a:pt x="10087641" y="4618461"/>
                  <a:pt x="10090705" y="4831815"/>
                </a:cubicBezTo>
                <a:cubicBezTo>
                  <a:pt x="10093769" y="5045169"/>
                  <a:pt x="10112513" y="5150463"/>
                  <a:pt x="10090705" y="5354174"/>
                </a:cubicBezTo>
                <a:cubicBezTo>
                  <a:pt x="10068897" y="5557885"/>
                  <a:pt x="10094351" y="5630932"/>
                  <a:pt x="10090705" y="5811237"/>
                </a:cubicBezTo>
                <a:cubicBezTo>
                  <a:pt x="10087059" y="5991542"/>
                  <a:pt x="10097327" y="6222274"/>
                  <a:pt x="10090705" y="6529480"/>
                </a:cubicBezTo>
                <a:cubicBezTo>
                  <a:pt x="9837234" y="6537057"/>
                  <a:pt x="9540548" y="6535637"/>
                  <a:pt x="9317084" y="6529480"/>
                </a:cubicBezTo>
                <a:cubicBezTo>
                  <a:pt x="9093620" y="6523323"/>
                  <a:pt x="8835544" y="6518875"/>
                  <a:pt x="8442557" y="6529480"/>
                </a:cubicBezTo>
                <a:cubicBezTo>
                  <a:pt x="8049570" y="6540085"/>
                  <a:pt x="8176502" y="6519046"/>
                  <a:pt x="7971657" y="6529480"/>
                </a:cubicBezTo>
                <a:cubicBezTo>
                  <a:pt x="7766812" y="6539914"/>
                  <a:pt x="7477503" y="6559276"/>
                  <a:pt x="7097129" y="6529480"/>
                </a:cubicBezTo>
                <a:cubicBezTo>
                  <a:pt x="6716755" y="6499684"/>
                  <a:pt x="6610509" y="6494492"/>
                  <a:pt x="6323508" y="6529480"/>
                </a:cubicBezTo>
                <a:cubicBezTo>
                  <a:pt x="6036507" y="6564468"/>
                  <a:pt x="5944563" y="6527680"/>
                  <a:pt x="5751702" y="6529480"/>
                </a:cubicBezTo>
                <a:cubicBezTo>
                  <a:pt x="5558841" y="6531280"/>
                  <a:pt x="5321607" y="6502868"/>
                  <a:pt x="5078988" y="6529480"/>
                </a:cubicBezTo>
                <a:cubicBezTo>
                  <a:pt x="4836369" y="6556092"/>
                  <a:pt x="4689882" y="6532214"/>
                  <a:pt x="4406275" y="6529480"/>
                </a:cubicBezTo>
                <a:cubicBezTo>
                  <a:pt x="4122668" y="6526746"/>
                  <a:pt x="3938479" y="6516305"/>
                  <a:pt x="3531747" y="6529480"/>
                </a:cubicBezTo>
                <a:cubicBezTo>
                  <a:pt x="3125015" y="6542655"/>
                  <a:pt x="3293523" y="6530339"/>
                  <a:pt x="3161754" y="6529480"/>
                </a:cubicBezTo>
                <a:cubicBezTo>
                  <a:pt x="3029985" y="6528621"/>
                  <a:pt x="2673364" y="6516749"/>
                  <a:pt x="2489041" y="6529480"/>
                </a:cubicBezTo>
                <a:cubicBezTo>
                  <a:pt x="2304718" y="6542211"/>
                  <a:pt x="2092295" y="6507020"/>
                  <a:pt x="1816327" y="6529480"/>
                </a:cubicBezTo>
                <a:cubicBezTo>
                  <a:pt x="1540359" y="6551940"/>
                  <a:pt x="1300825" y="6542909"/>
                  <a:pt x="941799" y="6529480"/>
                </a:cubicBezTo>
                <a:cubicBezTo>
                  <a:pt x="582773" y="6516051"/>
                  <a:pt x="408873" y="6499664"/>
                  <a:pt x="0" y="6529480"/>
                </a:cubicBezTo>
                <a:cubicBezTo>
                  <a:pt x="-17586" y="6370521"/>
                  <a:pt x="19566" y="6188992"/>
                  <a:pt x="0" y="6072416"/>
                </a:cubicBezTo>
                <a:cubicBezTo>
                  <a:pt x="-19566" y="5955840"/>
                  <a:pt x="3523" y="5605475"/>
                  <a:pt x="0" y="5484763"/>
                </a:cubicBezTo>
                <a:cubicBezTo>
                  <a:pt x="-3523" y="5364051"/>
                  <a:pt x="-12089" y="5188399"/>
                  <a:pt x="0" y="4897110"/>
                </a:cubicBezTo>
                <a:cubicBezTo>
                  <a:pt x="12089" y="4605821"/>
                  <a:pt x="4389" y="4413663"/>
                  <a:pt x="0" y="4113572"/>
                </a:cubicBezTo>
                <a:cubicBezTo>
                  <a:pt x="-4389" y="3813481"/>
                  <a:pt x="-31662" y="3782629"/>
                  <a:pt x="0" y="3460624"/>
                </a:cubicBezTo>
                <a:cubicBezTo>
                  <a:pt x="31662" y="3138619"/>
                  <a:pt x="-23027" y="3073154"/>
                  <a:pt x="0" y="2938266"/>
                </a:cubicBezTo>
                <a:cubicBezTo>
                  <a:pt x="23027" y="2803378"/>
                  <a:pt x="14072" y="2589138"/>
                  <a:pt x="0" y="2415908"/>
                </a:cubicBezTo>
                <a:cubicBezTo>
                  <a:pt x="-14072" y="2242678"/>
                  <a:pt x="-397" y="2004427"/>
                  <a:pt x="0" y="1828254"/>
                </a:cubicBezTo>
                <a:cubicBezTo>
                  <a:pt x="397" y="1652081"/>
                  <a:pt x="-7693" y="1487007"/>
                  <a:pt x="0" y="1371191"/>
                </a:cubicBezTo>
                <a:cubicBezTo>
                  <a:pt x="7693" y="1255375"/>
                  <a:pt x="3746" y="1024175"/>
                  <a:pt x="0" y="718243"/>
                </a:cubicBezTo>
                <a:cubicBezTo>
                  <a:pt x="-3746" y="412311"/>
                  <a:pt x="-4918" y="322474"/>
                  <a:pt x="0" y="0"/>
                </a:cubicBezTo>
                <a:close/>
              </a:path>
              <a:path w="10090705" h="6529480" stroke="0" extrusionOk="0">
                <a:moveTo>
                  <a:pt x="0" y="0"/>
                </a:moveTo>
                <a:cubicBezTo>
                  <a:pt x="202359" y="14181"/>
                  <a:pt x="301864" y="-21167"/>
                  <a:pt x="470900" y="0"/>
                </a:cubicBezTo>
                <a:cubicBezTo>
                  <a:pt x="639936" y="21167"/>
                  <a:pt x="827263" y="2987"/>
                  <a:pt x="941799" y="0"/>
                </a:cubicBezTo>
                <a:cubicBezTo>
                  <a:pt x="1056335" y="-2987"/>
                  <a:pt x="1283311" y="-6211"/>
                  <a:pt x="1412699" y="0"/>
                </a:cubicBezTo>
                <a:cubicBezTo>
                  <a:pt x="1542087" y="6211"/>
                  <a:pt x="1978197" y="-30541"/>
                  <a:pt x="2287226" y="0"/>
                </a:cubicBezTo>
                <a:cubicBezTo>
                  <a:pt x="2596255" y="30541"/>
                  <a:pt x="2534130" y="6403"/>
                  <a:pt x="2758126" y="0"/>
                </a:cubicBezTo>
                <a:cubicBezTo>
                  <a:pt x="2982122" y="-6403"/>
                  <a:pt x="3027072" y="16634"/>
                  <a:pt x="3128119" y="0"/>
                </a:cubicBezTo>
                <a:cubicBezTo>
                  <a:pt x="3229166" y="-16634"/>
                  <a:pt x="3576798" y="14099"/>
                  <a:pt x="3699925" y="0"/>
                </a:cubicBezTo>
                <a:cubicBezTo>
                  <a:pt x="3823052" y="-14099"/>
                  <a:pt x="4245691" y="19746"/>
                  <a:pt x="4473546" y="0"/>
                </a:cubicBezTo>
                <a:cubicBezTo>
                  <a:pt x="4701401" y="-19746"/>
                  <a:pt x="5045986" y="22031"/>
                  <a:pt x="5247167" y="0"/>
                </a:cubicBezTo>
                <a:cubicBezTo>
                  <a:pt x="5448348" y="-22031"/>
                  <a:pt x="5445017" y="-7487"/>
                  <a:pt x="5617159" y="0"/>
                </a:cubicBezTo>
                <a:cubicBezTo>
                  <a:pt x="5789301" y="7487"/>
                  <a:pt x="5876539" y="5596"/>
                  <a:pt x="6088059" y="0"/>
                </a:cubicBezTo>
                <a:cubicBezTo>
                  <a:pt x="6299579" y="-5596"/>
                  <a:pt x="6322875" y="12647"/>
                  <a:pt x="6458051" y="0"/>
                </a:cubicBezTo>
                <a:cubicBezTo>
                  <a:pt x="6593227" y="-12647"/>
                  <a:pt x="6877746" y="7112"/>
                  <a:pt x="7029858" y="0"/>
                </a:cubicBezTo>
                <a:cubicBezTo>
                  <a:pt x="7181970" y="-7112"/>
                  <a:pt x="7461378" y="-4524"/>
                  <a:pt x="7601664" y="0"/>
                </a:cubicBezTo>
                <a:cubicBezTo>
                  <a:pt x="7741950" y="4524"/>
                  <a:pt x="8027750" y="23795"/>
                  <a:pt x="8173471" y="0"/>
                </a:cubicBezTo>
                <a:cubicBezTo>
                  <a:pt x="8319192" y="-23795"/>
                  <a:pt x="8512910" y="-29270"/>
                  <a:pt x="8846185" y="0"/>
                </a:cubicBezTo>
                <a:cubicBezTo>
                  <a:pt x="9179460" y="29270"/>
                  <a:pt x="9127127" y="-5046"/>
                  <a:pt x="9317084" y="0"/>
                </a:cubicBezTo>
                <a:cubicBezTo>
                  <a:pt x="9507041" y="5046"/>
                  <a:pt x="9756104" y="-4322"/>
                  <a:pt x="10090705" y="0"/>
                </a:cubicBezTo>
                <a:cubicBezTo>
                  <a:pt x="10060826" y="167867"/>
                  <a:pt x="10082397" y="559121"/>
                  <a:pt x="10090705" y="783538"/>
                </a:cubicBezTo>
                <a:cubicBezTo>
                  <a:pt x="10099013" y="1007955"/>
                  <a:pt x="10124403" y="1268123"/>
                  <a:pt x="10090705" y="1501780"/>
                </a:cubicBezTo>
                <a:cubicBezTo>
                  <a:pt x="10057007" y="1735437"/>
                  <a:pt x="10071913" y="2068012"/>
                  <a:pt x="10090705" y="2285318"/>
                </a:cubicBezTo>
                <a:cubicBezTo>
                  <a:pt x="10109497" y="2502624"/>
                  <a:pt x="10064502" y="2613661"/>
                  <a:pt x="10090705" y="2872971"/>
                </a:cubicBezTo>
                <a:cubicBezTo>
                  <a:pt x="10116908" y="3132281"/>
                  <a:pt x="10103789" y="3492091"/>
                  <a:pt x="10090705" y="3656509"/>
                </a:cubicBezTo>
                <a:cubicBezTo>
                  <a:pt x="10077621" y="3820927"/>
                  <a:pt x="10111776" y="4027428"/>
                  <a:pt x="10090705" y="4309457"/>
                </a:cubicBezTo>
                <a:cubicBezTo>
                  <a:pt x="10069634" y="4591486"/>
                  <a:pt x="10118812" y="4683456"/>
                  <a:pt x="10090705" y="4962405"/>
                </a:cubicBezTo>
                <a:cubicBezTo>
                  <a:pt x="10062598" y="5241354"/>
                  <a:pt x="10081092" y="5357978"/>
                  <a:pt x="10090705" y="5550058"/>
                </a:cubicBezTo>
                <a:cubicBezTo>
                  <a:pt x="10100318" y="5742138"/>
                  <a:pt x="10097924" y="6174634"/>
                  <a:pt x="10090705" y="6529480"/>
                </a:cubicBezTo>
                <a:cubicBezTo>
                  <a:pt x="9793871" y="6530844"/>
                  <a:pt x="9543031" y="6493780"/>
                  <a:pt x="9317084" y="6529480"/>
                </a:cubicBezTo>
                <a:cubicBezTo>
                  <a:pt x="9091137" y="6565180"/>
                  <a:pt x="8945503" y="6549403"/>
                  <a:pt x="8846185" y="6529480"/>
                </a:cubicBezTo>
                <a:cubicBezTo>
                  <a:pt x="8746867" y="6509557"/>
                  <a:pt x="8334600" y="6547971"/>
                  <a:pt x="8173471" y="6529480"/>
                </a:cubicBezTo>
                <a:cubicBezTo>
                  <a:pt x="8012342" y="6510989"/>
                  <a:pt x="7822338" y="6519119"/>
                  <a:pt x="7500757" y="6529480"/>
                </a:cubicBezTo>
                <a:cubicBezTo>
                  <a:pt x="7179176" y="6539841"/>
                  <a:pt x="7069546" y="6520545"/>
                  <a:pt x="6727137" y="6529480"/>
                </a:cubicBezTo>
                <a:cubicBezTo>
                  <a:pt x="6384728" y="6538415"/>
                  <a:pt x="6209950" y="6528365"/>
                  <a:pt x="6054423" y="6529480"/>
                </a:cubicBezTo>
                <a:cubicBezTo>
                  <a:pt x="5898896" y="6530595"/>
                  <a:pt x="5646887" y="6500800"/>
                  <a:pt x="5381709" y="6529480"/>
                </a:cubicBezTo>
                <a:cubicBezTo>
                  <a:pt x="5116531" y="6558160"/>
                  <a:pt x="4812734" y="6507719"/>
                  <a:pt x="4507182" y="6529480"/>
                </a:cubicBezTo>
                <a:cubicBezTo>
                  <a:pt x="4201630" y="6551241"/>
                  <a:pt x="4165295" y="6541334"/>
                  <a:pt x="3834468" y="6529480"/>
                </a:cubicBezTo>
                <a:cubicBezTo>
                  <a:pt x="3503641" y="6517626"/>
                  <a:pt x="3383100" y="6504748"/>
                  <a:pt x="2959940" y="6529480"/>
                </a:cubicBezTo>
                <a:cubicBezTo>
                  <a:pt x="2536780" y="6554212"/>
                  <a:pt x="2362716" y="6534781"/>
                  <a:pt x="2186319" y="6529480"/>
                </a:cubicBezTo>
                <a:cubicBezTo>
                  <a:pt x="2009922" y="6524179"/>
                  <a:pt x="1714824" y="6494298"/>
                  <a:pt x="1311792" y="6529480"/>
                </a:cubicBezTo>
                <a:cubicBezTo>
                  <a:pt x="908760" y="6564662"/>
                  <a:pt x="980629" y="6526897"/>
                  <a:pt x="739985" y="6529480"/>
                </a:cubicBezTo>
                <a:cubicBezTo>
                  <a:pt x="499341" y="6532063"/>
                  <a:pt x="181522" y="6494141"/>
                  <a:pt x="0" y="6529480"/>
                </a:cubicBezTo>
                <a:cubicBezTo>
                  <a:pt x="2172" y="6382266"/>
                  <a:pt x="11917" y="6059779"/>
                  <a:pt x="0" y="5941827"/>
                </a:cubicBezTo>
                <a:cubicBezTo>
                  <a:pt x="-11917" y="5823875"/>
                  <a:pt x="5841" y="5600264"/>
                  <a:pt x="0" y="5288879"/>
                </a:cubicBezTo>
                <a:cubicBezTo>
                  <a:pt x="-5841" y="4977494"/>
                  <a:pt x="39068" y="4797272"/>
                  <a:pt x="0" y="4505341"/>
                </a:cubicBezTo>
                <a:cubicBezTo>
                  <a:pt x="-39068" y="4213410"/>
                  <a:pt x="672" y="4211033"/>
                  <a:pt x="0" y="4048278"/>
                </a:cubicBezTo>
                <a:cubicBezTo>
                  <a:pt x="-672" y="3885523"/>
                  <a:pt x="602" y="3637334"/>
                  <a:pt x="0" y="3395330"/>
                </a:cubicBezTo>
                <a:cubicBezTo>
                  <a:pt x="-602" y="3153326"/>
                  <a:pt x="-10662" y="3073601"/>
                  <a:pt x="0" y="2938266"/>
                </a:cubicBezTo>
                <a:cubicBezTo>
                  <a:pt x="10662" y="2802931"/>
                  <a:pt x="15411" y="2658096"/>
                  <a:pt x="0" y="2481202"/>
                </a:cubicBezTo>
                <a:cubicBezTo>
                  <a:pt x="-15411" y="2304308"/>
                  <a:pt x="-17021" y="2197714"/>
                  <a:pt x="0" y="2024139"/>
                </a:cubicBezTo>
                <a:cubicBezTo>
                  <a:pt x="17021" y="1850564"/>
                  <a:pt x="929" y="1721336"/>
                  <a:pt x="0" y="1501780"/>
                </a:cubicBezTo>
                <a:cubicBezTo>
                  <a:pt x="-929" y="1282224"/>
                  <a:pt x="-10449" y="941458"/>
                  <a:pt x="0" y="783538"/>
                </a:cubicBezTo>
                <a:cubicBezTo>
                  <a:pt x="10449" y="625618"/>
                  <a:pt x="-37652" y="24712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689152916">
                  <a:prstGeom prst="rect">
                    <a:avLst/>
                  </a:prstGeom>
                  <ask:type>
                    <ask:lineSketchFreehand/>
                  </ask:type>
                </ask:lineSketchStyleProps>
              </a:ext>
            </a:extLst>
          </a:ln>
        </p:spPr>
        <p:txBody>
          <a:bodyPr wrap="square">
            <a:spAutoFit/>
          </a:bodyPr>
          <a:lstStyle/>
          <a:p>
            <a:pPr algn="just">
              <a:lnSpc>
                <a:spcPct val="110000"/>
              </a:lnSpc>
              <a:spcAft>
                <a:spcPts val="300"/>
              </a:spcAft>
            </a:pPr>
            <a:r>
              <a:rPr lang="de-DE" b="1" i="1" dirty="0">
                <a:latin typeface="Calibri" panose="020F0502020204030204" pitchFamily="34" charset="0"/>
                <a:ea typeface="Calibri" panose="020F0502020204030204" pitchFamily="34" charset="0"/>
                <a:cs typeface="Times New Roman" panose="02020603050405020304" pitchFamily="18" charset="0"/>
              </a:rPr>
              <a:t>…</a:t>
            </a:r>
            <a:endParaRPr lang="de-DE" i="1" dirty="0">
              <a:latin typeface="Calibri" panose="020F0502020204030204" pitchFamily="34" charset="0"/>
              <a:ea typeface="Calibri" panose="020F0502020204030204" pitchFamily="34" charset="0"/>
              <a:cs typeface="Times New Roman" panose="02020603050405020304" pitchFamily="18" charset="0"/>
            </a:endParaRPr>
          </a:p>
          <a:p>
            <a:r>
              <a:rPr lang="de-DE" i="1" dirty="0"/>
              <a:t>Das ist ein wirklich schwerer Schlag für mich gewesen, damals im Theater, und ich habe seither vieles in meinem Leben auf den Kopf gestellt. Ich habe meinen Lebensstil komplett verändert. All die kostspieligen Annehmlichkeiten, die ich früher alle gehabt hatte und die ich so geliebt hatte, ich habe auf sie verzichtet, seit das im Theater vorgefallen ist. Ich habe das Spielen aufgegeben. Viele meiner Günstlinge auf Schloss Le Petit </a:t>
            </a:r>
            <a:r>
              <a:rPr lang="de-DE" i="1" dirty="0" err="1"/>
              <a:t>Trianon</a:t>
            </a:r>
            <a:r>
              <a:rPr lang="de-DE" i="1" dirty="0"/>
              <a:t> habe ich entlassen und ich bin auch so gut wie auf keinen Bällen mehr gewesen, gehe seit der Zeit nicht mehr ins Theater und gebe auch keine Empfänge mehr. Ich habe mich sehr in den Kreis meiner Familie zurückgezogen, beschäftige mich jetzt viel mit meinen Kindern. Ich habe einfach versucht ein neues, stilleres Leben zu führen. In letzter Zeit habe ich aber oft den Eindruck, dass diese meine Umkehr viel zu spät war.</a:t>
            </a:r>
          </a:p>
          <a:p>
            <a:r>
              <a:rPr lang="de-DE" i="1" dirty="0"/>
              <a:t>Das Leben kann so grausam sein! Von meinen vier Kindern sind zwei bereits verstorben, aber Marie Thérèse, meine Tochter und Louis Joseph, mein kleiner Sohn und Thronfolger leben und erfreuen sich Gott sei Dank bester Gesundheit.</a:t>
            </a:r>
          </a:p>
          <a:p>
            <a:r>
              <a:rPr lang="de-DE" i="1" dirty="0"/>
              <a:t>Gestern sind diese vielen Menschen, bewaffnet mit Kanonen, Gewehren und andere Waffen von Paris hierher zu uns nach Versailles gezogen. Sie haben die ganze Nacht vor unserem Schloss zugebracht. Die Nacht soll dennoch relativ friedlich verlaufen sein. Und es sollen vor allem Frauen sein, die uns hier belagern, obwohl ich auch gehört habe, dass an die 1500 Nationalgardisten mit ihrem Anführer, General de La Fayette, sich zu ihnen gesellt haben sollen. La Fayette, dieser Freiheitsheld, der in Amerika für die Aufständischen dort und somit für die Demokratie und gegen unseren Erzfeind Großbritannien gekämpft hat. Gott sei Dank haben wir die Schweizer Garde, die unser Schloss bewacht und die zusätzlichen Wachregimente, die nun den Vorhof absichern. </a:t>
            </a:r>
          </a:p>
          <a:p>
            <a:r>
              <a:rPr lang="de-DE" i="1" dirty="0"/>
              <a:t>Um Gottes Willen! Was war das eben? Sind die Aufständischen nun etwa doch in unser Schloss eingedrungen? Ich höre Schreie, Tumult. Was mache ich jetzt bloß?</a:t>
            </a:r>
            <a:endParaRPr lang="de-DE" dirty="0"/>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426079" y="5066171"/>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7" name="TextBox 6">
            <a:extLst>
              <a:ext uri="{FF2B5EF4-FFF2-40B4-BE49-F238E27FC236}">
                <a16:creationId xmlns:a16="http://schemas.microsoft.com/office/drawing/2014/main" id="{05EEBCD6-A48C-4A5F-87F0-D61331D5EEFF}"/>
              </a:ext>
            </a:extLst>
          </p:cNvPr>
          <p:cNvSpPr txBox="1"/>
          <p:nvPr/>
        </p:nvSpPr>
        <p:spPr>
          <a:xfrm>
            <a:off x="24218" y="-53757"/>
            <a:ext cx="11177818" cy="7017306"/>
          </a:xfrm>
          <a:custGeom>
            <a:avLst/>
            <a:gdLst>
              <a:gd name="connsiteX0" fmla="*/ 0 w 11177818"/>
              <a:gd name="connsiteY0" fmla="*/ 0 h 7017306"/>
              <a:gd name="connsiteX1" fmla="*/ 363279 w 11177818"/>
              <a:gd name="connsiteY1" fmla="*/ 0 h 7017306"/>
              <a:gd name="connsiteX2" fmla="*/ 1173671 w 11177818"/>
              <a:gd name="connsiteY2" fmla="*/ 0 h 7017306"/>
              <a:gd name="connsiteX3" fmla="*/ 1872285 w 11177818"/>
              <a:gd name="connsiteY3" fmla="*/ 0 h 7017306"/>
              <a:gd name="connsiteX4" fmla="*/ 2682676 w 11177818"/>
              <a:gd name="connsiteY4" fmla="*/ 0 h 7017306"/>
              <a:gd name="connsiteX5" fmla="*/ 3604846 w 11177818"/>
              <a:gd name="connsiteY5" fmla="*/ 0 h 7017306"/>
              <a:gd name="connsiteX6" fmla="*/ 4527016 w 11177818"/>
              <a:gd name="connsiteY6" fmla="*/ 0 h 7017306"/>
              <a:gd name="connsiteX7" fmla="*/ 5002074 w 11177818"/>
              <a:gd name="connsiteY7" fmla="*/ 0 h 7017306"/>
              <a:gd name="connsiteX8" fmla="*/ 5588909 w 11177818"/>
              <a:gd name="connsiteY8" fmla="*/ 0 h 7017306"/>
              <a:gd name="connsiteX9" fmla="*/ 6399301 w 11177818"/>
              <a:gd name="connsiteY9" fmla="*/ 0 h 7017306"/>
              <a:gd name="connsiteX10" fmla="*/ 6762580 w 11177818"/>
              <a:gd name="connsiteY10" fmla="*/ 0 h 7017306"/>
              <a:gd name="connsiteX11" fmla="*/ 7237637 w 11177818"/>
              <a:gd name="connsiteY11" fmla="*/ 0 h 7017306"/>
              <a:gd name="connsiteX12" fmla="*/ 8048029 w 11177818"/>
              <a:gd name="connsiteY12" fmla="*/ 0 h 7017306"/>
              <a:gd name="connsiteX13" fmla="*/ 8634864 w 11177818"/>
              <a:gd name="connsiteY13" fmla="*/ 0 h 7017306"/>
              <a:gd name="connsiteX14" fmla="*/ 9221700 w 11177818"/>
              <a:gd name="connsiteY14" fmla="*/ 0 h 7017306"/>
              <a:gd name="connsiteX15" fmla="*/ 10143870 w 11177818"/>
              <a:gd name="connsiteY15" fmla="*/ 0 h 7017306"/>
              <a:gd name="connsiteX16" fmla="*/ 11177818 w 11177818"/>
              <a:gd name="connsiteY16" fmla="*/ 0 h 7017306"/>
              <a:gd name="connsiteX17" fmla="*/ 11177818 w 11177818"/>
              <a:gd name="connsiteY17" fmla="*/ 708110 h 7017306"/>
              <a:gd name="connsiteX18" fmla="*/ 11177818 w 11177818"/>
              <a:gd name="connsiteY18" fmla="*/ 1205701 h 7017306"/>
              <a:gd name="connsiteX19" fmla="*/ 11177818 w 11177818"/>
              <a:gd name="connsiteY19" fmla="*/ 1633118 h 7017306"/>
              <a:gd name="connsiteX20" fmla="*/ 11177818 w 11177818"/>
              <a:gd name="connsiteY20" fmla="*/ 2060536 h 7017306"/>
              <a:gd name="connsiteX21" fmla="*/ 11177818 w 11177818"/>
              <a:gd name="connsiteY21" fmla="*/ 2698473 h 7017306"/>
              <a:gd name="connsiteX22" fmla="*/ 11177818 w 11177818"/>
              <a:gd name="connsiteY22" fmla="*/ 3196064 h 7017306"/>
              <a:gd name="connsiteX23" fmla="*/ 11177818 w 11177818"/>
              <a:gd name="connsiteY23" fmla="*/ 3693655 h 7017306"/>
              <a:gd name="connsiteX24" fmla="*/ 11177818 w 11177818"/>
              <a:gd name="connsiteY24" fmla="*/ 4191245 h 7017306"/>
              <a:gd name="connsiteX25" fmla="*/ 11177818 w 11177818"/>
              <a:gd name="connsiteY25" fmla="*/ 4759009 h 7017306"/>
              <a:gd name="connsiteX26" fmla="*/ 11177818 w 11177818"/>
              <a:gd name="connsiteY26" fmla="*/ 5467119 h 7017306"/>
              <a:gd name="connsiteX27" fmla="*/ 11177818 w 11177818"/>
              <a:gd name="connsiteY27" fmla="*/ 5894537 h 7017306"/>
              <a:gd name="connsiteX28" fmla="*/ 11177818 w 11177818"/>
              <a:gd name="connsiteY28" fmla="*/ 6321955 h 7017306"/>
              <a:gd name="connsiteX29" fmla="*/ 11177818 w 11177818"/>
              <a:gd name="connsiteY29" fmla="*/ 7017306 h 7017306"/>
              <a:gd name="connsiteX30" fmla="*/ 10814539 w 11177818"/>
              <a:gd name="connsiteY30" fmla="*/ 7017306 h 7017306"/>
              <a:gd name="connsiteX31" fmla="*/ 10227703 w 11177818"/>
              <a:gd name="connsiteY31" fmla="*/ 7017306 h 7017306"/>
              <a:gd name="connsiteX32" fmla="*/ 9417312 w 11177818"/>
              <a:gd name="connsiteY32" fmla="*/ 7017306 h 7017306"/>
              <a:gd name="connsiteX33" fmla="*/ 8718698 w 11177818"/>
              <a:gd name="connsiteY33" fmla="*/ 7017306 h 7017306"/>
              <a:gd name="connsiteX34" fmla="*/ 8131863 w 11177818"/>
              <a:gd name="connsiteY34" fmla="*/ 7017306 h 7017306"/>
              <a:gd name="connsiteX35" fmla="*/ 7656805 w 11177818"/>
              <a:gd name="connsiteY35" fmla="*/ 7017306 h 7017306"/>
              <a:gd name="connsiteX36" fmla="*/ 6734635 w 11177818"/>
              <a:gd name="connsiteY36" fmla="*/ 7017306 h 7017306"/>
              <a:gd name="connsiteX37" fmla="*/ 5924244 w 11177818"/>
              <a:gd name="connsiteY37" fmla="*/ 7017306 h 7017306"/>
              <a:gd name="connsiteX38" fmla="*/ 5113852 w 11177818"/>
              <a:gd name="connsiteY38" fmla="*/ 7017306 h 7017306"/>
              <a:gd name="connsiteX39" fmla="*/ 4303460 w 11177818"/>
              <a:gd name="connsiteY39" fmla="*/ 7017306 h 7017306"/>
              <a:gd name="connsiteX40" fmla="*/ 3828403 w 11177818"/>
              <a:gd name="connsiteY40" fmla="*/ 7017306 h 7017306"/>
              <a:gd name="connsiteX41" fmla="*/ 3465124 w 11177818"/>
              <a:gd name="connsiteY41" fmla="*/ 7017306 h 7017306"/>
              <a:gd name="connsiteX42" fmla="*/ 2766510 w 11177818"/>
              <a:gd name="connsiteY42" fmla="*/ 7017306 h 7017306"/>
              <a:gd name="connsiteX43" fmla="*/ 2067896 w 11177818"/>
              <a:gd name="connsiteY43" fmla="*/ 7017306 h 7017306"/>
              <a:gd name="connsiteX44" fmla="*/ 1145726 w 11177818"/>
              <a:gd name="connsiteY44" fmla="*/ 7017306 h 7017306"/>
              <a:gd name="connsiteX45" fmla="*/ 0 w 11177818"/>
              <a:gd name="connsiteY45" fmla="*/ 7017306 h 7017306"/>
              <a:gd name="connsiteX46" fmla="*/ 0 w 11177818"/>
              <a:gd name="connsiteY46" fmla="*/ 6519715 h 7017306"/>
              <a:gd name="connsiteX47" fmla="*/ 0 w 11177818"/>
              <a:gd name="connsiteY47" fmla="*/ 5951951 h 7017306"/>
              <a:gd name="connsiteX48" fmla="*/ 0 w 11177818"/>
              <a:gd name="connsiteY48" fmla="*/ 5384188 h 7017306"/>
              <a:gd name="connsiteX49" fmla="*/ 0 w 11177818"/>
              <a:gd name="connsiteY49" fmla="*/ 4676078 h 7017306"/>
              <a:gd name="connsiteX50" fmla="*/ 0 w 11177818"/>
              <a:gd name="connsiteY50" fmla="*/ 4178487 h 7017306"/>
              <a:gd name="connsiteX51" fmla="*/ 0 w 11177818"/>
              <a:gd name="connsiteY51" fmla="*/ 3400204 h 7017306"/>
              <a:gd name="connsiteX52" fmla="*/ 0 w 11177818"/>
              <a:gd name="connsiteY52" fmla="*/ 2972786 h 7017306"/>
              <a:gd name="connsiteX53" fmla="*/ 0 w 11177818"/>
              <a:gd name="connsiteY53" fmla="*/ 2475195 h 7017306"/>
              <a:gd name="connsiteX54" fmla="*/ 0 w 11177818"/>
              <a:gd name="connsiteY54" fmla="*/ 1696912 h 7017306"/>
              <a:gd name="connsiteX55" fmla="*/ 0 w 11177818"/>
              <a:gd name="connsiteY55" fmla="*/ 1058975 h 7017306"/>
              <a:gd name="connsiteX56" fmla="*/ 0 w 11177818"/>
              <a:gd name="connsiteY56" fmla="*/ 561384 h 7017306"/>
              <a:gd name="connsiteX57" fmla="*/ 0 w 11177818"/>
              <a:gd name="connsiteY57" fmla="*/ 0 h 701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177818" h="7017306" fill="none" extrusionOk="0">
                <a:moveTo>
                  <a:pt x="0" y="0"/>
                </a:moveTo>
                <a:cubicBezTo>
                  <a:pt x="138068" y="-5630"/>
                  <a:pt x="274326" y="-6821"/>
                  <a:pt x="363279" y="0"/>
                </a:cubicBezTo>
                <a:cubicBezTo>
                  <a:pt x="452232" y="6821"/>
                  <a:pt x="780524" y="889"/>
                  <a:pt x="1173671" y="0"/>
                </a:cubicBezTo>
                <a:cubicBezTo>
                  <a:pt x="1566818" y="-889"/>
                  <a:pt x="1635742" y="-4983"/>
                  <a:pt x="1872285" y="0"/>
                </a:cubicBezTo>
                <a:cubicBezTo>
                  <a:pt x="2108828" y="4983"/>
                  <a:pt x="2458073" y="2110"/>
                  <a:pt x="2682676" y="0"/>
                </a:cubicBezTo>
                <a:cubicBezTo>
                  <a:pt x="2907279" y="-2110"/>
                  <a:pt x="3177956" y="32231"/>
                  <a:pt x="3604846" y="0"/>
                </a:cubicBezTo>
                <a:cubicBezTo>
                  <a:pt x="4031736" y="-32231"/>
                  <a:pt x="4235271" y="18255"/>
                  <a:pt x="4527016" y="0"/>
                </a:cubicBezTo>
                <a:cubicBezTo>
                  <a:pt x="4818761" y="-18255"/>
                  <a:pt x="4836906" y="23395"/>
                  <a:pt x="5002074" y="0"/>
                </a:cubicBezTo>
                <a:cubicBezTo>
                  <a:pt x="5167242" y="-23395"/>
                  <a:pt x="5400420" y="19039"/>
                  <a:pt x="5588909" y="0"/>
                </a:cubicBezTo>
                <a:cubicBezTo>
                  <a:pt x="5777398" y="-19039"/>
                  <a:pt x="6222331" y="-34177"/>
                  <a:pt x="6399301" y="0"/>
                </a:cubicBezTo>
                <a:cubicBezTo>
                  <a:pt x="6576271" y="34177"/>
                  <a:pt x="6677812" y="10884"/>
                  <a:pt x="6762580" y="0"/>
                </a:cubicBezTo>
                <a:cubicBezTo>
                  <a:pt x="6847348" y="-10884"/>
                  <a:pt x="7037886" y="8594"/>
                  <a:pt x="7237637" y="0"/>
                </a:cubicBezTo>
                <a:cubicBezTo>
                  <a:pt x="7437388" y="-8594"/>
                  <a:pt x="7852197" y="28668"/>
                  <a:pt x="8048029" y="0"/>
                </a:cubicBezTo>
                <a:cubicBezTo>
                  <a:pt x="8243861" y="-28668"/>
                  <a:pt x="8482614" y="-9712"/>
                  <a:pt x="8634864" y="0"/>
                </a:cubicBezTo>
                <a:cubicBezTo>
                  <a:pt x="8787115" y="9712"/>
                  <a:pt x="8932482" y="18904"/>
                  <a:pt x="9221700" y="0"/>
                </a:cubicBezTo>
                <a:cubicBezTo>
                  <a:pt x="9510918" y="-18904"/>
                  <a:pt x="9956997" y="3980"/>
                  <a:pt x="10143870" y="0"/>
                </a:cubicBezTo>
                <a:cubicBezTo>
                  <a:pt x="10330743" y="-3980"/>
                  <a:pt x="10862800" y="-5642"/>
                  <a:pt x="11177818" y="0"/>
                </a:cubicBezTo>
                <a:cubicBezTo>
                  <a:pt x="11144510" y="151074"/>
                  <a:pt x="11163976" y="515332"/>
                  <a:pt x="11177818" y="708110"/>
                </a:cubicBezTo>
                <a:cubicBezTo>
                  <a:pt x="11191661" y="900888"/>
                  <a:pt x="11189106" y="1070189"/>
                  <a:pt x="11177818" y="1205701"/>
                </a:cubicBezTo>
                <a:cubicBezTo>
                  <a:pt x="11166530" y="1341213"/>
                  <a:pt x="11183766" y="1422867"/>
                  <a:pt x="11177818" y="1633118"/>
                </a:cubicBezTo>
                <a:cubicBezTo>
                  <a:pt x="11171870" y="1843369"/>
                  <a:pt x="11167093" y="1932525"/>
                  <a:pt x="11177818" y="2060536"/>
                </a:cubicBezTo>
                <a:cubicBezTo>
                  <a:pt x="11188543" y="2188547"/>
                  <a:pt x="11153534" y="2567387"/>
                  <a:pt x="11177818" y="2698473"/>
                </a:cubicBezTo>
                <a:cubicBezTo>
                  <a:pt x="11202102" y="2829559"/>
                  <a:pt x="11184200" y="3039024"/>
                  <a:pt x="11177818" y="3196064"/>
                </a:cubicBezTo>
                <a:cubicBezTo>
                  <a:pt x="11171436" y="3353104"/>
                  <a:pt x="11158391" y="3513818"/>
                  <a:pt x="11177818" y="3693655"/>
                </a:cubicBezTo>
                <a:cubicBezTo>
                  <a:pt x="11197245" y="3873492"/>
                  <a:pt x="11155906" y="3999985"/>
                  <a:pt x="11177818" y="4191245"/>
                </a:cubicBezTo>
                <a:cubicBezTo>
                  <a:pt x="11199731" y="4382505"/>
                  <a:pt x="11157673" y="4609872"/>
                  <a:pt x="11177818" y="4759009"/>
                </a:cubicBezTo>
                <a:cubicBezTo>
                  <a:pt x="11197963" y="4908146"/>
                  <a:pt x="11193361" y="5267855"/>
                  <a:pt x="11177818" y="5467119"/>
                </a:cubicBezTo>
                <a:cubicBezTo>
                  <a:pt x="11162276" y="5666383"/>
                  <a:pt x="11173030" y="5789679"/>
                  <a:pt x="11177818" y="5894537"/>
                </a:cubicBezTo>
                <a:cubicBezTo>
                  <a:pt x="11182606" y="5999395"/>
                  <a:pt x="11189786" y="6212431"/>
                  <a:pt x="11177818" y="6321955"/>
                </a:cubicBezTo>
                <a:cubicBezTo>
                  <a:pt x="11165850" y="6431479"/>
                  <a:pt x="11175618" y="6798126"/>
                  <a:pt x="11177818" y="7017306"/>
                </a:cubicBezTo>
                <a:cubicBezTo>
                  <a:pt x="11088232" y="7031170"/>
                  <a:pt x="10892400" y="7005683"/>
                  <a:pt x="10814539" y="7017306"/>
                </a:cubicBezTo>
                <a:cubicBezTo>
                  <a:pt x="10736678" y="7028929"/>
                  <a:pt x="10474193" y="6999474"/>
                  <a:pt x="10227703" y="7017306"/>
                </a:cubicBezTo>
                <a:cubicBezTo>
                  <a:pt x="9981213" y="7035138"/>
                  <a:pt x="9720774" y="6990353"/>
                  <a:pt x="9417312" y="7017306"/>
                </a:cubicBezTo>
                <a:cubicBezTo>
                  <a:pt x="9113850" y="7044259"/>
                  <a:pt x="9061111" y="7045853"/>
                  <a:pt x="8718698" y="7017306"/>
                </a:cubicBezTo>
                <a:cubicBezTo>
                  <a:pt x="8376285" y="6988759"/>
                  <a:pt x="8296628" y="7036634"/>
                  <a:pt x="8131863" y="7017306"/>
                </a:cubicBezTo>
                <a:cubicBezTo>
                  <a:pt x="7967099" y="6997978"/>
                  <a:pt x="7879232" y="7037755"/>
                  <a:pt x="7656805" y="7017306"/>
                </a:cubicBezTo>
                <a:cubicBezTo>
                  <a:pt x="7434378" y="6996857"/>
                  <a:pt x="6968107" y="7016170"/>
                  <a:pt x="6734635" y="7017306"/>
                </a:cubicBezTo>
                <a:cubicBezTo>
                  <a:pt x="6501163" y="7018443"/>
                  <a:pt x="6123884" y="7050714"/>
                  <a:pt x="5924244" y="7017306"/>
                </a:cubicBezTo>
                <a:cubicBezTo>
                  <a:pt x="5724604" y="6983898"/>
                  <a:pt x="5515647" y="6978311"/>
                  <a:pt x="5113852" y="7017306"/>
                </a:cubicBezTo>
                <a:cubicBezTo>
                  <a:pt x="4712057" y="7056301"/>
                  <a:pt x="4481764" y="7040242"/>
                  <a:pt x="4303460" y="7017306"/>
                </a:cubicBezTo>
                <a:cubicBezTo>
                  <a:pt x="4125156" y="6994370"/>
                  <a:pt x="4024267" y="6994465"/>
                  <a:pt x="3828403" y="7017306"/>
                </a:cubicBezTo>
                <a:cubicBezTo>
                  <a:pt x="3632539" y="7040147"/>
                  <a:pt x="3629683" y="7008140"/>
                  <a:pt x="3465124" y="7017306"/>
                </a:cubicBezTo>
                <a:cubicBezTo>
                  <a:pt x="3300565" y="7026472"/>
                  <a:pt x="2956368" y="7041841"/>
                  <a:pt x="2766510" y="7017306"/>
                </a:cubicBezTo>
                <a:cubicBezTo>
                  <a:pt x="2576652" y="6992771"/>
                  <a:pt x="2214252" y="6999536"/>
                  <a:pt x="2067896" y="7017306"/>
                </a:cubicBezTo>
                <a:cubicBezTo>
                  <a:pt x="1921540" y="7035076"/>
                  <a:pt x="1599274" y="7011587"/>
                  <a:pt x="1145726" y="7017306"/>
                </a:cubicBezTo>
                <a:cubicBezTo>
                  <a:pt x="692178" y="7023026"/>
                  <a:pt x="571322" y="7034002"/>
                  <a:pt x="0" y="7017306"/>
                </a:cubicBezTo>
                <a:cubicBezTo>
                  <a:pt x="2595" y="6909655"/>
                  <a:pt x="-21864" y="6687068"/>
                  <a:pt x="0" y="6519715"/>
                </a:cubicBezTo>
                <a:cubicBezTo>
                  <a:pt x="21864" y="6352362"/>
                  <a:pt x="26797" y="6123031"/>
                  <a:pt x="0" y="5951951"/>
                </a:cubicBezTo>
                <a:cubicBezTo>
                  <a:pt x="-26797" y="5780871"/>
                  <a:pt x="1428" y="5623385"/>
                  <a:pt x="0" y="5384188"/>
                </a:cubicBezTo>
                <a:cubicBezTo>
                  <a:pt x="-1428" y="5144991"/>
                  <a:pt x="22013" y="4928068"/>
                  <a:pt x="0" y="4676078"/>
                </a:cubicBezTo>
                <a:cubicBezTo>
                  <a:pt x="-22013" y="4424088"/>
                  <a:pt x="-3754" y="4380770"/>
                  <a:pt x="0" y="4178487"/>
                </a:cubicBezTo>
                <a:cubicBezTo>
                  <a:pt x="3754" y="3976204"/>
                  <a:pt x="-18543" y="3772601"/>
                  <a:pt x="0" y="3400204"/>
                </a:cubicBezTo>
                <a:cubicBezTo>
                  <a:pt x="18543" y="3027807"/>
                  <a:pt x="-4446" y="3174515"/>
                  <a:pt x="0" y="2972786"/>
                </a:cubicBezTo>
                <a:cubicBezTo>
                  <a:pt x="4446" y="2771057"/>
                  <a:pt x="24221" y="2575230"/>
                  <a:pt x="0" y="2475195"/>
                </a:cubicBezTo>
                <a:cubicBezTo>
                  <a:pt x="-24221" y="2375160"/>
                  <a:pt x="-111" y="2027271"/>
                  <a:pt x="0" y="1696912"/>
                </a:cubicBezTo>
                <a:cubicBezTo>
                  <a:pt x="111" y="1366553"/>
                  <a:pt x="12537" y="1284226"/>
                  <a:pt x="0" y="1058975"/>
                </a:cubicBezTo>
                <a:cubicBezTo>
                  <a:pt x="-12537" y="833724"/>
                  <a:pt x="19891" y="698099"/>
                  <a:pt x="0" y="561384"/>
                </a:cubicBezTo>
                <a:cubicBezTo>
                  <a:pt x="-19891" y="424669"/>
                  <a:pt x="5222" y="191102"/>
                  <a:pt x="0" y="0"/>
                </a:cubicBezTo>
                <a:close/>
              </a:path>
              <a:path w="11177818" h="7017306" stroke="0" extrusionOk="0">
                <a:moveTo>
                  <a:pt x="0" y="0"/>
                </a:moveTo>
                <a:cubicBezTo>
                  <a:pt x="270155" y="-20032"/>
                  <a:pt x="559144" y="-22908"/>
                  <a:pt x="810392" y="0"/>
                </a:cubicBezTo>
                <a:cubicBezTo>
                  <a:pt x="1061640" y="22908"/>
                  <a:pt x="1105582" y="2842"/>
                  <a:pt x="1285449" y="0"/>
                </a:cubicBezTo>
                <a:cubicBezTo>
                  <a:pt x="1465316" y="-2842"/>
                  <a:pt x="1650886" y="-12556"/>
                  <a:pt x="1760506" y="0"/>
                </a:cubicBezTo>
                <a:cubicBezTo>
                  <a:pt x="1870126" y="12556"/>
                  <a:pt x="2066902" y="5391"/>
                  <a:pt x="2235564" y="0"/>
                </a:cubicBezTo>
                <a:cubicBezTo>
                  <a:pt x="2404226" y="-5391"/>
                  <a:pt x="2834264" y="-22555"/>
                  <a:pt x="3045955" y="0"/>
                </a:cubicBezTo>
                <a:cubicBezTo>
                  <a:pt x="3257646" y="22555"/>
                  <a:pt x="3236867" y="17019"/>
                  <a:pt x="3409234" y="0"/>
                </a:cubicBezTo>
                <a:cubicBezTo>
                  <a:pt x="3581601" y="-17019"/>
                  <a:pt x="3781240" y="28949"/>
                  <a:pt x="3996070" y="0"/>
                </a:cubicBezTo>
                <a:cubicBezTo>
                  <a:pt x="4210900" y="-28949"/>
                  <a:pt x="4421276" y="-16131"/>
                  <a:pt x="4582905" y="0"/>
                </a:cubicBezTo>
                <a:cubicBezTo>
                  <a:pt x="4744534" y="16131"/>
                  <a:pt x="4913582" y="-16315"/>
                  <a:pt x="5169741" y="0"/>
                </a:cubicBezTo>
                <a:cubicBezTo>
                  <a:pt x="5425900" y="16315"/>
                  <a:pt x="5452987" y="-13722"/>
                  <a:pt x="5644798" y="0"/>
                </a:cubicBezTo>
                <a:cubicBezTo>
                  <a:pt x="5836609" y="13722"/>
                  <a:pt x="6228842" y="-28807"/>
                  <a:pt x="6455190" y="0"/>
                </a:cubicBezTo>
                <a:cubicBezTo>
                  <a:pt x="6681538" y="28807"/>
                  <a:pt x="6842509" y="-8374"/>
                  <a:pt x="7042025" y="0"/>
                </a:cubicBezTo>
                <a:cubicBezTo>
                  <a:pt x="7241541" y="8374"/>
                  <a:pt x="7671192" y="37756"/>
                  <a:pt x="7964195" y="0"/>
                </a:cubicBezTo>
                <a:cubicBezTo>
                  <a:pt x="8257198" y="-37756"/>
                  <a:pt x="8147155" y="-17101"/>
                  <a:pt x="8327474" y="0"/>
                </a:cubicBezTo>
                <a:cubicBezTo>
                  <a:pt x="8507793" y="17101"/>
                  <a:pt x="8637985" y="15935"/>
                  <a:pt x="8802532" y="0"/>
                </a:cubicBezTo>
                <a:cubicBezTo>
                  <a:pt x="8967079" y="-15935"/>
                  <a:pt x="9182348" y="-18647"/>
                  <a:pt x="9501145" y="0"/>
                </a:cubicBezTo>
                <a:cubicBezTo>
                  <a:pt x="9819942" y="18647"/>
                  <a:pt x="9855200" y="19022"/>
                  <a:pt x="10087981" y="0"/>
                </a:cubicBezTo>
                <a:cubicBezTo>
                  <a:pt x="10320762" y="-19022"/>
                  <a:pt x="10454176" y="-3289"/>
                  <a:pt x="10563038" y="0"/>
                </a:cubicBezTo>
                <a:cubicBezTo>
                  <a:pt x="10671900" y="3289"/>
                  <a:pt x="11020035" y="-30118"/>
                  <a:pt x="11177818" y="0"/>
                </a:cubicBezTo>
                <a:cubicBezTo>
                  <a:pt x="11146524" y="366114"/>
                  <a:pt x="11150350" y="390782"/>
                  <a:pt x="11177818" y="778283"/>
                </a:cubicBezTo>
                <a:cubicBezTo>
                  <a:pt x="11205286" y="1165784"/>
                  <a:pt x="11182673" y="1224022"/>
                  <a:pt x="11177818" y="1346047"/>
                </a:cubicBezTo>
                <a:cubicBezTo>
                  <a:pt x="11172963" y="1468072"/>
                  <a:pt x="11165539" y="1855288"/>
                  <a:pt x="11177818" y="1983984"/>
                </a:cubicBezTo>
                <a:cubicBezTo>
                  <a:pt x="11190097" y="2112680"/>
                  <a:pt x="11143610" y="2396678"/>
                  <a:pt x="11177818" y="2762267"/>
                </a:cubicBezTo>
                <a:cubicBezTo>
                  <a:pt x="11212026" y="3127856"/>
                  <a:pt x="11182730" y="3084847"/>
                  <a:pt x="11177818" y="3400204"/>
                </a:cubicBezTo>
                <a:cubicBezTo>
                  <a:pt x="11172906" y="3715561"/>
                  <a:pt x="11148546" y="3776743"/>
                  <a:pt x="11177818" y="4108314"/>
                </a:cubicBezTo>
                <a:cubicBezTo>
                  <a:pt x="11207091" y="4439885"/>
                  <a:pt x="11202742" y="4569133"/>
                  <a:pt x="11177818" y="4816424"/>
                </a:cubicBezTo>
                <a:cubicBezTo>
                  <a:pt x="11152895" y="5063715"/>
                  <a:pt x="11177404" y="5054419"/>
                  <a:pt x="11177818" y="5243841"/>
                </a:cubicBezTo>
                <a:cubicBezTo>
                  <a:pt x="11178232" y="5433263"/>
                  <a:pt x="11151932" y="5636190"/>
                  <a:pt x="11177818" y="6022124"/>
                </a:cubicBezTo>
                <a:cubicBezTo>
                  <a:pt x="11203704" y="6408058"/>
                  <a:pt x="11156860" y="6543527"/>
                  <a:pt x="11177818" y="7017306"/>
                </a:cubicBezTo>
                <a:cubicBezTo>
                  <a:pt x="10979888" y="6975070"/>
                  <a:pt x="10648233" y="6999936"/>
                  <a:pt x="10255648" y="7017306"/>
                </a:cubicBezTo>
                <a:cubicBezTo>
                  <a:pt x="9863063" y="7034677"/>
                  <a:pt x="9675193" y="7035048"/>
                  <a:pt x="9445256" y="7017306"/>
                </a:cubicBezTo>
                <a:cubicBezTo>
                  <a:pt x="9215319" y="6999564"/>
                  <a:pt x="8876281" y="7010089"/>
                  <a:pt x="8523086" y="7017306"/>
                </a:cubicBezTo>
                <a:cubicBezTo>
                  <a:pt x="8169891" y="7024524"/>
                  <a:pt x="8303561" y="7013553"/>
                  <a:pt x="8159807" y="7017306"/>
                </a:cubicBezTo>
                <a:cubicBezTo>
                  <a:pt x="8016053" y="7021059"/>
                  <a:pt x="7676783" y="7057603"/>
                  <a:pt x="7237637" y="7017306"/>
                </a:cubicBezTo>
                <a:cubicBezTo>
                  <a:pt x="6798491" y="6977010"/>
                  <a:pt x="6998486" y="7005997"/>
                  <a:pt x="6762580" y="7017306"/>
                </a:cubicBezTo>
                <a:cubicBezTo>
                  <a:pt x="6526674" y="7028615"/>
                  <a:pt x="6304278" y="7018948"/>
                  <a:pt x="6063966" y="7017306"/>
                </a:cubicBezTo>
                <a:cubicBezTo>
                  <a:pt x="5823654" y="7015664"/>
                  <a:pt x="5595330" y="7007610"/>
                  <a:pt x="5365353" y="7017306"/>
                </a:cubicBezTo>
                <a:cubicBezTo>
                  <a:pt x="5135376" y="7027002"/>
                  <a:pt x="4832304" y="7045618"/>
                  <a:pt x="4554961" y="7017306"/>
                </a:cubicBezTo>
                <a:cubicBezTo>
                  <a:pt x="4277618" y="6988994"/>
                  <a:pt x="4085842" y="7055425"/>
                  <a:pt x="3632791" y="7017306"/>
                </a:cubicBezTo>
                <a:cubicBezTo>
                  <a:pt x="3179740" y="6979188"/>
                  <a:pt x="3110858" y="6987128"/>
                  <a:pt x="2934177" y="7017306"/>
                </a:cubicBezTo>
                <a:cubicBezTo>
                  <a:pt x="2757496" y="7047484"/>
                  <a:pt x="2543469" y="7018728"/>
                  <a:pt x="2235564" y="7017306"/>
                </a:cubicBezTo>
                <a:cubicBezTo>
                  <a:pt x="1927659" y="7015884"/>
                  <a:pt x="1601205" y="6993323"/>
                  <a:pt x="1313394" y="7017306"/>
                </a:cubicBezTo>
                <a:cubicBezTo>
                  <a:pt x="1025583" y="7041290"/>
                  <a:pt x="565119" y="7026174"/>
                  <a:pt x="0" y="7017306"/>
                </a:cubicBezTo>
                <a:cubicBezTo>
                  <a:pt x="26412" y="6807454"/>
                  <a:pt x="-26180" y="6618177"/>
                  <a:pt x="0" y="6379369"/>
                </a:cubicBezTo>
                <a:cubicBezTo>
                  <a:pt x="26180" y="6140561"/>
                  <a:pt x="3246" y="6013051"/>
                  <a:pt x="0" y="5881778"/>
                </a:cubicBezTo>
                <a:cubicBezTo>
                  <a:pt x="-3246" y="5750505"/>
                  <a:pt x="-13779" y="5519221"/>
                  <a:pt x="0" y="5243841"/>
                </a:cubicBezTo>
                <a:cubicBezTo>
                  <a:pt x="13779" y="4968461"/>
                  <a:pt x="-17418" y="4807506"/>
                  <a:pt x="0" y="4605904"/>
                </a:cubicBezTo>
                <a:cubicBezTo>
                  <a:pt x="17418" y="4404302"/>
                  <a:pt x="-25149" y="4101173"/>
                  <a:pt x="0" y="3967968"/>
                </a:cubicBezTo>
                <a:cubicBezTo>
                  <a:pt x="25149" y="3834763"/>
                  <a:pt x="-2367" y="3662531"/>
                  <a:pt x="0" y="3470377"/>
                </a:cubicBezTo>
                <a:cubicBezTo>
                  <a:pt x="2367" y="3278223"/>
                  <a:pt x="6675" y="3178917"/>
                  <a:pt x="0" y="3042959"/>
                </a:cubicBezTo>
                <a:cubicBezTo>
                  <a:pt x="-6675" y="2907001"/>
                  <a:pt x="16493" y="2594226"/>
                  <a:pt x="0" y="2405022"/>
                </a:cubicBezTo>
                <a:cubicBezTo>
                  <a:pt x="-16493" y="2215818"/>
                  <a:pt x="16535" y="2080858"/>
                  <a:pt x="0" y="1977604"/>
                </a:cubicBezTo>
                <a:cubicBezTo>
                  <a:pt x="-16535" y="1874350"/>
                  <a:pt x="-3438" y="1697523"/>
                  <a:pt x="0" y="1550187"/>
                </a:cubicBezTo>
                <a:cubicBezTo>
                  <a:pt x="3438" y="1402851"/>
                  <a:pt x="-32873" y="1128692"/>
                  <a:pt x="0" y="771904"/>
                </a:cubicBezTo>
                <a:cubicBezTo>
                  <a:pt x="32873" y="415116"/>
                  <a:pt x="4937" y="25787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121251022">
                  <a:prstGeom prst="rect">
                    <a:avLst/>
                  </a:prstGeom>
                  <ask:type>
                    <ask:lineSketchFreehand/>
                  </ask:type>
                </ask:lineSketchStyleProps>
              </a:ext>
            </a:extLst>
          </a:ln>
        </p:spPr>
        <p:txBody>
          <a:bodyPr wrap="square">
            <a:spAutoFit/>
          </a:bodyPr>
          <a:lstStyle/>
          <a:p>
            <a:r>
              <a:rPr lang="de-DE" i="1" dirty="0"/>
              <a:t>Ja, ich bin es tatsächlich. </a:t>
            </a:r>
            <a:r>
              <a:rPr lang="de-DE" b="1" i="1" dirty="0"/>
              <a:t>Ich bin Königin Marie Antoinette</a:t>
            </a:r>
            <a:r>
              <a:rPr lang="de-DE" i="1" dirty="0"/>
              <a:t>. Die Leute glauben, es sei so einfach, die Königin zu spielen, aber sie irren. Nichts als Vorschriften und Zeremoniell. Natürlich zu sein, ist anscheinend ein Verbrechen.</a:t>
            </a:r>
          </a:p>
          <a:p>
            <a:r>
              <a:rPr lang="de-DE" i="1" dirty="0"/>
              <a:t>Ja, ich habe ein recht bewegtes Leben hinter mir. Meine strenge Mutter, Kaiserin Maria Theresia, all die Vorschriften und Zwänge, denen ich bereits als Kind zu Hause bei Hofe ausgeliefert gewesen bin. Dann meine frühe Hochzeit mit Ludwig. Ich war erst 14 damals, als wir miteinander vermählt worden sind. All die Ausbildungen, die ich in meiner Kindheit über mich ergehen habe lassen müssen. Und wozu das Ganze? Als Frau kann ich ja doch nur wenig Einfluss auf die Regierungsgeschäfte meines Mannes nehmen. Und Ludwig, mein Mann? Dem wird Führungsschwäche nachgesagt. Ist ja aber auch kein Wunder bei all den vielen Menschen um ihn herum, die da auf meinen Mann Einfluss nehmen wollen.</a:t>
            </a:r>
          </a:p>
          <a:p>
            <a:r>
              <a:rPr lang="de-DE" i="1" dirty="0"/>
              <a:t>Und ja, ich hatte ein ausschweifendes Leben! Ich möchte hier nichts beschönigen! Ich wollte einfach diesem ganzen Getue am französischen Hof mit all seinen Vorschriften und der ganzen Etikette ein wenig entkommen. Ich habe Bälle geliebt, die Mode, extravagante Frisuren und natürlich mag ich mein kleines Privatschlösschen Le Petit </a:t>
            </a:r>
            <a:r>
              <a:rPr lang="de-DE" i="1" dirty="0" err="1"/>
              <a:t>Trianon</a:t>
            </a:r>
            <a:r>
              <a:rPr lang="de-DE" i="1" dirty="0"/>
              <a:t>. Ludwig hat es mir 1774 zum Geschenk gemacht. Dort habe ich endlich Ruhe vor all den Günstlingen hier am Hof, denn auf Le Petit </a:t>
            </a:r>
            <a:r>
              <a:rPr lang="de-DE" i="1" dirty="0" err="1"/>
              <a:t>Trianon</a:t>
            </a:r>
            <a:r>
              <a:rPr lang="de-DE" i="1" dirty="0"/>
              <a:t> empfange ich nur Freunde und Gönner, auch wenn die Mitglieder des Hofes noch so beleidigt sind. Und ich habe das Karten Spielen geliebt. Pharo, ein wirklich amüsantes Spiel. Gut, ich habe da auch ein kleines Vermögen verloren, aber was soll’s.</a:t>
            </a:r>
          </a:p>
          <a:p>
            <a:r>
              <a:rPr lang="de-DE" i="1" dirty="0"/>
              <a:t>Und dann war da dieser schreckliche Theaterbesuch. Das ist jetzt vier Jahre her. Als ich unsere Loge betrat und die Menschen im Saal mich sehen konnten, haben sie auf einmal angefangen, mich auszubuhen. Oh mein Gott! All der Hass und diese offenkundige Feindschaft meiner Person gegenüber. Es war so schrecklich zu spüren, dass mich niemand aber auch wirklich niemand im Saal mochte.</a:t>
            </a:r>
          </a:p>
          <a:p>
            <a:r>
              <a:rPr lang="de-DE" i="1" dirty="0"/>
              <a:t>Und alles nur wegen dieses unseligen Halsbandes. Ich habe dieses wirklich kostbare und sündhaft teure Diamantencollier nie gewollt, obwohl es mir mehrmals angeboten worden ist. Und plötzlich ist es verschwunden und diese Betrüger bringen meinen Namen damit in Verbindung. Ich bin wirklich unschuldig und meine Unschuld konnte auch bewiesen werden, aber was nützt das alles schon! Die Menschen haben mir die Mitwirkung an so einem Betrug einfach zugetraut! Sie achten mich nicht mehr! Nein, sie verachten mich, sie hassen mich!</a:t>
            </a:r>
            <a:r>
              <a:rPr lang="de-DE" dirty="0"/>
              <a:t> …</a:t>
            </a:r>
          </a:p>
        </p:txBody>
      </p:sp>
    </p:spTree>
    <p:extLst>
      <p:ext uri="{BB962C8B-B14F-4D97-AF65-F5344CB8AC3E}">
        <p14:creationId xmlns:p14="http://schemas.microsoft.com/office/powerpoint/2010/main" val="679991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1" grpId="0" animBg="1"/>
      <p:bldP spid="11" grpId="1"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17" descr="Aquarell, Pinselstrich, Farbe, Abstrakt, Textur, Bürste">
            <a:extLst>
              <a:ext uri="{FF2B5EF4-FFF2-40B4-BE49-F238E27FC236}">
                <a16:creationId xmlns:a16="http://schemas.microsoft.com/office/drawing/2014/main" id="{D718C6EE-5436-49F9-A978-880A8D24C44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de-DE" dirty="0"/>
              <a:t>Schritt 3: </a:t>
            </a:r>
            <a:r>
              <a:rPr lang="de-DE" b="0" dirty="0"/>
              <a:t>Instant </a:t>
            </a:r>
            <a:r>
              <a:rPr lang="de-DE" b="0" dirty="0" err="1"/>
              <a:t>History</a:t>
            </a:r>
            <a:r>
              <a:rPr lang="de-DE" b="0" dirty="0"/>
              <a:t> – Sei die Person</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678873" y="1806507"/>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normAutofit/>
          </a:bodyPr>
          <a:lstStyle/>
          <a:p>
            <a:pPr marL="0" indent="0">
              <a:lnSpc>
                <a:spcPct val="130000"/>
              </a:lnSpc>
              <a:buNone/>
            </a:pPr>
            <a:r>
              <a:rPr lang="de-DE" sz="1800" b="1" i="1" dirty="0">
                <a:latin typeface="Calibri" panose="020F0502020204030204" pitchFamily="34" charset="0"/>
                <a:ea typeface="MyriadPro-Regular"/>
                <a:cs typeface="Arial" panose="020B0604020202020204" pitchFamily="34" charset="0"/>
              </a:rPr>
              <a:t>Jetzt kommst du ins Spiel</a:t>
            </a:r>
            <a:r>
              <a:rPr lang="de-DE" sz="1800" b="1" i="1" dirty="0">
                <a:effectLst/>
                <a:latin typeface="Calibri" panose="020F0502020204030204" pitchFamily="34" charset="0"/>
                <a:ea typeface="MyriadPro-Regular"/>
                <a:cs typeface="Arial" panose="020B0604020202020204" pitchFamily="34" charset="0"/>
              </a:rPr>
              <a:t>!</a:t>
            </a:r>
            <a:endParaRPr lang="de-DE" sz="1800" dirty="0">
              <a:effectLst/>
              <a:latin typeface="Calibri" panose="020F0502020204030204" pitchFamily="34" charset="0"/>
              <a:ea typeface="MyriadPro-Regular"/>
              <a:cs typeface="Arial" panose="020B0604020202020204" pitchFamily="34" charset="0"/>
            </a:endParaRPr>
          </a:p>
          <a:p>
            <a:pPr>
              <a:lnSpc>
                <a:spcPct val="130000"/>
              </a:lnSpc>
            </a:pPr>
            <a:r>
              <a:rPr lang="de-DE" sz="1800" dirty="0">
                <a:latin typeface="Calibri" panose="020F0502020204030204" pitchFamily="34" charset="0"/>
                <a:ea typeface="MyriadPro-Regular"/>
                <a:cs typeface="Arial" panose="020B0604020202020204" pitchFamily="34" charset="0"/>
              </a:rPr>
              <a:t>Versetze dich so gut wie möglich in die Person, die du ausgewählt hast und stell dir vor, du bist jetzt für diese Übung diese Person.</a:t>
            </a:r>
          </a:p>
          <a:p>
            <a:pPr>
              <a:lnSpc>
                <a:spcPct val="130000"/>
              </a:lnSpc>
            </a:pPr>
            <a:r>
              <a:rPr lang="de-DE" sz="1800" dirty="0">
                <a:latin typeface="Calibri" panose="020F0502020204030204" pitchFamily="34" charset="0"/>
                <a:ea typeface="MyriadPro-Regular"/>
                <a:cs typeface="Arial" panose="020B0604020202020204" pitchFamily="34" charset="0"/>
              </a:rPr>
              <a:t>Beantworte nun diese Fragen</a:t>
            </a:r>
            <a:r>
              <a:rPr lang="de-DE" sz="1800" dirty="0">
                <a:effectLst/>
                <a:latin typeface="Calibri" panose="020F0502020204030204" pitchFamily="34" charset="0"/>
                <a:ea typeface="MyriadPro-Regular"/>
                <a:cs typeface="Arial" panose="020B0604020202020204" pitchFamily="34" charset="0"/>
              </a:rPr>
              <a:t>:</a:t>
            </a:r>
          </a:p>
          <a:p>
            <a:pPr marL="800100" lvl="1" indent="-342900">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Wie sieht die Situation, in der du gerade bist, aus deiner Perspektive aus? Beschreibe in der Ich-Form, was dich gerade beschäftigt.</a:t>
            </a:r>
          </a:p>
          <a:p>
            <a:pPr marL="800100" lvl="1" indent="-342900">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Wie bist du in die Situation gekommen?</a:t>
            </a:r>
          </a:p>
          <a:p>
            <a:pPr marL="800100" lvl="1" indent="-342900">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Welche Personen in deinem Umfeld sind in derselben oder in einer ähnlichen Situation</a:t>
            </a:r>
            <a:r>
              <a:rPr lang="de-DE"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de-DE" dirty="0"/>
          </a:p>
        </p:txBody>
      </p:sp>
      <p:sp>
        <p:nvSpPr>
          <p:cNvPr id="4" name="TextBox 3">
            <a:extLst>
              <a:ext uri="{FF2B5EF4-FFF2-40B4-BE49-F238E27FC236}">
                <a16:creationId xmlns:a16="http://schemas.microsoft.com/office/drawing/2014/main" id="{7AFF9359-DA11-4BDE-AE1D-089FDCF2368C}"/>
              </a:ext>
            </a:extLst>
          </p:cNvPr>
          <p:cNvSpPr txBox="1"/>
          <p:nvPr/>
        </p:nvSpPr>
        <p:spPr>
          <a:xfrm>
            <a:off x="4548955" y="1758156"/>
            <a:ext cx="6652445" cy="5032147"/>
          </a:xfrm>
          <a:prstGeom prst="rect">
            <a:avLst/>
          </a:prstGeom>
          <a:solidFill>
            <a:schemeClr val="bg1">
              <a:lumMod val="95000"/>
            </a:schemeClr>
          </a:solidFill>
          <a:ln>
            <a:solidFill>
              <a:srgbClr val="E12A3C"/>
            </a:solidFill>
          </a:ln>
        </p:spPr>
        <p:txBody>
          <a:bodyPr wrap="square">
            <a:spAutoFit/>
          </a:bodyPr>
          <a:lstStyle/>
          <a:p>
            <a:pPr>
              <a:spcAft>
                <a:spcPts val="600"/>
              </a:spcAft>
            </a:pPr>
            <a:r>
              <a:rPr lang="de-DE" b="1" i="1" dirty="0"/>
              <a:t>Jetzt kommst du ins Spiel!</a:t>
            </a:r>
            <a:endParaRPr lang="de-DE" dirty="0"/>
          </a:p>
          <a:p>
            <a:pPr>
              <a:spcAft>
                <a:spcPts val="600"/>
              </a:spcAft>
            </a:pPr>
            <a:r>
              <a:rPr lang="de-DE" dirty="0"/>
              <a:t>Du hast ja bereits Erfahrungen mit den fünf Grundbedürfnissen gemacht und jetzt geht es darum, dass du dich in Personen hineinversetzt, die damals dabei und in irgendeiner Form beteiligt waren. Wenn alle Menschen diese Grundbedürfnisse haben, dann können wir davon ausgehen, dass das damals auch so war, findest du auch?</a:t>
            </a:r>
          </a:p>
          <a:p>
            <a:pPr>
              <a:spcAft>
                <a:spcPts val="600"/>
              </a:spcAft>
            </a:pPr>
            <a:r>
              <a:rPr lang="de-DE" dirty="0"/>
              <a:t>Du hast jetzt die Gelegenheit, als eine*r der damaligen Akteur*innen die Geschichte mitzugestalten! Je besser du dich im vorigen Kapitel mit den Gegebenheiten der betreffenden Zeit vertraut gemacht hast, umso besser kannst du dich natürlich in die Person, die du gewählt hast und ihre Lebensumstände hineinversetzen.</a:t>
            </a:r>
          </a:p>
          <a:p>
            <a:pPr>
              <a:spcAft>
                <a:spcPts val="600"/>
              </a:spcAft>
            </a:pPr>
            <a:r>
              <a:rPr lang="de-DE" dirty="0"/>
              <a:t>Wenn du das machst, folge einfach dem Leitfaden in diesem Kapitel. Er führt dich Schritt für Schritt durch dein Geschichtserlebnis. Am Ende des Kapitels erfährst du, wie die beteiligten Personen laut der überlieferten Geschichte tatsächlich entschieden und gehandelt haben und wozu das in weiterer Folge geführt hat.</a:t>
            </a:r>
          </a:p>
        </p:txBody>
      </p:sp>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4156" descr="Aquarell, Pinselstrich, Farbe, Abstrakt, Textur, Bürste">
            <a:extLst>
              <a:ext uri="{FF2B5EF4-FFF2-40B4-BE49-F238E27FC236}">
                <a16:creationId xmlns:a16="http://schemas.microsoft.com/office/drawing/2014/main" id="{AC78B778-D8F9-4713-8905-32D545799916}"/>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700620" y="1758156"/>
            <a:ext cx="2186940" cy="714852"/>
          </a:xfrm>
          <a:prstGeom prst="rect">
            <a:avLst/>
          </a:prstGeom>
          <a:noFill/>
          <a:ln>
            <a:noFill/>
          </a:ln>
          <a:extLst>
            <a:ext uri="{53640926-AAD7-44D8-BBD7-CCE9431645EC}">
              <a14:shadowObscured xmlns:a14="http://schemas.microsoft.com/office/drawing/2010/main"/>
            </a:ext>
          </a:extLst>
        </p:spPr>
      </p:pic>
      <p:pic>
        <p:nvPicPr>
          <p:cNvPr id="10" name="Grafik 41" descr="Aquarell, Pinselstrich, Farbe, Abstrakt, Textur, Bürste">
            <a:extLst>
              <a:ext uri="{FF2B5EF4-FFF2-40B4-BE49-F238E27FC236}">
                <a16:creationId xmlns:a16="http://schemas.microsoft.com/office/drawing/2014/main" id="{BF313489-340B-40B0-B0D4-4D933B297D21}"/>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502889" y="3049228"/>
            <a:ext cx="2187575" cy="609600"/>
          </a:xfrm>
          <a:prstGeom prst="rect">
            <a:avLst/>
          </a:prstGeom>
          <a:noFill/>
          <a:ln>
            <a:noFill/>
          </a:ln>
          <a:extLst>
            <a:ext uri="{53640926-AAD7-44D8-BBD7-CCE9431645EC}">
              <a14:shadowObscured xmlns:a14="http://schemas.microsoft.com/office/drawing/2010/main"/>
            </a:ext>
          </a:extLst>
        </p:spPr>
      </p:pic>
      <p:pic>
        <p:nvPicPr>
          <p:cNvPr id="11" name="Εικόνα 10" descr="Εικόνα που περιέχει κομμάτι, φέτα, σνακ&#10;&#10;Περιγραφή που δημιουργήθηκε αυτόματα">
            <a:extLst>
              <a:ext uri="{FF2B5EF4-FFF2-40B4-BE49-F238E27FC236}">
                <a16:creationId xmlns:a16="http://schemas.microsoft.com/office/drawing/2014/main" id="{D9C58391-F6FD-4956-8728-49FB09E9EF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962" y="3908652"/>
            <a:ext cx="1863428" cy="676275"/>
          </a:xfrm>
          <a:prstGeom prst="rect">
            <a:avLst/>
          </a:prstGeom>
          <a:noFill/>
        </p:spPr>
      </p:pic>
      <p:pic>
        <p:nvPicPr>
          <p:cNvPr id="8" name="Grafik 4113" descr="Aquarell, Pinselstrich, Farbe, Abstrakt, Textur, Bürste">
            <a:extLst>
              <a:ext uri="{FF2B5EF4-FFF2-40B4-BE49-F238E27FC236}">
                <a16:creationId xmlns:a16="http://schemas.microsoft.com/office/drawing/2014/main" id="{E70A7813-8C21-4F77-882D-6D051EA1AF50}"/>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61323" y="4768726"/>
            <a:ext cx="3434971" cy="677545"/>
          </a:xfrm>
          <a:prstGeom prst="rect">
            <a:avLst/>
          </a:prstGeom>
          <a:noFill/>
          <a:ln>
            <a:noFill/>
          </a:ln>
          <a:extLst>
            <a:ext uri="{53640926-AAD7-44D8-BBD7-CCE9431645EC}">
              <a14:shadowObscured xmlns:a14="http://schemas.microsoft.com/office/drawing/2010/main"/>
            </a:ext>
          </a:extLst>
        </p:spPr>
      </p:pic>
      <p:pic>
        <p:nvPicPr>
          <p:cNvPr id="7" name="Grafik 48" descr="Aquarell, Pinselstrich, Farbe, Abstrakt, Textur, Bürste">
            <a:extLst>
              <a:ext uri="{FF2B5EF4-FFF2-40B4-BE49-F238E27FC236}">
                <a16:creationId xmlns:a16="http://schemas.microsoft.com/office/drawing/2014/main" id="{487FA8C1-528E-4878-8158-DDE5638AA2A7}"/>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61323" y="3863290"/>
            <a:ext cx="2187575" cy="677545"/>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748FAB47-527B-4A34-A1B0-A99C83D623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4: </a:t>
            </a:r>
            <a:r>
              <a:rPr lang="de-DE" sz="3200" b="0" dirty="0"/>
              <a:t>Wie geht es Dir?</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p:txBody>
          <a:bodyPr>
            <a:normAutofit fontScale="92500" lnSpcReduction="10000"/>
          </a:bodyPr>
          <a:lstStyle/>
          <a:p>
            <a:pPr marL="0" indent="0" algn="just">
              <a:lnSpc>
                <a:spcPct val="130000"/>
              </a:lnSpc>
              <a:buNone/>
            </a:pPr>
            <a:r>
              <a:rPr lang="de-DE" sz="2000" dirty="0">
                <a:solidFill>
                  <a:schemeClr val="accent1"/>
                </a:solidFill>
                <a:latin typeface="Calibri" panose="020F0502020204030204" pitchFamily="34" charset="0"/>
                <a:ea typeface="MyriadPro-Regular"/>
                <a:cs typeface="Arial" panose="020B0604020202020204" pitchFamily="34" charset="0"/>
              </a:rPr>
              <a:t>Du bist jetzt immer noch die von dir gewählte Person. </a:t>
            </a:r>
            <a:endParaRPr lang="de-DE" sz="2000" dirty="0">
              <a:solidFill>
                <a:schemeClr val="accent1"/>
              </a:solidFill>
              <a:effectLst/>
              <a:latin typeface="Calibri" panose="020F0502020204030204" pitchFamily="34" charset="0"/>
              <a:ea typeface="MyriadPro-Regular"/>
              <a:cs typeface="Arial" panose="020B0604020202020204" pitchFamily="34" charset="0"/>
            </a:endParaRPr>
          </a:p>
          <a:p>
            <a:pPr>
              <a:lnSpc>
                <a:spcPct val="130000"/>
              </a:lnSpc>
              <a:buClr>
                <a:srgbClr val="FFC000"/>
              </a:buClr>
              <a:buFont typeface="Calibri" panose="020F0502020204030204" pitchFamily="34" charset="0"/>
              <a:buChar char="₋"/>
            </a:pPr>
            <a:r>
              <a:rPr lang="de-DE" sz="2000" b="1" dirty="0">
                <a:latin typeface="Calibri" panose="020F0502020204030204" pitchFamily="34" charset="0"/>
                <a:ea typeface="MyriadPro-Regular"/>
                <a:cs typeface="Arial" panose="020B0604020202020204" pitchFamily="34" charset="0"/>
              </a:rPr>
              <a:t>Erzähle</a:t>
            </a:r>
            <a:r>
              <a:rPr lang="de-DE" sz="2000" dirty="0">
                <a:latin typeface="Calibri" panose="020F0502020204030204" pitchFamily="34" charset="0"/>
                <a:ea typeface="MyriadPro-Regular"/>
                <a:cs typeface="Arial" panose="020B0604020202020204" pitchFamily="34" charset="0"/>
              </a:rPr>
              <a:t> jetzt </a:t>
            </a:r>
            <a:r>
              <a:rPr lang="de-DE" sz="2000" b="1" dirty="0">
                <a:latin typeface="Calibri" panose="020F0502020204030204" pitchFamily="34" charset="0"/>
                <a:ea typeface="MyriadPro-Regular"/>
                <a:cs typeface="Arial" panose="020B0604020202020204" pitchFamily="34" charset="0"/>
              </a:rPr>
              <a:t>über deine Grundbedürfnisse</a:t>
            </a:r>
            <a:r>
              <a:rPr lang="de-DE" sz="2000" dirty="0">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de-DE" sz="2000" dirty="0">
                <a:latin typeface="Calibri" panose="020F0502020204030204" pitchFamily="34" charset="0"/>
                <a:ea typeface="MyriadPro-Regular"/>
                <a:cs typeface="Arial" panose="020B0604020202020204" pitchFamily="34" charset="0"/>
              </a:rPr>
              <a:t>Nimm dir Zeit zum </a:t>
            </a:r>
            <a:r>
              <a:rPr lang="de-DE" sz="2000" b="1" dirty="0">
                <a:latin typeface="Calibri" panose="020F0502020204030204" pitchFamily="34" charset="0"/>
                <a:ea typeface="MyriadPro-Regular"/>
                <a:cs typeface="Arial" panose="020B0604020202020204" pitchFamily="34" charset="0"/>
              </a:rPr>
              <a:t>Überlegen und beantworte</a:t>
            </a:r>
            <a:r>
              <a:rPr lang="de-DE" sz="2000" dirty="0">
                <a:latin typeface="Calibri" panose="020F0502020204030204" pitchFamily="34" charset="0"/>
                <a:ea typeface="MyriadPro-Regular"/>
                <a:cs typeface="Arial" panose="020B0604020202020204" pitchFamily="34" charset="0"/>
              </a:rPr>
              <a:t> diese Fragen</a:t>
            </a:r>
            <a:r>
              <a:rPr lang="de-DE" sz="20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Freiheit:</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Welche Möglichkeiten gibt es jetzt für dich</a:t>
            </a:r>
            <a:r>
              <a:rPr lang="de-DE" sz="2000" i="1"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Liebe und Zugehörigkeit:</a:t>
            </a:r>
          </a:p>
          <a:p>
            <a:pPr lvl="1" algn="just">
              <a:lnSpc>
                <a:spcPct val="130000"/>
              </a:lnSpc>
            </a:pPr>
            <a:r>
              <a:rPr lang="de-DE" sz="2000" i="1" dirty="0">
                <a:latin typeface="Calibri" panose="020F0502020204030204" pitchFamily="34" charset="0"/>
                <a:cs typeface="Arial" panose="020B0604020202020204" pitchFamily="34" charset="0"/>
              </a:rPr>
              <a:t>Wer befindet sich gerade in einer ähnlichen Situation wie du?</a:t>
            </a:r>
          </a:p>
          <a:p>
            <a:endParaRPr lang="de-DE" sz="32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124575" y="1825625"/>
            <a:ext cx="5479026" cy="4351338"/>
          </a:xfrm>
        </p:spPr>
        <p:txBody>
          <a:bodyPr>
            <a:normAutofit fontScale="92500" lnSpcReduction="10000"/>
          </a:bodyPr>
          <a:lstStyle/>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Überleben: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Ist dein Leben oder deine Sicherheit in irgendeiner Weise bedroht? Durch was</a:t>
            </a:r>
            <a:r>
              <a:rPr lang="de-DE" sz="2000" dirty="0">
                <a:latin typeface="Calibri" panose="020F0502020204030204" pitchFamily="34" charset="0"/>
                <a:ea typeface="MyriadPro-Regular"/>
                <a:cs typeface="Arial" panose="020B0604020202020204" pitchFamily="34" charset="0"/>
              </a:rPr>
              <a:t>?</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Macht:</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ist für dich jetzt besonders wichtig?</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Spaß:</a:t>
            </a:r>
          </a:p>
          <a:p>
            <a:pPr lvl="1" algn="just">
              <a:lnSpc>
                <a:spcPct val="130000"/>
              </a:lnSpc>
            </a:pPr>
            <a:r>
              <a:rPr lang="de-DE" sz="2000" i="1" dirty="0">
                <a:latin typeface="Calibri" panose="020F0502020204030204" pitchFamily="34" charset="0"/>
                <a:ea typeface="MyriadPro-Regular"/>
                <a:cs typeface="Arial" panose="020B0604020202020204" pitchFamily="34" charset="0"/>
              </a:rPr>
              <a:t>Findest du die Situation im Moment eher langweilig oder eher spannend? - Und warum?</a:t>
            </a:r>
          </a:p>
          <a:p>
            <a:endParaRPr lang="de-DE" sz="2000" dirty="0"/>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57177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4156" descr="Aquarell, Pinselstrich, Farbe, Abstrakt, Textur, Bürste">
            <a:extLst>
              <a:ext uri="{FF2B5EF4-FFF2-40B4-BE49-F238E27FC236}">
                <a16:creationId xmlns:a16="http://schemas.microsoft.com/office/drawing/2014/main" id="{6C290991-5E70-42AB-8B66-C754496392C5}"/>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700620" y="1872456"/>
            <a:ext cx="2186940" cy="714852"/>
          </a:xfrm>
          <a:prstGeom prst="rect">
            <a:avLst/>
          </a:prstGeom>
          <a:noFill/>
          <a:ln>
            <a:noFill/>
          </a:ln>
          <a:extLst>
            <a:ext uri="{53640926-AAD7-44D8-BBD7-CCE9431645EC}">
              <a14:shadowObscured xmlns:a14="http://schemas.microsoft.com/office/drawing/2010/main"/>
            </a:ext>
          </a:extLst>
        </p:spPr>
      </p:pic>
      <p:pic>
        <p:nvPicPr>
          <p:cNvPr id="11" name="Grafik 41" descr="Aquarell, Pinselstrich, Farbe, Abstrakt, Textur, Bürste">
            <a:extLst>
              <a:ext uri="{FF2B5EF4-FFF2-40B4-BE49-F238E27FC236}">
                <a16:creationId xmlns:a16="http://schemas.microsoft.com/office/drawing/2014/main" id="{0FAB19AD-97CF-495E-9FEC-F3CE871140C7}"/>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591380" y="2671127"/>
            <a:ext cx="2187575" cy="609600"/>
          </a:xfrm>
          <a:prstGeom prst="rect">
            <a:avLst/>
          </a:prstGeom>
          <a:noFill/>
          <a:ln>
            <a:noFill/>
          </a:ln>
          <a:extLst>
            <a:ext uri="{53640926-AAD7-44D8-BBD7-CCE9431645EC}">
              <a14:shadowObscured xmlns:a14="http://schemas.microsoft.com/office/drawing/2010/main"/>
            </a:ext>
          </a:extLst>
        </p:spPr>
      </p:pic>
      <p:pic>
        <p:nvPicPr>
          <p:cNvPr id="12" name="Εικόνα 11" descr="Εικόνα που περιέχει κομμάτι, φέτα, σνακ&#10;&#10;Περιγραφή που δημιουργήθηκε αυτόματα">
            <a:extLst>
              <a:ext uri="{FF2B5EF4-FFF2-40B4-BE49-F238E27FC236}">
                <a16:creationId xmlns:a16="http://schemas.microsoft.com/office/drawing/2014/main" id="{92BB9218-AD75-47E5-9AAA-1B2C5F94DA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962" y="3699102"/>
            <a:ext cx="1863428" cy="676275"/>
          </a:xfrm>
          <a:prstGeom prst="rect">
            <a:avLst/>
          </a:prstGeom>
          <a:noFill/>
        </p:spPr>
      </p:pic>
      <p:pic>
        <p:nvPicPr>
          <p:cNvPr id="8" name="Grafik 4113" descr="Aquarell, Pinselstrich, Farbe, Abstrakt, Textur, Bürste">
            <a:extLst>
              <a:ext uri="{FF2B5EF4-FFF2-40B4-BE49-F238E27FC236}">
                <a16:creationId xmlns:a16="http://schemas.microsoft.com/office/drawing/2014/main" id="{957246D1-D961-431D-9167-525F73B2F378}"/>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10932" y="4820651"/>
            <a:ext cx="3656218" cy="677545"/>
          </a:xfrm>
          <a:prstGeom prst="rect">
            <a:avLst/>
          </a:prstGeom>
          <a:noFill/>
          <a:ln>
            <a:noFill/>
          </a:ln>
          <a:extLst>
            <a:ext uri="{53640926-AAD7-44D8-BBD7-CCE9431645EC}">
              <a14:shadowObscured xmlns:a14="http://schemas.microsoft.com/office/drawing/2010/main"/>
            </a:ext>
          </a:extLst>
        </p:spPr>
      </p:pic>
      <p:pic>
        <p:nvPicPr>
          <p:cNvPr id="9" name="Grafik 48" descr="Aquarell, Pinselstrich, Farbe, Abstrakt, Textur, Bürste">
            <a:extLst>
              <a:ext uri="{FF2B5EF4-FFF2-40B4-BE49-F238E27FC236}">
                <a16:creationId xmlns:a16="http://schemas.microsoft.com/office/drawing/2014/main" id="{9320633A-6F1B-45A0-8756-841A4B813B75}"/>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349813" y="3776027"/>
            <a:ext cx="2187575" cy="677545"/>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AB87C326-0CC1-4025-B05D-8F70DCA4831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4" y="722145"/>
            <a:ext cx="1651820"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5: </a:t>
            </a:r>
            <a:r>
              <a:rPr lang="de-DE" sz="3200" b="0" dirty="0"/>
              <a:t>Was würdest du tun?</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p:txBody>
          <a:bodyPr>
            <a:normAutofit fontScale="85000" lnSpcReduction="20000"/>
          </a:bodyPr>
          <a:lstStyle/>
          <a:p>
            <a:pPr marL="0" indent="0" algn="just">
              <a:lnSpc>
                <a:spcPct val="130000"/>
              </a:lnSpc>
              <a:buNone/>
            </a:pPr>
            <a:r>
              <a:rPr lang="de-DE" sz="2000" i="1" dirty="0">
                <a:solidFill>
                  <a:schemeClr val="accent1"/>
                </a:solidFill>
                <a:latin typeface="Calibri" panose="020F0502020204030204" pitchFamily="34" charset="0"/>
                <a:ea typeface="MyriadPro-Regular"/>
                <a:cs typeface="Arial" panose="020B0604020202020204" pitchFamily="34" charset="0"/>
              </a:rPr>
              <a:t>Wie würdest du jetzt handeln? Welches deiner Bedürfnisse möchtest du in dieser Situation am dringendsten erfüllen</a:t>
            </a:r>
            <a:r>
              <a:rPr lang="de-DE" sz="2000" i="1" dirty="0">
                <a:solidFill>
                  <a:schemeClr val="accent1"/>
                </a:solidFill>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de-DE" sz="2200" dirty="0">
                <a:latin typeface="Calibri" panose="020F0502020204030204" pitchFamily="34" charset="0"/>
                <a:ea typeface="MyriadPro-Regular"/>
                <a:cs typeface="Arial" panose="020B0604020202020204" pitchFamily="34" charset="0"/>
              </a:rPr>
              <a:t>Entscheide dich für zwei Bedürfnisse, die du derzeit am wichtigsten findest und beantworte die Fragen dazu</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Freiheit:</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könntest du jetzt tun, um deine Situation zu verbessern</a:t>
            </a:r>
            <a:r>
              <a:rPr lang="de-DE" sz="2000" i="1"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Liebe und Zugehörigkeit:</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Wie könnest du das Vertrauen eines anderen Menschen gewinnen</a:t>
            </a:r>
            <a:r>
              <a:rPr lang="de-DE" sz="2000" i="1" dirty="0">
                <a:effectLst/>
                <a:latin typeface="Calibri" panose="020F0502020204030204" pitchFamily="34" charset="0"/>
                <a:ea typeface="MyriadPro-Regular"/>
                <a:cs typeface="Arial" panose="020B0604020202020204" pitchFamily="34" charset="0"/>
              </a:rPr>
              <a:t>?</a:t>
            </a:r>
          </a:p>
          <a:p>
            <a:endParaRPr lang="de-DE" sz="2000" dirty="0"/>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6172199" y="1978025"/>
            <a:ext cx="5449529" cy="4351338"/>
          </a:xfrm>
        </p:spPr>
        <p:txBody>
          <a:bodyPr>
            <a:normAutofit fontScale="85000" lnSpcReduction="20000"/>
          </a:bodyPr>
          <a:lstStyle/>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Überleben:</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kannst du jetzt tun, um dich sicherer zu fühlen?</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Macht:</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könntest du jetzt tun, auf das du wirklich stolz wärst?</a:t>
            </a:r>
          </a:p>
          <a:p>
            <a:pPr marL="0" indent="0" algn="just">
              <a:lnSpc>
                <a:spcPct val="130000"/>
              </a:lnSpc>
              <a:buNone/>
            </a:pPr>
            <a:r>
              <a:rPr lang="de-DE"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Spaß:</a:t>
            </a:r>
          </a:p>
          <a:p>
            <a:pPr lvl="1" algn="just">
              <a:lnSpc>
                <a:spcPct val="130000"/>
              </a:lnSpc>
            </a:pPr>
            <a:r>
              <a:rPr lang="de-DE" sz="2000" i="1" dirty="0">
                <a:latin typeface="Calibri" panose="020F0502020204030204" pitchFamily="34" charset="0"/>
                <a:ea typeface="MyriadPro-Regular"/>
                <a:cs typeface="Arial" panose="020B0604020202020204" pitchFamily="34" charset="0"/>
              </a:rPr>
              <a:t>Was könntest du tun, um die Situation zu verbessern?</a:t>
            </a:r>
            <a:endParaRPr lang="de-DE" sz="2000" dirty="0"/>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017434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fik 116" descr="Εικόνα που περιέχει κείμενο&#10;&#10;Περιγραφή που δημιουργήθηκε αυτόματα">
            <a:extLst>
              <a:ext uri="{FF2B5EF4-FFF2-40B4-BE49-F238E27FC236}">
                <a16:creationId xmlns:a16="http://schemas.microsoft.com/office/drawing/2014/main" id="{D06BEE1E-DBCB-44D7-87F5-282E8839F409}"/>
              </a:ext>
            </a:extLst>
          </p:cNvPr>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1024347" y="3721260"/>
            <a:ext cx="3950777" cy="1706316"/>
          </a:xfrm>
          <a:prstGeom prst="rect">
            <a:avLst/>
          </a:prstGeom>
          <a:noFill/>
          <a:ln>
            <a:noFill/>
          </a:ln>
          <a:extLst>
            <a:ext uri="{53640926-AAD7-44D8-BBD7-CCE9431645EC}">
              <a14:shadowObscured xmlns:a14="http://schemas.microsoft.com/office/drawing/2010/main"/>
            </a:ext>
          </a:extLst>
        </p:spPr>
      </p:pic>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199" y="1825625"/>
            <a:ext cx="10783529" cy="4351338"/>
          </a:xfrm>
          <a:noFill/>
        </p:spPr>
        <p:txBody>
          <a:bodyPr>
            <a:normAutofit/>
          </a:bodyPr>
          <a:lstStyle/>
          <a:p>
            <a:pPr algn="just">
              <a:lnSpc>
                <a:spcPct val="130000"/>
              </a:lnSpc>
              <a:tabLst>
                <a:tab pos="1620520" algn="l"/>
                <a:tab pos="3421380" algn="l"/>
              </a:tabLst>
            </a:pPr>
            <a:r>
              <a:rPr lang="de-DE" sz="1800" b="1" i="1" dirty="0">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Wow, ganz schön bewegte Zeiten waren das damals, oder?</a:t>
            </a:r>
          </a:p>
          <a:p>
            <a:pPr algn="just">
              <a:lnSpc>
                <a:spcPct val="130000"/>
              </a:lnSpc>
              <a:spcBef>
                <a:spcPts val="1800"/>
              </a:spcBef>
              <a:tabLst>
                <a:tab pos="1620520" algn="l"/>
                <a:tab pos="3421380" algn="l"/>
              </a:tabLst>
            </a:pPr>
            <a:r>
              <a:rPr lang="de-DE" sz="1800" dirty="0">
                <a:latin typeface="Calibri" panose="020F0502020204030204" pitchFamily="34" charset="0"/>
                <a:ea typeface="MyriadPro-Regular"/>
                <a:cs typeface="Arial" panose="020B0604020202020204" pitchFamily="34" charset="0"/>
              </a:rPr>
              <a:t>Wenn du wissen willst, wie die Person, in die du dich jetzt hineinversetzt hast, damals tatsächlich gehandelt hat, </a:t>
            </a:r>
            <a:r>
              <a:rPr lang="de-DE" sz="1800" b="1" dirty="0">
                <a:latin typeface="Calibri" panose="020F0502020204030204" pitchFamily="34" charset="0"/>
                <a:ea typeface="MyriadPro-Regular"/>
                <a:cs typeface="Arial" panose="020B0604020202020204" pitchFamily="34" charset="0"/>
              </a:rPr>
              <a:t>lies hier im entsprechenden Kasten weiter</a:t>
            </a:r>
            <a:r>
              <a:rPr lang="de-DE" sz="1800" dirty="0">
                <a:latin typeface="Calibri" panose="020F0502020204030204" pitchFamily="34" charset="0"/>
                <a:ea typeface="MyriadPro-Regular"/>
                <a:cs typeface="Arial" panose="020B0604020202020204" pitchFamily="34" charset="0"/>
              </a:rPr>
              <a:t>:	</a:t>
            </a:r>
          </a:p>
          <a:p>
            <a:pPr algn="just">
              <a:lnSpc>
                <a:spcPct val="130000"/>
              </a:lnSpc>
              <a:tabLst>
                <a:tab pos="1620520" algn="l"/>
                <a:tab pos="3421380" algn="l"/>
              </a:tabLst>
            </a:pPr>
            <a:r>
              <a:rPr lang="de-DE" sz="1800" dirty="0">
                <a:latin typeface="Calibri" panose="020F0502020204030204" pitchFamily="34" charset="0"/>
                <a:ea typeface="MyriadPro-Regular"/>
                <a:cs typeface="Arial" panose="020B0604020202020204" pitchFamily="34" charset="0"/>
              </a:rPr>
              <a:t>Aber Achtung! Lies nur diese eine Box, sonst geht für dich die Spannung bei den anderen Personen verloren!</a:t>
            </a:r>
          </a:p>
          <a:p>
            <a:pPr algn="just">
              <a:lnSpc>
                <a:spcPct val="130000"/>
              </a:lnSpc>
              <a:tabLst>
                <a:tab pos="1620520" algn="l"/>
                <a:tab pos="3421380" algn="l"/>
              </a:tabLst>
            </a:pPr>
            <a:endParaRPr lang="de-DE" sz="1800" dirty="0">
              <a:effectLst/>
              <a:latin typeface="Calibri" panose="020F0502020204030204" pitchFamily="34" charset="0"/>
              <a:ea typeface="MyriadPro-Regular"/>
              <a:cs typeface="Arial" panose="020B0604020202020204" pitchFamily="34" charset="0"/>
            </a:endParaRPr>
          </a:p>
          <a:p>
            <a:endParaRPr lang="de-DE" dirty="0"/>
          </a:p>
        </p:txBody>
      </p:sp>
      <p:pic>
        <p:nvPicPr>
          <p:cNvPr id="36" name="Grafik 1" descr="Εικόνα που περιέχει κείμενο&#10;&#10;Περιγραφή που δημιουργήθηκε αυτόματα">
            <a:extLst>
              <a:ext uri="{FF2B5EF4-FFF2-40B4-BE49-F238E27FC236}">
                <a16:creationId xmlns:a16="http://schemas.microsoft.com/office/drawing/2014/main" id="{1769EECE-D41E-42B3-B83C-53D66B7CA88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661240" y="3822596"/>
            <a:ext cx="5692560" cy="1524356"/>
          </a:xfrm>
          <a:prstGeom prst="rect">
            <a:avLst/>
          </a:prstGeom>
          <a:noFill/>
          <a:ln>
            <a:noFill/>
          </a:ln>
          <a:extLst>
            <a:ext uri="{53640926-AAD7-44D8-BBD7-CCE9431645EC}">
              <a14:shadowObscured xmlns:a14="http://schemas.microsoft.com/office/drawing/2010/main"/>
            </a:ext>
          </a:extLst>
        </p:spPr>
      </p:pic>
      <p:pic>
        <p:nvPicPr>
          <p:cNvPr id="35" name="Grafik 118" descr="Εικόνα που περιέχει κείμενο&#10;&#10;Περιγραφή που δημιουργήθηκε αυτόματα">
            <a:extLst>
              <a:ext uri="{FF2B5EF4-FFF2-40B4-BE49-F238E27FC236}">
                <a16:creationId xmlns:a16="http://schemas.microsoft.com/office/drawing/2014/main" id="{08B18EC8-88FE-4E05-ADB5-4D1BEAF4E523}"/>
              </a:ext>
            </a:extLst>
          </p:cNvPr>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586448" y="5384513"/>
            <a:ext cx="3389962" cy="1375558"/>
          </a:xfrm>
          <a:prstGeom prst="rect">
            <a:avLst/>
          </a:prstGeom>
          <a:noFill/>
          <a:ln>
            <a:noFill/>
          </a:ln>
          <a:extLst>
            <a:ext uri="{53640926-AAD7-44D8-BBD7-CCE9431645EC}">
              <a14:shadowObscured xmlns:a14="http://schemas.microsoft.com/office/drawing/2010/main"/>
            </a:ext>
          </a:extLst>
        </p:spPr>
      </p:pic>
      <p:pic>
        <p:nvPicPr>
          <p:cNvPr id="34" name="Grafik 2">
            <a:extLst>
              <a:ext uri="{FF2B5EF4-FFF2-40B4-BE49-F238E27FC236}">
                <a16:creationId xmlns:a16="http://schemas.microsoft.com/office/drawing/2014/main" id="{067654E5-C80B-4016-AFD0-B7D79B41ECEE}"/>
              </a:ext>
            </a:extLst>
          </p:cNvPr>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981555" y="5478031"/>
            <a:ext cx="4331582" cy="1243939"/>
          </a:xfrm>
          <a:prstGeom prst="rect">
            <a:avLst/>
          </a:prstGeom>
          <a:noFill/>
          <a:ln>
            <a:noFill/>
          </a:ln>
          <a:extLst>
            <a:ext uri="{53640926-AAD7-44D8-BBD7-CCE9431645EC}">
              <a14:shadowObscured xmlns:a14="http://schemas.microsoft.com/office/drawing/2010/main"/>
            </a:ext>
          </a:extLst>
        </p:spPr>
      </p:pic>
      <p:pic>
        <p:nvPicPr>
          <p:cNvPr id="25" name="Grafik 617" descr="Aquarell, Pinselstrich, Farbe, Abstrakt, Textur, Bürste">
            <a:extLst>
              <a:ext uri="{FF2B5EF4-FFF2-40B4-BE49-F238E27FC236}">
                <a16:creationId xmlns:a16="http://schemas.microsoft.com/office/drawing/2014/main" id="{87B48E95-4FBA-48A6-BF85-E1D59D2332A3}"/>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bwMode="auto">
          <a:xfrm>
            <a:off x="580103" y="722145"/>
            <a:ext cx="163215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6: </a:t>
            </a:r>
            <a:r>
              <a:rPr lang="de-DE" sz="3200" b="0" dirty="0"/>
              <a:t>Zwischenstopp!</a:t>
            </a:r>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3098260" y="3859752"/>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615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pic>
        <p:nvPicPr>
          <p:cNvPr id="13" name="Grafik 12" descr="Εικόνα που περιέχει κείμενο, δέντρο, υπαίθριος&#10;&#10;Περιγραφή που δημιουργήθηκε αυτόματα">
            <a:extLst>
              <a:ext uri="{FF2B5EF4-FFF2-40B4-BE49-F238E27FC236}">
                <a16:creationId xmlns:a16="http://schemas.microsoft.com/office/drawing/2014/main" id="{BB2F99D8-3B36-451C-A941-FC412F0C9B1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86191" y="3976885"/>
            <a:ext cx="611505" cy="914400"/>
          </a:xfrm>
          <a:prstGeom prst="rect">
            <a:avLst/>
          </a:prstGeom>
          <a:blipFill rotWithShape="1">
            <a:blip r:embed="rId9" cstate="email">
              <a:extLst>
                <a:ext uri="{28A0092B-C50C-407E-A947-70E740481C1C}">
                  <a14:useLocalDpi xmlns:a14="http://schemas.microsoft.com/office/drawing/2010/main"/>
                </a:ext>
              </a:extLst>
            </a:blip>
            <a:srcRect/>
            <a:stretch>
              <a:fillRect l="-26000" r="-26000"/>
            </a:stretch>
          </a:blipFill>
          <a:ln w="12700" cap="flat" cmpd="sng" algn="ctr">
            <a:noFill/>
            <a:prstDash val="solid"/>
            <a:miter lim="800000"/>
          </a:ln>
          <a:effectLst/>
        </p:spPr>
      </p:pic>
      <p:sp>
        <p:nvSpPr>
          <p:cNvPr id="16" name="TextBox 15">
            <a:extLst>
              <a:ext uri="{FF2B5EF4-FFF2-40B4-BE49-F238E27FC236}">
                <a16:creationId xmlns:a16="http://schemas.microsoft.com/office/drawing/2014/main" id="{B080C104-AE67-43FC-93DD-2D008C6F272B}"/>
              </a:ext>
            </a:extLst>
          </p:cNvPr>
          <p:cNvSpPr txBox="1"/>
          <p:nvPr/>
        </p:nvSpPr>
        <p:spPr>
          <a:xfrm>
            <a:off x="1797695" y="3974334"/>
            <a:ext cx="2645249" cy="1200329"/>
          </a:xfrm>
          <a:prstGeom prst="rect">
            <a:avLst/>
          </a:prstGeom>
          <a:noFill/>
        </p:spPr>
        <p:txBody>
          <a:bodyPr wrap="square">
            <a:spAutoFit/>
          </a:bodyPr>
          <a:lstStyle/>
          <a:p>
            <a:pPr lvl="0" eaLnBrk="0" fontAlgn="base" hangingPunct="0">
              <a:spcBef>
                <a:spcPct val="0"/>
              </a:spcBef>
              <a:spcAft>
                <a:spcPct val="0"/>
              </a:spcAft>
              <a:tabLst>
                <a:tab pos="3421063" algn="l"/>
              </a:tabLst>
            </a:pPr>
            <a:r>
              <a:rPr lang="de-DE" altLang="en-US" b="1" dirty="0">
                <a:latin typeface="Calibri" panose="020F0502020204030204" pitchFamily="34" charset="0"/>
                <a:ea typeface="MyriadPro-Regular"/>
                <a:cs typeface="Arial" panose="020B0604020202020204" pitchFamily="34" charset="0"/>
              </a:rPr>
              <a:t>Kasten 1:</a:t>
            </a:r>
            <a:r>
              <a:rPr lang="de-DE" altLang="en-US" dirty="0">
                <a:latin typeface="Calibri" panose="020F0502020204030204" pitchFamily="34" charset="0"/>
                <a:ea typeface="MyriadPro-Regular"/>
                <a:cs typeface="Arial" panose="020B0604020202020204" pitchFamily="34" charset="0"/>
              </a:rPr>
              <a:t> </a:t>
            </a:r>
            <a:br>
              <a:rPr lang="de-DE" altLang="en-US" dirty="0">
                <a:latin typeface="Calibri" panose="020F0502020204030204" pitchFamily="34" charset="0"/>
                <a:ea typeface="MyriadPro-Regular"/>
                <a:cs typeface="Arial" panose="020B0604020202020204" pitchFamily="34" charset="0"/>
              </a:rPr>
            </a:br>
            <a:r>
              <a:rPr lang="de-DE" altLang="en-US" dirty="0">
                <a:latin typeface="Calibri" panose="020F0502020204030204" pitchFamily="34" charset="0"/>
                <a:ea typeface="MyriadPro-Regular"/>
                <a:cs typeface="Arial" panose="020B0604020202020204" pitchFamily="34" charset="0"/>
              </a:rPr>
              <a:t>Louison, Blumenverkäuferin am Pariser Fischmarkt</a:t>
            </a:r>
            <a:endParaRPr lang="de-DE" altLang="en-US" sz="700" dirty="0"/>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dirty="0"/>
          </a:p>
        </p:txBody>
      </p:sp>
      <p:sp>
        <p:nvSpPr>
          <p:cNvPr id="18" name="Rechteck 14">
            <a:extLst>
              <a:ext uri="{FF2B5EF4-FFF2-40B4-BE49-F238E27FC236}">
                <a16:creationId xmlns:a16="http://schemas.microsoft.com/office/drawing/2014/main" id="{CB0F82F0-521A-42EB-973C-491270C9B8A5}"/>
              </a:ext>
            </a:extLst>
          </p:cNvPr>
          <p:cNvSpPr/>
          <p:nvPr/>
        </p:nvSpPr>
        <p:spPr>
          <a:xfrm>
            <a:off x="5904702" y="3993793"/>
            <a:ext cx="514350" cy="914400"/>
          </a:xfrm>
          <a:prstGeom prst="rect">
            <a:avLst/>
          </a:prstGeom>
          <a:blipFill rotWithShape="1">
            <a:blip r:embed="rId10" cstate="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dirty="0"/>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573595" y="4035160"/>
            <a:ext cx="344966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de-DE" altLang="en-US" b="1" dirty="0">
                <a:latin typeface="Calibri" panose="020F0502020204030204" pitchFamily="34" charset="0"/>
                <a:ea typeface="MyriadPro-Regular"/>
                <a:cs typeface="Arial" panose="020B0604020202020204" pitchFamily="34" charset="0"/>
              </a:rPr>
              <a:t>Kasten</a:t>
            </a:r>
            <a:r>
              <a:rPr kumimoji="0" lang="de-DE" altLang="en-US"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2:</a:t>
            </a:r>
            <a:r>
              <a:rPr kumimoji="0" lang="de-DE"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de-DE" altLang="en-US" dirty="0">
                <a:latin typeface="Calibri" panose="020F0502020204030204" pitchFamily="34" charset="0"/>
                <a:cs typeface="Calibri" panose="020F0502020204030204" pitchFamily="34" charset="0"/>
              </a:rPr>
              <a:t>Pierre, </a:t>
            </a:r>
            <a:br>
              <a:rPr lang="de-DE" altLang="en-US" dirty="0">
                <a:latin typeface="Calibri" panose="020F0502020204030204" pitchFamily="34" charset="0"/>
                <a:cs typeface="Calibri" panose="020F0502020204030204" pitchFamily="34" charset="0"/>
              </a:rPr>
            </a:br>
            <a:r>
              <a:rPr lang="de-DE" altLang="en-US" dirty="0">
                <a:latin typeface="Calibri" panose="020F0502020204030204" pitchFamily="34" charset="0"/>
                <a:cs typeface="Calibri" panose="020F0502020204030204" pitchFamily="34" charset="0"/>
              </a:rPr>
              <a:t>Mitglied der Nationalversammlung</a:t>
            </a:r>
            <a:endParaRPr kumimoji="0" lang="de-DE" altLang="en-US" sz="2800" b="0" i="0" u="none" strike="noStrike" cap="none" normalizeH="0" baseline="0" dirty="0">
              <a:ln>
                <a:noFill/>
              </a:ln>
              <a:solidFill>
                <a:schemeClr val="tx1"/>
              </a:solidFill>
              <a:effectLst/>
              <a:latin typeface="Arial" panose="020B0604020202020204" pitchFamily="34" charset="0"/>
            </a:endParaRP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7890237" y="3898404"/>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pic>
        <p:nvPicPr>
          <p:cNvPr id="23" name="Grafik 13" descr="Εικόνα που περιέχει κείμενο, άνδρας, άτομο, καπέλο&#10;&#10;Περιγραφή που δημιουργήθηκε αυτόματα">
            <a:extLst>
              <a:ext uri="{FF2B5EF4-FFF2-40B4-BE49-F238E27FC236}">
                <a16:creationId xmlns:a16="http://schemas.microsoft.com/office/drawing/2014/main" id="{FC0D9784-8BB0-408D-A731-E2CFC6A74969}"/>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186191" y="5585440"/>
            <a:ext cx="598805" cy="895350"/>
          </a:xfrm>
          <a:prstGeom prst="rect">
            <a:avLst/>
          </a:prstGeom>
          <a:noFill/>
          <a:ln>
            <a:noFill/>
          </a:ln>
        </p:spPr>
      </p:pic>
      <p:sp>
        <p:nvSpPr>
          <p:cNvPr id="24" name="Rechteck 15">
            <a:extLst>
              <a:ext uri="{FF2B5EF4-FFF2-40B4-BE49-F238E27FC236}">
                <a16:creationId xmlns:a16="http://schemas.microsoft.com/office/drawing/2014/main" id="{9B6148B5-BF65-4A64-8B54-E1822AD8083A}"/>
              </a:ext>
            </a:extLst>
          </p:cNvPr>
          <p:cNvSpPr/>
          <p:nvPr/>
        </p:nvSpPr>
        <p:spPr>
          <a:xfrm flipH="1">
            <a:off x="5787862" y="5448708"/>
            <a:ext cx="631190" cy="895350"/>
          </a:xfrm>
          <a:prstGeom prst="rect">
            <a:avLst/>
          </a:prstGeom>
          <a:blipFill rotWithShape="1">
            <a:blip r:embed="rId12" cstate="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pPr marL="648335" algn="l">
              <a:lnSpc>
                <a:spcPct val="130000"/>
              </a:lnSpc>
              <a:tabLst>
                <a:tab pos="3421380" algn="l"/>
              </a:tabLst>
            </a:pPr>
            <a:endParaRPr lang="de-DE" sz="1800" dirty="0">
              <a:effectLst/>
              <a:latin typeface="Calibri" panose="020F0502020204030204" pitchFamily="34" charset="0"/>
              <a:ea typeface="MyriadPro-Regular"/>
              <a:cs typeface="Arial" panose="020B0604020202020204" pitchFamily="34" charset="0"/>
            </a:endParaRPr>
          </a:p>
        </p:txBody>
      </p:sp>
      <p:sp>
        <p:nvSpPr>
          <p:cNvPr id="26" name="TextBox 25">
            <a:extLst>
              <a:ext uri="{FF2B5EF4-FFF2-40B4-BE49-F238E27FC236}">
                <a16:creationId xmlns:a16="http://schemas.microsoft.com/office/drawing/2014/main" id="{18B80EAC-2F74-45F9-BC16-410BB5BB0D30}"/>
              </a:ext>
            </a:extLst>
          </p:cNvPr>
          <p:cNvSpPr txBox="1"/>
          <p:nvPr/>
        </p:nvSpPr>
        <p:spPr>
          <a:xfrm>
            <a:off x="1111511" y="5553483"/>
            <a:ext cx="6378676" cy="923330"/>
          </a:xfrm>
          <a:prstGeom prst="rect">
            <a:avLst/>
          </a:prstGeom>
          <a:noFill/>
        </p:spPr>
        <p:txBody>
          <a:bodyPr wrap="square">
            <a:spAutoFit/>
          </a:bodyPr>
          <a:lstStyle/>
          <a:p>
            <a:pPr marL="648335">
              <a:tabLst>
                <a:tab pos="3421380" algn="l"/>
              </a:tabLst>
            </a:pPr>
            <a:r>
              <a:rPr lang="de-DE" altLang="en-US" b="1" dirty="0">
                <a:latin typeface="Calibri" panose="020F0502020204030204" pitchFamily="34" charset="0"/>
                <a:ea typeface="MyriadPro-Regular"/>
                <a:cs typeface="Arial" panose="020B0604020202020204" pitchFamily="34" charset="0"/>
              </a:rPr>
              <a:t>Kasten</a:t>
            </a:r>
            <a:r>
              <a:rPr lang="de-DE" sz="1800" b="1" dirty="0">
                <a:effectLst/>
                <a:latin typeface="Calibri" panose="020F0502020204030204" pitchFamily="34" charset="0"/>
                <a:ea typeface="MyriadPro-Regular"/>
                <a:cs typeface="Arial" panose="020B0604020202020204" pitchFamily="34" charset="0"/>
              </a:rPr>
              <a:t> 3:</a:t>
            </a:r>
          </a:p>
          <a:p>
            <a:pPr marL="648335">
              <a:tabLst>
                <a:tab pos="3421380" algn="l"/>
              </a:tabLst>
            </a:pPr>
            <a:r>
              <a:rPr lang="de-DE" dirty="0">
                <a:latin typeface="Calibri" panose="020F0502020204030204" pitchFamily="34" charset="0"/>
                <a:ea typeface="MyriadPro-Regular"/>
                <a:cs typeface="Arial" panose="020B0604020202020204" pitchFamily="34" charset="0"/>
              </a:rPr>
              <a:t>Clément, </a:t>
            </a:r>
          </a:p>
          <a:p>
            <a:pPr marL="648335">
              <a:tabLst>
                <a:tab pos="3421380" algn="l"/>
              </a:tabLst>
            </a:pPr>
            <a:r>
              <a:rPr lang="de-DE" dirty="0">
                <a:latin typeface="Calibri" panose="020F0502020204030204" pitchFamily="34" charset="0"/>
                <a:ea typeface="MyriadPro-Regular"/>
                <a:cs typeface="Arial" panose="020B0604020202020204" pitchFamily="34" charset="0"/>
              </a:rPr>
              <a:t>Soldat des Wachregiments</a:t>
            </a:r>
            <a:endParaRPr lang="de-DE" sz="1800" dirty="0">
              <a:effectLst/>
              <a:latin typeface="Calibri" panose="020F0502020204030204" pitchFamily="34" charset="0"/>
              <a:ea typeface="MyriadPro-Regular"/>
              <a:cs typeface="Arial" panose="020B0604020202020204" pitchFamily="34" charset="0"/>
            </a:endParaRPr>
          </a:p>
        </p:txBody>
      </p:sp>
      <p:sp>
        <p:nvSpPr>
          <p:cNvPr id="28" name="TextBox 27">
            <a:extLst>
              <a:ext uri="{FF2B5EF4-FFF2-40B4-BE49-F238E27FC236}">
                <a16:creationId xmlns:a16="http://schemas.microsoft.com/office/drawing/2014/main" id="{42DC43EE-FB75-4C54-AD53-594C1CDD7B2F}"/>
              </a:ext>
            </a:extLst>
          </p:cNvPr>
          <p:cNvSpPr txBox="1"/>
          <p:nvPr/>
        </p:nvSpPr>
        <p:spPr>
          <a:xfrm>
            <a:off x="6461347" y="5515427"/>
            <a:ext cx="6378676" cy="923330"/>
          </a:xfrm>
          <a:prstGeom prst="rect">
            <a:avLst/>
          </a:prstGeom>
          <a:noFill/>
        </p:spPr>
        <p:txBody>
          <a:bodyPr wrap="square">
            <a:spAutoFit/>
          </a:bodyPr>
          <a:lstStyle/>
          <a:p>
            <a:r>
              <a:rPr lang="de-DE" altLang="en-US" b="1" dirty="0">
                <a:latin typeface="Calibri" panose="020F0502020204030204" pitchFamily="34" charset="0"/>
                <a:ea typeface="MyriadPro-Regular"/>
                <a:cs typeface="Arial" panose="020B0604020202020204" pitchFamily="34" charset="0"/>
              </a:rPr>
              <a:t>Kasten</a:t>
            </a:r>
            <a:r>
              <a:rPr lang="de-DE" sz="1800" b="1" dirty="0">
                <a:effectLst/>
                <a:latin typeface="Calibri" panose="020F0502020204030204" pitchFamily="34" charset="0"/>
              </a:rPr>
              <a:t> 4:</a:t>
            </a:r>
          </a:p>
          <a:p>
            <a:r>
              <a:rPr lang="de-DE" dirty="0">
                <a:latin typeface="Calibri" panose="020F0502020204030204" pitchFamily="34" charset="0"/>
              </a:rPr>
              <a:t>Marie Antoinette, </a:t>
            </a:r>
          </a:p>
          <a:p>
            <a:r>
              <a:rPr lang="de-DE" dirty="0">
                <a:latin typeface="Calibri" panose="020F0502020204030204" pitchFamily="34" charset="0"/>
              </a:rPr>
              <a:t>Königin von Frankreich</a:t>
            </a:r>
            <a:endParaRPr lang="de-DE" dirty="0"/>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3035244" y="5441768"/>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7774417" y="5359893"/>
            <a:ext cx="749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klick</a:t>
            </a: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549570">
            <a:off x="-46891" y="654996"/>
            <a:ext cx="914400" cy="914400"/>
          </a:xfrm>
          <a:prstGeom prst="rect">
            <a:avLst/>
          </a:prstGeom>
        </p:spPr>
      </p:pic>
      <p:sp>
        <p:nvSpPr>
          <p:cNvPr id="7" name="TextBox 6">
            <a:extLst>
              <a:ext uri="{FF2B5EF4-FFF2-40B4-BE49-F238E27FC236}">
                <a16:creationId xmlns:a16="http://schemas.microsoft.com/office/drawing/2014/main" id="{A7DAB2AA-B35E-49CD-84FB-2C1AED949827}"/>
              </a:ext>
            </a:extLst>
          </p:cNvPr>
          <p:cNvSpPr txBox="1"/>
          <p:nvPr/>
        </p:nvSpPr>
        <p:spPr>
          <a:xfrm>
            <a:off x="1415409" y="1506448"/>
            <a:ext cx="4881047" cy="2031325"/>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de-DE" altLang="en-US" b="1" dirty="0">
                <a:latin typeface="Calibri" panose="020F0502020204030204" pitchFamily="34" charset="0"/>
                <a:ea typeface="MyriadPro-Regular"/>
                <a:cs typeface="Arial" panose="020B0604020202020204" pitchFamily="34" charset="0"/>
              </a:rPr>
              <a:t>Louison</a:t>
            </a:r>
            <a:br>
              <a:rPr lang="de-DE" altLang="en-US" b="1" dirty="0">
                <a:latin typeface="Calibri" panose="020F0502020204030204" pitchFamily="34" charset="0"/>
                <a:ea typeface="MyriadPro-Regular"/>
                <a:cs typeface="Arial" panose="020B0604020202020204" pitchFamily="34" charset="0"/>
              </a:rPr>
            </a:br>
            <a:r>
              <a:rPr lang="de-DE" altLang="en-US" dirty="0">
                <a:latin typeface="Calibri" panose="020F0502020204030204" pitchFamily="34" charset="0"/>
                <a:ea typeface="MyriadPro-Regular"/>
                <a:cs typeface="Arial" panose="020B0604020202020204" pitchFamily="34" charset="0"/>
              </a:rPr>
              <a:t>Blumenverkäuferin am Pariser Fischmarkt</a:t>
            </a:r>
            <a:endParaRPr lang="de-DE" altLang="en-US" sz="700" dirty="0"/>
          </a:p>
          <a:p>
            <a:pPr lvl="0" eaLnBrk="0" fontAlgn="base" hangingPunct="0">
              <a:spcBef>
                <a:spcPct val="0"/>
              </a:spcBef>
              <a:spcAft>
                <a:spcPct val="0"/>
              </a:spcAft>
              <a:tabLst>
                <a:tab pos="3421063" algn="l"/>
              </a:tabLst>
            </a:pPr>
            <a:r>
              <a:rPr lang="de-DE" altLang="en-US" i="1" dirty="0" err="1">
                <a:latin typeface="Calibri" panose="020F0502020204030204" pitchFamily="34" charset="0"/>
                <a:ea typeface="MyriadPro-Regular"/>
                <a:cs typeface="Arial" panose="020B0604020202020204" pitchFamily="34" charset="0"/>
              </a:rPr>
              <a:t>Luison</a:t>
            </a:r>
            <a:r>
              <a:rPr lang="de-DE" altLang="en-US" i="1" dirty="0">
                <a:latin typeface="Calibri" panose="020F0502020204030204" pitchFamily="34" charset="0"/>
                <a:ea typeface="MyriadPro-Regular"/>
                <a:cs typeface="Arial" panose="020B0604020202020204" pitchFamily="34" charset="0"/>
              </a:rPr>
              <a:t> hängt sich die Soldatentrommel um und schlägt auf sie ein.</a:t>
            </a:r>
          </a:p>
          <a:p>
            <a:pPr lvl="0" eaLnBrk="0" fontAlgn="base" hangingPunct="0">
              <a:spcBef>
                <a:spcPct val="0"/>
              </a:spcBef>
              <a:spcAft>
                <a:spcPct val="0"/>
              </a:spcAft>
              <a:tabLst>
                <a:tab pos="3421063" algn="l"/>
              </a:tabLst>
            </a:pPr>
            <a:r>
              <a:rPr lang="de-DE" altLang="en-US" i="1" dirty="0">
                <a:latin typeface="Calibri" panose="020F0502020204030204" pitchFamily="34" charset="0"/>
                <a:ea typeface="MyriadPro-Regular"/>
                <a:cs typeface="Arial" panose="020B0604020202020204" pitchFamily="34" charset="0"/>
              </a:rPr>
              <a:t>„Auf, auf!“, schreit sie. Und die Frauen folgen ihr. </a:t>
            </a:r>
            <a:r>
              <a:rPr lang="de-DE" altLang="en-US" i="1" dirty="0" err="1">
                <a:latin typeface="Calibri" panose="020F0502020204030204" pitchFamily="34" charset="0"/>
                <a:ea typeface="MyriadPro-Regular"/>
                <a:cs typeface="Arial" panose="020B0604020202020204" pitchFamily="34" charset="0"/>
              </a:rPr>
              <a:t>Luison</a:t>
            </a:r>
            <a:r>
              <a:rPr lang="de-DE" altLang="en-US" i="1" dirty="0">
                <a:latin typeface="Calibri" panose="020F0502020204030204" pitchFamily="34" charset="0"/>
                <a:ea typeface="MyriadPro-Regular"/>
                <a:cs typeface="Arial" panose="020B0604020202020204" pitchFamily="34" charset="0"/>
              </a:rPr>
              <a:t> geht in die Geschichte ein als eine der Führerinnen des Frauenmarsches</a:t>
            </a:r>
          </a:p>
        </p:txBody>
      </p:sp>
      <p:sp>
        <p:nvSpPr>
          <p:cNvPr id="20" name="TextBox 19">
            <a:extLst>
              <a:ext uri="{FF2B5EF4-FFF2-40B4-BE49-F238E27FC236}">
                <a16:creationId xmlns:a16="http://schemas.microsoft.com/office/drawing/2014/main" id="{D33CBD10-9687-48EF-A983-9D570E5757BD}"/>
              </a:ext>
            </a:extLst>
          </p:cNvPr>
          <p:cNvSpPr txBox="1"/>
          <p:nvPr/>
        </p:nvSpPr>
        <p:spPr>
          <a:xfrm>
            <a:off x="6672660" y="1462133"/>
            <a:ext cx="4881047" cy="1754326"/>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de-DE" altLang="en-US" b="1" dirty="0">
                <a:latin typeface="Calibri" panose="020F0502020204030204" pitchFamily="34" charset="0"/>
                <a:ea typeface="MyriadPro-Regular"/>
                <a:cs typeface="Arial" panose="020B0604020202020204" pitchFamily="34" charset="0"/>
              </a:rPr>
              <a:t>Pierre, </a:t>
            </a:r>
            <a:r>
              <a:rPr lang="de-DE" altLang="en-US" dirty="0">
                <a:latin typeface="Calibri" panose="020F0502020204030204" pitchFamily="34" charset="0"/>
                <a:ea typeface="MyriadPro-Regular"/>
                <a:cs typeface="Arial" panose="020B0604020202020204" pitchFamily="34" charset="0"/>
              </a:rPr>
              <a:t>Mitglied der Nationalversammlung</a:t>
            </a:r>
            <a:endParaRPr lang="de-DE" altLang="en-US" sz="700" dirty="0"/>
          </a:p>
          <a:p>
            <a:pPr lvl="0" eaLnBrk="0" fontAlgn="base" hangingPunct="0">
              <a:spcBef>
                <a:spcPct val="0"/>
              </a:spcBef>
              <a:spcAft>
                <a:spcPct val="0"/>
              </a:spcAft>
              <a:tabLst>
                <a:tab pos="3421063" algn="l"/>
              </a:tabLst>
            </a:pPr>
            <a:r>
              <a:rPr lang="de-DE" altLang="en-US" i="1" dirty="0">
                <a:latin typeface="Calibri" panose="020F0502020204030204" pitchFamily="34" charset="0"/>
                <a:ea typeface="MyriadPro-Regular"/>
                <a:cs typeface="Arial" panose="020B0604020202020204" pitchFamily="34" charset="0"/>
              </a:rPr>
              <a:t>Pierre hört sich die Anliegen der Delegation gemeinsam mit mehreren anderen Nationalrats-Mitgliedern an. Nach kurzer Debatte schicken sie die Gruppe fort. „Das ist Angelegenheit des Königs, geht zu ihm!"</a:t>
            </a:r>
            <a:endParaRPr lang="de-DE" altLang="en-US" sz="2800" dirty="0">
              <a:latin typeface="Arial" panose="020B0604020202020204" pitchFamily="34" charset="0"/>
            </a:endParaRPr>
          </a:p>
        </p:txBody>
      </p:sp>
      <p:sp>
        <p:nvSpPr>
          <p:cNvPr id="29" name="TextBox 28">
            <a:extLst>
              <a:ext uri="{FF2B5EF4-FFF2-40B4-BE49-F238E27FC236}">
                <a16:creationId xmlns:a16="http://schemas.microsoft.com/office/drawing/2014/main" id="{F1C15C8A-7D11-4600-A514-34321D11C1AB}"/>
              </a:ext>
            </a:extLst>
          </p:cNvPr>
          <p:cNvSpPr txBox="1"/>
          <p:nvPr/>
        </p:nvSpPr>
        <p:spPr>
          <a:xfrm>
            <a:off x="1197429" y="3750555"/>
            <a:ext cx="4881047" cy="1585049"/>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de-DE" altLang="en-US" b="1" dirty="0">
                <a:latin typeface="Calibri" panose="020F0502020204030204" pitchFamily="34" charset="0"/>
                <a:ea typeface="MyriadPro-Regular"/>
                <a:cs typeface="Arial" panose="020B0604020202020204" pitchFamily="34" charset="0"/>
              </a:rPr>
              <a:t>Clément, </a:t>
            </a:r>
            <a:r>
              <a:rPr lang="de-DE" altLang="en-US" dirty="0">
                <a:latin typeface="Calibri" panose="020F0502020204030204" pitchFamily="34" charset="0"/>
                <a:ea typeface="MyriadPro-Regular"/>
                <a:cs typeface="Arial" panose="020B0604020202020204" pitchFamily="34" charset="0"/>
              </a:rPr>
              <a:t>Soldat des Wachregiments</a:t>
            </a:r>
            <a:endParaRPr lang="de-DE" dirty="0"/>
          </a:p>
          <a:p>
            <a:pPr lvl="0" eaLnBrk="0" fontAlgn="base" hangingPunct="0">
              <a:spcBef>
                <a:spcPct val="0"/>
              </a:spcBef>
              <a:spcAft>
                <a:spcPct val="0"/>
              </a:spcAft>
              <a:tabLst>
                <a:tab pos="3421063" algn="l"/>
              </a:tabLst>
            </a:pPr>
            <a:endParaRPr lang="de-DE" altLang="en-US" sz="700" dirty="0"/>
          </a:p>
          <a:p>
            <a:pPr lvl="0" eaLnBrk="0" fontAlgn="base" hangingPunct="0">
              <a:spcBef>
                <a:spcPct val="0"/>
              </a:spcBef>
              <a:spcAft>
                <a:spcPct val="0"/>
              </a:spcAft>
              <a:tabLst>
                <a:tab pos="3421063" algn="l"/>
              </a:tabLst>
            </a:pPr>
            <a:r>
              <a:rPr lang="de-DE" i="1" dirty="0"/>
              <a:t>Clement wartet ab, da er keinen Schießbefehl erhalten hat. Er sieht, dass die Frauen wirklich in einem schlechten Zustand sind und so teilt er seine Abendration Brot und Speck mit ihnen.</a:t>
            </a:r>
            <a:endParaRPr lang="de-DE" altLang="en-US" sz="2800" dirty="0">
              <a:latin typeface="Arial" panose="020B0604020202020204" pitchFamily="34" charset="0"/>
            </a:endParaRPr>
          </a:p>
        </p:txBody>
      </p:sp>
      <p:sp>
        <p:nvSpPr>
          <p:cNvPr id="32" name="TextBox 31">
            <a:extLst>
              <a:ext uri="{FF2B5EF4-FFF2-40B4-BE49-F238E27FC236}">
                <a16:creationId xmlns:a16="http://schemas.microsoft.com/office/drawing/2014/main" id="{E4BAB97B-775D-4EF3-817A-6C8C081BA829}"/>
              </a:ext>
            </a:extLst>
          </p:cNvPr>
          <p:cNvSpPr txBox="1"/>
          <p:nvPr/>
        </p:nvSpPr>
        <p:spPr>
          <a:xfrm>
            <a:off x="6394893" y="3577439"/>
            <a:ext cx="5411192" cy="1477328"/>
          </a:xfrm>
          <a:prstGeom prst="rect">
            <a:avLst/>
          </a:prstGeom>
          <a:solidFill>
            <a:schemeClr val="bg1">
              <a:lumMod val="95000"/>
            </a:schemeClr>
          </a:solidFill>
          <a:ln>
            <a:solidFill>
              <a:srgbClr val="E12A3C"/>
            </a:solidFill>
          </a:ln>
        </p:spPr>
        <p:txBody>
          <a:bodyPr wrap="square">
            <a:spAutoFit/>
          </a:bodyPr>
          <a:lstStyle/>
          <a:p>
            <a:r>
              <a:rPr lang="de-DE" b="1" dirty="0">
                <a:latin typeface="Calibri" panose="020F0502020204030204" pitchFamily="34" charset="0"/>
              </a:rPr>
              <a:t>Marie Antoinette, </a:t>
            </a:r>
            <a:r>
              <a:rPr lang="de-DE" dirty="0">
                <a:latin typeface="Calibri" panose="020F0502020204030204" pitchFamily="34" charset="0"/>
              </a:rPr>
              <a:t>Königin von Frankreich</a:t>
            </a:r>
          </a:p>
          <a:p>
            <a:r>
              <a:rPr lang="de-DE" altLang="en-US" i="1" dirty="0">
                <a:latin typeface="Calibri" panose="020F0502020204030204" pitchFamily="34" charset="0"/>
                <a:ea typeface="MyriadPro-Regular"/>
                <a:cs typeface="Arial" panose="020B0604020202020204" pitchFamily="34" charset="0"/>
              </a:rPr>
              <a:t>Marie Antoinette läuft mit ihren Kindern zum König, doch dieser ist ratlos. So nimmt sie ihren jüngsten Sohn auf den Arm und geht mit ihm auf den Balkon, auf dem sie von der Menge gut gesehen werden können.</a:t>
            </a:r>
            <a:endParaRPr lang="de-DE" altLang="en-US" sz="2800" dirty="0">
              <a:latin typeface="Arial" panose="020B0604020202020204" pitchFamily="34" charset="0"/>
            </a:endParaRPr>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7" grpId="0" animBg="1"/>
      <p:bldP spid="7" grpId="1" animBg="1"/>
      <p:bldP spid="20" grpId="0" animBg="1"/>
      <p:bldP spid="20" grpId="1" animBg="1"/>
      <p:bldP spid="29" grpId="0" animBg="1"/>
      <p:bldP spid="29" grpId="1" animBg="1"/>
      <p:bldP spid="32" grpId="0" animBg="1"/>
      <p:bldP spid="3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E1887593-6DED-49BA-A4E0-6EDD1309D43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410309" y="772319"/>
            <a:ext cx="1875691"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Schritt 7: </a:t>
            </a:r>
            <a:r>
              <a:rPr lang="de-DE" sz="3200" b="0" dirty="0"/>
              <a:t>Jetzt hast du die </a:t>
            </a:r>
            <a:r>
              <a:rPr lang="de-DE" sz="3200" b="0" dirty="0" err="1"/>
              <a:t>Wah</a:t>
            </a:r>
            <a:r>
              <a:rPr lang="de-DE" sz="3200" b="0" dirty="0"/>
              <a:t>!</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pPr>
            <a:r>
              <a:rPr lang="de-DE" sz="2000" dirty="0">
                <a:latin typeface="Calibri" panose="020F0502020204030204" pitchFamily="34" charset="0"/>
                <a:ea typeface="MyriadPro-Regular"/>
                <a:cs typeface="Arial" panose="020B0604020202020204" pitchFamily="34" charset="0"/>
              </a:rPr>
              <a:t>Hast du es spannend gefunden, in die Geschichte einzutauchen und dich in die Person hinein zu versetzen</a:t>
            </a:r>
            <a:r>
              <a:rPr lang="de-DE" sz="2000" dirty="0">
                <a:effectLst/>
                <a:latin typeface="Calibri" panose="020F0502020204030204" pitchFamily="34" charset="0"/>
                <a:ea typeface="MyriadPro-Regular"/>
                <a:cs typeface="Arial" panose="020B0604020202020204" pitchFamily="34" charset="0"/>
              </a:rPr>
              <a:t>? </a:t>
            </a:r>
          </a:p>
          <a:p>
            <a:pPr algn="just">
              <a:lnSpc>
                <a:spcPct val="130000"/>
              </a:lnSpc>
            </a:pPr>
            <a:r>
              <a:rPr lang="de-DE" sz="2000" dirty="0">
                <a:latin typeface="Calibri" panose="020F0502020204030204" pitchFamily="34" charset="0"/>
                <a:ea typeface="MyriadPro-Regular"/>
                <a:cs typeface="Arial" panose="020B0604020202020204" pitchFamily="34" charset="0"/>
              </a:rPr>
              <a:t>Wenn du Zeit und Lust hast, kannst du jetzt </a:t>
            </a:r>
            <a:r>
              <a:rPr lang="de-DE" sz="2000" b="1" dirty="0">
                <a:latin typeface="Calibri" panose="020F0502020204030204" pitchFamily="34" charset="0"/>
                <a:ea typeface="MyriadPro-Regular"/>
                <a:cs typeface="Arial" panose="020B0604020202020204" pitchFamily="34" charset="0"/>
              </a:rPr>
              <a:t>eine weitere Person wählen</a:t>
            </a:r>
            <a:r>
              <a:rPr lang="de-DE" sz="2000" dirty="0">
                <a:latin typeface="Calibri" panose="020F0502020204030204" pitchFamily="34" charset="0"/>
                <a:ea typeface="MyriadPro-Regular"/>
                <a:cs typeface="Arial" panose="020B0604020202020204" pitchFamily="34" charset="0"/>
              </a:rPr>
              <a:t>, in deren Rolle du schlüpfen willst. Gehe also wieder zurück zu </a:t>
            </a:r>
            <a:r>
              <a:rPr lang="de-DE" sz="2000" dirty="0">
                <a:effectLst/>
                <a:latin typeface="Calibri" panose="020F0502020204030204" pitchFamily="34" charset="0"/>
                <a:ea typeface="MyriadPro-Regular"/>
                <a:cs typeface="Arial" panose="020B0604020202020204" pitchFamily="34" charset="0"/>
                <a:hlinkClick r:id="rId3" action="ppaction://hlinksldjump"/>
              </a:rPr>
              <a:t>Schritt 2</a:t>
            </a:r>
            <a:r>
              <a:rPr lang="de-DE" sz="2000" dirty="0">
                <a:effectLst/>
                <a:latin typeface="Calibri" panose="020F0502020204030204" pitchFamily="34" charset="0"/>
                <a:ea typeface="MyriadPro-Regular"/>
                <a:cs typeface="Arial" panose="020B0604020202020204" pitchFamily="34" charset="0"/>
              </a:rPr>
              <a:t> </a:t>
            </a:r>
            <a:r>
              <a:rPr lang="de-DE" sz="2000" dirty="0">
                <a:latin typeface="Calibri" panose="020F0502020204030204" pitchFamily="34" charset="0"/>
                <a:ea typeface="MyriadPro-Regular"/>
                <a:cs typeface="Arial" panose="020B0604020202020204" pitchFamily="34" charset="0"/>
              </a:rPr>
              <a:t>auf Seite 6 und suche dir aus, wer du jetzt als nächstes sein möchtest</a:t>
            </a:r>
            <a:r>
              <a:rPr lang="de-DE" sz="2000" dirty="0">
                <a:effectLst/>
                <a:latin typeface="Calibri" panose="020F0502020204030204" pitchFamily="34" charset="0"/>
                <a:ea typeface="MyriadPro-Regular"/>
                <a:cs typeface="Arial" panose="020B0604020202020204" pitchFamily="34" charset="0"/>
              </a:rPr>
              <a:t>.</a:t>
            </a:r>
          </a:p>
          <a:p>
            <a:pPr algn="just">
              <a:lnSpc>
                <a:spcPct val="130000"/>
              </a:lnSpc>
            </a:pPr>
            <a:r>
              <a:rPr lang="de-DE" sz="2000" dirty="0">
                <a:latin typeface="Calibri" panose="020F0502020204030204" pitchFamily="34" charset="0"/>
                <a:ea typeface="MyriadPro-Regular"/>
                <a:cs typeface="Arial" panose="020B0604020202020204" pitchFamily="34" charset="0"/>
              </a:rPr>
              <a:t>Wenn du sicher bist, dass du in dieser Episode keine weitere Rolle mehr probieren möchtest, erfährst du im nächsten Kapitel, wie die Geschichte weitergeht</a:t>
            </a:r>
            <a:r>
              <a:rPr lang="de-DE" sz="2000" dirty="0">
                <a:effectLst/>
                <a:latin typeface="Calibri" panose="020F0502020204030204" pitchFamily="34" charset="0"/>
                <a:ea typeface="MyriadPro-Regular"/>
                <a:cs typeface="Arial" panose="020B0604020202020204" pitchFamily="34" charset="0"/>
              </a:rPr>
              <a:t>.</a:t>
            </a:r>
          </a:p>
          <a:p>
            <a:endParaRPr lang="de-DE" sz="3200"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de-DE" dirty="0"/>
              <a:t>Wie die Geschichte weitergeht</a:t>
            </a:r>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p:txBody>
          <a:bodyPr>
            <a:normAutofit/>
          </a:bodyPr>
          <a:lstStyle/>
          <a:p>
            <a:r>
              <a:rPr lang="de-DE" sz="2000" dirty="0">
                <a:latin typeface="Calibri" panose="020F0502020204030204" pitchFamily="34" charset="0"/>
                <a:ea typeface="MyriadPro-Regular"/>
                <a:cs typeface="Arial" panose="020B0604020202020204" pitchFamily="34" charset="0"/>
              </a:rPr>
              <a:t>Wenn du wissen möchtest, wie die Episode laut überlieferter Geschichte weiter gegangen ist, </a:t>
            </a:r>
            <a:r>
              <a:rPr lang="de-DE" sz="2000" b="1" dirty="0">
                <a:latin typeface="Calibri" panose="020F0502020204030204" pitchFamily="34" charset="0"/>
                <a:ea typeface="MyriadPro-Regular"/>
                <a:cs typeface="Arial" panose="020B0604020202020204" pitchFamily="34" charset="0"/>
              </a:rPr>
              <a:t>lies</a:t>
            </a:r>
            <a:r>
              <a:rPr lang="de-DE" sz="2000" dirty="0">
                <a:latin typeface="Calibri" panose="020F0502020204030204" pitchFamily="34" charset="0"/>
                <a:ea typeface="MyriadPro-Regular"/>
                <a:cs typeface="Arial" panose="020B0604020202020204" pitchFamily="34" charset="0"/>
              </a:rPr>
              <a:t> </a:t>
            </a:r>
            <a:r>
              <a:rPr lang="de-DE" sz="2000" dirty="0">
                <a:effectLst/>
                <a:latin typeface="Calibri" panose="020F0502020204030204" pitchFamily="34" charset="0"/>
                <a:ea typeface="MyriadPro-Regular"/>
                <a:cs typeface="Arial" panose="020B0604020202020204" pitchFamily="34" charset="0"/>
                <a:hlinkClick r:id="rId2" action="ppaction://hlinksldjump"/>
              </a:rPr>
              <a:t>jetzt hier weiter</a:t>
            </a:r>
            <a:r>
              <a:rPr lang="de-DE" sz="2000" dirty="0">
                <a:effectLst/>
                <a:latin typeface="Calibri" panose="020F0502020204030204" pitchFamily="34" charset="0"/>
                <a:ea typeface="MyriadPro-Regular"/>
                <a:cs typeface="Arial" panose="020B0604020202020204" pitchFamily="34" charset="0"/>
              </a:rPr>
              <a:t>.</a:t>
            </a:r>
          </a:p>
          <a:p>
            <a:r>
              <a:rPr lang="de-DE" sz="2000" dirty="0">
                <a:latin typeface="Calibri" panose="020F0502020204030204" pitchFamily="34" charset="0"/>
                <a:ea typeface="MyriadPro-Regular"/>
                <a:cs typeface="Arial" panose="020B0604020202020204" pitchFamily="34" charset="0"/>
              </a:rPr>
              <a:t>Mach das </a:t>
            </a:r>
            <a:r>
              <a:rPr lang="de-DE" sz="2000" b="1" dirty="0">
                <a:latin typeface="Calibri" panose="020F0502020204030204" pitchFamily="34" charset="0"/>
                <a:ea typeface="MyriadPro-Regular"/>
                <a:cs typeface="Arial" panose="020B0604020202020204" pitchFamily="34" charset="0"/>
              </a:rPr>
              <a:t>aber erst</a:t>
            </a:r>
            <a:r>
              <a:rPr lang="de-DE" sz="2000" dirty="0">
                <a:latin typeface="Calibri" panose="020F0502020204030204" pitchFamily="34" charset="0"/>
                <a:ea typeface="MyriadPro-Regular"/>
                <a:cs typeface="Arial" panose="020B0604020202020204" pitchFamily="34" charset="0"/>
              </a:rPr>
              <a:t>, wenn du entweder bereits in den Rollen aller beschriebenen Personen in dieser Episode warst oder sicher bist, dass du in keine weitere Rolle mehr schlüpfen möchtest, denn sonst würden wir hier </a:t>
            </a:r>
            <a:r>
              <a:rPr lang="de-DE" sz="2000" dirty="0" err="1">
                <a:latin typeface="Calibri" panose="020F0502020204030204" pitchFamily="34" charset="0"/>
                <a:ea typeface="MyriadPro-Regular"/>
                <a:cs typeface="Arial" panose="020B0604020202020204" pitchFamily="34" charset="0"/>
              </a:rPr>
              <a:t>spoilern</a:t>
            </a:r>
            <a:r>
              <a:rPr lang="de-DE" sz="2000" dirty="0">
                <a:latin typeface="Calibri" panose="020F0502020204030204" pitchFamily="34" charset="0"/>
                <a:ea typeface="MyriadPro-Regular"/>
                <a:cs typeface="Arial" panose="020B0604020202020204" pitchFamily="34" charset="0"/>
              </a:rPr>
              <a:t>. 😊</a:t>
            </a:r>
            <a:endParaRPr lang="de-DE" sz="2000" dirty="0">
              <a:effectLst/>
              <a:latin typeface="Calibri" panose="020F0502020204030204" pitchFamily="34" charset="0"/>
              <a:ea typeface="MyriadPro-Regular"/>
              <a:cs typeface="Arial" panose="020B0604020202020204" pitchFamily="34" charset="0"/>
            </a:endParaRPr>
          </a:p>
          <a:p>
            <a:endParaRPr lang="de-DE" sz="3200" dirty="0"/>
          </a:p>
        </p:txBody>
      </p:sp>
    </p:spTree>
    <p:extLst>
      <p:ext uri="{BB962C8B-B14F-4D97-AF65-F5344CB8AC3E}">
        <p14:creationId xmlns:p14="http://schemas.microsoft.com/office/powerpoint/2010/main" val="338483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Lernen aus der Geschichte</a:t>
            </a:r>
            <a:endParaRPr lang="de-DE"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de-DE" sz="1800" dirty="0">
                <a:latin typeface="Calibri" panose="020F0502020204030204" pitchFamily="34" charset="0"/>
                <a:ea typeface="MyriadPro-Regular"/>
                <a:cs typeface="Arial" panose="020B0604020202020204" pitchFamily="34" charset="0"/>
              </a:rPr>
              <a:t>Teile jetzt dein Erlebnis und deine Überlegungen mit deinen Klassenkolleginnen und Kollegen:</a:t>
            </a:r>
          </a:p>
          <a:p>
            <a:pPr marL="34290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Wie </a:t>
            </a:r>
            <a:r>
              <a:rPr lang="de-DE" sz="1800" i="1" dirty="0" err="1">
                <a:solidFill>
                  <a:srgbClr val="000000"/>
                </a:solidFill>
                <a:latin typeface="Calibri" panose="020F0502020204030204" pitchFamily="34" charset="0"/>
                <a:ea typeface="Calibri" panose="020F0502020204030204" pitchFamily="34" charset="0"/>
                <a:cs typeface="Arial" panose="020B0604020202020204" pitchFamily="34" charset="0"/>
              </a:rPr>
              <a:t>wars</a:t>
            </a: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 Ist es dir gut gelungen, dich in die Situation und die Person/en hineinzuversetzen?</a:t>
            </a:r>
          </a:p>
          <a:p>
            <a:pPr marL="34290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Kannst du verstehen, warum sie so gehandelt hat/haben?</a:t>
            </a:r>
          </a:p>
          <a:p>
            <a:pPr marL="34290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Hättest du auch so gehandelt?</a:t>
            </a:r>
          </a:p>
        </p:txBody>
      </p:sp>
    </p:spTree>
    <p:extLst>
      <p:ext uri="{BB962C8B-B14F-4D97-AF65-F5344CB8AC3E}">
        <p14:creationId xmlns:p14="http://schemas.microsoft.com/office/powerpoint/2010/main" val="1067977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Lernen aus der Geschichte</a:t>
            </a:r>
            <a:endParaRPr lang="de-DE"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de-DE" sz="1800" dirty="0">
                <a:latin typeface="Calibri" panose="020F0502020204030204" pitchFamily="34" charset="0"/>
                <a:ea typeface="MyriadPro-Regular"/>
                <a:cs typeface="Arial" panose="020B0604020202020204" pitchFamily="34" charset="0"/>
              </a:rPr>
              <a:t>Weiterführende Fragen</a:t>
            </a:r>
            <a:endParaRPr lang="de-DE" sz="1800" dirty="0">
              <a:effectLst/>
              <a:latin typeface="Calibri" panose="020F0502020204030204" pitchFamily="34" charset="0"/>
              <a:ea typeface="MyriadPro-Regular"/>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Für wen hat die gefundene Lösung das Leben verbessert?</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Gab es auch Verlierer*innen? Wer war das? Was haben die Betreffenden verloren?</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Wenn du dir die derzeitige Welt ansiehst – haben wir im Moment auf der Welt Situationen, die der geschichtlichen Episode ähnlich sind?</a:t>
            </a:r>
          </a:p>
          <a:p>
            <a:pPr marL="342900" lvl="0" indent="-342900" algn="just">
              <a:lnSpc>
                <a:spcPct val="130000"/>
              </a:lnSpc>
              <a:spcBef>
                <a:spcPts val="500"/>
              </a:spcBef>
              <a:buClr>
                <a:srgbClr val="ED7D31"/>
              </a:buClr>
              <a:buSzPts val="1600"/>
              <a:buFont typeface="Wingdings" panose="05000000000000000000" pitchFamily="2" charset="2"/>
              <a:buChar char=""/>
            </a:pPr>
            <a:r>
              <a:rPr lang="de-DE" sz="1800" i="1" dirty="0">
                <a:solidFill>
                  <a:srgbClr val="000000"/>
                </a:solidFill>
                <a:latin typeface="Calibri" panose="020F0502020204030204" pitchFamily="34" charset="0"/>
                <a:ea typeface="Calibri" panose="020F0502020204030204" pitchFamily="34" charset="0"/>
                <a:cs typeface="Arial" panose="020B0604020202020204" pitchFamily="34" charset="0"/>
              </a:rPr>
              <a:t>Was können wir aus dieser Episode der Geschichte für die heutige Zeit lernen</a:t>
            </a:r>
            <a:r>
              <a:rPr lang="de-DE"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de-DE"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1205245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de-DE" dirty="0"/>
              <a:t>Partnerorganisationen</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de-DE" sz="1400" dirty="0" err="1">
                <a:solidFill>
                  <a:srgbClr val="6795BB"/>
                </a:solidFill>
              </a:rPr>
              <a:t>Diefthinsi</a:t>
            </a:r>
            <a:r>
              <a:rPr lang="de-DE" sz="1400" dirty="0">
                <a:solidFill>
                  <a:srgbClr val="6795BB"/>
                </a:solidFill>
              </a:rPr>
              <a:t> </a:t>
            </a:r>
            <a:r>
              <a:rPr lang="de-DE" sz="1400" dirty="0" err="1">
                <a:solidFill>
                  <a:srgbClr val="6795BB"/>
                </a:solidFill>
              </a:rPr>
              <a:t>Defterovathmias</a:t>
            </a:r>
            <a:r>
              <a:rPr lang="de-DE" sz="1400" dirty="0">
                <a:solidFill>
                  <a:srgbClr val="6795BB"/>
                </a:solidFill>
              </a:rPr>
              <a:t> </a:t>
            </a:r>
          </a:p>
          <a:p>
            <a:pPr algn="ctr"/>
            <a:r>
              <a:rPr lang="de-DE" sz="1400" dirty="0" err="1">
                <a:solidFill>
                  <a:srgbClr val="6795BB"/>
                </a:solidFill>
              </a:rPr>
              <a:t>Ekpedefsis</a:t>
            </a:r>
            <a:r>
              <a:rPr lang="de-DE" sz="1400" dirty="0">
                <a:solidFill>
                  <a:srgbClr val="6795BB"/>
                </a:solidFill>
              </a:rPr>
              <a:t> </a:t>
            </a:r>
            <a:r>
              <a:rPr lang="de-DE" sz="1400" dirty="0" err="1">
                <a:solidFill>
                  <a:srgbClr val="6795BB"/>
                </a:solidFill>
              </a:rPr>
              <a:t>Anatolikis</a:t>
            </a:r>
            <a:r>
              <a:rPr lang="de-DE" sz="1400" dirty="0">
                <a:solidFill>
                  <a:srgbClr val="6795BB"/>
                </a:solidFill>
              </a:rPr>
              <a:t> </a:t>
            </a:r>
            <a:r>
              <a:rPr lang="de-DE" sz="1400" dirty="0" err="1">
                <a:solidFill>
                  <a:srgbClr val="6795BB"/>
                </a:solidFill>
              </a:rPr>
              <a:t>Attikis</a:t>
            </a:r>
            <a:endParaRPr lang="de-DE"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de-DE" sz="3200" dirty="0"/>
              <a:t>Literatur</a:t>
            </a:r>
            <a:endParaRPr lang="de-DE"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tabLst>
                <a:tab pos="3421380" algn="l"/>
              </a:tabLst>
            </a:pPr>
            <a:r>
              <a:rPr lang="de-DE" sz="1800" dirty="0">
                <a:latin typeface="Calibri" panose="020F0502020204030204" pitchFamily="34" charset="0"/>
                <a:ea typeface="MyriadPro-Regular"/>
                <a:cs typeface="Arial" panose="020B0604020202020204" pitchFamily="34" charset="0"/>
              </a:rPr>
              <a:t>Chris E. </a:t>
            </a:r>
            <a:r>
              <a:rPr lang="de-DE" sz="1800" dirty="0" err="1">
                <a:latin typeface="Calibri" panose="020F0502020204030204" pitchFamily="34" charset="0"/>
                <a:ea typeface="MyriadPro-Regular"/>
                <a:cs typeface="Arial" panose="020B0604020202020204" pitchFamily="34" charset="0"/>
              </a:rPr>
              <a:t>Paschold</a:t>
            </a:r>
            <a:r>
              <a:rPr lang="de-DE" sz="1800" dirty="0">
                <a:latin typeface="Calibri" panose="020F0502020204030204" pitchFamily="34" charset="0"/>
                <a:ea typeface="MyriadPro-Regular"/>
                <a:cs typeface="Arial" panose="020B0604020202020204" pitchFamily="34" charset="0"/>
              </a:rPr>
              <a:t>, Albert Gier (Hrsg.): Die Französische Revolution – Ein Lesebuch mit zeitgenössischen Berichten und Dokumenten. Reclam, Stuttgart 1989</a:t>
            </a:r>
          </a:p>
          <a:p>
            <a:pPr algn="just">
              <a:lnSpc>
                <a:spcPct val="130000"/>
              </a:lnSpc>
              <a:tabLst>
                <a:tab pos="3421380" algn="l"/>
              </a:tabLst>
            </a:pPr>
            <a:r>
              <a:rPr lang="de-DE" sz="1800" dirty="0">
                <a:latin typeface="Calibri" panose="020F0502020204030204" pitchFamily="34" charset="0"/>
                <a:ea typeface="MyriadPro-Regular"/>
                <a:cs typeface="Arial" panose="020B0604020202020204" pitchFamily="34" charset="0"/>
              </a:rPr>
              <a:t>Wolfgang </a:t>
            </a:r>
            <a:r>
              <a:rPr lang="de-DE" sz="1800" dirty="0" err="1">
                <a:latin typeface="Calibri" panose="020F0502020204030204" pitchFamily="34" charset="0"/>
                <a:ea typeface="MyriadPro-Regular"/>
                <a:cs typeface="Arial" panose="020B0604020202020204" pitchFamily="34" charset="0"/>
              </a:rPr>
              <a:t>Lautemann</a:t>
            </a:r>
            <a:r>
              <a:rPr lang="de-DE" sz="1800" dirty="0">
                <a:latin typeface="Calibri" panose="020F0502020204030204" pitchFamily="34" charset="0"/>
                <a:ea typeface="MyriadPro-Regular"/>
                <a:cs typeface="Arial" panose="020B0604020202020204" pitchFamily="34" charset="0"/>
              </a:rPr>
              <a:t>, Manfred Schlenke: Geschichte in Quellen, 7 Bde., Amerikanische und Französische Revolution. Bayerischer Schulbuch-Verlag, Berlin 1981</a:t>
            </a:r>
            <a:endParaRPr lang="de-DE" sz="1800" dirty="0">
              <a:effectLst/>
              <a:latin typeface="Calibri" panose="020F0502020204030204" pitchFamily="34" charset="0"/>
              <a:ea typeface="MyriadPro-Regular"/>
              <a:cs typeface="Arial" panose="020B0604020202020204" pitchFamily="34" charset="0"/>
            </a:endParaRPr>
          </a:p>
          <a:p>
            <a:endParaRPr lang="de-DE" dirty="0"/>
          </a:p>
        </p:txBody>
      </p:sp>
    </p:spTree>
    <p:extLst>
      <p:ext uri="{BB962C8B-B14F-4D97-AF65-F5344CB8AC3E}">
        <p14:creationId xmlns:p14="http://schemas.microsoft.com/office/powerpoint/2010/main" val="3955594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6960100" cy="632422"/>
          </a:xfrm>
          <a:prstGeom prst="rect">
            <a:avLst/>
          </a:prstGeom>
        </p:spPr>
        <p:txBody>
          <a:bodyPr vert="horz" lIns="91440" tIns="45720" rIns="91440" bIns="45720" rtlCol="0" anchor="ctr">
            <a:normAutofit/>
          </a:bodyPr>
          <a:lstStyle/>
          <a:p>
            <a:pPr>
              <a:lnSpc>
                <a:spcPct val="90000"/>
              </a:lnSpc>
              <a:spcAft>
                <a:spcPts val="600"/>
              </a:spcAft>
            </a:pPr>
            <a:r>
              <a:rPr lang="de-DE" sz="900" dirty="0">
                <a:solidFill>
                  <a:schemeClr val="bg1">
                    <a:lumMod val="50000"/>
                  </a:schemeClr>
                </a:solidFill>
              </a:rPr>
              <a:t>Dieses Projekt wurde mit Unterstützung der Europäischen</a:t>
            </a:r>
            <a:r>
              <a:rPr lang="el-GR" sz="900" dirty="0">
                <a:solidFill>
                  <a:schemeClr val="bg1">
                    <a:lumMod val="50000"/>
                  </a:schemeClr>
                </a:solidFill>
              </a:rPr>
              <a:t> </a:t>
            </a:r>
            <a:r>
              <a:rPr lang="de-DE" sz="900" dirty="0">
                <a:solidFill>
                  <a:schemeClr val="bg1">
                    <a:lumMod val="50000"/>
                  </a:schemeClr>
                </a:solidFill>
              </a:rPr>
              <a:t>Kommission finanziert. Die Verantwortung für den Inhalt dieser Veröffentlichung trägt allein der Verfasser; die Kommission haftet nicht für die weitere Verwendung der darin enthaltenen Angaben.</a:t>
            </a: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629276" y="4204108"/>
            <a:ext cx="589597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de-DE" sz="3600" b="1" dirty="0">
                <a:solidFill>
                  <a:srgbClr val="FBE82A"/>
                </a:solidFill>
                <a:effectLst>
                  <a:outerShdw blurRad="38100" dist="38100" dir="2700000" algn="tl">
                    <a:srgbClr val="000000">
                      <a:alpha val="43137"/>
                    </a:srgbClr>
                  </a:outerShdw>
                </a:effectLst>
                <a:latin typeface="+mj-lt"/>
              </a:rPr>
              <a:t>Gratulation</a:t>
            </a:r>
            <a:r>
              <a:rPr lang="en-US" sz="3600" b="1" dirty="0">
                <a:solidFill>
                  <a:srgbClr val="FBE82A"/>
                </a:solidFill>
                <a:effectLst>
                  <a:outerShdw blurRad="38100" dist="38100" dir="2700000" algn="tl">
                    <a:srgbClr val="000000">
                      <a:alpha val="43137"/>
                    </a:srgbClr>
                  </a:outerShdw>
                </a:effectLst>
                <a:latin typeface="+mj-lt"/>
              </a:rPr>
              <a:t>!</a:t>
            </a:r>
            <a:br>
              <a:rPr lang="en-US" sz="2800" dirty="0">
                <a:solidFill>
                  <a:srgbClr val="FBE82A"/>
                </a:solidFill>
                <a:effectLst>
                  <a:outerShdw blurRad="38100" dist="38100" dir="2700000" algn="tl">
                    <a:srgbClr val="000000">
                      <a:alpha val="43137"/>
                    </a:srgbClr>
                  </a:outerShdw>
                </a:effectLst>
                <a:latin typeface="+mj-lt"/>
              </a:rPr>
            </a:br>
            <a:r>
              <a:rPr lang="de-DE" sz="2800" dirty="0">
                <a:solidFill>
                  <a:srgbClr val="FBE82A"/>
                </a:solidFill>
                <a:effectLst>
                  <a:outerShdw blurRad="38100" dist="38100" dir="2700000" algn="tl">
                    <a:srgbClr val="000000">
                      <a:alpha val="43137"/>
                    </a:srgbClr>
                  </a:outerShdw>
                </a:effectLst>
                <a:latin typeface="+mj-lt"/>
              </a:rPr>
              <a:t>Sie haben diese Episode abgeschlossen!</a:t>
            </a:r>
            <a:endParaRPr lang="en-US" sz="2800" dirty="0">
              <a:solidFill>
                <a:schemeClr val="bg1"/>
              </a:solidFill>
              <a:effectLst>
                <a:outerShdw blurRad="38100" dist="38100" dir="2700000" algn="tl">
                  <a:srgbClr val="000000">
                    <a:alpha val="43137"/>
                  </a:srgbClr>
                </a:outerShdw>
              </a:effectLst>
              <a:latin typeface="+mj-lt"/>
            </a:endParaRPr>
          </a:p>
        </p:txBody>
      </p:sp>
      <p:pic>
        <p:nvPicPr>
          <p:cNvPr id="15" name="Picture 2">
            <a:extLst>
              <a:ext uri="{FF2B5EF4-FFF2-40B4-BE49-F238E27FC236}">
                <a16:creationId xmlns:a16="http://schemas.microsoft.com/office/drawing/2014/main" id="{F1F52F5A-FD13-484F-B96D-C85191B264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329936"/>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417871" y="1651021"/>
            <a:ext cx="11356258" cy="4782473"/>
          </a:xfrm>
          <a:custGeom>
            <a:avLst/>
            <a:gdLst>
              <a:gd name="connsiteX0" fmla="*/ 0 w 11356258"/>
              <a:gd name="connsiteY0" fmla="*/ 0 h 5265175"/>
              <a:gd name="connsiteX1" fmla="*/ 668015 w 11356258"/>
              <a:gd name="connsiteY1" fmla="*/ 0 h 5265175"/>
              <a:gd name="connsiteX2" fmla="*/ 1108905 w 11356258"/>
              <a:gd name="connsiteY2" fmla="*/ 0 h 5265175"/>
              <a:gd name="connsiteX3" fmla="*/ 1776920 w 11356258"/>
              <a:gd name="connsiteY3" fmla="*/ 0 h 5265175"/>
              <a:gd name="connsiteX4" fmla="*/ 2444936 w 11356258"/>
              <a:gd name="connsiteY4" fmla="*/ 0 h 5265175"/>
              <a:gd name="connsiteX5" fmla="*/ 2999388 w 11356258"/>
              <a:gd name="connsiteY5" fmla="*/ 0 h 5265175"/>
              <a:gd name="connsiteX6" fmla="*/ 3326716 w 11356258"/>
              <a:gd name="connsiteY6" fmla="*/ 0 h 5265175"/>
              <a:gd name="connsiteX7" fmla="*/ 4108293 w 11356258"/>
              <a:gd name="connsiteY7" fmla="*/ 0 h 5265175"/>
              <a:gd name="connsiteX8" fmla="*/ 4662746 w 11356258"/>
              <a:gd name="connsiteY8" fmla="*/ 0 h 5265175"/>
              <a:gd name="connsiteX9" fmla="*/ 5103636 w 11356258"/>
              <a:gd name="connsiteY9" fmla="*/ 0 h 5265175"/>
              <a:gd name="connsiteX10" fmla="*/ 5430963 w 11356258"/>
              <a:gd name="connsiteY10" fmla="*/ 0 h 5265175"/>
              <a:gd name="connsiteX11" fmla="*/ 6098979 w 11356258"/>
              <a:gd name="connsiteY11" fmla="*/ 0 h 5265175"/>
              <a:gd name="connsiteX12" fmla="*/ 6766994 w 11356258"/>
              <a:gd name="connsiteY12" fmla="*/ 0 h 5265175"/>
              <a:gd name="connsiteX13" fmla="*/ 7662134 w 11356258"/>
              <a:gd name="connsiteY13" fmla="*/ 0 h 5265175"/>
              <a:gd name="connsiteX14" fmla="*/ 8443712 w 11356258"/>
              <a:gd name="connsiteY14" fmla="*/ 0 h 5265175"/>
              <a:gd name="connsiteX15" fmla="*/ 9338852 w 11356258"/>
              <a:gd name="connsiteY15" fmla="*/ 0 h 5265175"/>
              <a:gd name="connsiteX16" fmla="*/ 9779742 w 11356258"/>
              <a:gd name="connsiteY16" fmla="*/ 0 h 5265175"/>
              <a:gd name="connsiteX17" fmla="*/ 10220632 w 11356258"/>
              <a:gd name="connsiteY17" fmla="*/ 0 h 5265175"/>
              <a:gd name="connsiteX18" fmla="*/ 10775085 w 11356258"/>
              <a:gd name="connsiteY18" fmla="*/ 0 h 5265175"/>
              <a:gd name="connsiteX19" fmla="*/ 11356258 w 11356258"/>
              <a:gd name="connsiteY19" fmla="*/ 0 h 5265175"/>
              <a:gd name="connsiteX20" fmla="*/ 11356258 w 11356258"/>
              <a:gd name="connsiteY20" fmla="*/ 763450 h 5265175"/>
              <a:gd name="connsiteX21" fmla="*/ 11356258 w 11356258"/>
              <a:gd name="connsiteY21" fmla="*/ 1316294 h 5265175"/>
              <a:gd name="connsiteX22" fmla="*/ 11356258 w 11356258"/>
              <a:gd name="connsiteY22" fmla="*/ 2027092 h 5265175"/>
              <a:gd name="connsiteX23" fmla="*/ 11356258 w 11356258"/>
              <a:gd name="connsiteY23" fmla="*/ 2527284 h 5265175"/>
              <a:gd name="connsiteX24" fmla="*/ 11356258 w 11356258"/>
              <a:gd name="connsiteY24" fmla="*/ 3185431 h 5265175"/>
              <a:gd name="connsiteX25" fmla="*/ 11356258 w 11356258"/>
              <a:gd name="connsiteY25" fmla="*/ 3896230 h 5265175"/>
              <a:gd name="connsiteX26" fmla="*/ 11356258 w 11356258"/>
              <a:gd name="connsiteY26" fmla="*/ 4554376 h 5265175"/>
              <a:gd name="connsiteX27" fmla="*/ 11356258 w 11356258"/>
              <a:gd name="connsiteY27" fmla="*/ 5265175 h 5265175"/>
              <a:gd name="connsiteX28" fmla="*/ 10915368 w 11356258"/>
              <a:gd name="connsiteY28" fmla="*/ 5265175 h 5265175"/>
              <a:gd name="connsiteX29" fmla="*/ 10020228 w 11356258"/>
              <a:gd name="connsiteY29" fmla="*/ 5265175 h 5265175"/>
              <a:gd name="connsiteX30" fmla="*/ 9465775 w 11356258"/>
              <a:gd name="connsiteY30" fmla="*/ 5265175 h 5265175"/>
              <a:gd name="connsiteX31" fmla="*/ 8797760 w 11356258"/>
              <a:gd name="connsiteY31" fmla="*/ 5265175 h 5265175"/>
              <a:gd name="connsiteX32" fmla="*/ 8356870 w 11356258"/>
              <a:gd name="connsiteY32" fmla="*/ 5265175 h 5265175"/>
              <a:gd name="connsiteX33" fmla="*/ 7575292 w 11356258"/>
              <a:gd name="connsiteY33" fmla="*/ 5265175 h 5265175"/>
              <a:gd name="connsiteX34" fmla="*/ 7247965 w 11356258"/>
              <a:gd name="connsiteY34" fmla="*/ 5265175 h 5265175"/>
              <a:gd name="connsiteX35" fmla="*/ 6693512 w 11356258"/>
              <a:gd name="connsiteY35" fmla="*/ 5265175 h 5265175"/>
              <a:gd name="connsiteX36" fmla="*/ 6366185 w 11356258"/>
              <a:gd name="connsiteY36" fmla="*/ 5265175 h 5265175"/>
              <a:gd name="connsiteX37" fmla="*/ 5925295 w 11356258"/>
              <a:gd name="connsiteY37" fmla="*/ 5265175 h 5265175"/>
              <a:gd name="connsiteX38" fmla="*/ 5484405 w 11356258"/>
              <a:gd name="connsiteY38" fmla="*/ 5265175 h 5265175"/>
              <a:gd name="connsiteX39" fmla="*/ 4702827 w 11356258"/>
              <a:gd name="connsiteY39" fmla="*/ 5265175 h 5265175"/>
              <a:gd name="connsiteX40" fmla="*/ 4375499 w 11356258"/>
              <a:gd name="connsiteY40" fmla="*/ 5265175 h 5265175"/>
              <a:gd name="connsiteX41" fmla="*/ 3480359 w 11356258"/>
              <a:gd name="connsiteY41" fmla="*/ 5265175 h 5265175"/>
              <a:gd name="connsiteX42" fmla="*/ 2698781 w 11356258"/>
              <a:gd name="connsiteY42" fmla="*/ 5265175 h 5265175"/>
              <a:gd name="connsiteX43" fmla="*/ 2144329 w 11356258"/>
              <a:gd name="connsiteY43" fmla="*/ 5265175 h 5265175"/>
              <a:gd name="connsiteX44" fmla="*/ 1476314 w 11356258"/>
              <a:gd name="connsiteY44" fmla="*/ 5265175 h 5265175"/>
              <a:gd name="connsiteX45" fmla="*/ 694736 w 11356258"/>
              <a:gd name="connsiteY45" fmla="*/ 5265175 h 5265175"/>
              <a:gd name="connsiteX46" fmla="*/ 0 w 11356258"/>
              <a:gd name="connsiteY46" fmla="*/ 5265175 h 5265175"/>
              <a:gd name="connsiteX47" fmla="*/ 0 w 11356258"/>
              <a:gd name="connsiteY47" fmla="*/ 4764983 h 5265175"/>
              <a:gd name="connsiteX48" fmla="*/ 0 w 11356258"/>
              <a:gd name="connsiteY48" fmla="*/ 4264792 h 5265175"/>
              <a:gd name="connsiteX49" fmla="*/ 0 w 11356258"/>
              <a:gd name="connsiteY49" fmla="*/ 3659297 h 5265175"/>
              <a:gd name="connsiteX50" fmla="*/ 0 w 11356258"/>
              <a:gd name="connsiteY50" fmla="*/ 3053802 h 5265175"/>
              <a:gd name="connsiteX51" fmla="*/ 0 w 11356258"/>
              <a:gd name="connsiteY51" fmla="*/ 2343003 h 5265175"/>
              <a:gd name="connsiteX52" fmla="*/ 0 w 11356258"/>
              <a:gd name="connsiteY52" fmla="*/ 1790160 h 5265175"/>
              <a:gd name="connsiteX53" fmla="*/ 0 w 11356258"/>
              <a:gd name="connsiteY53" fmla="*/ 1026709 h 5265175"/>
              <a:gd name="connsiteX54" fmla="*/ 0 w 11356258"/>
              <a:gd name="connsiteY54" fmla="*/ 0 h 52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56258" h="5265175" fill="none" extrusionOk="0">
                <a:moveTo>
                  <a:pt x="0" y="0"/>
                </a:moveTo>
                <a:cubicBezTo>
                  <a:pt x="158161" y="-16193"/>
                  <a:pt x="471197" y="-10564"/>
                  <a:pt x="668015" y="0"/>
                </a:cubicBezTo>
                <a:cubicBezTo>
                  <a:pt x="864833" y="10564"/>
                  <a:pt x="942372" y="-3815"/>
                  <a:pt x="1108905" y="0"/>
                </a:cubicBezTo>
                <a:cubicBezTo>
                  <a:pt x="1275438" y="3815"/>
                  <a:pt x="1608217" y="25366"/>
                  <a:pt x="1776920" y="0"/>
                </a:cubicBezTo>
                <a:cubicBezTo>
                  <a:pt x="1945623" y="-25366"/>
                  <a:pt x="2217810" y="-30098"/>
                  <a:pt x="2444936" y="0"/>
                </a:cubicBezTo>
                <a:cubicBezTo>
                  <a:pt x="2672062" y="30098"/>
                  <a:pt x="2851310" y="-5340"/>
                  <a:pt x="2999388" y="0"/>
                </a:cubicBezTo>
                <a:cubicBezTo>
                  <a:pt x="3147466" y="5340"/>
                  <a:pt x="3228527" y="5438"/>
                  <a:pt x="3326716" y="0"/>
                </a:cubicBezTo>
                <a:cubicBezTo>
                  <a:pt x="3424905" y="-5438"/>
                  <a:pt x="3802525" y="-6817"/>
                  <a:pt x="4108293" y="0"/>
                </a:cubicBezTo>
                <a:cubicBezTo>
                  <a:pt x="4414061" y="6817"/>
                  <a:pt x="4437306" y="7944"/>
                  <a:pt x="4662746" y="0"/>
                </a:cubicBezTo>
                <a:cubicBezTo>
                  <a:pt x="4888186" y="-7944"/>
                  <a:pt x="5008679" y="-6804"/>
                  <a:pt x="5103636" y="0"/>
                </a:cubicBezTo>
                <a:cubicBezTo>
                  <a:pt x="5198593" y="6804"/>
                  <a:pt x="5288387" y="10330"/>
                  <a:pt x="5430963" y="0"/>
                </a:cubicBezTo>
                <a:cubicBezTo>
                  <a:pt x="5573539" y="-10330"/>
                  <a:pt x="5781377" y="24029"/>
                  <a:pt x="6098979" y="0"/>
                </a:cubicBezTo>
                <a:cubicBezTo>
                  <a:pt x="6416581" y="-24029"/>
                  <a:pt x="6572571" y="-18821"/>
                  <a:pt x="6766994" y="0"/>
                </a:cubicBezTo>
                <a:cubicBezTo>
                  <a:pt x="6961418" y="18821"/>
                  <a:pt x="7308833" y="-18529"/>
                  <a:pt x="7662134" y="0"/>
                </a:cubicBezTo>
                <a:cubicBezTo>
                  <a:pt x="8015435" y="18529"/>
                  <a:pt x="8182228" y="-2909"/>
                  <a:pt x="8443712" y="0"/>
                </a:cubicBezTo>
                <a:cubicBezTo>
                  <a:pt x="8705196" y="2909"/>
                  <a:pt x="8973148" y="-2856"/>
                  <a:pt x="9338852" y="0"/>
                </a:cubicBezTo>
                <a:cubicBezTo>
                  <a:pt x="9704556" y="2856"/>
                  <a:pt x="9561919" y="3732"/>
                  <a:pt x="9779742" y="0"/>
                </a:cubicBezTo>
                <a:cubicBezTo>
                  <a:pt x="9997565" y="-3732"/>
                  <a:pt x="10061169" y="13158"/>
                  <a:pt x="10220632" y="0"/>
                </a:cubicBezTo>
                <a:cubicBezTo>
                  <a:pt x="10380095" y="-13158"/>
                  <a:pt x="10566911" y="-25080"/>
                  <a:pt x="10775085" y="0"/>
                </a:cubicBezTo>
                <a:cubicBezTo>
                  <a:pt x="10983259" y="25080"/>
                  <a:pt x="11239794" y="-10231"/>
                  <a:pt x="11356258" y="0"/>
                </a:cubicBezTo>
                <a:cubicBezTo>
                  <a:pt x="11376161" y="293499"/>
                  <a:pt x="11359798" y="465079"/>
                  <a:pt x="11356258" y="763450"/>
                </a:cubicBezTo>
                <a:cubicBezTo>
                  <a:pt x="11352719" y="1061821"/>
                  <a:pt x="11354938" y="1088412"/>
                  <a:pt x="11356258" y="1316294"/>
                </a:cubicBezTo>
                <a:cubicBezTo>
                  <a:pt x="11357578" y="1544176"/>
                  <a:pt x="11384223" y="1720278"/>
                  <a:pt x="11356258" y="2027092"/>
                </a:cubicBezTo>
                <a:cubicBezTo>
                  <a:pt x="11328293" y="2333906"/>
                  <a:pt x="11375219" y="2282330"/>
                  <a:pt x="11356258" y="2527284"/>
                </a:cubicBezTo>
                <a:cubicBezTo>
                  <a:pt x="11337297" y="2772238"/>
                  <a:pt x="11337880" y="2886434"/>
                  <a:pt x="11356258" y="3185431"/>
                </a:cubicBezTo>
                <a:cubicBezTo>
                  <a:pt x="11374636" y="3484428"/>
                  <a:pt x="11327897" y="3577756"/>
                  <a:pt x="11356258" y="3896230"/>
                </a:cubicBezTo>
                <a:cubicBezTo>
                  <a:pt x="11384619" y="4214704"/>
                  <a:pt x="11327505" y="4271099"/>
                  <a:pt x="11356258" y="4554376"/>
                </a:cubicBezTo>
                <a:cubicBezTo>
                  <a:pt x="11385011" y="4837653"/>
                  <a:pt x="11356966" y="5092520"/>
                  <a:pt x="11356258" y="5265175"/>
                </a:cubicBezTo>
                <a:cubicBezTo>
                  <a:pt x="11260816" y="5267829"/>
                  <a:pt x="11132711" y="5265584"/>
                  <a:pt x="10915368" y="5265175"/>
                </a:cubicBezTo>
                <a:cubicBezTo>
                  <a:pt x="10698025" y="5264767"/>
                  <a:pt x="10397630" y="5290868"/>
                  <a:pt x="10020228" y="5265175"/>
                </a:cubicBezTo>
                <a:cubicBezTo>
                  <a:pt x="9642826" y="5239482"/>
                  <a:pt x="9652343" y="5276383"/>
                  <a:pt x="9465775" y="5265175"/>
                </a:cubicBezTo>
                <a:cubicBezTo>
                  <a:pt x="9279207" y="5253967"/>
                  <a:pt x="8964989" y="5251637"/>
                  <a:pt x="8797760" y="5265175"/>
                </a:cubicBezTo>
                <a:cubicBezTo>
                  <a:pt x="8630532" y="5278713"/>
                  <a:pt x="8575107" y="5278708"/>
                  <a:pt x="8356870" y="5265175"/>
                </a:cubicBezTo>
                <a:cubicBezTo>
                  <a:pt x="8138633" y="5251643"/>
                  <a:pt x="7866799" y="5265974"/>
                  <a:pt x="7575292" y="5265175"/>
                </a:cubicBezTo>
                <a:cubicBezTo>
                  <a:pt x="7283785" y="5264376"/>
                  <a:pt x="7400451" y="5277359"/>
                  <a:pt x="7247965" y="5265175"/>
                </a:cubicBezTo>
                <a:cubicBezTo>
                  <a:pt x="7095479" y="5252991"/>
                  <a:pt x="6832457" y="5238905"/>
                  <a:pt x="6693512" y="5265175"/>
                </a:cubicBezTo>
                <a:cubicBezTo>
                  <a:pt x="6554567" y="5291445"/>
                  <a:pt x="6438136" y="5258933"/>
                  <a:pt x="6366185" y="5265175"/>
                </a:cubicBezTo>
                <a:cubicBezTo>
                  <a:pt x="6294234" y="5271417"/>
                  <a:pt x="6119260" y="5273436"/>
                  <a:pt x="5925295" y="5265175"/>
                </a:cubicBezTo>
                <a:cubicBezTo>
                  <a:pt x="5731330" y="5256915"/>
                  <a:pt x="5664642" y="5257416"/>
                  <a:pt x="5484405" y="5265175"/>
                </a:cubicBezTo>
                <a:cubicBezTo>
                  <a:pt x="5304168" y="5272935"/>
                  <a:pt x="4951845" y="5272148"/>
                  <a:pt x="4702827" y="5265175"/>
                </a:cubicBezTo>
                <a:cubicBezTo>
                  <a:pt x="4453809" y="5258202"/>
                  <a:pt x="4528430" y="5251442"/>
                  <a:pt x="4375499" y="5265175"/>
                </a:cubicBezTo>
                <a:cubicBezTo>
                  <a:pt x="4222568" y="5278908"/>
                  <a:pt x="3768880" y="5226484"/>
                  <a:pt x="3480359" y="5265175"/>
                </a:cubicBezTo>
                <a:cubicBezTo>
                  <a:pt x="3191838" y="5303866"/>
                  <a:pt x="2899546" y="5255337"/>
                  <a:pt x="2698781" y="5265175"/>
                </a:cubicBezTo>
                <a:cubicBezTo>
                  <a:pt x="2498016" y="5275013"/>
                  <a:pt x="2399696" y="5261751"/>
                  <a:pt x="2144329" y="5265175"/>
                </a:cubicBezTo>
                <a:cubicBezTo>
                  <a:pt x="1888962" y="5268599"/>
                  <a:pt x="1703684" y="5285044"/>
                  <a:pt x="1476314" y="5265175"/>
                </a:cubicBezTo>
                <a:cubicBezTo>
                  <a:pt x="1248944" y="5245306"/>
                  <a:pt x="946897" y="5265974"/>
                  <a:pt x="694736" y="5265175"/>
                </a:cubicBezTo>
                <a:cubicBezTo>
                  <a:pt x="442575" y="5264376"/>
                  <a:pt x="306252" y="5256001"/>
                  <a:pt x="0" y="5265175"/>
                </a:cubicBezTo>
                <a:cubicBezTo>
                  <a:pt x="-10730" y="5127886"/>
                  <a:pt x="-24443" y="4951962"/>
                  <a:pt x="0" y="4764983"/>
                </a:cubicBezTo>
                <a:cubicBezTo>
                  <a:pt x="24443" y="4578004"/>
                  <a:pt x="-20184" y="4470721"/>
                  <a:pt x="0" y="4264792"/>
                </a:cubicBezTo>
                <a:cubicBezTo>
                  <a:pt x="20184" y="4058863"/>
                  <a:pt x="24183" y="3892774"/>
                  <a:pt x="0" y="3659297"/>
                </a:cubicBezTo>
                <a:cubicBezTo>
                  <a:pt x="-24183" y="3425820"/>
                  <a:pt x="11212" y="3184350"/>
                  <a:pt x="0" y="3053802"/>
                </a:cubicBezTo>
                <a:cubicBezTo>
                  <a:pt x="-11212" y="2923255"/>
                  <a:pt x="-4492" y="2636439"/>
                  <a:pt x="0" y="2343003"/>
                </a:cubicBezTo>
                <a:cubicBezTo>
                  <a:pt x="4492" y="2049567"/>
                  <a:pt x="-1112" y="2063567"/>
                  <a:pt x="0" y="1790160"/>
                </a:cubicBezTo>
                <a:cubicBezTo>
                  <a:pt x="1112" y="1516753"/>
                  <a:pt x="-20489" y="1273377"/>
                  <a:pt x="0" y="1026709"/>
                </a:cubicBezTo>
                <a:cubicBezTo>
                  <a:pt x="20489" y="780041"/>
                  <a:pt x="-17604" y="416314"/>
                  <a:pt x="0" y="0"/>
                </a:cubicBezTo>
                <a:close/>
              </a:path>
              <a:path w="11356258" h="5265175" stroke="0" extrusionOk="0">
                <a:moveTo>
                  <a:pt x="0" y="0"/>
                </a:moveTo>
                <a:cubicBezTo>
                  <a:pt x="201774" y="19039"/>
                  <a:pt x="367727" y="22755"/>
                  <a:pt x="554453" y="0"/>
                </a:cubicBezTo>
                <a:cubicBezTo>
                  <a:pt x="741179" y="-22755"/>
                  <a:pt x="1215800" y="10508"/>
                  <a:pt x="1449593" y="0"/>
                </a:cubicBezTo>
                <a:cubicBezTo>
                  <a:pt x="1683386" y="-10508"/>
                  <a:pt x="1949887" y="-40768"/>
                  <a:pt x="2344733" y="0"/>
                </a:cubicBezTo>
                <a:cubicBezTo>
                  <a:pt x="2739579" y="40768"/>
                  <a:pt x="2854759" y="10959"/>
                  <a:pt x="3012748" y="0"/>
                </a:cubicBezTo>
                <a:cubicBezTo>
                  <a:pt x="3170737" y="-10959"/>
                  <a:pt x="3366423" y="-18598"/>
                  <a:pt x="3567201" y="0"/>
                </a:cubicBezTo>
                <a:cubicBezTo>
                  <a:pt x="3767979" y="18598"/>
                  <a:pt x="4152718" y="-17705"/>
                  <a:pt x="4348779" y="0"/>
                </a:cubicBezTo>
                <a:cubicBezTo>
                  <a:pt x="4544840" y="17705"/>
                  <a:pt x="4658761" y="734"/>
                  <a:pt x="4789669" y="0"/>
                </a:cubicBezTo>
                <a:cubicBezTo>
                  <a:pt x="4920577" y="-734"/>
                  <a:pt x="4955606" y="2880"/>
                  <a:pt x="5116996" y="0"/>
                </a:cubicBezTo>
                <a:cubicBezTo>
                  <a:pt x="5278386" y="-2880"/>
                  <a:pt x="5341884" y="-10269"/>
                  <a:pt x="5444324" y="0"/>
                </a:cubicBezTo>
                <a:cubicBezTo>
                  <a:pt x="5546764" y="10269"/>
                  <a:pt x="6151625" y="-32999"/>
                  <a:pt x="6339464" y="0"/>
                </a:cubicBezTo>
                <a:cubicBezTo>
                  <a:pt x="6527303" y="32999"/>
                  <a:pt x="6560906" y="-5995"/>
                  <a:pt x="6666791" y="0"/>
                </a:cubicBezTo>
                <a:cubicBezTo>
                  <a:pt x="6772676" y="5995"/>
                  <a:pt x="7007898" y="11635"/>
                  <a:pt x="7334807" y="0"/>
                </a:cubicBezTo>
                <a:cubicBezTo>
                  <a:pt x="7661716" y="-11635"/>
                  <a:pt x="7584417" y="19617"/>
                  <a:pt x="7775697" y="0"/>
                </a:cubicBezTo>
                <a:cubicBezTo>
                  <a:pt x="7966977" y="-19617"/>
                  <a:pt x="8426559" y="-9741"/>
                  <a:pt x="8670837" y="0"/>
                </a:cubicBezTo>
                <a:cubicBezTo>
                  <a:pt x="8915115" y="9741"/>
                  <a:pt x="9300210" y="43371"/>
                  <a:pt x="9565977" y="0"/>
                </a:cubicBezTo>
                <a:cubicBezTo>
                  <a:pt x="9831744" y="-43371"/>
                  <a:pt x="10068033" y="15789"/>
                  <a:pt x="10461118" y="0"/>
                </a:cubicBezTo>
                <a:cubicBezTo>
                  <a:pt x="10854203" y="-15789"/>
                  <a:pt x="11088307" y="-23844"/>
                  <a:pt x="11356258" y="0"/>
                </a:cubicBezTo>
                <a:cubicBezTo>
                  <a:pt x="11332894" y="193063"/>
                  <a:pt x="11381798" y="412152"/>
                  <a:pt x="11356258" y="552843"/>
                </a:cubicBezTo>
                <a:cubicBezTo>
                  <a:pt x="11330718" y="693534"/>
                  <a:pt x="11373429" y="954662"/>
                  <a:pt x="11356258" y="1105687"/>
                </a:cubicBezTo>
                <a:cubicBezTo>
                  <a:pt x="11339087" y="1256712"/>
                  <a:pt x="11347167" y="1658915"/>
                  <a:pt x="11356258" y="1816485"/>
                </a:cubicBezTo>
                <a:cubicBezTo>
                  <a:pt x="11365349" y="1974055"/>
                  <a:pt x="11357440" y="2374162"/>
                  <a:pt x="11356258" y="2527284"/>
                </a:cubicBezTo>
                <a:cubicBezTo>
                  <a:pt x="11355076" y="2680406"/>
                  <a:pt x="11331532" y="2779713"/>
                  <a:pt x="11356258" y="3027476"/>
                </a:cubicBezTo>
                <a:cubicBezTo>
                  <a:pt x="11380984" y="3275239"/>
                  <a:pt x="11349495" y="3573244"/>
                  <a:pt x="11356258" y="3738274"/>
                </a:cubicBezTo>
                <a:cubicBezTo>
                  <a:pt x="11363021" y="3903304"/>
                  <a:pt x="11376287" y="4111256"/>
                  <a:pt x="11356258" y="4238466"/>
                </a:cubicBezTo>
                <a:cubicBezTo>
                  <a:pt x="11336229" y="4365676"/>
                  <a:pt x="11404507" y="4869803"/>
                  <a:pt x="11356258" y="5265175"/>
                </a:cubicBezTo>
                <a:cubicBezTo>
                  <a:pt x="11261643" y="5266167"/>
                  <a:pt x="11191769" y="5260398"/>
                  <a:pt x="11028931" y="5265175"/>
                </a:cubicBezTo>
                <a:cubicBezTo>
                  <a:pt x="10866093" y="5269952"/>
                  <a:pt x="10487740" y="5284156"/>
                  <a:pt x="10133790" y="5265175"/>
                </a:cubicBezTo>
                <a:cubicBezTo>
                  <a:pt x="9779840" y="5246194"/>
                  <a:pt x="9836749" y="5283141"/>
                  <a:pt x="9692900" y="5265175"/>
                </a:cubicBezTo>
                <a:cubicBezTo>
                  <a:pt x="9549051" y="5247210"/>
                  <a:pt x="9201279" y="5254960"/>
                  <a:pt x="9024885" y="5265175"/>
                </a:cubicBezTo>
                <a:cubicBezTo>
                  <a:pt x="8848491" y="5275390"/>
                  <a:pt x="8681852" y="5278379"/>
                  <a:pt x="8583995" y="5265175"/>
                </a:cubicBezTo>
                <a:cubicBezTo>
                  <a:pt x="8486138" y="5251972"/>
                  <a:pt x="8303740" y="5253721"/>
                  <a:pt x="8029542" y="5265175"/>
                </a:cubicBezTo>
                <a:cubicBezTo>
                  <a:pt x="7755344" y="5276629"/>
                  <a:pt x="7774255" y="5286837"/>
                  <a:pt x="7588652" y="5265175"/>
                </a:cubicBezTo>
                <a:cubicBezTo>
                  <a:pt x="7403049" y="5243514"/>
                  <a:pt x="7101668" y="5290783"/>
                  <a:pt x="6920637" y="5265175"/>
                </a:cubicBezTo>
                <a:cubicBezTo>
                  <a:pt x="6739607" y="5239567"/>
                  <a:pt x="6494740" y="5258533"/>
                  <a:pt x="6252622" y="5265175"/>
                </a:cubicBezTo>
                <a:cubicBezTo>
                  <a:pt x="6010504" y="5271817"/>
                  <a:pt x="5631774" y="5255690"/>
                  <a:pt x="5471044" y="5265175"/>
                </a:cubicBezTo>
                <a:cubicBezTo>
                  <a:pt x="5310314" y="5274660"/>
                  <a:pt x="5296606" y="5274400"/>
                  <a:pt x="5143717" y="5265175"/>
                </a:cubicBezTo>
                <a:cubicBezTo>
                  <a:pt x="4990828" y="5255950"/>
                  <a:pt x="4836747" y="5260326"/>
                  <a:pt x="4702827" y="5265175"/>
                </a:cubicBezTo>
                <a:cubicBezTo>
                  <a:pt x="4568907" y="5270025"/>
                  <a:pt x="4272704" y="5274419"/>
                  <a:pt x="4148374" y="5265175"/>
                </a:cubicBezTo>
                <a:cubicBezTo>
                  <a:pt x="4024044" y="5255931"/>
                  <a:pt x="3857017" y="5276640"/>
                  <a:pt x="3707484" y="5265175"/>
                </a:cubicBezTo>
                <a:cubicBezTo>
                  <a:pt x="3557951" y="5253711"/>
                  <a:pt x="3468959" y="5268845"/>
                  <a:pt x="3380157" y="5265175"/>
                </a:cubicBezTo>
                <a:cubicBezTo>
                  <a:pt x="3291355" y="5261505"/>
                  <a:pt x="2883879" y="5293098"/>
                  <a:pt x="2712142" y="5265175"/>
                </a:cubicBezTo>
                <a:cubicBezTo>
                  <a:pt x="2540405" y="5237252"/>
                  <a:pt x="2221988" y="5246366"/>
                  <a:pt x="2044126" y="5265175"/>
                </a:cubicBezTo>
                <a:cubicBezTo>
                  <a:pt x="1866264" y="5283984"/>
                  <a:pt x="1346563" y="5303602"/>
                  <a:pt x="1148986" y="5265175"/>
                </a:cubicBezTo>
                <a:cubicBezTo>
                  <a:pt x="951409" y="5226748"/>
                  <a:pt x="736268" y="5252718"/>
                  <a:pt x="594534" y="5265175"/>
                </a:cubicBezTo>
                <a:cubicBezTo>
                  <a:pt x="452800" y="5277632"/>
                  <a:pt x="240833" y="5266894"/>
                  <a:pt x="0" y="5265175"/>
                </a:cubicBezTo>
                <a:cubicBezTo>
                  <a:pt x="-18910" y="5150142"/>
                  <a:pt x="4008" y="4876704"/>
                  <a:pt x="0" y="4712332"/>
                </a:cubicBezTo>
                <a:cubicBezTo>
                  <a:pt x="-4008" y="4547960"/>
                  <a:pt x="7574" y="4387137"/>
                  <a:pt x="0" y="4212140"/>
                </a:cubicBezTo>
                <a:cubicBezTo>
                  <a:pt x="-7574" y="4037143"/>
                  <a:pt x="-8635" y="3859742"/>
                  <a:pt x="0" y="3659297"/>
                </a:cubicBezTo>
                <a:cubicBezTo>
                  <a:pt x="8635" y="3458852"/>
                  <a:pt x="2940" y="3318826"/>
                  <a:pt x="0" y="3001150"/>
                </a:cubicBezTo>
                <a:cubicBezTo>
                  <a:pt x="-2940" y="2683474"/>
                  <a:pt x="28888" y="2570833"/>
                  <a:pt x="0" y="2395655"/>
                </a:cubicBezTo>
                <a:cubicBezTo>
                  <a:pt x="-28888" y="2220477"/>
                  <a:pt x="29132" y="2009161"/>
                  <a:pt x="0" y="1790159"/>
                </a:cubicBezTo>
                <a:cubicBezTo>
                  <a:pt x="-29132" y="1571157"/>
                  <a:pt x="22997" y="1439645"/>
                  <a:pt x="0" y="1289968"/>
                </a:cubicBezTo>
                <a:cubicBezTo>
                  <a:pt x="-22997" y="1140291"/>
                  <a:pt x="-3706" y="831856"/>
                  <a:pt x="0" y="684473"/>
                </a:cubicBezTo>
                <a:cubicBezTo>
                  <a:pt x="3706" y="537090"/>
                  <a:pt x="7504" y="182859"/>
                  <a:pt x="0" y="0"/>
                </a:cubicBezTo>
                <a:close/>
              </a:path>
            </a:pathLst>
          </a:custGeom>
          <a:ln w="28575">
            <a:solidFill>
              <a:schemeClr val="bg1">
                <a:lumMod val="75000"/>
              </a:schemeClr>
            </a:solidFill>
            <a:extLst>
              <a:ext uri="{C807C97D-BFC1-408E-A445-0C87EB9F89A2}">
                <ask:lineSketchStyleProps xmlns:ask="http://schemas.microsoft.com/office/drawing/2018/sketchyshapes" sd="3224186516">
                  <ask:type>
                    <ask:lineSketchFreehand/>
                  </ask:type>
                </ask:lineSketchStyleProps>
              </a:ext>
            </a:extLst>
          </a:ln>
        </p:spPr>
        <p:txBody>
          <a:bodyPr>
            <a:normAutofit/>
          </a:bodyPr>
          <a:lstStyle/>
          <a:p>
            <a:pPr algn="just">
              <a:lnSpc>
                <a:spcPct val="130000"/>
              </a:lnSpc>
              <a:tabLst>
                <a:tab pos="3421380" algn="l"/>
              </a:tabLst>
            </a:pPr>
            <a:r>
              <a:rPr lang="de-DE" sz="1800" b="1" dirty="0">
                <a:latin typeface="Calibri" panose="020F0502020204030204" pitchFamily="34" charset="0"/>
                <a:ea typeface="MyriadPro-Regular"/>
                <a:cs typeface="Arial" panose="020B0604020202020204" pitchFamily="34" charset="0"/>
              </a:rPr>
              <a:t>Wenn du wissen möchtest, wie die Episode laut überlieferter Geschichte weiter gegangen ist, lies jetzt hier weiter. </a:t>
            </a:r>
            <a:r>
              <a:rPr lang="de-DE" sz="1800" dirty="0">
                <a:latin typeface="Calibri" panose="020F0502020204030204" pitchFamily="34" charset="0"/>
                <a:ea typeface="MyriadPro-Regular"/>
                <a:cs typeface="Arial" panose="020B0604020202020204" pitchFamily="34" charset="0"/>
              </a:rPr>
              <a:t>Mach das aber erst, wenn du entweder bereits in den Rollen aller beschriebenen Personen in dieser Episode warst oder sicher bist, dass du in keine weitere Rolle mehr schlüpfen möchtest, denn sonst würden wir hier </a:t>
            </a:r>
            <a:r>
              <a:rPr lang="de-DE" sz="1800" dirty="0" err="1">
                <a:latin typeface="Calibri" panose="020F0502020204030204" pitchFamily="34" charset="0"/>
                <a:ea typeface="MyriadPro-Regular"/>
                <a:cs typeface="Arial" panose="020B0604020202020204" pitchFamily="34" charset="0"/>
              </a:rPr>
              <a:t>spoilern</a:t>
            </a:r>
            <a:r>
              <a:rPr lang="en-GB" sz="1800" dirty="0">
                <a:latin typeface="Calibri" panose="020F0502020204030204" pitchFamily="34" charset="0"/>
                <a:cs typeface="Arial" panose="020B0604020202020204" pitchFamily="34" charset="0"/>
              </a:rPr>
              <a:t>.</a:t>
            </a:r>
          </a:p>
          <a:p>
            <a:pPr algn="just">
              <a:lnSpc>
                <a:spcPct val="130000"/>
              </a:lnSpc>
            </a:pPr>
            <a:r>
              <a:rPr lang="de-DE" sz="1800" dirty="0">
                <a:latin typeface="Calibri" panose="020F0502020204030204" pitchFamily="34" charset="0"/>
                <a:cs typeface="Arial" panose="020B0604020202020204" pitchFamily="34" charset="0"/>
              </a:rPr>
              <a:t>Es ist Montag, der 5. Oktober 1789, zeitig in der Früh. Wie jeden Tag haben sich die Marktfrauen am Pariser Markt eingefunden. Die Markthallen sind wie immer voll. Doch heute ist die Stimmung aufgeladen. Schimpfworte fallen, getränkt in Wut und Empörung. Natürlich haben auch hier alle von dem ausschweifenden Fest auf Schloss Versailles gehört. Und heute will einfach niemand seiner Arbeit nachgehen</a:t>
            </a:r>
            <a:r>
              <a:rPr lang="en-GB" sz="1800" dirty="0">
                <a:latin typeface="Calibri" panose="020F0502020204030204" pitchFamily="34" charset="0"/>
                <a:cs typeface="Arial" panose="020B0604020202020204" pitchFamily="34" charset="0"/>
              </a:rPr>
              <a:t>.</a:t>
            </a:r>
          </a:p>
          <a:p>
            <a:pPr algn="just">
              <a:lnSpc>
                <a:spcPct val="140000"/>
              </a:lnSpc>
            </a:pPr>
            <a:r>
              <a:rPr lang="de-DE" sz="1800" dirty="0">
                <a:latin typeface="Calibri" panose="020F0502020204030204" pitchFamily="34" charset="0"/>
                <a:cs typeface="Arial" panose="020B0604020202020204" pitchFamily="34" charset="0"/>
              </a:rPr>
              <a:t>„Es reicht!“ Die Stimmen werden immer lauter: „Die in Versailles haben ja gar keine Ahnung wie elend es uns geht! Wenn der König mit seiner Königin hier bei uns leben würde, hier mitten unter uns, dann gäbe es sicherlich genug zu essen!“ Unter den Marktfrauen ist auch Louison, eine junge Blumenverkäuferin. Sie hat eine Soldatentrommel umgehängt und sie schlägt auf diese Trommel ein</a:t>
            </a:r>
            <a:r>
              <a:rPr lang="en-GB" sz="1800" dirty="0">
                <a:latin typeface="Calibri" panose="020F0502020204030204" pitchFamily="34" charset="0"/>
                <a:cs typeface="Arial" panose="020B0604020202020204" pitchFamily="34" charset="0"/>
              </a:rPr>
              <a:t>.</a:t>
            </a:r>
            <a:r>
              <a:rPr lang="el-GR" sz="1800" dirty="0">
                <a:latin typeface="Calibri" panose="020F0502020204030204" pitchFamily="34" charset="0"/>
                <a:cs typeface="Arial" panose="020B0604020202020204" pitchFamily="34" charset="0"/>
              </a:rPr>
              <a:t> </a:t>
            </a:r>
          </a:p>
        </p:txBody>
      </p:sp>
      <p:pic>
        <p:nvPicPr>
          <p:cNvPr id="2" name="Episode-1-6How-DE">
            <a:hlinkClick r:id="" action="ppaction://media"/>
            <a:extLst>
              <a:ext uri="{FF2B5EF4-FFF2-40B4-BE49-F238E27FC236}">
                <a16:creationId xmlns:a16="http://schemas.microsoft.com/office/drawing/2014/main" id="{2D9551F8-B59E-6ADF-6457-310A0D2CE8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4884" y="424506"/>
            <a:ext cx="1151753" cy="1151753"/>
          </a:xfrm>
          <a:prstGeom prst="rect">
            <a:avLst/>
          </a:prstGeom>
        </p:spPr>
      </p:pic>
    </p:spTree>
    <p:extLst>
      <p:ext uri="{BB962C8B-B14F-4D97-AF65-F5344CB8AC3E}">
        <p14:creationId xmlns:p14="http://schemas.microsoft.com/office/powerpoint/2010/main" val="73876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442452" y="884904"/>
            <a:ext cx="11356258" cy="5144422"/>
          </a:xfr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a:bodyPr>
          <a:lstStyle/>
          <a:p>
            <a:pPr algn="just">
              <a:lnSpc>
                <a:spcPct val="130000"/>
              </a:lnSpc>
              <a:tabLst>
                <a:tab pos="3421380" algn="l"/>
              </a:tabLst>
            </a:pPr>
            <a:r>
              <a:rPr lang="de-DE" sz="1700" dirty="0">
                <a:latin typeface="Calibri" panose="020F0502020204030204" pitchFamily="34" charset="0"/>
                <a:cs typeface="Arial" panose="020B0604020202020204" pitchFamily="34" charset="0"/>
              </a:rPr>
              <a:t>„Auf, auf!“, schreit sie. Und die Frauen folgen ihr. Gemeinsam geht es zum Rathaus von Paris. „Wir wollen Brot!“, schreit die Menge. Doch Bürgermeister </a:t>
            </a:r>
            <a:r>
              <a:rPr lang="de-DE" sz="1700" dirty="0" err="1">
                <a:latin typeface="Calibri" panose="020F0502020204030204" pitchFamily="34" charset="0"/>
                <a:cs typeface="Arial" panose="020B0604020202020204" pitchFamily="34" charset="0"/>
              </a:rPr>
              <a:t>Bailly</a:t>
            </a:r>
            <a:r>
              <a:rPr lang="de-DE" sz="1700" dirty="0">
                <a:latin typeface="Calibri" panose="020F0502020204030204" pitchFamily="34" charset="0"/>
                <a:cs typeface="Arial" panose="020B0604020202020204" pitchFamily="34" charset="0"/>
              </a:rPr>
              <a:t> weigert sich, sie anzuhören. Da verschaffen sich die aufgebrachten Frauen gewaltsam Zutritt zu den </a:t>
            </a:r>
            <a:r>
              <a:rPr lang="de-DE" sz="1700" dirty="0" err="1">
                <a:latin typeface="Calibri" panose="020F0502020204030204" pitchFamily="34" charset="0"/>
                <a:cs typeface="Arial" panose="020B0604020202020204" pitchFamily="34" charset="0"/>
              </a:rPr>
              <a:t>Zeughallen</a:t>
            </a:r>
            <a:r>
              <a:rPr lang="de-DE" sz="1700" dirty="0">
                <a:latin typeface="Calibri" panose="020F0502020204030204" pitchFamily="34" charset="0"/>
                <a:cs typeface="Arial" panose="020B0604020202020204" pitchFamily="34" charset="0"/>
              </a:rPr>
              <a:t> des Rathauses. Ein Beamter der öffentlichen Verwaltung wird mit Fußtritten attackiert. Und dann bewaffnen sich die Frauen. Sie nehmen Kanonen, Gewehre und andere Waffen.</a:t>
            </a:r>
          </a:p>
          <a:p>
            <a:pPr algn="just">
              <a:lnSpc>
                <a:spcPct val="130000"/>
              </a:lnSpc>
              <a:tabLst>
                <a:tab pos="3421380" algn="l"/>
              </a:tabLst>
            </a:pPr>
            <a:r>
              <a:rPr lang="de-DE" sz="1700" dirty="0">
                <a:latin typeface="Calibri" panose="020F0502020204030204" pitchFamily="34" charset="0"/>
                <a:cs typeface="Arial" panose="020B0604020202020204" pitchFamily="34" charset="0"/>
              </a:rPr>
              <a:t>„Mir nach!“, schreit Louison und schlägt auf die Trommel, „Wir wollen den Herrschaften in Versailles einen Besuch abstatten!“</a:t>
            </a:r>
          </a:p>
          <a:p>
            <a:pPr algn="just">
              <a:lnSpc>
                <a:spcPct val="130000"/>
              </a:lnSpc>
              <a:tabLst>
                <a:tab pos="3421380" algn="l"/>
              </a:tabLst>
            </a:pPr>
            <a:r>
              <a:rPr lang="de-DE" sz="1700" dirty="0">
                <a:latin typeface="Calibri" panose="020F0502020204030204" pitchFamily="34" charset="0"/>
                <a:cs typeface="Arial" panose="020B0604020202020204" pitchFamily="34" charset="0"/>
              </a:rPr>
              <a:t>Und die Frauen folgen in Hundertschaften der Trommlerin. Bald werden sie mehr. Von überall her kommen hungrige Hausfrauen, Mädchen und Bedienstete, die sich bereits im Morgengrauen für Brot und Fleisch vor den noch geschlossenen Läden angestellt hatten, herbeigelaufen und schon bald werden aus den mehreren Hunderten einige Tausende. Bewaffnet mit Gewehren, Piken, Säbeln und Äxten.</a:t>
            </a:r>
          </a:p>
          <a:p>
            <a:pPr algn="just">
              <a:lnSpc>
                <a:spcPct val="130000"/>
              </a:lnSpc>
              <a:tabLst>
                <a:tab pos="3421380" algn="l"/>
              </a:tabLst>
            </a:pPr>
            <a:r>
              <a:rPr lang="de-DE" sz="1700" dirty="0">
                <a:latin typeface="Calibri" panose="020F0502020204030204" pitchFamily="34" charset="0"/>
                <a:cs typeface="Arial" panose="020B0604020202020204" pitchFamily="34" charset="0"/>
              </a:rPr>
              <a:t>„Versailles schlemmt, Paris hungert!“, schreit die aufgebrachte Menge während sie sich unaufhaltsam Versailles nähert. Immer und immer wieder: „Versailles schlemmt, Paris hungert!“ Versailles schlemmt, Paris hungert!“ Das Rufen befeuert die Entschlossenheit der Frauen, dem König und seinem weltfremden Adel die Meinung zu sagen</a:t>
            </a:r>
            <a:r>
              <a:rPr lang="en-GB" sz="1700" dirty="0">
                <a:latin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122592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80D81D48-3722-4F04-ADE2-C0A3A638573E}"/>
              </a:ext>
            </a:extLst>
          </p:cNvPr>
          <p:cNvSpPr>
            <a:spLocks noGrp="1"/>
          </p:cNvSpPr>
          <p:nvPr>
            <p:ph idx="1"/>
          </p:nvPr>
        </p:nvSpPr>
        <p:spPr>
          <a:xfrm>
            <a:off x="442452" y="884903"/>
            <a:ext cx="11356258" cy="5449222"/>
          </a:xfr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fontScale="92500" lnSpcReduction="20000"/>
          </a:bodyPr>
          <a:lstStyle/>
          <a:p>
            <a:pPr algn="just">
              <a:lnSpc>
                <a:spcPct val="140000"/>
              </a:lnSpc>
              <a:tabLst>
                <a:tab pos="3421380" algn="l"/>
              </a:tabLst>
            </a:pPr>
            <a:r>
              <a:rPr lang="de-DE" sz="1800" dirty="0">
                <a:latin typeface="Calibri" panose="020F0502020204030204" pitchFamily="34" charset="0"/>
                <a:cs typeface="Arial" panose="020B0604020202020204" pitchFamily="34" charset="0"/>
              </a:rPr>
              <a:t>Ganze vier Stunden dauert es, bis die aufgebrachte Menge beim Königsschloss ankommt. Dort hat man schon längst von dem wütenden Zug aufgebrachter Menschen gehört und sich entsprechend darauf vorbereitet. Der Vorhof des Schlosses wird von Soldaten der Wachregimenter des Königs abgeschirmt, während das Schweizer Regiment die Türen, Treppen und das Innere des Schlosses sichert. Angespannt warten die Wachleute auf das Eintreffen der aufgebrachten Menge, als sie plötzlich erkennen, dass es sich bei diesem Zug vor allem um Frauen und Kinder handelt. Anspannung fällt von den Soldaten ab. Einige lachen, andere machen Scherze, wieder andere legen sogar ihre Waffen ab und alle schauen sie wie gebannt auf den immer größer werdenden Pulk von Frauen. An die 6000 sind es mittlerweile, die sich vor dem Schloss versammelt haben.</a:t>
            </a:r>
          </a:p>
          <a:p>
            <a:pPr algn="just">
              <a:lnSpc>
                <a:spcPct val="140000"/>
              </a:lnSpc>
              <a:tabLst>
                <a:tab pos="3421380" algn="l"/>
              </a:tabLst>
            </a:pPr>
            <a:r>
              <a:rPr lang="de-DE" sz="1800" dirty="0">
                <a:latin typeface="Calibri" panose="020F0502020204030204" pitchFamily="34" charset="0"/>
                <a:cs typeface="Arial" panose="020B0604020202020204" pitchFamily="34" charset="0"/>
              </a:rPr>
              <a:t>Widererwarten geht es ziemlich friedlich zu. Soldaten teilen mit den Frauen ihren Proviant: Fünf Frauen und ein Mann begeben sich vorerst in die Nationalversammlung am Ballhausplatz, wo sie ihre Forderungen vor den dort anwesenden Abgeordneten vorbringen. Die Angehörigen der Nationalversammlung fühlen sich aber für die Anliegen der abgesandten Frauen nicht zuständig und verweisen auf den König und die Königin</a:t>
            </a:r>
            <a:r>
              <a:rPr lang="en-GB" sz="1800" dirty="0">
                <a:latin typeface="Calibri" panose="020F0502020204030204" pitchFamily="34" charset="0"/>
                <a:cs typeface="Arial" panose="020B0604020202020204" pitchFamily="34" charset="0"/>
              </a:rPr>
              <a:t>.</a:t>
            </a:r>
          </a:p>
          <a:p>
            <a:pPr algn="just">
              <a:lnSpc>
                <a:spcPct val="140000"/>
              </a:lnSpc>
              <a:tabLst>
                <a:tab pos="3421380" algn="l"/>
              </a:tabLst>
            </a:pPr>
            <a:r>
              <a:rPr lang="de-DE" sz="1800" dirty="0">
                <a:latin typeface="Calibri" panose="020F0502020204030204" pitchFamily="34" charset="0"/>
                <a:cs typeface="Arial" panose="020B0604020202020204" pitchFamily="34" charset="0"/>
              </a:rPr>
              <a:t>Unruhen und Proteste prägen die Nacht, die die Frauen vor dem Schloss verbringen. Inzwischen haben sich auch etliche Soldaten den Frauen angeschlossen. Sie haben Verständnis für deren Situation, sie verstehen, wie hart das Leben in den Städten geworden ist: All die vielen Menschen ohne Arbeit, die Hungersnot, der tägliche Kampf ums Überleben! Und dann gibt es hier in Versailles den Adel, der ein Fest nach dem anderen feiert, in Saus und Braus lebt, und von all dem Elend in den Städten nichts mitbekommt!</a:t>
            </a: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74485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702EE6A4-81EA-45C1-9665-18F74EE7875C}"/>
              </a:ext>
            </a:extLst>
          </p:cNvPr>
          <p:cNvSpPr>
            <a:spLocks noGrp="1"/>
          </p:cNvSpPr>
          <p:nvPr>
            <p:ph idx="1"/>
          </p:nvPr>
        </p:nvSpPr>
        <p:spPr>
          <a:xfrm>
            <a:off x="442452" y="884903"/>
            <a:ext cx="11356258" cy="5211098"/>
          </a:xfr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a:bodyPr>
          <a:lstStyle/>
          <a:p>
            <a:pPr algn="just">
              <a:lnSpc>
                <a:spcPct val="130000"/>
              </a:lnSpc>
              <a:tabLst>
                <a:tab pos="3421380" algn="l"/>
              </a:tabLst>
            </a:pPr>
            <a:r>
              <a:rPr lang="de-DE" sz="1700" dirty="0">
                <a:latin typeface="Calibri" panose="020F0502020204030204" pitchFamily="34" charset="0"/>
                <a:cs typeface="Arial" panose="020B0604020202020204" pitchFamily="34" charset="0"/>
              </a:rPr>
              <a:t>Die Menschen haben eine furchtbare Nacht vor den Toren des Schlosses zugebracht. Durchfroren sind sie und der Regen an diesem Morgen tut sein Übriges, dass sich die Stimmung hier immer mehr aufschaukelt. Die aufgebrachte Menge drängt gegen das Gitter zum Vorhof des Schlosses. Gewaltsam verschafft man sich Zutritt. Viele Soldaten haben bereits während der Nacht das Gelände verlassen. Schreiend dringt die Menge vor, überwältigt die nach wie vor anwesenden Soldaten des Schweizer Regiments. Zwei Bedienstete verlieren in den Auseinandersetzungen ihr Leben, als man endlich in das Schloss eindringt.</a:t>
            </a:r>
          </a:p>
          <a:p>
            <a:pPr algn="just">
              <a:lnSpc>
                <a:spcPct val="130000"/>
              </a:lnSpc>
              <a:tabLst>
                <a:tab pos="3421380" algn="l"/>
              </a:tabLst>
            </a:pPr>
            <a:r>
              <a:rPr lang="de-DE" sz="1700" dirty="0">
                <a:latin typeface="Calibri" panose="020F0502020204030204" pitchFamily="34" charset="0"/>
                <a:cs typeface="Arial" panose="020B0604020202020204" pitchFamily="34" charset="0"/>
              </a:rPr>
              <a:t>Panik ergreift Marie Antoinette. Schnell ergreift sie ihre Kinder, verlässt fluchtartig den Seitenflügel des Schlosses und stürzt zum Mittelbau. Dort findet sie ihren Gemahl, den König, völlig überfordert und zitternd vor Angst im Kreise seiner Berater. Sie wirft sich in seine Arme. Doch weder der König, noch seine Berater haben Antworten, wissen, was jetzt zu tun ist. Kampfgeschrei wütet von den Treppen, wo das Schweizer Regiment versucht, die Eindringlinge abzuwehren, direkt in die Ohren der ohnmächtig wirkenden Männer</a:t>
            </a:r>
            <a:r>
              <a:rPr lang="en-GB" sz="1700" dirty="0">
                <a:latin typeface="Calibri" panose="020F0502020204030204" pitchFamily="34" charset="0"/>
                <a:cs typeface="Arial" panose="020B0604020202020204" pitchFamily="34" charset="0"/>
              </a:rPr>
              <a:t>.</a:t>
            </a:r>
          </a:p>
          <a:p>
            <a:pPr algn="just">
              <a:lnSpc>
                <a:spcPct val="130000"/>
              </a:lnSpc>
              <a:tabLst>
                <a:tab pos="3421380" algn="l"/>
              </a:tabLst>
            </a:pPr>
            <a:r>
              <a:rPr lang="de-DE" sz="1700" dirty="0">
                <a:latin typeface="Calibri" panose="020F0502020204030204" pitchFamily="34" charset="0"/>
                <a:cs typeface="Arial" panose="020B0604020202020204" pitchFamily="34" charset="0"/>
              </a:rPr>
              <a:t>Es ist Marie Antoinette, die aus der Schreckstarre erwacht. Sie nimmt ihren jüngsten Sohn auf den Arm und geht in Richtung Balkon. Fassungslos starren die Männer ihr nach! Doch als hätte die Königin es gewusst, die Pariser Frauen vor dem Balkon reagieren unerwartet, als sie ihre Königin auf dem Balkon erblicken. Der Anblick der Frau mit dem Kind im Arm berührt sie. Wut schlägt um in Begeisterung. „Es lebe die Königin! Es lebe der Prinz!“ Bald schreien alle aus vollem Halse: „Es lebe die Königin“!</a:t>
            </a:r>
          </a:p>
        </p:txBody>
      </p:sp>
    </p:spTree>
    <p:extLst>
      <p:ext uri="{BB962C8B-B14F-4D97-AF65-F5344CB8AC3E}">
        <p14:creationId xmlns:p14="http://schemas.microsoft.com/office/powerpoint/2010/main" val="1802049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F91E1A43-7FFB-4BA1-942A-99D4093F3CBB}"/>
              </a:ext>
            </a:extLst>
          </p:cNvPr>
          <p:cNvSpPr>
            <a:spLocks noGrp="1"/>
          </p:cNvSpPr>
          <p:nvPr>
            <p:ph idx="1"/>
          </p:nvPr>
        </p:nvSpPr>
        <p:spPr>
          <a:xfrm>
            <a:off x="442452" y="884903"/>
            <a:ext cx="11356258" cy="5077747"/>
          </a:xfr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a:bodyPr>
          <a:lstStyle/>
          <a:p>
            <a:pPr algn="just">
              <a:lnSpc>
                <a:spcPct val="130000"/>
              </a:lnSpc>
              <a:tabLst>
                <a:tab pos="3421380" algn="l"/>
              </a:tabLst>
            </a:pPr>
            <a:r>
              <a:rPr lang="de-DE" sz="1700" dirty="0">
                <a:latin typeface="Calibri" panose="020F0502020204030204" pitchFamily="34" charset="0"/>
                <a:cs typeface="Arial" panose="020B0604020202020204" pitchFamily="34" charset="0"/>
              </a:rPr>
              <a:t>Trommeln und Signalhörner ertönen von der Straße nach Paris und es ist die Nationalgarde, die der eben erst gegründeten Nationalversammlung, also dem dritten Stand in Frankreich untersteht. Angeführt wird sie von Lafayette, jenem General, der bereits im Amerikanischen Unabhängigkeitskrieg auf den Seiten der Kolonisten für Freiheit und Demokratie gekämpft hat. Die Bürgersoldaten, die die Nationalgarde bilden, besetzen die Höfe, die Treppen und das Schloss und General Lafayette kommt zur Königin, nimmt seinen Platz neben ihr auf dem Balkon ein und winkt der begeisterten Menge zu. Und die Menge tobt. Tobt vor Begeisterung! Euphorie macht sich breit! Der geachtete und beim Volk äußerst beliebte General neben der Königin! Nun hat auch der König seine Fassung wieder gefunden. Sich zwar weiter im Hintergrund haltend, betritt nun auch er den Balkon und winkt zaghaft in die Menge, schaut zitternd zu, wie seine Frau Marie Antoinette und General Lafayette sich von der Menge bejubeln lassen.</a:t>
            </a:r>
          </a:p>
          <a:p>
            <a:pPr algn="just">
              <a:lnSpc>
                <a:spcPct val="130000"/>
              </a:lnSpc>
              <a:tabLst>
                <a:tab pos="3421380" algn="l"/>
              </a:tabLst>
            </a:pPr>
            <a:r>
              <a:rPr lang="de-DE" sz="1700" dirty="0">
                <a:latin typeface="Calibri" panose="020F0502020204030204" pitchFamily="34" charset="0"/>
                <a:cs typeface="Arial" panose="020B0604020202020204" pitchFamily="34" charset="0"/>
              </a:rPr>
              <a:t>Als der König eine Lieferung von Lebensmitteln verspricht, beruhigte sich die Lage</a:t>
            </a:r>
            <a:r>
              <a:rPr lang="en-GB" sz="1700" dirty="0">
                <a:latin typeface="Calibri" panose="020F0502020204030204" pitchFamily="34" charset="0"/>
                <a:cs typeface="Arial" panose="020B0604020202020204" pitchFamily="34" charset="0"/>
              </a:rPr>
              <a:t>.</a:t>
            </a:r>
          </a:p>
          <a:p>
            <a:pPr algn="just">
              <a:lnSpc>
                <a:spcPct val="130000"/>
              </a:lnSpc>
              <a:tabLst>
                <a:tab pos="3421380" algn="l"/>
              </a:tabLst>
            </a:pPr>
            <a:r>
              <a:rPr lang="de-DE" sz="1700" dirty="0">
                <a:latin typeface="Calibri" panose="020F0502020204030204" pitchFamily="34" charset="0"/>
                <a:cs typeface="Arial" panose="020B0604020202020204" pitchFamily="34" charset="0"/>
              </a:rPr>
              <a:t>Endlich willigt er nun auch ein, die Dekrete der Nationalversammlung zu unterschreiben, und die Vorrechte des Adels abzuschaffen.</a:t>
            </a:r>
          </a:p>
        </p:txBody>
      </p:sp>
    </p:spTree>
    <p:extLst>
      <p:ext uri="{BB962C8B-B14F-4D97-AF65-F5344CB8AC3E}">
        <p14:creationId xmlns:p14="http://schemas.microsoft.com/office/powerpoint/2010/main" val="3828026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224B6A6A-5CA7-49F9-9E54-426B8A04CF93}"/>
              </a:ext>
            </a:extLst>
          </p:cNvPr>
          <p:cNvSpPr>
            <a:spLocks noGrp="1"/>
          </p:cNvSpPr>
          <p:nvPr>
            <p:ph idx="1"/>
          </p:nvPr>
        </p:nvSpPr>
        <p:spPr>
          <a:xfrm>
            <a:off x="442452" y="884903"/>
            <a:ext cx="11356258" cy="5296822"/>
          </a:xfr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Autofit/>
          </a:bodyPr>
          <a:lstStyle/>
          <a:p>
            <a:pPr algn="just">
              <a:lnSpc>
                <a:spcPct val="120000"/>
              </a:lnSpc>
              <a:tabLst>
                <a:tab pos="3421380" algn="l"/>
              </a:tabLst>
            </a:pPr>
            <a:r>
              <a:rPr lang="de-DE" sz="1700" dirty="0">
                <a:latin typeface="Calibri" panose="020F0502020204030204" pitchFamily="34" charset="0"/>
                <a:cs typeface="Arial" panose="020B0604020202020204" pitchFamily="34" charset="0"/>
              </a:rPr>
              <a:t>Wagen und Pferde werden herbeigeschafft. Der König und die Königin müssen endlich zurück nach Paris kommen! Einige Kutschen füllen sich, denn nun sind es auch etliche Herren und Damen des Hofes, die nach Paris zurückkehren wollen. Schließlich setzt sich der Zug in Bewegung, am frühen Nachmittag des 6. Oktober beginnt der Rückmarsch gemeinsam mit der königlichen Familie.</a:t>
            </a:r>
          </a:p>
          <a:p>
            <a:pPr algn="just">
              <a:lnSpc>
                <a:spcPct val="120000"/>
              </a:lnSpc>
              <a:tabLst>
                <a:tab pos="3421380" algn="l"/>
              </a:tabLst>
            </a:pPr>
            <a:r>
              <a:rPr lang="de-DE" sz="1700" dirty="0">
                <a:latin typeface="Calibri" panose="020F0502020204030204" pitchFamily="34" charset="0"/>
                <a:cs typeface="Arial" panose="020B0604020202020204" pitchFamily="34" charset="0"/>
              </a:rPr>
              <a:t>Ein unglaublicher Jubel begleitet den Zug. Ganze sechs Stunden lang. Es herrscht Jahrmarktsstimmung. Die Frauen tanzen, gemeinsam mit den Soldaten, den Arbeitern. Angeführt wird der Zug von der Nationalgarde. Die Bürgersoldaten haben Brotlaibe auf den Spitzen ihrer Bajonette und eskortieren Wagen gefüllt mit Brot und Mehl.</a:t>
            </a:r>
          </a:p>
          <a:p>
            <a:pPr algn="just">
              <a:lnSpc>
                <a:spcPct val="120000"/>
              </a:lnSpc>
              <a:tabLst>
                <a:tab pos="3421380" algn="l"/>
              </a:tabLst>
            </a:pPr>
            <a:r>
              <a:rPr lang="de-DE" sz="1700" dirty="0">
                <a:latin typeface="Calibri" panose="020F0502020204030204" pitchFamily="34" charset="0"/>
                <a:cs typeface="Arial" panose="020B0604020202020204" pitchFamily="34" charset="0"/>
              </a:rPr>
              <a:t>Und bei diesem Zug gehen sogar die Soldaten des Palastes und die königliche Schweizer Garde mit. Es ist La Fayette selbst, der die Kutsche des Königs sowie dessen Hofgefolge sicher nach Paris begleitet. Ebenfalls begleitet wird der Zug von hunderten der Mitglieder der Nationalversammlung.</a:t>
            </a:r>
          </a:p>
          <a:p>
            <a:pPr algn="just">
              <a:lnSpc>
                <a:spcPct val="120000"/>
              </a:lnSpc>
              <a:tabLst>
                <a:tab pos="3421380" algn="l"/>
              </a:tabLst>
            </a:pPr>
            <a:r>
              <a:rPr lang="de-DE" sz="1700" dirty="0">
                <a:latin typeface="Calibri" panose="020F0502020204030204" pitchFamily="34" charset="0"/>
                <a:cs typeface="Arial" panose="020B0604020202020204" pitchFamily="34" charset="0"/>
              </a:rPr>
              <a:t>Obwohl es noch immer regnet und der Boden daher schlammig und rutschig ist, zeigt sich die Menge bester Laune und singt: „Wir bringen den Bäcker, die Frau des Bäckers und den Sohn des Bäckers!“.</a:t>
            </a:r>
          </a:p>
          <a:p>
            <a:pPr algn="just">
              <a:lnSpc>
                <a:spcPct val="120000"/>
              </a:lnSpc>
              <a:tabLst>
                <a:tab pos="3421380" algn="l"/>
              </a:tabLst>
            </a:pPr>
            <a:r>
              <a:rPr lang="de-DE" sz="1700" dirty="0">
                <a:latin typeface="Calibri" panose="020F0502020204030204" pitchFamily="34" charset="0"/>
                <a:cs typeface="Arial" panose="020B0604020202020204" pitchFamily="34" charset="0"/>
              </a:rPr>
              <a:t>Bei seiner Ankunft in Paris wird der König im Rathaus begrüßt; er trägt an seinem Hut die blau-weiß-rote Kokarde der Revolution. Anschließend wird Ludwig XVI. und seine Familie zum </a:t>
            </a:r>
            <a:r>
              <a:rPr lang="de-DE" sz="1700" dirty="0" err="1">
                <a:latin typeface="Calibri" panose="020F0502020204030204" pitchFamily="34" charset="0"/>
                <a:cs typeface="Arial" panose="020B0604020202020204" pitchFamily="34" charset="0"/>
              </a:rPr>
              <a:t>Tuilerien</a:t>
            </a:r>
            <a:r>
              <a:rPr lang="de-DE" sz="1700" dirty="0">
                <a:latin typeface="Calibri" panose="020F0502020204030204" pitchFamily="34" charset="0"/>
                <a:cs typeface="Arial" panose="020B0604020202020204" pitchFamily="34" charset="0"/>
              </a:rPr>
              <a:t>-Palast gebracht, in dem seit mehr als einhundert Jahren kein König mehr gelebt hatte</a:t>
            </a:r>
            <a:r>
              <a:rPr lang="el-GR" sz="1700" dirty="0">
                <a:latin typeface="Calibri" panose="020F0502020204030204" pitchFamily="34" charset="0"/>
                <a:cs typeface="Arial" panose="020B0604020202020204" pitchFamily="34" charset="0"/>
              </a:rPr>
              <a:t>.</a:t>
            </a:r>
            <a:endParaRPr lang="en-GB" sz="1700" dirty="0">
              <a:latin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C7ADD1B-B394-48E3-AE16-01331347AC2B}"/>
              </a:ext>
            </a:extLst>
          </p:cNvPr>
          <p:cNvSpPr txBox="1"/>
          <p:nvPr/>
        </p:nvSpPr>
        <p:spPr>
          <a:xfrm>
            <a:off x="344128" y="6302478"/>
            <a:ext cx="2117439" cy="369332"/>
          </a:xfrm>
          <a:prstGeom prst="rect">
            <a:avLst/>
          </a:prstGeom>
          <a:noFill/>
        </p:spPr>
        <p:txBody>
          <a:bodyPr wrap="none" rtlCol="0">
            <a:spAutoFit/>
          </a:bodyPr>
          <a:lstStyle/>
          <a:p>
            <a:r>
              <a:rPr lang="en-US" dirty="0">
                <a:hlinkClick r:id="rId2" action="ppaction://hlinksldjump"/>
              </a:rPr>
              <a:t>Click here to go back</a:t>
            </a:r>
            <a:endParaRPr lang="en-GB" dirty="0"/>
          </a:p>
        </p:txBody>
      </p:sp>
    </p:spTree>
    <p:extLst>
      <p:ext uri="{BB962C8B-B14F-4D97-AF65-F5344CB8AC3E}">
        <p14:creationId xmlns:p14="http://schemas.microsoft.com/office/powerpoint/2010/main" val="1708258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de-DE" sz="5400" dirty="0">
                <a:solidFill>
                  <a:srgbClr val="FBE82A"/>
                </a:solidFill>
                <a:effectLst>
                  <a:outerShdw blurRad="38100" dist="38100" dir="2700000" algn="tl">
                    <a:srgbClr val="000000">
                      <a:alpha val="43137"/>
                    </a:srgbClr>
                  </a:outerShdw>
                </a:effectLst>
              </a:rPr>
              <a:t>Einleitung</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p:spPr>
        <p:txBody>
          <a:bodyPr>
            <a:normAutofit fontScale="92500" lnSpcReduction="10000"/>
          </a:bodyPr>
          <a:lstStyle/>
          <a:p>
            <a:pPr algn="just">
              <a:lnSpc>
                <a:spcPct val="130000"/>
              </a:lnSpc>
            </a:pPr>
            <a:r>
              <a:rPr lang="de-DE" sz="1800" dirty="0">
                <a:latin typeface="Calibri" panose="020F0502020204030204" pitchFamily="34" charset="0"/>
                <a:ea typeface="MyriadPro-Regular"/>
                <a:cs typeface="Arial" panose="020B0604020202020204" pitchFamily="34" charset="0"/>
              </a:rPr>
              <a:t>In diesem Heft </a:t>
            </a:r>
            <a:r>
              <a:rPr lang="de-DE" sz="1800" i="1" dirty="0">
                <a:latin typeface="Calibri" panose="020F0502020204030204" pitchFamily="34" charset="0"/>
                <a:ea typeface="MyriadPro-Regular"/>
                <a:cs typeface="Arial" panose="020B0604020202020204" pitchFamily="34" charset="0"/>
              </a:rPr>
              <a:t>kannst du das, was du bisher </a:t>
            </a:r>
            <a:r>
              <a:rPr lang="de-DE" sz="1800" dirty="0">
                <a:latin typeface="Calibri" panose="020F0502020204030204" pitchFamily="34" charset="0"/>
                <a:ea typeface="MyriadPro-Regular"/>
                <a:cs typeface="Arial" panose="020B0604020202020204" pitchFamily="34" charset="0"/>
              </a:rPr>
              <a:t>über die menschlichen Grundbedürfnisse und über hilfreiche und weniger nützliche Strategien </a:t>
            </a:r>
            <a:r>
              <a:rPr lang="de-DE" sz="1800" i="1" dirty="0">
                <a:latin typeface="Calibri" panose="020F0502020204030204" pitchFamily="34" charset="0"/>
                <a:ea typeface="MyriadPro-Regular"/>
                <a:cs typeface="Arial" panose="020B0604020202020204" pitchFamily="34" charset="0"/>
              </a:rPr>
              <a:t>gelernt hast</a:t>
            </a:r>
            <a:r>
              <a:rPr lang="de-DE" sz="1800" dirty="0">
                <a:latin typeface="Calibri" panose="020F0502020204030204" pitchFamily="34" charset="0"/>
                <a:ea typeface="MyriadPro-Regular"/>
                <a:cs typeface="Arial" panose="020B0604020202020204" pitchFamily="34" charset="0"/>
              </a:rPr>
              <a:t>, umsetzen. </a:t>
            </a:r>
          </a:p>
          <a:p>
            <a:pPr algn="just">
              <a:lnSpc>
                <a:spcPct val="130000"/>
              </a:lnSpc>
            </a:pPr>
            <a:r>
              <a:rPr lang="de-DE" sz="1800" dirty="0">
                <a:latin typeface="Calibri" panose="020F0502020204030204" pitchFamily="34" charset="0"/>
                <a:ea typeface="MyriadPro-Regular"/>
                <a:cs typeface="Arial" panose="020B0604020202020204" pitchFamily="34" charset="0"/>
              </a:rPr>
              <a:t>Du hast hier die Gelegenheit, die Geschichte einmal völlig anders zu erleben: </a:t>
            </a:r>
            <a:r>
              <a:rPr lang="de-DE" sz="1800" dirty="0" err="1">
                <a:latin typeface="Calibri" panose="020F0502020204030204" pitchFamily="34" charset="0"/>
                <a:ea typeface="MyriadPro-Regular"/>
                <a:cs typeface="Arial" panose="020B0604020202020204" pitchFamily="34" charset="0"/>
              </a:rPr>
              <a:t>HistorikerInnen</a:t>
            </a:r>
            <a:r>
              <a:rPr lang="de-DE" sz="1800" dirty="0">
                <a:latin typeface="Calibri" panose="020F0502020204030204" pitchFamily="34" charset="0"/>
                <a:ea typeface="MyriadPro-Regular"/>
                <a:cs typeface="Arial" panose="020B0604020202020204" pitchFamily="34" charset="0"/>
              </a:rPr>
              <a:t> aus den Ländern Österreich, Griechenland, Frankreich und Schweden haben sich intensiv mit dem Thema beschäftigt, was wir aus der Geschichte Europas lernen können. Sie haben spannende Episoden aus der Sicht der 5 Grundbedürfnisse beschrieben. Du hast die Chance, in die Rollen der beteiligten Personen zu schlüpfen und die Szene aus ihrer Sicht zu erleben</a:t>
            </a:r>
            <a:r>
              <a:rPr lang="de-DE" sz="18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endParaRPr lang="de-DE" sz="1800" dirty="0">
              <a:effectLst/>
              <a:latin typeface="Calibri" panose="020F0502020204030204" pitchFamily="34" charset="0"/>
              <a:ea typeface="MyriadPro-Regular"/>
              <a:cs typeface="Arial" panose="020B0604020202020204" pitchFamily="34" charset="0"/>
            </a:endParaRPr>
          </a:p>
          <a:p>
            <a:endParaRPr lang="de-DE" dirty="0"/>
          </a:p>
        </p:txBody>
      </p:sp>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de-DE" dirty="0"/>
              <a:t>Schön, dass du da bist! </a:t>
            </a:r>
          </a:p>
        </p:txBody>
      </p:sp>
      <p:sp>
        <p:nvSpPr>
          <p:cNvPr id="6" name="TextBox 5">
            <a:extLst>
              <a:ext uri="{FF2B5EF4-FFF2-40B4-BE49-F238E27FC236}">
                <a16:creationId xmlns:a16="http://schemas.microsoft.com/office/drawing/2014/main" id="{32E09863-707B-4A86-A6D7-3D015FB95EDB}"/>
              </a:ext>
            </a:extLst>
          </p:cNvPr>
          <p:cNvSpPr txBox="1"/>
          <p:nvPr/>
        </p:nvSpPr>
        <p:spPr>
          <a:xfrm>
            <a:off x="5215446" y="1467798"/>
            <a:ext cx="4414884"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de-DE" b="1" dirty="0">
                <a:latin typeface="Calibri" panose="020F0502020204030204" pitchFamily="34" charset="0"/>
                <a:ea typeface="MyriadPro-Regular"/>
                <a:cs typeface="Arial" panose="020B0604020202020204" pitchFamily="34" charset="0"/>
              </a:rPr>
              <a:t>Tipp 1: </a:t>
            </a:r>
            <a:r>
              <a:rPr lang="de-DE" dirty="0">
                <a:latin typeface="Calibri" panose="020F0502020204030204" pitchFamily="34" charset="0"/>
                <a:ea typeface="MyriadPro-Regular"/>
                <a:cs typeface="Arial" panose="020B0604020202020204" pitchFamily="34" charset="0"/>
              </a:rPr>
              <a:t>Wenn du noch nichts über die Grundbedürfnisse nach dem Konzept von William </a:t>
            </a:r>
            <a:r>
              <a:rPr lang="de-DE" dirty="0" err="1">
                <a:latin typeface="Calibri" panose="020F0502020204030204" pitchFamily="34" charset="0"/>
                <a:ea typeface="MyriadPro-Regular"/>
                <a:cs typeface="Arial" panose="020B0604020202020204" pitchFamily="34" charset="0"/>
              </a:rPr>
              <a:t>Glasser</a:t>
            </a:r>
            <a:r>
              <a:rPr lang="de-DE" dirty="0">
                <a:latin typeface="Calibri" panose="020F0502020204030204" pitchFamily="34" charset="0"/>
                <a:ea typeface="MyriadPro-Regular"/>
                <a:cs typeface="Arial" panose="020B0604020202020204" pitchFamily="34" charset="0"/>
              </a:rPr>
              <a:t> gehört hast, solltest du dich zuerst mit dem Heft „Bedürfnisse und Strategien“ vertraut machen, denn hier wird dieses Wissen bereits vorausgesetzt.</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Tipp 1</a:t>
            </a: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3086100" y="4170840"/>
            <a:ext cx="5591175" cy="2613023"/>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de-DE" b="1" dirty="0">
                <a:latin typeface="Calibri" panose="020F0502020204030204" pitchFamily="34" charset="0"/>
                <a:ea typeface="MyriadPro-Regular"/>
                <a:cs typeface="Arial" panose="020B0604020202020204" pitchFamily="34" charset="0"/>
              </a:rPr>
              <a:t>Tipp 2: </a:t>
            </a:r>
            <a:r>
              <a:rPr lang="de-DE" dirty="0">
                <a:latin typeface="Calibri" panose="020F0502020204030204" pitchFamily="34" charset="0"/>
                <a:ea typeface="MyriadPro-Regular"/>
                <a:cs typeface="Arial" panose="020B0604020202020204" pitchFamily="34" charset="0"/>
              </a:rPr>
              <a:t>Du kannst natürlich gerne immer wieder Heft „Bedürfnisse und Strategien“ nachsehen, wenn du dir bei der einen oder anderen Frage nicht sicher bist. Dies ist ja kein Test oder keine Schularbeit. Du kannst dein Geschichtserlebnis auch gerne zu zweit mit einem Freund oder einer Freundin machen und dich dazwischen mit ihm oder ihr immer wieder austauschen.</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9264161"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E12A3C"/>
                </a:solidFill>
              </a:rPr>
              <a:t>Tipp 2</a:t>
            </a: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07515" y="431811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06">
            <a:extLst>
              <a:ext uri="{FF2B5EF4-FFF2-40B4-BE49-F238E27FC236}">
                <a16:creationId xmlns:a16="http://schemas.microsoft.com/office/drawing/2014/main" id="{3F174F39-4296-4764-B10D-BA9D4D046ADE}"/>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283457" y="1690688"/>
            <a:ext cx="9833721" cy="90424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838199" y="365125"/>
            <a:ext cx="11534775" cy="1325563"/>
          </a:xfrm>
        </p:spPr>
        <p:txBody>
          <a:bodyPr/>
          <a:lstStyle/>
          <a:p>
            <a:r>
              <a:rPr lang="de-DE" dirty="0"/>
              <a:t>Wendepunkte in der Geschichte der Menschheit</a:t>
            </a:r>
            <a:r>
              <a:rPr lang="de-DE" sz="3200" dirty="0"/>
              <a:t>  (1)</a:t>
            </a:r>
            <a:endParaRPr lang="de-DE"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1005349" y="1910929"/>
            <a:ext cx="10515600" cy="4575596"/>
          </a:xfrm>
        </p:spPr>
        <p:txBody>
          <a:bodyPr>
            <a:normAutofit fontScale="85000" lnSpcReduction="20000"/>
          </a:bodyPr>
          <a:lstStyle/>
          <a:p>
            <a:pPr marL="0" indent="0" algn="ctr">
              <a:lnSpc>
                <a:spcPct val="130000"/>
              </a:lnSpc>
              <a:buNone/>
              <a:tabLst>
                <a:tab pos="4380865" algn="l"/>
                <a:tab pos="4830445" algn="l"/>
              </a:tabLst>
            </a:pPr>
            <a:r>
              <a:rPr lang="de-DE" sz="32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Was ist mit Wendepunkten gemeint?</a:t>
            </a:r>
            <a:endParaRPr lang="de-DE" sz="32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de-DE" sz="2400"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Es wurde eine </a:t>
            </a:r>
            <a:r>
              <a:rPr lang="de-DE" sz="2400" b="1" dirty="0">
                <a:latin typeface="Calibri" panose="020F0502020204030204" pitchFamily="34" charset="0"/>
                <a:ea typeface="MyriadPro-Regular"/>
                <a:cs typeface="Arial" panose="020B0604020202020204" pitchFamily="34" charset="0"/>
              </a:rPr>
              <a:t>Entscheidung</a:t>
            </a:r>
            <a:r>
              <a:rPr lang="de-DE" sz="2400" dirty="0">
                <a:latin typeface="Calibri" panose="020F0502020204030204" pitchFamily="34" charset="0"/>
                <a:ea typeface="MyriadPro-Regular"/>
                <a:cs typeface="Arial" panose="020B0604020202020204" pitchFamily="34" charset="0"/>
              </a:rPr>
              <a:t> getroffen, das Alte hinter sich zu lassen und etwas Neues, Besseres zu versuchen.</a:t>
            </a:r>
          </a:p>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Damit du diese fundamentalen </a:t>
            </a:r>
            <a:r>
              <a:rPr lang="de-DE" sz="2400" b="1" dirty="0">
                <a:latin typeface="Calibri" panose="020F0502020204030204" pitchFamily="34" charset="0"/>
                <a:ea typeface="MyriadPro-Regular"/>
                <a:cs typeface="Arial" panose="020B0604020202020204" pitchFamily="34" charset="0"/>
              </a:rPr>
              <a:t>Entscheidungen</a:t>
            </a:r>
            <a:r>
              <a:rPr lang="de-DE" sz="2400" dirty="0">
                <a:latin typeface="Calibri" panose="020F0502020204030204" pitchFamily="34" charset="0"/>
                <a:ea typeface="MyriadPro-Regular"/>
                <a:cs typeface="Arial" panose="020B0604020202020204" pitchFamily="34" charset="0"/>
              </a:rPr>
              <a:t> möglichst lebendig und intensiv miterleben kannst, haben sich Historiker*innen aus Griechenland, Frankreich (La </a:t>
            </a:r>
            <a:r>
              <a:rPr lang="de-DE" sz="2400" dirty="0" err="1">
                <a:latin typeface="Calibri" panose="020F0502020204030204" pitchFamily="34" charset="0"/>
                <a:ea typeface="MyriadPro-Regular"/>
                <a:cs typeface="Arial" panose="020B0604020202020204" pitchFamily="34" charset="0"/>
              </a:rPr>
              <a:t>Reunion</a:t>
            </a:r>
            <a:r>
              <a:rPr lang="de-DE" sz="2400" dirty="0">
                <a:latin typeface="Calibri" panose="020F0502020204030204" pitchFamily="34" charset="0"/>
                <a:ea typeface="MyriadPro-Regular"/>
                <a:cs typeface="Arial" panose="020B0604020202020204" pitchFamily="34" charset="0"/>
              </a:rPr>
              <a:t>), Österreich und Schweden zusammengesetzt und ihr Wissen zusammengetragen:</a:t>
            </a:r>
          </a:p>
          <a:p>
            <a:pPr marL="800100" lvl="1" indent="-342900" algn="just">
              <a:lnSpc>
                <a:spcPct val="130000"/>
              </a:lnSpc>
              <a:buClr>
                <a:srgbClr val="ED7D31"/>
              </a:buClr>
              <a:buSzPts val="1600"/>
              <a:buFont typeface="Wingdings" panose="05000000000000000000" pitchFamily="2" charset="2"/>
              <a:buChar char=""/>
              <a:tabLst>
                <a:tab pos="4380865" algn="l"/>
                <a:tab pos="4830445" algn="l"/>
              </a:tabLst>
            </a:pPr>
            <a:r>
              <a:rPr lang="de-DE" sz="2300" dirty="0">
                <a:solidFill>
                  <a:srgbClr val="000000"/>
                </a:solidFill>
                <a:latin typeface="Calibri" panose="020F0502020204030204" pitchFamily="34" charset="0"/>
                <a:ea typeface="Calibri" panose="020F0502020204030204" pitchFamily="34" charset="0"/>
                <a:cs typeface="Arial" panose="020B0604020202020204" pitchFamily="34" charset="0"/>
              </a:rPr>
              <a:t>Wie und unter welchen Umständen die Menschen damals gelebt haben</a:t>
            </a:r>
          </a:p>
          <a:p>
            <a:pPr marL="800100" lvl="1" indent="-342900" algn="just">
              <a:lnSpc>
                <a:spcPct val="130000"/>
              </a:lnSpc>
              <a:buClr>
                <a:srgbClr val="ED7D31"/>
              </a:buClr>
              <a:buSzPts val="1600"/>
              <a:buFont typeface="Wingdings" panose="05000000000000000000" pitchFamily="2" charset="2"/>
              <a:buChar char=""/>
              <a:tabLst>
                <a:tab pos="4380865" algn="l"/>
                <a:tab pos="4830445" algn="l"/>
              </a:tabLst>
            </a:pPr>
            <a:r>
              <a:rPr lang="de-DE" sz="2300" dirty="0">
                <a:solidFill>
                  <a:srgbClr val="000000"/>
                </a:solidFill>
                <a:latin typeface="Calibri" panose="020F0502020204030204" pitchFamily="34" charset="0"/>
                <a:ea typeface="Calibri" panose="020F0502020204030204" pitchFamily="34" charset="0"/>
                <a:cs typeface="Arial" panose="020B0604020202020204" pitchFamily="34" charset="0"/>
              </a:rPr>
              <a:t>Welches Bild von der Welt sie hatten</a:t>
            </a:r>
          </a:p>
          <a:p>
            <a:pPr marL="800100" lvl="1" indent="-342900" algn="just">
              <a:lnSpc>
                <a:spcPct val="130000"/>
              </a:lnSpc>
              <a:buClr>
                <a:srgbClr val="ED7D31"/>
              </a:buClr>
              <a:buSzPts val="1600"/>
              <a:buFont typeface="Wingdings" panose="05000000000000000000" pitchFamily="2" charset="2"/>
              <a:buChar char=""/>
              <a:tabLst>
                <a:tab pos="4380865" algn="l"/>
                <a:tab pos="4830445" algn="l"/>
              </a:tabLst>
            </a:pPr>
            <a:r>
              <a:rPr lang="de-DE" sz="2300" dirty="0">
                <a:solidFill>
                  <a:srgbClr val="000000"/>
                </a:solidFill>
                <a:latin typeface="Calibri" panose="020F0502020204030204" pitchFamily="34" charset="0"/>
                <a:ea typeface="Calibri" panose="020F0502020204030204" pitchFamily="34" charset="0"/>
                <a:cs typeface="Arial" panose="020B0604020202020204" pitchFamily="34" charset="0"/>
              </a:rPr>
              <a:t>Woran sie geglaubt habe</a:t>
            </a: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10">
            <a:extLst>
              <a:ext uri="{FF2B5EF4-FFF2-40B4-BE49-F238E27FC236}">
                <a16:creationId xmlns:a16="http://schemas.microsoft.com/office/drawing/2014/main" id="{5BC626D3-BD7F-4998-BE43-574DDF054AE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230245" y="4166276"/>
            <a:ext cx="5731510" cy="9042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Was wir nicht wissen können, ist, wie sie gefühlt haben und was sie gedacht haben. Und hier kommst du ins Spiel: </a:t>
            </a:r>
            <a:r>
              <a:rPr lang="de-DE" sz="2400" dirty="0">
                <a:solidFill>
                  <a:srgbClr val="0170B3"/>
                </a:solidFill>
                <a:latin typeface="Calibri" panose="020F0502020204030204" pitchFamily="34" charset="0"/>
                <a:ea typeface="MyriadPro-Regular"/>
                <a:cs typeface="Arial" panose="020B0604020202020204" pitchFamily="34" charset="0"/>
              </a:rPr>
              <a:t>Im zweiten Teil dieses Heftes geht es nämlich darum, die Menschen, die damals gehandelt haben, wieder lebendig zu machen, indem du dich in sie hineinversetzt.</a:t>
            </a:r>
          </a:p>
          <a:p>
            <a:pPr algn="just">
              <a:lnSpc>
                <a:spcPct val="130000"/>
              </a:lnSpc>
              <a:tabLst>
                <a:tab pos="4380865" algn="l"/>
                <a:tab pos="4830445" algn="l"/>
              </a:tabLst>
            </a:pPr>
            <a:endParaRPr lang="de-DE" sz="1050" dirty="0">
              <a:effectLst/>
              <a:latin typeface="Calibri" panose="020F0502020204030204" pitchFamily="34" charset="0"/>
              <a:ea typeface="MyriadPro-Regular"/>
              <a:cs typeface="Arial" panose="020B0604020202020204" pitchFamily="34" charset="0"/>
            </a:endParaRPr>
          </a:p>
          <a:p>
            <a:pPr marL="0" indent="0" algn="ctr">
              <a:lnSpc>
                <a:spcPct val="130000"/>
              </a:lnSpc>
              <a:buNone/>
              <a:tabLst>
                <a:tab pos="4380865" algn="l"/>
                <a:tab pos="4830445" algn="l"/>
              </a:tabLst>
            </a:pPr>
            <a:r>
              <a:rPr lang="de-DE"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Bist du dabei?</a:t>
            </a:r>
            <a:endParaRPr lang="de-DE"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de-DE" sz="2400" dirty="0">
              <a:effectLst/>
              <a:latin typeface="Calibri" panose="020F0502020204030204" pitchFamily="34" charset="0"/>
              <a:ea typeface="MyriadPro-Regular"/>
              <a:cs typeface="Arial" panose="020B0604020202020204" pitchFamily="34" charset="0"/>
            </a:endParaRPr>
          </a:p>
        </p:txBody>
      </p:sp>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838199" y="365125"/>
            <a:ext cx="11572875" cy="1325563"/>
          </a:xfrm>
        </p:spPr>
        <p:txBody>
          <a:bodyPr/>
          <a:lstStyle/>
          <a:p>
            <a:r>
              <a:rPr lang="de-DE" dirty="0"/>
              <a:t>Wendepunkte in der Geschichte der Menschheit</a:t>
            </a:r>
            <a:r>
              <a:rPr lang="de-DE" sz="3200" dirty="0"/>
              <a:t>  (2)</a:t>
            </a:r>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p:txBody>
          <a:bodyPr/>
          <a:lstStyle/>
          <a:p>
            <a:r>
              <a:rPr lang="de-DE" dirty="0"/>
              <a:t>Wie du mit diesem Heft arbeiten kannst  </a:t>
            </a:r>
            <a:r>
              <a:rPr lang="de-DE" sz="3200" dirty="0"/>
              <a:t> (1)</a:t>
            </a:r>
            <a:endParaRPr lang="de-DE"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fontScale="92500"/>
          </a:bodyPr>
          <a:lstStyle/>
          <a:p>
            <a:pPr marL="0" indent="0">
              <a:spcAft>
                <a:spcPts val="1200"/>
              </a:spcAft>
              <a:buNone/>
            </a:pPr>
            <a:r>
              <a:rPr lang="de-DE" b="1" i="1" dirty="0"/>
              <a:t>Komm mit!</a:t>
            </a:r>
          </a:p>
          <a:p>
            <a:pPr>
              <a:spcAft>
                <a:spcPts val="1200"/>
              </a:spcAft>
            </a:pPr>
            <a:r>
              <a:rPr lang="de-DE" dirty="0"/>
              <a:t>Reise mit uns in die Vergangenheit und erlebe die Geschichte aus neuen Perspektiven! In diesem Kapitel findest du eine ausgewählte Episode, in der die Weichen für große Veränderungen gestellt worden sind.</a:t>
            </a:r>
          </a:p>
          <a:p>
            <a:pPr>
              <a:spcAft>
                <a:spcPts val="1200"/>
              </a:spcAft>
            </a:pPr>
            <a:r>
              <a:rPr lang="de-DE" dirty="0"/>
              <a:t>Mach dich zuerst mit dem geschichtlichen Hintergrund der Episode vertraut. (Schritt 1) Hier kannst du dich über die </a:t>
            </a:r>
            <a:r>
              <a:rPr lang="de-DE" b="1" dirty="0"/>
              <a:t>Lebensumstände der Menschen</a:t>
            </a:r>
            <a:r>
              <a:rPr lang="de-DE" dirty="0"/>
              <a:t>, die in der betreffenden Zeit am Ort des Geschehens gelebt haben, informieren.</a:t>
            </a:r>
          </a:p>
          <a:p>
            <a:pPr>
              <a:spcAft>
                <a:spcPts val="1200"/>
              </a:spcAft>
            </a:pPr>
            <a:r>
              <a:rPr lang="de-DE" dirty="0"/>
              <a:t>Im Kapitel </a:t>
            </a:r>
            <a:r>
              <a:rPr lang="de-DE" sz="2900" i="1" dirty="0">
                <a:solidFill>
                  <a:srgbClr val="0170B3"/>
                </a:solidFill>
              </a:rPr>
              <a:t>„Die Situation“</a:t>
            </a:r>
            <a:r>
              <a:rPr lang="de-DE" dirty="0"/>
              <a:t> findest du eine Beschreibung der </a:t>
            </a:r>
            <a:r>
              <a:rPr lang="de-DE" b="1" dirty="0"/>
              <a:t>Herausforderung, vor der die Menschen gestanden sind.</a:t>
            </a:r>
          </a:p>
          <a:p>
            <a:pPr>
              <a:spcAft>
                <a:spcPts val="1200"/>
              </a:spcAft>
            </a:pPr>
            <a:endParaRPr lang="de-DE" b="1" dirty="0"/>
          </a:p>
          <a:p>
            <a:pPr>
              <a:spcAft>
                <a:spcPts val="1200"/>
              </a:spcAft>
            </a:pPr>
            <a:endParaRPr lang="de-DE" dirty="0"/>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de-DE" dirty="0"/>
              <a:t>Wie du mit diesem Heft arbeiten kannst  </a:t>
            </a:r>
            <a:r>
              <a:rPr lang="de-DE" sz="3200" dirty="0"/>
              <a:t> (2)</a:t>
            </a:r>
            <a:endParaRPr lang="de-DE"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de-DE" sz="2400" dirty="0">
                <a:latin typeface="Calibri" panose="020F0502020204030204" pitchFamily="34" charset="0"/>
                <a:ea typeface="MyriadPro-Regular"/>
                <a:cs typeface="Arial" panose="020B0604020202020204" pitchFamily="34" charset="0"/>
              </a:rPr>
              <a:t>Und jetzt kannst du bereits aktiv werden: </a:t>
            </a:r>
          </a:p>
          <a:p>
            <a:pPr lvl="1" algn="just">
              <a:lnSpc>
                <a:spcPct val="130000"/>
              </a:lnSpc>
              <a:tabLst>
                <a:tab pos="4380865" algn="l"/>
                <a:tab pos="4830445" algn="l"/>
              </a:tabLst>
            </a:pPr>
            <a:r>
              <a:rPr lang="de-DE" sz="2000" dirty="0">
                <a:latin typeface="Calibri" panose="020F0502020204030204" pitchFamily="34" charset="0"/>
                <a:ea typeface="MyriadPro-Regular"/>
                <a:cs typeface="Arial" panose="020B0604020202020204" pitchFamily="34" charset="0"/>
              </a:rPr>
              <a:t>Im Kapitel </a:t>
            </a:r>
            <a:r>
              <a:rPr lang="de-DE" i="1" dirty="0">
                <a:solidFill>
                  <a:srgbClr val="0170B3"/>
                </a:solidFill>
                <a:latin typeface="Calibri" panose="020F0502020204030204" pitchFamily="34" charset="0"/>
                <a:ea typeface="MyriadPro-Regular"/>
                <a:cs typeface="Arial" panose="020B0604020202020204" pitchFamily="34" charset="0"/>
              </a:rPr>
              <a:t>„Die beteiligten Personen“</a:t>
            </a:r>
            <a:r>
              <a:rPr lang="de-DE" sz="2000" b="1" dirty="0">
                <a:latin typeface="Calibri" panose="020F0502020204030204" pitchFamily="34" charset="0"/>
                <a:ea typeface="MyriadPro-Regular"/>
                <a:cs typeface="Arial" panose="020B0604020202020204" pitchFamily="34" charset="0"/>
              </a:rPr>
              <a:t> erzählen dir</a:t>
            </a:r>
            <a:r>
              <a:rPr lang="de-DE" sz="2000" dirty="0">
                <a:latin typeface="Calibri" panose="020F0502020204030204" pitchFamily="34" charset="0"/>
                <a:ea typeface="MyriadPro-Regular"/>
                <a:cs typeface="Arial" panose="020B0604020202020204" pitchFamily="34" charset="0"/>
              </a:rPr>
              <a:t> verschiedene Personen, die damals am Ort des Geschehens waren, </a:t>
            </a:r>
            <a:r>
              <a:rPr lang="de-DE" sz="2000" b="1" dirty="0">
                <a:latin typeface="Calibri" panose="020F0502020204030204" pitchFamily="34" charset="0"/>
                <a:ea typeface="MyriadPro-Regular"/>
                <a:cs typeface="Arial" panose="020B0604020202020204" pitchFamily="34" charset="0"/>
              </a:rPr>
              <a:t>die Situation aus ihrer Sicht. </a:t>
            </a:r>
          </a:p>
          <a:p>
            <a:pPr algn="just">
              <a:lnSpc>
                <a:spcPct val="130000"/>
              </a:lnSpc>
              <a:tabLst>
                <a:tab pos="4380865" algn="l"/>
                <a:tab pos="4830445" algn="l"/>
              </a:tabLst>
            </a:pPr>
            <a:r>
              <a:rPr lang="de-DE" sz="2400" b="1" dirty="0">
                <a:latin typeface="Calibri" panose="020F0502020204030204" pitchFamily="34" charset="0"/>
                <a:ea typeface="MyriadPro-Regular"/>
                <a:cs typeface="Arial" panose="020B0604020202020204" pitchFamily="34" charset="0"/>
              </a:rPr>
              <a:t>Suche dir eine der Personen für dein Geschichtserlebnis aus.</a:t>
            </a:r>
            <a:endParaRPr lang="de-DE" sz="2400" b="1" dirty="0">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9107</TotalTime>
  <Words>7335</Words>
  <Application>Microsoft Office PowerPoint</Application>
  <PresentationFormat>Ευρεία οθόνη</PresentationFormat>
  <Paragraphs>266</Paragraphs>
  <Slides>37</Slides>
  <Notes>4</Notes>
  <HiddenSlides>0</HiddenSlides>
  <MMClips>3</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37</vt:i4>
      </vt:variant>
    </vt:vector>
  </HeadingPairs>
  <TitlesOfParts>
    <vt:vector size="44" baseType="lpstr">
      <vt:lpstr>Arial</vt:lpstr>
      <vt:lpstr>Calibri</vt:lpstr>
      <vt:lpstr>Calibri Light</vt:lpstr>
      <vt:lpstr>Courier New</vt:lpstr>
      <vt:lpstr>Open Sans</vt:lpstr>
      <vt:lpstr>Wingdings</vt:lpstr>
      <vt:lpstr>Θέμα του Office</vt:lpstr>
      <vt:lpstr>Lernen wir aus der Geschichte ...  Episode 1</vt:lpstr>
      <vt:lpstr>Copyright </vt:lpstr>
      <vt:lpstr>Partnerorganisationen</vt:lpstr>
      <vt:lpstr>Παρουσίαση του PowerPoint</vt:lpstr>
      <vt:lpstr>Schön, dass du da bist! </vt:lpstr>
      <vt:lpstr>Wendepunkte in der Geschichte der Menschheit  (1)</vt:lpstr>
      <vt:lpstr>Wendepunkte in der Geschichte der Menschheit  (2)</vt:lpstr>
      <vt:lpstr>Wie du mit diesem Heft arbeiten kannst   (1)</vt:lpstr>
      <vt:lpstr>Wie du mit diesem Heft arbeiten kannst   (2)</vt:lpstr>
      <vt:lpstr>Wie du mit diesem Heft arbeiten kannst   (3)</vt:lpstr>
      <vt:lpstr>Wie du mit diesem Heft arbeiten kannst   (4)</vt:lpstr>
      <vt:lpstr>Παρουσίαση του PowerPoint</vt:lpstr>
      <vt:lpstr>Schritt 1: Mach dich mit der Situation vertraut</vt:lpstr>
      <vt:lpstr>Schritt 1: Mach dich mit der Situation vertraut</vt:lpstr>
      <vt:lpstr>Schritt 2: Wähle eine Person, in deren Fußstapfen du steigen möchtest</vt:lpstr>
      <vt:lpstr>Die beteiligten Personen</vt:lpstr>
      <vt:lpstr>Such dir jetzt eine Person</vt:lpstr>
      <vt:lpstr>Person 1: Louison, Blumenverkäuferin</vt:lpstr>
      <vt:lpstr>Person 2: Pierre, Mitglied der Nationalversammlung</vt:lpstr>
      <vt:lpstr>Person 3: Clément, Soldat des Wachregiments</vt:lpstr>
      <vt:lpstr>Person 4: Marie Antoinette, Königin</vt:lpstr>
      <vt:lpstr>Schritt 3: Instant History – Sei die Person</vt:lpstr>
      <vt:lpstr>Schritt 4: Wie geht es Dir?</vt:lpstr>
      <vt:lpstr>Schritt 5: Was würdest du tun?</vt:lpstr>
      <vt:lpstr>Schritt 6: Zwischenstopp!</vt:lpstr>
      <vt:lpstr>Schritt 7: Jetzt hast du die Wah!</vt:lpstr>
      <vt:lpstr>Wie die Geschichte weitergeht</vt:lpstr>
      <vt:lpstr>Lernen aus der Geschichte</vt:lpstr>
      <vt:lpstr>Lernen aus der Geschichte</vt:lpstr>
      <vt:lpstr>Literatur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474</cp:revision>
  <dcterms:created xsi:type="dcterms:W3CDTF">2021-09-21T19:32:53Z</dcterms:created>
  <dcterms:modified xsi:type="dcterms:W3CDTF">2022-11-14T12:45:25Z</dcterms:modified>
</cp:coreProperties>
</file>