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558" r:id="rId3"/>
    <p:sldId id="434" r:id="rId4"/>
    <p:sldId id="284" r:id="rId5"/>
    <p:sldId id="465" r:id="rId6"/>
    <p:sldId id="466" r:id="rId7"/>
    <p:sldId id="468" r:id="rId8"/>
    <p:sldId id="469" r:id="rId9"/>
    <p:sldId id="470" r:id="rId10"/>
    <p:sldId id="471" r:id="rId11"/>
    <p:sldId id="472" r:id="rId12"/>
    <p:sldId id="473" r:id="rId13"/>
    <p:sldId id="559" r:id="rId14"/>
    <p:sldId id="474" r:id="rId15"/>
    <p:sldId id="475" r:id="rId16"/>
    <p:sldId id="476" r:id="rId17"/>
    <p:sldId id="477" r:id="rId18"/>
    <p:sldId id="478" r:id="rId19"/>
    <p:sldId id="479" r:id="rId20"/>
    <p:sldId id="480" r:id="rId21"/>
    <p:sldId id="481" r:id="rId22"/>
    <p:sldId id="482" r:id="rId23"/>
    <p:sldId id="483" r:id="rId24"/>
    <p:sldId id="484" r:id="rId25"/>
    <p:sldId id="485" r:id="rId26"/>
    <p:sldId id="487" r:id="rId27"/>
    <p:sldId id="496" r:id="rId28"/>
    <p:sldId id="489" r:id="rId29"/>
    <p:sldId id="499" r:id="rId30"/>
    <p:sldId id="488" r:id="rId31"/>
    <p:sldId id="486" r:id="rId32"/>
    <p:sldId id="435" r:id="rId33"/>
    <p:sldId id="490" r:id="rId34"/>
    <p:sldId id="491" r:id="rId35"/>
    <p:sldId id="495" r:id="rId36"/>
    <p:sldId id="492" r:id="rId37"/>
    <p:sldId id="493" r:id="rId38"/>
    <p:sldId id="494" r:id="rId3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0B3"/>
    <a:srgbClr val="80C141"/>
    <a:srgbClr val="F68122"/>
    <a:srgbClr val="1A7EBA"/>
    <a:srgbClr val="FBE82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5" autoAdjust="0"/>
    <p:restoredTop sz="94654" autoAdjust="0"/>
  </p:normalViewPr>
  <p:slideViewPr>
    <p:cSldViewPr snapToGrid="0">
      <p:cViewPr varScale="1">
        <p:scale>
          <a:sx n="116" d="100"/>
          <a:sy n="116" d="100"/>
        </p:scale>
        <p:origin x="120"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E14CF-76B8-433B-AED7-F6FC0D6F5F2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e-AT"/>
        </a:p>
      </dgm:t>
    </dgm:pt>
    <dgm:pt modelId="{FBDD7947-A125-492D-9D1C-B1F61109838E}">
      <dgm:prSet phldrT="[Text]"/>
      <dgm:spPr>
        <a:xfrm>
          <a:off x="2905162"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de-AT">
              <a:solidFill>
                <a:sysClr val="windowText" lastClr="000000">
                  <a:hueOff val="0"/>
                  <a:satOff val="0"/>
                  <a:lumOff val="0"/>
                  <a:alphaOff val="0"/>
                </a:sysClr>
              </a:solidFill>
              <a:latin typeface="Calibri" panose="020F0502020204030204"/>
              <a:ea typeface="+mn-ea"/>
              <a:cs typeface="+mn-cs"/>
            </a:rPr>
            <a:t>Marie Antoinette, Queen of France</a:t>
          </a:r>
        </a:p>
      </dgm:t>
    </dgm:pt>
    <dgm:pt modelId="{959A7C9F-D505-4D76-A442-AF2316AE7164}" type="parTrans" cxnId="{5072E1BD-E24C-4A2D-9E7A-73C6B72276B0}">
      <dgm:prSet/>
      <dgm:spPr/>
      <dgm:t>
        <a:bodyPr/>
        <a:lstStyle/>
        <a:p>
          <a:endParaRPr lang="de-AT"/>
        </a:p>
      </dgm:t>
    </dgm:pt>
    <dgm:pt modelId="{76451906-A822-4304-9110-76DE0A5CA85F}" type="sibTrans" cxnId="{5072E1BD-E24C-4A2D-9E7A-73C6B72276B0}">
      <dgm:prSet/>
      <dgm:spPr/>
      <dgm:t>
        <a:bodyPr/>
        <a:lstStyle/>
        <a:p>
          <a:endParaRPr lang="de-AT"/>
        </a:p>
      </dgm:t>
    </dgm:pt>
    <dgm:pt modelId="{5FBE02A2-56D3-48BD-8770-C293386059E0}">
      <dgm:prSet phldrT="[Text]"/>
      <dgm:spPr>
        <a:xfrm>
          <a:off x="2905162"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de-AT">
              <a:solidFill>
                <a:sysClr val="windowText" lastClr="000000">
                  <a:hueOff val="0"/>
                  <a:satOff val="0"/>
                  <a:lumOff val="0"/>
                  <a:alphaOff val="0"/>
                </a:sysClr>
              </a:solidFill>
              <a:latin typeface="Calibri" panose="020F0502020204030204"/>
              <a:ea typeface="+mn-ea"/>
              <a:cs typeface="+mn-cs"/>
            </a:rPr>
            <a:t>Pierre, member of the National Assembly</a:t>
          </a:r>
        </a:p>
      </dgm:t>
    </dgm:pt>
    <dgm:pt modelId="{0C9157AB-B081-4108-A612-72C15E76BE89}" type="sibTrans" cxnId="{4B87E9B2-174B-42E2-BDC6-2A2FB8136100}">
      <dgm:prSet/>
      <dgm:spPr/>
      <dgm:t>
        <a:bodyPr/>
        <a:lstStyle/>
        <a:p>
          <a:endParaRPr lang="de-AT"/>
        </a:p>
      </dgm:t>
    </dgm:pt>
    <dgm:pt modelId="{FE0A7EF5-EF30-4933-928D-81DC4E2108FC}" type="parTrans" cxnId="{4B87E9B2-174B-42E2-BDC6-2A2FB8136100}">
      <dgm:prSet/>
      <dgm:spPr/>
      <dgm:t>
        <a:bodyPr/>
        <a:lstStyle/>
        <a:p>
          <a:endParaRPr lang="de-AT"/>
        </a:p>
      </dgm:t>
    </dgm:pt>
    <dgm:pt modelId="{FA51E30B-1595-4B6B-9295-7CF4A0F411E0}">
      <dgm:prSet phldrT="[Text]"/>
      <dgm:spPr>
        <a:xfrm>
          <a:off x="109249"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de-AT">
              <a:solidFill>
                <a:sysClr val="windowText" lastClr="000000">
                  <a:hueOff val="0"/>
                  <a:satOff val="0"/>
                  <a:lumOff val="0"/>
                  <a:alphaOff val="0"/>
                </a:sysClr>
              </a:solidFill>
              <a:latin typeface="Calibri" panose="020F0502020204030204"/>
              <a:ea typeface="+mn-ea"/>
              <a:cs typeface="+mn-cs"/>
            </a:rPr>
            <a:t>Louison, flower seller at the Paris fish market</a:t>
          </a:r>
        </a:p>
      </dgm:t>
    </dgm:pt>
    <dgm:pt modelId="{75B30350-FEB6-4BB5-B7AB-E11907C7EFD1}" type="parTrans" cxnId="{07A55D14-FE86-48CE-820D-C87BD066BBD5}">
      <dgm:prSet/>
      <dgm:spPr/>
      <dgm:t>
        <a:bodyPr/>
        <a:lstStyle/>
        <a:p>
          <a:endParaRPr lang="de-AT"/>
        </a:p>
      </dgm:t>
    </dgm:pt>
    <dgm:pt modelId="{2331DF2C-2E3C-4ACB-A854-075A0AD8F20B}" type="sibTrans" cxnId="{07A55D14-FE86-48CE-820D-C87BD066BBD5}">
      <dgm:prSet/>
      <dgm:spPr/>
      <dgm:t>
        <a:bodyPr/>
        <a:lstStyle/>
        <a:p>
          <a:endParaRPr lang="de-AT"/>
        </a:p>
      </dgm:t>
    </dgm:pt>
    <dgm:pt modelId="{8AA8EEB6-778D-457F-AA1F-7CFCC16EDC90}">
      <dgm:prSet phldrT="[Text]"/>
      <dgm:spPr>
        <a:xfrm>
          <a:off x="109249"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de-AT">
              <a:solidFill>
                <a:sysClr val="windowText" lastClr="000000">
                  <a:hueOff val="0"/>
                  <a:satOff val="0"/>
                  <a:lumOff val="0"/>
                  <a:alphaOff val="0"/>
                </a:sysClr>
              </a:solidFill>
              <a:latin typeface="Calibri" panose="020F0502020204030204"/>
              <a:ea typeface="+mn-ea"/>
              <a:cs typeface="+mn-cs"/>
            </a:rPr>
            <a:t>Clément, soldier of the guard regiment</a:t>
          </a:r>
        </a:p>
      </dgm:t>
    </dgm:pt>
    <dgm:pt modelId="{9490EBD3-AAB4-4422-BD07-552BB2FC4D8F}" type="parTrans" cxnId="{928D1BF5-E595-45CF-B2F0-1AA6AE89E208}">
      <dgm:prSet/>
      <dgm:spPr/>
      <dgm:t>
        <a:bodyPr/>
        <a:lstStyle/>
        <a:p>
          <a:endParaRPr lang="de-AT"/>
        </a:p>
      </dgm:t>
    </dgm:pt>
    <dgm:pt modelId="{930E88C3-1C59-4FAE-B124-E56C52820697}" type="sibTrans" cxnId="{928D1BF5-E595-45CF-B2F0-1AA6AE89E208}">
      <dgm:prSet/>
      <dgm:spPr/>
      <dgm:t>
        <a:bodyPr/>
        <a:lstStyle/>
        <a:p>
          <a:endParaRPr lang="de-AT"/>
        </a:p>
      </dgm:t>
    </dgm:pt>
    <dgm:pt modelId="{FA0B5EFC-8F14-4A1C-A441-0905EB8AE78C}" type="pres">
      <dgm:prSet presAssocID="{D5EE14CF-76B8-433B-AED7-F6FC0D6F5F26}" presName="Name0" presStyleCnt="0">
        <dgm:presLayoutVars>
          <dgm:dir/>
          <dgm:resizeHandles val="exact"/>
        </dgm:presLayoutVars>
      </dgm:prSet>
      <dgm:spPr/>
    </dgm:pt>
    <dgm:pt modelId="{AD7482EC-92B1-41B0-90F9-0A383FB04EE0}" type="pres">
      <dgm:prSet presAssocID="{FA51E30B-1595-4B6B-9295-7CF4A0F411E0}" presName="composite" presStyleCnt="0"/>
      <dgm:spPr/>
    </dgm:pt>
    <dgm:pt modelId="{57C5EDC7-F595-4487-B4C8-D1813D6A7E95}" type="pres">
      <dgm:prSet presAssocID="{FA51E30B-1595-4B6B-9295-7CF4A0F411E0}" presName="rect1" presStyleLbl="trAlignAcc1" presStyleIdx="0" presStyleCnt="4">
        <dgm:presLayoutVars>
          <dgm:bulletEnabled val="1"/>
        </dgm:presLayoutVars>
      </dgm:prSet>
      <dgm:spPr/>
    </dgm:pt>
    <dgm:pt modelId="{73E1857A-9FA7-489B-93EE-58C670C70A9E}" type="pres">
      <dgm:prSet presAssocID="{FA51E30B-1595-4B6B-9295-7CF4A0F411E0}" presName="rect2" presStyleLbl="fgImgPlace1" presStyleIdx="0" presStyleCnt="4"/>
      <dgm:spPr>
        <a:xfrm>
          <a:off x="1771" y="143877"/>
          <a:ext cx="564258" cy="84638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C0BE641-5AF4-47D9-98B8-317771A21AEE}" type="pres">
      <dgm:prSet presAssocID="{2331DF2C-2E3C-4ACB-A854-075A0AD8F20B}" presName="sibTrans" presStyleCnt="0"/>
      <dgm:spPr/>
    </dgm:pt>
    <dgm:pt modelId="{8F2404BA-2D38-4FEB-87C8-72C8E912A222}" type="pres">
      <dgm:prSet presAssocID="{5FBE02A2-56D3-48BD-8770-C293386059E0}" presName="composite" presStyleCnt="0"/>
      <dgm:spPr/>
    </dgm:pt>
    <dgm:pt modelId="{F3B843A7-5950-4026-9774-D80CD2FB5260}" type="pres">
      <dgm:prSet presAssocID="{5FBE02A2-56D3-48BD-8770-C293386059E0}" presName="rect1" presStyleLbl="trAlignAcc1" presStyleIdx="1" presStyleCnt="4">
        <dgm:presLayoutVars>
          <dgm:bulletEnabled val="1"/>
        </dgm:presLayoutVars>
      </dgm:prSet>
      <dgm:spPr/>
    </dgm:pt>
    <dgm:pt modelId="{A9E896D7-6C2C-4819-8D7D-C30154BCFCDF}" type="pres">
      <dgm:prSet presAssocID="{5FBE02A2-56D3-48BD-8770-C293386059E0}" presName="rect2" presStyleLbl="fgImgPlace1" presStyleIdx="1" presStyleCnt="4" custFlipHor="0"/>
      <dgm:spPr>
        <a:xfrm flipH="1">
          <a:off x="2797685" y="143877"/>
          <a:ext cx="564258" cy="846387"/>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DDC84F6-DF7F-4C95-A6DF-663D4E19D59A}" type="pres">
      <dgm:prSet presAssocID="{0C9157AB-B081-4108-A612-72C15E76BE89}" presName="sibTrans" presStyleCnt="0"/>
      <dgm:spPr/>
    </dgm:pt>
    <dgm:pt modelId="{747CF4A9-162F-4D0E-BE1A-8F23F7E8BE54}" type="pres">
      <dgm:prSet presAssocID="{8AA8EEB6-778D-457F-AA1F-7CFCC16EDC90}" presName="composite" presStyleCnt="0"/>
      <dgm:spPr/>
    </dgm:pt>
    <dgm:pt modelId="{CA7F63A5-DD06-4884-AEC0-DE23300A0286}" type="pres">
      <dgm:prSet presAssocID="{8AA8EEB6-778D-457F-AA1F-7CFCC16EDC90}" presName="rect1" presStyleLbl="trAlignAcc1" presStyleIdx="2" presStyleCnt="4">
        <dgm:presLayoutVars>
          <dgm:bulletEnabled val="1"/>
        </dgm:presLayoutVars>
      </dgm:prSet>
      <dgm:spPr/>
    </dgm:pt>
    <dgm:pt modelId="{67404936-96FB-4FE4-BE5F-70BD10FE6B49}" type="pres">
      <dgm:prSet presAssocID="{8AA8EEB6-778D-457F-AA1F-7CFCC16EDC90}" presName="rect2" presStyleLbl="fgImgPlace1" presStyleIdx="2" presStyleCnt="4" custFlipHor="1"/>
      <dgm:spPr>
        <a:xfrm>
          <a:off x="1771" y="1158645"/>
          <a:ext cx="564258" cy="846387"/>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l="-36000" r="-36000"/>
          </a:stretch>
        </a:blipFill>
        <a:ln w="12700" cap="flat" cmpd="sng" algn="ctr">
          <a:solidFill>
            <a:sysClr val="window" lastClr="FFFFFF">
              <a:hueOff val="0"/>
              <a:satOff val="0"/>
              <a:lumOff val="0"/>
              <a:alphaOff val="0"/>
            </a:sysClr>
          </a:solidFill>
          <a:prstDash val="solid"/>
          <a:miter lim="800000"/>
        </a:ln>
        <a:effectLst/>
      </dgm:spPr>
    </dgm:pt>
    <dgm:pt modelId="{F284D5E7-CFCF-4D3C-8DE2-0CE03F50EB45}" type="pres">
      <dgm:prSet presAssocID="{930E88C3-1C59-4FAE-B124-E56C52820697}" presName="sibTrans" presStyleCnt="0"/>
      <dgm:spPr/>
    </dgm:pt>
    <dgm:pt modelId="{BD6906F9-D805-4898-B4AB-5514EB500741}" type="pres">
      <dgm:prSet presAssocID="{FBDD7947-A125-492D-9D1C-B1F61109838E}" presName="composite" presStyleCnt="0"/>
      <dgm:spPr/>
    </dgm:pt>
    <dgm:pt modelId="{08F9D9F9-B7AC-451A-B027-1139FD5900A2}" type="pres">
      <dgm:prSet presAssocID="{FBDD7947-A125-492D-9D1C-B1F61109838E}" presName="rect1" presStyleLbl="trAlignAcc1" presStyleIdx="3" presStyleCnt="4">
        <dgm:presLayoutVars>
          <dgm:bulletEnabled val="1"/>
        </dgm:presLayoutVars>
      </dgm:prSet>
      <dgm:spPr/>
    </dgm:pt>
    <dgm:pt modelId="{3E462E21-A7CA-4A52-9F9F-FB9F620C30E1}" type="pres">
      <dgm:prSet presAssocID="{FBDD7947-A125-492D-9D1C-B1F61109838E}" presName="rect2" presStyleLbl="fgImgPlace1" presStyleIdx="3" presStyleCnt="4" custFlipHor="1"/>
      <dgm:spPr>
        <a:xfrm>
          <a:off x="2797685" y="1158645"/>
          <a:ext cx="564258" cy="846387"/>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07A55D14-FE86-48CE-820D-C87BD066BBD5}" srcId="{D5EE14CF-76B8-433B-AED7-F6FC0D6F5F26}" destId="{FA51E30B-1595-4B6B-9295-7CF4A0F411E0}" srcOrd="0" destOrd="0" parTransId="{75B30350-FEB6-4BB5-B7AB-E11907C7EFD1}" sibTransId="{2331DF2C-2E3C-4ACB-A854-075A0AD8F20B}"/>
    <dgm:cxn modelId="{63FEFA31-95F5-465E-BEFD-7BB3E8A6E64A}" type="presOf" srcId="{8AA8EEB6-778D-457F-AA1F-7CFCC16EDC90}" destId="{CA7F63A5-DD06-4884-AEC0-DE23300A0286}" srcOrd="0" destOrd="0" presId="urn:microsoft.com/office/officeart/2008/layout/PictureStrips"/>
    <dgm:cxn modelId="{BCBB417C-C767-432F-B0AB-43A5310E1547}" type="presOf" srcId="{FA51E30B-1595-4B6B-9295-7CF4A0F411E0}" destId="{57C5EDC7-F595-4487-B4C8-D1813D6A7E95}" srcOrd="0" destOrd="0" presId="urn:microsoft.com/office/officeart/2008/layout/PictureStrips"/>
    <dgm:cxn modelId="{4BD3378E-E732-4FE5-A638-752D74EF6081}" type="presOf" srcId="{FBDD7947-A125-492D-9D1C-B1F61109838E}" destId="{08F9D9F9-B7AC-451A-B027-1139FD5900A2}" srcOrd="0" destOrd="0" presId="urn:microsoft.com/office/officeart/2008/layout/PictureStrips"/>
    <dgm:cxn modelId="{5933F4AD-05FD-4FA3-953B-CC563381F801}" type="presOf" srcId="{5FBE02A2-56D3-48BD-8770-C293386059E0}" destId="{F3B843A7-5950-4026-9774-D80CD2FB5260}" srcOrd="0" destOrd="0" presId="urn:microsoft.com/office/officeart/2008/layout/PictureStrips"/>
    <dgm:cxn modelId="{4B87E9B2-174B-42E2-BDC6-2A2FB8136100}" srcId="{D5EE14CF-76B8-433B-AED7-F6FC0D6F5F26}" destId="{5FBE02A2-56D3-48BD-8770-C293386059E0}" srcOrd="1" destOrd="0" parTransId="{FE0A7EF5-EF30-4933-928D-81DC4E2108FC}" sibTransId="{0C9157AB-B081-4108-A612-72C15E76BE89}"/>
    <dgm:cxn modelId="{5072E1BD-E24C-4A2D-9E7A-73C6B72276B0}" srcId="{D5EE14CF-76B8-433B-AED7-F6FC0D6F5F26}" destId="{FBDD7947-A125-492D-9D1C-B1F61109838E}" srcOrd="3" destOrd="0" parTransId="{959A7C9F-D505-4D76-A442-AF2316AE7164}" sibTransId="{76451906-A822-4304-9110-76DE0A5CA85F}"/>
    <dgm:cxn modelId="{7C5764CC-9253-4BFD-AE15-C8C6AB33A593}" type="presOf" srcId="{D5EE14CF-76B8-433B-AED7-F6FC0D6F5F26}" destId="{FA0B5EFC-8F14-4A1C-A441-0905EB8AE78C}" srcOrd="0" destOrd="0" presId="urn:microsoft.com/office/officeart/2008/layout/PictureStrips"/>
    <dgm:cxn modelId="{928D1BF5-E595-45CF-B2F0-1AA6AE89E208}" srcId="{D5EE14CF-76B8-433B-AED7-F6FC0D6F5F26}" destId="{8AA8EEB6-778D-457F-AA1F-7CFCC16EDC90}" srcOrd="2" destOrd="0" parTransId="{9490EBD3-AAB4-4422-BD07-552BB2FC4D8F}" sibTransId="{930E88C3-1C59-4FAE-B124-E56C52820697}"/>
    <dgm:cxn modelId="{CB461DF2-01AA-40F7-9191-BEA0DD2C072A}" type="presParOf" srcId="{FA0B5EFC-8F14-4A1C-A441-0905EB8AE78C}" destId="{AD7482EC-92B1-41B0-90F9-0A383FB04EE0}" srcOrd="0" destOrd="0" presId="urn:microsoft.com/office/officeart/2008/layout/PictureStrips"/>
    <dgm:cxn modelId="{8698FA29-2D87-4F69-A10B-C1C6E5668AC1}" type="presParOf" srcId="{AD7482EC-92B1-41B0-90F9-0A383FB04EE0}" destId="{57C5EDC7-F595-4487-B4C8-D1813D6A7E95}" srcOrd="0" destOrd="0" presId="urn:microsoft.com/office/officeart/2008/layout/PictureStrips"/>
    <dgm:cxn modelId="{EBAF010A-C341-4A08-9D42-6195375CF080}" type="presParOf" srcId="{AD7482EC-92B1-41B0-90F9-0A383FB04EE0}" destId="{73E1857A-9FA7-489B-93EE-58C670C70A9E}" srcOrd="1" destOrd="0" presId="urn:microsoft.com/office/officeart/2008/layout/PictureStrips"/>
    <dgm:cxn modelId="{DF3D72B3-5DF9-4643-AF73-40F42ECD9A8C}" type="presParOf" srcId="{FA0B5EFC-8F14-4A1C-A441-0905EB8AE78C}" destId="{BC0BE641-5AF4-47D9-98B8-317771A21AEE}" srcOrd="1" destOrd="0" presId="urn:microsoft.com/office/officeart/2008/layout/PictureStrips"/>
    <dgm:cxn modelId="{D3E9094D-6111-4D88-BDE1-E66B4A9C1D12}" type="presParOf" srcId="{FA0B5EFC-8F14-4A1C-A441-0905EB8AE78C}" destId="{8F2404BA-2D38-4FEB-87C8-72C8E912A222}" srcOrd="2" destOrd="0" presId="urn:microsoft.com/office/officeart/2008/layout/PictureStrips"/>
    <dgm:cxn modelId="{8D08D40D-4A58-41A9-B6F8-8A5A7E9AD1C4}" type="presParOf" srcId="{8F2404BA-2D38-4FEB-87C8-72C8E912A222}" destId="{F3B843A7-5950-4026-9774-D80CD2FB5260}" srcOrd="0" destOrd="0" presId="urn:microsoft.com/office/officeart/2008/layout/PictureStrips"/>
    <dgm:cxn modelId="{5E7B153E-7030-48DC-A2E5-EE5DCD9326B4}" type="presParOf" srcId="{8F2404BA-2D38-4FEB-87C8-72C8E912A222}" destId="{A9E896D7-6C2C-4819-8D7D-C30154BCFCDF}" srcOrd="1" destOrd="0" presId="urn:microsoft.com/office/officeart/2008/layout/PictureStrips"/>
    <dgm:cxn modelId="{5277DEDC-4D54-4A5C-B655-D4DD600CE3EB}" type="presParOf" srcId="{FA0B5EFC-8F14-4A1C-A441-0905EB8AE78C}" destId="{6DDC84F6-DF7F-4C95-A6DF-663D4E19D59A}" srcOrd="3" destOrd="0" presId="urn:microsoft.com/office/officeart/2008/layout/PictureStrips"/>
    <dgm:cxn modelId="{5101CBAE-7325-495A-8BC1-D410CD17B187}" type="presParOf" srcId="{FA0B5EFC-8F14-4A1C-A441-0905EB8AE78C}" destId="{747CF4A9-162F-4D0E-BE1A-8F23F7E8BE54}" srcOrd="4" destOrd="0" presId="urn:microsoft.com/office/officeart/2008/layout/PictureStrips"/>
    <dgm:cxn modelId="{07B27C19-3B81-4910-989D-970FE0576A1A}" type="presParOf" srcId="{747CF4A9-162F-4D0E-BE1A-8F23F7E8BE54}" destId="{CA7F63A5-DD06-4884-AEC0-DE23300A0286}" srcOrd="0" destOrd="0" presId="urn:microsoft.com/office/officeart/2008/layout/PictureStrips"/>
    <dgm:cxn modelId="{0354EEA4-9C43-46F9-B8FA-EB52B06EB0E8}" type="presParOf" srcId="{747CF4A9-162F-4D0E-BE1A-8F23F7E8BE54}" destId="{67404936-96FB-4FE4-BE5F-70BD10FE6B49}" srcOrd="1" destOrd="0" presId="urn:microsoft.com/office/officeart/2008/layout/PictureStrips"/>
    <dgm:cxn modelId="{F878BF01-E3B0-4839-A972-73EAA844F380}" type="presParOf" srcId="{FA0B5EFC-8F14-4A1C-A441-0905EB8AE78C}" destId="{F284D5E7-CFCF-4D3C-8DE2-0CE03F50EB45}" srcOrd="5" destOrd="0" presId="urn:microsoft.com/office/officeart/2008/layout/PictureStrips"/>
    <dgm:cxn modelId="{C7F380D1-6E6B-4C66-BEF1-CDC13F7FA258}" type="presParOf" srcId="{FA0B5EFC-8F14-4A1C-A441-0905EB8AE78C}" destId="{BD6906F9-D805-4898-B4AB-5514EB500741}" srcOrd="6" destOrd="0" presId="urn:microsoft.com/office/officeart/2008/layout/PictureStrips"/>
    <dgm:cxn modelId="{3CE75982-3EFB-4004-847D-34A270D6072E}" type="presParOf" srcId="{BD6906F9-D805-4898-B4AB-5514EB500741}" destId="{08F9D9F9-B7AC-451A-B027-1139FD5900A2}" srcOrd="0" destOrd="0" presId="urn:microsoft.com/office/officeart/2008/layout/PictureStrips"/>
    <dgm:cxn modelId="{BEBCC84B-8BB3-45D5-9DA7-040D51992F18}" type="presParOf" srcId="{BD6906F9-D805-4898-B4AB-5514EB500741}" destId="{3E462E21-A7CA-4A52-9F9F-FB9F620C30E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EDC7-F595-4487-B4C8-D1813D6A7E95}">
      <dsp:nvSpPr>
        <dsp:cNvPr id="0" name=""/>
        <dsp:cNvSpPr/>
      </dsp:nvSpPr>
      <dsp:spPr>
        <a:xfrm>
          <a:off x="175847" y="663998"/>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102870" rIns="102870" bIns="102870" numCol="1" spcCol="1270" anchor="ctr" anchorCtr="0">
          <a:noAutofit/>
        </a:bodyPr>
        <a:lstStyle/>
        <a:p>
          <a:pPr marL="0" lvl="0" indent="0" algn="l" defTabSz="1200150">
            <a:lnSpc>
              <a:spcPct val="90000"/>
            </a:lnSpc>
            <a:spcBef>
              <a:spcPct val="0"/>
            </a:spcBef>
            <a:spcAft>
              <a:spcPct val="35000"/>
            </a:spcAft>
            <a:buNone/>
          </a:pPr>
          <a:r>
            <a:rPr lang="de-AT" sz="2700" kern="1200">
              <a:solidFill>
                <a:sysClr val="windowText" lastClr="000000">
                  <a:hueOff val="0"/>
                  <a:satOff val="0"/>
                  <a:lumOff val="0"/>
                  <a:alphaOff val="0"/>
                </a:sysClr>
              </a:solidFill>
              <a:latin typeface="Calibri" panose="020F0502020204030204"/>
              <a:ea typeface="+mn-ea"/>
              <a:cs typeface="+mn-cs"/>
            </a:rPr>
            <a:t>Louison, flower seller at the Paris fish market</a:t>
          </a:r>
        </a:p>
      </dsp:txBody>
      <dsp:txXfrm>
        <a:off x="175847" y="663998"/>
        <a:ext cx="4212106" cy="1316283"/>
      </dsp:txXfrm>
    </dsp:sp>
    <dsp:sp modelId="{73E1857A-9FA7-489B-93EE-58C670C70A9E}">
      <dsp:nvSpPr>
        <dsp:cNvPr id="0" name=""/>
        <dsp:cNvSpPr/>
      </dsp:nvSpPr>
      <dsp:spPr>
        <a:xfrm>
          <a:off x="342" y="473869"/>
          <a:ext cx="921398" cy="138209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3B843A7-5950-4026-9774-D80CD2FB5260}">
      <dsp:nvSpPr>
        <dsp:cNvPr id="0" name=""/>
        <dsp:cNvSpPr/>
      </dsp:nvSpPr>
      <dsp:spPr>
        <a:xfrm>
          <a:off x="4764401" y="663998"/>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102870" rIns="102870" bIns="102870" numCol="1" spcCol="1270" anchor="ctr" anchorCtr="0">
          <a:noAutofit/>
        </a:bodyPr>
        <a:lstStyle/>
        <a:p>
          <a:pPr marL="0" lvl="0" indent="0" algn="l" defTabSz="1200150">
            <a:lnSpc>
              <a:spcPct val="90000"/>
            </a:lnSpc>
            <a:spcBef>
              <a:spcPct val="0"/>
            </a:spcBef>
            <a:spcAft>
              <a:spcPct val="35000"/>
            </a:spcAft>
            <a:buNone/>
          </a:pPr>
          <a:r>
            <a:rPr lang="de-AT" sz="2700" kern="1200">
              <a:solidFill>
                <a:sysClr val="windowText" lastClr="000000">
                  <a:hueOff val="0"/>
                  <a:satOff val="0"/>
                  <a:lumOff val="0"/>
                  <a:alphaOff val="0"/>
                </a:sysClr>
              </a:solidFill>
              <a:latin typeface="Calibri" panose="020F0502020204030204"/>
              <a:ea typeface="+mn-ea"/>
              <a:cs typeface="+mn-cs"/>
            </a:rPr>
            <a:t>Pierre, member of the National Assembly</a:t>
          </a:r>
        </a:p>
      </dsp:txBody>
      <dsp:txXfrm>
        <a:off x="4764401" y="663998"/>
        <a:ext cx="4212106" cy="1316283"/>
      </dsp:txXfrm>
    </dsp:sp>
    <dsp:sp modelId="{A9E896D7-6C2C-4819-8D7D-C30154BCFCDF}">
      <dsp:nvSpPr>
        <dsp:cNvPr id="0" name=""/>
        <dsp:cNvSpPr/>
      </dsp:nvSpPr>
      <dsp:spPr>
        <a:xfrm>
          <a:off x="4588897" y="473869"/>
          <a:ext cx="921398" cy="1382097"/>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A7F63A5-DD06-4884-AEC0-DE23300A0286}">
      <dsp:nvSpPr>
        <dsp:cNvPr id="0" name=""/>
        <dsp:cNvSpPr/>
      </dsp:nvSpPr>
      <dsp:spPr>
        <a:xfrm>
          <a:off x="175847" y="2321053"/>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102870" rIns="102870" bIns="102870" numCol="1" spcCol="1270" anchor="ctr" anchorCtr="0">
          <a:noAutofit/>
        </a:bodyPr>
        <a:lstStyle/>
        <a:p>
          <a:pPr marL="0" lvl="0" indent="0" algn="l" defTabSz="1200150">
            <a:lnSpc>
              <a:spcPct val="90000"/>
            </a:lnSpc>
            <a:spcBef>
              <a:spcPct val="0"/>
            </a:spcBef>
            <a:spcAft>
              <a:spcPct val="35000"/>
            </a:spcAft>
            <a:buNone/>
          </a:pPr>
          <a:r>
            <a:rPr lang="de-AT" sz="2700" kern="1200">
              <a:solidFill>
                <a:sysClr val="windowText" lastClr="000000">
                  <a:hueOff val="0"/>
                  <a:satOff val="0"/>
                  <a:lumOff val="0"/>
                  <a:alphaOff val="0"/>
                </a:sysClr>
              </a:solidFill>
              <a:latin typeface="Calibri" panose="020F0502020204030204"/>
              <a:ea typeface="+mn-ea"/>
              <a:cs typeface="+mn-cs"/>
            </a:rPr>
            <a:t>Clément, soldier of the guard regiment</a:t>
          </a:r>
        </a:p>
      </dsp:txBody>
      <dsp:txXfrm>
        <a:off x="175847" y="2321053"/>
        <a:ext cx="4212106" cy="1316283"/>
      </dsp:txXfrm>
    </dsp:sp>
    <dsp:sp modelId="{67404936-96FB-4FE4-BE5F-70BD10FE6B49}">
      <dsp:nvSpPr>
        <dsp:cNvPr id="0" name=""/>
        <dsp:cNvSpPr/>
      </dsp:nvSpPr>
      <dsp:spPr>
        <a:xfrm flipH="1">
          <a:off x="342" y="2130923"/>
          <a:ext cx="921398" cy="1382097"/>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l="-36000" r="-36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9D9F9-B7AC-451A-B027-1139FD5900A2}">
      <dsp:nvSpPr>
        <dsp:cNvPr id="0" name=""/>
        <dsp:cNvSpPr/>
      </dsp:nvSpPr>
      <dsp:spPr>
        <a:xfrm>
          <a:off x="4764401" y="2321053"/>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102870" rIns="102870" bIns="102870" numCol="1" spcCol="1270" anchor="ctr" anchorCtr="0">
          <a:noAutofit/>
        </a:bodyPr>
        <a:lstStyle/>
        <a:p>
          <a:pPr marL="0" lvl="0" indent="0" algn="l" defTabSz="1200150">
            <a:lnSpc>
              <a:spcPct val="90000"/>
            </a:lnSpc>
            <a:spcBef>
              <a:spcPct val="0"/>
            </a:spcBef>
            <a:spcAft>
              <a:spcPct val="35000"/>
            </a:spcAft>
            <a:buNone/>
          </a:pPr>
          <a:r>
            <a:rPr lang="de-AT" sz="2700" kern="1200">
              <a:solidFill>
                <a:sysClr val="windowText" lastClr="000000">
                  <a:hueOff val="0"/>
                  <a:satOff val="0"/>
                  <a:lumOff val="0"/>
                  <a:alphaOff val="0"/>
                </a:sysClr>
              </a:solidFill>
              <a:latin typeface="Calibri" panose="020F0502020204030204"/>
              <a:ea typeface="+mn-ea"/>
              <a:cs typeface="+mn-cs"/>
            </a:rPr>
            <a:t>Marie Antoinette, Queen of France</a:t>
          </a:r>
        </a:p>
      </dsp:txBody>
      <dsp:txXfrm>
        <a:off x="4764401" y="2321053"/>
        <a:ext cx="4212106" cy="1316283"/>
      </dsp:txXfrm>
    </dsp:sp>
    <dsp:sp modelId="{3E462E21-A7CA-4A52-9F9F-FB9F620C30E1}">
      <dsp:nvSpPr>
        <dsp:cNvPr id="0" name=""/>
        <dsp:cNvSpPr/>
      </dsp:nvSpPr>
      <dsp:spPr>
        <a:xfrm flipH="1">
          <a:off x="4588897" y="2130923"/>
          <a:ext cx="921398" cy="1382097"/>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1 - Bread for Paris!</a:t>
            </a:r>
            <a:endParaRPr lang="el-GR" b="0" dirty="0">
              <a:solidFill>
                <a:srgbClr val="1A7EBA"/>
              </a:solidFill>
              <a:effectLst/>
              <a:latin typeface="+mj-lt"/>
            </a:endParaRP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1 - Bread for Paris!</a:t>
            </a:r>
            <a:endParaRPr lang="el-GR" b="0" dirty="0">
              <a:solidFill>
                <a:srgbClr val="1A7EBA"/>
              </a:solidFill>
              <a:effectLst/>
              <a:latin typeface="+mj-lt"/>
            </a:endParaRP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1 - Bread for Paris!</a:t>
            </a:r>
            <a:endParaRPr lang="el-GR" b="0" dirty="0">
              <a:solidFill>
                <a:srgbClr val="1A7EBA"/>
              </a:solidFill>
              <a:effectLst/>
              <a:latin typeface="+mj-lt"/>
            </a:endParaRPr>
          </a:p>
        </p:txBody>
      </p:sp>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How the story continues</a:t>
            </a: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TextBox 9">
            <a:extLst>
              <a:ext uri="{FF2B5EF4-FFF2-40B4-BE49-F238E27FC236}">
                <a16:creationId xmlns:a16="http://schemas.microsoft.com/office/drawing/2014/main" id="{E2F89DE5-218D-40A4-B959-C9135A45C060}"/>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1 - Bread for Paris!</a:t>
            </a:r>
            <a:endParaRPr lang="el-GR" b="0" dirty="0">
              <a:solidFill>
                <a:srgbClr val="1A7EBA"/>
              </a:solidFill>
              <a:effectLst/>
              <a:latin typeface="+mj-lt"/>
            </a:endParaRP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14.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4.png"/><Relationship Id="rId5" Type="http://schemas.openxmlformats.org/officeDocument/2006/relationships/image" Target="../media/image14.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5.png"/><Relationship Id="rId5" Type="http://schemas.openxmlformats.org/officeDocument/2006/relationships/image" Target="../media/image14.jpe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6.png"/><Relationship Id="rId5" Type="http://schemas.openxmlformats.org/officeDocument/2006/relationships/image" Target="../media/image14.jpe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16.svg"/><Relationship Id="rId3" Type="http://schemas.openxmlformats.org/officeDocument/2006/relationships/image" Target="../media/image30.jpeg"/><Relationship Id="rId7" Type="http://schemas.openxmlformats.org/officeDocument/2006/relationships/image" Target="../media/image33.png"/><Relationship Id="rId12" Type="http://schemas.openxmlformats.org/officeDocument/2006/relationships/image" Target="../media/image15.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37.jpeg"/><Relationship Id="rId5" Type="http://schemas.openxmlformats.org/officeDocument/2006/relationships/image" Target="../media/image32.jpeg"/><Relationship Id="rId10" Type="http://schemas.openxmlformats.org/officeDocument/2006/relationships/image" Target="../media/image36.png"/><Relationship Id="rId4" Type="http://schemas.openxmlformats.org/officeDocument/2006/relationships/image" Target="../media/image31.jpe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38.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en-US" sz="4400" dirty="0">
                <a:solidFill>
                  <a:schemeClr val="bg1"/>
                </a:solidFill>
                <a:effectLst>
                  <a:outerShdw blurRad="38100" dist="38100" dir="2700000" algn="tl">
                    <a:srgbClr val="000000">
                      <a:alpha val="43137"/>
                    </a:srgbClr>
                  </a:outerShdw>
                </a:effectLst>
              </a:rPr>
              <a:t>Let's learn from history ...</a:t>
            </a:r>
            <a:br>
              <a:rPr lang="en-US" sz="4400" dirty="0">
                <a:solidFill>
                  <a:schemeClr val="bg1"/>
                </a:solidFill>
                <a:effectLst>
                  <a:outerShdw blurRad="38100" dist="38100" dir="2700000" algn="tl">
                    <a:srgbClr val="000000">
                      <a:alpha val="43137"/>
                    </a:srgbClr>
                  </a:outerShdw>
                </a:effectLst>
              </a:rPr>
            </a:br>
            <a:br>
              <a:rPr lang="en-US" sz="2800" dirty="0">
                <a:solidFill>
                  <a:schemeClr val="bg1"/>
                </a:solidFill>
                <a:effectLst>
                  <a:outerShdw blurRad="38100" dist="38100" dir="2700000" algn="tl">
                    <a:srgbClr val="000000">
                      <a:alpha val="43137"/>
                    </a:srgbClr>
                  </a:outerShdw>
                </a:effectLst>
              </a:rPr>
            </a:br>
            <a:r>
              <a:rPr lang="en-US" sz="2800" dirty="0">
                <a:solidFill>
                  <a:schemeClr val="bg1"/>
                </a:solidFill>
                <a:effectLst>
                  <a:outerShdw blurRad="38100" dist="38100" dir="2700000" algn="tl">
                    <a:srgbClr val="000000">
                      <a:alpha val="43137"/>
                    </a:srgbClr>
                  </a:outerShdw>
                </a:effectLst>
              </a:rPr>
              <a:t>Episode 1</a:t>
            </a:r>
            <a:endParaRPr lang="el-GR" sz="2800" dirty="0">
              <a:solidFill>
                <a:schemeClr val="bg1"/>
              </a:solidFill>
              <a:effectLst>
                <a:outerShdw blurRad="38100" dist="38100" dir="2700000" algn="tl">
                  <a:srgbClr val="000000">
                    <a:alpha val="43137"/>
                  </a:srgbClr>
                </a:outerShdw>
              </a:effectLst>
            </a:endParaRP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5611778" y="3343026"/>
            <a:ext cx="4815797" cy="1655762"/>
          </a:xfrm>
        </p:spPr>
        <p:txBody>
          <a:bodyPr>
            <a:normAutofit fontScale="25000" lnSpcReduction="20000"/>
          </a:bodyPr>
          <a:lstStyle/>
          <a:p>
            <a:r>
              <a:rPr lang="en-US" sz="21600" b="1" dirty="0">
                <a:solidFill>
                  <a:srgbClr val="FBE82A"/>
                </a:solidFill>
                <a:effectLst>
                  <a:outerShdw blurRad="38100" dist="38100" dir="2700000" algn="tl">
                    <a:srgbClr val="000000">
                      <a:alpha val="43137"/>
                    </a:srgbClr>
                  </a:outerShdw>
                </a:effectLst>
              </a:rPr>
              <a:t>Bread for Paris!</a:t>
            </a:r>
          </a:p>
          <a:p>
            <a:endParaRPr lang="en-US" sz="4800" b="1" dirty="0">
              <a:solidFill>
                <a:schemeClr val="bg1"/>
              </a:solidFill>
              <a:effectLst>
                <a:outerShdw blurRad="38100" dist="38100" dir="2700000" algn="tl">
                  <a:srgbClr val="000000">
                    <a:alpha val="43137"/>
                  </a:srgbClr>
                </a:outerShdw>
              </a:effectLst>
            </a:endParaRPr>
          </a:p>
          <a:p>
            <a:pPr algn="r">
              <a:lnSpc>
                <a:spcPct val="120000"/>
              </a:lnSpc>
              <a:spcBef>
                <a:spcPts val="600"/>
              </a:spcBef>
              <a:spcAft>
                <a:spcPts val="600"/>
              </a:spcAft>
            </a:pPr>
            <a:r>
              <a:rPr lang="de-DE" sz="6600" b="1"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Authors</a:t>
            </a:r>
            <a:br>
              <a:rPr lang="en-GB" sz="6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de-DE" sz="6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Susanne Linde and Klaus Linde-Leimer</a:t>
            </a:r>
          </a:p>
          <a:p>
            <a:pPr algn="r">
              <a:lnSpc>
                <a:spcPct val="120000"/>
              </a:lnSpc>
              <a:spcBef>
                <a:spcPts val="600"/>
              </a:spcBef>
              <a:spcAft>
                <a:spcPts val="600"/>
              </a:spcAft>
            </a:pPr>
            <a:br>
              <a:rPr lang="en-GB" sz="6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GB" sz="48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Layout</a:t>
            </a:r>
            <a:br>
              <a:rPr lang="en-GB" sz="4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GB" sz="4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Greek </a:t>
            </a:r>
            <a:r>
              <a:rPr lang="en-GB" sz="480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Universities Network</a:t>
            </a:r>
            <a:br>
              <a:rPr lang="en-GB" sz="6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endParaRPr lang="el-G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en-US" sz="900" b="0" i="0" dirty="0">
                <a:solidFill>
                  <a:schemeClr val="bg1">
                    <a:lumMod val="50000"/>
                  </a:schemeClr>
                </a:solidFill>
                <a:effectLst/>
                <a:latin typeface="+mj-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900" dirty="0">
              <a:solidFill>
                <a:schemeClr val="bg1">
                  <a:lumMod val="50000"/>
                </a:schemeClr>
              </a:solidFill>
              <a:latin typeface="+mj-lt"/>
            </a:endParaRP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026"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5381" y="632993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en-US" dirty="0"/>
              <a:t>How to use this booklet  </a:t>
            </a:r>
            <a:r>
              <a:rPr lang="en-US" sz="3200" dirty="0"/>
              <a:t> (3)</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85000" lnSpcReduction="20000"/>
          </a:bodyPr>
          <a:lstStyle/>
          <a:p>
            <a:pPr algn="just">
              <a:lnSpc>
                <a:spcPct val="130000"/>
              </a:lnSpc>
              <a:tabLst>
                <a:tab pos="4380865" algn="l"/>
                <a:tab pos="4830445" algn="l"/>
              </a:tabLst>
            </a:pPr>
            <a:r>
              <a:rPr lang="en-GB" dirty="0">
                <a:effectLst/>
                <a:latin typeface="Calibri" panose="020F0502020204030204" pitchFamily="34" charset="0"/>
                <a:ea typeface="MyriadPro-Regular"/>
                <a:cs typeface="Arial" panose="020B0604020202020204" pitchFamily="34" charset="0"/>
              </a:rPr>
              <a:t>You will also learn </a:t>
            </a:r>
            <a:r>
              <a:rPr lang="en-GB" b="1" dirty="0">
                <a:effectLst/>
                <a:latin typeface="Calibri" panose="020F0502020204030204" pitchFamily="34" charset="0"/>
                <a:ea typeface="MyriadPro-Regular"/>
                <a:cs typeface="Arial" panose="020B0604020202020204" pitchFamily="34" charset="0"/>
              </a:rPr>
              <a:t>how the story continued </a:t>
            </a:r>
            <a:r>
              <a:rPr lang="en-GB" dirty="0">
                <a:effectLst/>
                <a:latin typeface="Calibri" panose="020F0502020204030204" pitchFamily="34" charset="0"/>
                <a:ea typeface="MyriadPro-Regular"/>
                <a:cs typeface="Arial" panose="020B0604020202020204" pitchFamily="34" charset="0"/>
              </a:rPr>
              <a:t>according to the historical records, but </a:t>
            </a:r>
            <a:r>
              <a:rPr lang="en-GB" i="1" dirty="0">
                <a:effectLst/>
                <a:latin typeface="Calibri" panose="020F0502020204030204" pitchFamily="34" charset="0"/>
                <a:ea typeface="MyriadPro-Regular"/>
                <a:cs typeface="Arial" panose="020B0604020202020204" pitchFamily="34" charset="0"/>
              </a:rPr>
              <a:t>we ask you to be patient.</a:t>
            </a:r>
          </a:p>
          <a:p>
            <a:pPr algn="just">
              <a:lnSpc>
                <a:spcPct val="130000"/>
              </a:lnSpc>
              <a:tabLst>
                <a:tab pos="4380865" algn="l"/>
                <a:tab pos="4830445" algn="l"/>
              </a:tabLst>
            </a:pPr>
            <a:r>
              <a:rPr lang="en-GB" dirty="0">
                <a:effectLst/>
                <a:latin typeface="Calibri" panose="020F0502020204030204" pitchFamily="34" charset="0"/>
                <a:ea typeface="MyriadPro-Regular"/>
                <a:cs typeface="Arial" panose="020B0604020202020204" pitchFamily="34" charset="0"/>
              </a:rPr>
              <a:t>After all, it would only be half as much fun if you knew everything in advance.</a:t>
            </a:r>
          </a:p>
          <a:p>
            <a:pPr algn="just">
              <a:lnSpc>
                <a:spcPct val="130000"/>
              </a:lnSpc>
              <a:tabLst>
                <a:tab pos="4380865" algn="l"/>
                <a:tab pos="4830445" algn="l"/>
              </a:tabLst>
            </a:pPr>
            <a:r>
              <a:rPr lang="en-GB" dirty="0">
                <a:effectLst/>
                <a:latin typeface="Calibri" panose="020F0502020204030204" pitchFamily="34" charset="0"/>
                <a:ea typeface="MyriadPro-Regular"/>
                <a:cs typeface="Arial" panose="020B0604020202020204" pitchFamily="34" charset="0"/>
              </a:rPr>
              <a:t>Instead, go to the second part of this booklet,</a:t>
            </a:r>
          </a:p>
          <a:p>
            <a:pPr lvl="1" algn="just">
              <a:lnSpc>
                <a:spcPct val="130000"/>
              </a:lnSpc>
              <a:buClr>
                <a:srgbClr val="1A7EBA"/>
              </a:buClr>
              <a:buFont typeface="Courier New" panose="02070309020205020404" pitchFamily="49" charset="0"/>
              <a:buChar char="o"/>
              <a:tabLst>
                <a:tab pos="4380865" algn="l"/>
                <a:tab pos="4830445" algn="l"/>
              </a:tabLst>
            </a:pPr>
            <a:r>
              <a:rPr lang="en-GB" sz="2800" b="1" dirty="0">
                <a:effectLst/>
                <a:latin typeface="Calibri" panose="020F0502020204030204" pitchFamily="34" charset="0"/>
                <a:ea typeface="MyriadPro-Regular"/>
                <a:cs typeface="Arial" panose="020B0604020202020204" pitchFamily="34" charset="0"/>
              </a:rPr>
              <a:t>slip into the role of the person you have chosen and experience the story from his or her point </a:t>
            </a:r>
            <a:r>
              <a:rPr lang="en-GB" sz="2800" b="1" dirty="0" err="1">
                <a:effectLst/>
                <a:latin typeface="Calibri" panose="020F0502020204030204" pitchFamily="34" charset="0"/>
                <a:ea typeface="MyriadPro-Regular"/>
                <a:cs typeface="Arial" panose="020B0604020202020204" pitchFamily="34" charset="0"/>
              </a:rPr>
              <a:t>point</a:t>
            </a:r>
            <a:r>
              <a:rPr lang="en-GB" sz="2800" b="1" dirty="0">
                <a:effectLst/>
                <a:latin typeface="Calibri" panose="020F0502020204030204" pitchFamily="34" charset="0"/>
                <a:ea typeface="MyriadPro-Regular"/>
                <a:cs typeface="Arial" panose="020B0604020202020204" pitchFamily="34" charset="0"/>
              </a:rPr>
              <a:t> of view. </a:t>
            </a:r>
          </a:p>
          <a:p>
            <a:pPr algn="ctr">
              <a:lnSpc>
                <a:spcPct val="130000"/>
              </a:lnSpc>
              <a:buFont typeface="Calibri" panose="020F0502020204030204" pitchFamily="34" charset="0"/>
              <a:buChar char="₋"/>
              <a:tabLst>
                <a:tab pos="4380865" algn="l"/>
                <a:tab pos="4830445" algn="l"/>
              </a:tabLst>
            </a:pPr>
            <a:r>
              <a:rPr lang="en-GB" i="1" dirty="0">
                <a:effectLst/>
                <a:latin typeface="Calibri" panose="020F0502020204030204" pitchFamily="34" charset="0"/>
                <a:ea typeface="MyriadPro-Regular"/>
                <a:cs typeface="Arial" panose="020B0604020202020204" pitchFamily="34" charset="0"/>
              </a:rPr>
              <a:t>What is on your mind when you are in that role? </a:t>
            </a:r>
          </a:p>
          <a:p>
            <a:pPr algn="ctr">
              <a:lnSpc>
                <a:spcPct val="130000"/>
              </a:lnSpc>
              <a:buFont typeface="Calibri" panose="020F0502020204030204" pitchFamily="34" charset="0"/>
              <a:buChar char="₋"/>
              <a:tabLst>
                <a:tab pos="4380865" algn="l"/>
                <a:tab pos="4830445" algn="l"/>
              </a:tabLst>
            </a:pPr>
            <a:r>
              <a:rPr lang="en-GB" i="1" dirty="0">
                <a:effectLst/>
                <a:latin typeface="Calibri" panose="020F0502020204030204" pitchFamily="34" charset="0"/>
                <a:ea typeface="MyriadPro-Regular"/>
                <a:cs typeface="Arial" panose="020B0604020202020204" pitchFamily="34" charset="0"/>
              </a:rPr>
              <a:t>How would you act?</a:t>
            </a:r>
          </a:p>
          <a:p>
            <a:pPr marL="0" indent="0">
              <a:buNone/>
            </a:pPr>
            <a:endParaRPr lang="en-GB" sz="3600" dirty="0"/>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en-US" dirty="0"/>
              <a:t>How to use this booklet  </a:t>
            </a:r>
            <a:r>
              <a:rPr lang="en-US" sz="3200" dirty="0"/>
              <a:t> (4)</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Follow the </a:t>
            </a:r>
            <a:r>
              <a:rPr lang="en-GB" sz="2400" b="1" dirty="0">
                <a:effectLst/>
                <a:latin typeface="Calibri" panose="020F0502020204030204" pitchFamily="34" charset="0"/>
                <a:ea typeface="MyriadPro-Regular"/>
                <a:cs typeface="Arial" panose="020B0604020202020204" pitchFamily="34" charset="0"/>
              </a:rPr>
              <a:t>individual steps </a:t>
            </a:r>
            <a:r>
              <a:rPr lang="en-GB" sz="2400" dirty="0">
                <a:effectLst/>
                <a:latin typeface="Calibri" panose="020F0502020204030204" pitchFamily="34" charset="0"/>
                <a:ea typeface="MyriadPro-Regular"/>
                <a:cs typeface="Arial" panose="020B0604020202020204" pitchFamily="34" charset="0"/>
              </a:rPr>
              <a:t>and only at the very end look at how the story actually continued. </a:t>
            </a:r>
          </a:p>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If you want to know more about it, ask your history teacher, he or she will be happy about your interest and tell you more about it.</a:t>
            </a:r>
          </a:p>
          <a:p>
            <a:pPr marL="0" indent="0">
              <a:buNone/>
            </a:pPr>
            <a:endParaRPr lang="en-GB" sz="3600" dirty="0"/>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5400" dirty="0">
                <a:solidFill>
                  <a:srgbClr val="FBE82A"/>
                </a:solidFill>
                <a:effectLst>
                  <a:outerShdw blurRad="38100" dist="38100" dir="2700000" algn="tl">
                    <a:srgbClr val="000000">
                      <a:alpha val="43137"/>
                    </a:srgbClr>
                  </a:outerShdw>
                </a:effectLst>
              </a:rPr>
              <a:t>The individual steps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617" descr="Aquarell, Pinselstrich, Farbe, Abstrakt, Textur, Bürste">
            <a:extLst>
              <a:ext uri="{FF2B5EF4-FFF2-40B4-BE49-F238E27FC236}">
                <a16:creationId xmlns:a16="http://schemas.microsoft.com/office/drawing/2014/main" id="{E97302DC-4596-418E-83EB-639DC251654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n-US" dirty="0"/>
              <a:t>Step 1: </a:t>
            </a:r>
            <a:r>
              <a:rPr lang="en-US" b="0" dirty="0"/>
              <a:t>Get familiar with the situation</a:t>
            </a:r>
            <a:endParaRPr lang="en-GB" b="0" dirty="0"/>
          </a:p>
        </p:txBody>
      </p:sp>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lstStyle/>
          <a:p>
            <a:r>
              <a:rPr lang="en-GB" sz="2000" b="1" dirty="0">
                <a:effectLst/>
                <a:latin typeface="Calibri" panose="020F0502020204030204" pitchFamily="34" charset="0"/>
                <a:ea typeface="MyriadPro-Regular"/>
                <a:cs typeface="Arial" panose="020B0604020202020204" pitchFamily="34" charset="0"/>
              </a:rPr>
              <a:t>Read / </a:t>
            </a:r>
            <a:r>
              <a:rPr lang="en-GB" sz="2000" b="1" dirty="0" err="1">
                <a:effectLst/>
                <a:latin typeface="Calibri" panose="020F0502020204030204" pitchFamily="34" charset="0"/>
                <a:ea typeface="MyriadPro-Regular"/>
                <a:cs typeface="Arial" panose="020B0604020202020204" pitchFamily="34" charset="0"/>
              </a:rPr>
              <a:t>Listeen</a:t>
            </a:r>
            <a:endParaRPr lang="en-GB" sz="2000" b="1" dirty="0">
              <a:effectLst/>
              <a:latin typeface="Calibri" panose="020F0502020204030204" pitchFamily="34" charset="0"/>
              <a:ea typeface="MyriadPro-Regular"/>
              <a:cs typeface="Arial" panose="020B0604020202020204" pitchFamily="34" charset="0"/>
            </a:endParaRPr>
          </a:p>
          <a:p>
            <a:pPr lvl="1"/>
            <a:r>
              <a:rPr lang="en-GB" sz="2000" dirty="0">
                <a:effectLst/>
                <a:latin typeface="Calibri" panose="020F0502020204030204" pitchFamily="34" charset="0"/>
                <a:ea typeface="MyriadPro-Regular"/>
                <a:cs typeface="Arial" panose="020B0604020202020204" pitchFamily="34" charset="0"/>
              </a:rPr>
              <a:t>the description of the episode </a:t>
            </a:r>
          </a:p>
          <a:p>
            <a:endParaRPr lang="en-GB" sz="2000" dirty="0">
              <a:effectLst/>
              <a:latin typeface="Calibri" panose="020F0502020204030204" pitchFamily="34" charset="0"/>
              <a:ea typeface="MyriadPro-Regular"/>
              <a:cs typeface="Arial" panose="020B0604020202020204" pitchFamily="34" charset="0"/>
            </a:endParaRPr>
          </a:p>
          <a:p>
            <a:endParaRPr lang="en-GB" dirty="0"/>
          </a:p>
        </p:txBody>
      </p:sp>
      <p:sp>
        <p:nvSpPr>
          <p:cNvPr id="8" name="pop-up" descr="Click here for pop up information.">
            <a:extLst>
              <a:ext uri="{FF2B5EF4-FFF2-40B4-BE49-F238E27FC236}">
                <a16:creationId xmlns:a16="http://schemas.microsoft.com/office/drawing/2014/main" id="{E719C528-810B-43F1-89C4-12ECABA414C9}"/>
              </a:ext>
            </a:extLst>
          </p:cNvPr>
          <p:cNvSpPr/>
          <p:nvPr/>
        </p:nvSpPr>
        <p:spPr>
          <a:xfrm>
            <a:off x="3405334" y="1850408"/>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A </a:t>
            </a:r>
            <a:endParaRPr lang="el-GR" b="1" dirty="0">
              <a:solidFill>
                <a:srgbClr val="E12A3C"/>
              </a:solidFill>
            </a:endParaRP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
        <p:nvSpPr>
          <p:cNvPr id="14" name="pop-up" descr="Click here for pop up information.">
            <a:extLst>
              <a:ext uri="{FF2B5EF4-FFF2-40B4-BE49-F238E27FC236}">
                <a16:creationId xmlns:a16="http://schemas.microsoft.com/office/drawing/2014/main" id="{E6EC443E-A544-4E84-8993-864C95E30DA7}"/>
              </a:ext>
            </a:extLst>
          </p:cNvPr>
          <p:cNvSpPr/>
          <p:nvPr/>
        </p:nvSpPr>
        <p:spPr>
          <a:xfrm>
            <a:off x="4782836" y="1882508"/>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B </a:t>
            </a:r>
            <a:endParaRPr lang="el-GR" b="1" dirty="0">
              <a:solidFill>
                <a:srgbClr val="E12A3C"/>
              </a:solidFill>
            </a:endParaRPr>
          </a:p>
        </p:txBody>
      </p:sp>
      <p:pic>
        <p:nvPicPr>
          <p:cNvPr id="4" name="Episode-1-What-EN">
            <a:hlinkClick r:id="" action="ppaction://media"/>
            <a:extLst>
              <a:ext uri="{FF2B5EF4-FFF2-40B4-BE49-F238E27FC236}">
                <a16:creationId xmlns:a16="http://schemas.microsoft.com/office/drawing/2014/main" id="{A14CD08B-FECF-8ABB-E694-DD0B794C1D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19257" y="2989027"/>
            <a:ext cx="1012267" cy="1012267"/>
          </a:xfrm>
          <a:prstGeom prst="rect">
            <a:avLst/>
          </a:prstGeom>
        </p:spPr>
      </p:pic>
      <p:sp>
        <p:nvSpPr>
          <p:cNvPr id="7" name="TextBox 6">
            <a:extLst>
              <a:ext uri="{FF2B5EF4-FFF2-40B4-BE49-F238E27FC236}">
                <a16:creationId xmlns:a16="http://schemas.microsoft.com/office/drawing/2014/main" id="{CD9AC42D-679B-4B3C-A8A8-71517BB10085}"/>
              </a:ext>
            </a:extLst>
          </p:cNvPr>
          <p:cNvSpPr txBox="1"/>
          <p:nvPr/>
        </p:nvSpPr>
        <p:spPr>
          <a:xfrm>
            <a:off x="410309" y="2123876"/>
            <a:ext cx="11574437" cy="4524315"/>
          </a:xfrm>
          <a:custGeom>
            <a:avLst/>
            <a:gdLst>
              <a:gd name="connsiteX0" fmla="*/ 0 w 11574437"/>
              <a:gd name="connsiteY0" fmla="*/ 0 h 4524315"/>
              <a:gd name="connsiteX1" fmla="*/ 347233 w 11574437"/>
              <a:gd name="connsiteY1" fmla="*/ 0 h 4524315"/>
              <a:gd name="connsiteX2" fmla="*/ 694466 w 11574437"/>
              <a:gd name="connsiteY2" fmla="*/ 0 h 4524315"/>
              <a:gd name="connsiteX3" fmla="*/ 1157444 w 11574437"/>
              <a:gd name="connsiteY3" fmla="*/ 0 h 4524315"/>
              <a:gd name="connsiteX4" fmla="*/ 1736166 w 11574437"/>
              <a:gd name="connsiteY4" fmla="*/ 0 h 4524315"/>
              <a:gd name="connsiteX5" fmla="*/ 2314887 w 11574437"/>
              <a:gd name="connsiteY5" fmla="*/ 0 h 4524315"/>
              <a:gd name="connsiteX6" fmla="*/ 2546376 w 11574437"/>
              <a:gd name="connsiteY6" fmla="*/ 0 h 4524315"/>
              <a:gd name="connsiteX7" fmla="*/ 2777865 w 11574437"/>
              <a:gd name="connsiteY7" fmla="*/ 0 h 4524315"/>
              <a:gd name="connsiteX8" fmla="*/ 3472331 w 11574437"/>
              <a:gd name="connsiteY8" fmla="*/ 0 h 4524315"/>
              <a:gd name="connsiteX9" fmla="*/ 4051053 w 11574437"/>
              <a:gd name="connsiteY9" fmla="*/ 0 h 4524315"/>
              <a:gd name="connsiteX10" fmla="*/ 4282542 w 11574437"/>
              <a:gd name="connsiteY10" fmla="*/ 0 h 4524315"/>
              <a:gd name="connsiteX11" fmla="*/ 4514030 w 11574437"/>
              <a:gd name="connsiteY11" fmla="*/ 0 h 4524315"/>
              <a:gd name="connsiteX12" fmla="*/ 4745519 w 11574437"/>
              <a:gd name="connsiteY12" fmla="*/ 0 h 4524315"/>
              <a:gd name="connsiteX13" fmla="*/ 5092752 w 11574437"/>
              <a:gd name="connsiteY13" fmla="*/ 0 h 4524315"/>
              <a:gd name="connsiteX14" fmla="*/ 5787219 w 11574437"/>
              <a:gd name="connsiteY14" fmla="*/ 0 h 4524315"/>
              <a:gd name="connsiteX15" fmla="*/ 6365940 w 11574437"/>
              <a:gd name="connsiteY15" fmla="*/ 0 h 4524315"/>
              <a:gd name="connsiteX16" fmla="*/ 7060407 w 11574437"/>
              <a:gd name="connsiteY16" fmla="*/ 0 h 4524315"/>
              <a:gd name="connsiteX17" fmla="*/ 7291895 w 11574437"/>
              <a:gd name="connsiteY17" fmla="*/ 0 h 4524315"/>
              <a:gd name="connsiteX18" fmla="*/ 7523384 w 11574437"/>
              <a:gd name="connsiteY18" fmla="*/ 0 h 4524315"/>
              <a:gd name="connsiteX19" fmla="*/ 7754873 w 11574437"/>
              <a:gd name="connsiteY19" fmla="*/ 0 h 4524315"/>
              <a:gd name="connsiteX20" fmla="*/ 8333595 w 11574437"/>
              <a:gd name="connsiteY20" fmla="*/ 0 h 4524315"/>
              <a:gd name="connsiteX21" fmla="*/ 8912316 w 11574437"/>
              <a:gd name="connsiteY21" fmla="*/ 0 h 4524315"/>
              <a:gd name="connsiteX22" fmla="*/ 9143805 w 11574437"/>
              <a:gd name="connsiteY22" fmla="*/ 0 h 4524315"/>
              <a:gd name="connsiteX23" fmla="*/ 9838271 w 11574437"/>
              <a:gd name="connsiteY23" fmla="*/ 0 h 4524315"/>
              <a:gd name="connsiteX24" fmla="*/ 10301249 w 11574437"/>
              <a:gd name="connsiteY24" fmla="*/ 0 h 4524315"/>
              <a:gd name="connsiteX25" fmla="*/ 11574437 w 11574437"/>
              <a:gd name="connsiteY25" fmla="*/ 0 h 4524315"/>
              <a:gd name="connsiteX26" fmla="*/ 11574437 w 11574437"/>
              <a:gd name="connsiteY26" fmla="*/ 565539 h 4524315"/>
              <a:gd name="connsiteX27" fmla="*/ 11574437 w 11574437"/>
              <a:gd name="connsiteY27" fmla="*/ 1040592 h 4524315"/>
              <a:gd name="connsiteX28" fmla="*/ 11574437 w 11574437"/>
              <a:gd name="connsiteY28" fmla="*/ 1515646 h 4524315"/>
              <a:gd name="connsiteX29" fmla="*/ 11574437 w 11574437"/>
              <a:gd name="connsiteY29" fmla="*/ 1945455 h 4524315"/>
              <a:gd name="connsiteX30" fmla="*/ 11574437 w 11574437"/>
              <a:gd name="connsiteY30" fmla="*/ 2601481 h 4524315"/>
              <a:gd name="connsiteX31" fmla="*/ 11574437 w 11574437"/>
              <a:gd name="connsiteY31" fmla="*/ 3121777 h 4524315"/>
              <a:gd name="connsiteX32" fmla="*/ 11574437 w 11574437"/>
              <a:gd name="connsiteY32" fmla="*/ 3596830 h 4524315"/>
              <a:gd name="connsiteX33" fmla="*/ 11574437 w 11574437"/>
              <a:gd name="connsiteY33" fmla="*/ 4524315 h 4524315"/>
              <a:gd name="connsiteX34" fmla="*/ 11111460 w 11574437"/>
              <a:gd name="connsiteY34" fmla="*/ 4524315 h 4524315"/>
              <a:gd name="connsiteX35" fmla="*/ 10764226 w 11574437"/>
              <a:gd name="connsiteY35" fmla="*/ 4524315 h 4524315"/>
              <a:gd name="connsiteX36" fmla="*/ 10185505 w 11574437"/>
              <a:gd name="connsiteY36" fmla="*/ 4524315 h 4524315"/>
              <a:gd name="connsiteX37" fmla="*/ 9606783 w 11574437"/>
              <a:gd name="connsiteY37" fmla="*/ 4524315 h 4524315"/>
              <a:gd name="connsiteX38" fmla="*/ 9375294 w 11574437"/>
              <a:gd name="connsiteY38" fmla="*/ 4524315 h 4524315"/>
              <a:gd name="connsiteX39" fmla="*/ 8912316 w 11574437"/>
              <a:gd name="connsiteY39" fmla="*/ 4524315 h 4524315"/>
              <a:gd name="connsiteX40" fmla="*/ 8217850 w 11574437"/>
              <a:gd name="connsiteY40" fmla="*/ 4524315 h 4524315"/>
              <a:gd name="connsiteX41" fmla="*/ 7523384 w 11574437"/>
              <a:gd name="connsiteY41" fmla="*/ 4524315 h 4524315"/>
              <a:gd name="connsiteX42" fmla="*/ 7291895 w 11574437"/>
              <a:gd name="connsiteY42" fmla="*/ 4524315 h 4524315"/>
              <a:gd name="connsiteX43" fmla="*/ 6944662 w 11574437"/>
              <a:gd name="connsiteY43" fmla="*/ 4524315 h 4524315"/>
              <a:gd name="connsiteX44" fmla="*/ 6365940 w 11574437"/>
              <a:gd name="connsiteY44" fmla="*/ 4524315 h 4524315"/>
              <a:gd name="connsiteX45" fmla="*/ 6134452 w 11574437"/>
              <a:gd name="connsiteY45" fmla="*/ 4524315 h 4524315"/>
              <a:gd name="connsiteX46" fmla="*/ 5555730 w 11574437"/>
              <a:gd name="connsiteY46" fmla="*/ 4524315 h 4524315"/>
              <a:gd name="connsiteX47" fmla="*/ 4977008 w 11574437"/>
              <a:gd name="connsiteY47" fmla="*/ 4524315 h 4524315"/>
              <a:gd name="connsiteX48" fmla="*/ 4166797 w 11574437"/>
              <a:gd name="connsiteY48" fmla="*/ 4524315 h 4524315"/>
              <a:gd name="connsiteX49" fmla="*/ 3703820 w 11574437"/>
              <a:gd name="connsiteY49" fmla="*/ 4524315 h 4524315"/>
              <a:gd name="connsiteX50" fmla="*/ 3125098 w 11574437"/>
              <a:gd name="connsiteY50" fmla="*/ 4524315 h 4524315"/>
              <a:gd name="connsiteX51" fmla="*/ 2662121 w 11574437"/>
              <a:gd name="connsiteY51" fmla="*/ 4524315 h 4524315"/>
              <a:gd name="connsiteX52" fmla="*/ 1851910 w 11574437"/>
              <a:gd name="connsiteY52" fmla="*/ 4524315 h 4524315"/>
              <a:gd name="connsiteX53" fmla="*/ 1041699 w 11574437"/>
              <a:gd name="connsiteY53" fmla="*/ 4524315 h 4524315"/>
              <a:gd name="connsiteX54" fmla="*/ 810211 w 11574437"/>
              <a:gd name="connsiteY54" fmla="*/ 4524315 h 4524315"/>
              <a:gd name="connsiteX55" fmla="*/ 0 w 11574437"/>
              <a:gd name="connsiteY55" fmla="*/ 4524315 h 4524315"/>
              <a:gd name="connsiteX56" fmla="*/ 0 w 11574437"/>
              <a:gd name="connsiteY56" fmla="*/ 3868289 h 4524315"/>
              <a:gd name="connsiteX57" fmla="*/ 0 w 11574437"/>
              <a:gd name="connsiteY57" fmla="*/ 3302750 h 4524315"/>
              <a:gd name="connsiteX58" fmla="*/ 0 w 11574437"/>
              <a:gd name="connsiteY58" fmla="*/ 2737211 h 4524315"/>
              <a:gd name="connsiteX59" fmla="*/ 0 w 11574437"/>
              <a:gd name="connsiteY59" fmla="*/ 2262158 h 4524315"/>
              <a:gd name="connsiteX60" fmla="*/ 0 w 11574437"/>
              <a:gd name="connsiteY60" fmla="*/ 1696618 h 4524315"/>
              <a:gd name="connsiteX61" fmla="*/ 0 w 11574437"/>
              <a:gd name="connsiteY61" fmla="*/ 1266808 h 4524315"/>
              <a:gd name="connsiteX62" fmla="*/ 0 w 11574437"/>
              <a:gd name="connsiteY62" fmla="*/ 610783 h 4524315"/>
              <a:gd name="connsiteX63" fmla="*/ 0 w 11574437"/>
              <a:gd name="connsiteY63"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574437" h="4524315" fill="none" extrusionOk="0">
                <a:moveTo>
                  <a:pt x="0" y="0"/>
                </a:moveTo>
                <a:cubicBezTo>
                  <a:pt x="164620" y="-1587"/>
                  <a:pt x="261833" y="41666"/>
                  <a:pt x="347233" y="0"/>
                </a:cubicBezTo>
                <a:cubicBezTo>
                  <a:pt x="432633" y="-41666"/>
                  <a:pt x="621321" y="10986"/>
                  <a:pt x="694466" y="0"/>
                </a:cubicBezTo>
                <a:cubicBezTo>
                  <a:pt x="767611" y="-10986"/>
                  <a:pt x="988507" y="50608"/>
                  <a:pt x="1157444" y="0"/>
                </a:cubicBezTo>
                <a:cubicBezTo>
                  <a:pt x="1326381" y="-50608"/>
                  <a:pt x="1463652" y="21415"/>
                  <a:pt x="1736166" y="0"/>
                </a:cubicBezTo>
                <a:cubicBezTo>
                  <a:pt x="2008680" y="-21415"/>
                  <a:pt x="2153744" y="40600"/>
                  <a:pt x="2314887" y="0"/>
                </a:cubicBezTo>
                <a:cubicBezTo>
                  <a:pt x="2476030" y="-40600"/>
                  <a:pt x="2491133" y="12264"/>
                  <a:pt x="2546376" y="0"/>
                </a:cubicBezTo>
                <a:cubicBezTo>
                  <a:pt x="2601619" y="-12264"/>
                  <a:pt x="2668465" y="23590"/>
                  <a:pt x="2777865" y="0"/>
                </a:cubicBezTo>
                <a:cubicBezTo>
                  <a:pt x="2887265" y="-23590"/>
                  <a:pt x="3175659" y="66202"/>
                  <a:pt x="3472331" y="0"/>
                </a:cubicBezTo>
                <a:cubicBezTo>
                  <a:pt x="3769003" y="-66202"/>
                  <a:pt x="3879493" y="58465"/>
                  <a:pt x="4051053" y="0"/>
                </a:cubicBezTo>
                <a:cubicBezTo>
                  <a:pt x="4222613" y="-58465"/>
                  <a:pt x="4212576" y="17529"/>
                  <a:pt x="4282542" y="0"/>
                </a:cubicBezTo>
                <a:cubicBezTo>
                  <a:pt x="4352508" y="-17529"/>
                  <a:pt x="4437263" y="20922"/>
                  <a:pt x="4514030" y="0"/>
                </a:cubicBezTo>
                <a:cubicBezTo>
                  <a:pt x="4590797" y="-20922"/>
                  <a:pt x="4670843" y="27020"/>
                  <a:pt x="4745519" y="0"/>
                </a:cubicBezTo>
                <a:cubicBezTo>
                  <a:pt x="4820195" y="-27020"/>
                  <a:pt x="4987846" y="3084"/>
                  <a:pt x="5092752" y="0"/>
                </a:cubicBezTo>
                <a:cubicBezTo>
                  <a:pt x="5197658" y="-3084"/>
                  <a:pt x="5603631" y="30241"/>
                  <a:pt x="5787219" y="0"/>
                </a:cubicBezTo>
                <a:cubicBezTo>
                  <a:pt x="5970807" y="-30241"/>
                  <a:pt x="6087680" y="58745"/>
                  <a:pt x="6365940" y="0"/>
                </a:cubicBezTo>
                <a:cubicBezTo>
                  <a:pt x="6644200" y="-58745"/>
                  <a:pt x="6738327" y="33237"/>
                  <a:pt x="7060407" y="0"/>
                </a:cubicBezTo>
                <a:cubicBezTo>
                  <a:pt x="7382487" y="-33237"/>
                  <a:pt x="7195546" y="11702"/>
                  <a:pt x="7291895" y="0"/>
                </a:cubicBezTo>
                <a:cubicBezTo>
                  <a:pt x="7388244" y="-11702"/>
                  <a:pt x="7423783" y="17788"/>
                  <a:pt x="7523384" y="0"/>
                </a:cubicBezTo>
                <a:cubicBezTo>
                  <a:pt x="7622985" y="-17788"/>
                  <a:pt x="7696809" y="14593"/>
                  <a:pt x="7754873" y="0"/>
                </a:cubicBezTo>
                <a:cubicBezTo>
                  <a:pt x="7812937" y="-14593"/>
                  <a:pt x="8071096" y="23662"/>
                  <a:pt x="8333595" y="0"/>
                </a:cubicBezTo>
                <a:cubicBezTo>
                  <a:pt x="8596094" y="-23662"/>
                  <a:pt x="8645174" y="54821"/>
                  <a:pt x="8912316" y="0"/>
                </a:cubicBezTo>
                <a:cubicBezTo>
                  <a:pt x="9179458" y="-54821"/>
                  <a:pt x="9058130" y="14002"/>
                  <a:pt x="9143805" y="0"/>
                </a:cubicBezTo>
                <a:cubicBezTo>
                  <a:pt x="9229480" y="-14002"/>
                  <a:pt x="9522624" y="42187"/>
                  <a:pt x="9838271" y="0"/>
                </a:cubicBezTo>
                <a:cubicBezTo>
                  <a:pt x="10153918" y="-42187"/>
                  <a:pt x="10198268" y="40012"/>
                  <a:pt x="10301249" y="0"/>
                </a:cubicBezTo>
                <a:cubicBezTo>
                  <a:pt x="10404230" y="-40012"/>
                  <a:pt x="11126897" y="3130"/>
                  <a:pt x="11574437" y="0"/>
                </a:cubicBezTo>
                <a:cubicBezTo>
                  <a:pt x="11581180" y="204758"/>
                  <a:pt x="11541055" y="451108"/>
                  <a:pt x="11574437" y="565539"/>
                </a:cubicBezTo>
                <a:cubicBezTo>
                  <a:pt x="11607819" y="679970"/>
                  <a:pt x="11541198" y="809482"/>
                  <a:pt x="11574437" y="1040592"/>
                </a:cubicBezTo>
                <a:cubicBezTo>
                  <a:pt x="11607676" y="1271702"/>
                  <a:pt x="11540923" y="1292240"/>
                  <a:pt x="11574437" y="1515646"/>
                </a:cubicBezTo>
                <a:cubicBezTo>
                  <a:pt x="11607951" y="1739052"/>
                  <a:pt x="11567478" y="1768521"/>
                  <a:pt x="11574437" y="1945455"/>
                </a:cubicBezTo>
                <a:cubicBezTo>
                  <a:pt x="11581396" y="2122389"/>
                  <a:pt x="11548648" y="2301111"/>
                  <a:pt x="11574437" y="2601481"/>
                </a:cubicBezTo>
                <a:cubicBezTo>
                  <a:pt x="11600226" y="2901851"/>
                  <a:pt x="11568911" y="2975094"/>
                  <a:pt x="11574437" y="3121777"/>
                </a:cubicBezTo>
                <a:cubicBezTo>
                  <a:pt x="11579963" y="3268460"/>
                  <a:pt x="11522927" y="3468082"/>
                  <a:pt x="11574437" y="3596830"/>
                </a:cubicBezTo>
                <a:cubicBezTo>
                  <a:pt x="11625947" y="3725578"/>
                  <a:pt x="11511375" y="4332229"/>
                  <a:pt x="11574437" y="4524315"/>
                </a:cubicBezTo>
                <a:cubicBezTo>
                  <a:pt x="11463074" y="4547232"/>
                  <a:pt x="11212102" y="4513433"/>
                  <a:pt x="11111460" y="4524315"/>
                </a:cubicBezTo>
                <a:cubicBezTo>
                  <a:pt x="11010818" y="4535197"/>
                  <a:pt x="10867167" y="4484325"/>
                  <a:pt x="10764226" y="4524315"/>
                </a:cubicBezTo>
                <a:cubicBezTo>
                  <a:pt x="10661285" y="4564305"/>
                  <a:pt x="10344559" y="4480696"/>
                  <a:pt x="10185505" y="4524315"/>
                </a:cubicBezTo>
                <a:cubicBezTo>
                  <a:pt x="10026451" y="4567934"/>
                  <a:pt x="9894666" y="4510793"/>
                  <a:pt x="9606783" y="4524315"/>
                </a:cubicBezTo>
                <a:cubicBezTo>
                  <a:pt x="9318900" y="4537837"/>
                  <a:pt x="9454420" y="4517627"/>
                  <a:pt x="9375294" y="4524315"/>
                </a:cubicBezTo>
                <a:cubicBezTo>
                  <a:pt x="9296168" y="4531003"/>
                  <a:pt x="9142349" y="4523240"/>
                  <a:pt x="8912316" y="4524315"/>
                </a:cubicBezTo>
                <a:cubicBezTo>
                  <a:pt x="8682283" y="4525390"/>
                  <a:pt x="8463544" y="4522951"/>
                  <a:pt x="8217850" y="4524315"/>
                </a:cubicBezTo>
                <a:cubicBezTo>
                  <a:pt x="7972156" y="4525679"/>
                  <a:pt x="7667040" y="4497015"/>
                  <a:pt x="7523384" y="4524315"/>
                </a:cubicBezTo>
                <a:cubicBezTo>
                  <a:pt x="7379728" y="4551615"/>
                  <a:pt x="7374040" y="4515515"/>
                  <a:pt x="7291895" y="4524315"/>
                </a:cubicBezTo>
                <a:cubicBezTo>
                  <a:pt x="7209750" y="4533115"/>
                  <a:pt x="7096771" y="4497247"/>
                  <a:pt x="6944662" y="4524315"/>
                </a:cubicBezTo>
                <a:cubicBezTo>
                  <a:pt x="6792553" y="4551383"/>
                  <a:pt x="6513562" y="4522473"/>
                  <a:pt x="6365940" y="4524315"/>
                </a:cubicBezTo>
                <a:cubicBezTo>
                  <a:pt x="6218318" y="4526157"/>
                  <a:pt x="6198791" y="4511615"/>
                  <a:pt x="6134452" y="4524315"/>
                </a:cubicBezTo>
                <a:cubicBezTo>
                  <a:pt x="6070113" y="4537015"/>
                  <a:pt x="5819559" y="4512377"/>
                  <a:pt x="5555730" y="4524315"/>
                </a:cubicBezTo>
                <a:cubicBezTo>
                  <a:pt x="5291901" y="4536253"/>
                  <a:pt x="5206102" y="4467588"/>
                  <a:pt x="4977008" y="4524315"/>
                </a:cubicBezTo>
                <a:cubicBezTo>
                  <a:pt x="4747914" y="4581042"/>
                  <a:pt x="4559007" y="4478866"/>
                  <a:pt x="4166797" y="4524315"/>
                </a:cubicBezTo>
                <a:cubicBezTo>
                  <a:pt x="3774587" y="4569764"/>
                  <a:pt x="3901327" y="4490867"/>
                  <a:pt x="3703820" y="4524315"/>
                </a:cubicBezTo>
                <a:cubicBezTo>
                  <a:pt x="3506313" y="4557763"/>
                  <a:pt x="3311380" y="4489402"/>
                  <a:pt x="3125098" y="4524315"/>
                </a:cubicBezTo>
                <a:cubicBezTo>
                  <a:pt x="2938816" y="4559228"/>
                  <a:pt x="2797536" y="4500883"/>
                  <a:pt x="2662121" y="4524315"/>
                </a:cubicBezTo>
                <a:cubicBezTo>
                  <a:pt x="2526706" y="4547747"/>
                  <a:pt x="2244062" y="4506031"/>
                  <a:pt x="1851910" y="4524315"/>
                </a:cubicBezTo>
                <a:cubicBezTo>
                  <a:pt x="1459758" y="4542599"/>
                  <a:pt x="1427266" y="4511308"/>
                  <a:pt x="1041699" y="4524315"/>
                </a:cubicBezTo>
                <a:cubicBezTo>
                  <a:pt x="656132" y="4537322"/>
                  <a:pt x="912379" y="4500324"/>
                  <a:pt x="810211" y="4524315"/>
                </a:cubicBezTo>
                <a:cubicBezTo>
                  <a:pt x="708043" y="4548306"/>
                  <a:pt x="238581" y="4511042"/>
                  <a:pt x="0" y="4524315"/>
                </a:cubicBezTo>
                <a:cubicBezTo>
                  <a:pt x="-11312" y="4261766"/>
                  <a:pt x="15078" y="4180473"/>
                  <a:pt x="0" y="3868289"/>
                </a:cubicBezTo>
                <a:cubicBezTo>
                  <a:pt x="-15078" y="3556105"/>
                  <a:pt x="29985" y="3503309"/>
                  <a:pt x="0" y="3302750"/>
                </a:cubicBezTo>
                <a:cubicBezTo>
                  <a:pt x="-29985" y="3102191"/>
                  <a:pt x="53806" y="2973921"/>
                  <a:pt x="0" y="2737211"/>
                </a:cubicBezTo>
                <a:cubicBezTo>
                  <a:pt x="-53806" y="2500501"/>
                  <a:pt x="29222" y="2480441"/>
                  <a:pt x="0" y="2262158"/>
                </a:cubicBezTo>
                <a:cubicBezTo>
                  <a:pt x="-29222" y="2043875"/>
                  <a:pt x="28078" y="1891644"/>
                  <a:pt x="0" y="1696618"/>
                </a:cubicBezTo>
                <a:cubicBezTo>
                  <a:pt x="-28078" y="1501592"/>
                  <a:pt x="24789" y="1427373"/>
                  <a:pt x="0" y="1266808"/>
                </a:cubicBezTo>
                <a:cubicBezTo>
                  <a:pt x="-24789" y="1106243"/>
                  <a:pt x="9969" y="838723"/>
                  <a:pt x="0" y="610783"/>
                </a:cubicBezTo>
                <a:cubicBezTo>
                  <a:pt x="-9969" y="382844"/>
                  <a:pt x="21188" y="247080"/>
                  <a:pt x="0" y="0"/>
                </a:cubicBezTo>
                <a:close/>
              </a:path>
              <a:path w="11574437" h="4524315" stroke="0" extrusionOk="0">
                <a:moveTo>
                  <a:pt x="0" y="0"/>
                </a:moveTo>
                <a:cubicBezTo>
                  <a:pt x="238492" y="-826"/>
                  <a:pt x="289936" y="24788"/>
                  <a:pt x="578722" y="0"/>
                </a:cubicBezTo>
                <a:cubicBezTo>
                  <a:pt x="867508" y="-24788"/>
                  <a:pt x="842838" y="39515"/>
                  <a:pt x="1041699" y="0"/>
                </a:cubicBezTo>
                <a:cubicBezTo>
                  <a:pt x="1240560" y="-39515"/>
                  <a:pt x="1165272" y="4571"/>
                  <a:pt x="1273188" y="0"/>
                </a:cubicBezTo>
                <a:cubicBezTo>
                  <a:pt x="1381104" y="-4571"/>
                  <a:pt x="1394399" y="19393"/>
                  <a:pt x="1504677" y="0"/>
                </a:cubicBezTo>
                <a:cubicBezTo>
                  <a:pt x="1614955" y="-19393"/>
                  <a:pt x="1830282" y="5745"/>
                  <a:pt x="1967654" y="0"/>
                </a:cubicBezTo>
                <a:cubicBezTo>
                  <a:pt x="2105026" y="-5745"/>
                  <a:pt x="2115227" y="20349"/>
                  <a:pt x="2199143" y="0"/>
                </a:cubicBezTo>
                <a:cubicBezTo>
                  <a:pt x="2283059" y="-20349"/>
                  <a:pt x="2630944" y="30144"/>
                  <a:pt x="2777865" y="0"/>
                </a:cubicBezTo>
                <a:cubicBezTo>
                  <a:pt x="2924786" y="-30144"/>
                  <a:pt x="3240713" y="65967"/>
                  <a:pt x="3588075" y="0"/>
                </a:cubicBezTo>
                <a:cubicBezTo>
                  <a:pt x="3935437" y="-65967"/>
                  <a:pt x="3809023" y="14115"/>
                  <a:pt x="3935309" y="0"/>
                </a:cubicBezTo>
                <a:cubicBezTo>
                  <a:pt x="4061595" y="-14115"/>
                  <a:pt x="4228411" y="16088"/>
                  <a:pt x="4398286" y="0"/>
                </a:cubicBezTo>
                <a:cubicBezTo>
                  <a:pt x="4568161" y="-16088"/>
                  <a:pt x="4893528" y="35042"/>
                  <a:pt x="5208497" y="0"/>
                </a:cubicBezTo>
                <a:cubicBezTo>
                  <a:pt x="5523466" y="-35042"/>
                  <a:pt x="5386850" y="11528"/>
                  <a:pt x="5439985" y="0"/>
                </a:cubicBezTo>
                <a:cubicBezTo>
                  <a:pt x="5493120" y="-11528"/>
                  <a:pt x="6026294" y="21646"/>
                  <a:pt x="6250196" y="0"/>
                </a:cubicBezTo>
                <a:cubicBezTo>
                  <a:pt x="6474098" y="-21646"/>
                  <a:pt x="6704907" y="42042"/>
                  <a:pt x="6828918" y="0"/>
                </a:cubicBezTo>
                <a:cubicBezTo>
                  <a:pt x="6952929" y="-42042"/>
                  <a:pt x="7068524" y="15585"/>
                  <a:pt x="7176151" y="0"/>
                </a:cubicBezTo>
                <a:cubicBezTo>
                  <a:pt x="7283778" y="-15585"/>
                  <a:pt x="7570299" y="62250"/>
                  <a:pt x="7870617" y="0"/>
                </a:cubicBezTo>
                <a:cubicBezTo>
                  <a:pt x="8170935" y="-62250"/>
                  <a:pt x="8368035" y="47704"/>
                  <a:pt x="8565083" y="0"/>
                </a:cubicBezTo>
                <a:cubicBezTo>
                  <a:pt x="8762131" y="-47704"/>
                  <a:pt x="9009976" y="42537"/>
                  <a:pt x="9259550" y="0"/>
                </a:cubicBezTo>
                <a:cubicBezTo>
                  <a:pt x="9509124" y="-42537"/>
                  <a:pt x="9772805" y="17492"/>
                  <a:pt x="9954016" y="0"/>
                </a:cubicBezTo>
                <a:cubicBezTo>
                  <a:pt x="10135227" y="-17492"/>
                  <a:pt x="10292865" y="18931"/>
                  <a:pt x="10416993" y="0"/>
                </a:cubicBezTo>
                <a:cubicBezTo>
                  <a:pt x="10541121" y="-18931"/>
                  <a:pt x="11162513" y="40611"/>
                  <a:pt x="11574437" y="0"/>
                </a:cubicBezTo>
                <a:cubicBezTo>
                  <a:pt x="11581047" y="165312"/>
                  <a:pt x="11531124" y="308935"/>
                  <a:pt x="11574437" y="429810"/>
                </a:cubicBezTo>
                <a:cubicBezTo>
                  <a:pt x="11617750" y="550685"/>
                  <a:pt x="11570586" y="793399"/>
                  <a:pt x="11574437" y="1085836"/>
                </a:cubicBezTo>
                <a:cubicBezTo>
                  <a:pt x="11578288" y="1378273"/>
                  <a:pt x="11532416" y="1592864"/>
                  <a:pt x="11574437" y="1741861"/>
                </a:cubicBezTo>
                <a:cubicBezTo>
                  <a:pt x="11616458" y="1890858"/>
                  <a:pt x="11552457" y="2148895"/>
                  <a:pt x="11574437" y="2397887"/>
                </a:cubicBezTo>
                <a:cubicBezTo>
                  <a:pt x="11596417" y="2646879"/>
                  <a:pt x="11527299" y="2715037"/>
                  <a:pt x="11574437" y="2963426"/>
                </a:cubicBezTo>
                <a:cubicBezTo>
                  <a:pt x="11621575" y="3211815"/>
                  <a:pt x="11571413" y="3335527"/>
                  <a:pt x="11574437" y="3483723"/>
                </a:cubicBezTo>
                <a:cubicBezTo>
                  <a:pt x="11577461" y="3631919"/>
                  <a:pt x="11493454" y="4158548"/>
                  <a:pt x="11574437" y="4524315"/>
                </a:cubicBezTo>
                <a:cubicBezTo>
                  <a:pt x="11509037" y="4551912"/>
                  <a:pt x="11431131" y="4521340"/>
                  <a:pt x="11342948" y="4524315"/>
                </a:cubicBezTo>
                <a:cubicBezTo>
                  <a:pt x="11254765" y="4527290"/>
                  <a:pt x="11143939" y="4511516"/>
                  <a:pt x="10995715" y="4524315"/>
                </a:cubicBezTo>
                <a:cubicBezTo>
                  <a:pt x="10847491" y="4537114"/>
                  <a:pt x="10634181" y="4466404"/>
                  <a:pt x="10301249" y="4524315"/>
                </a:cubicBezTo>
                <a:cubicBezTo>
                  <a:pt x="9968317" y="4582226"/>
                  <a:pt x="10156281" y="4513509"/>
                  <a:pt x="10069760" y="4524315"/>
                </a:cubicBezTo>
                <a:cubicBezTo>
                  <a:pt x="9983239" y="4535121"/>
                  <a:pt x="9817242" y="4502588"/>
                  <a:pt x="9722527" y="4524315"/>
                </a:cubicBezTo>
                <a:cubicBezTo>
                  <a:pt x="9627812" y="4546042"/>
                  <a:pt x="9429356" y="4469301"/>
                  <a:pt x="9259550" y="4524315"/>
                </a:cubicBezTo>
                <a:cubicBezTo>
                  <a:pt x="9089744" y="4579329"/>
                  <a:pt x="8837897" y="4521873"/>
                  <a:pt x="8565083" y="4524315"/>
                </a:cubicBezTo>
                <a:cubicBezTo>
                  <a:pt x="8292269" y="4526757"/>
                  <a:pt x="8332759" y="4486724"/>
                  <a:pt x="8217850" y="4524315"/>
                </a:cubicBezTo>
                <a:cubicBezTo>
                  <a:pt x="8102941" y="4561906"/>
                  <a:pt x="7803070" y="4489427"/>
                  <a:pt x="7639128" y="4524315"/>
                </a:cubicBezTo>
                <a:cubicBezTo>
                  <a:pt x="7475186" y="4559203"/>
                  <a:pt x="7236408" y="4500465"/>
                  <a:pt x="7060407" y="4524315"/>
                </a:cubicBezTo>
                <a:cubicBezTo>
                  <a:pt x="6884406" y="4548165"/>
                  <a:pt x="6663496" y="4512108"/>
                  <a:pt x="6481685" y="4524315"/>
                </a:cubicBezTo>
                <a:cubicBezTo>
                  <a:pt x="6299874" y="4536522"/>
                  <a:pt x="6338993" y="4520232"/>
                  <a:pt x="6250196" y="4524315"/>
                </a:cubicBezTo>
                <a:cubicBezTo>
                  <a:pt x="6161399" y="4528398"/>
                  <a:pt x="5806522" y="4489773"/>
                  <a:pt x="5671474" y="4524315"/>
                </a:cubicBezTo>
                <a:cubicBezTo>
                  <a:pt x="5536426" y="4558857"/>
                  <a:pt x="5514906" y="4503488"/>
                  <a:pt x="5439985" y="4524315"/>
                </a:cubicBezTo>
                <a:cubicBezTo>
                  <a:pt x="5365064" y="4545142"/>
                  <a:pt x="5021894" y="4487631"/>
                  <a:pt x="4629775" y="4524315"/>
                </a:cubicBezTo>
                <a:cubicBezTo>
                  <a:pt x="4237656" y="4560999"/>
                  <a:pt x="4397913" y="4508737"/>
                  <a:pt x="4282542" y="4524315"/>
                </a:cubicBezTo>
                <a:cubicBezTo>
                  <a:pt x="4167171" y="4539893"/>
                  <a:pt x="4163951" y="4507275"/>
                  <a:pt x="4051053" y="4524315"/>
                </a:cubicBezTo>
                <a:cubicBezTo>
                  <a:pt x="3938155" y="4541355"/>
                  <a:pt x="3640006" y="4492907"/>
                  <a:pt x="3356587" y="4524315"/>
                </a:cubicBezTo>
                <a:cubicBezTo>
                  <a:pt x="3073168" y="4555723"/>
                  <a:pt x="2711868" y="4429758"/>
                  <a:pt x="2546376" y="4524315"/>
                </a:cubicBezTo>
                <a:cubicBezTo>
                  <a:pt x="2380884" y="4618872"/>
                  <a:pt x="2306721" y="4513858"/>
                  <a:pt x="2083399" y="4524315"/>
                </a:cubicBezTo>
                <a:cubicBezTo>
                  <a:pt x="1860077" y="4534772"/>
                  <a:pt x="1451011" y="4477848"/>
                  <a:pt x="1273188" y="4524315"/>
                </a:cubicBezTo>
                <a:cubicBezTo>
                  <a:pt x="1095365" y="4570782"/>
                  <a:pt x="466370" y="4373699"/>
                  <a:pt x="0" y="4524315"/>
                </a:cubicBezTo>
                <a:cubicBezTo>
                  <a:pt x="-16155" y="4272987"/>
                  <a:pt x="42585" y="4210889"/>
                  <a:pt x="0" y="4004019"/>
                </a:cubicBezTo>
                <a:cubicBezTo>
                  <a:pt x="-42585" y="3797149"/>
                  <a:pt x="37545" y="3518131"/>
                  <a:pt x="0" y="3347993"/>
                </a:cubicBezTo>
                <a:cubicBezTo>
                  <a:pt x="-37545" y="3177855"/>
                  <a:pt x="56699" y="3067301"/>
                  <a:pt x="0" y="2872940"/>
                </a:cubicBezTo>
                <a:cubicBezTo>
                  <a:pt x="-56699" y="2678579"/>
                  <a:pt x="62904" y="2519518"/>
                  <a:pt x="0" y="2307401"/>
                </a:cubicBezTo>
                <a:cubicBezTo>
                  <a:pt x="-62904" y="2095284"/>
                  <a:pt x="34927" y="2062618"/>
                  <a:pt x="0" y="1877591"/>
                </a:cubicBezTo>
                <a:cubicBezTo>
                  <a:pt x="-34927" y="1692564"/>
                  <a:pt x="37827" y="1495486"/>
                  <a:pt x="0" y="1221565"/>
                </a:cubicBezTo>
                <a:cubicBezTo>
                  <a:pt x="-37827" y="947644"/>
                  <a:pt x="42531" y="817123"/>
                  <a:pt x="0" y="610783"/>
                </a:cubicBezTo>
                <a:cubicBezTo>
                  <a:pt x="-42531" y="404443"/>
                  <a:pt x="25756" y="272198"/>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en-GB" sz="1600" b="1" dirty="0"/>
              <a:t>Description A</a:t>
            </a:r>
          </a:p>
          <a:p>
            <a:r>
              <a:rPr lang="en-GB" sz="1600" dirty="0"/>
              <a:t>We are in Paris, in France, and the year is 1789. To be precise, today is 5 October 1789. We are at the beginning of the French Revolution. France is ruled by King Louis XVI. The storming of the Bastille, the state prison of France, on 14 July of that year set things in motion. A National Assembly was created, which since then has had influence on state affairs as a third power in the state (third estate) in addition to the nobility and the church. In this National Assembly, the bourgeoisie is also given a voice for the first time. One of its first tasks is to draw up a new constitution for France.</a:t>
            </a:r>
          </a:p>
          <a:p>
            <a:r>
              <a:rPr lang="en-GB" sz="1600" dirty="0"/>
              <a:t>France is heavily in debt. Half of all government spending per year alone goes to repaying the national debt. Another quarter of all its expenditure at this time is spent by France on its military. And, what is considered particularly scandalous: Of the quarter that then remains, another quarter is spent on the royal court. For courtly festivities and pension payments to courtiers, a sum of 36 million livres has to be provided each year by the people.</a:t>
            </a:r>
          </a:p>
          <a:p>
            <a:r>
              <a:rPr lang="en-GB" sz="1600" dirty="0"/>
              <a:t>In 1789, the year we are now in, people's life expectancy is not particularly high. To be more precise, the average age is just 28 years. Famines, epidemics and wars claim many lives. In addition, there is no health insurance, no unemployment benefit and no pension provision. If someone is sick at this time, he or she must be able to find the money to be treated by a doctor. If someone loses his or her job, he or she soon has no money at all and old people have to rely on their families to take care of them.</a:t>
            </a:r>
          </a:p>
          <a:p>
            <a:r>
              <a:rPr lang="en-GB" sz="1600" dirty="0"/>
              <a:t>Because the aristocracy has fled Paris due to the revolutionary confusion, the number of unemployed people in the city is increasing. Many women and day labourers lose their already small earnings because their services are no longer needed and hardly any luxury goods are produced. </a:t>
            </a:r>
          </a:p>
          <a:p>
            <a:r>
              <a:rPr lang="en-GB" sz="1600" dirty="0"/>
              <a:t>…</a:t>
            </a:r>
          </a:p>
        </p:txBody>
      </p:sp>
      <p:sp>
        <p:nvSpPr>
          <p:cNvPr id="13" name="TextBox 12">
            <a:extLst>
              <a:ext uri="{FF2B5EF4-FFF2-40B4-BE49-F238E27FC236}">
                <a16:creationId xmlns:a16="http://schemas.microsoft.com/office/drawing/2014/main" id="{F1F900D5-91E3-45AD-8947-EEB3E21EF196}"/>
              </a:ext>
            </a:extLst>
          </p:cNvPr>
          <p:cNvSpPr txBox="1"/>
          <p:nvPr/>
        </p:nvSpPr>
        <p:spPr>
          <a:xfrm>
            <a:off x="410309" y="2571320"/>
            <a:ext cx="11574437" cy="3785652"/>
          </a:xfrm>
          <a:custGeom>
            <a:avLst/>
            <a:gdLst>
              <a:gd name="connsiteX0" fmla="*/ 0 w 11574437"/>
              <a:gd name="connsiteY0" fmla="*/ 0 h 3785652"/>
              <a:gd name="connsiteX1" fmla="*/ 347233 w 11574437"/>
              <a:gd name="connsiteY1" fmla="*/ 0 h 3785652"/>
              <a:gd name="connsiteX2" fmla="*/ 1041699 w 11574437"/>
              <a:gd name="connsiteY2" fmla="*/ 0 h 3785652"/>
              <a:gd name="connsiteX3" fmla="*/ 1388932 w 11574437"/>
              <a:gd name="connsiteY3" fmla="*/ 0 h 3785652"/>
              <a:gd name="connsiteX4" fmla="*/ 1851910 w 11574437"/>
              <a:gd name="connsiteY4" fmla="*/ 0 h 3785652"/>
              <a:gd name="connsiteX5" fmla="*/ 2430632 w 11574437"/>
              <a:gd name="connsiteY5" fmla="*/ 0 h 3785652"/>
              <a:gd name="connsiteX6" fmla="*/ 3009354 w 11574437"/>
              <a:gd name="connsiteY6" fmla="*/ 0 h 3785652"/>
              <a:gd name="connsiteX7" fmla="*/ 3240842 w 11574437"/>
              <a:gd name="connsiteY7" fmla="*/ 0 h 3785652"/>
              <a:gd name="connsiteX8" fmla="*/ 3472331 w 11574437"/>
              <a:gd name="connsiteY8" fmla="*/ 0 h 3785652"/>
              <a:gd name="connsiteX9" fmla="*/ 4166797 w 11574437"/>
              <a:gd name="connsiteY9" fmla="*/ 0 h 3785652"/>
              <a:gd name="connsiteX10" fmla="*/ 4745519 w 11574437"/>
              <a:gd name="connsiteY10" fmla="*/ 0 h 3785652"/>
              <a:gd name="connsiteX11" fmla="*/ 4977008 w 11574437"/>
              <a:gd name="connsiteY11" fmla="*/ 0 h 3785652"/>
              <a:gd name="connsiteX12" fmla="*/ 5208497 w 11574437"/>
              <a:gd name="connsiteY12" fmla="*/ 0 h 3785652"/>
              <a:gd name="connsiteX13" fmla="*/ 5439985 w 11574437"/>
              <a:gd name="connsiteY13" fmla="*/ 0 h 3785652"/>
              <a:gd name="connsiteX14" fmla="*/ 5787219 w 11574437"/>
              <a:gd name="connsiteY14" fmla="*/ 0 h 3785652"/>
              <a:gd name="connsiteX15" fmla="*/ 6481685 w 11574437"/>
              <a:gd name="connsiteY15" fmla="*/ 0 h 3785652"/>
              <a:gd name="connsiteX16" fmla="*/ 7060407 w 11574437"/>
              <a:gd name="connsiteY16" fmla="*/ 0 h 3785652"/>
              <a:gd name="connsiteX17" fmla="*/ 7754873 w 11574437"/>
              <a:gd name="connsiteY17" fmla="*/ 0 h 3785652"/>
              <a:gd name="connsiteX18" fmla="*/ 7986362 w 11574437"/>
              <a:gd name="connsiteY18" fmla="*/ 0 h 3785652"/>
              <a:gd name="connsiteX19" fmla="*/ 8217850 w 11574437"/>
              <a:gd name="connsiteY19" fmla="*/ 0 h 3785652"/>
              <a:gd name="connsiteX20" fmla="*/ 8449339 w 11574437"/>
              <a:gd name="connsiteY20" fmla="*/ 0 h 3785652"/>
              <a:gd name="connsiteX21" fmla="*/ 9028061 w 11574437"/>
              <a:gd name="connsiteY21" fmla="*/ 0 h 3785652"/>
              <a:gd name="connsiteX22" fmla="*/ 9606783 w 11574437"/>
              <a:gd name="connsiteY22" fmla="*/ 0 h 3785652"/>
              <a:gd name="connsiteX23" fmla="*/ 9838271 w 11574437"/>
              <a:gd name="connsiteY23" fmla="*/ 0 h 3785652"/>
              <a:gd name="connsiteX24" fmla="*/ 10532738 w 11574437"/>
              <a:gd name="connsiteY24" fmla="*/ 0 h 3785652"/>
              <a:gd name="connsiteX25" fmla="*/ 10995715 w 11574437"/>
              <a:gd name="connsiteY25" fmla="*/ 0 h 3785652"/>
              <a:gd name="connsiteX26" fmla="*/ 11574437 w 11574437"/>
              <a:gd name="connsiteY26" fmla="*/ 0 h 3785652"/>
              <a:gd name="connsiteX27" fmla="*/ 11574437 w 11574437"/>
              <a:gd name="connsiteY27" fmla="*/ 540807 h 3785652"/>
              <a:gd name="connsiteX28" fmla="*/ 11574437 w 11574437"/>
              <a:gd name="connsiteY28" fmla="*/ 1005902 h 3785652"/>
              <a:gd name="connsiteX29" fmla="*/ 11574437 w 11574437"/>
              <a:gd name="connsiteY29" fmla="*/ 1470996 h 3785652"/>
              <a:gd name="connsiteX30" fmla="*/ 11574437 w 11574437"/>
              <a:gd name="connsiteY30" fmla="*/ 1898234 h 3785652"/>
              <a:gd name="connsiteX31" fmla="*/ 11574437 w 11574437"/>
              <a:gd name="connsiteY31" fmla="*/ 2514755 h 3785652"/>
              <a:gd name="connsiteX32" fmla="*/ 11574437 w 11574437"/>
              <a:gd name="connsiteY32" fmla="*/ 3017705 h 3785652"/>
              <a:gd name="connsiteX33" fmla="*/ 11574437 w 11574437"/>
              <a:gd name="connsiteY33" fmla="*/ 3785652 h 3785652"/>
              <a:gd name="connsiteX34" fmla="*/ 11227204 w 11574437"/>
              <a:gd name="connsiteY34" fmla="*/ 3785652 h 3785652"/>
              <a:gd name="connsiteX35" fmla="*/ 10532738 w 11574437"/>
              <a:gd name="connsiteY35" fmla="*/ 3785652 h 3785652"/>
              <a:gd name="connsiteX36" fmla="*/ 10185505 w 11574437"/>
              <a:gd name="connsiteY36" fmla="*/ 3785652 h 3785652"/>
              <a:gd name="connsiteX37" fmla="*/ 9606783 w 11574437"/>
              <a:gd name="connsiteY37" fmla="*/ 3785652 h 3785652"/>
              <a:gd name="connsiteX38" fmla="*/ 9028061 w 11574437"/>
              <a:gd name="connsiteY38" fmla="*/ 3785652 h 3785652"/>
              <a:gd name="connsiteX39" fmla="*/ 8796572 w 11574437"/>
              <a:gd name="connsiteY39" fmla="*/ 3785652 h 3785652"/>
              <a:gd name="connsiteX40" fmla="*/ 8333595 w 11574437"/>
              <a:gd name="connsiteY40" fmla="*/ 3785652 h 3785652"/>
              <a:gd name="connsiteX41" fmla="*/ 7639128 w 11574437"/>
              <a:gd name="connsiteY41" fmla="*/ 3785652 h 3785652"/>
              <a:gd name="connsiteX42" fmla="*/ 6944662 w 11574437"/>
              <a:gd name="connsiteY42" fmla="*/ 3785652 h 3785652"/>
              <a:gd name="connsiteX43" fmla="*/ 6713173 w 11574437"/>
              <a:gd name="connsiteY43" fmla="*/ 3785652 h 3785652"/>
              <a:gd name="connsiteX44" fmla="*/ 6365940 w 11574437"/>
              <a:gd name="connsiteY44" fmla="*/ 3785652 h 3785652"/>
              <a:gd name="connsiteX45" fmla="*/ 5787218 w 11574437"/>
              <a:gd name="connsiteY45" fmla="*/ 3785652 h 3785652"/>
              <a:gd name="connsiteX46" fmla="*/ 5555730 w 11574437"/>
              <a:gd name="connsiteY46" fmla="*/ 3785652 h 3785652"/>
              <a:gd name="connsiteX47" fmla="*/ 4977008 w 11574437"/>
              <a:gd name="connsiteY47" fmla="*/ 3785652 h 3785652"/>
              <a:gd name="connsiteX48" fmla="*/ 4398286 w 11574437"/>
              <a:gd name="connsiteY48" fmla="*/ 3785652 h 3785652"/>
              <a:gd name="connsiteX49" fmla="*/ 3588075 w 11574437"/>
              <a:gd name="connsiteY49" fmla="*/ 3785652 h 3785652"/>
              <a:gd name="connsiteX50" fmla="*/ 3125098 w 11574437"/>
              <a:gd name="connsiteY50" fmla="*/ 3785652 h 3785652"/>
              <a:gd name="connsiteX51" fmla="*/ 2546376 w 11574437"/>
              <a:gd name="connsiteY51" fmla="*/ 3785652 h 3785652"/>
              <a:gd name="connsiteX52" fmla="*/ 2083399 w 11574437"/>
              <a:gd name="connsiteY52" fmla="*/ 3785652 h 3785652"/>
              <a:gd name="connsiteX53" fmla="*/ 1273188 w 11574437"/>
              <a:gd name="connsiteY53" fmla="*/ 3785652 h 3785652"/>
              <a:gd name="connsiteX54" fmla="*/ 0 w 11574437"/>
              <a:gd name="connsiteY54" fmla="*/ 3785652 h 3785652"/>
              <a:gd name="connsiteX55" fmla="*/ 0 w 11574437"/>
              <a:gd name="connsiteY55" fmla="*/ 3358414 h 3785652"/>
              <a:gd name="connsiteX56" fmla="*/ 0 w 11574437"/>
              <a:gd name="connsiteY56" fmla="*/ 2855463 h 3785652"/>
              <a:gd name="connsiteX57" fmla="*/ 0 w 11574437"/>
              <a:gd name="connsiteY57" fmla="*/ 2238943 h 3785652"/>
              <a:gd name="connsiteX58" fmla="*/ 0 w 11574437"/>
              <a:gd name="connsiteY58" fmla="*/ 1698135 h 3785652"/>
              <a:gd name="connsiteX59" fmla="*/ 0 w 11574437"/>
              <a:gd name="connsiteY59" fmla="*/ 1157328 h 3785652"/>
              <a:gd name="connsiteX60" fmla="*/ 0 w 11574437"/>
              <a:gd name="connsiteY60" fmla="*/ 692234 h 3785652"/>
              <a:gd name="connsiteX61" fmla="*/ 0 w 11574437"/>
              <a:gd name="connsiteY61"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574437" h="3785652" fill="none" extrusionOk="0">
                <a:moveTo>
                  <a:pt x="0" y="0"/>
                </a:moveTo>
                <a:cubicBezTo>
                  <a:pt x="105507" y="-12563"/>
                  <a:pt x="180211" y="40151"/>
                  <a:pt x="347233" y="0"/>
                </a:cubicBezTo>
                <a:cubicBezTo>
                  <a:pt x="514255" y="-40151"/>
                  <a:pt x="888368" y="41666"/>
                  <a:pt x="1041699" y="0"/>
                </a:cubicBezTo>
                <a:cubicBezTo>
                  <a:pt x="1195030" y="-41666"/>
                  <a:pt x="1315787" y="10986"/>
                  <a:pt x="1388932" y="0"/>
                </a:cubicBezTo>
                <a:cubicBezTo>
                  <a:pt x="1462077" y="-10986"/>
                  <a:pt x="1682973" y="50608"/>
                  <a:pt x="1851910" y="0"/>
                </a:cubicBezTo>
                <a:cubicBezTo>
                  <a:pt x="2020847" y="-50608"/>
                  <a:pt x="2158118" y="21415"/>
                  <a:pt x="2430632" y="0"/>
                </a:cubicBezTo>
                <a:cubicBezTo>
                  <a:pt x="2703146" y="-21415"/>
                  <a:pt x="2843619" y="37742"/>
                  <a:pt x="3009354" y="0"/>
                </a:cubicBezTo>
                <a:cubicBezTo>
                  <a:pt x="3175089" y="-37742"/>
                  <a:pt x="3134045" y="26757"/>
                  <a:pt x="3240842" y="0"/>
                </a:cubicBezTo>
                <a:cubicBezTo>
                  <a:pt x="3347639" y="-26757"/>
                  <a:pt x="3362931" y="23590"/>
                  <a:pt x="3472331" y="0"/>
                </a:cubicBezTo>
                <a:cubicBezTo>
                  <a:pt x="3581731" y="-23590"/>
                  <a:pt x="3870125" y="66202"/>
                  <a:pt x="4166797" y="0"/>
                </a:cubicBezTo>
                <a:cubicBezTo>
                  <a:pt x="4463469" y="-66202"/>
                  <a:pt x="4573959" y="58465"/>
                  <a:pt x="4745519" y="0"/>
                </a:cubicBezTo>
                <a:cubicBezTo>
                  <a:pt x="4917079" y="-58465"/>
                  <a:pt x="4907042" y="17529"/>
                  <a:pt x="4977008" y="0"/>
                </a:cubicBezTo>
                <a:cubicBezTo>
                  <a:pt x="5046974" y="-17529"/>
                  <a:pt x="5117565" y="13860"/>
                  <a:pt x="5208497" y="0"/>
                </a:cubicBezTo>
                <a:cubicBezTo>
                  <a:pt x="5299429" y="-13860"/>
                  <a:pt x="5374555" y="16909"/>
                  <a:pt x="5439985" y="0"/>
                </a:cubicBezTo>
                <a:cubicBezTo>
                  <a:pt x="5505415" y="-16909"/>
                  <a:pt x="5671117" y="2421"/>
                  <a:pt x="5787219" y="0"/>
                </a:cubicBezTo>
                <a:cubicBezTo>
                  <a:pt x="5903321" y="-2421"/>
                  <a:pt x="6302243" y="34838"/>
                  <a:pt x="6481685" y="0"/>
                </a:cubicBezTo>
                <a:cubicBezTo>
                  <a:pt x="6661127" y="-34838"/>
                  <a:pt x="6776947" y="55730"/>
                  <a:pt x="7060407" y="0"/>
                </a:cubicBezTo>
                <a:cubicBezTo>
                  <a:pt x="7343867" y="-55730"/>
                  <a:pt x="7436373" y="39188"/>
                  <a:pt x="7754873" y="0"/>
                </a:cubicBezTo>
                <a:cubicBezTo>
                  <a:pt x="8073373" y="-39188"/>
                  <a:pt x="7882865" y="21694"/>
                  <a:pt x="7986362" y="0"/>
                </a:cubicBezTo>
                <a:cubicBezTo>
                  <a:pt x="8089859" y="-21694"/>
                  <a:pt x="8122955" y="23452"/>
                  <a:pt x="8217850" y="0"/>
                </a:cubicBezTo>
                <a:cubicBezTo>
                  <a:pt x="8312745" y="-23452"/>
                  <a:pt x="8391275" y="14593"/>
                  <a:pt x="8449339" y="0"/>
                </a:cubicBezTo>
                <a:cubicBezTo>
                  <a:pt x="8507403" y="-14593"/>
                  <a:pt x="8765562" y="23662"/>
                  <a:pt x="9028061" y="0"/>
                </a:cubicBezTo>
                <a:cubicBezTo>
                  <a:pt x="9290560" y="-23662"/>
                  <a:pt x="9337803" y="47520"/>
                  <a:pt x="9606783" y="0"/>
                </a:cubicBezTo>
                <a:cubicBezTo>
                  <a:pt x="9875763" y="-47520"/>
                  <a:pt x="9759015" y="20443"/>
                  <a:pt x="9838271" y="0"/>
                </a:cubicBezTo>
                <a:cubicBezTo>
                  <a:pt x="9917527" y="-20443"/>
                  <a:pt x="10216607" y="40621"/>
                  <a:pt x="10532738" y="0"/>
                </a:cubicBezTo>
                <a:cubicBezTo>
                  <a:pt x="10848869" y="-40621"/>
                  <a:pt x="10896059" y="40395"/>
                  <a:pt x="10995715" y="0"/>
                </a:cubicBezTo>
                <a:cubicBezTo>
                  <a:pt x="11095371" y="-40395"/>
                  <a:pt x="11429238" y="1785"/>
                  <a:pt x="11574437" y="0"/>
                </a:cubicBezTo>
                <a:cubicBezTo>
                  <a:pt x="11635132" y="249805"/>
                  <a:pt x="11532426" y="334652"/>
                  <a:pt x="11574437" y="540807"/>
                </a:cubicBezTo>
                <a:cubicBezTo>
                  <a:pt x="11616448" y="746962"/>
                  <a:pt x="11554062" y="826838"/>
                  <a:pt x="11574437" y="1005902"/>
                </a:cubicBezTo>
                <a:cubicBezTo>
                  <a:pt x="11594812" y="1184967"/>
                  <a:pt x="11551056" y="1377795"/>
                  <a:pt x="11574437" y="1470996"/>
                </a:cubicBezTo>
                <a:cubicBezTo>
                  <a:pt x="11597818" y="1564197"/>
                  <a:pt x="11548857" y="1720215"/>
                  <a:pt x="11574437" y="1898234"/>
                </a:cubicBezTo>
                <a:cubicBezTo>
                  <a:pt x="11600017" y="2076253"/>
                  <a:pt x="11572360" y="2227268"/>
                  <a:pt x="11574437" y="2514755"/>
                </a:cubicBezTo>
                <a:cubicBezTo>
                  <a:pt x="11576514" y="2802242"/>
                  <a:pt x="11541720" y="2897217"/>
                  <a:pt x="11574437" y="3017705"/>
                </a:cubicBezTo>
                <a:cubicBezTo>
                  <a:pt x="11607154" y="3138193"/>
                  <a:pt x="11543350" y="3471232"/>
                  <a:pt x="11574437" y="3785652"/>
                </a:cubicBezTo>
                <a:cubicBezTo>
                  <a:pt x="11425961" y="3822941"/>
                  <a:pt x="11382501" y="3763629"/>
                  <a:pt x="11227204" y="3785652"/>
                </a:cubicBezTo>
                <a:cubicBezTo>
                  <a:pt x="11071907" y="3807675"/>
                  <a:pt x="10744797" y="3719543"/>
                  <a:pt x="10532738" y="3785652"/>
                </a:cubicBezTo>
                <a:cubicBezTo>
                  <a:pt x="10320679" y="3851761"/>
                  <a:pt x="10284130" y="3745025"/>
                  <a:pt x="10185505" y="3785652"/>
                </a:cubicBezTo>
                <a:cubicBezTo>
                  <a:pt x="10086880" y="3826279"/>
                  <a:pt x="9766292" y="3742369"/>
                  <a:pt x="9606783" y="3785652"/>
                </a:cubicBezTo>
                <a:cubicBezTo>
                  <a:pt x="9447274" y="3828935"/>
                  <a:pt x="9315944" y="3772130"/>
                  <a:pt x="9028061" y="3785652"/>
                </a:cubicBezTo>
                <a:cubicBezTo>
                  <a:pt x="8740178" y="3799174"/>
                  <a:pt x="8875698" y="3778964"/>
                  <a:pt x="8796572" y="3785652"/>
                </a:cubicBezTo>
                <a:cubicBezTo>
                  <a:pt x="8717446" y="3792340"/>
                  <a:pt x="8556617" y="3783849"/>
                  <a:pt x="8333595" y="3785652"/>
                </a:cubicBezTo>
                <a:cubicBezTo>
                  <a:pt x="8110573" y="3787455"/>
                  <a:pt x="7888807" y="3705911"/>
                  <a:pt x="7639128" y="3785652"/>
                </a:cubicBezTo>
                <a:cubicBezTo>
                  <a:pt x="7389449" y="3865393"/>
                  <a:pt x="7088318" y="3758352"/>
                  <a:pt x="6944662" y="3785652"/>
                </a:cubicBezTo>
                <a:cubicBezTo>
                  <a:pt x="6801006" y="3812952"/>
                  <a:pt x="6795318" y="3776852"/>
                  <a:pt x="6713173" y="3785652"/>
                </a:cubicBezTo>
                <a:cubicBezTo>
                  <a:pt x="6631028" y="3794452"/>
                  <a:pt x="6518049" y="3758584"/>
                  <a:pt x="6365940" y="3785652"/>
                </a:cubicBezTo>
                <a:cubicBezTo>
                  <a:pt x="6213831" y="3812720"/>
                  <a:pt x="5934840" y="3783810"/>
                  <a:pt x="5787218" y="3785652"/>
                </a:cubicBezTo>
                <a:cubicBezTo>
                  <a:pt x="5639596" y="3787494"/>
                  <a:pt x="5620069" y="3772952"/>
                  <a:pt x="5555730" y="3785652"/>
                </a:cubicBezTo>
                <a:cubicBezTo>
                  <a:pt x="5491391" y="3798352"/>
                  <a:pt x="5240837" y="3773714"/>
                  <a:pt x="4977008" y="3785652"/>
                </a:cubicBezTo>
                <a:cubicBezTo>
                  <a:pt x="4713179" y="3797590"/>
                  <a:pt x="4627380" y="3728925"/>
                  <a:pt x="4398286" y="3785652"/>
                </a:cubicBezTo>
                <a:cubicBezTo>
                  <a:pt x="4169192" y="3842379"/>
                  <a:pt x="3980285" y="3740203"/>
                  <a:pt x="3588075" y="3785652"/>
                </a:cubicBezTo>
                <a:cubicBezTo>
                  <a:pt x="3195865" y="3831101"/>
                  <a:pt x="3322605" y="3752204"/>
                  <a:pt x="3125098" y="3785652"/>
                </a:cubicBezTo>
                <a:cubicBezTo>
                  <a:pt x="2927591" y="3819100"/>
                  <a:pt x="2732658" y="3750739"/>
                  <a:pt x="2546376" y="3785652"/>
                </a:cubicBezTo>
                <a:cubicBezTo>
                  <a:pt x="2360094" y="3820565"/>
                  <a:pt x="2218814" y="3762220"/>
                  <a:pt x="2083399" y="3785652"/>
                </a:cubicBezTo>
                <a:cubicBezTo>
                  <a:pt x="1947984" y="3809084"/>
                  <a:pt x="1665340" y="3767368"/>
                  <a:pt x="1273188" y="3785652"/>
                </a:cubicBezTo>
                <a:cubicBezTo>
                  <a:pt x="881036" y="3803936"/>
                  <a:pt x="608311" y="3646024"/>
                  <a:pt x="0" y="3785652"/>
                </a:cubicBezTo>
                <a:cubicBezTo>
                  <a:pt x="-47291" y="3603349"/>
                  <a:pt x="2962" y="3527444"/>
                  <a:pt x="0" y="3358414"/>
                </a:cubicBezTo>
                <a:cubicBezTo>
                  <a:pt x="-2962" y="3189384"/>
                  <a:pt x="57543" y="3060783"/>
                  <a:pt x="0" y="2855463"/>
                </a:cubicBezTo>
                <a:cubicBezTo>
                  <a:pt x="-57543" y="2650143"/>
                  <a:pt x="46794" y="2380222"/>
                  <a:pt x="0" y="2238943"/>
                </a:cubicBezTo>
                <a:cubicBezTo>
                  <a:pt x="-46794" y="2097664"/>
                  <a:pt x="14575" y="1849046"/>
                  <a:pt x="0" y="1698135"/>
                </a:cubicBezTo>
                <a:cubicBezTo>
                  <a:pt x="-14575" y="1547224"/>
                  <a:pt x="17358" y="1383878"/>
                  <a:pt x="0" y="1157328"/>
                </a:cubicBezTo>
                <a:cubicBezTo>
                  <a:pt x="-17358" y="930778"/>
                  <a:pt x="36684" y="844101"/>
                  <a:pt x="0" y="692234"/>
                </a:cubicBezTo>
                <a:cubicBezTo>
                  <a:pt x="-36684" y="540367"/>
                  <a:pt x="22718" y="318358"/>
                  <a:pt x="0" y="0"/>
                </a:cubicBezTo>
                <a:close/>
              </a:path>
              <a:path w="11574437" h="3785652" stroke="0" extrusionOk="0">
                <a:moveTo>
                  <a:pt x="0" y="0"/>
                </a:moveTo>
                <a:cubicBezTo>
                  <a:pt x="238492" y="-826"/>
                  <a:pt x="289936" y="24788"/>
                  <a:pt x="578722" y="0"/>
                </a:cubicBezTo>
                <a:cubicBezTo>
                  <a:pt x="867508" y="-24788"/>
                  <a:pt x="842838" y="39515"/>
                  <a:pt x="1041699" y="0"/>
                </a:cubicBezTo>
                <a:cubicBezTo>
                  <a:pt x="1240560" y="-39515"/>
                  <a:pt x="1165272" y="4571"/>
                  <a:pt x="1273188" y="0"/>
                </a:cubicBezTo>
                <a:cubicBezTo>
                  <a:pt x="1381104" y="-4571"/>
                  <a:pt x="1394399" y="19393"/>
                  <a:pt x="1504677" y="0"/>
                </a:cubicBezTo>
                <a:cubicBezTo>
                  <a:pt x="1614955" y="-19393"/>
                  <a:pt x="1830282" y="5745"/>
                  <a:pt x="1967654" y="0"/>
                </a:cubicBezTo>
                <a:cubicBezTo>
                  <a:pt x="2105026" y="-5745"/>
                  <a:pt x="2115227" y="20349"/>
                  <a:pt x="2199143" y="0"/>
                </a:cubicBezTo>
                <a:cubicBezTo>
                  <a:pt x="2283059" y="-20349"/>
                  <a:pt x="2630944" y="30144"/>
                  <a:pt x="2777865" y="0"/>
                </a:cubicBezTo>
                <a:cubicBezTo>
                  <a:pt x="2924786" y="-30144"/>
                  <a:pt x="3240713" y="65967"/>
                  <a:pt x="3588075" y="0"/>
                </a:cubicBezTo>
                <a:cubicBezTo>
                  <a:pt x="3935437" y="-65967"/>
                  <a:pt x="3809023" y="14115"/>
                  <a:pt x="3935309" y="0"/>
                </a:cubicBezTo>
                <a:cubicBezTo>
                  <a:pt x="4061595" y="-14115"/>
                  <a:pt x="4228411" y="16088"/>
                  <a:pt x="4398286" y="0"/>
                </a:cubicBezTo>
                <a:cubicBezTo>
                  <a:pt x="4568161" y="-16088"/>
                  <a:pt x="4893528" y="35042"/>
                  <a:pt x="5208497" y="0"/>
                </a:cubicBezTo>
                <a:cubicBezTo>
                  <a:pt x="5523466" y="-35042"/>
                  <a:pt x="5386850" y="11528"/>
                  <a:pt x="5439985" y="0"/>
                </a:cubicBezTo>
                <a:cubicBezTo>
                  <a:pt x="5493120" y="-11528"/>
                  <a:pt x="6026294" y="21646"/>
                  <a:pt x="6250196" y="0"/>
                </a:cubicBezTo>
                <a:cubicBezTo>
                  <a:pt x="6474098" y="-21646"/>
                  <a:pt x="6704907" y="42042"/>
                  <a:pt x="6828918" y="0"/>
                </a:cubicBezTo>
                <a:cubicBezTo>
                  <a:pt x="6952929" y="-42042"/>
                  <a:pt x="7068524" y="15585"/>
                  <a:pt x="7176151" y="0"/>
                </a:cubicBezTo>
                <a:cubicBezTo>
                  <a:pt x="7283778" y="-15585"/>
                  <a:pt x="7570299" y="62250"/>
                  <a:pt x="7870617" y="0"/>
                </a:cubicBezTo>
                <a:cubicBezTo>
                  <a:pt x="8170935" y="-62250"/>
                  <a:pt x="8368035" y="47704"/>
                  <a:pt x="8565083" y="0"/>
                </a:cubicBezTo>
                <a:cubicBezTo>
                  <a:pt x="8762131" y="-47704"/>
                  <a:pt x="9009976" y="42537"/>
                  <a:pt x="9259550" y="0"/>
                </a:cubicBezTo>
                <a:cubicBezTo>
                  <a:pt x="9509124" y="-42537"/>
                  <a:pt x="9772805" y="17492"/>
                  <a:pt x="9954016" y="0"/>
                </a:cubicBezTo>
                <a:cubicBezTo>
                  <a:pt x="10135227" y="-17492"/>
                  <a:pt x="10292865" y="18931"/>
                  <a:pt x="10416993" y="0"/>
                </a:cubicBezTo>
                <a:cubicBezTo>
                  <a:pt x="10541121" y="-18931"/>
                  <a:pt x="11162513" y="40611"/>
                  <a:pt x="11574437" y="0"/>
                </a:cubicBezTo>
                <a:cubicBezTo>
                  <a:pt x="11597921" y="202520"/>
                  <a:pt x="11550166" y="241649"/>
                  <a:pt x="11574437" y="427238"/>
                </a:cubicBezTo>
                <a:cubicBezTo>
                  <a:pt x="11598708" y="612827"/>
                  <a:pt x="11503021" y="797810"/>
                  <a:pt x="11574437" y="1043758"/>
                </a:cubicBezTo>
                <a:cubicBezTo>
                  <a:pt x="11645853" y="1289706"/>
                  <a:pt x="11573415" y="1525091"/>
                  <a:pt x="11574437" y="1660279"/>
                </a:cubicBezTo>
                <a:cubicBezTo>
                  <a:pt x="11575459" y="1795467"/>
                  <a:pt x="11514562" y="2118676"/>
                  <a:pt x="11574437" y="2276799"/>
                </a:cubicBezTo>
                <a:cubicBezTo>
                  <a:pt x="11634312" y="2434922"/>
                  <a:pt x="11537168" y="2645362"/>
                  <a:pt x="11574437" y="2817607"/>
                </a:cubicBezTo>
                <a:cubicBezTo>
                  <a:pt x="11611706" y="2989852"/>
                  <a:pt x="11569301" y="3144180"/>
                  <a:pt x="11574437" y="3320558"/>
                </a:cubicBezTo>
                <a:cubicBezTo>
                  <a:pt x="11579573" y="3496936"/>
                  <a:pt x="11526493" y="3579743"/>
                  <a:pt x="11574437" y="3785652"/>
                </a:cubicBezTo>
                <a:cubicBezTo>
                  <a:pt x="11509037" y="3813249"/>
                  <a:pt x="11431131" y="3782677"/>
                  <a:pt x="11342948" y="3785652"/>
                </a:cubicBezTo>
                <a:cubicBezTo>
                  <a:pt x="11254765" y="3788627"/>
                  <a:pt x="11143939" y="3772853"/>
                  <a:pt x="10995715" y="3785652"/>
                </a:cubicBezTo>
                <a:cubicBezTo>
                  <a:pt x="10847491" y="3798451"/>
                  <a:pt x="10634181" y="3727741"/>
                  <a:pt x="10301249" y="3785652"/>
                </a:cubicBezTo>
                <a:cubicBezTo>
                  <a:pt x="9968317" y="3843563"/>
                  <a:pt x="10156281" y="3774846"/>
                  <a:pt x="10069760" y="3785652"/>
                </a:cubicBezTo>
                <a:cubicBezTo>
                  <a:pt x="9983239" y="3796458"/>
                  <a:pt x="9817242" y="3763925"/>
                  <a:pt x="9722527" y="3785652"/>
                </a:cubicBezTo>
                <a:cubicBezTo>
                  <a:pt x="9627812" y="3807379"/>
                  <a:pt x="9429356" y="3730638"/>
                  <a:pt x="9259550" y="3785652"/>
                </a:cubicBezTo>
                <a:cubicBezTo>
                  <a:pt x="9089744" y="3840666"/>
                  <a:pt x="8837897" y="3783210"/>
                  <a:pt x="8565083" y="3785652"/>
                </a:cubicBezTo>
                <a:cubicBezTo>
                  <a:pt x="8292269" y="3788094"/>
                  <a:pt x="8332759" y="3748061"/>
                  <a:pt x="8217850" y="3785652"/>
                </a:cubicBezTo>
                <a:cubicBezTo>
                  <a:pt x="8102941" y="3823243"/>
                  <a:pt x="7803070" y="3750764"/>
                  <a:pt x="7639128" y="3785652"/>
                </a:cubicBezTo>
                <a:cubicBezTo>
                  <a:pt x="7475186" y="3820540"/>
                  <a:pt x="7236408" y="3761802"/>
                  <a:pt x="7060407" y="3785652"/>
                </a:cubicBezTo>
                <a:cubicBezTo>
                  <a:pt x="6884406" y="3809502"/>
                  <a:pt x="6663496" y="3773445"/>
                  <a:pt x="6481685" y="3785652"/>
                </a:cubicBezTo>
                <a:cubicBezTo>
                  <a:pt x="6299874" y="3797859"/>
                  <a:pt x="6338993" y="3781569"/>
                  <a:pt x="6250196" y="3785652"/>
                </a:cubicBezTo>
                <a:cubicBezTo>
                  <a:pt x="6161399" y="3789735"/>
                  <a:pt x="5806522" y="3751110"/>
                  <a:pt x="5671474" y="3785652"/>
                </a:cubicBezTo>
                <a:cubicBezTo>
                  <a:pt x="5536426" y="3820194"/>
                  <a:pt x="5514906" y="3764825"/>
                  <a:pt x="5439985" y="3785652"/>
                </a:cubicBezTo>
                <a:cubicBezTo>
                  <a:pt x="5365064" y="3806479"/>
                  <a:pt x="5021894" y="3748968"/>
                  <a:pt x="4629775" y="3785652"/>
                </a:cubicBezTo>
                <a:cubicBezTo>
                  <a:pt x="4237656" y="3822336"/>
                  <a:pt x="4397913" y="3770074"/>
                  <a:pt x="4282542" y="3785652"/>
                </a:cubicBezTo>
                <a:cubicBezTo>
                  <a:pt x="4167171" y="3801230"/>
                  <a:pt x="4163951" y="3768612"/>
                  <a:pt x="4051053" y="3785652"/>
                </a:cubicBezTo>
                <a:cubicBezTo>
                  <a:pt x="3938155" y="3802692"/>
                  <a:pt x="3640006" y="3754244"/>
                  <a:pt x="3356587" y="3785652"/>
                </a:cubicBezTo>
                <a:cubicBezTo>
                  <a:pt x="3073168" y="3817060"/>
                  <a:pt x="2711868" y="3691095"/>
                  <a:pt x="2546376" y="3785652"/>
                </a:cubicBezTo>
                <a:cubicBezTo>
                  <a:pt x="2380884" y="3880209"/>
                  <a:pt x="2306721" y="3775195"/>
                  <a:pt x="2083399" y="3785652"/>
                </a:cubicBezTo>
                <a:cubicBezTo>
                  <a:pt x="1860077" y="3796109"/>
                  <a:pt x="1451011" y="3739185"/>
                  <a:pt x="1273188" y="3785652"/>
                </a:cubicBezTo>
                <a:cubicBezTo>
                  <a:pt x="1095365" y="3832119"/>
                  <a:pt x="466370" y="3635036"/>
                  <a:pt x="0" y="3785652"/>
                </a:cubicBezTo>
                <a:cubicBezTo>
                  <a:pt x="-37113" y="3543929"/>
                  <a:pt x="11938" y="3389855"/>
                  <a:pt x="0" y="3282701"/>
                </a:cubicBezTo>
                <a:cubicBezTo>
                  <a:pt x="-11938" y="3175547"/>
                  <a:pt x="24216" y="2861155"/>
                  <a:pt x="0" y="2666181"/>
                </a:cubicBezTo>
                <a:cubicBezTo>
                  <a:pt x="-24216" y="2471207"/>
                  <a:pt x="15248" y="2419946"/>
                  <a:pt x="0" y="2201086"/>
                </a:cubicBezTo>
                <a:cubicBezTo>
                  <a:pt x="-15248" y="1982226"/>
                  <a:pt x="27218" y="1781743"/>
                  <a:pt x="0" y="1660279"/>
                </a:cubicBezTo>
                <a:cubicBezTo>
                  <a:pt x="-27218" y="1538815"/>
                  <a:pt x="6976" y="1354340"/>
                  <a:pt x="0" y="1233041"/>
                </a:cubicBezTo>
                <a:cubicBezTo>
                  <a:pt x="-6976" y="1111742"/>
                  <a:pt x="7390" y="868690"/>
                  <a:pt x="0" y="616520"/>
                </a:cubicBezTo>
                <a:cubicBezTo>
                  <a:pt x="-7390" y="364350"/>
                  <a:pt x="4447" y="156397"/>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en-GB" sz="1600" dirty="0"/>
              <a:t>Description (</a:t>
            </a:r>
            <a:r>
              <a:rPr lang="en-GB" sz="1600" dirty="0" err="1"/>
              <a:t>cont</a:t>
            </a:r>
            <a:r>
              <a:rPr lang="en-GB" sz="1600" dirty="0"/>
              <a:t>) …</a:t>
            </a:r>
          </a:p>
          <a:p>
            <a:r>
              <a:rPr lang="en-GB" sz="1600" dirty="0"/>
              <a:t>Across the country, large parts of the population are living in bitter poverty. The farmers, who make up four-fifths of the population, had suffered a bad harvest the previous year as a result of the Little Ice Age and then endured a hard winter. While the farmers lack the most basic necessities, they still see the storehouses of the landlords, to whom they have to pay taxes, well filled. Nevertheless, grain prices rise. The result is protests and demands for sale at a "fair price". </a:t>
            </a:r>
          </a:p>
          <a:p>
            <a:r>
              <a:rPr lang="en-GB" sz="1600" dirty="0"/>
              <a:t>In the late summer of 1789, the tense situation in France seems to calm down again. Thus, on 26 August, the National Assembly adopted the Declaration of Civil and Human Rights. Principles of the rule of law emerge, such as freedom of speech, freedom of religion, separation of powers, freedom of the press, and the people are granted supreme power in the state (popular sovereignty).</a:t>
            </a:r>
          </a:p>
          <a:p>
            <a:r>
              <a:rPr lang="en-GB" sz="1600" dirty="0"/>
              <a:t>King Louis XVI, however, continues to offer stubborn resistance and refuses to sign the decrees of 4 August, which include the abolition of serfdom for farmers and tax exemption for the aristocracy.</a:t>
            </a:r>
          </a:p>
          <a:p>
            <a:r>
              <a:rPr lang="en-GB" sz="1600" dirty="0"/>
              <a:t>Bread is more expensive than at any other time in 18th century France, costing three times the price of the better years. Craftsmen in towns have to spend about half their income on bread supplies alone. In general, many people only have enough money for one meal a day, and then only for brown bread with vegetable soup. Every price increase has the effect of threatening the existence of the people and causes the demand for other goods of daily use to fall. Now even those who have not been politically engaged until now are becoming dissatisfied and starting to get upset.</a:t>
            </a:r>
          </a:p>
        </p:txBody>
      </p:sp>
    </p:spTree>
    <p:extLst>
      <p:ext uri="{BB962C8B-B14F-4D97-AF65-F5344CB8AC3E}">
        <p14:creationId xmlns:p14="http://schemas.microsoft.com/office/powerpoint/2010/main" val="187305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7" grpId="0" animBg="1"/>
      <p:bldP spid="7"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617" descr="Aquarell, Pinselstrich, Farbe, Abstrakt, Textur, Bürste">
            <a:extLst>
              <a:ext uri="{FF2B5EF4-FFF2-40B4-BE49-F238E27FC236}">
                <a16:creationId xmlns:a16="http://schemas.microsoft.com/office/drawing/2014/main" id="{E97302DC-4596-418E-83EB-639DC251654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n-US" dirty="0"/>
              <a:t>Step 1: </a:t>
            </a:r>
            <a:r>
              <a:rPr lang="en-US" b="0" dirty="0"/>
              <a:t>Get familiar with the situation</a:t>
            </a:r>
            <a:endParaRPr lang="en-GB" b="0" dirty="0"/>
          </a:p>
        </p:txBody>
      </p:sp>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lstStyle/>
          <a:p>
            <a:r>
              <a:rPr lang="en-GB" sz="2000" b="1" dirty="0">
                <a:effectLst/>
                <a:latin typeface="Calibri" panose="020F0502020204030204" pitchFamily="34" charset="0"/>
                <a:ea typeface="MyriadPro-Regular"/>
                <a:cs typeface="Arial" panose="020B0604020202020204" pitchFamily="34" charset="0"/>
              </a:rPr>
              <a:t>Read / Listen</a:t>
            </a:r>
          </a:p>
          <a:p>
            <a:pPr lvl="1"/>
            <a:r>
              <a:rPr lang="en-GB" sz="2000" dirty="0">
                <a:effectLst/>
                <a:latin typeface="Calibri" panose="020F0502020204030204" pitchFamily="34" charset="0"/>
                <a:ea typeface="MyriadPro-Regular"/>
                <a:cs typeface="Arial" panose="020B0604020202020204" pitchFamily="34" charset="0"/>
              </a:rPr>
              <a:t>and the situation carefully. </a:t>
            </a:r>
          </a:p>
          <a:p>
            <a:endParaRPr lang="en-GB" sz="2000" dirty="0">
              <a:effectLst/>
              <a:latin typeface="Calibri" panose="020F0502020204030204" pitchFamily="34" charset="0"/>
              <a:ea typeface="MyriadPro-Regular"/>
              <a:cs typeface="Arial" panose="020B0604020202020204" pitchFamily="34" charset="0"/>
            </a:endParaRPr>
          </a:p>
          <a:p>
            <a:r>
              <a:rPr lang="en-GB" sz="2000" dirty="0">
                <a:effectLst/>
                <a:latin typeface="Calibri" panose="020F0502020204030204" pitchFamily="34" charset="0"/>
                <a:ea typeface="MyriadPro-Regular"/>
                <a:cs typeface="Arial" panose="020B0604020202020204" pitchFamily="34" charset="0"/>
              </a:rPr>
              <a:t>Do not hesitate to ask your teacher if you are unsure or have further questions of understanding. You can also do further research on the internet if you are particularly interested in a topic</a:t>
            </a:r>
            <a:r>
              <a:rPr lang="en-GB" sz="1800" dirty="0">
                <a:effectLst/>
                <a:latin typeface="Calibri" panose="020F0502020204030204" pitchFamily="34" charset="0"/>
                <a:ea typeface="MyriadPro-Regular"/>
                <a:cs typeface="Arial" panose="020B0604020202020204" pitchFamily="34" charset="0"/>
              </a:rPr>
              <a:t>.</a:t>
            </a:r>
          </a:p>
          <a:p>
            <a:endParaRPr lang="en-GB" dirty="0"/>
          </a:p>
          <a:p>
            <a:endParaRPr lang="en-GB" dirty="0"/>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
        <p:nvSpPr>
          <p:cNvPr id="15" name="TextBox 14">
            <a:extLst>
              <a:ext uri="{FF2B5EF4-FFF2-40B4-BE49-F238E27FC236}">
                <a16:creationId xmlns:a16="http://schemas.microsoft.com/office/drawing/2014/main" id="{0FE609A4-E150-49EF-9911-068A9640FA71}"/>
              </a:ext>
            </a:extLst>
          </p:cNvPr>
          <p:cNvSpPr txBox="1"/>
          <p:nvPr/>
        </p:nvSpPr>
        <p:spPr>
          <a:xfrm>
            <a:off x="838200" y="3208331"/>
            <a:ext cx="10873262" cy="2554545"/>
          </a:xfrm>
          <a:custGeom>
            <a:avLst/>
            <a:gdLst>
              <a:gd name="connsiteX0" fmla="*/ 0 w 10873262"/>
              <a:gd name="connsiteY0" fmla="*/ 0 h 2554545"/>
              <a:gd name="connsiteX1" fmla="*/ 354812 w 10873262"/>
              <a:gd name="connsiteY1" fmla="*/ 0 h 2554545"/>
              <a:gd name="connsiteX2" fmla="*/ 600891 w 10873262"/>
              <a:gd name="connsiteY2" fmla="*/ 0 h 2554545"/>
              <a:gd name="connsiteX3" fmla="*/ 955703 w 10873262"/>
              <a:gd name="connsiteY3" fmla="*/ 0 h 2554545"/>
              <a:gd name="connsiteX4" fmla="*/ 1201782 w 10873262"/>
              <a:gd name="connsiteY4" fmla="*/ 0 h 2554545"/>
              <a:gd name="connsiteX5" fmla="*/ 1556593 w 10873262"/>
              <a:gd name="connsiteY5" fmla="*/ 0 h 2554545"/>
              <a:gd name="connsiteX6" fmla="*/ 2346335 w 10873262"/>
              <a:gd name="connsiteY6" fmla="*/ 0 h 2554545"/>
              <a:gd name="connsiteX7" fmla="*/ 3027345 w 10873262"/>
              <a:gd name="connsiteY7" fmla="*/ 0 h 2554545"/>
              <a:gd name="connsiteX8" fmla="*/ 3382157 w 10873262"/>
              <a:gd name="connsiteY8" fmla="*/ 0 h 2554545"/>
              <a:gd name="connsiteX9" fmla="*/ 3845701 w 10873262"/>
              <a:gd name="connsiteY9" fmla="*/ 0 h 2554545"/>
              <a:gd name="connsiteX10" fmla="*/ 4417978 w 10873262"/>
              <a:gd name="connsiteY10" fmla="*/ 0 h 2554545"/>
              <a:gd name="connsiteX11" fmla="*/ 4990255 w 10873262"/>
              <a:gd name="connsiteY11" fmla="*/ 0 h 2554545"/>
              <a:gd name="connsiteX12" fmla="*/ 5236334 w 10873262"/>
              <a:gd name="connsiteY12" fmla="*/ 0 h 2554545"/>
              <a:gd name="connsiteX13" fmla="*/ 5482413 w 10873262"/>
              <a:gd name="connsiteY13" fmla="*/ 0 h 2554545"/>
              <a:gd name="connsiteX14" fmla="*/ 6163423 w 10873262"/>
              <a:gd name="connsiteY14" fmla="*/ 0 h 2554545"/>
              <a:gd name="connsiteX15" fmla="*/ 6735700 w 10873262"/>
              <a:gd name="connsiteY15" fmla="*/ 0 h 2554545"/>
              <a:gd name="connsiteX16" fmla="*/ 6981779 w 10873262"/>
              <a:gd name="connsiteY16" fmla="*/ 0 h 2554545"/>
              <a:gd name="connsiteX17" fmla="*/ 7227858 w 10873262"/>
              <a:gd name="connsiteY17" fmla="*/ 0 h 2554545"/>
              <a:gd name="connsiteX18" fmla="*/ 7473937 w 10873262"/>
              <a:gd name="connsiteY18" fmla="*/ 0 h 2554545"/>
              <a:gd name="connsiteX19" fmla="*/ 7828749 w 10873262"/>
              <a:gd name="connsiteY19" fmla="*/ 0 h 2554545"/>
              <a:gd name="connsiteX20" fmla="*/ 8509758 w 10873262"/>
              <a:gd name="connsiteY20" fmla="*/ 0 h 2554545"/>
              <a:gd name="connsiteX21" fmla="*/ 9082035 w 10873262"/>
              <a:gd name="connsiteY21" fmla="*/ 0 h 2554545"/>
              <a:gd name="connsiteX22" fmla="*/ 9763045 w 10873262"/>
              <a:gd name="connsiteY22" fmla="*/ 0 h 2554545"/>
              <a:gd name="connsiteX23" fmla="*/ 10009124 w 10873262"/>
              <a:gd name="connsiteY23" fmla="*/ 0 h 2554545"/>
              <a:gd name="connsiteX24" fmla="*/ 10255203 w 10873262"/>
              <a:gd name="connsiteY24" fmla="*/ 0 h 2554545"/>
              <a:gd name="connsiteX25" fmla="*/ 10873262 w 10873262"/>
              <a:gd name="connsiteY25" fmla="*/ 0 h 2554545"/>
              <a:gd name="connsiteX26" fmla="*/ 10873262 w 10873262"/>
              <a:gd name="connsiteY26" fmla="*/ 510909 h 2554545"/>
              <a:gd name="connsiteX27" fmla="*/ 10873262 w 10873262"/>
              <a:gd name="connsiteY27" fmla="*/ 970727 h 2554545"/>
              <a:gd name="connsiteX28" fmla="*/ 10873262 w 10873262"/>
              <a:gd name="connsiteY28" fmla="*/ 1507182 h 2554545"/>
              <a:gd name="connsiteX29" fmla="*/ 10873262 w 10873262"/>
              <a:gd name="connsiteY29" fmla="*/ 2069181 h 2554545"/>
              <a:gd name="connsiteX30" fmla="*/ 10873262 w 10873262"/>
              <a:gd name="connsiteY30" fmla="*/ 2554545 h 2554545"/>
              <a:gd name="connsiteX31" fmla="*/ 10627183 w 10873262"/>
              <a:gd name="connsiteY31" fmla="*/ 2554545 h 2554545"/>
              <a:gd name="connsiteX32" fmla="*/ 10381104 w 10873262"/>
              <a:gd name="connsiteY32" fmla="*/ 2554545 h 2554545"/>
              <a:gd name="connsiteX33" fmla="*/ 9591362 w 10873262"/>
              <a:gd name="connsiteY33" fmla="*/ 2554545 h 2554545"/>
              <a:gd name="connsiteX34" fmla="*/ 8801619 w 10873262"/>
              <a:gd name="connsiteY34" fmla="*/ 2554545 h 2554545"/>
              <a:gd name="connsiteX35" fmla="*/ 8011877 w 10873262"/>
              <a:gd name="connsiteY35" fmla="*/ 2554545 h 2554545"/>
              <a:gd name="connsiteX36" fmla="*/ 7439600 w 10873262"/>
              <a:gd name="connsiteY36" fmla="*/ 2554545 h 2554545"/>
              <a:gd name="connsiteX37" fmla="*/ 6649858 w 10873262"/>
              <a:gd name="connsiteY37" fmla="*/ 2554545 h 2554545"/>
              <a:gd name="connsiteX38" fmla="*/ 6186314 w 10873262"/>
              <a:gd name="connsiteY38" fmla="*/ 2554545 h 2554545"/>
              <a:gd name="connsiteX39" fmla="*/ 5831502 w 10873262"/>
              <a:gd name="connsiteY39" fmla="*/ 2554545 h 2554545"/>
              <a:gd name="connsiteX40" fmla="*/ 5150493 w 10873262"/>
              <a:gd name="connsiteY40" fmla="*/ 2554545 h 2554545"/>
              <a:gd name="connsiteX41" fmla="*/ 4795681 w 10873262"/>
              <a:gd name="connsiteY41" fmla="*/ 2554545 h 2554545"/>
              <a:gd name="connsiteX42" fmla="*/ 4223404 w 10873262"/>
              <a:gd name="connsiteY42" fmla="*/ 2554545 h 2554545"/>
              <a:gd name="connsiteX43" fmla="*/ 3651127 w 10873262"/>
              <a:gd name="connsiteY43" fmla="*/ 2554545 h 2554545"/>
              <a:gd name="connsiteX44" fmla="*/ 3405048 w 10873262"/>
              <a:gd name="connsiteY44" fmla="*/ 2554545 h 2554545"/>
              <a:gd name="connsiteX45" fmla="*/ 2941504 w 10873262"/>
              <a:gd name="connsiteY45" fmla="*/ 2554545 h 2554545"/>
              <a:gd name="connsiteX46" fmla="*/ 2260494 w 10873262"/>
              <a:gd name="connsiteY46" fmla="*/ 2554545 h 2554545"/>
              <a:gd name="connsiteX47" fmla="*/ 1579484 w 10873262"/>
              <a:gd name="connsiteY47" fmla="*/ 2554545 h 2554545"/>
              <a:gd name="connsiteX48" fmla="*/ 1333405 w 10873262"/>
              <a:gd name="connsiteY48" fmla="*/ 2554545 h 2554545"/>
              <a:gd name="connsiteX49" fmla="*/ 978594 w 10873262"/>
              <a:gd name="connsiteY49" fmla="*/ 2554545 h 2554545"/>
              <a:gd name="connsiteX50" fmla="*/ 0 w 10873262"/>
              <a:gd name="connsiteY50" fmla="*/ 2554545 h 2554545"/>
              <a:gd name="connsiteX51" fmla="*/ 0 w 10873262"/>
              <a:gd name="connsiteY51" fmla="*/ 2120272 h 2554545"/>
              <a:gd name="connsiteX52" fmla="*/ 0 w 10873262"/>
              <a:gd name="connsiteY52" fmla="*/ 1558272 h 2554545"/>
              <a:gd name="connsiteX53" fmla="*/ 0 w 10873262"/>
              <a:gd name="connsiteY53" fmla="*/ 1047363 h 2554545"/>
              <a:gd name="connsiteX54" fmla="*/ 0 w 10873262"/>
              <a:gd name="connsiteY54" fmla="*/ 613091 h 2554545"/>
              <a:gd name="connsiteX55" fmla="*/ 0 w 10873262"/>
              <a:gd name="connsiteY55"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873262" h="2554545" fill="none" extrusionOk="0">
                <a:moveTo>
                  <a:pt x="0" y="0"/>
                </a:moveTo>
                <a:cubicBezTo>
                  <a:pt x="71153" y="-6589"/>
                  <a:pt x="216952" y="24278"/>
                  <a:pt x="354812" y="0"/>
                </a:cubicBezTo>
                <a:cubicBezTo>
                  <a:pt x="492672" y="-24278"/>
                  <a:pt x="484641" y="8535"/>
                  <a:pt x="600891" y="0"/>
                </a:cubicBezTo>
                <a:cubicBezTo>
                  <a:pt x="717141" y="-8535"/>
                  <a:pt x="803151" y="9266"/>
                  <a:pt x="955703" y="0"/>
                </a:cubicBezTo>
                <a:cubicBezTo>
                  <a:pt x="1108255" y="-9266"/>
                  <a:pt x="1097479" y="19125"/>
                  <a:pt x="1201782" y="0"/>
                </a:cubicBezTo>
                <a:cubicBezTo>
                  <a:pt x="1306085" y="-19125"/>
                  <a:pt x="1461112" y="38124"/>
                  <a:pt x="1556593" y="0"/>
                </a:cubicBezTo>
                <a:cubicBezTo>
                  <a:pt x="1652074" y="-38124"/>
                  <a:pt x="1973395" y="93204"/>
                  <a:pt x="2346335" y="0"/>
                </a:cubicBezTo>
                <a:cubicBezTo>
                  <a:pt x="2719275" y="-93204"/>
                  <a:pt x="2863337" y="68927"/>
                  <a:pt x="3027345" y="0"/>
                </a:cubicBezTo>
                <a:cubicBezTo>
                  <a:pt x="3191353" y="-68927"/>
                  <a:pt x="3310119" y="33268"/>
                  <a:pt x="3382157" y="0"/>
                </a:cubicBezTo>
                <a:cubicBezTo>
                  <a:pt x="3454195" y="-33268"/>
                  <a:pt x="3682869" y="10362"/>
                  <a:pt x="3845701" y="0"/>
                </a:cubicBezTo>
                <a:cubicBezTo>
                  <a:pt x="4008533" y="-10362"/>
                  <a:pt x="4275755" y="18889"/>
                  <a:pt x="4417978" y="0"/>
                </a:cubicBezTo>
                <a:cubicBezTo>
                  <a:pt x="4560201" y="-18889"/>
                  <a:pt x="4718611" y="56475"/>
                  <a:pt x="4990255" y="0"/>
                </a:cubicBezTo>
                <a:cubicBezTo>
                  <a:pt x="5261899" y="-56475"/>
                  <a:pt x="5164901" y="20000"/>
                  <a:pt x="5236334" y="0"/>
                </a:cubicBezTo>
                <a:cubicBezTo>
                  <a:pt x="5307767" y="-20000"/>
                  <a:pt x="5395839" y="2304"/>
                  <a:pt x="5482413" y="0"/>
                </a:cubicBezTo>
                <a:cubicBezTo>
                  <a:pt x="5568987" y="-2304"/>
                  <a:pt x="5901058" y="9919"/>
                  <a:pt x="6163423" y="0"/>
                </a:cubicBezTo>
                <a:cubicBezTo>
                  <a:pt x="6425788" y="-9919"/>
                  <a:pt x="6574875" y="32597"/>
                  <a:pt x="6735700" y="0"/>
                </a:cubicBezTo>
                <a:cubicBezTo>
                  <a:pt x="6896525" y="-32597"/>
                  <a:pt x="6909699" y="22507"/>
                  <a:pt x="6981779" y="0"/>
                </a:cubicBezTo>
                <a:cubicBezTo>
                  <a:pt x="7053859" y="-22507"/>
                  <a:pt x="7104911" y="28411"/>
                  <a:pt x="7227858" y="0"/>
                </a:cubicBezTo>
                <a:cubicBezTo>
                  <a:pt x="7350805" y="-28411"/>
                  <a:pt x="7370552" y="26570"/>
                  <a:pt x="7473937" y="0"/>
                </a:cubicBezTo>
                <a:cubicBezTo>
                  <a:pt x="7577322" y="-26570"/>
                  <a:pt x="7706463" y="6892"/>
                  <a:pt x="7828749" y="0"/>
                </a:cubicBezTo>
                <a:cubicBezTo>
                  <a:pt x="7951035" y="-6892"/>
                  <a:pt x="8346782" y="39730"/>
                  <a:pt x="8509758" y="0"/>
                </a:cubicBezTo>
                <a:cubicBezTo>
                  <a:pt x="8672734" y="-39730"/>
                  <a:pt x="8838687" y="52878"/>
                  <a:pt x="9082035" y="0"/>
                </a:cubicBezTo>
                <a:cubicBezTo>
                  <a:pt x="9325383" y="-52878"/>
                  <a:pt x="9598857" y="31221"/>
                  <a:pt x="9763045" y="0"/>
                </a:cubicBezTo>
                <a:cubicBezTo>
                  <a:pt x="9927233" y="-31221"/>
                  <a:pt x="9921854" y="23189"/>
                  <a:pt x="10009124" y="0"/>
                </a:cubicBezTo>
                <a:cubicBezTo>
                  <a:pt x="10096394" y="-23189"/>
                  <a:pt x="10143279" y="24288"/>
                  <a:pt x="10255203" y="0"/>
                </a:cubicBezTo>
                <a:cubicBezTo>
                  <a:pt x="10367127" y="-24288"/>
                  <a:pt x="10745428" y="4337"/>
                  <a:pt x="10873262" y="0"/>
                </a:cubicBezTo>
                <a:cubicBezTo>
                  <a:pt x="10911274" y="194667"/>
                  <a:pt x="10871693" y="388843"/>
                  <a:pt x="10873262" y="510909"/>
                </a:cubicBezTo>
                <a:cubicBezTo>
                  <a:pt x="10874831" y="632975"/>
                  <a:pt x="10847143" y="795190"/>
                  <a:pt x="10873262" y="970727"/>
                </a:cubicBezTo>
                <a:cubicBezTo>
                  <a:pt x="10899381" y="1146264"/>
                  <a:pt x="10853811" y="1266132"/>
                  <a:pt x="10873262" y="1507182"/>
                </a:cubicBezTo>
                <a:cubicBezTo>
                  <a:pt x="10892713" y="1748233"/>
                  <a:pt x="10832274" y="1921449"/>
                  <a:pt x="10873262" y="2069181"/>
                </a:cubicBezTo>
                <a:cubicBezTo>
                  <a:pt x="10914250" y="2216913"/>
                  <a:pt x="10846330" y="2452308"/>
                  <a:pt x="10873262" y="2554545"/>
                </a:cubicBezTo>
                <a:cubicBezTo>
                  <a:pt x="10751978" y="2558678"/>
                  <a:pt x="10741102" y="2551380"/>
                  <a:pt x="10627183" y="2554545"/>
                </a:cubicBezTo>
                <a:cubicBezTo>
                  <a:pt x="10513264" y="2557710"/>
                  <a:pt x="10454759" y="2535433"/>
                  <a:pt x="10381104" y="2554545"/>
                </a:cubicBezTo>
                <a:cubicBezTo>
                  <a:pt x="10307449" y="2573657"/>
                  <a:pt x="9786121" y="2469923"/>
                  <a:pt x="9591362" y="2554545"/>
                </a:cubicBezTo>
                <a:cubicBezTo>
                  <a:pt x="9396603" y="2639167"/>
                  <a:pt x="8962521" y="2501139"/>
                  <a:pt x="8801619" y="2554545"/>
                </a:cubicBezTo>
                <a:cubicBezTo>
                  <a:pt x="8640717" y="2607951"/>
                  <a:pt x="8212792" y="2536260"/>
                  <a:pt x="8011877" y="2554545"/>
                </a:cubicBezTo>
                <a:cubicBezTo>
                  <a:pt x="7810962" y="2572830"/>
                  <a:pt x="7573731" y="2538023"/>
                  <a:pt x="7439600" y="2554545"/>
                </a:cubicBezTo>
                <a:cubicBezTo>
                  <a:pt x="7305469" y="2571067"/>
                  <a:pt x="7015133" y="2512078"/>
                  <a:pt x="6649858" y="2554545"/>
                </a:cubicBezTo>
                <a:cubicBezTo>
                  <a:pt x="6284583" y="2597012"/>
                  <a:pt x="6403523" y="2531388"/>
                  <a:pt x="6186314" y="2554545"/>
                </a:cubicBezTo>
                <a:cubicBezTo>
                  <a:pt x="5969105" y="2577702"/>
                  <a:pt x="5909837" y="2515871"/>
                  <a:pt x="5831502" y="2554545"/>
                </a:cubicBezTo>
                <a:cubicBezTo>
                  <a:pt x="5753167" y="2593219"/>
                  <a:pt x="5291222" y="2495036"/>
                  <a:pt x="5150493" y="2554545"/>
                </a:cubicBezTo>
                <a:cubicBezTo>
                  <a:pt x="5009764" y="2614054"/>
                  <a:pt x="4922231" y="2532915"/>
                  <a:pt x="4795681" y="2554545"/>
                </a:cubicBezTo>
                <a:cubicBezTo>
                  <a:pt x="4669131" y="2576175"/>
                  <a:pt x="4369068" y="2539419"/>
                  <a:pt x="4223404" y="2554545"/>
                </a:cubicBezTo>
                <a:cubicBezTo>
                  <a:pt x="4077740" y="2569671"/>
                  <a:pt x="3784714" y="2552390"/>
                  <a:pt x="3651127" y="2554545"/>
                </a:cubicBezTo>
                <a:cubicBezTo>
                  <a:pt x="3517540" y="2556700"/>
                  <a:pt x="3519662" y="2529093"/>
                  <a:pt x="3405048" y="2554545"/>
                </a:cubicBezTo>
                <a:cubicBezTo>
                  <a:pt x="3290434" y="2579997"/>
                  <a:pt x="3107354" y="2520063"/>
                  <a:pt x="2941504" y="2554545"/>
                </a:cubicBezTo>
                <a:cubicBezTo>
                  <a:pt x="2775654" y="2589027"/>
                  <a:pt x="2418404" y="2502917"/>
                  <a:pt x="2260494" y="2554545"/>
                </a:cubicBezTo>
                <a:cubicBezTo>
                  <a:pt x="2102584" y="2606173"/>
                  <a:pt x="1855231" y="2531362"/>
                  <a:pt x="1579484" y="2554545"/>
                </a:cubicBezTo>
                <a:cubicBezTo>
                  <a:pt x="1303737" y="2577728"/>
                  <a:pt x="1441578" y="2527336"/>
                  <a:pt x="1333405" y="2554545"/>
                </a:cubicBezTo>
                <a:cubicBezTo>
                  <a:pt x="1225232" y="2581754"/>
                  <a:pt x="1114268" y="2524490"/>
                  <a:pt x="978594" y="2554545"/>
                </a:cubicBezTo>
                <a:cubicBezTo>
                  <a:pt x="842920" y="2584600"/>
                  <a:pt x="284236" y="2548791"/>
                  <a:pt x="0" y="2554545"/>
                </a:cubicBezTo>
                <a:cubicBezTo>
                  <a:pt x="-36007" y="2466070"/>
                  <a:pt x="50782" y="2220073"/>
                  <a:pt x="0" y="2120272"/>
                </a:cubicBezTo>
                <a:cubicBezTo>
                  <a:pt x="-50782" y="2020471"/>
                  <a:pt x="57435" y="1783487"/>
                  <a:pt x="0" y="1558272"/>
                </a:cubicBezTo>
                <a:cubicBezTo>
                  <a:pt x="-57435" y="1333057"/>
                  <a:pt x="32054" y="1191567"/>
                  <a:pt x="0" y="1047363"/>
                </a:cubicBezTo>
                <a:cubicBezTo>
                  <a:pt x="-32054" y="903159"/>
                  <a:pt x="29358" y="748003"/>
                  <a:pt x="0" y="613091"/>
                </a:cubicBezTo>
                <a:cubicBezTo>
                  <a:pt x="-29358" y="478179"/>
                  <a:pt x="3801" y="295631"/>
                  <a:pt x="0" y="0"/>
                </a:cubicBezTo>
                <a:close/>
              </a:path>
              <a:path w="10873262" h="2554545" stroke="0" extrusionOk="0">
                <a:moveTo>
                  <a:pt x="0" y="0"/>
                </a:moveTo>
                <a:cubicBezTo>
                  <a:pt x="211373" y="-64641"/>
                  <a:pt x="390664" y="20169"/>
                  <a:pt x="572277" y="0"/>
                </a:cubicBezTo>
                <a:cubicBezTo>
                  <a:pt x="753890" y="-20169"/>
                  <a:pt x="858070" y="50190"/>
                  <a:pt x="1035821" y="0"/>
                </a:cubicBezTo>
                <a:cubicBezTo>
                  <a:pt x="1213572" y="-50190"/>
                  <a:pt x="1184389" y="18261"/>
                  <a:pt x="1281900" y="0"/>
                </a:cubicBezTo>
                <a:cubicBezTo>
                  <a:pt x="1379411" y="-18261"/>
                  <a:pt x="1462846" y="3454"/>
                  <a:pt x="1527979" y="0"/>
                </a:cubicBezTo>
                <a:cubicBezTo>
                  <a:pt x="1593112" y="-3454"/>
                  <a:pt x="1791019" y="709"/>
                  <a:pt x="1991524" y="0"/>
                </a:cubicBezTo>
                <a:cubicBezTo>
                  <a:pt x="2192029" y="-709"/>
                  <a:pt x="2149950" y="9055"/>
                  <a:pt x="2237603" y="0"/>
                </a:cubicBezTo>
                <a:cubicBezTo>
                  <a:pt x="2325256" y="-9055"/>
                  <a:pt x="2633671" y="59758"/>
                  <a:pt x="2809880" y="0"/>
                </a:cubicBezTo>
                <a:cubicBezTo>
                  <a:pt x="2986089" y="-59758"/>
                  <a:pt x="3336513" y="60528"/>
                  <a:pt x="3599622" y="0"/>
                </a:cubicBezTo>
                <a:cubicBezTo>
                  <a:pt x="3862731" y="-60528"/>
                  <a:pt x="3812873" y="528"/>
                  <a:pt x="3954434" y="0"/>
                </a:cubicBezTo>
                <a:cubicBezTo>
                  <a:pt x="4095995" y="-528"/>
                  <a:pt x="4226903" y="23297"/>
                  <a:pt x="4417978" y="0"/>
                </a:cubicBezTo>
                <a:cubicBezTo>
                  <a:pt x="4609053" y="-23297"/>
                  <a:pt x="4899175" y="84654"/>
                  <a:pt x="5207720" y="0"/>
                </a:cubicBezTo>
                <a:cubicBezTo>
                  <a:pt x="5516265" y="-84654"/>
                  <a:pt x="5402849" y="14878"/>
                  <a:pt x="5453799" y="0"/>
                </a:cubicBezTo>
                <a:cubicBezTo>
                  <a:pt x="5504749" y="-14878"/>
                  <a:pt x="5910769" y="83219"/>
                  <a:pt x="6243541" y="0"/>
                </a:cubicBezTo>
                <a:cubicBezTo>
                  <a:pt x="6576313" y="-83219"/>
                  <a:pt x="6544071" y="18656"/>
                  <a:pt x="6815818" y="0"/>
                </a:cubicBezTo>
                <a:cubicBezTo>
                  <a:pt x="7087565" y="-18656"/>
                  <a:pt x="7070262" y="37927"/>
                  <a:pt x="7170630" y="0"/>
                </a:cubicBezTo>
                <a:cubicBezTo>
                  <a:pt x="7270998" y="-37927"/>
                  <a:pt x="7647018" y="70644"/>
                  <a:pt x="7851640" y="0"/>
                </a:cubicBezTo>
                <a:cubicBezTo>
                  <a:pt x="8056262" y="-70644"/>
                  <a:pt x="8259806" y="57263"/>
                  <a:pt x="8532649" y="0"/>
                </a:cubicBezTo>
                <a:cubicBezTo>
                  <a:pt x="8805492" y="-57263"/>
                  <a:pt x="8914346" y="38864"/>
                  <a:pt x="9213659" y="0"/>
                </a:cubicBezTo>
                <a:cubicBezTo>
                  <a:pt x="9512972" y="-38864"/>
                  <a:pt x="9628988" y="54999"/>
                  <a:pt x="9894668" y="0"/>
                </a:cubicBezTo>
                <a:cubicBezTo>
                  <a:pt x="10160348" y="-54999"/>
                  <a:pt x="10170227" y="14488"/>
                  <a:pt x="10358213" y="0"/>
                </a:cubicBezTo>
                <a:cubicBezTo>
                  <a:pt x="10546199" y="-14488"/>
                  <a:pt x="10630087" y="5780"/>
                  <a:pt x="10873262" y="0"/>
                </a:cubicBezTo>
                <a:cubicBezTo>
                  <a:pt x="10905984" y="120854"/>
                  <a:pt x="10871965" y="246323"/>
                  <a:pt x="10873262" y="434273"/>
                </a:cubicBezTo>
                <a:cubicBezTo>
                  <a:pt x="10874559" y="622223"/>
                  <a:pt x="10815632" y="721132"/>
                  <a:pt x="10873262" y="996273"/>
                </a:cubicBezTo>
                <a:cubicBezTo>
                  <a:pt x="10930892" y="1271414"/>
                  <a:pt x="10855331" y="1284203"/>
                  <a:pt x="10873262" y="1558272"/>
                </a:cubicBezTo>
                <a:cubicBezTo>
                  <a:pt x="10891193" y="1832341"/>
                  <a:pt x="10852766" y="1947071"/>
                  <a:pt x="10873262" y="2120272"/>
                </a:cubicBezTo>
                <a:cubicBezTo>
                  <a:pt x="10893758" y="2293473"/>
                  <a:pt x="10822282" y="2402691"/>
                  <a:pt x="10873262" y="2554545"/>
                </a:cubicBezTo>
                <a:cubicBezTo>
                  <a:pt x="10772595" y="2573615"/>
                  <a:pt x="10629839" y="2510423"/>
                  <a:pt x="10409718" y="2554545"/>
                </a:cubicBezTo>
                <a:cubicBezTo>
                  <a:pt x="10189597" y="2598667"/>
                  <a:pt x="10135955" y="2513071"/>
                  <a:pt x="10054906" y="2554545"/>
                </a:cubicBezTo>
                <a:cubicBezTo>
                  <a:pt x="9973857" y="2596019"/>
                  <a:pt x="9569797" y="2503606"/>
                  <a:pt x="9373896" y="2554545"/>
                </a:cubicBezTo>
                <a:cubicBezTo>
                  <a:pt x="9177995" y="2605484"/>
                  <a:pt x="9107964" y="2552061"/>
                  <a:pt x="9019085" y="2554545"/>
                </a:cubicBezTo>
                <a:cubicBezTo>
                  <a:pt x="8930206" y="2557029"/>
                  <a:pt x="8593346" y="2536282"/>
                  <a:pt x="8338075" y="2554545"/>
                </a:cubicBezTo>
                <a:cubicBezTo>
                  <a:pt x="8082804" y="2572808"/>
                  <a:pt x="8203956" y="2539998"/>
                  <a:pt x="8091996" y="2554545"/>
                </a:cubicBezTo>
                <a:cubicBezTo>
                  <a:pt x="7980036" y="2569092"/>
                  <a:pt x="7902457" y="2518645"/>
                  <a:pt x="7737184" y="2554545"/>
                </a:cubicBezTo>
                <a:cubicBezTo>
                  <a:pt x="7571911" y="2590445"/>
                  <a:pt x="7446597" y="2510303"/>
                  <a:pt x="7273640" y="2554545"/>
                </a:cubicBezTo>
                <a:cubicBezTo>
                  <a:pt x="7100683" y="2598787"/>
                  <a:pt x="6797288" y="2518927"/>
                  <a:pt x="6592630" y="2554545"/>
                </a:cubicBezTo>
                <a:cubicBezTo>
                  <a:pt x="6387972" y="2590163"/>
                  <a:pt x="6389475" y="2535098"/>
                  <a:pt x="6237819" y="2554545"/>
                </a:cubicBezTo>
                <a:cubicBezTo>
                  <a:pt x="6086163" y="2573992"/>
                  <a:pt x="5910150" y="2510834"/>
                  <a:pt x="5665542" y="2554545"/>
                </a:cubicBezTo>
                <a:cubicBezTo>
                  <a:pt x="5420934" y="2598256"/>
                  <a:pt x="5339163" y="2525058"/>
                  <a:pt x="5093265" y="2554545"/>
                </a:cubicBezTo>
                <a:cubicBezTo>
                  <a:pt x="4847367" y="2584032"/>
                  <a:pt x="4706187" y="2543744"/>
                  <a:pt x="4520988" y="2554545"/>
                </a:cubicBezTo>
                <a:cubicBezTo>
                  <a:pt x="4335789" y="2565346"/>
                  <a:pt x="4358609" y="2536854"/>
                  <a:pt x="4274909" y="2554545"/>
                </a:cubicBezTo>
                <a:cubicBezTo>
                  <a:pt x="4191209" y="2572236"/>
                  <a:pt x="3902268" y="2547060"/>
                  <a:pt x="3702632" y="2554545"/>
                </a:cubicBezTo>
                <a:cubicBezTo>
                  <a:pt x="3502996" y="2562030"/>
                  <a:pt x="3540625" y="2553758"/>
                  <a:pt x="3456553" y="2554545"/>
                </a:cubicBezTo>
                <a:cubicBezTo>
                  <a:pt x="3372481" y="2555332"/>
                  <a:pt x="2893314" y="2461307"/>
                  <a:pt x="2666811" y="2554545"/>
                </a:cubicBezTo>
                <a:cubicBezTo>
                  <a:pt x="2440308" y="2647783"/>
                  <a:pt x="2421796" y="2521674"/>
                  <a:pt x="2311999" y="2554545"/>
                </a:cubicBezTo>
                <a:cubicBezTo>
                  <a:pt x="2202202" y="2587416"/>
                  <a:pt x="2175439" y="2548567"/>
                  <a:pt x="2065920" y="2554545"/>
                </a:cubicBezTo>
                <a:cubicBezTo>
                  <a:pt x="1956401" y="2560523"/>
                  <a:pt x="1692055" y="2523703"/>
                  <a:pt x="1384910" y="2554545"/>
                </a:cubicBezTo>
                <a:cubicBezTo>
                  <a:pt x="1077765" y="2585387"/>
                  <a:pt x="864890" y="2486492"/>
                  <a:pt x="595168" y="2554545"/>
                </a:cubicBezTo>
                <a:cubicBezTo>
                  <a:pt x="325446" y="2622598"/>
                  <a:pt x="214377" y="2488464"/>
                  <a:pt x="0" y="2554545"/>
                </a:cubicBezTo>
                <a:cubicBezTo>
                  <a:pt x="-15480" y="2298096"/>
                  <a:pt x="222" y="2183432"/>
                  <a:pt x="0" y="1992545"/>
                </a:cubicBezTo>
                <a:cubicBezTo>
                  <a:pt x="-222" y="1801658"/>
                  <a:pt x="4493" y="1742651"/>
                  <a:pt x="0" y="1507182"/>
                </a:cubicBezTo>
                <a:cubicBezTo>
                  <a:pt x="-4493" y="1271713"/>
                  <a:pt x="56535" y="1187561"/>
                  <a:pt x="0" y="970727"/>
                </a:cubicBezTo>
                <a:cubicBezTo>
                  <a:pt x="-56535" y="753894"/>
                  <a:pt x="48793" y="305123"/>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en-GB" sz="1600" b="1" dirty="0"/>
              <a:t>The Situation</a:t>
            </a:r>
          </a:p>
          <a:p>
            <a:r>
              <a:rPr lang="en-GB" sz="1600" dirty="0"/>
              <a:t>Economic misery has brought the masses to the political arena. The prices of bread are still rising unstoppably, moreover, food is still short in the country. The millers and bakers stretched the flour with plaster, which repeatedly leads to riots against them.</a:t>
            </a:r>
          </a:p>
          <a:p>
            <a:r>
              <a:rPr lang="en-GB" sz="1600" dirty="0"/>
              <a:t>In the capital, Paris, riots break out again and again. These tumults serve as an occasion for the king to order the Flanders Regiment with one thousand soldiers from northern France to Versailles. In this way he hoped to gain more support from the National Assembly.</a:t>
            </a:r>
          </a:p>
          <a:p>
            <a:r>
              <a:rPr lang="en-GB" sz="1600" dirty="0"/>
              <a:t>On 4 October 1789, despite all the poverty in the country, a splendid celebration was once again held at Versailles Palace, the traditional seat of the royal family. Together with several noble families and over 5,000 servants, the royal family lives there on 51,000 square metres, about 20 kilometres outside Paris. The people are outraged when the rumour spreads that the flag of the National Assembly, which stands for the values of freedom and democracy, has been ridiculed on this occasion.</a:t>
            </a:r>
          </a:p>
        </p:txBody>
      </p:sp>
      <p:sp>
        <p:nvSpPr>
          <p:cNvPr id="16" name="pop-up" descr="Click here for pop up information.">
            <a:extLst>
              <a:ext uri="{FF2B5EF4-FFF2-40B4-BE49-F238E27FC236}">
                <a16:creationId xmlns:a16="http://schemas.microsoft.com/office/drawing/2014/main" id="{DB937E82-DFD8-4F56-ABB9-04B53CD4BF42}"/>
              </a:ext>
            </a:extLst>
          </p:cNvPr>
          <p:cNvSpPr/>
          <p:nvPr/>
        </p:nvSpPr>
        <p:spPr>
          <a:xfrm>
            <a:off x="3423593" y="1917256"/>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C </a:t>
            </a:r>
            <a:endParaRPr lang="el-GR" b="1" dirty="0">
              <a:solidFill>
                <a:srgbClr val="E12A3C"/>
              </a:solidFill>
            </a:endParaRPr>
          </a:p>
        </p:txBody>
      </p:sp>
      <p:pic>
        <p:nvPicPr>
          <p:cNvPr id="4" name="Episode-1-Situation-EN">
            <a:hlinkClick r:id="" action="ppaction://media"/>
            <a:extLst>
              <a:ext uri="{FF2B5EF4-FFF2-40B4-BE49-F238E27FC236}">
                <a16:creationId xmlns:a16="http://schemas.microsoft.com/office/drawing/2014/main" id="{286582BB-99DE-1287-ACF8-506B0D673B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16983" y="1592981"/>
            <a:ext cx="1316767" cy="1316767"/>
          </a:xfrm>
          <a:prstGeom prst="rect">
            <a:avLst/>
          </a:prstGeom>
        </p:spPr>
      </p:pic>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D60B03CF-0F61-4103-B54B-64F448DB68F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580103" y="722145"/>
            <a:ext cx="163215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2: </a:t>
            </a:r>
            <a:r>
              <a:rPr lang="en-US" sz="3200" b="0" dirty="0"/>
              <a:t>Choose a person in whose footsteps you want to step</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lstStyle/>
          <a:p>
            <a:pPr algn="just">
              <a:lnSpc>
                <a:spcPct val="130000"/>
              </a:lnSpc>
            </a:pPr>
            <a:r>
              <a:rPr lang="en-GB" sz="2000" b="1" dirty="0">
                <a:effectLst/>
                <a:latin typeface="Calibri" panose="020F0502020204030204" pitchFamily="34" charset="0"/>
                <a:ea typeface="MyriadPro-Regular"/>
                <a:cs typeface="Arial" panose="020B0604020202020204" pitchFamily="34" charset="0"/>
              </a:rPr>
              <a:t>Each of the persons </a:t>
            </a:r>
            <a:r>
              <a:rPr lang="en-GB" sz="2000" dirty="0">
                <a:effectLst/>
                <a:latin typeface="Calibri" panose="020F0502020204030204" pitchFamily="34" charset="0"/>
                <a:ea typeface="MyriadPro-Regular"/>
                <a:cs typeface="Arial" panose="020B0604020202020204" pitchFamily="34" charset="0"/>
              </a:rPr>
              <a:t>described has written history in his or her own personal way. With their decisions and strategies, all the people involved have had an influence on future events. Of course, many, many more people were involved. </a:t>
            </a:r>
          </a:p>
          <a:p>
            <a:pPr algn="just">
              <a:lnSpc>
                <a:spcPct val="130000"/>
              </a:lnSpc>
            </a:pPr>
            <a:r>
              <a:rPr lang="en-GB" sz="2000" dirty="0">
                <a:effectLst/>
                <a:latin typeface="Calibri" panose="020F0502020204030204" pitchFamily="34" charset="0"/>
                <a:ea typeface="MyriadPro-Regular"/>
                <a:cs typeface="Arial" panose="020B0604020202020204" pitchFamily="34" charset="0"/>
              </a:rPr>
              <a:t>We have </a:t>
            </a:r>
            <a:r>
              <a:rPr lang="en-GB" sz="2000" b="1" dirty="0">
                <a:effectLst/>
                <a:latin typeface="Calibri" panose="020F0502020204030204" pitchFamily="34" charset="0"/>
                <a:ea typeface="MyriadPro-Regular"/>
                <a:cs typeface="Arial" panose="020B0604020202020204" pitchFamily="34" charset="0"/>
              </a:rPr>
              <a:t>chosen these four </a:t>
            </a:r>
            <a:r>
              <a:rPr lang="en-GB" sz="2000" dirty="0">
                <a:effectLst/>
                <a:latin typeface="Calibri" panose="020F0502020204030204" pitchFamily="34" charset="0"/>
                <a:ea typeface="MyriadPro-Regular"/>
                <a:cs typeface="Arial" panose="020B0604020202020204" pitchFamily="34" charset="0"/>
              </a:rPr>
              <a:t>for you because it is important to us to give a voice not only to the rich and powerful, but also to those who have had less of a voice in the historiography up to now. After all, everyone bears the consequences of the decisions made at this time.</a:t>
            </a:r>
          </a:p>
          <a:p>
            <a:endParaRPr lang="en-GB" dirty="0"/>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731873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en-GB" dirty="0"/>
              <a:t>The involved Persons</a:t>
            </a:r>
          </a:p>
        </p:txBody>
      </p:sp>
      <p:graphicFrame>
        <p:nvGraphicFramePr>
          <p:cNvPr id="4" name="Diagramm 3">
            <a:extLst>
              <a:ext uri="{FF2B5EF4-FFF2-40B4-BE49-F238E27FC236}">
                <a16:creationId xmlns:a16="http://schemas.microsoft.com/office/drawing/2014/main" id="{A06CE630-4E48-4B17-A760-2DB7F413A54D}"/>
              </a:ext>
            </a:extLst>
          </p:cNvPr>
          <p:cNvGraphicFramePr/>
          <p:nvPr>
            <p:extLst>
              <p:ext uri="{D42A27DB-BD31-4B8C-83A1-F6EECF244321}">
                <p14:modId xmlns:p14="http://schemas.microsoft.com/office/powerpoint/2010/main" val="1549340601"/>
              </p:ext>
            </p:extLst>
          </p:nvPr>
        </p:nvGraphicFramePr>
        <p:xfrm>
          <a:off x="1376516" y="1690688"/>
          <a:ext cx="8976851" cy="4111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05948" y="70157"/>
            <a:ext cx="1725562" cy="1725562"/>
          </a:xfrm>
          <a:prstGeom prst="rect">
            <a:avLst/>
          </a:prstGeom>
        </p:spPr>
      </p:pic>
    </p:spTree>
    <p:extLst>
      <p:ext uri="{BB962C8B-B14F-4D97-AF65-F5344CB8AC3E}">
        <p14:creationId xmlns:p14="http://schemas.microsoft.com/office/powerpoint/2010/main" val="3922173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4137">
            <a:extLst>
              <a:ext uri="{FF2B5EF4-FFF2-40B4-BE49-F238E27FC236}">
                <a16:creationId xmlns:a16="http://schemas.microsoft.com/office/drawing/2014/main" id="{44ECD919-81F4-4A6F-B59B-3DE8F7910206}"/>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540042" y="2307445"/>
            <a:ext cx="8115235" cy="1851599"/>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p:txBody>
          <a:bodyPr/>
          <a:lstStyle/>
          <a:p>
            <a:r>
              <a:rPr lang="en-US" dirty="0"/>
              <a:t>Choose one of these four persons </a:t>
            </a:r>
            <a:endParaRPr lang="en-GB" dirty="0"/>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a:xfrm>
            <a:off x="671052" y="1883607"/>
            <a:ext cx="10515600" cy="4351338"/>
          </a:xfrm>
        </p:spPr>
        <p:txBody>
          <a:bodyPr/>
          <a:lstStyle/>
          <a:p>
            <a:pPr marL="0" indent="0" algn="just">
              <a:lnSpc>
                <a:spcPct val="106000"/>
              </a:lnSpc>
              <a:buNone/>
            </a:pPr>
            <a:r>
              <a:rPr lang="en-GB" sz="2000" i="1" dirty="0">
                <a:effectLst/>
                <a:latin typeface="Calibri" panose="020F0502020204030204" pitchFamily="34" charset="0"/>
                <a:ea typeface="Calibri" panose="020F0502020204030204" pitchFamily="34" charset="0"/>
                <a:cs typeface="Times New Roman" panose="02020603050405020304" pitchFamily="18" charset="0"/>
              </a:rPr>
              <a:t>Whose footsteps you would like to step into?</a:t>
            </a:r>
            <a:endParaRPr lang="en-GB" sz="2000" dirty="0">
              <a:effectLst/>
              <a:latin typeface="Calibri" panose="020F0502020204030204" pitchFamily="34" charset="0"/>
              <a:ea typeface="MyriadPro-Regular"/>
              <a:cs typeface="Arial" panose="020B0604020202020204" pitchFamily="34" charset="0"/>
            </a:endParaRPr>
          </a:p>
          <a:p>
            <a:pPr marL="0" inden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Attention! Please read only the text that belongs to the person you have chosen and then go on to step 3</a:t>
            </a:r>
            <a:endParaRPr lang="en-GB" dirty="0"/>
          </a:p>
        </p:txBody>
      </p:sp>
      <p:sp>
        <p:nvSpPr>
          <p:cNvPr id="6" name="TextBox 5">
            <a:extLst>
              <a:ext uri="{FF2B5EF4-FFF2-40B4-BE49-F238E27FC236}">
                <a16:creationId xmlns:a16="http://schemas.microsoft.com/office/drawing/2014/main" id="{443D1A03-6201-4176-856B-F9BC51048E3F}"/>
              </a:ext>
            </a:extLst>
          </p:cNvPr>
          <p:cNvSpPr txBox="1"/>
          <p:nvPr/>
        </p:nvSpPr>
        <p:spPr>
          <a:xfrm>
            <a:off x="2871020" y="2565341"/>
            <a:ext cx="6115664" cy="1493935"/>
          </a:xfrm>
          <a:prstGeom prst="rect">
            <a:avLst/>
          </a:prstGeom>
          <a:noFill/>
        </p:spPr>
        <p:txBody>
          <a:bodyPr wrap="square">
            <a:spAutoFit/>
          </a:bodyPr>
          <a:lstStyle/>
          <a:p>
            <a:pPr marL="342900" lvl="0" indent="-342900" algn="ctr">
              <a:lnSpc>
                <a:spcPct val="130000"/>
              </a:lnSpc>
              <a:buClr>
                <a:srgbClr val="ED7D31"/>
              </a:buClr>
              <a:buSzPts val="1600"/>
              <a:buFont typeface="Wingdings" panose="05000000000000000000" pitchFamily="2" charset="2"/>
              <a:buChar char=""/>
            </a:pPr>
            <a:r>
              <a:rPr lang="en-GB" sz="2400" b="1" dirty="0">
                <a:solidFill>
                  <a:srgbClr val="0170B3"/>
                </a:solidFill>
                <a:effectLst/>
                <a:latin typeface="Calibri" panose="020F0502020204030204" pitchFamily="34" charset="0"/>
                <a:ea typeface="MyriadPro-Regular"/>
                <a:cs typeface="Arial" panose="020B0604020202020204" pitchFamily="34" charset="0"/>
              </a:rPr>
              <a:t>Choose one of these four persons </a:t>
            </a:r>
            <a:r>
              <a:rPr lang="en-GB" sz="2400" dirty="0">
                <a:solidFill>
                  <a:srgbClr val="0170B3"/>
                </a:solidFill>
                <a:effectLst/>
                <a:latin typeface="Calibri" panose="020F0502020204030204" pitchFamily="34" charset="0"/>
                <a:ea typeface="MyriadPro-Regular"/>
                <a:cs typeface="Arial" panose="020B0604020202020204" pitchFamily="34" charset="0"/>
              </a:rPr>
              <a:t>and read the text below as she or he describes her or his situation</a:t>
            </a:r>
            <a:r>
              <a:rPr lang="en-GB" sz="2400" dirty="0">
                <a:effectLst/>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2162513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1-Louison-EN">
            <a:hlinkClick r:id="" action="ppaction://media"/>
            <a:extLst>
              <a:ext uri="{FF2B5EF4-FFF2-40B4-BE49-F238E27FC236}">
                <a16:creationId xmlns:a16="http://schemas.microsoft.com/office/drawing/2014/main" id="{CCBA7ABC-714D-5E0A-04E7-2798531520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78850" y="4128501"/>
            <a:ext cx="1981200" cy="1981200"/>
          </a:xfrm>
          <a:prstGeom prst="rect">
            <a:avLst/>
          </a:prstGeom>
        </p:spPr>
      </p:pic>
      <p:pic>
        <p:nvPicPr>
          <p:cNvPr id="9" name="Grafik 633" descr="Aquarell, Pinselstrich, Farbe, Abstrakt, Textur, Bürste">
            <a:extLst>
              <a:ext uri="{FF2B5EF4-FFF2-40B4-BE49-F238E27FC236}">
                <a16:creationId xmlns:a16="http://schemas.microsoft.com/office/drawing/2014/main" id="{8CCEA8A1-EF64-47D4-82A8-373A0EAD4608}"/>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70247" y="477206"/>
            <a:ext cx="8939223" cy="1200785"/>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lstStyle/>
          <a:p>
            <a:r>
              <a:rPr lang="en-GB" dirty="0"/>
              <a:t>Person 1: </a:t>
            </a:r>
            <a:r>
              <a:rPr lang="en-GB" dirty="0" err="1"/>
              <a:t>Louison</a:t>
            </a:r>
            <a:r>
              <a:rPr lang="en-GB" dirty="0"/>
              <a:t>, flower seller</a:t>
            </a:r>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337186" y="1825624"/>
            <a:ext cx="10629035" cy="4796401"/>
          </a:xfrm>
        </p:spPr>
        <p:txBody>
          <a:bodyPr>
            <a:noAutofit/>
          </a:bodyPr>
          <a:lstStyle/>
          <a:p>
            <a:pPr marL="0" indent="0">
              <a:lnSpc>
                <a:spcPct val="110000"/>
              </a:lnSpc>
              <a:spcBef>
                <a:spcPts val="0"/>
              </a:spcBef>
              <a:spcAft>
                <a:spcPts val="300"/>
              </a:spcAft>
              <a:buNone/>
            </a:pPr>
            <a:r>
              <a:rPr lang="en-GB" sz="2400" b="1" i="1" dirty="0">
                <a:effectLst/>
                <a:latin typeface="Calibri" panose="020F0502020204030204" pitchFamily="34" charset="0"/>
                <a:ea typeface="Calibri" panose="020F0502020204030204" pitchFamily="34" charset="0"/>
                <a:cs typeface="Times New Roman" panose="02020603050405020304" pitchFamily="18" charset="0"/>
              </a:rPr>
              <a:t>Hello, I'm </a:t>
            </a:r>
            <a:r>
              <a:rPr lang="en-GB" sz="2400" b="1" i="1" dirty="0" err="1">
                <a:effectLst/>
                <a:latin typeface="Calibri" panose="020F0502020204030204" pitchFamily="34" charset="0"/>
                <a:ea typeface="Calibri" panose="020F0502020204030204" pitchFamily="34" charset="0"/>
                <a:cs typeface="Times New Roman" panose="02020603050405020304" pitchFamily="18" charset="0"/>
              </a:rPr>
              <a:t>Louison</a:t>
            </a:r>
            <a:r>
              <a:rPr lang="en-GB" sz="2400" b="1" i="1" dirty="0">
                <a:effectLst/>
                <a:latin typeface="Calibri" panose="020F0502020204030204" pitchFamily="34" charset="0"/>
                <a:ea typeface="Calibri" panose="020F0502020204030204" pitchFamily="34" charset="0"/>
                <a:cs typeface="Times New Roman" panose="02020603050405020304" pitchFamily="18" charset="0"/>
              </a:rPr>
              <a:t>. </a:t>
            </a:r>
            <a:r>
              <a:rPr lang="en-GB" sz="2400" i="1" dirty="0">
                <a:effectLst/>
                <a:latin typeface="Calibri" panose="020F0502020204030204" pitchFamily="34" charset="0"/>
                <a:ea typeface="Calibri" panose="020F0502020204030204" pitchFamily="34" charset="0"/>
                <a:cs typeface="Times New Roman" panose="02020603050405020304" pitchFamily="18" charset="0"/>
              </a:rPr>
              <a:t>I'm a flower seller at our fish market in Paris. My husband was there when they stormed the Bastille. And he lost his life in the </a:t>
            </a:r>
            <a:r>
              <a:rPr lang="en-GB" sz="2400" i="1" dirty="0">
                <a:latin typeface="Calibri" panose="020F0502020204030204" pitchFamily="34" charset="0"/>
                <a:cs typeface="Times New Roman" panose="02020603050405020304" pitchFamily="18" charset="0"/>
              </a:rPr>
              <a:t>attack. But life must go on somehow. Today is another grey, rainy day. Although it is quite cold for the time of year, there is thunderstorm-like tension here in the poor quarters. There is simply far too little work and soon none of us will be able to afford bread anyway!  </a:t>
            </a:r>
          </a:p>
        </p:txBody>
      </p:sp>
      <p:pic>
        <p:nvPicPr>
          <p:cNvPr id="6" name="Εικόνα 5">
            <a:extLst>
              <a:ext uri="{FF2B5EF4-FFF2-40B4-BE49-F238E27FC236}">
                <a16:creationId xmlns:a16="http://schemas.microsoft.com/office/drawing/2014/main" id="{F2775920-7EEA-400E-BC90-4CCAB76BF19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6655" y="1958385"/>
            <a:ext cx="1152525" cy="1731645"/>
          </a:xfrm>
          <a:prstGeom prst="rect">
            <a:avLst/>
          </a:prstGeom>
          <a:noFill/>
        </p:spPr>
      </p:pic>
      <p:sp>
        <p:nvSpPr>
          <p:cNvPr id="7" name="TextBox 6">
            <a:extLst>
              <a:ext uri="{FF2B5EF4-FFF2-40B4-BE49-F238E27FC236}">
                <a16:creationId xmlns:a16="http://schemas.microsoft.com/office/drawing/2014/main" id="{05EEBCD6-A48C-4A5F-87F0-D61331D5EEFF}"/>
              </a:ext>
            </a:extLst>
          </p:cNvPr>
          <p:cNvSpPr txBox="1"/>
          <p:nvPr/>
        </p:nvSpPr>
        <p:spPr>
          <a:xfrm>
            <a:off x="126655" y="114182"/>
            <a:ext cx="9931738" cy="6629635"/>
          </a:xfrm>
          <a:custGeom>
            <a:avLst/>
            <a:gdLst>
              <a:gd name="connsiteX0" fmla="*/ 0 w 9931738"/>
              <a:gd name="connsiteY0" fmla="*/ 0 h 6629635"/>
              <a:gd name="connsiteX1" fmla="*/ 761433 w 9931738"/>
              <a:gd name="connsiteY1" fmla="*/ 0 h 6629635"/>
              <a:gd name="connsiteX2" fmla="*/ 1125597 w 9931738"/>
              <a:gd name="connsiteY2" fmla="*/ 0 h 6629635"/>
              <a:gd name="connsiteX3" fmla="*/ 1887030 w 9931738"/>
              <a:gd name="connsiteY3" fmla="*/ 0 h 6629635"/>
              <a:gd name="connsiteX4" fmla="*/ 2251194 w 9931738"/>
              <a:gd name="connsiteY4" fmla="*/ 0 h 6629635"/>
              <a:gd name="connsiteX5" fmla="*/ 2913310 w 9931738"/>
              <a:gd name="connsiteY5" fmla="*/ 0 h 6629635"/>
              <a:gd name="connsiteX6" fmla="*/ 3376791 w 9931738"/>
              <a:gd name="connsiteY6" fmla="*/ 0 h 6629635"/>
              <a:gd name="connsiteX7" fmla="*/ 4038907 w 9931738"/>
              <a:gd name="connsiteY7" fmla="*/ 0 h 6629635"/>
              <a:gd name="connsiteX8" fmla="*/ 4899657 w 9931738"/>
              <a:gd name="connsiteY8" fmla="*/ 0 h 6629635"/>
              <a:gd name="connsiteX9" fmla="*/ 5363139 w 9931738"/>
              <a:gd name="connsiteY9" fmla="*/ 0 h 6629635"/>
              <a:gd name="connsiteX10" fmla="*/ 6025254 w 9931738"/>
              <a:gd name="connsiteY10" fmla="*/ 0 h 6629635"/>
              <a:gd name="connsiteX11" fmla="*/ 6389418 w 9931738"/>
              <a:gd name="connsiteY11" fmla="*/ 0 h 6629635"/>
              <a:gd name="connsiteX12" fmla="*/ 7250169 w 9931738"/>
              <a:gd name="connsiteY12" fmla="*/ 0 h 6629635"/>
              <a:gd name="connsiteX13" fmla="*/ 8011602 w 9931738"/>
              <a:gd name="connsiteY13" fmla="*/ 0 h 6629635"/>
              <a:gd name="connsiteX14" fmla="*/ 8673718 w 9931738"/>
              <a:gd name="connsiteY14" fmla="*/ 0 h 6629635"/>
              <a:gd name="connsiteX15" fmla="*/ 9931738 w 9931738"/>
              <a:gd name="connsiteY15" fmla="*/ 0 h 6629635"/>
              <a:gd name="connsiteX16" fmla="*/ 9931738 w 9931738"/>
              <a:gd name="connsiteY16" fmla="*/ 596667 h 6629635"/>
              <a:gd name="connsiteX17" fmla="*/ 9931738 w 9931738"/>
              <a:gd name="connsiteY17" fmla="*/ 1127038 h 6629635"/>
              <a:gd name="connsiteX18" fmla="*/ 9931738 w 9931738"/>
              <a:gd name="connsiteY18" fmla="*/ 1790001 h 6629635"/>
              <a:gd name="connsiteX19" fmla="*/ 9931738 w 9931738"/>
              <a:gd name="connsiteY19" fmla="*/ 2585558 h 6629635"/>
              <a:gd name="connsiteX20" fmla="*/ 9931738 w 9931738"/>
              <a:gd name="connsiteY20" fmla="*/ 3314818 h 6629635"/>
              <a:gd name="connsiteX21" fmla="*/ 9931738 w 9931738"/>
              <a:gd name="connsiteY21" fmla="*/ 4044077 h 6629635"/>
              <a:gd name="connsiteX22" fmla="*/ 9931738 w 9931738"/>
              <a:gd name="connsiteY22" fmla="*/ 4574448 h 6629635"/>
              <a:gd name="connsiteX23" fmla="*/ 9931738 w 9931738"/>
              <a:gd name="connsiteY23" fmla="*/ 5237412 h 6629635"/>
              <a:gd name="connsiteX24" fmla="*/ 9931738 w 9931738"/>
              <a:gd name="connsiteY24" fmla="*/ 5767782 h 6629635"/>
              <a:gd name="connsiteX25" fmla="*/ 9931738 w 9931738"/>
              <a:gd name="connsiteY25" fmla="*/ 6629635 h 6629635"/>
              <a:gd name="connsiteX26" fmla="*/ 9567574 w 9931738"/>
              <a:gd name="connsiteY26" fmla="*/ 6629635 h 6629635"/>
              <a:gd name="connsiteX27" fmla="*/ 9203411 w 9931738"/>
              <a:gd name="connsiteY27" fmla="*/ 6629635 h 6629635"/>
              <a:gd name="connsiteX28" fmla="*/ 8739929 w 9931738"/>
              <a:gd name="connsiteY28" fmla="*/ 6629635 h 6629635"/>
              <a:gd name="connsiteX29" fmla="*/ 8177131 w 9931738"/>
              <a:gd name="connsiteY29" fmla="*/ 6629635 h 6629635"/>
              <a:gd name="connsiteX30" fmla="*/ 7316380 w 9931738"/>
              <a:gd name="connsiteY30" fmla="*/ 6629635 h 6629635"/>
              <a:gd name="connsiteX31" fmla="*/ 6753582 w 9931738"/>
              <a:gd name="connsiteY31" fmla="*/ 6629635 h 6629635"/>
              <a:gd name="connsiteX32" fmla="*/ 6091466 w 9931738"/>
              <a:gd name="connsiteY32" fmla="*/ 6629635 h 6629635"/>
              <a:gd name="connsiteX33" fmla="*/ 5330033 w 9931738"/>
              <a:gd name="connsiteY33" fmla="*/ 6629635 h 6629635"/>
              <a:gd name="connsiteX34" fmla="*/ 4469282 w 9931738"/>
              <a:gd name="connsiteY34" fmla="*/ 6629635 h 6629635"/>
              <a:gd name="connsiteX35" fmla="*/ 3807166 w 9931738"/>
              <a:gd name="connsiteY35" fmla="*/ 6629635 h 6629635"/>
              <a:gd name="connsiteX36" fmla="*/ 3244368 w 9931738"/>
              <a:gd name="connsiteY36" fmla="*/ 6629635 h 6629635"/>
              <a:gd name="connsiteX37" fmla="*/ 2880204 w 9931738"/>
              <a:gd name="connsiteY37" fmla="*/ 6629635 h 6629635"/>
              <a:gd name="connsiteX38" fmla="*/ 2118771 w 9931738"/>
              <a:gd name="connsiteY38" fmla="*/ 6629635 h 6629635"/>
              <a:gd name="connsiteX39" fmla="*/ 1754607 w 9931738"/>
              <a:gd name="connsiteY39" fmla="*/ 6629635 h 6629635"/>
              <a:gd name="connsiteX40" fmla="*/ 893856 w 9931738"/>
              <a:gd name="connsiteY40" fmla="*/ 6629635 h 6629635"/>
              <a:gd name="connsiteX41" fmla="*/ 0 w 9931738"/>
              <a:gd name="connsiteY41" fmla="*/ 6629635 h 6629635"/>
              <a:gd name="connsiteX42" fmla="*/ 0 w 9931738"/>
              <a:gd name="connsiteY42" fmla="*/ 5900375 h 6629635"/>
              <a:gd name="connsiteX43" fmla="*/ 0 w 9931738"/>
              <a:gd name="connsiteY43" fmla="*/ 5171115 h 6629635"/>
              <a:gd name="connsiteX44" fmla="*/ 0 w 9931738"/>
              <a:gd name="connsiteY44" fmla="*/ 4640745 h 6629635"/>
              <a:gd name="connsiteX45" fmla="*/ 0 w 9931738"/>
              <a:gd name="connsiteY45" fmla="*/ 3977781 h 6629635"/>
              <a:gd name="connsiteX46" fmla="*/ 0 w 9931738"/>
              <a:gd name="connsiteY46" fmla="*/ 3314818 h 6629635"/>
              <a:gd name="connsiteX47" fmla="*/ 0 w 9931738"/>
              <a:gd name="connsiteY47" fmla="*/ 2651854 h 6629635"/>
              <a:gd name="connsiteX48" fmla="*/ 0 w 9931738"/>
              <a:gd name="connsiteY48" fmla="*/ 2187780 h 6629635"/>
              <a:gd name="connsiteX49" fmla="*/ 0 w 9931738"/>
              <a:gd name="connsiteY49" fmla="*/ 1591112 h 6629635"/>
              <a:gd name="connsiteX50" fmla="*/ 0 w 9931738"/>
              <a:gd name="connsiteY50" fmla="*/ 795556 h 6629635"/>
              <a:gd name="connsiteX51" fmla="*/ 0 w 9931738"/>
              <a:gd name="connsiteY51" fmla="*/ 0 h 662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31738" h="6629635" fill="none" extrusionOk="0">
                <a:moveTo>
                  <a:pt x="0" y="0"/>
                </a:moveTo>
                <a:cubicBezTo>
                  <a:pt x="225324" y="-33369"/>
                  <a:pt x="455579" y="-5413"/>
                  <a:pt x="761433" y="0"/>
                </a:cubicBezTo>
                <a:cubicBezTo>
                  <a:pt x="1067287" y="5413"/>
                  <a:pt x="1028713" y="-8466"/>
                  <a:pt x="1125597" y="0"/>
                </a:cubicBezTo>
                <a:cubicBezTo>
                  <a:pt x="1222481" y="8466"/>
                  <a:pt x="1717620" y="-13960"/>
                  <a:pt x="1887030" y="0"/>
                </a:cubicBezTo>
                <a:cubicBezTo>
                  <a:pt x="2056440" y="13960"/>
                  <a:pt x="2142459" y="-9233"/>
                  <a:pt x="2251194" y="0"/>
                </a:cubicBezTo>
                <a:cubicBezTo>
                  <a:pt x="2359929" y="9233"/>
                  <a:pt x="2608636" y="-20002"/>
                  <a:pt x="2913310" y="0"/>
                </a:cubicBezTo>
                <a:cubicBezTo>
                  <a:pt x="3217984" y="20002"/>
                  <a:pt x="3157576" y="5513"/>
                  <a:pt x="3376791" y="0"/>
                </a:cubicBezTo>
                <a:cubicBezTo>
                  <a:pt x="3596006" y="-5513"/>
                  <a:pt x="3849340" y="-13253"/>
                  <a:pt x="4038907" y="0"/>
                </a:cubicBezTo>
                <a:cubicBezTo>
                  <a:pt x="4228474" y="13253"/>
                  <a:pt x="4704715" y="-2552"/>
                  <a:pt x="4899657" y="0"/>
                </a:cubicBezTo>
                <a:cubicBezTo>
                  <a:pt x="5094599" y="2552"/>
                  <a:pt x="5225181" y="-17702"/>
                  <a:pt x="5363139" y="0"/>
                </a:cubicBezTo>
                <a:cubicBezTo>
                  <a:pt x="5501097" y="17702"/>
                  <a:pt x="5801324" y="-27119"/>
                  <a:pt x="6025254" y="0"/>
                </a:cubicBezTo>
                <a:cubicBezTo>
                  <a:pt x="6249185" y="27119"/>
                  <a:pt x="6305447" y="-5533"/>
                  <a:pt x="6389418" y="0"/>
                </a:cubicBezTo>
                <a:cubicBezTo>
                  <a:pt x="6473389" y="5533"/>
                  <a:pt x="6970680" y="28901"/>
                  <a:pt x="7250169" y="0"/>
                </a:cubicBezTo>
                <a:cubicBezTo>
                  <a:pt x="7529658" y="-28901"/>
                  <a:pt x="7641051" y="32867"/>
                  <a:pt x="8011602" y="0"/>
                </a:cubicBezTo>
                <a:cubicBezTo>
                  <a:pt x="8382153" y="-32867"/>
                  <a:pt x="8386886" y="9383"/>
                  <a:pt x="8673718" y="0"/>
                </a:cubicBezTo>
                <a:cubicBezTo>
                  <a:pt x="8960550" y="-9383"/>
                  <a:pt x="9588142" y="16763"/>
                  <a:pt x="9931738" y="0"/>
                </a:cubicBezTo>
                <a:cubicBezTo>
                  <a:pt x="9902704" y="267114"/>
                  <a:pt x="9943248" y="302683"/>
                  <a:pt x="9931738" y="596667"/>
                </a:cubicBezTo>
                <a:cubicBezTo>
                  <a:pt x="9920228" y="890651"/>
                  <a:pt x="9937246" y="987218"/>
                  <a:pt x="9931738" y="1127038"/>
                </a:cubicBezTo>
                <a:cubicBezTo>
                  <a:pt x="9926230" y="1266858"/>
                  <a:pt x="9930569" y="1510332"/>
                  <a:pt x="9931738" y="1790001"/>
                </a:cubicBezTo>
                <a:cubicBezTo>
                  <a:pt x="9932907" y="2069670"/>
                  <a:pt x="9942905" y="2198445"/>
                  <a:pt x="9931738" y="2585558"/>
                </a:cubicBezTo>
                <a:cubicBezTo>
                  <a:pt x="9920571" y="2972671"/>
                  <a:pt x="9941988" y="3060570"/>
                  <a:pt x="9931738" y="3314818"/>
                </a:cubicBezTo>
                <a:cubicBezTo>
                  <a:pt x="9921488" y="3569066"/>
                  <a:pt x="9922392" y="3770698"/>
                  <a:pt x="9931738" y="4044077"/>
                </a:cubicBezTo>
                <a:cubicBezTo>
                  <a:pt x="9941084" y="4317456"/>
                  <a:pt x="9930969" y="4364403"/>
                  <a:pt x="9931738" y="4574448"/>
                </a:cubicBezTo>
                <a:cubicBezTo>
                  <a:pt x="9932507" y="4784493"/>
                  <a:pt x="9933820" y="4928170"/>
                  <a:pt x="9931738" y="5237412"/>
                </a:cubicBezTo>
                <a:cubicBezTo>
                  <a:pt x="9929656" y="5546654"/>
                  <a:pt x="9957013" y="5504619"/>
                  <a:pt x="9931738" y="5767782"/>
                </a:cubicBezTo>
                <a:cubicBezTo>
                  <a:pt x="9906464" y="6030945"/>
                  <a:pt x="9969999" y="6323550"/>
                  <a:pt x="9931738" y="6629635"/>
                </a:cubicBezTo>
                <a:cubicBezTo>
                  <a:pt x="9823720" y="6640642"/>
                  <a:pt x="9643130" y="6640709"/>
                  <a:pt x="9567574" y="6629635"/>
                </a:cubicBezTo>
                <a:cubicBezTo>
                  <a:pt x="9492018" y="6618561"/>
                  <a:pt x="9281378" y="6628280"/>
                  <a:pt x="9203411" y="6629635"/>
                </a:cubicBezTo>
                <a:cubicBezTo>
                  <a:pt x="9125444" y="6630990"/>
                  <a:pt x="8893124" y="6610256"/>
                  <a:pt x="8739929" y="6629635"/>
                </a:cubicBezTo>
                <a:cubicBezTo>
                  <a:pt x="8586734" y="6649014"/>
                  <a:pt x="8389527" y="6652495"/>
                  <a:pt x="8177131" y="6629635"/>
                </a:cubicBezTo>
                <a:cubicBezTo>
                  <a:pt x="7964735" y="6606775"/>
                  <a:pt x="7635246" y="6662178"/>
                  <a:pt x="7316380" y="6629635"/>
                </a:cubicBezTo>
                <a:cubicBezTo>
                  <a:pt x="6997514" y="6597092"/>
                  <a:pt x="6974700" y="6629604"/>
                  <a:pt x="6753582" y="6629635"/>
                </a:cubicBezTo>
                <a:cubicBezTo>
                  <a:pt x="6532464" y="6629666"/>
                  <a:pt x="6317626" y="6618377"/>
                  <a:pt x="6091466" y="6629635"/>
                </a:cubicBezTo>
                <a:cubicBezTo>
                  <a:pt x="5865306" y="6640893"/>
                  <a:pt x="5705016" y="6663113"/>
                  <a:pt x="5330033" y="6629635"/>
                </a:cubicBezTo>
                <a:cubicBezTo>
                  <a:pt x="4955050" y="6596157"/>
                  <a:pt x="4664181" y="6603168"/>
                  <a:pt x="4469282" y="6629635"/>
                </a:cubicBezTo>
                <a:cubicBezTo>
                  <a:pt x="4274383" y="6656102"/>
                  <a:pt x="4006153" y="6606369"/>
                  <a:pt x="3807166" y="6629635"/>
                </a:cubicBezTo>
                <a:cubicBezTo>
                  <a:pt x="3608179" y="6652901"/>
                  <a:pt x="3464357" y="6647660"/>
                  <a:pt x="3244368" y="6629635"/>
                </a:cubicBezTo>
                <a:cubicBezTo>
                  <a:pt x="3024379" y="6611610"/>
                  <a:pt x="2990993" y="6612897"/>
                  <a:pt x="2880204" y="6629635"/>
                </a:cubicBezTo>
                <a:cubicBezTo>
                  <a:pt x="2769415" y="6646373"/>
                  <a:pt x="2304199" y="6662019"/>
                  <a:pt x="2118771" y="6629635"/>
                </a:cubicBezTo>
                <a:cubicBezTo>
                  <a:pt x="1933343" y="6597251"/>
                  <a:pt x="1835981" y="6614191"/>
                  <a:pt x="1754607" y="6629635"/>
                </a:cubicBezTo>
                <a:cubicBezTo>
                  <a:pt x="1673233" y="6645079"/>
                  <a:pt x="1257170" y="6607290"/>
                  <a:pt x="893856" y="6629635"/>
                </a:cubicBezTo>
                <a:cubicBezTo>
                  <a:pt x="530542" y="6651980"/>
                  <a:pt x="272193" y="6633827"/>
                  <a:pt x="0" y="6629635"/>
                </a:cubicBezTo>
                <a:cubicBezTo>
                  <a:pt x="-31582" y="6400647"/>
                  <a:pt x="-12184" y="6203206"/>
                  <a:pt x="0" y="5900375"/>
                </a:cubicBezTo>
                <a:cubicBezTo>
                  <a:pt x="12184" y="5597544"/>
                  <a:pt x="10198" y="5353055"/>
                  <a:pt x="0" y="5171115"/>
                </a:cubicBezTo>
                <a:cubicBezTo>
                  <a:pt x="-10198" y="4989175"/>
                  <a:pt x="5727" y="4808776"/>
                  <a:pt x="0" y="4640745"/>
                </a:cubicBezTo>
                <a:cubicBezTo>
                  <a:pt x="-5727" y="4472714"/>
                  <a:pt x="-18307" y="4202607"/>
                  <a:pt x="0" y="3977781"/>
                </a:cubicBezTo>
                <a:cubicBezTo>
                  <a:pt x="18307" y="3752955"/>
                  <a:pt x="-30116" y="3583072"/>
                  <a:pt x="0" y="3314818"/>
                </a:cubicBezTo>
                <a:cubicBezTo>
                  <a:pt x="30116" y="3046564"/>
                  <a:pt x="23847" y="2846394"/>
                  <a:pt x="0" y="2651854"/>
                </a:cubicBezTo>
                <a:cubicBezTo>
                  <a:pt x="-23847" y="2457314"/>
                  <a:pt x="-811" y="2331893"/>
                  <a:pt x="0" y="2187780"/>
                </a:cubicBezTo>
                <a:cubicBezTo>
                  <a:pt x="811" y="2043667"/>
                  <a:pt x="18183" y="1871343"/>
                  <a:pt x="0" y="1591112"/>
                </a:cubicBezTo>
                <a:cubicBezTo>
                  <a:pt x="-18183" y="1310881"/>
                  <a:pt x="24790" y="977490"/>
                  <a:pt x="0" y="795556"/>
                </a:cubicBezTo>
                <a:cubicBezTo>
                  <a:pt x="-24790" y="613622"/>
                  <a:pt x="37217" y="227285"/>
                  <a:pt x="0" y="0"/>
                </a:cubicBezTo>
                <a:close/>
              </a:path>
              <a:path w="9931738" h="6629635" stroke="0" extrusionOk="0">
                <a:moveTo>
                  <a:pt x="0" y="0"/>
                </a:moveTo>
                <a:cubicBezTo>
                  <a:pt x="230521" y="-5096"/>
                  <a:pt x="435985" y="21228"/>
                  <a:pt x="562798" y="0"/>
                </a:cubicBezTo>
                <a:cubicBezTo>
                  <a:pt x="689611" y="-21228"/>
                  <a:pt x="885922" y="-20848"/>
                  <a:pt x="1125597" y="0"/>
                </a:cubicBezTo>
                <a:cubicBezTo>
                  <a:pt x="1365272" y="20848"/>
                  <a:pt x="1546902" y="-20769"/>
                  <a:pt x="1787713" y="0"/>
                </a:cubicBezTo>
                <a:cubicBezTo>
                  <a:pt x="2028524" y="20769"/>
                  <a:pt x="2140425" y="4939"/>
                  <a:pt x="2350511" y="0"/>
                </a:cubicBezTo>
                <a:cubicBezTo>
                  <a:pt x="2560597" y="-4939"/>
                  <a:pt x="2701180" y="-17921"/>
                  <a:pt x="2813992" y="0"/>
                </a:cubicBezTo>
                <a:cubicBezTo>
                  <a:pt x="2926804" y="17921"/>
                  <a:pt x="3096669" y="-6875"/>
                  <a:pt x="3376791" y="0"/>
                </a:cubicBezTo>
                <a:cubicBezTo>
                  <a:pt x="3656913" y="6875"/>
                  <a:pt x="3724421" y="-9623"/>
                  <a:pt x="3939589" y="0"/>
                </a:cubicBezTo>
                <a:cubicBezTo>
                  <a:pt x="4154757" y="9623"/>
                  <a:pt x="4274001" y="495"/>
                  <a:pt x="4601705" y="0"/>
                </a:cubicBezTo>
                <a:cubicBezTo>
                  <a:pt x="4929409" y="-495"/>
                  <a:pt x="4808730" y="-11460"/>
                  <a:pt x="4965869" y="0"/>
                </a:cubicBezTo>
                <a:cubicBezTo>
                  <a:pt x="5123008" y="11460"/>
                  <a:pt x="5431712" y="-17756"/>
                  <a:pt x="5627985" y="0"/>
                </a:cubicBezTo>
                <a:cubicBezTo>
                  <a:pt x="5824258" y="17756"/>
                  <a:pt x="6017162" y="5389"/>
                  <a:pt x="6290101" y="0"/>
                </a:cubicBezTo>
                <a:cubicBezTo>
                  <a:pt x="6563040" y="-5389"/>
                  <a:pt x="6809815" y="-11986"/>
                  <a:pt x="6952217" y="0"/>
                </a:cubicBezTo>
                <a:cubicBezTo>
                  <a:pt x="7094619" y="11986"/>
                  <a:pt x="7374328" y="-5502"/>
                  <a:pt x="7614332" y="0"/>
                </a:cubicBezTo>
                <a:cubicBezTo>
                  <a:pt x="7854336" y="5502"/>
                  <a:pt x="8081132" y="32597"/>
                  <a:pt x="8276448" y="0"/>
                </a:cubicBezTo>
                <a:cubicBezTo>
                  <a:pt x="8471764" y="-32597"/>
                  <a:pt x="8587849" y="3137"/>
                  <a:pt x="8839247" y="0"/>
                </a:cubicBezTo>
                <a:cubicBezTo>
                  <a:pt x="9090645" y="-3137"/>
                  <a:pt x="9465259" y="-38623"/>
                  <a:pt x="9931738" y="0"/>
                </a:cubicBezTo>
                <a:cubicBezTo>
                  <a:pt x="9933974" y="239260"/>
                  <a:pt x="9950328" y="504458"/>
                  <a:pt x="9931738" y="795556"/>
                </a:cubicBezTo>
                <a:cubicBezTo>
                  <a:pt x="9913148" y="1086654"/>
                  <a:pt x="9905944" y="1349163"/>
                  <a:pt x="9931738" y="1591112"/>
                </a:cubicBezTo>
                <a:cubicBezTo>
                  <a:pt x="9957532" y="1833061"/>
                  <a:pt x="9944816" y="1893532"/>
                  <a:pt x="9931738" y="2121483"/>
                </a:cubicBezTo>
                <a:cubicBezTo>
                  <a:pt x="9918660" y="2349434"/>
                  <a:pt x="9919269" y="2600094"/>
                  <a:pt x="9931738" y="2784447"/>
                </a:cubicBezTo>
                <a:cubicBezTo>
                  <a:pt x="9944207" y="2968800"/>
                  <a:pt x="9916738" y="3246824"/>
                  <a:pt x="9931738" y="3381114"/>
                </a:cubicBezTo>
                <a:cubicBezTo>
                  <a:pt x="9946738" y="3515404"/>
                  <a:pt x="9913302" y="3738580"/>
                  <a:pt x="9931738" y="3911485"/>
                </a:cubicBezTo>
                <a:cubicBezTo>
                  <a:pt x="9950174" y="4084390"/>
                  <a:pt x="9931425" y="4301873"/>
                  <a:pt x="9931738" y="4441855"/>
                </a:cubicBezTo>
                <a:cubicBezTo>
                  <a:pt x="9932052" y="4581837"/>
                  <a:pt x="9917868" y="5004850"/>
                  <a:pt x="9931738" y="5237412"/>
                </a:cubicBezTo>
                <a:cubicBezTo>
                  <a:pt x="9945608" y="5469974"/>
                  <a:pt x="9917255" y="5544549"/>
                  <a:pt x="9931738" y="5701486"/>
                </a:cubicBezTo>
                <a:cubicBezTo>
                  <a:pt x="9946221" y="5858423"/>
                  <a:pt x="9901710" y="6354514"/>
                  <a:pt x="9931738" y="6629635"/>
                </a:cubicBezTo>
                <a:cubicBezTo>
                  <a:pt x="9643542" y="6612646"/>
                  <a:pt x="9547223" y="6646090"/>
                  <a:pt x="9269622" y="6629635"/>
                </a:cubicBezTo>
                <a:cubicBezTo>
                  <a:pt x="8992021" y="6613180"/>
                  <a:pt x="8856074" y="6644242"/>
                  <a:pt x="8706824" y="6629635"/>
                </a:cubicBezTo>
                <a:cubicBezTo>
                  <a:pt x="8557574" y="6615028"/>
                  <a:pt x="8171525" y="6642226"/>
                  <a:pt x="7945390" y="6629635"/>
                </a:cubicBezTo>
                <a:cubicBezTo>
                  <a:pt x="7719255" y="6617044"/>
                  <a:pt x="7355020" y="6637916"/>
                  <a:pt x="7183957" y="6629635"/>
                </a:cubicBezTo>
                <a:cubicBezTo>
                  <a:pt x="7012894" y="6621354"/>
                  <a:pt x="6899594" y="6644263"/>
                  <a:pt x="6819793" y="6629635"/>
                </a:cubicBezTo>
                <a:cubicBezTo>
                  <a:pt x="6739992" y="6615007"/>
                  <a:pt x="6597705" y="6614217"/>
                  <a:pt x="6455630" y="6629635"/>
                </a:cubicBezTo>
                <a:cubicBezTo>
                  <a:pt x="6313555" y="6645053"/>
                  <a:pt x="6056338" y="6627501"/>
                  <a:pt x="5694196" y="6629635"/>
                </a:cubicBezTo>
                <a:cubicBezTo>
                  <a:pt x="5332054" y="6631769"/>
                  <a:pt x="5417664" y="6622581"/>
                  <a:pt x="5330033" y="6629635"/>
                </a:cubicBezTo>
                <a:cubicBezTo>
                  <a:pt x="5242402" y="6636689"/>
                  <a:pt x="5132543" y="6619733"/>
                  <a:pt x="4965869" y="6629635"/>
                </a:cubicBezTo>
                <a:cubicBezTo>
                  <a:pt x="4799195" y="6639537"/>
                  <a:pt x="4622898" y="6643488"/>
                  <a:pt x="4502388" y="6629635"/>
                </a:cubicBezTo>
                <a:cubicBezTo>
                  <a:pt x="4381878" y="6615782"/>
                  <a:pt x="4084649" y="6604408"/>
                  <a:pt x="3939589" y="6629635"/>
                </a:cubicBezTo>
                <a:cubicBezTo>
                  <a:pt x="3794529" y="6654862"/>
                  <a:pt x="3608533" y="6605199"/>
                  <a:pt x="3376791" y="6629635"/>
                </a:cubicBezTo>
                <a:cubicBezTo>
                  <a:pt x="3145049" y="6654071"/>
                  <a:pt x="2853418" y="6612363"/>
                  <a:pt x="2714675" y="6629635"/>
                </a:cubicBezTo>
                <a:cubicBezTo>
                  <a:pt x="2575932" y="6646907"/>
                  <a:pt x="2348874" y="6616023"/>
                  <a:pt x="2251194" y="6629635"/>
                </a:cubicBezTo>
                <a:cubicBezTo>
                  <a:pt x="2153514" y="6643247"/>
                  <a:pt x="1814143" y="6629490"/>
                  <a:pt x="1688395" y="6629635"/>
                </a:cubicBezTo>
                <a:cubicBezTo>
                  <a:pt x="1562647" y="6629780"/>
                  <a:pt x="1209451" y="6626915"/>
                  <a:pt x="1026280" y="6629635"/>
                </a:cubicBezTo>
                <a:cubicBezTo>
                  <a:pt x="843110" y="6632355"/>
                  <a:pt x="287846" y="6632919"/>
                  <a:pt x="0" y="6629635"/>
                </a:cubicBezTo>
                <a:cubicBezTo>
                  <a:pt x="23386" y="6344794"/>
                  <a:pt x="-18119" y="6134129"/>
                  <a:pt x="0" y="5966672"/>
                </a:cubicBezTo>
                <a:cubicBezTo>
                  <a:pt x="18119" y="5799215"/>
                  <a:pt x="12181" y="5547743"/>
                  <a:pt x="0" y="5436301"/>
                </a:cubicBezTo>
                <a:cubicBezTo>
                  <a:pt x="-12181" y="5324859"/>
                  <a:pt x="-4973" y="5172323"/>
                  <a:pt x="0" y="4972226"/>
                </a:cubicBezTo>
                <a:cubicBezTo>
                  <a:pt x="4973" y="4772129"/>
                  <a:pt x="-5250" y="4618854"/>
                  <a:pt x="0" y="4375559"/>
                </a:cubicBezTo>
                <a:cubicBezTo>
                  <a:pt x="5250" y="4132264"/>
                  <a:pt x="-18913" y="3990726"/>
                  <a:pt x="0" y="3845188"/>
                </a:cubicBezTo>
                <a:cubicBezTo>
                  <a:pt x="18913" y="3699650"/>
                  <a:pt x="-501" y="3476503"/>
                  <a:pt x="0" y="3182225"/>
                </a:cubicBezTo>
                <a:cubicBezTo>
                  <a:pt x="501" y="2887947"/>
                  <a:pt x="21908" y="2786112"/>
                  <a:pt x="0" y="2452965"/>
                </a:cubicBezTo>
                <a:cubicBezTo>
                  <a:pt x="-21908" y="2119818"/>
                  <a:pt x="21352" y="2038035"/>
                  <a:pt x="0" y="1922594"/>
                </a:cubicBezTo>
                <a:cubicBezTo>
                  <a:pt x="-21352" y="1807153"/>
                  <a:pt x="6536" y="1511480"/>
                  <a:pt x="0" y="1392223"/>
                </a:cubicBezTo>
                <a:cubicBezTo>
                  <a:pt x="-6536" y="1272966"/>
                  <a:pt x="9318" y="762795"/>
                  <a:pt x="0" y="596667"/>
                </a:cubicBezTo>
                <a:cubicBezTo>
                  <a:pt x="-9318" y="430539"/>
                  <a:pt x="4857" y="13046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281278889">
                  <a:prstGeom prst="rect">
                    <a:avLst/>
                  </a:prstGeom>
                  <ask:type>
                    <ask:lineSketchFreehand/>
                  </ask:type>
                </ask:lineSketchStyleProps>
              </a:ext>
            </a:extLst>
          </a:ln>
        </p:spPr>
        <p:txBody>
          <a:bodyPr wrap="square">
            <a:spAutoFit/>
          </a:bodyPr>
          <a:lstStyle/>
          <a:p>
            <a:pPr algn="just">
              <a:lnSpc>
                <a:spcPct val="110000"/>
              </a:lnSpc>
              <a:spcAft>
                <a:spcPts val="300"/>
              </a:spcAft>
            </a:pPr>
            <a:r>
              <a:rPr lang="en-GB" b="1" i="1" dirty="0">
                <a:latin typeface="Calibri" panose="020F0502020204030204" pitchFamily="34" charset="0"/>
                <a:ea typeface="Calibri" panose="020F0502020204030204" pitchFamily="34" charset="0"/>
                <a:cs typeface="Times New Roman" panose="02020603050405020304" pitchFamily="18" charset="0"/>
              </a:rPr>
              <a:t>Hello, I'm </a:t>
            </a:r>
            <a:r>
              <a:rPr lang="en-GB" b="1" i="1" dirty="0" err="1">
                <a:latin typeface="Calibri" panose="020F0502020204030204" pitchFamily="34" charset="0"/>
                <a:ea typeface="Calibri" panose="020F0502020204030204" pitchFamily="34" charset="0"/>
                <a:cs typeface="Times New Roman" panose="02020603050405020304" pitchFamily="18" charset="0"/>
              </a:rPr>
              <a:t>Louison</a:t>
            </a:r>
            <a:r>
              <a:rPr lang="en-GB" b="1" i="1"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I'm a flower seller at our fish market in Paris. My husband was there when they stormed the Bastille. And he lost his life in the </a:t>
            </a:r>
            <a:r>
              <a:rPr lang="en-GB" i="1" dirty="0">
                <a:latin typeface="Calibri" panose="020F0502020204030204" pitchFamily="34" charset="0"/>
                <a:cs typeface="Times New Roman" panose="02020603050405020304" pitchFamily="18" charset="0"/>
              </a:rPr>
              <a:t>attack. But life must go on somehow. Today is another grey, rainy day. Although it is quite cold for the time of year, there is thunderstorm-like tension here in the poor quarters. There is simply far too little work and soon none of us will be able to afford bread anyway!  </a:t>
            </a:r>
          </a:p>
          <a:p>
            <a:pPr algn="just">
              <a:lnSpc>
                <a:spcPct val="110000"/>
              </a:lnSpc>
              <a:spcAft>
                <a:spcPts val="300"/>
              </a:spcAft>
            </a:pPr>
            <a:r>
              <a:rPr lang="en-GB" i="1" dirty="0">
                <a:latin typeface="Calibri" panose="020F0502020204030204" pitchFamily="34" charset="0"/>
                <a:cs typeface="Times New Roman" panose="02020603050405020304" pitchFamily="18" charset="0"/>
              </a:rPr>
              <a:t>And you know what's really bad? Yesterday there was another party at Versailles Palace. They celebrated there all night, the rich who want for nothing. The officers of the guard and the nobles once again celebrated Marie Antoinette, that hated Austrian who now sits on our throne! And some officers are even said to have trampled the colours of our National Assembly, blue-white-red, into the dirt.  </a:t>
            </a:r>
          </a:p>
          <a:p>
            <a:pPr algn="just">
              <a:lnSpc>
                <a:spcPct val="110000"/>
              </a:lnSpc>
              <a:spcAft>
                <a:spcPts val="300"/>
              </a:spcAft>
            </a:pPr>
            <a:r>
              <a:rPr lang="en-GB" i="1" dirty="0">
                <a:latin typeface="Calibri" panose="020F0502020204030204" pitchFamily="34" charset="0"/>
                <a:cs typeface="Times New Roman" panose="02020603050405020304" pitchFamily="18" charset="0"/>
              </a:rPr>
              <a:t>Many of us are really bitterly poor and can no longer afford the basic necessities of life, while those up there are living the high life! My friend Camille hasn't had a bite of bread for two days and her five children are crying their eyes out for something to eat. Her husband hasn't been able to find a new job for months, since some nobles left our town.  </a:t>
            </a:r>
          </a:p>
          <a:p>
            <a:pPr algn="just">
              <a:lnSpc>
                <a:spcPct val="110000"/>
              </a:lnSpc>
              <a:spcAft>
                <a:spcPts val="300"/>
              </a:spcAft>
            </a:pPr>
            <a:r>
              <a:rPr lang="en-GB" i="1" dirty="0">
                <a:latin typeface="Calibri" panose="020F0502020204030204" pitchFamily="34" charset="0"/>
                <a:cs typeface="Times New Roman" panose="02020603050405020304" pitchFamily="18" charset="0"/>
              </a:rPr>
              <a:t>Now we stand there at the market, we market women, but none of us really wants to start working. What for? There are far too few people coming here, hardly any of us can afford anything because there is no money left!  </a:t>
            </a:r>
          </a:p>
          <a:p>
            <a:pPr>
              <a:lnSpc>
                <a:spcPct val="110000"/>
              </a:lnSpc>
              <a:spcAft>
                <a:spcPts val="300"/>
              </a:spcAft>
            </a:pPr>
            <a:r>
              <a:rPr lang="en-GB" i="1" dirty="0">
                <a:latin typeface="Calibri" panose="020F0502020204030204" pitchFamily="34" charset="0"/>
                <a:cs typeface="Times New Roman" panose="02020603050405020304" pitchFamily="18" charset="0"/>
              </a:rPr>
              <a:t>Everyone here grumbles about the conditions. And every one of us knows what happened last night at the festivity at Versailles. We are really upset! It's getting louder and louder here! Very close to us, Paul also has his market stall. He brought his drum from the last war because he wants to turn it into money here so that he can finally buy something to eat. I want to say something too, but no one hears me in the commotion! I need something loud to make myself heard. As if spellbound, I stare at the drum!</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810424" y="4056769"/>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1-Pierre-EN">
            <a:hlinkClick r:id="" action="ppaction://media"/>
            <a:extLst>
              <a:ext uri="{FF2B5EF4-FFF2-40B4-BE49-F238E27FC236}">
                <a16:creationId xmlns:a16="http://schemas.microsoft.com/office/drawing/2014/main" id="{F07104CC-E673-4D84-9FA8-A13F4E069C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7771" y="4227822"/>
            <a:ext cx="1474478" cy="1474478"/>
          </a:xfrm>
          <a:prstGeom prst="rect">
            <a:avLst/>
          </a:prstGeom>
        </p:spPr>
      </p:pic>
      <p:pic>
        <p:nvPicPr>
          <p:cNvPr id="9" name="Grafik 633" descr="Aquarell, Pinselstrich, Farbe, Abstrakt, Textur, Bürste">
            <a:extLst>
              <a:ext uri="{FF2B5EF4-FFF2-40B4-BE49-F238E27FC236}">
                <a16:creationId xmlns:a16="http://schemas.microsoft.com/office/drawing/2014/main" id="{D392405D-D0F7-4440-9C6E-018641BE9680}"/>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1209" y="543093"/>
            <a:ext cx="11080197" cy="893705"/>
          </a:xfrm>
          <a:prstGeom prst="rect">
            <a:avLst/>
          </a:prstGeom>
          <a:noFill/>
          <a:ln>
            <a:noFill/>
          </a:ln>
          <a:extLst>
            <a:ext uri="{53640926-AAD7-44D8-BBD7-CCE9431645EC}">
              <a14:shadowObscured xmlns:a14="http://schemas.microsoft.com/office/drawing/2010/main"/>
            </a:ext>
          </a:extLst>
        </p:spPr>
      </p:pic>
      <p:pic>
        <p:nvPicPr>
          <p:cNvPr id="10" name="Εικόνα 9">
            <a:extLst>
              <a:ext uri="{FF2B5EF4-FFF2-40B4-BE49-F238E27FC236}">
                <a16:creationId xmlns:a16="http://schemas.microsoft.com/office/drawing/2014/main" id="{0D77FFD8-BDB7-4C8F-A43C-9F7FA979647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09" y="1819717"/>
            <a:ext cx="1146175" cy="1718945"/>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lstStyle/>
          <a:p>
            <a:r>
              <a:rPr lang="en-US" dirty="0"/>
              <a:t>Person 2: Pierre, </a:t>
            </a:r>
            <a:r>
              <a:rPr lang="en-US" sz="3200" dirty="0"/>
              <a:t>member of the National Assembly</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00374" y="1825624"/>
            <a:ext cx="10565848" cy="4796401"/>
          </a:xfrm>
        </p:spPr>
        <p:txBody>
          <a:bodyPr>
            <a:noAutofit/>
          </a:bodyPr>
          <a:lstStyle/>
          <a:p>
            <a:pPr marL="0" indent="0">
              <a:lnSpc>
                <a:spcPct val="110000"/>
              </a:lnSpc>
              <a:spcBef>
                <a:spcPts val="0"/>
              </a:spcBef>
              <a:spcAft>
                <a:spcPts val="30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Hello, I am Pierre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and we are having very turbulent times here in France.</a:t>
            </a:r>
          </a:p>
          <a:p>
            <a:pPr marL="0" indent="0">
              <a:lnSpc>
                <a:spcPct val="110000"/>
              </a:lnSpc>
              <a:spcBef>
                <a:spcPts val="0"/>
              </a:spcBef>
              <a:spcAft>
                <a:spcPts val="300"/>
              </a:spcAft>
              <a:buNone/>
            </a:pPr>
            <a:r>
              <a:rPr lang="en-US" sz="2400" i="1" dirty="0">
                <a:effectLst/>
                <a:latin typeface="Calibri" panose="020F0502020204030204" pitchFamily="34" charset="0"/>
                <a:ea typeface="Calibri" panose="020F0502020204030204" pitchFamily="34" charset="0"/>
                <a:cs typeface="Times New Roman" panose="02020603050405020304" pitchFamily="18" charset="0"/>
              </a:rPr>
              <a:t>For long enough, only the nobility and the ecclesiastical rulers have had their say in France. And what about the bourgeoisie? We citizens finally want a fair constitution! After all, we have worked hard for our prosperity! Nevertheless, until recently we had nothing to say in this country. But now we have formed the National Assembly.</a:t>
            </a:r>
          </a:p>
        </p:txBody>
      </p:sp>
      <p:sp>
        <p:nvSpPr>
          <p:cNvPr id="7" name="TextBox 6">
            <a:extLst>
              <a:ext uri="{FF2B5EF4-FFF2-40B4-BE49-F238E27FC236}">
                <a16:creationId xmlns:a16="http://schemas.microsoft.com/office/drawing/2014/main" id="{05EEBCD6-A48C-4A5F-87F0-D61331D5EEFF}"/>
              </a:ext>
            </a:extLst>
          </p:cNvPr>
          <p:cNvSpPr txBox="1"/>
          <p:nvPr/>
        </p:nvSpPr>
        <p:spPr>
          <a:xfrm>
            <a:off x="159498" y="356957"/>
            <a:ext cx="9931738" cy="6363409"/>
          </a:xfrm>
          <a:custGeom>
            <a:avLst/>
            <a:gdLst>
              <a:gd name="connsiteX0" fmla="*/ 0 w 9931738"/>
              <a:gd name="connsiteY0" fmla="*/ 0 h 6363409"/>
              <a:gd name="connsiteX1" fmla="*/ 463481 w 9931738"/>
              <a:gd name="connsiteY1" fmla="*/ 0 h 6363409"/>
              <a:gd name="connsiteX2" fmla="*/ 1026280 w 9931738"/>
              <a:gd name="connsiteY2" fmla="*/ 0 h 6363409"/>
              <a:gd name="connsiteX3" fmla="*/ 1589078 w 9931738"/>
              <a:gd name="connsiteY3" fmla="*/ 0 h 6363409"/>
              <a:gd name="connsiteX4" fmla="*/ 2151877 w 9931738"/>
              <a:gd name="connsiteY4" fmla="*/ 0 h 6363409"/>
              <a:gd name="connsiteX5" fmla="*/ 2714675 w 9931738"/>
              <a:gd name="connsiteY5" fmla="*/ 0 h 6363409"/>
              <a:gd name="connsiteX6" fmla="*/ 3575426 w 9931738"/>
              <a:gd name="connsiteY6" fmla="*/ 0 h 6363409"/>
              <a:gd name="connsiteX7" fmla="*/ 4038907 w 9931738"/>
              <a:gd name="connsiteY7" fmla="*/ 0 h 6363409"/>
              <a:gd name="connsiteX8" fmla="*/ 4800340 w 9931738"/>
              <a:gd name="connsiteY8" fmla="*/ 0 h 6363409"/>
              <a:gd name="connsiteX9" fmla="*/ 5363139 w 9931738"/>
              <a:gd name="connsiteY9" fmla="*/ 0 h 6363409"/>
              <a:gd name="connsiteX10" fmla="*/ 6223889 w 9931738"/>
              <a:gd name="connsiteY10" fmla="*/ 0 h 6363409"/>
              <a:gd name="connsiteX11" fmla="*/ 6786688 w 9931738"/>
              <a:gd name="connsiteY11" fmla="*/ 0 h 6363409"/>
              <a:gd name="connsiteX12" fmla="*/ 7647438 w 9931738"/>
              <a:gd name="connsiteY12" fmla="*/ 0 h 6363409"/>
              <a:gd name="connsiteX13" fmla="*/ 8408872 w 9931738"/>
              <a:gd name="connsiteY13" fmla="*/ 0 h 6363409"/>
              <a:gd name="connsiteX14" fmla="*/ 8872353 w 9931738"/>
              <a:gd name="connsiteY14" fmla="*/ 0 h 6363409"/>
              <a:gd name="connsiteX15" fmla="*/ 9931738 w 9931738"/>
              <a:gd name="connsiteY15" fmla="*/ 0 h 6363409"/>
              <a:gd name="connsiteX16" fmla="*/ 9931738 w 9931738"/>
              <a:gd name="connsiteY16" fmla="*/ 509073 h 6363409"/>
              <a:gd name="connsiteX17" fmla="*/ 9931738 w 9931738"/>
              <a:gd name="connsiteY17" fmla="*/ 1018145 h 6363409"/>
              <a:gd name="connsiteX18" fmla="*/ 9931738 w 9931738"/>
              <a:gd name="connsiteY18" fmla="*/ 1781755 h 6363409"/>
              <a:gd name="connsiteX19" fmla="*/ 9931738 w 9931738"/>
              <a:gd name="connsiteY19" fmla="*/ 2545364 h 6363409"/>
              <a:gd name="connsiteX20" fmla="*/ 9931738 w 9931738"/>
              <a:gd name="connsiteY20" fmla="*/ 3054436 h 6363409"/>
              <a:gd name="connsiteX21" fmla="*/ 9931738 w 9931738"/>
              <a:gd name="connsiteY21" fmla="*/ 3563509 h 6363409"/>
              <a:gd name="connsiteX22" fmla="*/ 9931738 w 9931738"/>
              <a:gd name="connsiteY22" fmla="*/ 4136216 h 6363409"/>
              <a:gd name="connsiteX23" fmla="*/ 9931738 w 9931738"/>
              <a:gd name="connsiteY23" fmla="*/ 4899825 h 6363409"/>
              <a:gd name="connsiteX24" fmla="*/ 9931738 w 9931738"/>
              <a:gd name="connsiteY24" fmla="*/ 5599800 h 6363409"/>
              <a:gd name="connsiteX25" fmla="*/ 9931738 w 9931738"/>
              <a:gd name="connsiteY25" fmla="*/ 6363409 h 6363409"/>
              <a:gd name="connsiteX26" fmla="*/ 9567574 w 9931738"/>
              <a:gd name="connsiteY26" fmla="*/ 6363409 h 6363409"/>
              <a:gd name="connsiteX27" fmla="*/ 8905458 w 9931738"/>
              <a:gd name="connsiteY27" fmla="*/ 6363409 h 6363409"/>
              <a:gd name="connsiteX28" fmla="*/ 8441977 w 9931738"/>
              <a:gd name="connsiteY28" fmla="*/ 6363409 h 6363409"/>
              <a:gd name="connsiteX29" fmla="*/ 8077814 w 9931738"/>
              <a:gd name="connsiteY29" fmla="*/ 6363409 h 6363409"/>
              <a:gd name="connsiteX30" fmla="*/ 7614332 w 9931738"/>
              <a:gd name="connsiteY30" fmla="*/ 6363409 h 6363409"/>
              <a:gd name="connsiteX31" fmla="*/ 6852899 w 9931738"/>
              <a:gd name="connsiteY31" fmla="*/ 6363409 h 6363409"/>
              <a:gd name="connsiteX32" fmla="*/ 6290101 w 9931738"/>
              <a:gd name="connsiteY32" fmla="*/ 6363409 h 6363409"/>
              <a:gd name="connsiteX33" fmla="*/ 5826620 w 9931738"/>
              <a:gd name="connsiteY33" fmla="*/ 6363409 h 6363409"/>
              <a:gd name="connsiteX34" fmla="*/ 5065186 w 9931738"/>
              <a:gd name="connsiteY34" fmla="*/ 6363409 h 6363409"/>
              <a:gd name="connsiteX35" fmla="*/ 4403071 w 9931738"/>
              <a:gd name="connsiteY35" fmla="*/ 6363409 h 6363409"/>
              <a:gd name="connsiteX36" fmla="*/ 4038907 w 9931738"/>
              <a:gd name="connsiteY36" fmla="*/ 6363409 h 6363409"/>
              <a:gd name="connsiteX37" fmla="*/ 3575426 w 9931738"/>
              <a:gd name="connsiteY37" fmla="*/ 6363409 h 6363409"/>
              <a:gd name="connsiteX38" fmla="*/ 2913310 w 9931738"/>
              <a:gd name="connsiteY38" fmla="*/ 6363409 h 6363409"/>
              <a:gd name="connsiteX39" fmla="*/ 2151877 w 9931738"/>
              <a:gd name="connsiteY39" fmla="*/ 6363409 h 6363409"/>
              <a:gd name="connsiteX40" fmla="*/ 1489761 w 9931738"/>
              <a:gd name="connsiteY40" fmla="*/ 6363409 h 6363409"/>
              <a:gd name="connsiteX41" fmla="*/ 1026280 w 9931738"/>
              <a:gd name="connsiteY41" fmla="*/ 6363409 h 6363409"/>
              <a:gd name="connsiteX42" fmla="*/ 0 w 9931738"/>
              <a:gd name="connsiteY42" fmla="*/ 6363409 h 6363409"/>
              <a:gd name="connsiteX43" fmla="*/ 0 w 9931738"/>
              <a:gd name="connsiteY43" fmla="*/ 5790702 h 6363409"/>
              <a:gd name="connsiteX44" fmla="*/ 0 w 9931738"/>
              <a:gd name="connsiteY44" fmla="*/ 5281629 h 6363409"/>
              <a:gd name="connsiteX45" fmla="*/ 0 w 9931738"/>
              <a:gd name="connsiteY45" fmla="*/ 4708923 h 6363409"/>
              <a:gd name="connsiteX46" fmla="*/ 0 w 9931738"/>
              <a:gd name="connsiteY46" fmla="*/ 4199850 h 6363409"/>
              <a:gd name="connsiteX47" fmla="*/ 0 w 9931738"/>
              <a:gd name="connsiteY47" fmla="*/ 3754411 h 6363409"/>
              <a:gd name="connsiteX48" fmla="*/ 0 w 9931738"/>
              <a:gd name="connsiteY48" fmla="*/ 3308973 h 6363409"/>
              <a:gd name="connsiteX49" fmla="*/ 0 w 9931738"/>
              <a:gd name="connsiteY49" fmla="*/ 2608998 h 6363409"/>
              <a:gd name="connsiteX50" fmla="*/ 0 w 9931738"/>
              <a:gd name="connsiteY50" fmla="*/ 2099925 h 6363409"/>
              <a:gd name="connsiteX51" fmla="*/ 0 w 9931738"/>
              <a:gd name="connsiteY51" fmla="*/ 1463584 h 6363409"/>
              <a:gd name="connsiteX52" fmla="*/ 0 w 9931738"/>
              <a:gd name="connsiteY52" fmla="*/ 890877 h 6363409"/>
              <a:gd name="connsiteX53" fmla="*/ 0 w 9931738"/>
              <a:gd name="connsiteY53" fmla="*/ 0 h 63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931738" h="6363409" fill="none" extrusionOk="0">
                <a:moveTo>
                  <a:pt x="0" y="0"/>
                </a:moveTo>
                <a:cubicBezTo>
                  <a:pt x="180916" y="-18841"/>
                  <a:pt x="247911" y="4288"/>
                  <a:pt x="463481" y="0"/>
                </a:cubicBezTo>
                <a:cubicBezTo>
                  <a:pt x="679051" y="-4288"/>
                  <a:pt x="864005" y="-22563"/>
                  <a:pt x="1026280" y="0"/>
                </a:cubicBezTo>
                <a:cubicBezTo>
                  <a:pt x="1188555" y="22563"/>
                  <a:pt x="1404249" y="-15231"/>
                  <a:pt x="1589078" y="0"/>
                </a:cubicBezTo>
                <a:cubicBezTo>
                  <a:pt x="1773907" y="15231"/>
                  <a:pt x="1937519" y="-27475"/>
                  <a:pt x="2151877" y="0"/>
                </a:cubicBezTo>
                <a:cubicBezTo>
                  <a:pt x="2366235" y="27475"/>
                  <a:pt x="2479167" y="-24471"/>
                  <a:pt x="2714675" y="0"/>
                </a:cubicBezTo>
                <a:cubicBezTo>
                  <a:pt x="2950183" y="24471"/>
                  <a:pt x="3256262" y="3394"/>
                  <a:pt x="3575426" y="0"/>
                </a:cubicBezTo>
                <a:cubicBezTo>
                  <a:pt x="3894590" y="-3394"/>
                  <a:pt x="3929873" y="-7964"/>
                  <a:pt x="4038907" y="0"/>
                </a:cubicBezTo>
                <a:cubicBezTo>
                  <a:pt x="4147941" y="7964"/>
                  <a:pt x="4608564" y="7417"/>
                  <a:pt x="4800340" y="0"/>
                </a:cubicBezTo>
                <a:cubicBezTo>
                  <a:pt x="4992116" y="-7417"/>
                  <a:pt x="5142132" y="17773"/>
                  <a:pt x="5363139" y="0"/>
                </a:cubicBezTo>
                <a:cubicBezTo>
                  <a:pt x="5584146" y="-17773"/>
                  <a:pt x="5868714" y="-3564"/>
                  <a:pt x="6223889" y="0"/>
                </a:cubicBezTo>
                <a:cubicBezTo>
                  <a:pt x="6579064" y="3564"/>
                  <a:pt x="6525785" y="-10950"/>
                  <a:pt x="6786688" y="0"/>
                </a:cubicBezTo>
                <a:cubicBezTo>
                  <a:pt x="7047591" y="10950"/>
                  <a:pt x="7260161" y="-24229"/>
                  <a:pt x="7647438" y="0"/>
                </a:cubicBezTo>
                <a:cubicBezTo>
                  <a:pt x="8034715" y="24229"/>
                  <a:pt x="8206912" y="-22683"/>
                  <a:pt x="8408872" y="0"/>
                </a:cubicBezTo>
                <a:cubicBezTo>
                  <a:pt x="8610832" y="22683"/>
                  <a:pt x="8710120" y="-8945"/>
                  <a:pt x="8872353" y="0"/>
                </a:cubicBezTo>
                <a:cubicBezTo>
                  <a:pt x="9034586" y="8945"/>
                  <a:pt x="9524616" y="-33487"/>
                  <a:pt x="9931738" y="0"/>
                </a:cubicBezTo>
                <a:cubicBezTo>
                  <a:pt x="9950729" y="238336"/>
                  <a:pt x="9949852" y="375875"/>
                  <a:pt x="9931738" y="509073"/>
                </a:cubicBezTo>
                <a:cubicBezTo>
                  <a:pt x="9913624" y="642271"/>
                  <a:pt x="9947170" y="912631"/>
                  <a:pt x="9931738" y="1018145"/>
                </a:cubicBezTo>
                <a:cubicBezTo>
                  <a:pt x="9916306" y="1123659"/>
                  <a:pt x="9930333" y="1493140"/>
                  <a:pt x="9931738" y="1781755"/>
                </a:cubicBezTo>
                <a:cubicBezTo>
                  <a:pt x="9933144" y="2070370"/>
                  <a:pt x="9942174" y="2252176"/>
                  <a:pt x="9931738" y="2545364"/>
                </a:cubicBezTo>
                <a:cubicBezTo>
                  <a:pt x="9921302" y="2838552"/>
                  <a:pt x="9943100" y="2947514"/>
                  <a:pt x="9931738" y="3054436"/>
                </a:cubicBezTo>
                <a:cubicBezTo>
                  <a:pt x="9920376" y="3161358"/>
                  <a:pt x="9909806" y="3455757"/>
                  <a:pt x="9931738" y="3563509"/>
                </a:cubicBezTo>
                <a:cubicBezTo>
                  <a:pt x="9953670" y="3671261"/>
                  <a:pt x="9951119" y="3994014"/>
                  <a:pt x="9931738" y="4136216"/>
                </a:cubicBezTo>
                <a:cubicBezTo>
                  <a:pt x="9912357" y="4278418"/>
                  <a:pt x="9898472" y="4622478"/>
                  <a:pt x="9931738" y="4899825"/>
                </a:cubicBezTo>
                <a:cubicBezTo>
                  <a:pt x="9965004" y="5177172"/>
                  <a:pt x="9936222" y="5348972"/>
                  <a:pt x="9931738" y="5599800"/>
                </a:cubicBezTo>
                <a:cubicBezTo>
                  <a:pt x="9927254" y="5850629"/>
                  <a:pt x="9901157" y="5995423"/>
                  <a:pt x="9931738" y="6363409"/>
                </a:cubicBezTo>
                <a:cubicBezTo>
                  <a:pt x="9797605" y="6379229"/>
                  <a:pt x="9677126" y="6359111"/>
                  <a:pt x="9567574" y="6363409"/>
                </a:cubicBezTo>
                <a:cubicBezTo>
                  <a:pt x="9458022" y="6367707"/>
                  <a:pt x="9170544" y="6394040"/>
                  <a:pt x="8905458" y="6363409"/>
                </a:cubicBezTo>
                <a:cubicBezTo>
                  <a:pt x="8640372" y="6332778"/>
                  <a:pt x="8582451" y="6372535"/>
                  <a:pt x="8441977" y="6363409"/>
                </a:cubicBezTo>
                <a:cubicBezTo>
                  <a:pt x="8301503" y="6354283"/>
                  <a:pt x="8226191" y="6359965"/>
                  <a:pt x="8077814" y="6363409"/>
                </a:cubicBezTo>
                <a:cubicBezTo>
                  <a:pt x="7929437" y="6366853"/>
                  <a:pt x="7745597" y="6363980"/>
                  <a:pt x="7614332" y="6363409"/>
                </a:cubicBezTo>
                <a:cubicBezTo>
                  <a:pt x="7483067" y="6362838"/>
                  <a:pt x="7141110" y="6360988"/>
                  <a:pt x="6852899" y="6363409"/>
                </a:cubicBezTo>
                <a:cubicBezTo>
                  <a:pt x="6564688" y="6365830"/>
                  <a:pt x="6421272" y="6370542"/>
                  <a:pt x="6290101" y="6363409"/>
                </a:cubicBezTo>
                <a:cubicBezTo>
                  <a:pt x="6158930" y="6356276"/>
                  <a:pt x="5935209" y="6353233"/>
                  <a:pt x="5826620" y="6363409"/>
                </a:cubicBezTo>
                <a:cubicBezTo>
                  <a:pt x="5718031" y="6373585"/>
                  <a:pt x="5390218" y="6358529"/>
                  <a:pt x="5065186" y="6363409"/>
                </a:cubicBezTo>
                <a:cubicBezTo>
                  <a:pt x="4740154" y="6368289"/>
                  <a:pt x="4636529" y="6345656"/>
                  <a:pt x="4403071" y="6363409"/>
                </a:cubicBezTo>
                <a:cubicBezTo>
                  <a:pt x="4169613" y="6381162"/>
                  <a:pt x="4143172" y="6378553"/>
                  <a:pt x="4038907" y="6363409"/>
                </a:cubicBezTo>
                <a:cubicBezTo>
                  <a:pt x="3934642" y="6348265"/>
                  <a:pt x="3749415" y="6350251"/>
                  <a:pt x="3575426" y="6363409"/>
                </a:cubicBezTo>
                <a:cubicBezTo>
                  <a:pt x="3401437" y="6376567"/>
                  <a:pt x="3150245" y="6379973"/>
                  <a:pt x="2913310" y="6363409"/>
                </a:cubicBezTo>
                <a:cubicBezTo>
                  <a:pt x="2676375" y="6346845"/>
                  <a:pt x="2401751" y="6371710"/>
                  <a:pt x="2151877" y="6363409"/>
                </a:cubicBezTo>
                <a:cubicBezTo>
                  <a:pt x="1902003" y="6355108"/>
                  <a:pt x="1762915" y="6340488"/>
                  <a:pt x="1489761" y="6363409"/>
                </a:cubicBezTo>
                <a:cubicBezTo>
                  <a:pt x="1216607" y="6386330"/>
                  <a:pt x="1217367" y="6355835"/>
                  <a:pt x="1026280" y="6363409"/>
                </a:cubicBezTo>
                <a:cubicBezTo>
                  <a:pt x="835193" y="6370983"/>
                  <a:pt x="230283" y="6357347"/>
                  <a:pt x="0" y="6363409"/>
                </a:cubicBezTo>
                <a:cubicBezTo>
                  <a:pt x="11362" y="6150796"/>
                  <a:pt x="-16940" y="5914370"/>
                  <a:pt x="0" y="5790702"/>
                </a:cubicBezTo>
                <a:cubicBezTo>
                  <a:pt x="16940" y="5667034"/>
                  <a:pt x="15146" y="5504648"/>
                  <a:pt x="0" y="5281629"/>
                </a:cubicBezTo>
                <a:cubicBezTo>
                  <a:pt x="-15146" y="5058610"/>
                  <a:pt x="26112" y="4870587"/>
                  <a:pt x="0" y="4708923"/>
                </a:cubicBezTo>
                <a:cubicBezTo>
                  <a:pt x="-26112" y="4547259"/>
                  <a:pt x="6720" y="4342279"/>
                  <a:pt x="0" y="4199850"/>
                </a:cubicBezTo>
                <a:cubicBezTo>
                  <a:pt x="-6720" y="4057421"/>
                  <a:pt x="-1574" y="3862034"/>
                  <a:pt x="0" y="3754411"/>
                </a:cubicBezTo>
                <a:cubicBezTo>
                  <a:pt x="1574" y="3646788"/>
                  <a:pt x="-19745" y="3437517"/>
                  <a:pt x="0" y="3308973"/>
                </a:cubicBezTo>
                <a:cubicBezTo>
                  <a:pt x="19745" y="3180429"/>
                  <a:pt x="18106" y="2914639"/>
                  <a:pt x="0" y="2608998"/>
                </a:cubicBezTo>
                <a:cubicBezTo>
                  <a:pt x="-18106" y="2303357"/>
                  <a:pt x="2164" y="2270006"/>
                  <a:pt x="0" y="2099925"/>
                </a:cubicBezTo>
                <a:cubicBezTo>
                  <a:pt x="-2164" y="1929844"/>
                  <a:pt x="-21197" y="1598781"/>
                  <a:pt x="0" y="1463584"/>
                </a:cubicBezTo>
                <a:cubicBezTo>
                  <a:pt x="21197" y="1328387"/>
                  <a:pt x="-9091" y="1014024"/>
                  <a:pt x="0" y="890877"/>
                </a:cubicBezTo>
                <a:cubicBezTo>
                  <a:pt x="9091" y="767730"/>
                  <a:pt x="24120" y="291975"/>
                  <a:pt x="0" y="0"/>
                </a:cubicBezTo>
                <a:close/>
              </a:path>
              <a:path w="9931738" h="6363409" stroke="0" extrusionOk="0">
                <a:moveTo>
                  <a:pt x="0" y="0"/>
                </a:moveTo>
                <a:cubicBezTo>
                  <a:pt x="214312" y="17210"/>
                  <a:pt x="525057" y="7099"/>
                  <a:pt x="860751" y="0"/>
                </a:cubicBezTo>
                <a:cubicBezTo>
                  <a:pt x="1196445" y="-7099"/>
                  <a:pt x="1260256" y="1956"/>
                  <a:pt x="1423549" y="0"/>
                </a:cubicBezTo>
                <a:cubicBezTo>
                  <a:pt x="1586842" y="-1956"/>
                  <a:pt x="1659311" y="2619"/>
                  <a:pt x="1787713" y="0"/>
                </a:cubicBezTo>
                <a:cubicBezTo>
                  <a:pt x="1916115" y="-2619"/>
                  <a:pt x="2139069" y="-16690"/>
                  <a:pt x="2251194" y="0"/>
                </a:cubicBezTo>
                <a:cubicBezTo>
                  <a:pt x="2363319" y="16690"/>
                  <a:pt x="2672834" y="22326"/>
                  <a:pt x="2813992" y="0"/>
                </a:cubicBezTo>
                <a:cubicBezTo>
                  <a:pt x="2955150" y="-22326"/>
                  <a:pt x="3096310" y="9079"/>
                  <a:pt x="3376791" y="0"/>
                </a:cubicBezTo>
                <a:cubicBezTo>
                  <a:pt x="3657272" y="-9079"/>
                  <a:pt x="3897548" y="-19726"/>
                  <a:pt x="4038907" y="0"/>
                </a:cubicBezTo>
                <a:cubicBezTo>
                  <a:pt x="4180266" y="19726"/>
                  <a:pt x="4477893" y="10538"/>
                  <a:pt x="4701023" y="0"/>
                </a:cubicBezTo>
                <a:cubicBezTo>
                  <a:pt x="4924153" y="-10538"/>
                  <a:pt x="5214082" y="-39144"/>
                  <a:pt x="5561773" y="0"/>
                </a:cubicBezTo>
                <a:cubicBezTo>
                  <a:pt x="5909464" y="39144"/>
                  <a:pt x="5870381" y="-16636"/>
                  <a:pt x="6124572" y="0"/>
                </a:cubicBezTo>
                <a:cubicBezTo>
                  <a:pt x="6378763" y="16636"/>
                  <a:pt x="6488639" y="3495"/>
                  <a:pt x="6687370" y="0"/>
                </a:cubicBezTo>
                <a:cubicBezTo>
                  <a:pt x="6886101" y="-3495"/>
                  <a:pt x="7095694" y="-26479"/>
                  <a:pt x="7349486" y="0"/>
                </a:cubicBezTo>
                <a:cubicBezTo>
                  <a:pt x="7603278" y="26479"/>
                  <a:pt x="7676546" y="8716"/>
                  <a:pt x="7912285" y="0"/>
                </a:cubicBezTo>
                <a:cubicBezTo>
                  <a:pt x="8148024" y="-8716"/>
                  <a:pt x="8245932" y="7373"/>
                  <a:pt x="8375766" y="0"/>
                </a:cubicBezTo>
                <a:cubicBezTo>
                  <a:pt x="8505600" y="-7373"/>
                  <a:pt x="8773264" y="-18303"/>
                  <a:pt x="9137199" y="0"/>
                </a:cubicBezTo>
                <a:cubicBezTo>
                  <a:pt x="9501134" y="18303"/>
                  <a:pt x="9540872" y="-23386"/>
                  <a:pt x="9931738" y="0"/>
                </a:cubicBezTo>
                <a:cubicBezTo>
                  <a:pt x="9921892" y="198801"/>
                  <a:pt x="9941390" y="556815"/>
                  <a:pt x="9931738" y="763609"/>
                </a:cubicBezTo>
                <a:cubicBezTo>
                  <a:pt x="9922086" y="970403"/>
                  <a:pt x="9900112" y="1208143"/>
                  <a:pt x="9931738" y="1527218"/>
                </a:cubicBezTo>
                <a:cubicBezTo>
                  <a:pt x="9963364" y="1846293"/>
                  <a:pt x="9910502" y="1825700"/>
                  <a:pt x="9931738" y="1972657"/>
                </a:cubicBezTo>
                <a:cubicBezTo>
                  <a:pt x="9952974" y="2119614"/>
                  <a:pt x="9912019" y="2374099"/>
                  <a:pt x="9931738" y="2481730"/>
                </a:cubicBezTo>
                <a:cubicBezTo>
                  <a:pt x="9951457" y="2589361"/>
                  <a:pt x="9957123" y="3002099"/>
                  <a:pt x="9931738" y="3245339"/>
                </a:cubicBezTo>
                <a:cubicBezTo>
                  <a:pt x="9906353" y="3488579"/>
                  <a:pt x="9924740" y="3493278"/>
                  <a:pt x="9931738" y="3690777"/>
                </a:cubicBezTo>
                <a:cubicBezTo>
                  <a:pt x="9938736" y="3888276"/>
                  <a:pt x="9914964" y="4032249"/>
                  <a:pt x="9931738" y="4136216"/>
                </a:cubicBezTo>
                <a:cubicBezTo>
                  <a:pt x="9948512" y="4240183"/>
                  <a:pt x="9940860" y="4525460"/>
                  <a:pt x="9931738" y="4645289"/>
                </a:cubicBezTo>
                <a:cubicBezTo>
                  <a:pt x="9922616" y="4765118"/>
                  <a:pt x="9948840" y="5008262"/>
                  <a:pt x="9931738" y="5217995"/>
                </a:cubicBezTo>
                <a:cubicBezTo>
                  <a:pt x="9914636" y="5427728"/>
                  <a:pt x="9932560" y="6101477"/>
                  <a:pt x="9931738" y="6363409"/>
                </a:cubicBezTo>
                <a:cubicBezTo>
                  <a:pt x="9674432" y="6346312"/>
                  <a:pt x="9632568" y="6388733"/>
                  <a:pt x="9368940" y="6363409"/>
                </a:cubicBezTo>
                <a:cubicBezTo>
                  <a:pt x="9105312" y="6338085"/>
                  <a:pt x="8845497" y="6378431"/>
                  <a:pt x="8706824" y="6363409"/>
                </a:cubicBezTo>
                <a:cubicBezTo>
                  <a:pt x="8568151" y="6348387"/>
                  <a:pt x="8305513" y="6383869"/>
                  <a:pt x="8144025" y="6363409"/>
                </a:cubicBezTo>
                <a:cubicBezTo>
                  <a:pt x="7982537" y="6342949"/>
                  <a:pt x="7564643" y="6383816"/>
                  <a:pt x="7382592" y="6363409"/>
                </a:cubicBezTo>
                <a:cubicBezTo>
                  <a:pt x="7200541" y="6343002"/>
                  <a:pt x="6909547" y="6385146"/>
                  <a:pt x="6621159" y="6363409"/>
                </a:cubicBezTo>
                <a:cubicBezTo>
                  <a:pt x="6332771" y="6341672"/>
                  <a:pt x="6125496" y="6351079"/>
                  <a:pt x="5959043" y="6363409"/>
                </a:cubicBezTo>
                <a:cubicBezTo>
                  <a:pt x="5792590" y="6375739"/>
                  <a:pt x="5578504" y="6356009"/>
                  <a:pt x="5396244" y="6363409"/>
                </a:cubicBezTo>
                <a:cubicBezTo>
                  <a:pt x="5213984" y="6370809"/>
                  <a:pt x="4995254" y="6354922"/>
                  <a:pt x="4734128" y="6363409"/>
                </a:cubicBezTo>
                <a:cubicBezTo>
                  <a:pt x="4473002" y="6371896"/>
                  <a:pt x="4219534" y="6350140"/>
                  <a:pt x="4072013" y="6363409"/>
                </a:cubicBezTo>
                <a:cubicBezTo>
                  <a:pt x="3924493" y="6376678"/>
                  <a:pt x="3886580" y="6370399"/>
                  <a:pt x="3707849" y="6363409"/>
                </a:cubicBezTo>
                <a:cubicBezTo>
                  <a:pt x="3529118" y="6356419"/>
                  <a:pt x="3435075" y="6376845"/>
                  <a:pt x="3343685" y="6363409"/>
                </a:cubicBezTo>
                <a:cubicBezTo>
                  <a:pt x="3252295" y="6349973"/>
                  <a:pt x="2763842" y="6351927"/>
                  <a:pt x="2482935" y="6363409"/>
                </a:cubicBezTo>
                <a:cubicBezTo>
                  <a:pt x="2202028" y="6374892"/>
                  <a:pt x="2247860" y="6372492"/>
                  <a:pt x="2118771" y="6363409"/>
                </a:cubicBezTo>
                <a:cubicBezTo>
                  <a:pt x="1989682" y="6354326"/>
                  <a:pt x="1904088" y="6373751"/>
                  <a:pt x="1754607" y="6363409"/>
                </a:cubicBezTo>
                <a:cubicBezTo>
                  <a:pt x="1605126" y="6353067"/>
                  <a:pt x="1217556" y="6361407"/>
                  <a:pt x="893856" y="6363409"/>
                </a:cubicBezTo>
                <a:cubicBezTo>
                  <a:pt x="570156" y="6365411"/>
                  <a:pt x="292352" y="6320748"/>
                  <a:pt x="0" y="6363409"/>
                </a:cubicBezTo>
                <a:cubicBezTo>
                  <a:pt x="19074" y="6272748"/>
                  <a:pt x="-4917" y="6026764"/>
                  <a:pt x="0" y="5917970"/>
                </a:cubicBezTo>
                <a:cubicBezTo>
                  <a:pt x="4917" y="5809176"/>
                  <a:pt x="1341" y="5520903"/>
                  <a:pt x="0" y="5408898"/>
                </a:cubicBezTo>
                <a:cubicBezTo>
                  <a:pt x="-1341" y="5296893"/>
                  <a:pt x="-178" y="5166827"/>
                  <a:pt x="0" y="4963459"/>
                </a:cubicBezTo>
                <a:cubicBezTo>
                  <a:pt x="178" y="4760091"/>
                  <a:pt x="-12746" y="4649087"/>
                  <a:pt x="0" y="4518020"/>
                </a:cubicBezTo>
                <a:cubicBezTo>
                  <a:pt x="12746" y="4386953"/>
                  <a:pt x="-18660" y="4155472"/>
                  <a:pt x="0" y="3945314"/>
                </a:cubicBezTo>
                <a:cubicBezTo>
                  <a:pt x="18660" y="3735156"/>
                  <a:pt x="1011" y="3589201"/>
                  <a:pt x="0" y="3245339"/>
                </a:cubicBezTo>
                <a:cubicBezTo>
                  <a:pt x="-1011" y="2901478"/>
                  <a:pt x="-1644" y="2806580"/>
                  <a:pt x="0" y="2481730"/>
                </a:cubicBezTo>
                <a:cubicBezTo>
                  <a:pt x="1644" y="2156880"/>
                  <a:pt x="-6956" y="2108751"/>
                  <a:pt x="0" y="1909023"/>
                </a:cubicBezTo>
                <a:cubicBezTo>
                  <a:pt x="6956" y="1709295"/>
                  <a:pt x="-6004" y="1542934"/>
                  <a:pt x="0" y="1272682"/>
                </a:cubicBezTo>
                <a:cubicBezTo>
                  <a:pt x="6004" y="1002430"/>
                  <a:pt x="2358" y="1001901"/>
                  <a:pt x="0" y="763609"/>
                </a:cubicBezTo>
                <a:cubicBezTo>
                  <a:pt x="-2358" y="525317"/>
                  <a:pt x="13923" y="28163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162224677">
                  <a:prstGeom prst="rect">
                    <a:avLst/>
                  </a:prstGeom>
                  <ask:type>
                    <ask:lineSketchFreehand/>
                  </ask:type>
                </ask:lineSketchStyleProps>
              </a:ext>
            </a:extLst>
          </a:ln>
        </p:spPr>
        <p:txBody>
          <a:bodyPr wrap="square">
            <a:spAutoFit/>
          </a:bodyPr>
          <a:lstStyle/>
          <a:p>
            <a:pPr algn="just">
              <a:lnSpc>
                <a:spcPct val="110000"/>
              </a:lnSpc>
              <a:spcAft>
                <a:spcPts val="300"/>
              </a:spcAft>
            </a:pPr>
            <a:r>
              <a:rPr lang="en-US" b="1" i="1" dirty="0">
                <a:latin typeface="Calibri" panose="020F0502020204030204" pitchFamily="34" charset="0"/>
                <a:ea typeface="Calibri" panose="020F0502020204030204" pitchFamily="34" charset="0"/>
                <a:cs typeface="Times New Roman" panose="02020603050405020304" pitchFamily="18" charset="0"/>
              </a:rPr>
              <a:t>Hello, I am Pierre </a:t>
            </a:r>
            <a:r>
              <a:rPr lang="en-US" i="1" dirty="0">
                <a:latin typeface="Calibri" panose="020F0502020204030204" pitchFamily="34" charset="0"/>
                <a:ea typeface="Calibri" panose="020F0502020204030204" pitchFamily="34" charset="0"/>
                <a:cs typeface="Times New Roman" panose="02020603050405020304" pitchFamily="18" charset="0"/>
              </a:rPr>
              <a:t>and we are having very turbulent times here in France.</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For long enough, only the nobility and the ecclesiastical rulers have had their say in France. And what about the bourgeoisie? We citizens finally want a fair constitution! After all, we have worked hard for our prosperity! Nevertheless, until recently we had nothing to say in this country. But now we have formed the National Assembly.</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I work as a lawyer and I have been a member of the National Assembly from the beginning. We only formed in the middle of June this year because we finally want to give France a proper constitution and already at the beginning of August we decided that all privileges of the nobles and all feudal burdens would be abolished. From now on, nobles should pay taxes just like everyone else. And at the end of August we decided on the Declaration of Human and Civil Rights. We are very committed to rule of law principles: we are fighting for freedom of expression here in our country, for freedom of religion. And, of course, what is very important: we are fighting for freedom of the press in our country: no censorship, the press should finally be allowed to write about what is going on in our country!</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Nevertheless, not much has really changed for the better here in our country.</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King Louis XVI continues to resist and simply stall us. He still hasn't signed our decrees of 4 August, with which we decided to abolish feudalism and the tax privileges of the nobility.</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Moreover, food is still scarce in our country. Riots keep breaking out in the capital, Paris. No wonder when people simply cannot afford the simplest basic foodstuffs like bread! These riots now served as an occasion for our king to order the Flanders regiment with one thousand soldiers from northern France to Versailles. </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089629" y="3778054"/>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1" name="TextBox 10">
            <a:extLst>
              <a:ext uri="{FF2B5EF4-FFF2-40B4-BE49-F238E27FC236}">
                <a16:creationId xmlns:a16="http://schemas.microsoft.com/office/drawing/2014/main" id="{6F709CD9-4A6A-4F81-84E0-CE8C0602145A}"/>
              </a:ext>
            </a:extLst>
          </p:cNvPr>
          <p:cNvSpPr txBox="1"/>
          <p:nvPr/>
        </p:nvSpPr>
        <p:spPr>
          <a:xfrm>
            <a:off x="277787" y="1155700"/>
            <a:ext cx="9931738" cy="5067669"/>
          </a:xfrm>
          <a:custGeom>
            <a:avLst/>
            <a:gdLst>
              <a:gd name="connsiteX0" fmla="*/ 0 w 9931738"/>
              <a:gd name="connsiteY0" fmla="*/ 0 h 5067669"/>
              <a:gd name="connsiteX1" fmla="*/ 562798 w 9931738"/>
              <a:gd name="connsiteY1" fmla="*/ 0 h 5067669"/>
              <a:gd name="connsiteX2" fmla="*/ 1324232 w 9931738"/>
              <a:gd name="connsiteY2" fmla="*/ 0 h 5067669"/>
              <a:gd name="connsiteX3" fmla="*/ 1887030 w 9931738"/>
              <a:gd name="connsiteY3" fmla="*/ 0 h 5067669"/>
              <a:gd name="connsiteX4" fmla="*/ 2549146 w 9931738"/>
              <a:gd name="connsiteY4" fmla="*/ 0 h 5067669"/>
              <a:gd name="connsiteX5" fmla="*/ 3409897 w 9931738"/>
              <a:gd name="connsiteY5" fmla="*/ 0 h 5067669"/>
              <a:gd name="connsiteX6" fmla="*/ 4171330 w 9931738"/>
              <a:gd name="connsiteY6" fmla="*/ 0 h 5067669"/>
              <a:gd name="connsiteX7" fmla="*/ 4634811 w 9931738"/>
              <a:gd name="connsiteY7" fmla="*/ 0 h 5067669"/>
              <a:gd name="connsiteX8" fmla="*/ 5296927 w 9931738"/>
              <a:gd name="connsiteY8" fmla="*/ 0 h 5067669"/>
              <a:gd name="connsiteX9" fmla="*/ 5959043 w 9931738"/>
              <a:gd name="connsiteY9" fmla="*/ 0 h 5067669"/>
              <a:gd name="connsiteX10" fmla="*/ 6720476 w 9931738"/>
              <a:gd name="connsiteY10" fmla="*/ 0 h 5067669"/>
              <a:gd name="connsiteX11" fmla="*/ 7084640 w 9931738"/>
              <a:gd name="connsiteY11" fmla="*/ 0 h 5067669"/>
              <a:gd name="connsiteX12" fmla="*/ 7548121 w 9931738"/>
              <a:gd name="connsiteY12" fmla="*/ 0 h 5067669"/>
              <a:gd name="connsiteX13" fmla="*/ 7912285 w 9931738"/>
              <a:gd name="connsiteY13" fmla="*/ 0 h 5067669"/>
              <a:gd name="connsiteX14" fmla="*/ 8276448 w 9931738"/>
              <a:gd name="connsiteY14" fmla="*/ 0 h 5067669"/>
              <a:gd name="connsiteX15" fmla="*/ 9137199 w 9931738"/>
              <a:gd name="connsiteY15" fmla="*/ 0 h 5067669"/>
              <a:gd name="connsiteX16" fmla="*/ 9931738 w 9931738"/>
              <a:gd name="connsiteY16" fmla="*/ 0 h 5067669"/>
              <a:gd name="connsiteX17" fmla="*/ 9931738 w 9931738"/>
              <a:gd name="connsiteY17" fmla="*/ 734812 h 5067669"/>
              <a:gd name="connsiteX18" fmla="*/ 9931738 w 9931738"/>
              <a:gd name="connsiteY18" fmla="*/ 1418947 h 5067669"/>
              <a:gd name="connsiteX19" fmla="*/ 9931738 w 9931738"/>
              <a:gd name="connsiteY19" fmla="*/ 2153759 h 5067669"/>
              <a:gd name="connsiteX20" fmla="*/ 9931738 w 9931738"/>
              <a:gd name="connsiteY20" fmla="*/ 2787218 h 5067669"/>
              <a:gd name="connsiteX21" fmla="*/ 9931738 w 9931738"/>
              <a:gd name="connsiteY21" fmla="*/ 3522030 h 5067669"/>
              <a:gd name="connsiteX22" fmla="*/ 9931738 w 9931738"/>
              <a:gd name="connsiteY22" fmla="*/ 4003459 h 5067669"/>
              <a:gd name="connsiteX23" fmla="*/ 9931738 w 9931738"/>
              <a:gd name="connsiteY23" fmla="*/ 5067669 h 5067669"/>
              <a:gd name="connsiteX24" fmla="*/ 9468257 w 9931738"/>
              <a:gd name="connsiteY24" fmla="*/ 5067669 h 5067669"/>
              <a:gd name="connsiteX25" fmla="*/ 9004776 w 9931738"/>
              <a:gd name="connsiteY25" fmla="*/ 5067669 h 5067669"/>
              <a:gd name="connsiteX26" fmla="*/ 8541295 w 9931738"/>
              <a:gd name="connsiteY26" fmla="*/ 5067669 h 5067669"/>
              <a:gd name="connsiteX27" fmla="*/ 7779861 w 9931738"/>
              <a:gd name="connsiteY27" fmla="*/ 5067669 h 5067669"/>
              <a:gd name="connsiteX28" fmla="*/ 6919111 w 9931738"/>
              <a:gd name="connsiteY28" fmla="*/ 5067669 h 5067669"/>
              <a:gd name="connsiteX29" fmla="*/ 6256995 w 9931738"/>
              <a:gd name="connsiteY29" fmla="*/ 5067669 h 5067669"/>
              <a:gd name="connsiteX30" fmla="*/ 5594879 w 9931738"/>
              <a:gd name="connsiteY30" fmla="*/ 5067669 h 5067669"/>
              <a:gd name="connsiteX31" fmla="*/ 4734128 w 9931738"/>
              <a:gd name="connsiteY31" fmla="*/ 5067669 h 5067669"/>
              <a:gd name="connsiteX32" fmla="*/ 4171330 w 9931738"/>
              <a:gd name="connsiteY32" fmla="*/ 5067669 h 5067669"/>
              <a:gd name="connsiteX33" fmla="*/ 3707849 w 9931738"/>
              <a:gd name="connsiteY33" fmla="*/ 5067669 h 5067669"/>
              <a:gd name="connsiteX34" fmla="*/ 2847098 w 9931738"/>
              <a:gd name="connsiteY34" fmla="*/ 5067669 h 5067669"/>
              <a:gd name="connsiteX35" fmla="*/ 2383617 w 9931738"/>
              <a:gd name="connsiteY35" fmla="*/ 5067669 h 5067669"/>
              <a:gd name="connsiteX36" fmla="*/ 1622184 w 9931738"/>
              <a:gd name="connsiteY36" fmla="*/ 5067669 h 5067669"/>
              <a:gd name="connsiteX37" fmla="*/ 1059385 w 9931738"/>
              <a:gd name="connsiteY37" fmla="*/ 5067669 h 5067669"/>
              <a:gd name="connsiteX38" fmla="*/ 695222 w 9931738"/>
              <a:gd name="connsiteY38" fmla="*/ 5067669 h 5067669"/>
              <a:gd name="connsiteX39" fmla="*/ 0 w 9931738"/>
              <a:gd name="connsiteY39" fmla="*/ 5067669 h 5067669"/>
              <a:gd name="connsiteX40" fmla="*/ 0 w 9931738"/>
              <a:gd name="connsiteY40" fmla="*/ 4535564 h 5067669"/>
              <a:gd name="connsiteX41" fmla="*/ 0 w 9931738"/>
              <a:gd name="connsiteY41" fmla="*/ 3800752 h 5067669"/>
              <a:gd name="connsiteX42" fmla="*/ 0 w 9931738"/>
              <a:gd name="connsiteY42" fmla="*/ 3065940 h 5067669"/>
              <a:gd name="connsiteX43" fmla="*/ 0 w 9931738"/>
              <a:gd name="connsiteY43" fmla="*/ 2331128 h 5067669"/>
              <a:gd name="connsiteX44" fmla="*/ 0 w 9931738"/>
              <a:gd name="connsiteY44" fmla="*/ 1748346 h 5067669"/>
              <a:gd name="connsiteX45" fmla="*/ 0 w 9931738"/>
              <a:gd name="connsiteY45" fmla="*/ 1216241 h 5067669"/>
              <a:gd name="connsiteX46" fmla="*/ 0 w 9931738"/>
              <a:gd name="connsiteY46" fmla="*/ 582782 h 5067669"/>
              <a:gd name="connsiteX47" fmla="*/ 0 w 9931738"/>
              <a:gd name="connsiteY47" fmla="*/ 0 h 50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31738" h="5067669" fill="none" extrusionOk="0">
                <a:moveTo>
                  <a:pt x="0" y="0"/>
                </a:moveTo>
                <a:cubicBezTo>
                  <a:pt x="196892" y="10546"/>
                  <a:pt x="375039" y="14340"/>
                  <a:pt x="562798" y="0"/>
                </a:cubicBezTo>
                <a:cubicBezTo>
                  <a:pt x="750557" y="-14340"/>
                  <a:pt x="1063608" y="33249"/>
                  <a:pt x="1324232" y="0"/>
                </a:cubicBezTo>
                <a:cubicBezTo>
                  <a:pt x="1584856" y="-33249"/>
                  <a:pt x="1739081" y="16525"/>
                  <a:pt x="1887030" y="0"/>
                </a:cubicBezTo>
                <a:cubicBezTo>
                  <a:pt x="2034979" y="-16525"/>
                  <a:pt x="2246695" y="13426"/>
                  <a:pt x="2549146" y="0"/>
                </a:cubicBezTo>
                <a:cubicBezTo>
                  <a:pt x="2851597" y="-13426"/>
                  <a:pt x="3068729" y="-32244"/>
                  <a:pt x="3409897" y="0"/>
                </a:cubicBezTo>
                <a:cubicBezTo>
                  <a:pt x="3751065" y="32244"/>
                  <a:pt x="3990096" y="-22960"/>
                  <a:pt x="4171330" y="0"/>
                </a:cubicBezTo>
                <a:cubicBezTo>
                  <a:pt x="4352564" y="22960"/>
                  <a:pt x="4474764" y="6670"/>
                  <a:pt x="4634811" y="0"/>
                </a:cubicBezTo>
                <a:cubicBezTo>
                  <a:pt x="4794858" y="-6670"/>
                  <a:pt x="5033448" y="2440"/>
                  <a:pt x="5296927" y="0"/>
                </a:cubicBezTo>
                <a:cubicBezTo>
                  <a:pt x="5560406" y="-2440"/>
                  <a:pt x="5640993" y="3124"/>
                  <a:pt x="5959043" y="0"/>
                </a:cubicBezTo>
                <a:cubicBezTo>
                  <a:pt x="6277093" y="-3124"/>
                  <a:pt x="6387062" y="-7612"/>
                  <a:pt x="6720476" y="0"/>
                </a:cubicBezTo>
                <a:cubicBezTo>
                  <a:pt x="7053890" y="7612"/>
                  <a:pt x="6966443" y="17004"/>
                  <a:pt x="7084640" y="0"/>
                </a:cubicBezTo>
                <a:cubicBezTo>
                  <a:pt x="7202837" y="-17004"/>
                  <a:pt x="7357386" y="11481"/>
                  <a:pt x="7548121" y="0"/>
                </a:cubicBezTo>
                <a:cubicBezTo>
                  <a:pt x="7738856" y="-11481"/>
                  <a:pt x="7745879" y="15832"/>
                  <a:pt x="7912285" y="0"/>
                </a:cubicBezTo>
                <a:cubicBezTo>
                  <a:pt x="8078691" y="-15832"/>
                  <a:pt x="8169050" y="5915"/>
                  <a:pt x="8276448" y="0"/>
                </a:cubicBezTo>
                <a:cubicBezTo>
                  <a:pt x="8383846" y="-5915"/>
                  <a:pt x="8875522" y="-30332"/>
                  <a:pt x="9137199" y="0"/>
                </a:cubicBezTo>
                <a:cubicBezTo>
                  <a:pt x="9398876" y="30332"/>
                  <a:pt x="9558895" y="23343"/>
                  <a:pt x="9931738" y="0"/>
                </a:cubicBezTo>
                <a:cubicBezTo>
                  <a:pt x="9952074" y="288934"/>
                  <a:pt x="9910392" y="438158"/>
                  <a:pt x="9931738" y="734812"/>
                </a:cubicBezTo>
                <a:cubicBezTo>
                  <a:pt x="9953084" y="1031466"/>
                  <a:pt x="9960568" y="1131846"/>
                  <a:pt x="9931738" y="1418947"/>
                </a:cubicBezTo>
                <a:cubicBezTo>
                  <a:pt x="9902908" y="1706048"/>
                  <a:pt x="9928961" y="1929520"/>
                  <a:pt x="9931738" y="2153759"/>
                </a:cubicBezTo>
                <a:cubicBezTo>
                  <a:pt x="9934515" y="2377998"/>
                  <a:pt x="9956679" y="2610414"/>
                  <a:pt x="9931738" y="2787218"/>
                </a:cubicBezTo>
                <a:cubicBezTo>
                  <a:pt x="9906797" y="2964022"/>
                  <a:pt x="9913792" y="3186968"/>
                  <a:pt x="9931738" y="3522030"/>
                </a:cubicBezTo>
                <a:cubicBezTo>
                  <a:pt x="9949684" y="3857092"/>
                  <a:pt x="9915599" y="3784081"/>
                  <a:pt x="9931738" y="4003459"/>
                </a:cubicBezTo>
                <a:cubicBezTo>
                  <a:pt x="9947877" y="4222837"/>
                  <a:pt x="9948839" y="4593351"/>
                  <a:pt x="9931738" y="5067669"/>
                </a:cubicBezTo>
                <a:cubicBezTo>
                  <a:pt x="9788460" y="5046979"/>
                  <a:pt x="9639398" y="5071712"/>
                  <a:pt x="9468257" y="5067669"/>
                </a:cubicBezTo>
                <a:cubicBezTo>
                  <a:pt x="9297116" y="5063626"/>
                  <a:pt x="9146740" y="5058615"/>
                  <a:pt x="9004776" y="5067669"/>
                </a:cubicBezTo>
                <a:cubicBezTo>
                  <a:pt x="8862812" y="5076723"/>
                  <a:pt x="8760348" y="5080217"/>
                  <a:pt x="8541295" y="5067669"/>
                </a:cubicBezTo>
                <a:cubicBezTo>
                  <a:pt x="8322242" y="5055121"/>
                  <a:pt x="8153517" y="5058759"/>
                  <a:pt x="7779861" y="5067669"/>
                </a:cubicBezTo>
                <a:cubicBezTo>
                  <a:pt x="7406205" y="5076579"/>
                  <a:pt x="7242499" y="5092550"/>
                  <a:pt x="6919111" y="5067669"/>
                </a:cubicBezTo>
                <a:cubicBezTo>
                  <a:pt x="6595723" y="5042789"/>
                  <a:pt x="6422503" y="5100758"/>
                  <a:pt x="6256995" y="5067669"/>
                </a:cubicBezTo>
                <a:cubicBezTo>
                  <a:pt x="6091487" y="5034580"/>
                  <a:pt x="5761568" y="5058174"/>
                  <a:pt x="5594879" y="5067669"/>
                </a:cubicBezTo>
                <a:cubicBezTo>
                  <a:pt x="5428190" y="5077164"/>
                  <a:pt x="5106800" y="5077421"/>
                  <a:pt x="4734128" y="5067669"/>
                </a:cubicBezTo>
                <a:cubicBezTo>
                  <a:pt x="4361456" y="5057917"/>
                  <a:pt x="4324240" y="5081925"/>
                  <a:pt x="4171330" y="5067669"/>
                </a:cubicBezTo>
                <a:cubicBezTo>
                  <a:pt x="4018420" y="5053413"/>
                  <a:pt x="3915702" y="5073762"/>
                  <a:pt x="3707849" y="5067669"/>
                </a:cubicBezTo>
                <a:cubicBezTo>
                  <a:pt x="3499996" y="5061576"/>
                  <a:pt x="3063134" y="5066856"/>
                  <a:pt x="2847098" y="5067669"/>
                </a:cubicBezTo>
                <a:cubicBezTo>
                  <a:pt x="2631062" y="5068482"/>
                  <a:pt x="2560587" y="5077797"/>
                  <a:pt x="2383617" y="5067669"/>
                </a:cubicBezTo>
                <a:cubicBezTo>
                  <a:pt x="2206647" y="5057541"/>
                  <a:pt x="1940061" y="5071266"/>
                  <a:pt x="1622184" y="5067669"/>
                </a:cubicBezTo>
                <a:cubicBezTo>
                  <a:pt x="1304307" y="5064072"/>
                  <a:pt x="1241486" y="5054630"/>
                  <a:pt x="1059385" y="5067669"/>
                </a:cubicBezTo>
                <a:cubicBezTo>
                  <a:pt x="877284" y="5080708"/>
                  <a:pt x="800311" y="5074725"/>
                  <a:pt x="695222" y="5067669"/>
                </a:cubicBezTo>
                <a:cubicBezTo>
                  <a:pt x="590133" y="5060613"/>
                  <a:pt x="337605" y="5034688"/>
                  <a:pt x="0" y="5067669"/>
                </a:cubicBezTo>
                <a:cubicBezTo>
                  <a:pt x="-12254" y="4844012"/>
                  <a:pt x="-25426" y="4731672"/>
                  <a:pt x="0" y="4535564"/>
                </a:cubicBezTo>
                <a:cubicBezTo>
                  <a:pt x="25426" y="4339457"/>
                  <a:pt x="-31037" y="4109268"/>
                  <a:pt x="0" y="3800752"/>
                </a:cubicBezTo>
                <a:cubicBezTo>
                  <a:pt x="31037" y="3492236"/>
                  <a:pt x="-32446" y="3374867"/>
                  <a:pt x="0" y="3065940"/>
                </a:cubicBezTo>
                <a:cubicBezTo>
                  <a:pt x="32446" y="2757013"/>
                  <a:pt x="-2935" y="2513669"/>
                  <a:pt x="0" y="2331128"/>
                </a:cubicBezTo>
                <a:cubicBezTo>
                  <a:pt x="2935" y="2148587"/>
                  <a:pt x="21593" y="1996217"/>
                  <a:pt x="0" y="1748346"/>
                </a:cubicBezTo>
                <a:cubicBezTo>
                  <a:pt x="-21593" y="1500475"/>
                  <a:pt x="-21348" y="1434782"/>
                  <a:pt x="0" y="1216241"/>
                </a:cubicBezTo>
                <a:cubicBezTo>
                  <a:pt x="21348" y="997701"/>
                  <a:pt x="-21624" y="871743"/>
                  <a:pt x="0" y="582782"/>
                </a:cubicBezTo>
                <a:cubicBezTo>
                  <a:pt x="21624" y="293821"/>
                  <a:pt x="-10353" y="189947"/>
                  <a:pt x="0" y="0"/>
                </a:cubicBezTo>
                <a:close/>
              </a:path>
              <a:path w="9931738" h="5067669" stroke="0" extrusionOk="0">
                <a:moveTo>
                  <a:pt x="0" y="0"/>
                </a:moveTo>
                <a:cubicBezTo>
                  <a:pt x="170867" y="2962"/>
                  <a:pt x="277665" y="-7129"/>
                  <a:pt x="364164" y="0"/>
                </a:cubicBezTo>
                <a:cubicBezTo>
                  <a:pt x="450663" y="7129"/>
                  <a:pt x="786934" y="-20057"/>
                  <a:pt x="1026280" y="0"/>
                </a:cubicBezTo>
                <a:cubicBezTo>
                  <a:pt x="1265626" y="20057"/>
                  <a:pt x="1568505" y="-17396"/>
                  <a:pt x="1887030" y="0"/>
                </a:cubicBezTo>
                <a:cubicBezTo>
                  <a:pt x="2205555" y="17396"/>
                  <a:pt x="2495887" y="-34237"/>
                  <a:pt x="2648463" y="0"/>
                </a:cubicBezTo>
                <a:cubicBezTo>
                  <a:pt x="2801039" y="34237"/>
                  <a:pt x="3050834" y="33011"/>
                  <a:pt x="3409897" y="0"/>
                </a:cubicBezTo>
                <a:cubicBezTo>
                  <a:pt x="3768960" y="-33011"/>
                  <a:pt x="3979470" y="-33738"/>
                  <a:pt x="4270647" y="0"/>
                </a:cubicBezTo>
                <a:cubicBezTo>
                  <a:pt x="4561824" y="33738"/>
                  <a:pt x="4821587" y="-27294"/>
                  <a:pt x="5032081" y="0"/>
                </a:cubicBezTo>
                <a:cubicBezTo>
                  <a:pt x="5242575" y="27294"/>
                  <a:pt x="5287268" y="-6363"/>
                  <a:pt x="5495562" y="0"/>
                </a:cubicBezTo>
                <a:cubicBezTo>
                  <a:pt x="5703856" y="6363"/>
                  <a:pt x="5715137" y="-7683"/>
                  <a:pt x="5859725" y="0"/>
                </a:cubicBezTo>
                <a:cubicBezTo>
                  <a:pt x="6004313" y="7683"/>
                  <a:pt x="6410782" y="36864"/>
                  <a:pt x="6720476" y="0"/>
                </a:cubicBezTo>
                <a:cubicBezTo>
                  <a:pt x="7030170" y="-36864"/>
                  <a:pt x="7346217" y="34070"/>
                  <a:pt x="7581227" y="0"/>
                </a:cubicBezTo>
                <a:cubicBezTo>
                  <a:pt x="7816237" y="-34070"/>
                  <a:pt x="8011081" y="16444"/>
                  <a:pt x="8243343" y="0"/>
                </a:cubicBezTo>
                <a:cubicBezTo>
                  <a:pt x="8475605" y="-16444"/>
                  <a:pt x="8689154" y="-36518"/>
                  <a:pt x="9004776" y="0"/>
                </a:cubicBezTo>
                <a:cubicBezTo>
                  <a:pt x="9320398" y="36518"/>
                  <a:pt x="9491062" y="-5515"/>
                  <a:pt x="9931738" y="0"/>
                </a:cubicBezTo>
                <a:cubicBezTo>
                  <a:pt x="9911095" y="175886"/>
                  <a:pt x="9930228" y="478447"/>
                  <a:pt x="9931738" y="633459"/>
                </a:cubicBezTo>
                <a:cubicBezTo>
                  <a:pt x="9933248" y="788471"/>
                  <a:pt x="9953139" y="1003378"/>
                  <a:pt x="9931738" y="1266917"/>
                </a:cubicBezTo>
                <a:cubicBezTo>
                  <a:pt x="9910337" y="1530456"/>
                  <a:pt x="9953323" y="1638245"/>
                  <a:pt x="9931738" y="1748346"/>
                </a:cubicBezTo>
                <a:cubicBezTo>
                  <a:pt x="9910153" y="1858447"/>
                  <a:pt x="9899831" y="2219726"/>
                  <a:pt x="9931738" y="2432481"/>
                </a:cubicBezTo>
                <a:cubicBezTo>
                  <a:pt x="9963645" y="2645236"/>
                  <a:pt x="9932235" y="2741385"/>
                  <a:pt x="9931738" y="2964586"/>
                </a:cubicBezTo>
                <a:cubicBezTo>
                  <a:pt x="9931241" y="3187787"/>
                  <a:pt x="9931225" y="3277303"/>
                  <a:pt x="9931738" y="3547368"/>
                </a:cubicBezTo>
                <a:cubicBezTo>
                  <a:pt x="9932251" y="3817433"/>
                  <a:pt x="9939281" y="3999291"/>
                  <a:pt x="9931738" y="4231504"/>
                </a:cubicBezTo>
                <a:cubicBezTo>
                  <a:pt x="9924195" y="4463717"/>
                  <a:pt x="9911233" y="4894818"/>
                  <a:pt x="9931738" y="5067669"/>
                </a:cubicBezTo>
                <a:cubicBezTo>
                  <a:pt x="9625640" y="5066427"/>
                  <a:pt x="9568858" y="5078977"/>
                  <a:pt x="9269622" y="5067669"/>
                </a:cubicBezTo>
                <a:cubicBezTo>
                  <a:pt x="8970386" y="5056361"/>
                  <a:pt x="8712191" y="5089750"/>
                  <a:pt x="8508189" y="5067669"/>
                </a:cubicBezTo>
                <a:cubicBezTo>
                  <a:pt x="8304187" y="5045588"/>
                  <a:pt x="8192394" y="5061224"/>
                  <a:pt x="8044708" y="5067669"/>
                </a:cubicBezTo>
                <a:cubicBezTo>
                  <a:pt x="7897022" y="5074114"/>
                  <a:pt x="7674543" y="5064238"/>
                  <a:pt x="7581227" y="5067669"/>
                </a:cubicBezTo>
                <a:cubicBezTo>
                  <a:pt x="7487911" y="5071100"/>
                  <a:pt x="7358178" y="5052244"/>
                  <a:pt x="7217063" y="5067669"/>
                </a:cubicBezTo>
                <a:cubicBezTo>
                  <a:pt x="7075948" y="5083094"/>
                  <a:pt x="6617283" y="5055943"/>
                  <a:pt x="6455630" y="5067669"/>
                </a:cubicBezTo>
                <a:cubicBezTo>
                  <a:pt x="6293977" y="5079395"/>
                  <a:pt x="6028900" y="5055240"/>
                  <a:pt x="5793514" y="5067669"/>
                </a:cubicBezTo>
                <a:cubicBezTo>
                  <a:pt x="5558128" y="5080098"/>
                  <a:pt x="5296131" y="5046072"/>
                  <a:pt x="5131398" y="5067669"/>
                </a:cubicBezTo>
                <a:cubicBezTo>
                  <a:pt x="4966665" y="5089266"/>
                  <a:pt x="4614498" y="5088987"/>
                  <a:pt x="4270647" y="5067669"/>
                </a:cubicBezTo>
                <a:cubicBezTo>
                  <a:pt x="3926796" y="5046351"/>
                  <a:pt x="4029876" y="5049544"/>
                  <a:pt x="3906484" y="5067669"/>
                </a:cubicBezTo>
                <a:cubicBezTo>
                  <a:pt x="3783092" y="5085794"/>
                  <a:pt x="3489992" y="5099020"/>
                  <a:pt x="3145050" y="5067669"/>
                </a:cubicBezTo>
                <a:cubicBezTo>
                  <a:pt x="2800108" y="5036318"/>
                  <a:pt x="2786023" y="5045996"/>
                  <a:pt x="2582252" y="5067669"/>
                </a:cubicBezTo>
                <a:cubicBezTo>
                  <a:pt x="2378481" y="5089342"/>
                  <a:pt x="1959198" y="5044467"/>
                  <a:pt x="1721501" y="5067669"/>
                </a:cubicBezTo>
                <a:cubicBezTo>
                  <a:pt x="1483804" y="5090871"/>
                  <a:pt x="1216091" y="5067549"/>
                  <a:pt x="960068" y="5067669"/>
                </a:cubicBezTo>
                <a:cubicBezTo>
                  <a:pt x="704045" y="5067789"/>
                  <a:pt x="360163" y="5050132"/>
                  <a:pt x="0" y="5067669"/>
                </a:cubicBezTo>
                <a:cubicBezTo>
                  <a:pt x="23634" y="4913384"/>
                  <a:pt x="16837" y="4715456"/>
                  <a:pt x="0" y="4586240"/>
                </a:cubicBezTo>
                <a:cubicBezTo>
                  <a:pt x="-16837" y="4457024"/>
                  <a:pt x="-26595" y="4189181"/>
                  <a:pt x="0" y="4003459"/>
                </a:cubicBezTo>
                <a:cubicBezTo>
                  <a:pt x="26595" y="3817737"/>
                  <a:pt x="-23651" y="3607278"/>
                  <a:pt x="0" y="3319323"/>
                </a:cubicBezTo>
                <a:cubicBezTo>
                  <a:pt x="23651" y="3031368"/>
                  <a:pt x="-291" y="2912489"/>
                  <a:pt x="0" y="2787218"/>
                </a:cubicBezTo>
                <a:cubicBezTo>
                  <a:pt x="291" y="2661947"/>
                  <a:pt x="13781" y="2426851"/>
                  <a:pt x="0" y="2255113"/>
                </a:cubicBezTo>
                <a:cubicBezTo>
                  <a:pt x="-13781" y="2083376"/>
                  <a:pt x="-24819" y="1842906"/>
                  <a:pt x="0" y="1621654"/>
                </a:cubicBezTo>
                <a:cubicBezTo>
                  <a:pt x="24819" y="1400402"/>
                  <a:pt x="-6660" y="1328274"/>
                  <a:pt x="0" y="1140226"/>
                </a:cubicBezTo>
                <a:cubicBezTo>
                  <a:pt x="6660" y="952178"/>
                  <a:pt x="-51437" y="50504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4284870155">
                  <a:prstGeom prst="rect">
                    <a:avLst/>
                  </a:prstGeom>
                  <ask:type>
                    <ask:lineSketchFreehand/>
                  </ask:type>
                </ask:lineSketchStyleProps>
              </a:ext>
            </a:extLst>
          </a:ln>
        </p:spPr>
        <p:txBody>
          <a:bodyPr wrap="square">
            <a:spAutoFit/>
          </a:bodyPr>
          <a:lstStyle/>
          <a:p>
            <a:pPr algn="just">
              <a:lnSpc>
                <a:spcPct val="110000"/>
              </a:lnSpc>
              <a:spcAft>
                <a:spcPts val="300"/>
              </a:spcAft>
            </a:pPr>
            <a:r>
              <a:rPr lang="en-US" b="1" i="1" dirty="0">
                <a:latin typeface="Calibri" panose="020F0502020204030204" pitchFamily="34" charset="0"/>
                <a:ea typeface="Calibri" panose="020F0502020204030204" pitchFamily="34" charset="0"/>
                <a:cs typeface="Times New Roman" panose="02020603050405020304" pitchFamily="18" charset="0"/>
              </a:rPr>
              <a:t>…</a:t>
            </a:r>
            <a:endParaRPr lang="en-US"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He probably hopes that this will enable him to take a stronger stand against our National Assembly. Yes, we fear, not without reason, that the King might take military action against us in these times!</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And now there is the great procession of women, some 6,000 of them, who have marched from our capital Paris to Versailles, armed with rifles, pikes, </a:t>
            </a:r>
            <a:r>
              <a:rPr lang="en-US" i="1" dirty="0" err="1">
                <a:latin typeface="Calibri" panose="020F0502020204030204" pitchFamily="34" charset="0"/>
                <a:ea typeface="Calibri" panose="020F0502020204030204" pitchFamily="34" charset="0"/>
                <a:cs typeface="Times New Roman" panose="02020603050405020304" pitchFamily="18" charset="0"/>
              </a:rPr>
              <a:t>sabres</a:t>
            </a:r>
            <a:r>
              <a:rPr lang="en-US" i="1" dirty="0">
                <a:latin typeface="Calibri" panose="020F0502020204030204" pitchFamily="34" charset="0"/>
                <a:ea typeface="Calibri" panose="020F0502020204030204" pitchFamily="34" charset="0"/>
                <a:cs typeface="Times New Roman" panose="02020603050405020304" pitchFamily="18" charset="0"/>
              </a:rPr>
              <a:t> and axes. And they even received support during the day from about 1500 national guardsmen armed with guns. So their commander, General de La Fayette has also joined this procession of outraged women. La Fayette, this hero of liberty, who fought in America for the insurgents and thus for democracy and against our arch-enemy Britain. Yes, our La Fayette has joined this procession of women, the commander of our National Guard, because, after all, his troops are subordinate to our National Assembly.</a:t>
            </a:r>
          </a:p>
          <a:p>
            <a:pPr algn="just">
              <a:lnSpc>
                <a:spcPct val="110000"/>
              </a:lnSpc>
              <a:spcAft>
                <a:spcPts val="300"/>
              </a:spcAft>
            </a:pPr>
            <a:r>
              <a:rPr lang="en-US" i="1" dirty="0">
                <a:latin typeface="Calibri" panose="020F0502020204030204" pitchFamily="34" charset="0"/>
                <a:ea typeface="Calibri" panose="020F0502020204030204" pitchFamily="34" charset="0"/>
                <a:cs typeface="Times New Roman" panose="02020603050405020304" pitchFamily="18" charset="0"/>
              </a:rPr>
              <a:t>It is now late afternoon, my watch shows half an hour past four. The National Assembly has already met here in our temporary assembly hall, in the hall for ball games, in the early hours of the morning. And today's session will probably go on like this for a few more hours. But … what is going on here? Who is disturbing our session? Five women and one man! What are they doing here? Market women! Now the women's companion takes the floor. I can't wait to hear this. He demands on behalf of the women that the price of bread be drastically reduced.</a:t>
            </a: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080669" y="5043680"/>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p:nvPr>
        </p:nvSpPr>
        <p:spPr>
          <a:xfrm>
            <a:off x="6513788" y="365125"/>
            <a:ext cx="4840010" cy="1807305"/>
          </a:xfrm>
        </p:spPr>
        <p:txBody>
          <a:bodyPr>
            <a:normAutofit/>
          </a:bodyPr>
          <a:lstStyle/>
          <a:p>
            <a:r>
              <a:rPr lang="en-US" sz="3600" dirty="0"/>
              <a:t>Declaration on Copyright</a:t>
            </a:r>
            <a:br>
              <a:rPr lang="en-US" sz="3600" dirty="0"/>
            </a:br>
            <a:endParaRPr lang="en-GB" sz="36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1"/>
          </p:nvPr>
        </p:nvSpPr>
        <p:spPr>
          <a:xfrm>
            <a:off x="6513788" y="1460500"/>
            <a:ext cx="5271812" cy="4716463"/>
          </a:xfrm>
        </p:spPr>
        <p:txBody>
          <a:bodyPr>
            <a:normAutofit fontScale="85000" lnSpcReduction="20000"/>
          </a:bodyPr>
          <a:lstStyle/>
          <a:p>
            <a:pPr marL="0" indent="0">
              <a:buNone/>
            </a:pPr>
            <a:r>
              <a:rPr lang="en-US" sz="2000" dirty="0"/>
              <a:t>This work is licensed under a Creative Commons </a:t>
            </a:r>
            <a:r>
              <a:rPr lang="en-US" sz="2000" b="1" dirty="0"/>
              <a:t>Attribution-</a:t>
            </a:r>
            <a:r>
              <a:rPr lang="en-US" sz="2000" b="1" dirty="0" err="1"/>
              <a:t>NonCommercial</a:t>
            </a:r>
            <a:r>
              <a:rPr lang="en-US" sz="2000" b="1" dirty="0"/>
              <a:t>-</a:t>
            </a:r>
            <a:r>
              <a:rPr lang="en-US" sz="2000" b="1" dirty="0" err="1"/>
              <a:t>ShareAlike</a:t>
            </a:r>
            <a:r>
              <a:rPr lang="en-US" sz="2000" b="1" dirty="0"/>
              <a:t> 4.0 </a:t>
            </a:r>
            <a:r>
              <a:rPr lang="en-US" sz="2000" dirty="0"/>
              <a:t>International License. You are free to:</a:t>
            </a:r>
          </a:p>
          <a:p>
            <a:r>
              <a:rPr lang="en-US" sz="2000" b="1" dirty="0"/>
              <a:t>share</a:t>
            </a:r>
            <a:r>
              <a:rPr lang="en-US" sz="2000" dirty="0"/>
              <a:t> — copy and redistribute the material in any medium or format</a:t>
            </a:r>
          </a:p>
          <a:p>
            <a:r>
              <a:rPr lang="en-US" sz="2000" b="1" dirty="0"/>
              <a:t>adapt</a:t>
            </a:r>
            <a:r>
              <a:rPr lang="en-US" sz="2000" dirty="0"/>
              <a:t> — remix, transform, and build upon the material</a:t>
            </a:r>
          </a:p>
          <a:p>
            <a:pPr marL="0" indent="0">
              <a:buNone/>
            </a:pPr>
            <a:r>
              <a:rPr lang="en-US" sz="2000" dirty="0"/>
              <a:t>under the following terms:</a:t>
            </a:r>
          </a:p>
          <a:p>
            <a:r>
              <a:rPr lang="en-US" sz="2000" b="1" dirty="0"/>
              <a:t>Attribution</a:t>
            </a:r>
            <a:r>
              <a:rPr lang="en-US" sz="2000" dirty="0"/>
              <a:t> — You must give appropriate credit, provide a link to the license, and indicate if changes were made. You may do so in any reasonable manner, but not in any way that suggests the licensor endorses you or your use.</a:t>
            </a:r>
          </a:p>
          <a:p>
            <a:r>
              <a:rPr lang="en-US" sz="2000" b="1" dirty="0" err="1"/>
              <a:t>NonCommercial</a:t>
            </a:r>
            <a:r>
              <a:rPr lang="en-US" sz="2000" dirty="0"/>
              <a:t> — You may not use the material for commercial purposes.</a:t>
            </a:r>
          </a:p>
          <a:p>
            <a:r>
              <a:rPr lang="en-US" sz="2000" b="1" dirty="0" err="1"/>
              <a:t>ShareAlike</a:t>
            </a:r>
            <a:r>
              <a:rPr lang="en-US" sz="2000" dirty="0"/>
              <a:t> — If you remix, transform, or build upon the material, you must distribute your contributions under the same license as the original</a:t>
            </a:r>
          </a:p>
          <a:p>
            <a:pPr marL="0" indent="0">
              <a:buNone/>
            </a:pPr>
            <a:endParaRPr lang="en-GB" sz="2000" dirty="0"/>
          </a:p>
        </p:txBody>
      </p:sp>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433" y="6119813"/>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3827509" y="6584931"/>
            <a:ext cx="2266967" cy="307777"/>
          </a:xfrm>
          <a:prstGeom prst="rect">
            <a:avLst/>
          </a:prstGeom>
          <a:noFill/>
        </p:spPr>
        <p:txBody>
          <a:bodyPr wrap="none" rtlCol="0">
            <a:spAutoFit/>
          </a:bodyPr>
          <a:lstStyle/>
          <a:p>
            <a:r>
              <a:rPr lang="en-US" sz="700" dirty="0">
                <a:solidFill>
                  <a:schemeClr val="bg1">
                    <a:lumMod val="50000"/>
                  </a:schemeClr>
                </a:solidFill>
              </a:rPr>
              <a:t>Picture: Photo taken by Pantelis Balaouras, CC-BY-NC-SA.</a:t>
            </a:r>
          </a:p>
          <a:p>
            <a:r>
              <a:rPr lang="en-US" sz="700" dirty="0">
                <a:solidFill>
                  <a:schemeClr val="bg1">
                    <a:lumMod val="50000"/>
                  </a:schemeClr>
                </a:solidFill>
              </a:rPr>
              <a:t>Graffiti by Dream Victim.</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1-Clement-EN">
            <a:hlinkClick r:id="" action="ppaction://media"/>
            <a:extLst>
              <a:ext uri="{FF2B5EF4-FFF2-40B4-BE49-F238E27FC236}">
                <a16:creationId xmlns:a16="http://schemas.microsoft.com/office/drawing/2014/main" id="{B889051A-B33D-3D2A-27EB-F8F507A22A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199" y="4356869"/>
            <a:ext cx="1358131" cy="1358131"/>
          </a:xfrm>
          <a:prstGeom prst="rect">
            <a:avLst/>
          </a:prstGeom>
        </p:spPr>
      </p:pic>
      <p:pic>
        <p:nvPicPr>
          <p:cNvPr id="9" name="Grafik 633" descr="Aquarell, Pinselstrich, Farbe, Abstrakt, Textur, Bürste">
            <a:extLst>
              <a:ext uri="{FF2B5EF4-FFF2-40B4-BE49-F238E27FC236}">
                <a16:creationId xmlns:a16="http://schemas.microsoft.com/office/drawing/2014/main" id="{13433031-3B2B-4388-AA96-1C5F34F1F36D}"/>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0" name="Εικόνα 9">
            <a:extLst>
              <a:ext uri="{FF2B5EF4-FFF2-40B4-BE49-F238E27FC236}">
                <a16:creationId xmlns:a16="http://schemas.microsoft.com/office/drawing/2014/main" id="{72D1904D-E5A7-44BF-8B7B-B78E51C8A7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003" y="1948469"/>
            <a:ext cx="1152525" cy="1731645"/>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lstStyle/>
          <a:p>
            <a:r>
              <a:rPr lang="en-US" dirty="0"/>
              <a:t>Person 3: Clément, </a:t>
            </a:r>
            <a:r>
              <a:rPr lang="en-US" sz="3200" dirty="0"/>
              <a:t>soldier of the guard regiment</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258528" y="1825624"/>
            <a:ext cx="10707693" cy="4796401"/>
          </a:xfrm>
        </p:spPr>
        <p:txBody>
          <a:bodyPr>
            <a:noAutofit/>
          </a:bodyPr>
          <a:lstStyle/>
          <a:p>
            <a:pPr marL="0" indent="0">
              <a:lnSpc>
                <a:spcPct val="110000"/>
              </a:lnSpc>
              <a:spcBef>
                <a:spcPts val="0"/>
              </a:spcBef>
              <a:spcAft>
                <a:spcPts val="30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Hello! I'm Clément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and I'm a soldier in the guard regiment. I'm actually quite happy to be on duty in my regiment. In these troubled times, it's quite good to have a secure income and something to eat regularly. I really feel sorry for the many people in our country who have been living in abject poverty for so long now and can hardly raise the money to afford such simple things as bread. And all the men who have lost their jobs! </a:t>
            </a:r>
            <a:endParaRPr lang="en-GB" sz="2400" i="1" dirty="0">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225779" y="611588"/>
            <a:ext cx="9931738" cy="5866350"/>
          </a:xfrm>
          <a:custGeom>
            <a:avLst/>
            <a:gdLst>
              <a:gd name="connsiteX0" fmla="*/ 0 w 9931738"/>
              <a:gd name="connsiteY0" fmla="*/ 0 h 5866350"/>
              <a:gd name="connsiteX1" fmla="*/ 463481 w 9931738"/>
              <a:gd name="connsiteY1" fmla="*/ 0 h 5866350"/>
              <a:gd name="connsiteX2" fmla="*/ 827645 w 9931738"/>
              <a:gd name="connsiteY2" fmla="*/ 0 h 5866350"/>
              <a:gd name="connsiteX3" fmla="*/ 1191809 w 9931738"/>
              <a:gd name="connsiteY3" fmla="*/ 0 h 5866350"/>
              <a:gd name="connsiteX4" fmla="*/ 1853924 w 9931738"/>
              <a:gd name="connsiteY4" fmla="*/ 0 h 5866350"/>
              <a:gd name="connsiteX5" fmla="*/ 2615358 w 9931738"/>
              <a:gd name="connsiteY5" fmla="*/ 0 h 5866350"/>
              <a:gd name="connsiteX6" fmla="*/ 3277474 w 9931738"/>
              <a:gd name="connsiteY6" fmla="*/ 0 h 5866350"/>
              <a:gd name="connsiteX7" fmla="*/ 3641637 w 9931738"/>
              <a:gd name="connsiteY7" fmla="*/ 0 h 5866350"/>
              <a:gd name="connsiteX8" fmla="*/ 4502388 w 9931738"/>
              <a:gd name="connsiteY8" fmla="*/ 0 h 5866350"/>
              <a:gd name="connsiteX9" fmla="*/ 5164504 w 9931738"/>
              <a:gd name="connsiteY9" fmla="*/ 0 h 5866350"/>
              <a:gd name="connsiteX10" fmla="*/ 5925937 w 9931738"/>
              <a:gd name="connsiteY10" fmla="*/ 0 h 5866350"/>
              <a:gd name="connsiteX11" fmla="*/ 6488735 w 9931738"/>
              <a:gd name="connsiteY11" fmla="*/ 0 h 5866350"/>
              <a:gd name="connsiteX12" fmla="*/ 7150851 w 9931738"/>
              <a:gd name="connsiteY12" fmla="*/ 0 h 5866350"/>
              <a:gd name="connsiteX13" fmla="*/ 7515015 w 9931738"/>
              <a:gd name="connsiteY13" fmla="*/ 0 h 5866350"/>
              <a:gd name="connsiteX14" fmla="*/ 8077814 w 9931738"/>
              <a:gd name="connsiteY14" fmla="*/ 0 h 5866350"/>
              <a:gd name="connsiteX15" fmla="*/ 8541295 w 9931738"/>
              <a:gd name="connsiteY15" fmla="*/ 0 h 5866350"/>
              <a:gd name="connsiteX16" fmla="*/ 9004776 w 9931738"/>
              <a:gd name="connsiteY16" fmla="*/ 0 h 5866350"/>
              <a:gd name="connsiteX17" fmla="*/ 9931738 w 9931738"/>
              <a:gd name="connsiteY17" fmla="*/ 0 h 5866350"/>
              <a:gd name="connsiteX18" fmla="*/ 9931738 w 9931738"/>
              <a:gd name="connsiteY18" fmla="*/ 475826 h 5866350"/>
              <a:gd name="connsiteX19" fmla="*/ 9931738 w 9931738"/>
              <a:gd name="connsiteY19" fmla="*/ 1186306 h 5866350"/>
              <a:gd name="connsiteX20" fmla="*/ 9931738 w 9931738"/>
              <a:gd name="connsiteY20" fmla="*/ 1896786 h 5866350"/>
              <a:gd name="connsiteX21" fmla="*/ 9931738 w 9931738"/>
              <a:gd name="connsiteY21" fmla="*/ 2431276 h 5866350"/>
              <a:gd name="connsiteX22" fmla="*/ 9931738 w 9931738"/>
              <a:gd name="connsiteY22" fmla="*/ 3083093 h 5866350"/>
              <a:gd name="connsiteX23" fmla="*/ 9931738 w 9931738"/>
              <a:gd name="connsiteY23" fmla="*/ 3617583 h 5866350"/>
              <a:gd name="connsiteX24" fmla="*/ 9931738 w 9931738"/>
              <a:gd name="connsiteY24" fmla="*/ 4152072 h 5866350"/>
              <a:gd name="connsiteX25" fmla="*/ 9931738 w 9931738"/>
              <a:gd name="connsiteY25" fmla="*/ 4862552 h 5866350"/>
              <a:gd name="connsiteX26" fmla="*/ 9931738 w 9931738"/>
              <a:gd name="connsiteY26" fmla="*/ 5866350 h 5866350"/>
              <a:gd name="connsiteX27" fmla="*/ 9368940 w 9931738"/>
              <a:gd name="connsiteY27" fmla="*/ 5866350 h 5866350"/>
              <a:gd name="connsiteX28" fmla="*/ 8607506 w 9931738"/>
              <a:gd name="connsiteY28" fmla="*/ 5866350 h 5866350"/>
              <a:gd name="connsiteX29" fmla="*/ 7846073 w 9931738"/>
              <a:gd name="connsiteY29" fmla="*/ 5866350 h 5866350"/>
              <a:gd name="connsiteX30" fmla="*/ 7183957 w 9931738"/>
              <a:gd name="connsiteY30" fmla="*/ 5866350 h 5866350"/>
              <a:gd name="connsiteX31" fmla="*/ 6521841 w 9931738"/>
              <a:gd name="connsiteY31" fmla="*/ 5866350 h 5866350"/>
              <a:gd name="connsiteX32" fmla="*/ 6157678 w 9931738"/>
              <a:gd name="connsiteY32" fmla="*/ 5866350 h 5866350"/>
              <a:gd name="connsiteX33" fmla="*/ 5694196 w 9931738"/>
              <a:gd name="connsiteY33" fmla="*/ 5866350 h 5866350"/>
              <a:gd name="connsiteX34" fmla="*/ 5230715 w 9931738"/>
              <a:gd name="connsiteY34" fmla="*/ 5866350 h 5866350"/>
              <a:gd name="connsiteX35" fmla="*/ 4469282 w 9931738"/>
              <a:gd name="connsiteY35" fmla="*/ 5866350 h 5866350"/>
              <a:gd name="connsiteX36" fmla="*/ 4005801 w 9931738"/>
              <a:gd name="connsiteY36" fmla="*/ 5866350 h 5866350"/>
              <a:gd name="connsiteX37" fmla="*/ 3244368 w 9931738"/>
              <a:gd name="connsiteY37" fmla="*/ 5866350 h 5866350"/>
              <a:gd name="connsiteX38" fmla="*/ 2582252 w 9931738"/>
              <a:gd name="connsiteY38" fmla="*/ 5866350 h 5866350"/>
              <a:gd name="connsiteX39" fmla="*/ 1920136 w 9931738"/>
              <a:gd name="connsiteY39" fmla="*/ 5866350 h 5866350"/>
              <a:gd name="connsiteX40" fmla="*/ 1158703 w 9931738"/>
              <a:gd name="connsiteY40" fmla="*/ 5866350 h 5866350"/>
              <a:gd name="connsiteX41" fmla="*/ 595904 w 9931738"/>
              <a:gd name="connsiteY41" fmla="*/ 5866350 h 5866350"/>
              <a:gd name="connsiteX42" fmla="*/ 0 w 9931738"/>
              <a:gd name="connsiteY42" fmla="*/ 5866350 h 5866350"/>
              <a:gd name="connsiteX43" fmla="*/ 0 w 9931738"/>
              <a:gd name="connsiteY43" fmla="*/ 5390524 h 5866350"/>
              <a:gd name="connsiteX44" fmla="*/ 0 w 9931738"/>
              <a:gd name="connsiteY44" fmla="*/ 4680044 h 5866350"/>
              <a:gd name="connsiteX45" fmla="*/ 0 w 9931738"/>
              <a:gd name="connsiteY45" fmla="*/ 4086891 h 5866350"/>
              <a:gd name="connsiteX46" fmla="*/ 0 w 9931738"/>
              <a:gd name="connsiteY46" fmla="*/ 3317747 h 5866350"/>
              <a:gd name="connsiteX47" fmla="*/ 0 w 9931738"/>
              <a:gd name="connsiteY47" fmla="*/ 2607267 h 5866350"/>
              <a:gd name="connsiteX48" fmla="*/ 0 w 9931738"/>
              <a:gd name="connsiteY48" fmla="*/ 1955450 h 5866350"/>
              <a:gd name="connsiteX49" fmla="*/ 0 w 9931738"/>
              <a:gd name="connsiteY49" fmla="*/ 1479624 h 5866350"/>
              <a:gd name="connsiteX50" fmla="*/ 0 w 9931738"/>
              <a:gd name="connsiteY50" fmla="*/ 886471 h 5866350"/>
              <a:gd name="connsiteX51" fmla="*/ 0 w 9931738"/>
              <a:gd name="connsiteY51" fmla="*/ 0 h 586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31738" h="5866350" fill="none" extrusionOk="0">
                <a:moveTo>
                  <a:pt x="0" y="0"/>
                </a:moveTo>
                <a:cubicBezTo>
                  <a:pt x="178968" y="14765"/>
                  <a:pt x="263368" y="2841"/>
                  <a:pt x="463481" y="0"/>
                </a:cubicBezTo>
                <a:cubicBezTo>
                  <a:pt x="663594" y="-2841"/>
                  <a:pt x="720651" y="-13814"/>
                  <a:pt x="827645" y="0"/>
                </a:cubicBezTo>
                <a:cubicBezTo>
                  <a:pt x="934639" y="13814"/>
                  <a:pt x="1031848" y="1456"/>
                  <a:pt x="1191809" y="0"/>
                </a:cubicBezTo>
                <a:cubicBezTo>
                  <a:pt x="1351770" y="-1456"/>
                  <a:pt x="1590027" y="20738"/>
                  <a:pt x="1853924" y="0"/>
                </a:cubicBezTo>
                <a:cubicBezTo>
                  <a:pt x="2117822" y="-20738"/>
                  <a:pt x="2259392" y="-9725"/>
                  <a:pt x="2615358" y="0"/>
                </a:cubicBezTo>
                <a:cubicBezTo>
                  <a:pt x="2971324" y="9725"/>
                  <a:pt x="3093356" y="-18475"/>
                  <a:pt x="3277474" y="0"/>
                </a:cubicBezTo>
                <a:cubicBezTo>
                  <a:pt x="3461592" y="18475"/>
                  <a:pt x="3515741" y="-2305"/>
                  <a:pt x="3641637" y="0"/>
                </a:cubicBezTo>
                <a:cubicBezTo>
                  <a:pt x="3767533" y="2305"/>
                  <a:pt x="4120196" y="-41364"/>
                  <a:pt x="4502388" y="0"/>
                </a:cubicBezTo>
                <a:cubicBezTo>
                  <a:pt x="4884580" y="41364"/>
                  <a:pt x="4942699" y="9129"/>
                  <a:pt x="5164504" y="0"/>
                </a:cubicBezTo>
                <a:cubicBezTo>
                  <a:pt x="5386309" y="-9129"/>
                  <a:pt x="5591852" y="13819"/>
                  <a:pt x="5925937" y="0"/>
                </a:cubicBezTo>
                <a:cubicBezTo>
                  <a:pt x="6260022" y="-13819"/>
                  <a:pt x="6287325" y="-10556"/>
                  <a:pt x="6488735" y="0"/>
                </a:cubicBezTo>
                <a:cubicBezTo>
                  <a:pt x="6690145" y="10556"/>
                  <a:pt x="6875721" y="31296"/>
                  <a:pt x="7150851" y="0"/>
                </a:cubicBezTo>
                <a:cubicBezTo>
                  <a:pt x="7425981" y="-31296"/>
                  <a:pt x="7360434" y="811"/>
                  <a:pt x="7515015" y="0"/>
                </a:cubicBezTo>
                <a:cubicBezTo>
                  <a:pt x="7669596" y="-811"/>
                  <a:pt x="7811563" y="-6047"/>
                  <a:pt x="8077814" y="0"/>
                </a:cubicBezTo>
                <a:cubicBezTo>
                  <a:pt x="8344065" y="6047"/>
                  <a:pt x="8445400" y="-8861"/>
                  <a:pt x="8541295" y="0"/>
                </a:cubicBezTo>
                <a:cubicBezTo>
                  <a:pt x="8637190" y="8861"/>
                  <a:pt x="8906883" y="-4581"/>
                  <a:pt x="9004776" y="0"/>
                </a:cubicBezTo>
                <a:cubicBezTo>
                  <a:pt x="9102669" y="4581"/>
                  <a:pt x="9681654" y="-39305"/>
                  <a:pt x="9931738" y="0"/>
                </a:cubicBezTo>
                <a:cubicBezTo>
                  <a:pt x="9949698" y="157753"/>
                  <a:pt x="9951339" y="256822"/>
                  <a:pt x="9931738" y="475826"/>
                </a:cubicBezTo>
                <a:cubicBezTo>
                  <a:pt x="9912137" y="694830"/>
                  <a:pt x="9935953" y="992416"/>
                  <a:pt x="9931738" y="1186306"/>
                </a:cubicBezTo>
                <a:cubicBezTo>
                  <a:pt x="9927523" y="1380196"/>
                  <a:pt x="9932359" y="1671242"/>
                  <a:pt x="9931738" y="1896786"/>
                </a:cubicBezTo>
                <a:cubicBezTo>
                  <a:pt x="9931117" y="2122330"/>
                  <a:pt x="9957866" y="2209208"/>
                  <a:pt x="9931738" y="2431276"/>
                </a:cubicBezTo>
                <a:cubicBezTo>
                  <a:pt x="9905611" y="2653344"/>
                  <a:pt x="9938530" y="2776309"/>
                  <a:pt x="9931738" y="3083093"/>
                </a:cubicBezTo>
                <a:cubicBezTo>
                  <a:pt x="9924946" y="3389877"/>
                  <a:pt x="9947041" y="3509969"/>
                  <a:pt x="9931738" y="3617583"/>
                </a:cubicBezTo>
                <a:cubicBezTo>
                  <a:pt x="9916436" y="3725197"/>
                  <a:pt x="9928967" y="3944045"/>
                  <a:pt x="9931738" y="4152072"/>
                </a:cubicBezTo>
                <a:cubicBezTo>
                  <a:pt x="9934509" y="4360099"/>
                  <a:pt x="9900990" y="4708146"/>
                  <a:pt x="9931738" y="4862552"/>
                </a:cubicBezTo>
                <a:cubicBezTo>
                  <a:pt x="9962486" y="5016958"/>
                  <a:pt x="9970828" y="5368296"/>
                  <a:pt x="9931738" y="5866350"/>
                </a:cubicBezTo>
                <a:cubicBezTo>
                  <a:pt x="9770706" y="5849660"/>
                  <a:pt x="9567046" y="5880355"/>
                  <a:pt x="9368940" y="5866350"/>
                </a:cubicBezTo>
                <a:cubicBezTo>
                  <a:pt x="9170834" y="5852345"/>
                  <a:pt x="8986367" y="5889709"/>
                  <a:pt x="8607506" y="5866350"/>
                </a:cubicBezTo>
                <a:cubicBezTo>
                  <a:pt x="8228645" y="5842991"/>
                  <a:pt x="8216961" y="5876616"/>
                  <a:pt x="7846073" y="5866350"/>
                </a:cubicBezTo>
                <a:cubicBezTo>
                  <a:pt x="7475185" y="5856084"/>
                  <a:pt x="7343762" y="5874647"/>
                  <a:pt x="7183957" y="5866350"/>
                </a:cubicBezTo>
                <a:cubicBezTo>
                  <a:pt x="7024152" y="5858053"/>
                  <a:pt x="6723038" y="5873453"/>
                  <a:pt x="6521841" y="5866350"/>
                </a:cubicBezTo>
                <a:cubicBezTo>
                  <a:pt x="6320644" y="5859247"/>
                  <a:pt x="6261013" y="5875418"/>
                  <a:pt x="6157678" y="5866350"/>
                </a:cubicBezTo>
                <a:cubicBezTo>
                  <a:pt x="6054343" y="5857282"/>
                  <a:pt x="5907408" y="5860804"/>
                  <a:pt x="5694196" y="5866350"/>
                </a:cubicBezTo>
                <a:cubicBezTo>
                  <a:pt x="5480984" y="5871896"/>
                  <a:pt x="5326941" y="5877566"/>
                  <a:pt x="5230715" y="5866350"/>
                </a:cubicBezTo>
                <a:cubicBezTo>
                  <a:pt x="5134489" y="5855134"/>
                  <a:pt x="4678861" y="5837580"/>
                  <a:pt x="4469282" y="5866350"/>
                </a:cubicBezTo>
                <a:cubicBezTo>
                  <a:pt x="4259703" y="5895120"/>
                  <a:pt x="4234613" y="5862373"/>
                  <a:pt x="4005801" y="5866350"/>
                </a:cubicBezTo>
                <a:cubicBezTo>
                  <a:pt x="3776989" y="5870327"/>
                  <a:pt x="3515377" y="5831080"/>
                  <a:pt x="3244368" y="5866350"/>
                </a:cubicBezTo>
                <a:cubicBezTo>
                  <a:pt x="2973359" y="5901620"/>
                  <a:pt x="2783270" y="5885281"/>
                  <a:pt x="2582252" y="5866350"/>
                </a:cubicBezTo>
                <a:cubicBezTo>
                  <a:pt x="2381234" y="5847419"/>
                  <a:pt x="2172229" y="5870833"/>
                  <a:pt x="1920136" y="5866350"/>
                </a:cubicBezTo>
                <a:cubicBezTo>
                  <a:pt x="1668043" y="5861867"/>
                  <a:pt x="1341161" y="5898339"/>
                  <a:pt x="1158703" y="5866350"/>
                </a:cubicBezTo>
                <a:cubicBezTo>
                  <a:pt x="976245" y="5834361"/>
                  <a:pt x="824846" y="5885568"/>
                  <a:pt x="595904" y="5866350"/>
                </a:cubicBezTo>
                <a:cubicBezTo>
                  <a:pt x="366962" y="5847132"/>
                  <a:pt x="280772" y="5881238"/>
                  <a:pt x="0" y="5866350"/>
                </a:cubicBezTo>
                <a:cubicBezTo>
                  <a:pt x="7247" y="5759782"/>
                  <a:pt x="-17587" y="5571920"/>
                  <a:pt x="0" y="5390524"/>
                </a:cubicBezTo>
                <a:cubicBezTo>
                  <a:pt x="17587" y="5209128"/>
                  <a:pt x="-2796" y="4920318"/>
                  <a:pt x="0" y="4680044"/>
                </a:cubicBezTo>
                <a:cubicBezTo>
                  <a:pt x="2796" y="4439770"/>
                  <a:pt x="23220" y="4216470"/>
                  <a:pt x="0" y="4086891"/>
                </a:cubicBezTo>
                <a:cubicBezTo>
                  <a:pt x="-23220" y="3957312"/>
                  <a:pt x="18406" y="3547080"/>
                  <a:pt x="0" y="3317747"/>
                </a:cubicBezTo>
                <a:cubicBezTo>
                  <a:pt x="-18406" y="3088414"/>
                  <a:pt x="2881" y="2899590"/>
                  <a:pt x="0" y="2607267"/>
                </a:cubicBezTo>
                <a:cubicBezTo>
                  <a:pt x="-2881" y="2314944"/>
                  <a:pt x="-5186" y="2140623"/>
                  <a:pt x="0" y="1955450"/>
                </a:cubicBezTo>
                <a:cubicBezTo>
                  <a:pt x="5186" y="1770277"/>
                  <a:pt x="7142" y="1655435"/>
                  <a:pt x="0" y="1479624"/>
                </a:cubicBezTo>
                <a:cubicBezTo>
                  <a:pt x="-7142" y="1303813"/>
                  <a:pt x="-22562" y="1089978"/>
                  <a:pt x="0" y="886471"/>
                </a:cubicBezTo>
                <a:cubicBezTo>
                  <a:pt x="22562" y="682964"/>
                  <a:pt x="-21891" y="278295"/>
                  <a:pt x="0" y="0"/>
                </a:cubicBezTo>
                <a:close/>
              </a:path>
              <a:path w="9931738" h="5866350" stroke="0" extrusionOk="0">
                <a:moveTo>
                  <a:pt x="0" y="0"/>
                </a:moveTo>
                <a:cubicBezTo>
                  <a:pt x="323983" y="37798"/>
                  <a:pt x="597094" y="-33996"/>
                  <a:pt x="761433" y="0"/>
                </a:cubicBezTo>
                <a:cubicBezTo>
                  <a:pt x="925772" y="33996"/>
                  <a:pt x="1402308" y="-35010"/>
                  <a:pt x="1622184" y="0"/>
                </a:cubicBezTo>
                <a:cubicBezTo>
                  <a:pt x="1842060" y="35010"/>
                  <a:pt x="2085570" y="30312"/>
                  <a:pt x="2383617" y="0"/>
                </a:cubicBezTo>
                <a:cubicBezTo>
                  <a:pt x="2681664" y="-30312"/>
                  <a:pt x="2751795" y="-2631"/>
                  <a:pt x="3045733" y="0"/>
                </a:cubicBezTo>
                <a:cubicBezTo>
                  <a:pt x="3339671" y="2631"/>
                  <a:pt x="3420318" y="5427"/>
                  <a:pt x="3707849" y="0"/>
                </a:cubicBezTo>
                <a:cubicBezTo>
                  <a:pt x="3995380" y="-5427"/>
                  <a:pt x="3963108" y="-12597"/>
                  <a:pt x="4072013" y="0"/>
                </a:cubicBezTo>
                <a:cubicBezTo>
                  <a:pt x="4180918" y="12597"/>
                  <a:pt x="4343370" y="-13031"/>
                  <a:pt x="4535494" y="0"/>
                </a:cubicBezTo>
                <a:cubicBezTo>
                  <a:pt x="4727618" y="13031"/>
                  <a:pt x="4968690" y="21176"/>
                  <a:pt x="5098292" y="0"/>
                </a:cubicBezTo>
                <a:cubicBezTo>
                  <a:pt x="5227894" y="-21176"/>
                  <a:pt x="5404038" y="20787"/>
                  <a:pt x="5661091" y="0"/>
                </a:cubicBezTo>
                <a:cubicBezTo>
                  <a:pt x="5918144" y="-20787"/>
                  <a:pt x="6309693" y="9657"/>
                  <a:pt x="6521841" y="0"/>
                </a:cubicBezTo>
                <a:cubicBezTo>
                  <a:pt x="6733989" y="-9657"/>
                  <a:pt x="6711655" y="-10212"/>
                  <a:pt x="6886005" y="0"/>
                </a:cubicBezTo>
                <a:cubicBezTo>
                  <a:pt x="7060355" y="10212"/>
                  <a:pt x="7139844" y="-2608"/>
                  <a:pt x="7250169" y="0"/>
                </a:cubicBezTo>
                <a:cubicBezTo>
                  <a:pt x="7360494" y="2608"/>
                  <a:pt x="7462645" y="563"/>
                  <a:pt x="7614332" y="0"/>
                </a:cubicBezTo>
                <a:cubicBezTo>
                  <a:pt x="7766019" y="-563"/>
                  <a:pt x="7994999" y="28026"/>
                  <a:pt x="8177131" y="0"/>
                </a:cubicBezTo>
                <a:cubicBezTo>
                  <a:pt x="8359263" y="-28026"/>
                  <a:pt x="8463881" y="27405"/>
                  <a:pt x="8739929" y="0"/>
                </a:cubicBezTo>
                <a:cubicBezTo>
                  <a:pt x="9015977" y="-27405"/>
                  <a:pt x="9500217" y="49458"/>
                  <a:pt x="9931738" y="0"/>
                </a:cubicBezTo>
                <a:cubicBezTo>
                  <a:pt x="9927766" y="194045"/>
                  <a:pt x="9915948" y="321894"/>
                  <a:pt x="9931738" y="475826"/>
                </a:cubicBezTo>
                <a:cubicBezTo>
                  <a:pt x="9947528" y="629758"/>
                  <a:pt x="9946248" y="745808"/>
                  <a:pt x="9931738" y="951652"/>
                </a:cubicBezTo>
                <a:cubicBezTo>
                  <a:pt x="9917228" y="1157496"/>
                  <a:pt x="9905670" y="1443611"/>
                  <a:pt x="9931738" y="1603469"/>
                </a:cubicBezTo>
                <a:cubicBezTo>
                  <a:pt x="9957806" y="1763327"/>
                  <a:pt x="9908118" y="1990212"/>
                  <a:pt x="9931738" y="2255286"/>
                </a:cubicBezTo>
                <a:cubicBezTo>
                  <a:pt x="9955358" y="2520360"/>
                  <a:pt x="9913795" y="2648826"/>
                  <a:pt x="9931738" y="3024429"/>
                </a:cubicBezTo>
                <a:cubicBezTo>
                  <a:pt x="9949681" y="3400032"/>
                  <a:pt x="9952975" y="3543768"/>
                  <a:pt x="9931738" y="3793573"/>
                </a:cubicBezTo>
                <a:cubicBezTo>
                  <a:pt x="9910501" y="4043378"/>
                  <a:pt x="9920846" y="4160321"/>
                  <a:pt x="9931738" y="4386726"/>
                </a:cubicBezTo>
                <a:cubicBezTo>
                  <a:pt x="9942630" y="4613131"/>
                  <a:pt x="9943986" y="4656093"/>
                  <a:pt x="9931738" y="4921216"/>
                </a:cubicBezTo>
                <a:cubicBezTo>
                  <a:pt x="9919491" y="5186339"/>
                  <a:pt x="9916273" y="5575037"/>
                  <a:pt x="9931738" y="5866350"/>
                </a:cubicBezTo>
                <a:cubicBezTo>
                  <a:pt x="9525776" y="5846407"/>
                  <a:pt x="9287917" y="5824296"/>
                  <a:pt x="9070987" y="5866350"/>
                </a:cubicBezTo>
                <a:cubicBezTo>
                  <a:pt x="8854057" y="5908404"/>
                  <a:pt x="8716392" y="5850462"/>
                  <a:pt x="8607506" y="5866350"/>
                </a:cubicBezTo>
                <a:cubicBezTo>
                  <a:pt x="8498620" y="5882238"/>
                  <a:pt x="8095446" y="5833062"/>
                  <a:pt x="7846073" y="5866350"/>
                </a:cubicBezTo>
                <a:cubicBezTo>
                  <a:pt x="7596700" y="5899638"/>
                  <a:pt x="7622677" y="5867454"/>
                  <a:pt x="7481909" y="5866350"/>
                </a:cubicBezTo>
                <a:cubicBezTo>
                  <a:pt x="7341141" y="5865246"/>
                  <a:pt x="7254645" y="5880430"/>
                  <a:pt x="7117746" y="5866350"/>
                </a:cubicBezTo>
                <a:cubicBezTo>
                  <a:pt x="6980847" y="5852270"/>
                  <a:pt x="6761912" y="5892568"/>
                  <a:pt x="6554947" y="5866350"/>
                </a:cubicBezTo>
                <a:cubicBezTo>
                  <a:pt x="6347982" y="5840132"/>
                  <a:pt x="6082158" y="5891029"/>
                  <a:pt x="5694196" y="5866350"/>
                </a:cubicBezTo>
                <a:cubicBezTo>
                  <a:pt x="5306234" y="5841671"/>
                  <a:pt x="5502037" y="5875816"/>
                  <a:pt x="5330033" y="5866350"/>
                </a:cubicBezTo>
                <a:cubicBezTo>
                  <a:pt x="5158029" y="5856884"/>
                  <a:pt x="4679042" y="5827379"/>
                  <a:pt x="4469282" y="5866350"/>
                </a:cubicBezTo>
                <a:cubicBezTo>
                  <a:pt x="4259522" y="5905321"/>
                  <a:pt x="4282852" y="5877515"/>
                  <a:pt x="4105118" y="5866350"/>
                </a:cubicBezTo>
                <a:cubicBezTo>
                  <a:pt x="3927384" y="5855185"/>
                  <a:pt x="3556859" y="5872717"/>
                  <a:pt x="3343685" y="5866350"/>
                </a:cubicBezTo>
                <a:cubicBezTo>
                  <a:pt x="3130511" y="5859983"/>
                  <a:pt x="2945802" y="5840523"/>
                  <a:pt x="2780887" y="5866350"/>
                </a:cubicBezTo>
                <a:cubicBezTo>
                  <a:pt x="2615972" y="5892177"/>
                  <a:pt x="2163224" y="5889121"/>
                  <a:pt x="1920136" y="5866350"/>
                </a:cubicBezTo>
                <a:cubicBezTo>
                  <a:pt x="1677048" y="5843579"/>
                  <a:pt x="1653935" y="5875090"/>
                  <a:pt x="1456655" y="5866350"/>
                </a:cubicBezTo>
                <a:cubicBezTo>
                  <a:pt x="1259375" y="5857610"/>
                  <a:pt x="1195046" y="5852908"/>
                  <a:pt x="1092491" y="5866350"/>
                </a:cubicBezTo>
                <a:cubicBezTo>
                  <a:pt x="989936" y="5879792"/>
                  <a:pt x="407297" y="5845876"/>
                  <a:pt x="0" y="5866350"/>
                </a:cubicBezTo>
                <a:cubicBezTo>
                  <a:pt x="2159" y="5695665"/>
                  <a:pt x="-10007" y="5412052"/>
                  <a:pt x="0" y="5155870"/>
                </a:cubicBezTo>
                <a:cubicBezTo>
                  <a:pt x="10007" y="4899688"/>
                  <a:pt x="15330" y="4814213"/>
                  <a:pt x="0" y="4621380"/>
                </a:cubicBezTo>
                <a:cubicBezTo>
                  <a:pt x="-15330" y="4428547"/>
                  <a:pt x="7702" y="4197303"/>
                  <a:pt x="0" y="3910900"/>
                </a:cubicBezTo>
                <a:cubicBezTo>
                  <a:pt x="-7702" y="3624497"/>
                  <a:pt x="-21808" y="3491073"/>
                  <a:pt x="0" y="3200420"/>
                </a:cubicBezTo>
                <a:cubicBezTo>
                  <a:pt x="21808" y="2909767"/>
                  <a:pt x="21545" y="2733444"/>
                  <a:pt x="0" y="2489940"/>
                </a:cubicBezTo>
                <a:cubicBezTo>
                  <a:pt x="-21545" y="2246436"/>
                  <a:pt x="16465" y="2162570"/>
                  <a:pt x="0" y="1896787"/>
                </a:cubicBezTo>
                <a:cubicBezTo>
                  <a:pt x="-16465" y="1631004"/>
                  <a:pt x="18120" y="1572084"/>
                  <a:pt x="0" y="1303633"/>
                </a:cubicBezTo>
                <a:cubicBezTo>
                  <a:pt x="-18120" y="1035182"/>
                  <a:pt x="-22370" y="842802"/>
                  <a:pt x="0" y="651817"/>
                </a:cubicBezTo>
                <a:cubicBezTo>
                  <a:pt x="22370" y="460832"/>
                  <a:pt x="-4037" y="27719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091136450">
                  <a:prstGeom prst="rect">
                    <a:avLst/>
                  </a:prstGeom>
                  <ask:type>
                    <ask:lineSketchFreehand/>
                  </ask:type>
                </ask:lineSketchStyleProps>
              </a:ext>
            </a:extLst>
          </a:ln>
        </p:spPr>
        <p:txBody>
          <a:bodyPr wrap="square">
            <a:spAutoFit/>
          </a:bodyPr>
          <a:lstStyle/>
          <a:p>
            <a:pPr algn="just">
              <a:lnSpc>
                <a:spcPct val="110000"/>
              </a:lnSpc>
              <a:spcAft>
                <a:spcPts val="300"/>
              </a:spcAft>
            </a:pPr>
            <a:r>
              <a:rPr lang="en-US" b="1" i="1" dirty="0">
                <a:latin typeface="Calibri" panose="020F0502020204030204" pitchFamily="34" charset="0"/>
                <a:ea typeface="Calibri" panose="020F0502020204030204" pitchFamily="34" charset="0"/>
                <a:cs typeface="Times New Roman" panose="02020603050405020304" pitchFamily="18" charset="0"/>
              </a:rPr>
              <a:t>Hello! I'm Clément </a:t>
            </a:r>
            <a:r>
              <a:rPr lang="en-US" i="1" dirty="0">
                <a:latin typeface="Calibri" panose="020F0502020204030204" pitchFamily="34" charset="0"/>
                <a:ea typeface="Calibri" panose="020F0502020204030204" pitchFamily="34" charset="0"/>
                <a:cs typeface="Times New Roman" panose="02020603050405020304" pitchFamily="18" charset="0"/>
              </a:rPr>
              <a:t>and I'm a soldier in the guard regiment. I'm actually quite happy to be on duty in my regiment. In these troubled times, it's quite good to have a secure income and something to eat regularly. I really feel sorry for the many people in our country who have been living in abject poverty for so long now and can hardly raise the money to afford such simple things as bread. And all the men who have lost their jobs! I'm quite happy that I'm allowed to stand guard here. I don't have a wife or children to look after and I actually feel quite comfortable here among my comrades. There has been a lot of turmoil lately and now our King has also ordered the 1000 men who are under the command of the Flanders Regiment in Northern France to come to Versailles. Our king no longer feels quite safe here! It is now shortly before midnight and four hours ago we had the alarm. That's why I'm here, although I should have had the day off. Our entire regiment of guards is here and we are now guarding the forecourt of the castle while the Swiss regiment is on guard at the doors, at the stairways and inside the castle. An angry crowd is said to be on its way here from Paris, our capital, to the royal court at Versailles. And the people are said to have armed themselves. Allegedly they have the weapons from the show halls of their town hall i.e. cannons, rifles and other weapons. Now that's one of those times when I don't like to be a guard soldier. And I can see them coming now. For God's sake! There must be several thousand of them! My rifle is freshly oiled and loaded, of course! This could be a most unpleasant night. I don't want to shoot at our own people! I can hear their voices now. Aren't these women who are screaming over there? My fellow guards! Some look quite puzzled. Others start laughing. Now the first of the train have arrived. What am I supposed to do now?</a:t>
            </a:r>
            <a:endParaRPr lang="en-GB"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02817" y="4094360"/>
            <a:ext cx="749566"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1-Marie-EN">
            <a:hlinkClick r:id="" action="ppaction://media"/>
            <a:extLst>
              <a:ext uri="{FF2B5EF4-FFF2-40B4-BE49-F238E27FC236}">
                <a16:creationId xmlns:a16="http://schemas.microsoft.com/office/drawing/2014/main" id="{5ABE36E3-E560-7045-B207-AC91A215F0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5221" y="3557269"/>
            <a:ext cx="1998981" cy="1998981"/>
          </a:xfrm>
          <a:prstGeom prst="rect">
            <a:avLst/>
          </a:prstGeom>
        </p:spPr>
      </p:pic>
      <p:pic>
        <p:nvPicPr>
          <p:cNvPr id="9" name="Grafik 633" descr="Aquarell, Pinselstrich, Farbe, Abstrakt, Textur, Bürste">
            <a:extLst>
              <a:ext uri="{FF2B5EF4-FFF2-40B4-BE49-F238E27FC236}">
                <a16:creationId xmlns:a16="http://schemas.microsoft.com/office/drawing/2014/main" id="{C38393E8-00E8-4CA7-AD65-BD8C7161165E}"/>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4" name="Εικόνα 13">
            <a:extLst>
              <a:ext uri="{FF2B5EF4-FFF2-40B4-BE49-F238E27FC236}">
                <a16:creationId xmlns:a16="http://schemas.microsoft.com/office/drawing/2014/main" id="{6AD8B488-124B-41AC-9CE7-0070747347B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09" y="1825624"/>
            <a:ext cx="1152525" cy="1731645"/>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lstStyle/>
          <a:p>
            <a:r>
              <a:rPr lang="fr-FR" dirty="0"/>
              <a:t>Person 4: Marie Antoinette, </a:t>
            </a:r>
            <a:r>
              <a:rPr lang="fr-FR" sz="4000" dirty="0"/>
              <a:t>Queen of France</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00374" y="1825624"/>
            <a:ext cx="10565848" cy="4796401"/>
          </a:xfrm>
        </p:spPr>
        <p:txBody>
          <a:bodyPr>
            <a:noAutofit/>
          </a:bodyPr>
          <a:lstStyle/>
          <a:p>
            <a:pPr marL="0" indent="0">
              <a:lnSpc>
                <a:spcPct val="110000"/>
              </a:lnSpc>
              <a:spcBef>
                <a:spcPts val="0"/>
              </a:spcBef>
              <a:spcAft>
                <a:spcPts val="300"/>
              </a:spcAft>
              <a:buNone/>
            </a:pPr>
            <a:r>
              <a:rPr lang="en-US" sz="2400" i="1" dirty="0">
                <a:effectLst/>
                <a:latin typeface="Calibri" panose="020F0502020204030204" pitchFamily="34" charset="0"/>
                <a:ea typeface="Calibri" panose="020F0502020204030204" pitchFamily="34" charset="0"/>
                <a:cs typeface="Times New Roman" panose="02020603050405020304" pitchFamily="18" charset="0"/>
              </a:rPr>
              <a:t>Yes, it is indeed me. </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I am Queen Marie Antoinette.</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People think it's so easy to play the queen, but they're wrong. Nothing but rules and ceremonial. Apparently, being natural is a crime.</a:t>
            </a:r>
          </a:p>
        </p:txBody>
      </p:sp>
      <p:sp>
        <p:nvSpPr>
          <p:cNvPr id="7" name="TextBox 6">
            <a:extLst>
              <a:ext uri="{FF2B5EF4-FFF2-40B4-BE49-F238E27FC236}">
                <a16:creationId xmlns:a16="http://schemas.microsoft.com/office/drawing/2014/main" id="{05EEBCD6-A48C-4A5F-87F0-D61331D5EEFF}"/>
              </a:ext>
            </a:extLst>
          </p:cNvPr>
          <p:cNvSpPr txBox="1"/>
          <p:nvPr/>
        </p:nvSpPr>
        <p:spPr>
          <a:xfrm>
            <a:off x="101933" y="142543"/>
            <a:ext cx="10813682" cy="5909310"/>
          </a:xfrm>
          <a:custGeom>
            <a:avLst/>
            <a:gdLst>
              <a:gd name="connsiteX0" fmla="*/ 0 w 10813682"/>
              <a:gd name="connsiteY0" fmla="*/ 0 h 5909310"/>
              <a:gd name="connsiteX1" fmla="*/ 351445 w 10813682"/>
              <a:gd name="connsiteY1" fmla="*/ 0 h 5909310"/>
              <a:gd name="connsiteX2" fmla="*/ 811026 w 10813682"/>
              <a:gd name="connsiteY2" fmla="*/ 0 h 5909310"/>
              <a:gd name="connsiteX3" fmla="*/ 1595018 w 10813682"/>
              <a:gd name="connsiteY3" fmla="*/ 0 h 5909310"/>
              <a:gd name="connsiteX4" fmla="*/ 2379010 w 10813682"/>
              <a:gd name="connsiteY4" fmla="*/ 0 h 5909310"/>
              <a:gd name="connsiteX5" fmla="*/ 3271139 w 10813682"/>
              <a:gd name="connsiteY5" fmla="*/ 0 h 5909310"/>
              <a:gd name="connsiteX6" fmla="*/ 4055131 w 10813682"/>
              <a:gd name="connsiteY6" fmla="*/ 0 h 5909310"/>
              <a:gd name="connsiteX7" fmla="*/ 4730986 w 10813682"/>
              <a:gd name="connsiteY7" fmla="*/ 0 h 5909310"/>
              <a:gd name="connsiteX8" fmla="*/ 5514978 w 10813682"/>
              <a:gd name="connsiteY8" fmla="*/ 0 h 5909310"/>
              <a:gd name="connsiteX9" fmla="*/ 6407107 w 10813682"/>
              <a:gd name="connsiteY9" fmla="*/ 0 h 5909310"/>
              <a:gd name="connsiteX10" fmla="*/ 7299235 w 10813682"/>
              <a:gd name="connsiteY10" fmla="*/ 0 h 5909310"/>
              <a:gd name="connsiteX11" fmla="*/ 7758817 w 10813682"/>
              <a:gd name="connsiteY11" fmla="*/ 0 h 5909310"/>
              <a:gd name="connsiteX12" fmla="*/ 8326535 w 10813682"/>
              <a:gd name="connsiteY12" fmla="*/ 0 h 5909310"/>
              <a:gd name="connsiteX13" fmla="*/ 9110527 w 10813682"/>
              <a:gd name="connsiteY13" fmla="*/ 0 h 5909310"/>
              <a:gd name="connsiteX14" fmla="*/ 9461972 w 10813682"/>
              <a:gd name="connsiteY14" fmla="*/ 0 h 5909310"/>
              <a:gd name="connsiteX15" fmla="*/ 9921553 w 10813682"/>
              <a:gd name="connsiteY15" fmla="*/ 0 h 5909310"/>
              <a:gd name="connsiteX16" fmla="*/ 10813682 w 10813682"/>
              <a:gd name="connsiteY16" fmla="*/ 0 h 5909310"/>
              <a:gd name="connsiteX17" fmla="*/ 10813682 w 10813682"/>
              <a:gd name="connsiteY17" fmla="*/ 597497 h 5909310"/>
              <a:gd name="connsiteX18" fmla="*/ 10813682 w 10813682"/>
              <a:gd name="connsiteY18" fmla="*/ 1194994 h 5909310"/>
              <a:gd name="connsiteX19" fmla="*/ 10813682 w 10813682"/>
              <a:gd name="connsiteY19" fmla="*/ 1851584 h 5909310"/>
              <a:gd name="connsiteX20" fmla="*/ 10813682 w 10813682"/>
              <a:gd name="connsiteY20" fmla="*/ 2508174 h 5909310"/>
              <a:gd name="connsiteX21" fmla="*/ 10813682 w 10813682"/>
              <a:gd name="connsiteY21" fmla="*/ 3105671 h 5909310"/>
              <a:gd name="connsiteX22" fmla="*/ 10813682 w 10813682"/>
              <a:gd name="connsiteY22" fmla="*/ 3644075 h 5909310"/>
              <a:gd name="connsiteX23" fmla="*/ 10813682 w 10813682"/>
              <a:gd name="connsiteY23" fmla="*/ 4123385 h 5909310"/>
              <a:gd name="connsiteX24" fmla="*/ 10813682 w 10813682"/>
              <a:gd name="connsiteY24" fmla="*/ 4602696 h 5909310"/>
              <a:gd name="connsiteX25" fmla="*/ 10813682 w 10813682"/>
              <a:gd name="connsiteY25" fmla="*/ 5259286 h 5909310"/>
              <a:gd name="connsiteX26" fmla="*/ 10813682 w 10813682"/>
              <a:gd name="connsiteY26" fmla="*/ 5909310 h 5909310"/>
              <a:gd name="connsiteX27" fmla="*/ 10354101 w 10813682"/>
              <a:gd name="connsiteY27" fmla="*/ 5909310 h 5909310"/>
              <a:gd name="connsiteX28" fmla="*/ 9786382 w 10813682"/>
              <a:gd name="connsiteY28" fmla="*/ 5909310 h 5909310"/>
              <a:gd name="connsiteX29" fmla="*/ 9218664 w 10813682"/>
              <a:gd name="connsiteY29" fmla="*/ 5909310 h 5909310"/>
              <a:gd name="connsiteX30" fmla="*/ 8326535 w 10813682"/>
              <a:gd name="connsiteY30" fmla="*/ 5909310 h 5909310"/>
              <a:gd name="connsiteX31" fmla="*/ 7542543 w 10813682"/>
              <a:gd name="connsiteY31" fmla="*/ 5909310 h 5909310"/>
              <a:gd name="connsiteX32" fmla="*/ 6974825 w 10813682"/>
              <a:gd name="connsiteY32" fmla="*/ 5909310 h 5909310"/>
              <a:gd name="connsiteX33" fmla="*/ 6190833 w 10813682"/>
              <a:gd name="connsiteY33" fmla="*/ 5909310 h 5909310"/>
              <a:gd name="connsiteX34" fmla="*/ 5514978 w 10813682"/>
              <a:gd name="connsiteY34" fmla="*/ 5909310 h 5909310"/>
              <a:gd name="connsiteX35" fmla="*/ 4947260 w 10813682"/>
              <a:gd name="connsiteY35" fmla="*/ 5909310 h 5909310"/>
              <a:gd name="connsiteX36" fmla="*/ 4163268 w 10813682"/>
              <a:gd name="connsiteY36" fmla="*/ 5909310 h 5909310"/>
              <a:gd name="connsiteX37" fmla="*/ 3487412 w 10813682"/>
              <a:gd name="connsiteY37" fmla="*/ 5909310 h 5909310"/>
              <a:gd name="connsiteX38" fmla="*/ 2919694 w 10813682"/>
              <a:gd name="connsiteY38" fmla="*/ 5909310 h 5909310"/>
              <a:gd name="connsiteX39" fmla="*/ 2460113 w 10813682"/>
              <a:gd name="connsiteY39" fmla="*/ 5909310 h 5909310"/>
              <a:gd name="connsiteX40" fmla="*/ 1567984 w 10813682"/>
              <a:gd name="connsiteY40" fmla="*/ 5909310 h 5909310"/>
              <a:gd name="connsiteX41" fmla="*/ 783992 w 10813682"/>
              <a:gd name="connsiteY41" fmla="*/ 5909310 h 5909310"/>
              <a:gd name="connsiteX42" fmla="*/ 0 w 10813682"/>
              <a:gd name="connsiteY42" fmla="*/ 5909310 h 5909310"/>
              <a:gd name="connsiteX43" fmla="*/ 0 w 10813682"/>
              <a:gd name="connsiteY43" fmla="*/ 5193627 h 5909310"/>
              <a:gd name="connsiteX44" fmla="*/ 0 w 10813682"/>
              <a:gd name="connsiteY44" fmla="*/ 4596130 h 5909310"/>
              <a:gd name="connsiteX45" fmla="*/ 0 w 10813682"/>
              <a:gd name="connsiteY45" fmla="*/ 3880447 h 5909310"/>
              <a:gd name="connsiteX46" fmla="*/ 0 w 10813682"/>
              <a:gd name="connsiteY46" fmla="*/ 3401136 h 5909310"/>
              <a:gd name="connsiteX47" fmla="*/ 0 w 10813682"/>
              <a:gd name="connsiteY47" fmla="*/ 2921826 h 5909310"/>
              <a:gd name="connsiteX48" fmla="*/ 0 w 10813682"/>
              <a:gd name="connsiteY48" fmla="*/ 2265236 h 5909310"/>
              <a:gd name="connsiteX49" fmla="*/ 0 w 10813682"/>
              <a:gd name="connsiteY49" fmla="*/ 1726832 h 5909310"/>
              <a:gd name="connsiteX50" fmla="*/ 0 w 10813682"/>
              <a:gd name="connsiteY50" fmla="*/ 1070242 h 5909310"/>
              <a:gd name="connsiteX51" fmla="*/ 0 w 10813682"/>
              <a:gd name="connsiteY51" fmla="*/ 0 h 590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3682" h="5909310" fill="none" extrusionOk="0">
                <a:moveTo>
                  <a:pt x="0" y="0"/>
                </a:moveTo>
                <a:cubicBezTo>
                  <a:pt x="150819" y="10144"/>
                  <a:pt x="225913" y="-16718"/>
                  <a:pt x="351445" y="0"/>
                </a:cubicBezTo>
                <a:cubicBezTo>
                  <a:pt x="476977" y="16718"/>
                  <a:pt x="699397" y="-4485"/>
                  <a:pt x="811026" y="0"/>
                </a:cubicBezTo>
                <a:cubicBezTo>
                  <a:pt x="922655" y="4485"/>
                  <a:pt x="1426516" y="10918"/>
                  <a:pt x="1595018" y="0"/>
                </a:cubicBezTo>
                <a:cubicBezTo>
                  <a:pt x="1763520" y="-10918"/>
                  <a:pt x="2215812" y="-20915"/>
                  <a:pt x="2379010" y="0"/>
                </a:cubicBezTo>
                <a:cubicBezTo>
                  <a:pt x="2542208" y="20915"/>
                  <a:pt x="3064708" y="-38290"/>
                  <a:pt x="3271139" y="0"/>
                </a:cubicBezTo>
                <a:cubicBezTo>
                  <a:pt x="3477570" y="38290"/>
                  <a:pt x="3760573" y="28108"/>
                  <a:pt x="4055131" y="0"/>
                </a:cubicBezTo>
                <a:cubicBezTo>
                  <a:pt x="4349689" y="-28108"/>
                  <a:pt x="4543533" y="-11593"/>
                  <a:pt x="4730986" y="0"/>
                </a:cubicBezTo>
                <a:cubicBezTo>
                  <a:pt x="4918440" y="11593"/>
                  <a:pt x="5204658" y="-11180"/>
                  <a:pt x="5514978" y="0"/>
                </a:cubicBezTo>
                <a:cubicBezTo>
                  <a:pt x="5825298" y="11180"/>
                  <a:pt x="6011845" y="18944"/>
                  <a:pt x="6407107" y="0"/>
                </a:cubicBezTo>
                <a:cubicBezTo>
                  <a:pt x="6802369" y="-18944"/>
                  <a:pt x="7014577" y="27563"/>
                  <a:pt x="7299235" y="0"/>
                </a:cubicBezTo>
                <a:cubicBezTo>
                  <a:pt x="7583893" y="-27563"/>
                  <a:pt x="7561551" y="7330"/>
                  <a:pt x="7758817" y="0"/>
                </a:cubicBezTo>
                <a:cubicBezTo>
                  <a:pt x="7956083" y="-7330"/>
                  <a:pt x="8193943" y="24238"/>
                  <a:pt x="8326535" y="0"/>
                </a:cubicBezTo>
                <a:cubicBezTo>
                  <a:pt x="8459127" y="-24238"/>
                  <a:pt x="8916555" y="-36958"/>
                  <a:pt x="9110527" y="0"/>
                </a:cubicBezTo>
                <a:cubicBezTo>
                  <a:pt x="9304499" y="36958"/>
                  <a:pt x="9376928" y="4179"/>
                  <a:pt x="9461972" y="0"/>
                </a:cubicBezTo>
                <a:cubicBezTo>
                  <a:pt x="9547016" y="-4179"/>
                  <a:pt x="9808757" y="-9882"/>
                  <a:pt x="9921553" y="0"/>
                </a:cubicBezTo>
                <a:cubicBezTo>
                  <a:pt x="10034349" y="9882"/>
                  <a:pt x="10527052" y="539"/>
                  <a:pt x="10813682" y="0"/>
                </a:cubicBezTo>
                <a:cubicBezTo>
                  <a:pt x="10842566" y="266102"/>
                  <a:pt x="10825113" y="327512"/>
                  <a:pt x="10813682" y="597497"/>
                </a:cubicBezTo>
                <a:cubicBezTo>
                  <a:pt x="10802251" y="867482"/>
                  <a:pt x="10823003" y="1063629"/>
                  <a:pt x="10813682" y="1194994"/>
                </a:cubicBezTo>
                <a:cubicBezTo>
                  <a:pt x="10804361" y="1326359"/>
                  <a:pt x="10832035" y="1673674"/>
                  <a:pt x="10813682" y="1851584"/>
                </a:cubicBezTo>
                <a:cubicBezTo>
                  <a:pt x="10795330" y="2029494"/>
                  <a:pt x="10841585" y="2373871"/>
                  <a:pt x="10813682" y="2508174"/>
                </a:cubicBezTo>
                <a:cubicBezTo>
                  <a:pt x="10785780" y="2642477"/>
                  <a:pt x="10815150" y="2935133"/>
                  <a:pt x="10813682" y="3105671"/>
                </a:cubicBezTo>
                <a:cubicBezTo>
                  <a:pt x="10812214" y="3276209"/>
                  <a:pt x="10834585" y="3515681"/>
                  <a:pt x="10813682" y="3644075"/>
                </a:cubicBezTo>
                <a:cubicBezTo>
                  <a:pt x="10792779" y="3772469"/>
                  <a:pt x="10799780" y="4019641"/>
                  <a:pt x="10813682" y="4123385"/>
                </a:cubicBezTo>
                <a:cubicBezTo>
                  <a:pt x="10827585" y="4227129"/>
                  <a:pt x="10791226" y="4374160"/>
                  <a:pt x="10813682" y="4602696"/>
                </a:cubicBezTo>
                <a:cubicBezTo>
                  <a:pt x="10836138" y="4831232"/>
                  <a:pt x="10820051" y="4953263"/>
                  <a:pt x="10813682" y="5259286"/>
                </a:cubicBezTo>
                <a:cubicBezTo>
                  <a:pt x="10807314" y="5565309"/>
                  <a:pt x="10809358" y="5703175"/>
                  <a:pt x="10813682" y="5909310"/>
                </a:cubicBezTo>
                <a:cubicBezTo>
                  <a:pt x="10688807" y="5896947"/>
                  <a:pt x="10545005" y="5919667"/>
                  <a:pt x="10354101" y="5909310"/>
                </a:cubicBezTo>
                <a:cubicBezTo>
                  <a:pt x="10163197" y="5898953"/>
                  <a:pt x="10050840" y="5894716"/>
                  <a:pt x="9786382" y="5909310"/>
                </a:cubicBezTo>
                <a:cubicBezTo>
                  <a:pt x="9521924" y="5923904"/>
                  <a:pt x="9425251" y="5925572"/>
                  <a:pt x="9218664" y="5909310"/>
                </a:cubicBezTo>
                <a:cubicBezTo>
                  <a:pt x="9012077" y="5893048"/>
                  <a:pt x="8551050" y="5871615"/>
                  <a:pt x="8326535" y="5909310"/>
                </a:cubicBezTo>
                <a:cubicBezTo>
                  <a:pt x="8102020" y="5947005"/>
                  <a:pt x="7760473" y="5905427"/>
                  <a:pt x="7542543" y="5909310"/>
                </a:cubicBezTo>
                <a:cubicBezTo>
                  <a:pt x="7324613" y="5913193"/>
                  <a:pt x="7113286" y="5918784"/>
                  <a:pt x="6974825" y="5909310"/>
                </a:cubicBezTo>
                <a:cubicBezTo>
                  <a:pt x="6836364" y="5899836"/>
                  <a:pt x="6439234" y="5909867"/>
                  <a:pt x="6190833" y="5909310"/>
                </a:cubicBezTo>
                <a:cubicBezTo>
                  <a:pt x="5942432" y="5908753"/>
                  <a:pt x="5725208" y="5894282"/>
                  <a:pt x="5514978" y="5909310"/>
                </a:cubicBezTo>
                <a:cubicBezTo>
                  <a:pt x="5304749" y="5924338"/>
                  <a:pt x="5225584" y="5907127"/>
                  <a:pt x="4947260" y="5909310"/>
                </a:cubicBezTo>
                <a:cubicBezTo>
                  <a:pt x="4668936" y="5911493"/>
                  <a:pt x="4327149" y="5909889"/>
                  <a:pt x="4163268" y="5909310"/>
                </a:cubicBezTo>
                <a:cubicBezTo>
                  <a:pt x="3999387" y="5908731"/>
                  <a:pt x="3818583" y="5900355"/>
                  <a:pt x="3487412" y="5909310"/>
                </a:cubicBezTo>
                <a:cubicBezTo>
                  <a:pt x="3156241" y="5918265"/>
                  <a:pt x="3046088" y="5891602"/>
                  <a:pt x="2919694" y="5909310"/>
                </a:cubicBezTo>
                <a:cubicBezTo>
                  <a:pt x="2793300" y="5927018"/>
                  <a:pt x="2638326" y="5903670"/>
                  <a:pt x="2460113" y="5909310"/>
                </a:cubicBezTo>
                <a:cubicBezTo>
                  <a:pt x="2281900" y="5914950"/>
                  <a:pt x="2010975" y="5931904"/>
                  <a:pt x="1567984" y="5909310"/>
                </a:cubicBezTo>
                <a:cubicBezTo>
                  <a:pt x="1124993" y="5886716"/>
                  <a:pt x="963425" y="5895170"/>
                  <a:pt x="783992" y="5909310"/>
                </a:cubicBezTo>
                <a:cubicBezTo>
                  <a:pt x="604559" y="5923450"/>
                  <a:pt x="318908" y="5937353"/>
                  <a:pt x="0" y="5909310"/>
                </a:cubicBezTo>
                <a:cubicBezTo>
                  <a:pt x="-8673" y="5664392"/>
                  <a:pt x="2153" y="5386650"/>
                  <a:pt x="0" y="5193627"/>
                </a:cubicBezTo>
                <a:cubicBezTo>
                  <a:pt x="-2153" y="5000604"/>
                  <a:pt x="18263" y="4830793"/>
                  <a:pt x="0" y="4596130"/>
                </a:cubicBezTo>
                <a:cubicBezTo>
                  <a:pt x="-18263" y="4361467"/>
                  <a:pt x="-19525" y="4091408"/>
                  <a:pt x="0" y="3880447"/>
                </a:cubicBezTo>
                <a:cubicBezTo>
                  <a:pt x="19525" y="3669486"/>
                  <a:pt x="9169" y="3526085"/>
                  <a:pt x="0" y="3401136"/>
                </a:cubicBezTo>
                <a:cubicBezTo>
                  <a:pt x="-9169" y="3276187"/>
                  <a:pt x="-8529" y="3144430"/>
                  <a:pt x="0" y="2921826"/>
                </a:cubicBezTo>
                <a:cubicBezTo>
                  <a:pt x="8529" y="2699222"/>
                  <a:pt x="-26016" y="2517047"/>
                  <a:pt x="0" y="2265236"/>
                </a:cubicBezTo>
                <a:cubicBezTo>
                  <a:pt x="26016" y="2013425"/>
                  <a:pt x="23007" y="1874697"/>
                  <a:pt x="0" y="1726832"/>
                </a:cubicBezTo>
                <a:cubicBezTo>
                  <a:pt x="-23007" y="1578967"/>
                  <a:pt x="-18871" y="1361815"/>
                  <a:pt x="0" y="1070242"/>
                </a:cubicBezTo>
                <a:cubicBezTo>
                  <a:pt x="18871" y="778669"/>
                  <a:pt x="-20192" y="405513"/>
                  <a:pt x="0" y="0"/>
                </a:cubicBezTo>
                <a:close/>
              </a:path>
              <a:path w="10813682" h="5909310" stroke="0" extrusionOk="0">
                <a:moveTo>
                  <a:pt x="0" y="0"/>
                </a:moveTo>
                <a:cubicBezTo>
                  <a:pt x="324702" y="-7870"/>
                  <a:pt x="531097" y="-17646"/>
                  <a:pt x="783992" y="0"/>
                </a:cubicBezTo>
                <a:cubicBezTo>
                  <a:pt x="1036887" y="17646"/>
                  <a:pt x="1034513" y="-14506"/>
                  <a:pt x="1243573" y="0"/>
                </a:cubicBezTo>
                <a:cubicBezTo>
                  <a:pt x="1452633" y="14506"/>
                  <a:pt x="1610823" y="2354"/>
                  <a:pt x="1703155" y="0"/>
                </a:cubicBezTo>
                <a:cubicBezTo>
                  <a:pt x="1795487" y="-2354"/>
                  <a:pt x="2052164" y="19477"/>
                  <a:pt x="2162736" y="0"/>
                </a:cubicBezTo>
                <a:cubicBezTo>
                  <a:pt x="2273308" y="-19477"/>
                  <a:pt x="2717793" y="-23292"/>
                  <a:pt x="2946728" y="0"/>
                </a:cubicBezTo>
                <a:cubicBezTo>
                  <a:pt x="3175663" y="23292"/>
                  <a:pt x="3201339" y="-15895"/>
                  <a:pt x="3298173" y="0"/>
                </a:cubicBezTo>
                <a:cubicBezTo>
                  <a:pt x="3395007" y="15895"/>
                  <a:pt x="3639673" y="-3172"/>
                  <a:pt x="3865891" y="0"/>
                </a:cubicBezTo>
                <a:cubicBezTo>
                  <a:pt x="4092109" y="3172"/>
                  <a:pt x="4310810" y="25781"/>
                  <a:pt x="4433610" y="0"/>
                </a:cubicBezTo>
                <a:cubicBezTo>
                  <a:pt x="4556410" y="-25781"/>
                  <a:pt x="4766205" y="4149"/>
                  <a:pt x="5001328" y="0"/>
                </a:cubicBezTo>
                <a:cubicBezTo>
                  <a:pt x="5236451" y="-4149"/>
                  <a:pt x="5292581" y="-6791"/>
                  <a:pt x="5460909" y="0"/>
                </a:cubicBezTo>
                <a:cubicBezTo>
                  <a:pt x="5629237" y="6791"/>
                  <a:pt x="6039973" y="901"/>
                  <a:pt x="6244901" y="0"/>
                </a:cubicBezTo>
                <a:cubicBezTo>
                  <a:pt x="6449829" y="-901"/>
                  <a:pt x="6603706" y="-27474"/>
                  <a:pt x="6812620" y="0"/>
                </a:cubicBezTo>
                <a:cubicBezTo>
                  <a:pt x="7021534" y="27474"/>
                  <a:pt x="7471829" y="-39374"/>
                  <a:pt x="7704748" y="0"/>
                </a:cubicBezTo>
                <a:cubicBezTo>
                  <a:pt x="7937667" y="39374"/>
                  <a:pt x="7938508" y="14454"/>
                  <a:pt x="8056193" y="0"/>
                </a:cubicBezTo>
                <a:cubicBezTo>
                  <a:pt x="8173879" y="-14454"/>
                  <a:pt x="8294655" y="-2256"/>
                  <a:pt x="8515775" y="0"/>
                </a:cubicBezTo>
                <a:cubicBezTo>
                  <a:pt x="8736895" y="2256"/>
                  <a:pt x="8962133" y="14418"/>
                  <a:pt x="9191630" y="0"/>
                </a:cubicBezTo>
                <a:cubicBezTo>
                  <a:pt x="9421128" y="-14418"/>
                  <a:pt x="9640865" y="4499"/>
                  <a:pt x="9759348" y="0"/>
                </a:cubicBezTo>
                <a:cubicBezTo>
                  <a:pt x="9877831" y="-4499"/>
                  <a:pt x="10120695" y="14738"/>
                  <a:pt x="10218929" y="0"/>
                </a:cubicBezTo>
                <a:cubicBezTo>
                  <a:pt x="10317163" y="-14738"/>
                  <a:pt x="10554376" y="29424"/>
                  <a:pt x="10813682" y="0"/>
                </a:cubicBezTo>
                <a:cubicBezTo>
                  <a:pt x="10822079" y="376383"/>
                  <a:pt x="10851892" y="611952"/>
                  <a:pt x="10813682" y="774776"/>
                </a:cubicBezTo>
                <a:cubicBezTo>
                  <a:pt x="10775472" y="937600"/>
                  <a:pt x="10806703" y="1121234"/>
                  <a:pt x="10813682" y="1372273"/>
                </a:cubicBezTo>
                <a:cubicBezTo>
                  <a:pt x="10820661" y="1623312"/>
                  <a:pt x="10803821" y="1706419"/>
                  <a:pt x="10813682" y="2028863"/>
                </a:cubicBezTo>
                <a:cubicBezTo>
                  <a:pt x="10823544" y="2351307"/>
                  <a:pt x="10794879" y="2556811"/>
                  <a:pt x="10813682" y="2803639"/>
                </a:cubicBezTo>
                <a:cubicBezTo>
                  <a:pt x="10832485" y="3050467"/>
                  <a:pt x="10787676" y="3283653"/>
                  <a:pt x="10813682" y="3460229"/>
                </a:cubicBezTo>
                <a:cubicBezTo>
                  <a:pt x="10839689" y="3636805"/>
                  <a:pt x="10830720" y="3991294"/>
                  <a:pt x="10813682" y="4175912"/>
                </a:cubicBezTo>
                <a:cubicBezTo>
                  <a:pt x="10796644" y="4360530"/>
                  <a:pt x="10778499" y="4710105"/>
                  <a:pt x="10813682" y="4891596"/>
                </a:cubicBezTo>
                <a:cubicBezTo>
                  <a:pt x="10848865" y="5073087"/>
                  <a:pt x="10825363" y="5628545"/>
                  <a:pt x="10813682" y="5909310"/>
                </a:cubicBezTo>
                <a:cubicBezTo>
                  <a:pt x="10630967" y="5916193"/>
                  <a:pt x="10208697" y="5872192"/>
                  <a:pt x="9921553" y="5909310"/>
                </a:cubicBezTo>
                <a:cubicBezTo>
                  <a:pt x="9634409" y="5946428"/>
                  <a:pt x="9551675" y="5893409"/>
                  <a:pt x="9353835" y="5909310"/>
                </a:cubicBezTo>
                <a:cubicBezTo>
                  <a:pt x="9155995" y="5925211"/>
                  <a:pt x="9060697" y="5920916"/>
                  <a:pt x="8894253" y="5909310"/>
                </a:cubicBezTo>
                <a:cubicBezTo>
                  <a:pt x="8727809" y="5897704"/>
                  <a:pt x="8284294" y="5924299"/>
                  <a:pt x="8110262" y="5909310"/>
                </a:cubicBezTo>
                <a:cubicBezTo>
                  <a:pt x="7936230" y="5894321"/>
                  <a:pt x="7466602" y="5949932"/>
                  <a:pt x="7218133" y="5909310"/>
                </a:cubicBezTo>
                <a:cubicBezTo>
                  <a:pt x="6969664" y="5868688"/>
                  <a:pt x="7000615" y="5892714"/>
                  <a:pt x="6866688" y="5909310"/>
                </a:cubicBezTo>
                <a:cubicBezTo>
                  <a:pt x="6732762" y="5925906"/>
                  <a:pt x="6197253" y="5892959"/>
                  <a:pt x="5974559" y="5909310"/>
                </a:cubicBezTo>
                <a:cubicBezTo>
                  <a:pt x="5751865" y="5925661"/>
                  <a:pt x="5609179" y="5918922"/>
                  <a:pt x="5514978" y="5909310"/>
                </a:cubicBezTo>
                <a:cubicBezTo>
                  <a:pt x="5420777" y="5899698"/>
                  <a:pt x="5001717" y="5898024"/>
                  <a:pt x="4839123" y="5909310"/>
                </a:cubicBezTo>
                <a:cubicBezTo>
                  <a:pt x="4676530" y="5920596"/>
                  <a:pt x="4474391" y="5927570"/>
                  <a:pt x="4163268" y="5909310"/>
                </a:cubicBezTo>
                <a:cubicBezTo>
                  <a:pt x="3852145" y="5891050"/>
                  <a:pt x="3696111" y="5884408"/>
                  <a:pt x="3379276" y="5909310"/>
                </a:cubicBezTo>
                <a:cubicBezTo>
                  <a:pt x="3062441" y="5934212"/>
                  <a:pt x="2811540" y="5882798"/>
                  <a:pt x="2487147" y="5909310"/>
                </a:cubicBezTo>
                <a:cubicBezTo>
                  <a:pt x="2162754" y="5935822"/>
                  <a:pt x="2141376" y="5942992"/>
                  <a:pt x="1811292" y="5909310"/>
                </a:cubicBezTo>
                <a:cubicBezTo>
                  <a:pt x="1481209" y="5875628"/>
                  <a:pt x="1460025" y="5887381"/>
                  <a:pt x="1135437" y="5909310"/>
                </a:cubicBezTo>
                <a:cubicBezTo>
                  <a:pt x="810850" y="5931239"/>
                  <a:pt x="524079" y="5929046"/>
                  <a:pt x="0" y="5909310"/>
                </a:cubicBezTo>
                <a:cubicBezTo>
                  <a:pt x="1875" y="5670156"/>
                  <a:pt x="-9025" y="5355207"/>
                  <a:pt x="0" y="5193627"/>
                </a:cubicBezTo>
                <a:cubicBezTo>
                  <a:pt x="9025" y="5032047"/>
                  <a:pt x="-13589" y="4796206"/>
                  <a:pt x="0" y="4477944"/>
                </a:cubicBezTo>
                <a:cubicBezTo>
                  <a:pt x="13589" y="4159682"/>
                  <a:pt x="-8776" y="4178544"/>
                  <a:pt x="0" y="3939540"/>
                </a:cubicBezTo>
                <a:cubicBezTo>
                  <a:pt x="8776" y="3700536"/>
                  <a:pt x="-32701" y="3491395"/>
                  <a:pt x="0" y="3282950"/>
                </a:cubicBezTo>
                <a:cubicBezTo>
                  <a:pt x="32701" y="3074505"/>
                  <a:pt x="-16068" y="2938347"/>
                  <a:pt x="0" y="2626360"/>
                </a:cubicBezTo>
                <a:cubicBezTo>
                  <a:pt x="16068" y="2314373"/>
                  <a:pt x="-23795" y="2134236"/>
                  <a:pt x="0" y="1969770"/>
                </a:cubicBezTo>
                <a:cubicBezTo>
                  <a:pt x="23795" y="1805304"/>
                  <a:pt x="-25017" y="1562486"/>
                  <a:pt x="0" y="1431366"/>
                </a:cubicBezTo>
                <a:cubicBezTo>
                  <a:pt x="25017" y="1300246"/>
                  <a:pt x="18123" y="1113883"/>
                  <a:pt x="0" y="952055"/>
                </a:cubicBezTo>
                <a:cubicBezTo>
                  <a:pt x="-18123" y="790227"/>
                  <a:pt x="-14893" y="20042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121251022">
                  <a:prstGeom prst="rect">
                    <a:avLst/>
                  </a:prstGeom>
                  <ask:type>
                    <ask:lineSketchFreehand/>
                  </ask:type>
                </ask:lineSketchStyleProps>
              </a:ext>
            </a:extLst>
          </a:ln>
        </p:spPr>
        <p:txBody>
          <a:bodyPr wrap="square">
            <a:spAutoFit/>
          </a:bodyPr>
          <a:lstStyle/>
          <a:p>
            <a:r>
              <a:rPr lang="en-GB" i="1" dirty="0"/>
              <a:t>Yes, it is indeed me. </a:t>
            </a:r>
            <a:r>
              <a:rPr lang="en-GB" b="1" i="1" dirty="0"/>
              <a:t>I am Queen Marie Antoinette. </a:t>
            </a:r>
            <a:r>
              <a:rPr lang="en-GB" i="1" dirty="0"/>
              <a:t>People think it's so easy to play the queen, but they're wrong. Nothing but rules and ceremonial. Apparently, being natural is a crime.</a:t>
            </a:r>
          </a:p>
          <a:p>
            <a:r>
              <a:rPr lang="en-GB" i="1" dirty="0"/>
              <a:t>Yes, I have had quite an eventful life. My strict mother, Empress Maria Theresa, all the rules and constraints I was already subjected to as a child at home at the imperial court. Then my early marriage to Ludwig. I was only 14 when we were married. All the education I had to endure in my childhood. And what was the point of it all? As a woman, I can have little influence on my husband's affairs of state. And Louis, my husband? He is said to be weak in leadership. But that's no wonder with all the people around him who want to influence my husband.</a:t>
            </a:r>
            <a:endParaRPr lang="en-GB" dirty="0"/>
          </a:p>
          <a:p>
            <a:r>
              <a:rPr lang="en-GB" i="1" dirty="0"/>
              <a:t>And yes, I had a dissolute life! I don't want to </a:t>
            </a:r>
            <a:r>
              <a:rPr lang="en-GB" i="1" dirty="0" err="1"/>
              <a:t>sugarcoat</a:t>
            </a:r>
            <a:r>
              <a:rPr lang="en-GB" i="1" dirty="0"/>
              <a:t> anything here! I just wanted to escape a little from all the fuss at the French court with all its rules and etiquette. I loved balls, fashion, extravagant hairstyles and of course I like my little private château Le Petit Trianon. Louis gave it to me as a gift in 1774. There I finally have peace from all the favourites here at court, because at Le Petit Trianon I only receive friends and patrons, no matter how offended the members of the court may be. And I loved playing cards. </a:t>
            </a:r>
            <a:r>
              <a:rPr lang="en-GB" i="1" dirty="0" err="1"/>
              <a:t>Pharo</a:t>
            </a:r>
            <a:r>
              <a:rPr lang="en-GB" i="1" dirty="0"/>
              <a:t>, a really amusing game. Well, I lost a small fortune there too, but what the hell.</a:t>
            </a:r>
            <a:endParaRPr lang="en-GB" dirty="0"/>
          </a:p>
          <a:p>
            <a:r>
              <a:rPr lang="en-GB" i="1" dirty="0"/>
              <a:t>And then there was that awful visit to the theatre. That was four years ago now. When I entered our royal loge and the people in the auditorium could see me, they suddenly started booing me. Oh my God! All that hatred and obvious hostility towards my person. It was so horrible to feel that no one but really no one in the hall liked me.</a:t>
            </a:r>
            <a:endParaRPr lang="en-GB" dirty="0"/>
          </a:p>
          <a:p>
            <a:r>
              <a:rPr lang="en-GB" i="1" dirty="0"/>
              <a:t>And all because of this unfortunate collar. I never wanted this really precious and sinfully expensive diamond necklace, although it was offered to me several times. And suddenly it has disappeared and these fraudsters are associating my name with it. I am really innocent and my innocence could also be proven, but what use is all that! People simply thought I was capable of such a fraud! They no longer respect me! No, they despise me, they hate me!</a:t>
            </a:r>
            <a:r>
              <a:rPr lang="en-GB" dirty="0"/>
              <a:t> …</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214198" y="3559735"/>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1" name="TextBox 10">
            <a:extLst>
              <a:ext uri="{FF2B5EF4-FFF2-40B4-BE49-F238E27FC236}">
                <a16:creationId xmlns:a16="http://schemas.microsoft.com/office/drawing/2014/main" id="{6F709CD9-4A6A-4F81-84E0-CE8C0602145A}"/>
              </a:ext>
            </a:extLst>
          </p:cNvPr>
          <p:cNvSpPr txBox="1"/>
          <p:nvPr/>
        </p:nvSpPr>
        <p:spPr>
          <a:xfrm>
            <a:off x="600341" y="1054491"/>
            <a:ext cx="9931738" cy="5421484"/>
          </a:xfrm>
          <a:custGeom>
            <a:avLst/>
            <a:gdLst>
              <a:gd name="connsiteX0" fmla="*/ 0 w 9931738"/>
              <a:gd name="connsiteY0" fmla="*/ 0 h 5421484"/>
              <a:gd name="connsiteX1" fmla="*/ 364164 w 9931738"/>
              <a:gd name="connsiteY1" fmla="*/ 0 h 5421484"/>
              <a:gd name="connsiteX2" fmla="*/ 728327 w 9931738"/>
              <a:gd name="connsiteY2" fmla="*/ 0 h 5421484"/>
              <a:gd name="connsiteX3" fmla="*/ 1489761 w 9931738"/>
              <a:gd name="connsiteY3" fmla="*/ 0 h 5421484"/>
              <a:gd name="connsiteX4" fmla="*/ 1953242 w 9931738"/>
              <a:gd name="connsiteY4" fmla="*/ 0 h 5421484"/>
              <a:gd name="connsiteX5" fmla="*/ 2416723 w 9931738"/>
              <a:gd name="connsiteY5" fmla="*/ 0 h 5421484"/>
              <a:gd name="connsiteX6" fmla="*/ 3078839 w 9931738"/>
              <a:gd name="connsiteY6" fmla="*/ 0 h 5421484"/>
              <a:gd name="connsiteX7" fmla="*/ 3740955 w 9931738"/>
              <a:gd name="connsiteY7" fmla="*/ 0 h 5421484"/>
              <a:gd name="connsiteX8" fmla="*/ 4105118 w 9931738"/>
              <a:gd name="connsiteY8" fmla="*/ 0 h 5421484"/>
              <a:gd name="connsiteX9" fmla="*/ 4667917 w 9931738"/>
              <a:gd name="connsiteY9" fmla="*/ 0 h 5421484"/>
              <a:gd name="connsiteX10" fmla="*/ 5032081 w 9931738"/>
              <a:gd name="connsiteY10" fmla="*/ 0 h 5421484"/>
              <a:gd name="connsiteX11" fmla="*/ 5396244 w 9931738"/>
              <a:gd name="connsiteY11" fmla="*/ 0 h 5421484"/>
              <a:gd name="connsiteX12" fmla="*/ 6157678 w 9931738"/>
              <a:gd name="connsiteY12" fmla="*/ 0 h 5421484"/>
              <a:gd name="connsiteX13" fmla="*/ 6919111 w 9931738"/>
              <a:gd name="connsiteY13" fmla="*/ 0 h 5421484"/>
              <a:gd name="connsiteX14" fmla="*/ 7481909 w 9931738"/>
              <a:gd name="connsiteY14" fmla="*/ 0 h 5421484"/>
              <a:gd name="connsiteX15" fmla="*/ 7945390 w 9931738"/>
              <a:gd name="connsiteY15" fmla="*/ 0 h 5421484"/>
              <a:gd name="connsiteX16" fmla="*/ 8508189 w 9931738"/>
              <a:gd name="connsiteY16" fmla="*/ 0 h 5421484"/>
              <a:gd name="connsiteX17" fmla="*/ 9269622 w 9931738"/>
              <a:gd name="connsiteY17" fmla="*/ 0 h 5421484"/>
              <a:gd name="connsiteX18" fmla="*/ 9931738 w 9931738"/>
              <a:gd name="connsiteY18" fmla="*/ 0 h 5421484"/>
              <a:gd name="connsiteX19" fmla="*/ 9931738 w 9931738"/>
              <a:gd name="connsiteY19" fmla="*/ 786115 h 5421484"/>
              <a:gd name="connsiteX20" fmla="*/ 9931738 w 9931738"/>
              <a:gd name="connsiteY20" fmla="*/ 1572230 h 5421484"/>
              <a:gd name="connsiteX21" fmla="*/ 9931738 w 9931738"/>
              <a:gd name="connsiteY21" fmla="*/ 2304131 h 5421484"/>
              <a:gd name="connsiteX22" fmla="*/ 9931738 w 9931738"/>
              <a:gd name="connsiteY22" fmla="*/ 2981816 h 5421484"/>
              <a:gd name="connsiteX23" fmla="*/ 9931738 w 9931738"/>
              <a:gd name="connsiteY23" fmla="*/ 3659502 h 5421484"/>
              <a:gd name="connsiteX24" fmla="*/ 9931738 w 9931738"/>
              <a:gd name="connsiteY24" fmla="*/ 4391402 h 5421484"/>
              <a:gd name="connsiteX25" fmla="*/ 9931738 w 9931738"/>
              <a:gd name="connsiteY25" fmla="*/ 5421484 h 5421484"/>
              <a:gd name="connsiteX26" fmla="*/ 9368940 w 9931738"/>
              <a:gd name="connsiteY26" fmla="*/ 5421484 h 5421484"/>
              <a:gd name="connsiteX27" fmla="*/ 8607506 w 9931738"/>
              <a:gd name="connsiteY27" fmla="*/ 5421484 h 5421484"/>
              <a:gd name="connsiteX28" fmla="*/ 8044708 w 9931738"/>
              <a:gd name="connsiteY28" fmla="*/ 5421484 h 5421484"/>
              <a:gd name="connsiteX29" fmla="*/ 7680544 w 9931738"/>
              <a:gd name="connsiteY29" fmla="*/ 5421484 h 5421484"/>
              <a:gd name="connsiteX30" fmla="*/ 7117746 w 9931738"/>
              <a:gd name="connsiteY30" fmla="*/ 5421484 h 5421484"/>
              <a:gd name="connsiteX31" fmla="*/ 6356312 w 9931738"/>
              <a:gd name="connsiteY31" fmla="*/ 5421484 h 5421484"/>
              <a:gd name="connsiteX32" fmla="*/ 5892831 w 9931738"/>
              <a:gd name="connsiteY32" fmla="*/ 5421484 h 5421484"/>
              <a:gd name="connsiteX33" fmla="*/ 5330033 w 9931738"/>
              <a:gd name="connsiteY33" fmla="*/ 5421484 h 5421484"/>
              <a:gd name="connsiteX34" fmla="*/ 4469282 w 9931738"/>
              <a:gd name="connsiteY34" fmla="*/ 5421484 h 5421484"/>
              <a:gd name="connsiteX35" fmla="*/ 4005801 w 9931738"/>
              <a:gd name="connsiteY35" fmla="*/ 5421484 h 5421484"/>
              <a:gd name="connsiteX36" fmla="*/ 3145050 w 9931738"/>
              <a:gd name="connsiteY36" fmla="*/ 5421484 h 5421484"/>
              <a:gd name="connsiteX37" fmla="*/ 2383617 w 9931738"/>
              <a:gd name="connsiteY37" fmla="*/ 5421484 h 5421484"/>
              <a:gd name="connsiteX38" fmla="*/ 1820819 w 9931738"/>
              <a:gd name="connsiteY38" fmla="*/ 5421484 h 5421484"/>
              <a:gd name="connsiteX39" fmla="*/ 1158703 w 9931738"/>
              <a:gd name="connsiteY39" fmla="*/ 5421484 h 5421484"/>
              <a:gd name="connsiteX40" fmla="*/ 0 w 9931738"/>
              <a:gd name="connsiteY40" fmla="*/ 5421484 h 5421484"/>
              <a:gd name="connsiteX41" fmla="*/ 0 w 9931738"/>
              <a:gd name="connsiteY41" fmla="*/ 4635369 h 5421484"/>
              <a:gd name="connsiteX42" fmla="*/ 0 w 9931738"/>
              <a:gd name="connsiteY42" fmla="*/ 4120328 h 5421484"/>
              <a:gd name="connsiteX43" fmla="*/ 0 w 9931738"/>
              <a:gd name="connsiteY43" fmla="*/ 3605287 h 5421484"/>
              <a:gd name="connsiteX44" fmla="*/ 0 w 9931738"/>
              <a:gd name="connsiteY44" fmla="*/ 2873387 h 5421484"/>
              <a:gd name="connsiteX45" fmla="*/ 0 w 9931738"/>
              <a:gd name="connsiteY45" fmla="*/ 2141486 h 5421484"/>
              <a:gd name="connsiteX46" fmla="*/ 0 w 9931738"/>
              <a:gd name="connsiteY46" fmla="*/ 1355371 h 5421484"/>
              <a:gd name="connsiteX47" fmla="*/ 0 w 9931738"/>
              <a:gd name="connsiteY47" fmla="*/ 0 h 542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31738" h="5421484" fill="none" extrusionOk="0">
                <a:moveTo>
                  <a:pt x="0" y="0"/>
                </a:moveTo>
                <a:cubicBezTo>
                  <a:pt x="145304" y="7333"/>
                  <a:pt x="248761" y="-4709"/>
                  <a:pt x="364164" y="0"/>
                </a:cubicBezTo>
                <a:cubicBezTo>
                  <a:pt x="479567" y="4709"/>
                  <a:pt x="556071" y="-16051"/>
                  <a:pt x="728327" y="0"/>
                </a:cubicBezTo>
                <a:cubicBezTo>
                  <a:pt x="900583" y="16051"/>
                  <a:pt x="1194758" y="-939"/>
                  <a:pt x="1489761" y="0"/>
                </a:cubicBezTo>
                <a:cubicBezTo>
                  <a:pt x="1784764" y="939"/>
                  <a:pt x="1799066" y="16394"/>
                  <a:pt x="1953242" y="0"/>
                </a:cubicBezTo>
                <a:cubicBezTo>
                  <a:pt x="2107418" y="-16394"/>
                  <a:pt x="2277535" y="21604"/>
                  <a:pt x="2416723" y="0"/>
                </a:cubicBezTo>
                <a:cubicBezTo>
                  <a:pt x="2555911" y="-21604"/>
                  <a:pt x="2789650" y="65"/>
                  <a:pt x="3078839" y="0"/>
                </a:cubicBezTo>
                <a:cubicBezTo>
                  <a:pt x="3368028" y="-65"/>
                  <a:pt x="3486034" y="-19649"/>
                  <a:pt x="3740955" y="0"/>
                </a:cubicBezTo>
                <a:cubicBezTo>
                  <a:pt x="3995876" y="19649"/>
                  <a:pt x="3959310" y="-3136"/>
                  <a:pt x="4105118" y="0"/>
                </a:cubicBezTo>
                <a:cubicBezTo>
                  <a:pt x="4250926" y="3136"/>
                  <a:pt x="4530358" y="-23280"/>
                  <a:pt x="4667917" y="0"/>
                </a:cubicBezTo>
                <a:cubicBezTo>
                  <a:pt x="4805476" y="23280"/>
                  <a:pt x="4856483" y="-2535"/>
                  <a:pt x="5032081" y="0"/>
                </a:cubicBezTo>
                <a:cubicBezTo>
                  <a:pt x="5207679" y="2535"/>
                  <a:pt x="5311467" y="3431"/>
                  <a:pt x="5396244" y="0"/>
                </a:cubicBezTo>
                <a:cubicBezTo>
                  <a:pt x="5481021" y="-3431"/>
                  <a:pt x="5786926" y="-19606"/>
                  <a:pt x="6157678" y="0"/>
                </a:cubicBezTo>
                <a:cubicBezTo>
                  <a:pt x="6528430" y="19606"/>
                  <a:pt x="6609865" y="22287"/>
                  <a:pt x="6919111" y="0"/>
                </a:cubicBezTo>
                <a:cubicBezTo>
                  <a:pt x="7228357" y="-22287"/>
                  <a:pt x="7343585" y="25684"/>
                  <a:pt x="7481909" y="0"/>
                </a:cubicBezTo>
                <a:cubicBezTo>
                  <a:pt x="7620233" y="-25684"/>
                  <a:pt x="7822731" y="9858"/>
                  <a:pt x="7945390" y="0"/>
                </a:cubicBezTo>
                <a:cubicBezTo>
                  <a:pt x="8068049" y="-9858"/>
                  <a:pt x="8364175" y="2021"/>
                  <a:pt x="8508189" y="0"/>
                </a:cubicBezTo>
                <a:cubicBezTo>
                  <a:pt x="8652203" y="-2021"/>
                  <a:pt x="9060342" y="-21309"/>
                  <a:pt x="9269622" y="0"/>
                </a:cubicBezTo>
                <a:cubicBezTo>
                  <a:pt x="9478902" y="21309"/>
                  <a:pt x="9623312" y="15753"/>
                  <a:pt x="9931738" y="0"/>
                </a:cubicBezTo>
                <a:cubicBezTo>
                  <a:pt x="9930155" y="341606"/>
                  <a:pt x="9900110" y="579267"/>
                  <a:pt x="9931738" y="786115"/>
                </a:cubicBezTo>
                <a:cubicBezTo>
                  <a:pt x="9963366" y="992963"/>
                  <a:pt x="9907399" y="1309036"/>
                  <a:pt x="9931738" y="1572230"/>
                </a:cubicBezTo>
                <a:cubicBezTo>
                  <a:pt x="9956077" y="1835424"/>
                  <a:pt x="9928692" y="2128835"/>
                  <a:pt x="9931738" y="2304131"/>
                </a:cubicBezTo>
                <a:cubicBezTo>
                  <a:pt x="9934784" y="2479427"/>
                  <a:pt x="9951306" y="2719480"/>
                  <a:pt x="9931738" y="2981816"/>
                </a:cubicBezTo>
                <a:cubicBezTo>
                  <a:pt x="9912170" y="3244152"/>
                  <a:pt x="9913509" y="3402366"/>
                  <a:pt x="9931738" y="3659502"/>
                </a:cubicBezTo>
                <a:cubicBezTo>
                  <a:pt x="9949967" y="3916638"/>
                  <a:pt x="9914372" y="4129536"/>
                  <a:pt x="9931738" y="4391402"/>
                </a:cubicBezTo>
                <a:cubicBezTo>
                  <a:pt x="9949104" y="4653268"/>
                  <a:pt x="9913336" y="5116920"/>
                  <a:pt x="9931738" y="5421484"/>
                </a:cubicBezTo>
                <a:cubicBezTo>
                  <a:pt x="9732541" y="5427256"/>
                  <a:pt x="9555818" y="5438680"/>
                  <a:pt x="9368940" y="5421484"/>
                </a:cubicBezTo>
                <a:cubicBezTo>
                  <a:pt x="9182062" y="5404288"/>
                  <a:pt x="8840933" y="5439496"/>
                  <a:pt x="8607506" y="5421484"/>
                </a:cubicBezTo>
                <a:cubicBezTo>
                  <a:pt x="8374079" y="5403472"/>
                  <a:pt x="8194722" y="5426137"/>
                  <a:pt x="8044708" y="5421484"/>
                </a:cubicBezTo>
                <a:cubicBezTo>
                  <a:pt x="7894694" y="5416831"/>
                  <a:pt x="7782040" y="5438426"/>
                  <a:pt x="7680544" y="5421484"/>
                </a:cubicBezTo>
                <a:cubicBezTo>
                  <a:pt x="7579048" y="5404542"/>
                  <a:pt x="7318227" y="5438950"/>
                  <a:pt x="7117746" y="5421484"/>
                </a:cubicBezTo>
                <a:cubicBezTo>
                  <a:pt x="6917265" y="5404018"/>
                  <a:pt x="6729240" y="5426127"/>
                  <a:pt x="6356312" y="5421484"/>
                </a:cubicBezTo>
                <a:cubicBezTo>
                  <a:pt x="5983384" y="5416841"/>
                  <a:pt x="6105858" y="5429362"/>
                  <a:pt x="5892831" y="5421484"/>
                </a:cubicBezTo>
                <a:cubicBezTo>
                  <a:pt x="5679804" y="5413606"/>
                  <a:pt x="5516161" y="5396602"/>
                  <a:pt x="5330033" y="5421484"/>
                </a:cubicBezTo>
                <a:cubicBezTo>
                  <a:pt x="5143905" y="5446366"/>
                  <a:pt x="4660272" y="5382072"/>
                  <a:pt x="4469282" y="5421484"/>
                </a:cubicBezTo>
                <a:cubicBezTo>
                  <a:pt x="4278292" y="5460896"/>
                  <a:pt x="4137362" y="5435534"/>
                  <a:pt x="4005801" y="5421484"/>
                </a:cubicBezTo>
                <a:cubicBezTo>
                  <a:pt x="3874240" y="5407434"/>
                  <a:pt x="3325715" y="5415077"/>
                  <a:pt x="3145050" y="5421484"/>
                </a:cubicBezTo>
                <a:cubicBezTo>
                  <a:pt x="2964385" y="5427891"/>
                  <a:pt x="2606304" y="5449582"/>
                  <a:pt x="2383617" y="5421484"/>
                </a:cubicBezTo>
                <a:cubicBezTo>
                  <a:pt x="2160930" y="5393386"/>
                  <a:pt x="2036600" y="5409718"/>
                  <a:pt x="1820819" y="5421484"/>
                </a:cubicBezTo>
                <a:cubicBezTo>
                  <a:pt x="1605038" y="5433250"/>
                  <a:pt x="1425690" y="5400498"/>
                  <a:pt x="1158703" y="5421484"/>
                </a:cubicBezTo>
                <a:cubicBezTo>
                  <a:pt x="891716" y="5442470"/>
                  <a:pt x="367435" y="5383887"/>
                  <a:pt x="0" y="5421484"/>
                </a:cubicBezTo>
                <a:cubicBezTo>
                  <a:pt x="36844" y="5172297"/>
                  <a:pt x="-19050" y="4854363"/>
                  <a:pt x="0" y="4635369"/>
                </a:cubicBezTo>
                <a:cubicBezTo>
                  <a:pt x="19050" y="4416376"/>
                  <a:pt x="-20771" y="4348930"/>
                  <a:pt x="0" y="4120328"/>
                </a:cubicBezTo>
                <a:cubicBezTo>
                  <a:pt x="20771" y="3891726"/>
                  <a:pt x="22154" y="3816921"/>
                  <a:pt x="0" y="3605287"/>
                </a:cubicBezTo>
                <a:cubicBezTo>
                  <a:pt x="-22154" y="3393653"/>
                  <a:pt x="-14183" y="3226418"/>
                  <a:pt x="0" y="2873387"/>
                </a:cubicBezTo>
                <a:cubicBezTo>
                  <a:pt x="14183" y="2520356"/>
                  <a:pt x="-5736" y="2440615"/>
                  <a:pt x="0" y="2141486"/>
                </a:cubicBezTo>
                <a:cubicBezTo>
                  <a:pt x="5736" y="1842357"/>
                  <a:pt x="-19583" y="1716525"/>
                  <a:pt x="0" y="1355371"/>
                </a:cubicBezTo>
                <a:cubicBezTo>
                  <a:pt x="19583" y="994218"/>
                  <a:pt x="-44682" y="450060"/>
                  <a:pt x="0" y="0"/>
                </a:cubicBezTo>
                <a:close/>
              </a:path>
              <a:path w="9931738" h="5421484" stroke="0" extrusionOk="0">
                <a:moveTo>
                  <a:pt x="0" y="0"/>
                </a:moveTo>
                <a:cubicBezTo>
                  <a:pt x="147906" y="19398"/>
                  <a:pt x="266499" y="19717"/>
                  <a:pt x="463481" y="0"/>
                </a:cubicBezTo>
                <a:cubicBezTo>
                  <a:pt x="660463" y="-19717"/>
                  <a:pt x="728376" y="-22909"/>
                  <a:pt x="926962" y="0"/>
                </a:cubicBezTo>
                <a:cubicBezTo>
                  <a:pt x="1125548" y="22909"/>
                  <a:pt x="1167777" y="-1103"/>
                  <a:pt x="1390443" y="0"/>
                </a:cubicBezTo>
                <a:cubicBezTo>
                  <a:pt x="1613109" y="1103"/>
                  <a:pt x="1874061" y="35244"/>
                  <a:pt x="2251194" y="0"/>
                </a:cubicBezTo>
                <a:cubicBezTo>
                  <a:pt x="2628327" y="-35244"/>
                  <a:pt x="2580998" y="20009"/>
                  <a:pt x="2714675" y="0"/>
                </a:cubicBezTo>
                <a:cubicBezTo>
                  <a:pt x="2848352" y="-20009"/>
                  <a:pt x="3002730" y="16854"/>
                  <a:pt x="3078839" y="0"/>
                </a:cubicBezTo>
                <a:cubicBezTo>
                  <a:pt x="3154948" y="-16854"/>
                  <a:pt x="3454875" y="4079"/>
                  <a:pt x="3641637" y="0"/>
                </a:cubicBezTo>
                <a:cubicBezTo>
                  <a:pt x="3828399" y="-4079"/>
                  <a:pt x="4045524" y="33627"/>
                  <a:pt x="4403071" y="0"/>
                </a:cubicBezTo>
                <a:cubicBezTo>
                  <a:pt x="4760618" y="-33627"/>
                  <a:pt x="4880575" y="34835"/>
                  <a:pt x="5164504" y="0"/>
                </a:cubicBezTo>
                <a:cubicBezTo>
                  <a:pt x="5448433" y="-34835"/>
                  <a:pt x="5399083" y="11882"/>
                  <a:pt x="5528667" y="0"/>
                </a:cubicBezTo>
                <a:cubicBezTo>
                  <a:pt x="5658251" y="-11882"/>
                  <a:pt x="5774086" y="9373"/>
                  <a:pt x="5992149" y="0"/>
                </a:cubicBezTo>
                <a:cubicBezTo>
                  <a:pt x="6210212" y="-9373"/>
                  <a:pt x="6246273" y="8988"/>
                  <a:pt x="6356312" y="0"/>
                </a:cubicBezTo>
                <a:cubicBezTo>
                  <a:pt x="6466351" y="-8988"/>
                  <a:pt x="6698466" y="11869"/>
                  <a:pt x="6919111" y="0"/>
                </a:cubicBezTo>
                <a:cubicBezTo>
                  <a:pt x="7139756" y="-11869"/>
                  <a:pt x="7210089" y="-21444"/>
                  <a:pt x="7481909" y="0"/>
                </a:cubicBezTo>
                <a:cubicBezTo>
                  <a:pt x="7753729" y="21444"/>
                  <a:pt x="7766062" y="14157"/>
                  <a:pt x="8044708" y="0"/>
                </a:cubicBezTo>
                <a:cubicBezTo>
                  <a:pt x="8323354" y="-14157"/>
                  <a:pt x="8438086" y="14426"/>
                  <a:pt x="8706824" y="0"/>
                </a:cubicBezTo>
                <a:cubicBezTo>
                  <a:pt x="8975562" y="-14426"/>
                  <a:pt x="8975493" y="-16526"/>
                  <a:pt x="9170305" y="0"/>
                </a:cubicBezTo>
                <a:cubicBezTo>
                  <a:pt x="9365117" y="16526"/>
                  <a:pt x="9734701" y="-29944"/>
                  <a:pt x="9931738" y="0"/>
                </a:cubicBezTo>
                <a:cubicBezTo>
                  <a:pt x="9894756" y="375161"/>
                  <a:pt x="9954495" y="551093"/>
                  <a:pt x="9931738" y="786115"/>
                </a:cubicBezTo>
                <a:cubicBezTo>
                  <a:pt x="9908981" y="1021137"/>
                  <a:pt x="9960739" y="1244440"/>
                  <a:pt x="9931738" y="1518016"/>
                </a:cubicBezTo>
                <a:cubicBezTo>
                  <a:pt x="9902737" y="1791592"/>
                  <a:pt x="9901163" y="1936902"/>
                  <a:pt x="9931738" y="2304131"/>
                </a:cubicBezTo>
                <a:cubicBezTo>
                  <a:pt x="9962313" y="2671360"/>
                  <a:pt x="9936064" y="2722776"/>
                  <a:pt x="9931738" y="2927601"/>
                </a:cubicBezTo>
                <a:cubicBezTo>
                  <a:pt x="9927413" y="3132426"/>
                  <a:pt x="9965368" y="3483527"/>
                  <a:pt x="9931738" y="3713717"/>
                </a:cubicBezTo>
                <a:cubicBezTo>
                  <a:pt x="9898108" y="3943907"/>
                  <a:pt x="9951044" y="4075311"/>
                  <a:pt x="9931738" y="4391402"/>
                </a:cubicBezTo>
                <a:cubicBezTo>
                  <a:pt x="9912432" y="4707494"/>
                  <a:pt x="9928720" y="5039878"/>
                  <a:pt x="9931738" y="5421484"/>
                </a:cubicBezTo>
                <a:cubicBezTo>
                  <a:pt x="9782463" y="5414556"/>
                  <a:pt x="9625950" y="5398781"/>
                  <a:pt x="9368940" y="5421484"/>
                </a:cubicBezTo>
                <a:cubicBezTo>
                  <a:pt x="9111930" y="5444187"/>
                  <a:pt x="9034562" y="5447635"/>
                  <a:pt x="8706824" y="5421484"/>
                </a:cubicBezTo>
                <a:cubicBezTo>
                  <a:pt x="8379086" y="5395333"/>
                  <a:pt x="8430517" y="5428705"/>
                  <a:pt x="8342660" y="5421484"/>
                </a:cubicBezTo>
                <a:cubicBezTo>
                  <a:pt x="8254803" y="5414263"/>
                  <a:pt x="7988709" y="5405823"/>
                  <a:pt x="7879179" y="5421484"/>
                </a:cubicBezTo>
                <a:cubicBezTo>
                  <a:pt x="7769649" y="5437145"/>
                  <a:pt x="7395901" y="5434914"/>
                  <a:pt x="7217063" y="5421484"/>
                </a:cubicBezTo>
                <a:cubicBezTo>
                  <a:pt x="7038225" y="5408054"/>
                  <a:pt x="6755675" y="5391725"/>
                  <a:pt x="6554947" y="5421484"/>
                </a:cubicBezTo>
                <a:cubicBezTo>
                  <a:pt x="6354219" y="5451243"/>
                  <a:pt x="6070378" y="5410417"/>
                  <a:pt x="5793514" y="5421484"/>
                </a:cubicBezTo>
                <a:cubicBezTo>
                  <a:pt x="5516650" y="5432551"/>
                  <a:pt x="5283543" y="5401011"/>
                  <a:pt x="5131398" y="5421484"/>
                </a:cubicBezTo>
                <a:cubicBezTo>
                  <a:pt x="4979253" y="5441957"/>
                  <a:pt x="4629986" y="5411987"/>
                  <a:pt x="4469282" y="5421484"/>
                </a:cubicBezTo>
                <a:cubicBezTo>
                  <a:pt x="4308578" y="5430981"/>
                  <a:pt x="4030312" y="5405140"/>
                  <a:pt x="3608531" y="5421484"/>
                </a:cubicBezTo>
                <a:cubicBezTo>
                  <a:pt x="3186750" y="5437828"/>
                  <a:pt x="3086721" y="5392345"/>
                  <a:pt x="2946416" y="5421484"/>
                </a:cubicBezTo>
                <a:cubicBezTo>
                  <a:pt x="2806111" y="5450623"/>
                  <a:pt x="2471591" y="5463656"/>
                  <a:pt x="2085665" y="5421484"/>
                </a:cubicBezTo>
                <a:cubicBezTo>
                  <a:pt x="1699739" y="5379312"/>
                  <a:pt x="1654569" y="5454464"/>
                  <a:pt x="1324232" y="5421484"/>
                </a:cubicBezTo>
                <a:cubicBezTo>
                  <a:pt x="993895" y="5388504"/>
                  <a:pt x="635562" y="5470425"/>
                  <a:pt x="0" y="5421484"/>
                </a:cubicBezTo>
                <a:cubicBezTo>
                  <a:pt x="29616" y="5124743"/>
                  <a:pt x="-17911" y="5011645"/>
                  <a:pt x="0" y="4798013"/>
                </a:cubicBezTo>
                <a:cubicBezTo>
                  <a:pt x="17911" y="4584381"/>
                  <a:pt x="31281" y="4382742"/>
                  <a:pt x="0" y="4120328"/>
                </a:cubicBezTo>
                <a:cubicBezTo>
                  <a:pt x="-31281" y="3857915"/>
                  <a:pt x="25613" y="3747656"/>
                  <a:pt x="0" y="3388428"/>
                </a:cubicBezTo>
                <a:cubicBezTo>
                  <a:pt x="-25613" y="3029200"/>
                  <a:pt x="6453" y="2951978"/>
                  <a:pt x="0" y="2710742"/>
                </a:cubicBezTo>
                <a:cubicBezTo>
                  <a:pt x="-6453" y="2469506"/>
                  <a:pt x="-10316" y="2262859"/>
                  <a:pt x="0" y="1924627"/>
                </a:cubicBezTo>
                <a:cubicBezTo>
                  <a:pt x="10316" y="1586395"/>
                  <a:pt x="19740" y="1567621"/>
                  <a:pt x="0" y="1409586"/>
                </a:cubicBezTo>
                <a:cubicBezTo>
                  <a:pt x="-19740" y="1251551"/>
                  <a:pt x="16813" y="1014566"/>
                  <a:pt x="0" y="731900"/>
                </a:cubicBezTo>
                <a:cubicBezTo>
                  <a:pt x="-16813" y="449234"/>
                  <a:pt x="26997" y="180603"/>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689152916">
                  <a:prstGeom prst="rect">
                    <a:avLst/>
                  </a:prstGeom>
                  <ask:type>
                    <ask:lineSketchFreehand/>
                  </ask:type>
                </ask:lineSketchStyleProps>
              </a:ext>
            </a:extLst>
          </a:ln>
        </p:spPr>
        <p:txBody>
          <a:bodyPr wrap="square">
            <a:spAutoFit/>
          </a:bodyPr>
          <a:lstStyle/>
          <a:p>
            <a:pPr algn="just">
              <a:lnSpc>
                <a:spcPct val="110000"/>
              </a:lnSpc>
              <a:spcAft>
                <a:spcPts val="300"/>
              </a:spcAft>
            </a:pPr>
            <a:r>
              <a:rPr lang="en-US" b="1" i="1" dirty="0">
                <a:latin typeface="Calibri" panose="020F0502020204030204" pitchFamily="34" charset="0"/>
                <a:ea typeface="Calibri" panose="020F0502020204030204" pitchFamily="34" charset="0"/>
                <a:cs typeface="Times New Roman" panose="02020603050405020304" pitchFamily="18" charset="0"/>
              </a:rPr>
              <a:t>…</a:t>
            </a:r>
            <a:endParaRPr lang="en-US" i="1" dirty="0">
              <a:latin typeface="Calibri" panose="020F0502020204030204" pitchFamily="34" charset="0"/>
              <a:ea typeface="Calibri" panose="020F0502020204030204" pitchFamily="34" charset="0"/>
              <a:cs typeface="Times New Roman" panose="02020603050405020304" pitchFamily="18" charset="0"/>
            </a:endParaRPr>
          </a:p>
          <a:p>
            <a:r>
              <a:rPr lang="en-GB" i="1" dirty="0"/>
              <a:t>That was a really hard blow for me, back then in the theatre, and I have turned a lot of things in my life upside down since then. I've completely changed my lifestyle. All the expensive comforts that I had had before and that I had loved so much, I gave them up since that happened in the theatre. I gave up gambling. I dismissed many of my </a:t>
            </a:r>
            <a:r>
              <a:rPr lang="en-GB" i="1" dirty="0" err="1"/>
              <a:t>favorites</a:t>
            </a:r>
            <a:r>
              <a:rPr lang="en-GB" i="1" dirty="0"/>
              <a:t> at Le Petit Trianon chateau and I also practically stopped attending balls, stopped going to the </a:t>
            </a:r>
            <a:r>
              <a:rPr lang="en-GB" i="1" dirty="0" err="1"/>
              <a:t>theater</a:t>
            </a:r>
            <a:r>
              <a:rPr lang="en-GB" i="1" dirty="0"/>
              <a:t>, and stopped giving receptions since then. I have withdrawn into the circle of my family and now spend a lot of time with my children. I have simply tried to lead a new, quieter life. Lately, however, I often have the impression that this insight of mine is much too late.</a:t>
            </a:r>
            <a:endParaRPr lang="en-GB" dirty="0"/>
          </a:p>
          <a:p>
            <a:r>
              <a:rPr lang="en-GB" i="1" dirty="0"/>
              <a:t>Life can be so cruel! Of my four children, two are already deceased, but Marie Thérèse, my daughter, and Louis Joseph, my little son and heir to the throne, are alive and, thank God, enjoying the best of health.</a:t>
            </a:r>
            <a:endParaRPr lang="en-GB" dirty="0"/>
          </a:p>
          <a:p>
            <a:r>
              <a:rPr lang="en-GB" i="1" dirty="0"/>
              <a:t>Yesterday these many people, armed with cannons, rifles and other weapons, marched from Paris here to us in Versailles. They spent the whole night in front of our castle. Nevertheless, the night is said to have been relatively peaceful. And it is mainly women who are besieging us here, although I have also heard that around 1500 National Guardsmen have joined them with their leader, General de La Fayette. La Fayette, that freedom hero who fought in America for the insurgents there and thus for democracy and against our arch-enemy Britain. Thank God we have the Swiss Guard guarding our castle and the additional regiments of guards now securing the forecourt.</a:t>
            </a:r>
            <a:endParaRPr lang="en-GB" dirty="0"/>
          </a:p>
          <a:p>
            <a:r>
              <a:rPr lang="en-GB" i="1" dirty="0"/>
              <a:t>For God's sake! What was that? Have the insurgents invaded our castle after all? I hear shouting, commotion. What am I going to do now?</a:t>
            </a:r>
            <a:endParaRPr lang="en-GB" dirty="0"/>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080669" y="5043680"/>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Tree>
    <p:extLst>
      <p:ext uri="{BB962C8B-B14F-4D97-AF65-F5344CB8AC3E}">
        <p14:creationId xmlns:p14="http://schemas.microsoft.com/office/powerpoint/2010/main" val="6799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17" descr="Aquarell, Pinselstrich, Farbe, Abstrakt, Textur, Bürste">
            <a:extLst>
              <a:ext uri="{FF2B5EF4-FFF2-40B4-BE49-F238E27FC236}">
                <a16:creationId xmlns:a16="http://schemas.microsoft.com/office/drawing/2014/main" id="{D718C6EE-5436-49F9-A978-880A8D24C44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n-US" dirty="0"/>
              <a:t>Step 3: Instant History – Be the person</a:t>
            </a:r>
            <a:endParaRPr lang="en-GB" dirty="0"/>
          </a:p>
        </p:txBody>
      </p:sp>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normAutofit/>
          </a:bodyPr>
          <a:lstStyle/>
          <a:p>
            <a:pPr marL="0" indent="0">
              <a:lnSpc>
                <a:spcPct val="130000"/>
              </a:lnSpc>
              <a:buNone/>
            </a:pPr>
            <a:r>
              <a:rPr lang="en-GB" sz="1800" b="1" i="1" dirty="0">
                <a:effectLst/>
                <a:latin typeface="Calibri" panose="020F0502020204030204" pitchFamily="34" charset="0"/>
                <a:ea typeface="MyriadPro-Regular"/>
                <a:cs typeface="Arial" panose="020B0604020202020204" pitchFamily="34" charset="0"/>
              </a:rPr>
              <a:t>Now it is your turn!</a:t>
            </a: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r>
              <a:rPr lang="en-GB" sz="1800" dirty="0">
                <a:effectLst/>
                <a:latin typeface="Calibri" panose="020F0502020204030204" pitchFamily="34" charset="0"/>
                <a:ea typeface="MyriadPro-Regular"/>
                <a:cs typeface="Arial" panose="020B0604020202020204" pitchFamily="34" charset="0"/>
              </a:rPr>
              <a:t>Put yourself as much as possible in the shoes of the person you have chosen and imagine that you are that person for this experience.</a:t>
            </a:r>
          </a:p>
          <a:p>
            <a:pPr algn="l">
              <a:lnSpc>
                <a:spcPct val="130000"/>
              </a:lnSpc>
            </a:pPr>
            <a:r>
              <a:rPr lang="en-GB" sz="1800" dirty="0">
                <a:effectLst/>
                <a:latin typeface="Calibri" panose="020F0502020204030204" pitchFamily="34" charset="0"/>
                <a:ea typeface="MyriadPro-Regular"/>
                <a:cs typeface="Arial" panose="020B0604020202020204" pitchFamily="34" charset="0"/>
              </a:rPr>
              <a:t>Now answer these questions:</a:t>
            </a:r>
          </a:p>
          <a:p>
            <a:pPr marL="800100" lvl="1" indent="-342900">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does the situation you are in look like from your perspective?</a:t>
            </a:r>
            <a:b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Describe in the first person what is currently on your mind.</a:t>
            </a:r>
            <a:b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Start with: I am (e.g., </a:t>
            </a:r>
            <a:r>
              <a:rPr lang="en-GB"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Luison</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Clement, …)</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30000"/>
              </a:lnSpc>
              <a:spcBef>
                <a:spcPts val="500"/>
              </a:spcBef>
              <a:spcAft>
                <a:spcPts val="1000"/>
              </a:spcAft>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Which people around you are in the same or a similar situation?</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sp>
        <p:nvSpPr>
          <p:cNvPr id="4" name="TextBox 3">
            <a:extLst>
              <a:ext uri="{FF2B5EF4-FFF2-40B4-BE49-F238E27FC236}">
                <a16:creationId xmlns:a16="http://schemas.microsoft.com/office/drawing/2014/main" id="{7AFF9359-DA11-4BDE-AE1D-089FDCF2368C}"/>
              </a:ext>
            </a:extLst>
          </p:cNvPr>
          <p:cNvSpPr txBox="1"/>
          <p:nvPr/>
        </p:nvSpPr>
        <p:spPr>
          <a:xfrm>
            <a:off x="4367980" y="1758156"/>
            <a:ext cx="6522403" cy="4755148"/>
          </a:xfrm>
          <a:prstGeom prst="rect">
            <a:avLst/>
          </a:prstGeom>
          <a:solidFill>
            <a:schemeClr val="bg1">
              <a:lumMod val="95000"/>
            </a:schemeClr>
          </a:solidFill>
          <a:ln>
            <a:solidFill>
              <a:srgbClr val="E12A3C"/>
            </a:solidFill>
          </a:ln>
        </p:spPr>
        <p:txBody>
          <a:bodyPr wrap="square">
            <a:spAutoFit/>
          </a:bodyPr>
          <a:lstStyle/>
          <a:p>
            <a:pPr>
              <a:spcAft>
                <a:spcPts val="600"/>
              </a:spcAft>
            </a:pPr>
            <a:r>
              <a:rPr lang="en-GB" b="1" i="1" dirty="0"/>
              <a:t>Now it is your turn!</a:t>
            </a:r>
            <a:endParaRPr lang="en-GB" dirty="0"/>
          </a:p>
          <a:p>
            <a:pPr>
              <a:spcAft>
                <a:spcPts val="600"/>
              </a:spcAft>
            </a:pPr>
            <a:r>
              <a:rPr lang="en-GB" dirty="0"/>
              <a:t>You have already had experiences with the five basic needs and now it is a question of putting yourself in the shoes of people who were there at the time and were involved in some way. If all people have these basic needs, then we can assume that this was also the case back then, do you agree?</a:t>
            </a:r>
          </a:p>
          <a:p>
            <a:pPr>
              <a:spcAft>
                <a:spcPts val="600"/>
              </a:spcAft>
            </a:pPr>
            <a:r>
              <a:rPr lang="en-GB" dirty="0"/>
              <a:t>You now have the opportunity to help shape history as one of the actors of that time! The more you have familiarised yourself with the circumstances of the time in the previous chapter, the better you will be able to put yourself in the shoes of the person you chose and his or her circumstances. </a:t>
            </a:r>
          </a:p>
          <a:p>
            <a:pPr>
              <a:spcAft>
                <a:spcPts val="600"/>
              </a:spcAft>
            </a:pPr>
            <a:r>
              <a:rPr lang="en-GB" dirty="0"/>
              <a:t>When you do this, simply follow the guide in this chapter. It will guide you step by step through your historical experience. At the end of the chapter you will find out how the people involved actually decided and acted according to the history that has been handed down to them and what the consequences were.</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154998" y="180650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4156" descr="Aquarell, Pinselstrich, Farbe, Abstrakt, Textur, Bürste">
            <a:extLst>
              <a:ext uri="{FF2B5EF4-FFF2-40B4-BE49-F238E27FC236}">
                <a16:creationId xmlns:a16="http://schemas.microsoft.com/office/drawing/2014/main" id="{AC78B778-D8F9-4713-8905-32D545799916}"/>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700620" y="1758156"/>
            <a:ext cx="2186940" cy="714852"/>
          </a:xfrm>
          <a:prstGeom prst="rect">
            <a:avLst/>
          </a:prstGeom>
          <a:noFill/>
          <a:ln>
            <a:noFill/>
          </a:ln>
          <a:extLst>
            <a:ext uri="{53640926-AAD7-44D8-BBD7-CCE9431645EC}">
              <a14:shadowObscured xmlns:a14="http://schemas.microsoft.com/office/drawing/2010/main"/>
            </a:ext>
          </a:extLst>
        </p:spPr>
      </p:pic>
      <p:pic>
        <p:nvPicPr>
          <p:cNvPr id="10" name="Grafik 41" descr="Aquarell, Pinselstrich, Farbe, Abstrakt, Textur, Bürste">
            <a:extLst>
              <a:ext uri="{FF2B5EF4-FFF2-40B4-BE49-F238E27FC236}">
                <a16:creationId xmlns:a16="http://schemas.microsoft.com/office/drawing/2014/main" id="{BF313489-340B-40B0-B0D4-4D933B297D21}"/>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502889" y="3163528"/>
            <a:ext cx="2187575" cy="609600"/>
          </a:xfrm>
          <a:prstGeom prst="rect">
            <a:avLst/>
          </a:prstGeom>
          <a:noFill/>
          <a:ln>
            <a:noFill/>
          </a:ln>
          <a:extLst>
            <a:ext uri="{53640926-AAD7-44D8-BBD7-CCE9431645EC}">
              <a14:shadowObscured xmlns:a14="http://schemas.microsoft.com/office/drawing/2010/main"/>
            </a:ext>
          </a:extLst>
        </p:spPr>
      </p:pic>
      <p:pic>
        <p:nvPicPr>
          <p:cNvPr id="11" name="Εικόνα 10" descr="Εικόνα που περιέχει κομμάτι, φέτα, σνακ&#10;&#10;Περιγραφή που δημιουργήθηκε αυτόματα">
            <a:extLst>
              <a:ext uri="{FF2B5EF4-FFF2-40B4-BE49-F238E27FC236}">
                <a16:creationId xmlns:a16="http://schemas.microsoft.com/office/drawing/2014/main" id="{D9C58391-F6FD-4956-8728-49FB09E9EF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962" y="4127727"/>
            <a:ext cx="1863428" cy="676275"/>
          </a:xfrm>
          <a:prstGeom prst="rect">
            <a:avLst/>
          </a:prstGeom>
          <a:noFill/>
        </p:spPr>
      </p:pic>
      <p:pic>
        <p:nvPicPr>
          <p:cNvPr id="8" name="Grafik 4113" descr="Aquarell, Pinselstrich, Farbe, Abstrakt, Textur, Bürste">
            <a:extLst>
              <a:ext uri="{FF2B5EF4-FFF2-40B4-BE49-F238E27FC236}">
                <a16:creationId xmlns:a16="http://schemas.microsoft.com/office/drawing/2014/main" id="{E70A7813-8C21-4F77-882D-6D051EA1AF50}"/>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61323" y="4673476"/>
            <a:ext cx="3434971" cy="677545"/>
          </a:xfrm>
          <a:prstGeom prst="rect">
            <a:avLst/>
          </a:prstGeom>
          <a:noFill/>
          <a:ln>
            <a:noFill/>
          </a:ln>
          <a:extLst>
            <a:ext uri="{53640926-AAD7-44D8-BBD7-CCE9431645EC}">
              <a14:shadowObscured xmlns:a14="http://schemas.microsoft.com/office/drawing/2010/main"/>
            </a:ext>
          </a:extLst>
        </p:spPr>
      </p:pic>
      <p:pic>
        <p:nvPicPr>
          <p:cNvPr id="7" name="Grafik 48" descr="Aquarell, Pinselstrich, Farbe, Abstrakt, Textur, Bürste">
            <a:extLst>
              <a:ext uri="{FF2B5EF4-FFF2-40B4-BE49-F238E27FC236}">
                <a16:creationId xmlns:a16="http://schemas.microsoft.com/office/drawing/2014/main" id="{487FA8C1-528E-4878-8158-DDE5638AA2A7}"/>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61323" y="3748990"/>
            <a:ext cx="2187575" cy="677545"/>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748FAB47-527B-4A34-A1B0-A99C83D6230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4: </a:t>
            </a:r>
            <a:r>
              <a:rPr lang="en-US" sz="3200" b="0" dirty="0"/>
              <a:t>How are you?</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p:txBody>
          <a:bodyPr>
            <a:normAutofit/>
          </a:bodyPr>
          <a:lstStyle/>
          <a:p>
            <a:pPr marL="0" indent="0" algn="just">
              <a:lnSpc>
                <a:spcPct val="130000"/>
              </a:lnSpc>
              <a:buNone/>
            </a:pPr>
            <a:r>
              <a:rPr lang="en-US" sz="2000" dirty="0">
                <a:solidFill>
                  <a:schemeClr val="accent1"/>
                </a:solidFill>
                <a:effectLst/>
                <a:latin typeface="Calibri" panose="020F0502020204030204" pitchFamily="34" charset="0"/>
                <a:ea typeface="MyriadPro-Regular"/>
                <a:cs typeface="Arial" panose="020B0604020202020204" pitchFamily="34" charset="0"/>
              </a:rPr>
              <a:t>You are now still the person you chose. </a:t>
            </a:r>
          </a:p>
          <a:p>
            <a:pPr>
              <a:lnSpc>
                <a:spcPct val="130000"/>
              </a:lnSpc>
              <a:buClr>
                <a:srgbClr val="FFC000"/>
              </a:buClr>
              <a:buFont typeface="Calibri" panose="020F0502020204030204" pitchFamily="34" charset="0"/>
              <a:buChar char="₋"/>
            </a:pPr>
            <a:r>
              <a:rPr lang="en-US" sz="2000" dirty="0">
                <a:effectLst/>
                <a:latin typeface="Calibri" panose="020F0502020204030204" pitchFamily="34" charset="0"/>
                <a:ea typeface="MyriadPro-Regular"/>
                <a:cs typeface="Arial" panose="020B0604020202020204" pitchFamily="34" charset="0"/>
              </a:rPr>
              <a:t>Now </a:t>
            </a:r>
            <a:r>
              <a:rPr lang="en-US" sz="2000" b="1" dirty="0">
                <a:effectLst/>
                <a:latin typeface="Calibri" panose="020F0502020204030204" pitchFamily="34" charset="0"/>
                <a:ea typeface="MyriadPro-Regular"/>
                <a:cs typeface="Arial" panose="020B0604020202020204" pitchFamily="34" charset="0"/>
              </a:rPr>
              <a:t>tell about your basic needs</a:t>
            </a:r>
            <a:r>
              <a:rPr lang="en-US" sz="2000" dirty="0">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en-US" sz="2000" dirty="0">
                <a:effectLst/>
                <a:latin typeface="Calibri" panose="020F0502020204030204" pitchFamily="34" charset="0"/>
                <a:ea typeface="MyriadPro-Regular"/>
                <a:cs typeface="Arial" panose="020B0604020202020204" pitchFamily="34" charset="0"/>
              </a:rPr>
              <a:t>Take time to </a:t>
            </a:r>
            <a:r>
              <a:rPr lang="en-US" sz="2000" b="1" dirty="0">
                <a:effectLst/>
                <a:latin typeface="Calibri" panose="020F0502020204030204" pitchFamily="34" charset="0"/>
                <a:ea typeface="MyriadPro-Regular"/>
                <a:cs typeface="Arial" panose="020B0604020202020204" pitchFamily="34" charset="0"/>
              </a:rPr>
              <a:t>think and answer </a:t>
            </a:r>
            <a:r>
              <a:rPr lang="en-US" sz="2000" dirty="0">
                <a:effectLst/>
                <a:latin typeface="Calibri" panose="020F0502020204030204" pitchFamily="34" charset="0"/>
                <a:ea typeface="MyriadPro-Regular"/>
                <a:cs typeface="Arial" panose="020B0604020202020204" pitchFamily="34" charset="0"/>
              </a:rPr>
              <a:t>these questions:</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Freedom:</a:t>
            </a:r>
          </a:p>
          <a:p>
            <a:pPr lvl="1" algn="just">
              <a:lnSpc>
                <a:spcPct val="130000"/>
              </a:lnSpc>
            </a:pPr>
            <a:r>
              <a:rPr lang="en-US" sz="2000" i="1" dirty="0">
                <a:effectLst/>
                <a:latin typeface="Calibri" panose="020F0502020204030204" pitchFamily="34" charset="0"/>
                <a:ea typeface="MyriadPro-Regular"/>
                <a:cs typeface="Arial" panose="020B0604020202020204" pitchFamily="34" charset="0"/>
              </a:rPr>
              <a:t>What options are there for you now?</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Love and belonging:</a:t>
            </a:r>
          </a:p>
          <a:p>
            <a:pPr lvl="1" algn="just">
              <a:lnSpc>
                <a:spcPct val="130000"/>
              </a:lnSpc>
            </a:pPr>
            <a:r>
              <a:rPr lang="en-US" sz="2000" i="1" dirty="0">
                <a:latin typeface="Calibri" panose="020F0502020204030204" pitchFamily="34" charset="0"/>
                <a:cs typeface="Arial" panose="020B0604020202020204" pitchFamily="34" charset="0"/>
              </a:rPr>
              <a:t>Who is in a similar situation as you are right now?</a:t>
            </a:r>
          </a:p>
          <a:p>
            <a:endParaRPr lang="en-GB" sz="32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172200" y="1825625"/>
            <a:ext cx="5479026" cy="4351338"/>
          </a:xfrm>
        </p:spPr>
        <p:txBody>
          <a:bodyPr>
            <a:normAutofit/>
          </a:bodyPr>
          <a:lstStyle/>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Survival:</a:t>
            </a:r>
          </a:p>
          <a:p>
            <a:pPr lvl="1" algn="just">
              <a:lnSpc>
                <a:spcPct val="130000"/>
              </a:lnSpc>
            </a:pPr>
            <a:r>
              <a:rPr lang="en-US" sz="2000" i="1" dirty="0">
                <a:latin typeface="Calibri" panose="020F0502020204030204" pitchFamily="34" charset="0"/>
                <a:ea typeface="MyriadPro-Regular"/>
                <a:cs typeface="Arial" panose="020B0604020202020204" pitchFamily="34" charset="0"/>
              </a:rPr>
              <a:t>Is your life or safety endangered in any way? By what</a:t>
            </a:r>
            <a:r>
              <a:rPr lang="en-US" sz="2000" dirty="0">
                <a:latin typeface="Calibri" panose="020F0502020204030204" pitchFamily="34" charset="0"/>
                <a:ea typeface="MyriadPro-Regular"/>
                <a:cs typeface="Arial" panose="020B0604020202020204" pitchFamily="34" charset="0"/>
              </a:rPr>
              <a:t>?</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Power:</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is particularly important to you now?</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Fun:</a:t>
            </a:r>
          </a:p>
          <a:p>
            <a:pPr lvl="1" algn="just">
              <a:lnSpc>
                <a:spcPct val="130000"/>
              </a:lnSpc>
            </a:pPr>
            <a:r>
              <a:rPr lang="en-US" sz="2000" i="1" dirty="0">
                <a:latin typeface="Calibri" panose="020F0502020204030204" pitchFamily="34" charset="0"/>
                <a:ea typeface="MyriadPro-Regular"/>
                <a:cs typeface="Arial" panose="020B0604020202020204" pitchFamily="34" charset="0"/>
              </a:rPr>
              <a:t>Do you find the situation rather boring or rather exciting right now? - Why?</a:t>
            </a:r>
          </a:p>
          <a:p>
            <a:endParaRPr lang="en-GB" sz="2000" dirty="0"/>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57177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4156" descr="Aquarell, Pinselstrich, Farbe, Abstrakt, Textur, Bürste">
            <a:extLst>
              <a:ext uri="{FF2B5EF4-FFF2-40B4-BE49-F238E27FC236}">
                <a16:creationId xmlns:a16="http://schemas.microsoft.com/office/drawing/2014/main" id="{6C290991-5E70-42AB-8B66-C754496392C5}"/>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700620" y="1758156"/>
            <a:ext cx="2186940" cy="714852"/>
          </a:xfrm>
          <a:prstGeom prst="rect">
            <a:avLst/>
          </a:prstGeom>
          <a:noFill/>
          <a:ln>
            <a:noFill/>
          </a:ln>
          <a:extLst>
            <a:ext uri="{53640926-AAD7-44D8-BBD7-CCE9431645EC}">
              <a14:shadowObscured xmlns:a14="http://schemas.microsoft.com/office/drawing/2010/main"/>
            </a:ext>
          </a:extLst>
        </p:spPr>
      </p:pic>
      <p:pic>
        <p:nvPicPr>
          <p:cNvPr id="11" name="Grafik 41" descr="Aquarell, Pinselstrich, Farbe, Abstrakt, Textur, Bürste">
            <a:extLst>
              <a:ext uri="{FF2B5EF4-FFF2-40B4-BE49-F238E27FC236}">
                <a16:creationId xmlns:a16="http://schemas.microsoft.com/office/drawing/2014/main" id="{0FAB19AD-97CF-495E-9FEC-F3CE871140C7}"/>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591380" y="2785427"/>
            <a:ext cx="2187575" cy="609600"/>
          </a:xfrm>
          <a:prstGeom prst="rect">
            <a:avLst/>
          </a:prstGeom>
          <a:noFill/>
          <a:ln>
            <a:noFill/>
          </a:ln>
          <a:extLst>
            <a:ext uri="{53640926-AAD7-44D8-BBD7-CCE9431645EC}">
              <a14:shadowObscured xmlns:a14="http://schemas.microsoft.com/office/drawing/2010/main"/>
            </a:ext>
          </a:extLst>
        </p:spPr>
      </p:pic>
      <p:pic>
        <p:nvPicPr>
          <p:cNvPr id="12" name="Εικόνα 11" descr="Εικόνα που περιέχει κομμάτι, φέτα, σνακ&#10;&#10;Περιγραφή που δημιουργήθηκε αυτόματα">
            <a:extLst>
              <a:ext uri="{FF2B5EF4-FFF2-40B4-BE49-F238E27FC236}">
                <a16:creationId xmlns:a16="http://schemas.microsoft.com/office/drawing/2014/main" id="{92BB9218-AD75-47E5-9AAA-1B2C5F94DA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962" y="4127727"/>
            <a:ext cx="1863428" cy="676275"/>
          </a:xfrm>
          <a:prstGeom prst="rect">
            <a:avLst/>
          </a:prstGeom>
          <a:noFill/>
        </p:spPr>
      </p:pic>
      <p:pic>
        <p:nvPicPr>
          <p:cNvPr id="8" name="Grafik 4113" descr="Aquarell, Pinselstrich, Farbe, Abstrakt, Textur, Bürste">
            <a:extLst>
              <a:ext uri="{FF2B5EF4-FFF2-40B4-BE49-F238E27FC236}">
                <a16:creationId xmlns:a16="http://schemas.microsoft.com/office/drawing/2014/main" id="{957246D1-D961-431D-9167-525F73B2F378}"/>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172832" y="4506326"/>
            <a:ext cx="3434971" cy="677545"/>
          </a:xfrm>
          <a:prstGeom prst="rect">
            <a:avLst/>
          </a:prstGeom>
          <a:noFill/>
          <a:ln>
            <a:noFill/>
          </a:ln>
          <a:extLst>
            <a:ext uri="{53640926-AAD7-44D8-BBD7-CCE9431645EC}">
              <a14:shadowObscured xmlns:a14="http://schemas.microsoft.com/office/drawing/2010/main"/>
            </a:ext>
          </a:extLst>
        </p:spPr>
      </p:pic>
      <p:pic>
        <p:nvPicPr>
          <p:cNvPr id="9" name="Grafik 48" descr="Aquarell, Pinselstrich, Farbe, Abstrakt, Textur, Bürste">
            <a:extLst>
              <a:ext uri="{FF2B5EF4-FFF2-40B4-BE49-F238E27FC236}">
                <a16:creationId xmlns:a16="http://schemas.microsoft.com/office/drawing/2014/main" id="{9320633A-6F1B-45A0-8756-841A4B813B75}"/>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49813" y="3090227"/>
            <a:ext cx="2187575" cy="677545"/>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AB87C326-0CC1-4025-B05D-8F70DCA4831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580104" y="722145"/>
            <a:ext cx="1651820"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5: </a:t>
            </a:r>
            <a:r>
              <a:rPr lang="en-US" sz="3200" b="0" dirty="0"/>
              <a:t>What would you do now?</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p:txBody>
          <a:bodyPr>
            <a:normAutofit/>
          </a:bodyPr>
          <a:lstStyle/>
          <a:p>
            <a:pPr marL="0" indent="0" algn="just">
              <a:lnSpc>
                <a:spcPct val="130000"/>
              </a:lnSpc>
              <a:buNone/>
            </a:pPr>
            <a:r>
              <a:rPr lang="en-GB" sz="2000" i="1" dirty="0">
                <a:solidFill>
                  <a:schemeClr val="accent1"/>
                </a:solidFill>
                <a:effectLst/>
                <a:latin typeface="Calibri" panose="020F0502020204030204" pitchFamily="34" charset="0"/>
                <a:ea typeface="MyriadPro-Regular"/>
                <a:cs typeface="Arial" panose="020B0604020202020204" pitchFamily="34" charset="0"/>
              </a:rPr>
              <a:t>How would you act now? Which of your needs would you like to meet most urgently in this situation? </a:t>
            </a:r>
            <a:endParaRPr lang="en-GB" sz="2000" dirty="0">
              <a:solidFill>
                <a:schemeClr val="accent1"/>
              </a:solidFill>
              <a:effectLst/>
              <a:latin typeface="Calibri" panose="020F0502020204030204" pitchFamily="34" charset="0"/>
              <a:ea typeface="MyriadPro-Regular"/>
              <a:cs typeface="Arial" panose="020B0604020202020204" pitchFamily="34" charset="0"/>
            </a:endParaRP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Freedom:</a:t>
            </a:r>
          </a:p>
          <a:p>
            <a:pPr lvl="1" algn="just">
              <a:lnSpc>
                <a:spcPct val="130000"/>
              </a:lnSpc>
            </a:pPr>
            <a:r>
              <a:rPr lang="en-US" sz="2000" i="1" dirty="0">
                <a:effectLst/>
                <a:latin typeface="Calibri" panose="020F0502020204030204" pitchFamily="34" charset="0"/>
                <a:ea typeface="MyriadPro-Regular"/>
                <a:cs typeface="Arial" panose="020B0604020202020204" pitchFamily="34" charset="0"/>
              </a:rPr>
              <a:t>What could you decide right now to improve your situation?</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Love and belonging:</a:t>
            </a:r>
          </a:p>
          <a:p>
            <a:pPr lvl="1" algn="just">
              <a:lnSpc>
                <a:spcPct val="130000"/>
              </a:lnSpc>
            </a:pPr>
            <a:r>
              <a:rPr lang="en-US" sz="2000" i="1" dirty="0">
                <a:effectLst/>
                <a:latin typeface="Calibri" panose="020F0502020204030204" pitchFamily="34" charset="0"/>
                <a:ea typeface="MyriadPro-Regular"/>
                <a:cs typeface="Arial" panose="020B0604020202020204" pitchFamily="34" charset="0"/>
              </a:rPr>
              <a:t>How can you gain the trust of another person?</a:t>
            </a:r>
          </a:p>
          <a:p>
            <a:endParaRPr lang="en-GB" sz="2000" dirty="0"/>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6172199" y="1825625"/>
            <a:ext cx="5449529" cy="4351338"/>
          </a:xfrm>
        </p:spPr>
        <p:txBody>
          <a:bodyPr>
            <a:normAutofit/>
          </a:bodyPr>
          <a:lstStyle/>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Survival:</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can you do right now to feel safer?</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Power:</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could you do now that you would be really proud of?</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Fun:</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could you do to ease the situation?</a:t>
            </a:r>
            <a:endParaRPr lang="en-GB" sz="2000" dirty="0"/>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017434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1" descr="Εικόνα που περιέχει κείμενο&#10;&#10;Περιγραφή που δημιουργήθηκε αυτόματα">
            <a:extLst>
              <a:ext uri="{FF2B5EF4-FFF2-40B4-BE49-F238E27FC236}">
                <a16:creationId xmlns:a16="http://schemas.microsoft.com/office/drawing/2014/main" id="{1769EECE-D41E-42B3-B83C-53D66B7CA887}"/>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661240" y="3298721"/>
            <a:ext cx="5692560" cy="1524356"/>
          </a:xfrm>
          <a:prstGeom prst="rect">
            <a:avLst/>
          </a:prstGeom>
          <a:noFill/>
          <a:ln>
            <a:noFill/>
          </a:ln>
          <a:extLst>
            <a:ext uri="{53640926-AAD7-44D8-BBD7-CCE9431645EC}">
              <a14:shadowObscured xmlns:a14="http://schemas.microsoft.com/office/drawing/2010/main"/>
            </a:ext>
          </a:extLst>
        </p:spPr>
      </p:pic>
      <p:pic>
        <p:nvPicPr>
          <p:cNvPr id="35" name="Grafik 118" descr="Εικόνα που περιέχει κείμενο&#10;&#10;Περιγραφή που δημιουργήθηκε αυτόματα">
            <a:extLst>
              <a:ext uri="{FF2B5EF4-FFF2-40B4-BE49-F238E27FC236}">
                <a16:creationId xmlns:a16="http://schemas.microsoft.com/office/drawing/2014/main" id="{08B18EC8-88FE-4E05-ADB5-4D1BEAF4E523}"/>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586448" y="4822537"/>
            <a:ext cx="3139608" cy="1469385"/>
          </a:xfrm>
          <a:prstGeom prst="rect">
            <a:avLst/>
          </a:prstGeom>
          <a:noFill/>
          <a:ln>
            <a:noFill/>
          </a:ln>
          <a:extLst>
            <a:ext uri="{53640926-AAD7-44D8-BBD7-CCE9431645EC}">
              <a14:shadowObscured xmlns:a14="http://schemas.microsoft.com/office/drawing/2010/main"/>
            </a:ext>
          </a:extLst>
        </p:spPr>
      </p:pic>
      <p:pic>
        <p:nvPicPr>
          <p:cNvPr id="34" name="Grafik 2">
            <a:extLst>
              <a:ext uri="{FF2B5EF4-FFF2-40B4-BE49-F238E27FC236}">
                <a16:creationId xmlns:a16="http://schemas.microsoft.com/office/drawing/2014/main" id="{067654E5-C80B-4016-AFD0-B7D79B41ECEE}"/>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981555" y="4954156"/>
            <a:ext cx="4331582" cy="1243939"/>
          </a:xfrm>
          <a:prstGeom prst="rect">
            <a:avLst/>
          </a:prstGeom>
          <a:noFill/>
          <a:ln>
            <a:noFill/>
          </a:ln>
          <a:extLst>
            <a:ext uri="{53640926-AAD7-44D8-BBD7-CCE9431645EC}">
              <a14:shadowObscured xmlns:a14="http://schemas.microsoft.com/office/drawing/2010/main"/>
            </a:ext>
          </a:extLst>
        </p:spPr>
      </p:pic>
      <p:pic>
        <p:nvPicPr>
          <p:cNvPr id="31" name="Grafik 116" descr="Εικόνα που περιέχει κείμενο&#10;&#10;Περιγραφή που δημιουργήθηκε αυτόματα">
            <a:extLst>
              <a:ext uri="{FF2B5EF4-FFF2-40B4-BE49-F238E27FC236}">
                <a16:creationId xmlns:a16="http://schemas.microsoft.com/office/drawing/2014/main" id="{D06BEE1E-DBCB-44D7-87F5-282E8839F409}"/>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1024347" y="3197385"/>
            <a:ext cx="3950777" cy="1706316"/>
          </a:xfrm>
          <a:prstGeom prst="rect">
            <a:avLst/>
          </a:prstGeom>
          <a:noFill/>
          <a:ln>
            <a:noFill/>
          </a:ln>
          <a:extLst>
            <a:ext uri="{53640926-AAD7-44D8-BBD7-CCE9431645EC}">
              <a14:shadowObscured xmlns:a14="http://schemas.microsoft.com/office/drawing/2010/main"/>
            </a:ext>
          </a:extLst>
        </p:spPr>
      </p:pic>
      <p:pic>
        <p:nvPicPr>
          <p:cNvPr id="25" name="Grafik 617" descr="Aquarell, Pinselstrich, Farbe, Abstrakt, Textur, Bürste">
            <a:extLst>
              <a:ext uri="{FF2B5EF4-FFF2-40B4-BE49-F238E27FC236}">
                <a16:creationId xmlns:a16="http://schemas.microsoft.com/office/drawing/2014/main" id="{87B48E95-4FBA-48A6-BF85-E1D59D2332A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bwMode="auto">
          <a:xfrm>
            <a:off x="580103" y="722145"/>
            <a:ext cx="163215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6: </a:t>
            </a:r>
            <a:r>
              <a:rPr lang="en-US" sz="3200" b="0" dirty="0"/>
              <a:t>Stopover!</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199" y="1825625"/>
            <a:ext cx="10783529" cy="4351338"/>
          </a:xfrm>
        </p:spPr>
        <p:txBody>
          <a:bodyPr>
            <a:normAutofit/>
          </a:bodyPr>
          <a:lstStyle/>
          <a:p>
            <a:pPr algn="just">
              <a:lnSpc>
                <a:spcPct val="130000"/>
              </a:lnSpc>
              <a:tabLst>
                <a:tab pos="1620520" algn="l"/>
                <a:tab pos="3421380" algn="l"/>
              </a:tabLst>
            </a:pPr>
            <a:r>
              <a:rPr lang="en-GB" sz="1800" dirty="0">
                <a:effectLst/>
                <a:latin typeface="Calibri" panose="020F0502020204030204" pitchFamily="34" charset="0"/>
                <a:ea typeface="MyriadPro-Regular"/>
                <a:cs typeface="Arial" panose="020B0604020202020204" pitchFamily="34" charset="0"/>
              </a:rPr>
              <a:t>If you want to know how the person you have now put yourself in the shoes of actually acted then, </a:t>
            </a:r>
            <a:r>
              <a:rPr lang="en-GB" sz="1800" b="1" dirty="0">
                <a:latin typeface="Calibri" panose="020F0502020204030204" pitchFamily="34" charset="0"/>
                <a:ea typeface="MyriadPro-Regular"/>
                <a:cs typeface="Arial" panose="020B0604020202020204" pitchFamily="34" charset="0"/>
              </a:rPr>
              <a:t>click</a:t>
            </a:r>
            <a:r>
              <a:rPr lang="en-GB" sz="1800" b="1" dirty="0">
                <a:effectLst/>
                <a:latin typeface="Calibri" panose="020F0502020204030204" pitchFamily="34" charset="0"/>
                <a:ea typeface="MyriadPro-Regular"/>
                <a:cs typeface="Arial" panose="020B0604020202020204" pitchFamily="34" charset="0"/>
              </a:rPr>
              <a:t> on in the corresponding box</a:t>
            </a:r>
            <a:r>
              <a:rPr lang="en-GB" sz="1800" dirty="0">
                <a:effectLst/>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en-GB" sz="1800" dirty="0">
                <a:effectLst/>
                <a:latin typeface="Calibri" panose="020F0502020204030204" pitchFamily="34" charset="0"/>
                <a:ea typeface="MyriadPro-Regular"/>
                <a:cs typeface="Arial" panose="020B0604020202020204" pitchFamily="34" charset="0"/>
              </a:rPr>
              <a:t>Please read only the one box, otherwise the excitement of the other characters will be lost for you!</a:t>
            </a:r>
          </a:p>
          <a:p>
            <a:endParaRPr lang="en-GB" dirty="0"/>
          </a:p>
        </p:txBody>
      </p:sp>
      <p:sp>
        <p:nvSpPr>
          <p:cNvPr id="7" name="TextBox 6">
            <a:extLst>
              <a:ext uri="{FF2B5EF4-FFF2-40B4-BE49-F238E27FC236}">
                <a16:creationId xmlns:a16="http://schemas.microsoft.com/office/drawing/2014/main" id="{A7DAB2AA-B35E-49CD-84FB-2C1AED949827}"/>
              </a:ext>
            </a:extLst>
          </p:cNvPr>
          <p:cNvSpPr txBox="1"/>
          <p:nvPr/>
        </p:nvSpPr>
        <p:spPr>
          <a:xfrm>
            <a:off x="1580300" y="1753552"/>
            <a:ext cx="4881047" cy="1477328"/>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n-GB" altLang="en-US" b="1" dirty="0">
                <a:latin typeface="Calibri" panose="020F0502020204030204" pitchFamily="34" charset="0"/>
                <a:ea typeface="MyriadPro-Regular"/>
                <a:cs typeface="Arial" panose="020B0604020202020204" pitchFamily="34" charset="0"/>
              </a:rPr>
              <a:t>Box 1:</a:t>
            </a:r>
            <a:r>
              <a:rPr lang="en-GB" altLang="en-US" dirty="0">
                <a:latin typeface="Calibri" panose="020F0502020204030204" pitchFamily="34" charset="0"/>
                <a:ea typeface="MyriadPro-Regular"/>
                <a:cs typeface="Arial" panose="020B0604020202020204" pitchFamily="34" charset="0"/>
              </a:rPr>
              <a:t> </a:t>
            </a:r>
            <a:r>
              <a:rPr lang="en-GB" altLang="en-US" dirty="0" err="1">
                <a:latin typeface="Calibri" panose="020F0502020204030204" pitchFamily="34" charset="0"/>
                <a:ea typeface="MyriadPro-Regular"/>
                <a:cs typeface="Arial" panose="020B0604020202020204" pitchFamily="34" charset="0"/>
              </a:rPr>
              <a:t>Louison</a:t>
            </a:r>
            <a:r>
              <a:rPr lang="en-GB" altLang="en-US" dirty="0">
                <a:latin typeface="Calibri" panose="020F0502020204030204" pitchFamily="34" charset="0"/>
                <a:ea typeface="MyriadPro-Regular"/>
                <a:cs typeface="Arial" panose="020B0604020202020204" pitchFamily="34" charset="0"/>
              </a:rPr>
              <a:t>, flower seller</a:t>
            </a:r>
            <a:endParaRPr lang="en-GB" altLang="en-US" sz="700" dirty="0"/>
          </a:p>
          <a:p>
            <a:pPr lvl="0" eaLnBrk="0" fontAlgn="base" hangingPunct="0">
              <a:spcBef>
                <a:spcPct val="0"/>
              </a:spcBef>
              <a:spcAft>
                <a:spcPct val="0"/>
              </a:spcAft>
              <a:tabLst>
                <a:tab pos="3421063" algn="l"/>
              </a:tabLst>
            </a:pPr>
            <a:r>
              <a:rPr lang="en-GB" altLang="en-US" i="1" dirty="0" err="1">
                <a:latin typeface="Calibri" panose="020F0502020204030204" pitchFamily="34" charset="0"/>
                <a:ea typeface="MyriadPro-Regular"/>
                <a:cs typeface="Arial" panose="020B0604020202020204" pitchFamily="34" charset="0"/>
              </a:rPr>
              <a:t>Luison</a:t>
            </a:r>
            <a:r>
              <a:rPr lang="en-GB" altLang="en-US" i="1" dirty="0">
                <a:latin typeface="Calibri" panose="020F0502020204030204" pitchFamily="34" charset="0"/>
                <a:ea typeface="MyriadPro-Regular"/>
                <a:cs typeface="Arial" panose="020B0604020202020204" pitchFamily="34" charset="0"/>
              </a:rPr>
              <a:t> takes the soldier's drum and beats on it.</a:t>
            </a:r>
            <a:endParaRPr lang="en-GB" altLang="en-US" sz="700" dirty="0"/>
          </a:p>
          <a:p>
            <a:pPr lvl="0" eaLnBrk="0" fontAlgn="base" hangingPunct="0">
              <a:spcBef>
                <a:spcPct val="0"/>
              </a:spcBef>
              <a:spcAft>
                <a:spcPct val="0"/>
              </a:spcAft>
              <a:tabLst>
                <a:tab pos="3421063" algn="l"/>
              </a:tabLst>
            </a:pPr>
            <a:r>
              <a:rPr lang="en-GB" altLang="en-US" i="1" dirty="0">
                <a:latin typeface="Calibri" panose="020F0502020204030204" pitchFamily="34" charset="0"/>
                <a:ea typeface="MyriadPro-Regular"/>
                <a:cs typeface="Arial" panose="020B0604020202020204" pitchFamily="34" charset="0"/>
              </a:rPr>
              <a:t>"Up, up!" she shouts. And the women follow her. </a:t>
            </a:r>
            <a:r>
              <a:rPr lang="en-GB" altLang="en-US" i="1" dirty="0" err="1">
                <a:latin typeface="Calibri" panose="020F0502020204030204" pitchFamily="34" charset="0"/>
                <a:ea typeface="MyriadPro-Regular"/>
                <a:cs typeface="Arial" panose="020B0604020202020204" pitchFamily="34" charset="0"/>
              </a:rPr>
              <a:t>Luison</a:t>
            </a:r>
            <a:r>
              <a:rPr lang="en-GB" altLang="en-US" i="1" dirty="0">
                <a:latin typeface="Calibri" panose="020F0502020204030204" pitchFamily="34" charset="0"/>
                <a:ea typeface="MyriadPro-Regular"/>
                <a:cs typeface="Arial" panose="020B0604020202020204" pitchFamily="34" charset="0"/>
              </a:rPr>
              <a:t> enters history as one of the leaders of the Women's March.</a:t>
            </a:r>
            <a:endParaRPr lang="en-GB" altLang="en-US" sz="2800" dirty="0">
              <a:latin typeface="Arial" panose="020B0604020202020204" pitchFamily="34" charset="0"/>
            </a:endParaRPr>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2841085" y="333587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17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Grafik 12" descr="Εικόνα που περιέχει κείμενο, δέντρο, υπαίθριος&#10;&#10;Περιγραφή που δημιουργήθηκε αυτόματα">
            <a:extLst>
              <a:ext uri="{FF2B5EF4-FFF2-40B4-BE49-F238E27FC236}">
                <a16:creationId xmlns:a16="http://schemas.microsoft.com/office/drawing/2014/main" id="{BB2F99D8-3B36-451C-A941-FC412F0C9B1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6191" y="3453010"/>
            <a:ext cx="611505" cy="914400"/>
          </a:xfrm>
          <a:prstGeom prst="rect">
            <a:avLst/>
          </a:prstGeom>
          <a:blipFill rotWithShape="1">
            <a:blip r:embed="rId8" cstate="email">
              <a:extLst>
                <a:ext uri="{28A0092B-C50C-407E-A947-70E740481C1C}">
                  <a14:useLocalDpi xmlns:a14="http://schemas.microsoft.com/office/drawing/2010/main"/>
                </a:ext>
              </a:extLst>
            </a:blip>
            <a:srcRect/>
            <a:stretch>
              <a:fillRect l="-26000" r="-26000"/>
            </a:stretch>
          </a:blipFill>
          <a:ln w="12700" cap="flat" cmpd="sng" algn="ctr">
            <a:noFill/>
            <a:prstDash val="solid"/>
            <a:miter lim="800000"/>
          </a:ln>
          <a:effectLst/>
        </p:spPr>
      </p:pic>
      <p:sp>
        <p:nvSpPr>
          <p:cNvPr id="16" name="TextBox 15">
            <a:extLst>
              <a:ext uri="{FF2B5EF4-FFF2-40B4-BE49-F238E27FC236}">
                <a16:creationId xmlns:a16="http://schemas.microsoft.com/office/drawing/2014/main" id="{B080C104-AE67-43FC-93DD-2D008C6F272B}"/>
              </a:ext>
            </a:extLst>
          </p:cNvPr>
          <p:cNvSpPr txBox="1"/>
          <p:nvPr/>
        </p:nvSpPr>
        <p:spPr>
          <a:xfrm>
            <a:off x="1797696" y="3450459"/>
            <a:ext cx="1476446" cy="923330"/>
          </a:xfrm>
          <a:prstGeom prst="rect">
            <a:avLst/>
          </a:prstGeom>
          <a:noFill/>
        </p:spPr>
        <p:txBody>
          <a:bodyPr wrap="square">
            <a:spAutoFit/>
          </a:bodyPr>
          <a:lstStyle/>
          <a:p>
            <a:pPr lvl="0" eaLnBrk="0" fontAlgn="base" hangingPunct="0">
              <a:spcBef>
                <a:spcPct val="0"/>
              </a:spcBef>
              <a:spcAft>
                <a:spcPct val="0"/>
              </a:spcAft>
              <a:tabLst>
                <a:tab pos="3421063" algn="l"/>
              </a:tabLst>
            </a:pPr>
            <a:r>
              <a:rPr lang="en-GB" altLang="en-US" b="1" dirty="0">
                <a:latin typeface="Calibri" panose="020F0502020204030204" pitchFamily="34" charset="0"/>
                <a:ea typeface="MyriadPro-Regular"/>
                <a:cs typeface="Arial" panose="020B0604020202020204" pitchFamily="34" charset="0"/>
              </a:rPr>
              <a:t>Box 1:</a:t>
            </a:r>
            <a:r>
              <a:rPr lang="en-GB" altLang="en-US" dirty="0">
                <a:latin typeface="Calibri" panose="020F0502020204030204" pitchFamily="34" charset="0"/>
                <a:ea typeface="MyriadPro-Regular"/>
                <a:cs typeface="Arial" panose="020B0604020202020204" pitchFamily="34" charset="0"/>
              </a:rPr>
              <a:t> </a:t>
            </a:r>
            <a:r>
              <a:rPr lang="en-GB" altLang="en-US" dirty="0" err="1">
                <a:latin typeface="Calibri" panose="020F0502020204030204" pitchFamily="34" charset="0"/>
                <a:ea typeface="MyriadPro-Regular"/>
                <a:cs typeface="Arial" panose="020B0604020202020204" pitchFamily="34" charset="0"/>
              </a:rPr>
              <a:t>Louison</a:t>
            </a:r>
            <a:r>
              <a:rPr lang="en-GB" altLang="en-US" dirty="0">
                <a:latin typeface="Calibri" panose="020F0502020204030204" pitchFamily="34" charset="0"/>
                <a:ea typeface="MyriadPro-Regular"/>
                <a:cs typeface="Arial" panose="020B0604020202020204" pitchFamily="34" charset="0"/>
              </a:rPr>
              <a:t>, flower seller</a:t>
            </a:r>
            <a:endParaRPr lang="en-GB" altLang="en-US" sz="700" dirty="0"/>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Rechteck 14">
            <a:extLst>
              <a:ext uri="{FF2B5EF4-FFF2-40B4-BE49-F238E27FC236}">
                <a16:creationId xmlns:a16="http://schemas.microsoft.com/office/drawing/2014/main" id="{CB0F82F0-521A-42EB-973C-491270C9B8A5}"/>
              </a:ext>
            </a:extLst>
          </p:cNvPr>
          <p:cNvSpPr/>
          <p:nvPr/>
        </p:nvSpPr>
        <p:spPr>
          <a:xfrm>
            <a:off x="5904702" y="3469918"/>
            <a:ext cx="514350" cy="914400"/>
          </a:xfrm>
          <a:prstGeom prst="rect">
            <a:avLst/>
          </a:prstGeom>
          <a:blipFill rotWithShape="1">
            <a:blip r:embed="rId9" cstate="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603346" y="3511285"/>
            <a:ext cx="339015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Box 2:</a:t>
            </a: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Pierre,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member of the National Assembly</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20" name="TextBox 19">
            <a:extLst>
              <a:ext uri="{FF2B5EF4-FFF2-40B4-BE49-F238E27FC236}">
                <a16:creationId xmlns:a16="http://schemas.microsoft.com/office/drawing/2014/main" id="{D33CBD10-9687-48EF-A983-9D570E5757BD}"/>
              </a:ext>
            </a:extLst>
          </p:cNvPr>
          <p:cNvSpPr txBox="1"/>
          <p:nvPr/>
        </p:nvSpPr>
        <p:spPr>
          <a:xfrm>
            <a:off x="6623191" y="1710666"/>
            <a:ext cx="4881047" cy="1477328"/>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n-US" altLang="en-US" b="1" dirty="0">
                <a:latin typeface="Calibri" panose="020F0502020204030204" pitchFamily="34" charset="0"/>
                <a:ea typeface="MyriadPro-Regular"/>
                <a:cs typeface="Arial" panose="020B0604020202020204" pitchFamily="34" charset="0"/>
              </a:rPr>
              <a:t>Box 2</a:t>
            </a:r>
            <a:r>
              <a:rPr lang="en-US" altLang="en-US" dirty="0">
                <a:latin typeface="Calibri" panose="020F0502020204030204" pitchFamily="34" charset="0"/>
                <a:ea typeface="MyriadPro-Regular"/>
                <a:cs typeface="Arial" panose="020B0604020202020204" pitchFamily="34" charset="0"/>
              </a:rPr>
              <a:t>: Pierre, member of the National Assembly</a:t>
            </a:r>
            <a:endParaRPr lang="en-GB" altLang="en-US" sz="700" dirty="0"/>
          </a:p>
          <a:p>
            <a:pPr lvl="0" eaLnBrk="0" fontAlgn="base" hangingPunct="0">
              <a:spcBef>
                <a:spcPct val="0"/>
              </a:spcBef>
              <a:spcAft>
                <a:spcPct val="0"/>
              </a:spcAft>
              <a:tabLst>
                <a:tab pos="3421063" algn="l"/>
              </a:tabLst>
            </a:pPr>
            <a:r>
              <a:rPr lang="en-US" altLang="en-US" i="1" dirty="0">
                <a:latin typeface="Calibri" panose="020F0502020204030204" pitchFamily="34" charset="0"/>
                <a:ea typeface="MyriadPro-Regular"/>
                <a:cs typeface="Arial" panose="020B0604020202020204" pitchFamily="34" charset="0"/>
              </a:rPr>
              <a:t>Pierre listens to the delegation's concerns together with several other members of the National Council. After a short debate, they send the group away. "This is a matter for the King, go to him!"</a:t>
            </a:r>
            <a:endParaRPr lang="en-GB" altLang="en-US" sz="2800" dirty="0">
              <a:latin typeface="Arial" panose="020B060402020202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7490187" y="3374529"/>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pic>
        <p:nvPicPr>
          <p:cNvPr id="23" name="Grafik 13" descr="Εικόνα που περιέχει κείμενο, άνδρας, άτομο, καπέλο&#10;&#10;Περιγραφή που δημιουργήθηκε αυτόματα">
            <a:extLst>
              <a:ext uri="{FF2B5EF4-FFF2-40B4-BE49-F238E27FC236}">
                <a16:creationId xmlns:a16="http://schemas.microsoft.com/office/drawing/2014/main" id="{FC0D9784-8BB0-408D-A731-E2CFC6A74969}"/>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1186191" y="5061565"/>
            <a:ext cx="598805" cy="895350"/>
          </a:xfrm>
          <a:prstGeom prst="rect">
            <a:avLst/>
          </a:prstGeom>
          <a:noFill/>
          <a:ln>
            <a:noFill/>
          </a:ln>
        </p:spPr>
      </p:pic>
      <p:sp>
        <p:nvSpPr>
          <p:cNvPr id="24" name="Rechteck 15">
            <a:extLst>
              <a:ext uri="{FF2B5EF4-FFF2-40B4-BE49-F238E27FC236}">
                <a16:creationId xmlns:a16="http://schemas.microsoft.com/office/drawing/2014/main" id="{9B6148B5-BF65-4A64-8B54-E1822AD8083A}"/>
              </a:ext>
            </a:extLst>
          </p:cNvPr>
          <p:cNvSpPr/>
          <p:nvPr/>
        </p:nvSpPr>
        <p:spPr>
          <a:xfrm flipH="1">
            <a:off x="5787862" y="4924833"/>
            <a:ext cx="631190" cy="895350"/>
          </a:xfrm>
          <a:prstGeom prst="rect">
            <a:avLst/>
          </a:prstGeom>
          <a:blipFill rotWithShape="1">
            <a:blip r:embed="rId11" cstate="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pPr marL="648335" algn="l">
              <a:lnSpc>
                <a:spcPct val="130000"/>
              </a:lnSpc>
              <a:tabLst>
                <a:tab pos="3421380" algn="l"/>
              </a:tabLst>
            </a:pPr>
            <a:endParaRPr lang="en-GB" sz="1800" dirty="0">
              <a:effectLst/>
              <a:latin typeface="Calibri" panose="020F0502020204030204" pitchFamily="34" charset="0"/>
              <a:ea typeface="MyriadPro-Regular"/>
              <a:cs typeface="Arial" panose="020B0604020202020204" pitchFamily="34" charset="0"/>
            </a:endParaRPr>
          </a:p>
        </p:txBody>
      </p:sp>
      <p:sp>
        <p:nvSpPr>
          <p:cNvPr id="26" name="TextBox 25">
            <a:extLst>
              <a:ext uri="{FF2B5EF4-FFF2-40B4-BE49-F238E27FC236}">
                <a16:creationId xmlns:a16="http://schemas.microsoft.com/office/drawing/2014/main" id="{18B80EAC-2F74-45F9-BC16-410BB5BB0D30}"/>
              </a:ext>
            </a:extLst>
          </p:cNvPr>
          <p:cNvSpPr txBox="1"/>
          <p:nvPr/>
        </p:nvSpPr>
        <p:spPr>
          <a:xfrm>
            <a:off x="1111511" y="4924833"/>
            <a:ext cx="6378676" cy="1143518"/>
          </a:xfrm>
          <a:prstGeom prst="rect">
            <a:avLst/>
          </a:prstGeom>
          <a:noFill/>
        </p:spPr>
        <p:txBody>
          <a:bodyPr wrap="square">
            <a:spAutoFit/>
          </a:bodyPr>
          <a:lstStyle/>
          <a:p>
            <a:pPr marL="648335" algn="l">
              <a:lnSpc>
                <a:spcPct val="130000"/>
              </a:lnSpc>
              <a:tabLst>
                <a:tab pos="3421380" algn="l"/>
              </a:tabLst>
            </a:pPr>
            <a:r>
              <a:rPr lang="en-GB" sz="1800" b="1" dirty="0">
                <a:effectLst/>
                <a:latin typeface="Calibri" panose="020F0502020204030204" pitchFamily="34" charset="0"/>
                <a:ea typeface="MyriadPro-Regular"/>
                <a:cs typeface="Arial" panose="020B0604020202020204" pitchFamily="34" charset="0"/>
              </a:rPr>
              <a:t>Box 3:</a:t>
            </a:r>
          </a:p>
          <a:p>
            <a:pPr marL="648335" algn="l">
              <a:lnSpc>
                <a:spcPct val="130000"/>
              </a:lnSpc>
              <a:tabLst>
                <a:tab pos="3421380" algn="l"/>
              </a:tabLst>
            </a:pPr>
            <a:r>
              <a:rPr lang="en-GB" sz="1800" dirty="0">
                <a:effectLst/>
                <a:latin typeface="Calibri" panose="020F0502020204030204" pitchFamily="34" charset="0"/>
                <a:ea typeface="MyriadPro-Regular"/>
                <a:cs typeface="Arial" panose="020B0604020202020204" pitchFamily="34" charset="0"/>
              </a:rPr>
              <a:t>Clément, </a:t>
            </a:r>
          </a:p>
          <a:p>
            <a:pPr marL="648335" algn="l">
              <a:lnSpc>
                <a:spcPct val="130000"/>
              </a:lnSpc>
              <a:tabLst>
                <a:tab pos="3421380" algn="l"/>
              </a:tabLst>
            </a:pPr>
            <a:r>
              <a:rPr lang="en-GB" sz="1800" dirty="0">
                <a:effectLst/>
                <a:latin typeface="Calibri" panose="020F0502020204030204" pitchFamily="34" charset="0"/>
                <a:ea typeface="MyriadPro-Regular"/>
                <a:cs typeface="Arial" panose="020B0604020202020204" pitchFamily="34" charset="0"/>
              </a:rPr>
              <a:t>soldier of the guard regiment</a:t>
            </a:r>
          </a:p>
        </p:txBody>
      </p:sp>
      <p:sp>
        <p:nvSpPr>
          <p:cNvPr id="28" name="TextBox 27">
            <a:extLst>
              <a:ext uri="{FF2B5EF4-FFF2-40B4-BE49-F238E27FC236}">
                <a16:creationId xmlns:a16="http://schemas.microsoft.com/office/drawing/2014/main" id="{42DC43EE-FB75-4C54-AD53-594C1CDD7B2F}"/>
              </a:ext>
            </a:extLst>
          </p:cNvPr>
          <p:cNvSpPr txBox="1"/>
          <p:nvPr/>
        </p:nvSpPr>
        <p:spPr>
          <a:xfrm>
            <a:off x="6461347" y="4867727"/>
            <a:ext cx="6378676" cy="923330"/>
          </a:xfrm>
          <a:prstGeom prst="rect">
            <a:avLst/>
          </a:prstGeom>
          <a:noFill/>
        </p:spPr>
        <p:txBody>
          <a:bodyPr wrap="square">
            <a:spAutoFit/>
          </a:bodyPr>
          <a:lstStyle/>
          <a:p>
            <a:r>
              <a:rPr lang="en-GB" sz="1800" b="1" dirty="0">
                <a:effectLst/>
                <a:latin typeface="Calibri" panose="020F0502020204030204" pitchFamily="34" charset="0"/>
                <a:ea typeface="+mn-ea"/>
                <a:cs typeface="+mn-cs"/>
              </a:rPr>
              <a:t>Box 4:</a:t>
            </a:r>
          </a:p>
          <a:p>
            <a:r>
              <a:rPr lang="en-GB" sz="1800" dirty="0">
                <a:effectLst/>
                <a:latin typeface="Calibri" panose="020F0502020204030204" pitchFamily="34" charset="0"/>
                <a:ea typeface="+mn-ea"/>
                <a:cs typeface="+mn-cs"/>
              </a:rPr>
              <a:t>Marie Antoinette, </a:t>
            </a:r>
          </a:p>
          <a:p>
            <a:r>
              <a:rPr lang="en-GB" sz="1800" dirty="0">
                <a:effectLst/>
                <a:latin typeface="Calibri" panose="020F0502020204030204" pitchFamily="34" charset="0"/>
                <a:ea typeface="+mn-ea"/>
                <a:cs typeface="+mn-cs"/>
              </a:rPr>
              <a:t>Queen of France</a:t>
            </a:r>
            <a:endParaRPr lang="en-GB" dirty="0"/>
          </a:p>
        </p:txBody>
      </p:sp>
      <p:sp>
        <p:nvSpPr>
          <p:cNvPr id="29" name="TextBox 28">
            <a:extLst>
              <a:ext uri="{FF2B5EF4-FFF2-40B4-BE49-F238E27FC236}">
                <a16:creationId xmlns:a16="http://schemas.microsoft.com/office/drawing/2014/main" id="{F1C15C8A-7D11-4600-A514-34321D11C1AB}"/>
              </a:ext>
            </a:extLst>
          </p:cNvPr>
          <p:cNvSpPr txBox="1"/>
          <p:nvPr/>
        </p:nvSpPr>
        <p:spPr>
          <a:xfrm>
            <a:off x="1580300" y="3326843"/>
            <a:ext cx="4881047" cy="1585049"/>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en-GB" altLang="en-US" b="1" dirty="0">
                <a:latin typeface="Calibri" panose="020F0502020204030204" pitchFamily="34" charset="0"/>
                <a:ea typeface="MyriadPro-Regular"/>
                <a:cs typeface="Arial" panose="020B0604020202020204" pitchFamily="34" charset="0"/>
              </a:rPr>
              <a:t>Bo</a:t>
            </a:r>
            <a:r>
              <a:rPr lang="en-GB" b="1" dirty="0"/>
              <a:t>x 3:</a:t>
            </a:r>
            <a:r>
              <a:rPr lang="en-GB" dirty="0"/>
              <a:t> Clément, soldier of the guard regiment</a:t>
            </a:r>
          </a:p>
          <a:p>
            <a:pPr lvl="0" eaLnBrk="0" fontAlgn="base" hangingPunct="0">
              <a:spcBef>
                <a:spcPct val="0"/>
              </a:spcBef>
              <a:spcAft>
                <a:spcPct val="0"/>
              </a:spcAft>
              <a:tabLst>
                <a:tab pos="3421063" algn="l"/>
              </a:tabLst>
            </a:pPr>
            <a:endParaRPr lang="en-GB" altLang="en-US" sz="700" dirty="0"/>
          </a:p>
          <a:p>
            <a:pPr lvl="0" eaLnBrk="0" fontAlgn="base" hangingPunct="0">
              <a:spcBef>
                <a:spcPct val="0"/>
              </a:spcBef>
              <a:spcAft>
                <a:spcPct val="0"/>
              </a:spcAft>
              <a:tabLst>
                <a:tab pos="3421063" algn="l"/>
              </a:tabLst>
            </a:pPr>
            <a:r>
              <a:rPr lang="en-GB" i="1" dirty="0"/>
              <a:t>Clement waits, as he has not received a shooting order. He sees that the women are really in a  poor condition and so he shares his evening ration of bread and bacon with them.</a:t>
            </a:r>
            <a:endParaRPr lang="en-GB" altLang="en-US" sz="2800" dirty="0">
              <a:latin typeface="Arial" panose="020B0604020202020204" pitchFamily="34" charset="0"/>
            </a:endParaRP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2816169" y="4917893"/>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32" name="TextBox 31">
            <a:extLst>
              <a:ext uri="{FF2B5EF4-FFF2-40B4-BE49-F238E27FC236}">
                <a16:creationId xmlns:a16="http://schemas.microsoft.com/office/drawing/2014/main" id="{E4BAB97B-775D-4EF3-817A-6C8C081BA829}"/>
              </a:ext>
            </a:extLst>
          </p:cNvPr>
          <p:cNvSpPr txBox="1"/>
          <p:nvPr/>
        </p:nvSpPr>
        <p:spPr>
          <a:xfrm>
            <a:off x="6610350" y="3309173"/>
            <a:ext cx="5411192" cy="1477328"/>
          </a:xfrm>
          <a:prstGeom prst="rect">
            <a:avLst/>
          </a:prstGeom>
          <a:solidFill>
            <a:schemeClr val="bg1">
              <a:lumMod val="95000"/>
            </a:schemeClr>
          </a:solidFill>
          <a:ln>
            <a:solidFill>
              <a:srgbClr val="E12A3C"/>
            </a:solidFill>
          </a:ln>
        </p:spPr>
        <p:txBody>
          <a:bodyPr wrap="square">
            <a:spAutoFit/>
          </a:bodyPr>
          <a:lstStyle/>
          <a:p>
            <a:r>
              <a:rPr lang="en-GB" b="1" dirty="0">
                <a:latin typeface="Calibri" panose="020F0502020204030204" pitchFamily="34" charset="0"/>
              </a:rPr>
              <a:t>Box 4: </a:t>
            </a:r>
            <a:r>
              <a:rPr lang="en-GB" dirty="0">
                <a:latin typeface="Calibri" panose="020F0502020204030204" pitchFamily="34" charset="0"/>
              </a:rPr>
              <a:t>Marie Antoinette,  Queen of France</a:t>
            </a:r>
            <a:endParaRPr lang="en-GB" dirty="0"/>
          </a:p>
          <a:p>
            <a:pPr lvl="0" eaLnBrk="0" fontAlgn="base" hangingPunct="0">
              <a:spcBef>
                <a:spcPct val="0"/>
              </a:spcBef>
              <a:spcAft>
                <a:spcPct val="0"/>
              </a:spcAft>
              <a:tabLst>
                <a:tab pos="3421063" algn="l"/>
              </a:tabLst>
            </a:pPr>
            <a:r>
              <a:rPr lang="en-US" altLang="en-US" i="1" dirty="0">
                <a:latin typeface="Calibri" panose="020F0502020204030204" pitchFamily="34" charset="0"/>
                <a:ea typeface="MyriadPro-Regular"/>
                <a:cs typeface="Arial" panose="020B0604020202020204" pitchFamily="34" charset="0"/>
              </a:rPr>
              <a:t>Marie Antoinette runs with her children to the king, but he is at a loss. So, she takes her youngest son in her arms and goes with him to the balcony, where they can be easily seen by the invading crowd.</a:t>
            </a:r>
            <a:endParaRPr lang="en-GB" altLang="en-US" sz="2800" dirty="0">
              <a:latin typeface="Arial" panose="020B0604020202020204" pitchFamily="34" charset="0"/>
            </a:endParaRP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7564867" y="4836018"/>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7" grpId="0" animBg="1"/>
      <p:bldP spid="7" grpId="1" animBg="1"/>
      <p:bldP spid="20" grpId="0" animBg="1"/>
      <p:bldP spid="20" grpId="1" animBg="1"/>
      <p:bldP spid="29" grpId="0" animBg="1"/>
      <p:bldP spid="29" grpId="1" animBg="1"/>
      <p:bldP spid="32" grpId="0" animBg="1"/>
      <p:bldP spid="3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Learning from history</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en-GB" sz="2000" dirty="0">
                <a:effectLst/>
                <a:latin typeface="Calibri" panose="020F0502020204030204" pitchFamily="34" charset="0"/>
                <a:ea typeface="MyriadPro-Regular"/>
                <a:cs typeface="Arial" panose="020B0604020202020204" pitchFamily="34" charset="0"/>
              </a:rPr>
              <a:t>Now share your experience and reflections with your classmates:</a:t>
            </a:r>
          </a:p>
          <a:p>
            <a:pPr marL="342900" lvl="0" indent="-342900" algn="just">
              <a:lnSpc>
                <a:spcPct val="130000"/>
              </a:lnSpc>
              <a:spcBef>
                <a:spcPts val="500"/>
              </a:spcBef>
              <a:buClr>
                <a:srgbClr val="ED7D31"/>
              </a:buClr>
              <a:buSzPts val="1600"/>
              <a:buFont typeface="Wingdings" panose="05000000000000000000" pitchFamily="2" charset="2"/>
              <a:buChar char=""/>
            </a:pPr>
            <a:r>
              <a:rPr lang="en-GB" sz="2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How was it? Did you manage to put yourself in the situation and the persons' shoes?</a:t>
            </a:r>
            <a:endPar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2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Can you understand why they acted the way they did?</a:t>
            </a:r>
            <a:endPar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2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Would you have acted the same way?</a:t>
            </a:r>
            <a:endPar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spcAft>
                <a:spcPts val="1000"/>
              </a:spcAft>
              <a:buClr>
                <a:srgbClr val="ED7D31"/>
              </a:buClr>
              <a:buSzPts val="1600"/>
              <a:buFont typeface="Wingdings" panose="05000000000000000000" pitchFamily="2" charset="2"/>
              <a:buChar char=""/>
            </a:pPr>
            <a:r>
              <a:rPr lang="en-GB" sz="2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could have happened, if one of the characters acted in a different way?</a:t>
            </a:r>
            <a:br>
              <a:rPr lang="en-GB" sz="2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GB" sz="2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en-GB" sz="20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Luisson</a:t>
            </a:r>
            <a:r>
              <a:rPr lang="en-GB" sz="2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 Pierre: …, Clement: …, Marie Antoinette: …)</a:t>
            </a:r>
            <a:endPar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sz="3200" dirty="0"/>
          </a:p>
        </p:txBody>
      </p:sp>
    </p:spTree>
    <p:extLst>
      <p:ext uri="{BB962C8B-B14F-4D97-AF65-F5344CB8AC3E}">
        <p14:creationId xmlns:p14="http://schemas.microsoft.com/office/powerpoint/2010/main" val="2570032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E1887593-6DED-49BA-A4E0-6EDD1309D43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410309" y="772319"/>
            <a:ext cx="1875691"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7: Now you have the choice</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en-US" sz="1800" dirty="0">
                <a:effectLst/>
                <a:latin typeface="Calibri" panose="020F0502020204030204" pitchFamily="34" charset="0"/>
                <a:ea typeface="MyriadPro-Regular"/>
                <a:cs typeface="Arial" panose="020B0604020202020204" pitchFamily="34" charset="0"/>
              </a:rPr>
              <a:t>Did you find it exciting to dive into the story and put yourself in the person's shoes? </a:t>
            </a:r>
          </a:p>
          <a:p>
            <a:pPr algn="just">
              <a:lnSpc>
                <a:spcPct val="130000"/>
              </a:lnSpc>
            </a:pPr>
            <a:r>
              <a:rPr lang="en-US" sz="1800" dirty="0">
                <a:effectLst/>
                <a:latin typeface="Calibri" panose="020F0502020204030204" pitchFamily="34" charset="0"/>
                <a:ea typeface="MyriadPro-Regular"/>
                <a:cs typeface="Arial" panose="020B0604020202020204" pitchFamily="34" charset="0"/>
              </a:rPr>
              <a:t>If you have time and want to, you can now </a:t>
            </a:r>
            <a:r>
              <a:rPr lang="en-US" sz="1800" b="1" dirty="0">
                <a:effectLst/>
                <a:latin typeface="Calibri" panose="020F0502020204030204" pitchFamily="34" charset="0"/>
                <a:ea typeface="MyriadPro-Regular"/>
                <a:cs typeface="Arial" panose="020B0604020202020204" pitchFamily="34" charset="0"/>
              </a:rPr>
              <a:t>choose another person </a:t>
            </a:r>
            <a:r>
              <a:rPr lang="en-US" sz="1800" dirty="0">
                <a:effectLst/>
                <a:latin typeface="Calibri" panose="020F0502020204030204" pitchFamily="34" charset="0"/>
                <a:ea typeface="MyriadPro-Regular"/>
                <a:cs typeface="Arial" panose="020B0604020202020204" pitchFamily="34" charset="0"/>
              </a:rPr>
              <a:t>to play the role of. So go back to </a:t>
            </a:r>
            <a:r>
              <a:rPr lang="en-US" sz="1800" dirty="0">
                <a:effectLst/>
                <a:latin typeface="Calibri" panose="020F0502020204030204" pitchFamily="34" charset="0"/>
                <a:ea typeface="MyriadPro-Regular"/>
                <a:cs typeface="Arial" panose="020B0604020202020204" pitchFamily="34" charset="0"/>
                <a:hlinkClick r:id="rId3" action="ppaction://hlinksldjump"/>
              </a:rPr>
              <a:t>Step 2 </a:t>
            </a:r>
            <a:r>
              <a:rPr lang="en-US" sz="1800" dirty="0">
                <a:effectLst/>
                <a:latin typeface="Calibri" panose="020F0502020204030204" pitchFamily="34" charset="0"/>
                <a:ea typeface="MyriadPro-Regular"/>
                <a:cs typeface="Arial" panose="020B0604020202020204" pitchFamily="34" charset="0"/>
              </a:rPr>
              <a:t>and choose who you want to be next.</a:t>
            </a:r>
          </a:p>
          <a:p>
            <a:pPr algn="just">
              <a:lnSpc>
                <a:spcPct val="130000"/>
              </a:lnSpc>
            </a:pPr>
            <a:r>
              <a:rPr lang="en-US" sz="1800" dirty="0">
                <a:effectLst/>
                <a:latin typeface="Calibri" panose="020F0502020204030204" pitchFamily="34" charset="0"/>
                <a:ea typeface="MyriadPro-Regular"/>
                <a:cs typeface="Arial" panose="020B0604020202020204" pitchFamily="34" charset="0"/>
              </a:rPr>
              <a:t>If you are sure you don't want to try another role in this episode, you will find out how the story continues in the next chapter.</a:t>
            </a:r>
          </a:p>
          <a:p>
            <a:endParaRPr lang="en-GB"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en-US" dirty="0"/>
              <a:t>How the story continues</a:t>
            </a:r>
            <a:endParaRPr lang="en-GB" dirty="0"/>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p:txBody>
          <a:bodyPr/>
          <a:lstStyle/>
          <a:p>
            <a:r>
              <a:rPr lang="en-GB" sz="1800" dirty="0">
                <a:effectLst/>
                <a:latin typeface="Calibri" panose="020F0502020204030204" pitchFamily="34" charset="0"/>
                <a:ea typeface="MyriadPro-Regular"/>
                <a:cs typeface="Arial" panose="020B0604020202020204" pitchFamily="34" charset="0"/>
              </a:rPr>
              <a:t>If you want to know how the episode continued according to history, </a:t>
            </a:r>
            <a:r>
              <a:rPr lang="en-GB" sz="1800" b="1" dirty="0">
                <a:effectLst/>
                <a:latin typeface="Calibri" panose="020F0502020204030204" pitchFamily="34" charset="0"/>
                <a:ea typeface="MyriadPro-Regular"/>
                <a:cs typeface="Arial" panose="020B0604020202020204" pitchFamily="34" charset="0"/>
              </a:rPr>
              <a:t>read /hear</a:t>
            </a:r>
            <a:r>
              <a:rPr lang="en-GB" sz="1800" dirty="0">
                <a:effectLst/>
                <a:latin typeface="Calibri" panose="020F0502020204030204" pitchFamily="34" charset="0"/>
                <a:ea typeface="MyriadPro-Regular"/>
                <a:cs typeface="Arial" panose="020B0604020202020204" pitchFamily="34" charset="0"/>
              </a:rPr>
              <a:t> on </a:t>
            </a:r>
            <a:r>
              <a:rPr lang="en-GB" sz="1800" dirty="0">
                <a:effectLst/>
                <a:latin typeface="Calibri" panose="020F0502020204030204" pitchFamily="34" charset="0"/>
                <a:ea typeface="MyriadPro-Regular"/>
                <a:cs typeface="Arial" panose="020B0604020202020204" pitchFamily="34" charset="0"/>
                <a:hlinkClick r:id="rId2" action="ppaction://hlinksldjump"/>
              </a:rPr>
              <a:t>here now. </a:t>
            </a:r>
            <a:endParaRPr lang="en-GB" sz="1800" dirty="0">
              <a:effectLst/>
              <a:latin typeface="Calibri" panose="020F0502020204030204" pitchFamily="34" charset="0"/>
              <a:ea typeface="MyriadPro-Regular"/>
              <a:cs typeface="Arial" panose="020B0604020202020204" pitchFamily="34" charset="0"/>
            </a:endParaRPr>
          </a:p>
          <a:p>
            <a:r>
              <a:rPr lang="en-GB" sz="1800" b="1" dirty="0">
                <a:effectLst/>
                <a:latin typeface="Calibri" panose="020F0502020204030204" pitchFamily="34" charset="0"/>
                <a:ea typeface="MyriadPro-Regular"/>
                <a:cs typeface="Arial" panose="020B0604020202020204" pitchFamily="34" charset="0"/>
              </a:rPr>
              <a:t>But only </a:t>
            </a:r>
            <a:r>
              <a:rPr lang="en-GB" sz="1800" dirty="0">
                <a:effectLst/>
                <a:latin typeface="Calibri" panose="020F0502020204030204" pitchFamily="34" charset="0"/>
                <a:ea typeface="MyriadPro-Regular"/>
                <a:cs typeface="Arial" panose="020B0604020202020204" pitchFamily="34" charset="0"/>
              </a:rPr>
              <a:t>do so if you have either already been in the roles of all the characters described in this episode or are sure that you don't want to take on any more roles, because otherwise we would be spoiling here.</a:t>
            </a:r>
          </a:p>
          <a:p>
            <a:endParaRPr lang="en-GB" dirty="0"/>
          </a:p>
        </p:txBody>
      </p:sp>
    </p:spTree>
    <p:extLst>
      <p:ext uri="{BB962C8B-B14F-4D97-AF65-F5344CB8AC3E}">
        <p14:creationId xmlns:p14="http://schemas.microsoft.com/office/powerpoint/2010/main" val="33848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Learning from history</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en-GB" sz="1800" dirty="0">
                <a:effectLst/>
                <a:latin typeface="Calibri" panose="020F0502020204030204" pitchFamily="34" charset="0"/>
                <a:ea typeface="MyriadPro-Regular"/>
                <a:cs typeface="Arial" panose="020B0604020202020204" pitchFamily="34" charset="0"/>
              </a:rPr>
              <a:t>Now share your experience and reflections with your classmates:</a:t>
            </a: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How was it? Did you manage to put yourself in the situation and the person(s)?</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Can you understand why they acted the way they did?</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spcAft>
                <a:spcPts val="1000"/>
              </a:spcAft>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Would you have acted the same way?</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067977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en-US" dirty="0"/>
              <a:t>Partners</a:t>
            </a:r>
            <a:endParaRPr lang="el-GR" dirty="0"/>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en-US" sz="1400" dirty="0" err="1">
                <a:solidFill>
                  <a:srgbClr val="6795BB"/>
                </a:solidFill>
              </a:rPr>
              <a:t>Diefthinsi</a:t>
            </a:r>
            <a:r>
              <a:rPr lang="en-US" sz="1400" dirty="0">
                <a:solidFill>
                  <a:srgbClr val="6795BB"/>
                </a:solidFill>
              </a:rPr>
              <a:t> </a:t>
            </a:r>
            <a:r>
              <a:rPr lang="en-US" sz="1400" dirty="0" err="1">
                <a:solidFill>
                  <a:srgbClr val="6795BB"/>
                </a:solidFill>
              </a:rPr>
              <a:t>Defterovathmias</a:t>
            </a:r>
            <a:r>
              <a:rPr lang="en-US" sz="1400" dirty="0">
                <a:solidFill>
                  <a:srgbClr val="6795BB"/>
                </a:solidFill>
              </a:rPr>
              <a:t> </a:t>
            </a:r>
          </a:p>
          <a:p>
            <a:pPr algn="ctr"/>
            <a:r>
              <a:rPr lang="en-US" sz="1400" dirty="0" err="1">
                <a:solidFill>
                  <a:srgbClr val="6795BB"/>
                </a:solidFill>
              </a:rPr>
              <a:t>Ekpedefsis</a:t>
            </a:r>
            <a:r>
              <a:rPr lang="en-US" sz="1400" dirty="0">
                <a:solidFill>
                  <a:srgbClr val="6795BB"/>
                </a:solidFill>
              </a:rPr>
              <a:t> </a:t>
            </a:r>
            <a:r>
              <a:rPr lang="en-US" sz="1400" dirty="0" err="1">
                <a:solidFill>
                  <a:srgbClr val="6795BB"/>
                </a:solidFill>
              </a:rPr>
              <a:t>Anatolikis</a:t>
            </a:r>
            <a:r>
              <a:rPr lang="en-US" sz="1400" dirty="0">
                <a:solidFill>
                  <a:srgbClr val="6795BB"/>
                </a:solidFill>
              </a:rPr>
              <a:t> </a:t>
            </a:r>
            <a:r>
              <a:rPr lang="en-US" sz="1400" dirty="0" err="1">
                <a:solidFill>
                  <a:srgbClr val="6795BB"/>
                </a:solidFill>
              </a:rPr>
              <a:t>Attikis</a:t>
            </a:r>
            <a:endParaRPr lang="el-G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Learning from history</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en-GB" sz="1800" dirty="0">
                <a:effectLst/>
                <a:latin typeface="Calibri" panose="020F0502020204030204" pitchFamily="34" charset="0"/>
                <a:ea typeface="MyriadPro-Regular"/>
                <a:cs typeface="Arial" panose="020B0604020202020204" pitchFamily="34" charset="0"/>
              </a:rPr>
              <a:t>Further questions to make the most of your experiences and insights with the episode</a:t>
            </a: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For whom did the solution (as described in the chapter “How the story continues” make life better?</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Were there also losers? Who were they? What did they lose?</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Are there situations similar to this episode of history in our world at the moment?</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spcAft>
                <a:spcPts val="1000"/>
              </a:spcAft>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can we learn from this episode of history?</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205245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Literature</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tabLst>
                <a:tab pos="3421380" algn="l"/>
              </a:tabLst>
            </a:pPr>
            <a:r>
              <a:rPr lang="en-GB" sz="1800" dirty="0">
                <a:effectLst/>
                <a:latin typeface="Calibri" panose="020F0502020204030204" pitchFamily="34" charset="0"/>
                <a:ea typeface="MyriadPro-Regular"/>
                <a:cs typeface="Arial" panose="020B0604020202020204" pitchFamily="34" charset="0"/>
              </a:rPr>
              <a:t>Chris E. </a:t>
            </a:r>
            <a:r>
              <a:rPr lang="en-GB" sz="1800" dirty="0" err="1">
                <a:effectLst/>
                <a:latin typeface="Calibri" panose="020F0502020204030204" pitchFamily="34" charset="0"/>
                <a:ea typeface="MyriadPro-Regular"/>
                <a:cs typeface="Arial" panose="020B0604020202020204" pitchFamily="34" charset="0"/>
              </a:rPr>
              <a:t>Paschold</a:t>
            </a:r>
            <a:r>
              <a:rPr lang="en-GB" sz="1800" dirty="0">
                <a:effectLst/>
                <a:latin typeface="Calibri" panose="020F0502020204030204" pitchFamily="34" charset="0"/>
                <a:ea typeface="MyriadPro-Regular"/>
                <a:cs typeface="Arial" panose="020B0604020202020204" pitchFamily="34" charset="0"/>
              </a:rPr>
              <a:t>, Albert </a:t>
            </a:r>
            <a:r>
              <a:rPr lang="en-GB" sz="1800" dirty="0" err="1">
                <a:effectLst/>
                <a:latin typeface="Calibri" panose="020F0502020204030204" pitchFamily="34" charset="0"/>
                <a:ea typeface="MyriadPro-Regular"/>
                <a:cs typeface="Arial" panose="020B0604020202020204" pitchFamily="34" charset="0"/>
              </a:rPr>
              <a:t>Gier</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Hrsg</a:t>
            </a:r>
            <a:r>
              <a:rPr lang="en-GB" sz="1800" dirty="0">
                <a:effectLst/>
                <a:latin typeface="Calibri" panose="020F0502020204030204" pitchFamily="34" charset="0"/>
                <a:ea typeface="MyriadPro-Regular"/>
                <a:cs typeface="Arial" panose="020B0604020202020204" pitchFamily="34" charset="0"/>
              </a:rPr>
              <a:t>.): Die </a:t>
            </a:r>
            <a:r>
              <a:rPr lang="en-GB" sz="1800" dirty="0" err="1">
                <a:effectLst/>
                <a:latin typeface="Calibri" panose="020F0502020204030204" pitchFamily="34" charset="0"/>
                <a:ea typeface="MyriadPro-Regular"/>
                <a:cs typeface="Arial" panose="020B0604020202020204" pitchFamily="34" charset="0"/>
              </a:rPr>
              <a:t>Französische</a:t>
            </a:r>
            <a:r>
              <a:rPr lang="en-GB" sz="1800" dirty="0">
                <a:effectLst/>
                <a:latin typeface="Calibri" panose="020F0502020204030204" pitchFamily="34" charset="0"/>
                <a:ea typeface="MyriadPro-Regular"/>
                <a:cs typeface="Arial" panose="020B0604020202020204" pitchFamily="34" charset="0"/>
              </a:rPr>
              <a:t> Revolution – Ein </a:t>
            </a:r>
            <a:r>
              <a:rPr lang="en-GB" sz="1800" dirty="0" err="1">
                <a:effectLst/>
                <a:latin typeface="Calibri" panose="020F0502020204030204" pitchFamily="34" charset="0"/>
                <a:ea typeface="MyriadPro-Regular"/>
                <a:cs typeface="Arial" panose="020B0604020202020204" pitchFamily="34" charset="0"/>
              </a:rPr>
              <a:t>Lesebuch</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mit</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zeitgenössischen</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Berichten</a:t>
            </a:r>
            <a:r>
              <a:rPr lang="en-GB" sz="1800" dirty="0">
                <a:effectLst/>
                <a:latin typeface="Calibri" panose="020F0502020204030204" pitchFamily="34" charset="0"/>
                <a:ea typeface="MyriadPro-Regular"/>
                <a:cs typeface="Arial" panose="020B0604020202020204" pitchFamily="34" charset="0"/>
              </a:rPr>
              <a:t> und </a:t>
            </a:r>
            <a:r>
              <a:rPr lang="en-GB" sz="1800" dirty="0" err="1">
                <a:effectLst/>
                <a:latin typeface="Calibri" panose="020F0502020204030204" pitchFamily="34" charset="0"/>
                <a:ea typeface="MyriadPro-Regular"/>
                <a:cs typeface="Arial" panose="020B0604020202020204" pitchFamily="34" charset="0"/>
              </a:rPr>
              <a:t>Dokumenten</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Reclam</a:t>
            </a:r>
            <a:r>
              <a:rPr lang="en-GB" sz="1800" dirty="0">
                <a:effectLst/>
                <a:latin typeface="Calibri" panose="020F0502020204030204" pitchFamily="34" charset="0"/>
                <a:ea typeface="MyriadPro-Regular"/>
                <a:cs typeface="Arial" panose="020B0604020202020204" pitchFamily="34" charset="0"/>
              </a:rPr>
              <a:t>, Stuttgart 1989</a:t>
            </a:r>
          </a:p>
          <a:p>
            <a:pPr algn="just">
              <a:lnSpc>
                <a:spcPct val="130000"/>
              </a:lnSpc>
              <a:tabLst>
                <a:tab pos="3421380" algn="l"/>
              </a:tabLst>
            </a:pPr>
            <a:r>
              <a:rPr lang="en-GB" sz="1800" dirty="0">
                <a:effectLst/>
                <a:latin typeface="Calibri" panose="020F0502020204030204" pitchFamily="34" charset="0"/>
                <a:ea typeface="MyriadPro-Regular"/>
                <a:cs typeface="Arial" panose="020B0604020202020204" pitchFamily="34" charset="0"/>
              </a:rPr>
              <a:t>Wolfgang </a:t>
            </a:r>
            <a:r>
              <a:rPr lang="en-GB" sz="1800" dirty="0" err="1">
                <a:effectLst/>
                <a:latin typeface="Calibri" panose="020F0502020204030204" pitchFamily="34" charset="0"/>
                <a:ea typeface="MyriadPro-Regular"/>
                <a:cs typeface="Arial" panose="020B0604020202020204" pitchFamily="34" charset="0"/>
              </a:rPr>
              <a:t>Lautemann</a:t>
            </a:r>
            <a:r>
              <a:rPr lang="en-GB" sz="1800" dirty="0">
                <a:effectLst/>
                <a:latin typeface="Calibri" panose="020F0502020204030204" pitchFamily="34" charset="0"/>
                <a:ea typeface="MyriadPro-Regular"/>
                <a:cs typeface="Arial" panose="020B0604020202020204" pitchFamily="34" charset="0"/>
              </a:rPr>
              <a:t>, Manfred </a:t>
            </a:r>
            <a:r>
              <a:rPr lang="en-GB" sz="1800" dirty="0" err="1">
                <a:effectLst/>
                <a:latin typeface="Calibri" panose="020F0502020204030204" pitchFamily="34" charset="0"/>
                <a:ea typeface="MyriadPro-Regular"/>
                <a:cs typeface="Arial" panose="020B0604020202020204" pitchFamily="34" charset="0"/>
              </a:rPr>
              <a:t>Schlenke</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Geschichte</a:t>
            </a:r>
            <a:r>
              <a:rPr lang="en-GB" sz="1800" dirty="0">
                <a:effectLst/>
                <a:latin typeface="Calibri" panose="020F0502020204030204" pitchFamily="34" charset="0"/>
                <a:ea typeface="MyriadPro-Regular"/>
                <a:cs typeface="Arial" panose="020B0604020202020204" pitchFamily="34" charset="0"/>
              </a:rPr>
              <a:t> in </a:t>
            </a:r>
            <a:r>
              <a:rPr lang="en-GB" sz="1800" dirty="0" err="1">
                <a:effectLst/>
                <a:latin typeface="Calibri" panose="020F0502020204030204" pitchFamily="34" charset="0"/>
                <a:ea typeface="MyriadPro-Regular"/>
                <a:cs typeface="Arial" panose="020B0604020202020204" pitchFamily="34" charset="0"/>
              </a:rPr>
              <a:t>Quellen</a:t>
            </a:r>
            <a:r>
              <a:rPr lang="en-GB" sz="1800" dirty="0">
                <a:effectLst/>
                <a:latin typeface="Calibri" panose="020F0502020204030204" pitchFamily="34" charset="0"/>
                <a:ea typeface="MyriadPro-Regular"/>
                <a:cs typeface="Arial" panose="020B0604020202020204" pitchFamily="34" charset="0"/>
              </a:rPr>
              <a:t>, 7 </a:t>
            </a:r>
            <a:r>
              <a:rPr lang="en-GB" sz="1800" dirty="0" err="1">
                <a:effectLst/>
                <a:latin typeface="Calibri" panose="020F0502020204030204" pitchFamily="34" charset="0"/>
                <a:ea typeface="MyriadPro-Regular"/>
                <a:cs typeface="Arial" panose="020B0604020202020204" pitchFamily="34" charset="0"/>
              </a:rPr>
              <a:t>Bde</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Amerikanische</a:t>
            </a:r>
            <a:r>
              <a:rPr lang="en-GB" sz="1800" dirty="0">
                <a:effectLst/>
                <a:latin typeface="Calibri" panose="020F0502020204030204" pitchFamily="34" charset="0"/>
                <a:ea typeface="MyriadPro-Regular"/>
                <a:cs typeface="Arial" panose="020B0604020202020204" pitchFamily="34" charset="0"/>
              </a:rPr>
              <a:t> und </a:t>
            </a:r>
            <a:r>
              <a:rPr lang="en-GB" sz="1800" dirty="0" err="1">
                <a:effectLst/>
                <a:latin typeface="Calibri" panose="020F0502020204030204" pitchFamily="34" charset="0"/>
                <a:ea typeface="MyriadPro-Regular"/>
                <a:cs typeface="Arial" panose="020B0604020202020204" pitchFamily="34" charset="0"/>
              </a:rPr>
              <a:t>Französische</a:t>
            </a:r>
            <a:r>
              <a:rPr lang="en-GB" sz="1800" dirty="0">
                <a:effectLst/>
                <a:latin typeface="Calibri" panose="020F0502020204030204" pitchFamily="34" charset="0"/>
                <a:ea typeface="MyriadPro-Regular"/>
                <a:cs typeface="Arial" panose="020B0604020202020204" pitchFamily="34" charset="0"/>
              </a:rPr>
              <a:t> Revolution. </a:t>
            </a:r>
            <a:r>
              <a:rPr lang="en-GB" sz="1800" dirty="0" err="1">
                <a:effectLst/>
                <a:latin typeface="Calibri" panose="020F0502020204030204" pitchFamily="34" charset="0"/>
                <a:ea typeface="MyriadPro-Regular"/>
                <a:cs typeface="Arial" panose="020B0604020202020204" pitchFamily="34" charset="0"/>
              </a:rPr>
              <a:t>Bayerischer</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Schulbuch</a:t>
            </a:r>
            <a:r>
              <a:rPr lang="en-GB" sz="1800" dirty="0">
                <a:effectLst/>
                <a:latin typeface="Calibri" panose="020F0502020204030204" pitchFamily="34" charset="0"/>
                <a:ea typeface="MyriadPro-Regular"/>
                <a:cs typeface="Arial" panose="020B0604020202020204" pitchFamily="34" charset="0"/>
              </a:rPr>
              <a:t>-Verlag, Berlin 1981</a:t>
            </a:r>
          </a:p>
          <a:p>
            <a:endParaRPr lang="en-GB" dirty="0"/>
          </a:p>
        </p:txBody>
      </p:sp>
    </p:spTree>
    <p:extLst>
      <p:ext uri="{BB962C8B-B14F-4D97-AF65-F5344CB8AC3E}">
        <p14:creationId xmlns:p14="http://schemas.microsoft.com/office/powerpoint/2010/main" val="3955594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en-US" sz="900" b="0" i="0" dirty="0">
                <a:solidFill>
                  <a:schemeClr val="bg1">
                    <a:lumMod val="50000"/>
                  </a:schemeClr>
                </a:solidFill>
                <a:effectLst/>
                <a:latin typeface="+mj-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en-US" sz="3600" b="1" dirty="0">
                <a:solidFill>
                  <a:srgbClr val="FBE82A"/>
                </a:solidFill>
                <a:effectLst>
                  <a:outerShdw blurRad="38100" dist="38100" dir="2700000" algn="tl">
                    <a:srgbClr val="000000">
                      <a:alpha val="43137"/>
                    </a:srgbClr>
                  </a:outerShdw>
                </a:effectLst>
                <a:latin typeface="+mj-lt"/>
              </a:rPr>
              <a:t>Congratulations!</a:t>
            </a:r>
            <a:br>
              <a:rPr lang="en-US" sz="2800" dirty="0">
                <a:solidFill>
                  <a:srgbClr val="FBE82A"/>
                </a:solidFill>
                <a:effectLst>
                  <a:outerShdw blurRad="38100" dist="38100" dir="2700000" algn="tl">
                    <a:srgbClr val="000000">
                      <a:alpha val="43137"/>
                    </a:srgbClr>
                  </a:outerShdw>
                </a:effectLst>
                <a:latin typeface="+mj-lt"/>
              </a:rPr>
            </a:br>
            <a:r>
              <a:rPr lang="en-US" sz="2800" dirty="0">
                <a:solidFill>
                  <a:srgbClr val="FBE82A"/>
                </a:solidFill>
                <a:effectLst>
                  <a:outerShdw blurRad="38100" dist="38100" dir="2700000" algn="tl">
                    <a:srgbClr val="000000">
                      <a:alpha val="43137"/>
                    </a:srgbClr>
                  </a:outerShdw>
                </a:effectLst>
                <a:latin typeface="+mj-lt"/>
              </a:rPr>
              <a:t>You have completed this Episode</a:t>
            </a:r>
            <a:r>
              <a:rPr lang="en-US" sz="2800" dirty="0">
                <a:solidFill>
                  <a:schemeClr val="bg1"/>
                </a:solidFill>
                <a:effectLst>
                  <a:outerShdw blurRad="38100" dist="38100" dir="2700000" algn="tl">
                    <a:srgbClr val="000000">
                      <a:alpha val="43137"/>
                    </a:srgbClr>
                  </a:outerShdw>
                </a:effectLst>
                <a:latin typeface="+mj-lt"/>
              </a:rPr>
              <a:t>!</a:t>
            </a:r>
          </a:p>
        </p:txBody>
      </p:sp>
      <p:pic>
        <p:nvPicPr>
          <p:cNvPr id="15" name="Picture 2">
            <a:extLst>
              <a:ext uri="{FF2B5EF4-FFF2-40B4-BE49-F238E27FC236}">
                <a16:creationId xmlns:a16="http://schemas.microsoft.com/office/drawing/2014/main" id="{F1F52F5A-FD13-484F-B96D-C85191B26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5381" y="632993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0" y="1329746"/>
            <a:ext cx="11356258" cy="5265175"/>
          </a:xfrm>
          <a:custGeom>
            <a:avLst/>
            <a:gdLst>
              <a:gd name="connsiteX0" fmla="*/ 0 w 11356258"/>
              <a:gd name="connsiteY0" fmla="*/ 0 h 5265175"/>
              <a:gd name="connsiteX1" fmla="*/ 668015 w 11356258"/>
              <a:gd name="connsiteY1" fmla="*/ 0 h 5265175"/>
              <a:gd name="connsiteX2" fmla="*/ 1108905 w 11356258"/>
              <a:gd name="connsiteY2" fmla="*/ 0 h 5265175"/>
              <a:gd name="connsiteX3" fmla="*/ 1776920 w 11356258"/>
              <a:gd name="connsiteY3" fmla="*/ 0 h 5265175"/>
              <a:gd name="connsiteX4" fmla="*/ 2444936 w 11356258"/>
              <a:gd name="connsiteY4" fmla="*/ 0 h 5265175"/>
              <a:gd name="connsiteX5" fmla="*/ 2999388 w 11356258"/>
              <a:gd name="connsiteY5" fmla="*/ 0 h 5265175"/>
              <a:gd name="connsiteX6" fmla="*/ 3326716 w 11356258"/>
              <a:gd name="connsiteY6" fmla="*/ 0 h 5265175"/>
              <a:gd name="connsiteX7" fmla="*/ 4108293 w 11356258"/>
              <a:gd name="connsiteY7" fmla="*/ 0 h 5265175"/>
              <a:gd name="connsiteX8" fmla="*/ 4662746 w 11356258"/>
              <a:gd name="connsiteY8" fmla="*/ 0 h 5265175"/>
              <a:gd name="connsiteX9" fmla="*/ 5103636 w 11356258"/>
              <a:gd name="connsiteY9" fmla="*/ 0 h 5265175"/>
              <a:gd name="connsiteX10" fmla="*/ 5430963 w 11356258"/>
              <a:gd name="connsiteY10" fmla="*/ 0 h 5265175"/>
              <a:gd name="connsiteX11" fmla="*/ 6098979 w 11356258"/>
              <a:gd name="connsiteY11" fmla="*/ 0 h 5265175"/>
              <a:gd name="connsiteX12" fmla="*/ 6766994 w 11356258"/>
              <a:gd name="connsiteY12" fmla="*/ 0 h 5265175"/>
              <a:gd name="connsiteX13" fmla="*/ 7662134 w 11356258"/>
              <a:gd name="connsiteY13" fmla="*/ 0 h 5265175"/>
              <a:gd name="connsiteX14" fmla="*/ 8443712 w 11356258"/>
              <a:gd name="connsiteY14" fmla="*/ 0 h 5265175"/>
              <a:gd name="connsiteX15" fmla="*/ 9338852 w 11356258"/>
              <a:gd name="connsiteY15" fmla="*/ 0 h 5265175"/>
              <a:gd name="connsiteX16" fmla="*/ 9779742 w 11356258"/>
              <a:gd name="connsiteY16" fmla="*/ 0 h 5265175"/>
              <a:gd name="connsiteX17" fmla="*/ 10220632 w 11356258"/>
              <a:gd name="connsiteY17" fmla="*/ 0 h 5265175"/>
              <a:gd name="connsiteX18" fmla="*/ 10775085 w 11356258"/>
              <a:gd name="connsiteY18" fmla="*/ 0 h 5265175"/>
              <a:gd name="connsiteX19" fmla="*/ 11356258 w 11356258"/>
              <a:gd name="connsiteY19" fmla="*/ 0 h 5265175"/>
              <a:gd name="connsiteX20" fmla="*/ 11356258 w 11356258"/>
              <a:gd name="connsiteY20" fmla="*/ 763450 h 5265175"/>
              <a:gd name="connsiteX21" fmla="*/ 11356258 w 11356258"/>
              <a:gd name="connsiteY21" fmla="*/ 1316294 h 5265175"/>
              <a:gd name="connsiteX22" fmla="*/ 11356258 w 11356258"/>
              <a:gd name="connsiteY22" fmla="*/ 2027092 h 5265175"/>
              <a:gd name="connsiteX23" fmla="*/ 11356258 w 11356258"/>
              <a:gd name="connsiteY23" fmla="*/ 2527284 h 5265175"/>
              <a:gd name="connsiteX24" fmla="*/ 11356258 w 11356258"/>
              <a:gd name="connsiteY24" fmla="*/ 3185431 h 5265175"/>
              <a:gd name="connsiteX25" fmla="*/ 11356258 w 11356258"/>
              <a:gd name="connsiteY25" fmla="*/ 3896230 h 5265175"/>
              <a:gd name="connsiteX26" fmla="*/ 11356258 w 11356258"/>
              <a:gd name="connsiteY26" fmla="*/ 4554376 h 5265175"/>
              <a:gd name="connsiteX27" fmla="*/ 11356258 w 11356258"/>
              <a:gd name="connsiteY27" fmla="*/ 5265175 h 5265175"/>
              <a:gd name="connsiteX28" fmla="*/ 10915368 w 11356258"/>
              <a:gd name="connsiteY28" fmla="*/ 5265175 h 5265175"/>
              <a:gd name="connsiteX29" fmla="*/ 10020228 w 11356258"/>
              <a:gd name="connsiteY29" fmla="*/ 5265175 h 5265175"/>
              <a:gd name="connsiteX30" fmla="*/ 9465775 w 11356258"/>
              <a:gd name="connsiteY30" fmla="*/ 5265175 h 5265175"/>
              <a:gd name="connsiteX31" fmla="*/ 8797760 w 11356258"/>
              <a:gd name="connsiteY31" fmla="*/ 5265175 h 5265175"/>
              <a:gd name="connsiteX32" fmla="*/ 8356870 w 11356258"/>
              <a:gd name="connsiteY32" fmla="*/ 5265175 h 5265175"/>
              <a:gd name="connsiteX33" fmla="*/ 7575292 w 11356258"/>
              <a:gd name="connsiteY33" fmla="*/ 5265175 h 5265175"/>
              <a:gd name="connsiteX34" fmla="*/ 7247965 w 11356258"/>
              <a:gd name="connsiteY34" fmla="*/ 5265175 h 5265175"/>
              <a:gd name="connsiteX35" fmla="*/ 6693512 w 11356258"/>
              <a:gd name="connsiteY35" fmla="*/ 5265175 h 5265175"/>
              <a:gd name="connsiteX36" fmla="*/ 6366185 w 11356258"/>
              <a:gd name="connsiteY36" fmla="*/ 5265175 h 5265175"/>
              <a:gd name="connsiteX37" fmla="*/ 5925295 w 11356258"/>
              <a:gd name="connsiteY37" fmla="*/ 5265175 h 5265175"/>
              <a:gd name="connsiteX38" fmla="*/ 5484405 w 11356258"/>
              <a:gd name="connsiteY38" fmla="*/ 5265175 h 5265175"/>
              <a:gd name="connsiteX39" fmla="*/ 4702827 w 11356258"/>
              <a:gd name="connsiteY39" fmla="*/ 5265175 h 5265175"/>
              <a:gd name="connsiteX40" fmla="*/ 4375499 w 11356258"/>
              <a:gd name="connsiteY40" fmla="*/ 5265175 h 5265175"/>
              <a:gd name="connsiteX41" fmla="*/ 3480359 w 11356258"/>
              <a:gd name="connsiteY41" fmla="*/ 5265175 h 5265175"/>
              <a:gd name="connsiteX42" fmla="*/ 2698781 w 11356258"/>
              <a:gd name="connsiteY42" fmla="*/ 5265175 h 5265175"/>
              <a:gd name="connsiteX43" fmla="*/ 2144329 w 11356258"/>
              <a:gd name="connsiteY43" fmla="*/ 5265175 h 5265175"/>
              <a:gd name="connsiteX44" fmla="*/ 1476314 w 11356258"/>
              <a:gd name="connsiteY44" fmla="*/ 5265175 h 5265175"/>
              <a:gd name="connsiteX45" fmla="*/ 694736 w 11356258"/>
              <a:gd name="connsiteY45" fmla="*/ 5265175 h 5265175"/>
              <a:gd name="connsiteX46" fmla="*/ 0 w 11356258"/>
              <a:gd name="connsiteY46" fmla="*/ 5265175 h 5265175"/>
              <a:gd name="connsiteX47" fmla="*/ 0 w 11356258"/>
              <a:gd name="connsiteY47" fmla="*/ 4764983 h 5265175"/>
              <a:gd name="connsiteX48" fmla="*/ 0 w 11356258"/>
              <a:gd name="connsiteY48" fmla="*/ 4264792 h 5265175"/>
              <a:gd name="connsiteX49" fmla="*/ 0 w 11356258"/>
              <a:gd name="connsiteY49" fmla="*/ 3659297 h 5265175"/>
              <a:gd name="connsiteX50" fmla="*/ 0 w 11356258"/>
              <a:gd name="connsiteY50" fmla="*/ 3053802 h 5265175"/>
              <a:gd name="connsiteX51" fmla="*/ 0 w 11356258"/>
              <a:gd name="connsiteY51" fmla="*/ 2343003 h 5265175"/>
              <a:gd name="connsiteX52" fmla="*/ 0 w 11356258"/>
              <a:gd name="connsiteY52" fmla="*/ 1790160 h 5265175"/>
              <a:gd name="connsiteX53" fmla="*/ 0 w 11356258"/>
              <a:gd name="connsiteY53" fmla="*/ 1026709 h 5265175"/>
              <a:gd name="connsiteX54" fmla="*/ 0 w 11356258"/>
              <a:gd name="connsiteY54" fmla="*/ 0 h 52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56258" h="5265175" fill="none" extrusionOk="0">
                <a:moveTo>
                  <a:pt x="0" y="0"/>
                </a:moveTo>
                <a:cubicBezTo>
                  <a:pt x="158161" y="-16193"/>
                  <a:pt x="471197" y="-10564"/>
                  <a:pt x="668015" y="0"/>
                </a:cubicBezTo>
                <a:cubicBezTo>
                  <a:pt x="864833" y="10564"/>
                  <a:pt x="942372" y="-3815"/>
                  <a:pt x="1108905" y="0"/>
                </a:cubicBezTo>
                <a:cubicBezTo>
                  <a:pt x="1275438" y="3815"/>
                  <a:pt x="1608217" y="25366"/>
                  <a:pt x="1776920" y="0"/>
                </a:cubicBezTo>
                <a:cubicBezTo>
                  <a:pt x="1945623" y="-25366"/>
                  <a:pt x="2217810" y="-30098"/>
                  <a:pt x="2444936" y="0"/>
                </a:cubicBezTo>
                <a:cubicBezTo>
                  <a:pt x="2672062" y="30098"/>
                  <a:pt x="2851310" y="-5340"/>
                  <a:pt x="2999388" y="0"/>
                </a:cubicBezTo>
                <a:cubicBezTo>
                  <a:pt x="3147466" y="5340"/>
                  <a:pt x="3228527" y="5438"/>
                  <a:pt x="3326716" y="0"/>
                </a:cubicBezTo>
                <a:cubicBezTo>
                  <a:pt x="3424905" y="-5438"/>
                  <a:pt x="3802525" y="-6817"/>
                  <a:pt x="4108293" y="0"/>
                </a:cubicBezTo>
                <a:cubicBezTo>
                  <a:pt x="4414061" y="6817"/>
                  <a:pt x="4437306" y="7944"/>
                  <a:pt x="4662746" y="0"/>
                </a:cubicBezTo>
                <a:cubicBezTo>
                  <a:pt x="4888186" y="-7944"/>
                  <a:pt x="5008679" y="-6804"/>
                  <a:pt x="5103636" y="0"/>
                </a:cubicBezTo>
                <a:cubicBezTo>
                  <a:pt x="5198593" y="6804"/>
                  <a:pt x="5288387" y="10330"/>
                  <a:pt x="5430963" y="0"/>
                </a:cubicBezTo>
                <a:cubicBezTo>
                  <a:pt x="5573539" y="-10330"/>
                  <a:pt x="5781377" y="24029"/>
                  <a:pt x="6098979" y="0"/>
                </a:cubicBezTo>
                <a:cubicBezTo>
                  <a:pt x="6416581" y="-24029"/>
                  <a:pt x="6572571" y="-18821"/>
                  <a:pt x="6766994" y="0"/>
                </a:cubicBezTo>
                <a:cubicBezTo>
                  <a:pt x="6961418" y="18821"/>
                  <a:pt x="7308833" y="-18529"/>
                  <a:pt x="7662134" y="0"/>
                </a:cubicBezTo>
                <a:cubicBezTo>
                  <a:pt x="8015435" y="18529"/>
                  <a:pt x="8182228" y="-2909"/>
                  <a:pt x="8443712" y="0"/>
                </a:cubicBezTo>
                <a:cubicBezTo>
                  <a:pt x="8705196" y="2909"/>
                  <a:pt x="8973148" y="-2856"/>
                  <a:pt x="9338852" y="0"/>
                </a:cubicBezTo>
                <a:cubicBezTo>
                  <a:pt x="9704556" y="2856"/>
                  <a:pt x="9561919" y="3732"/>
                  <a:pt x="9779742" y="0"/>
                </a:cubicBezTo>
                <a:cubicBezTo>
                  <a:pt x="9997565" y="-3732"/>
                  <a:pt x="10061169" y="13158"/>
                  <a:pt x="10220632" y="0"/>
                </a:cubicBezTo>
                <a:cubicBezTo>
                  <a:pt x="10380095" y="-13158"/>
                  <a:pt x="10566911" y="-25080"/>
                  <a:pt x="10775085" y="0"/>
                </a:cubicBezTo>
                <a:cubicBezTo>
                  <a:pt x="10983259" y="25080"/>
                  <a:pt x="11239794" y="-10231"/>
                  <a:pt x="11356258" y="0"/>
                </a:cubicBezTo>
                <a:cubicBezTo>
                  <a:pt x="11376161" y="293499"/>
                  <a:pt x="11359798" y="465079"/>
                  <a:pt x="11356258" y="763450"/>
                </a:cubicBezTo>
                <a:cubicBezTo>
                  <a:pt x="11352719" y="1061821"/>
                  <a:pt x="11354938" y="1088412"/>
                  <a:pt x="11356258" y="1316294"/>
                </a:cubicBezTo>
                <a:cubicBezTo>
                  <a:pt x="11357578" y="1544176"/>
                  <a:pt x="11384223" y="1720278"/>
                  <a:pt x="11356258" y="2027092"/>
                </a:cubicBezTo>
                <a:cubicBezTo>
                  <a:pt x="11328293" y="2333906"/>
                  <a:pt x="11375219" y="2282330"/>
                  <a:pt x="11356258" y="2527284"/>
                </a:cubicBezTo>
                <a:cubicBezTo>
                  <a:pt x="11337297" y="2772238"/>
                  <a:pt x="11337880" y="2886434"/>
                  <a:pt x="11356258" y="3185431"/>
                </a:cubicBezTo>
                <a:cubicBezTo>
                  <a:pt x="11374636" y="3484428"/>
                  <a:pt x="11327897" y="3577756"/>
                  <a:pt x="11356258" y="3896230"/>
                </a:cubicBezTo>
                <a:cubicBezTo>
                  <a:pt x="11384619" y="4214704"/>
                  <a:pt x="11327505" y="4271099"/>
                  <a:pt x="11356258" y="4554376"/>
                </a:cubicBezTo>
                <a:cubicBezTo>
                  <a:pt x="11385011" y="4837653"/>
                  <a:pt x="11356966" y="5092520"/>
                  <a:pt x="11356258" y="5265175"/>
                </a:cubicBezTo>
                <a:cubicBezTo>
                  <a:pt x="11260816" y="5267829"/>
                  <a:pt x="11132711" y="5265584"/>
                  <a:pt x="10915368" y="5265175"/>
                </a:cubicBezTo>
                <a:cubicBezTo>
                  <a:pt x="10698025" y="5264767"/>
                  <a:pt x="10397630" y="5290868"/>
                  <a:pt x="10020228" y="5265175"/>
                </a:cubicBezTo>
                <a:cubicBezTo>
                  <a:pt x="9642826" y="5239482"/>
                  <a:pt x="9652343" y="5276383"/>
                  <a:pt x="9465775" y="5265175"/>
                </a:cubicBezTo>
                <a:cubicBezTo>
                  <a:pt x="9279207" y="5253967"/>
                  <a:pt x="8964989" y="5251637"/>
                  <a:pt x="8797760" y="5265175"/>
                </a:cubicBezTo>
                <a:cubicBezTo>
                  <a:pt x="8630532" y="5278713"/>
                  <a:pt x="8575107" y="5278708"/>
                  <a:pt x="8356870" y="5265175"/>
                </a:cubicBezTo>
                <a:cubicBezTo>
                  <a:pt x="8138633" y="5251643"/>
                  <a:pt x="7866799" y="5265974"/>
                  <a:pt x="7575292" y="5265175"/>
                </a:cubicBezTo>
                <a:cubicBezTo>
                  <a:pt x="7283785" y="5264376"/>
                  <a:pt x="7400451" y="5277359"/>
                  <a:pt x="7247965" y="5265175"/>
                </a:cubicBezTo>
                <a:cubicBezTo>
                  <a:pt x="7095479" y="5252991"/>
                  <a:pt x="6832457" y="5238905"/>
                  <a:pt x="6693512" y="5265175"/>
                </a:cubicBezTo>
                <a:cubicBezTo>
                  <a:pt x="6554567" y="5291445"/>
                  <a:pt x="6438136" y="5258933"/>
                  <a:pt x="6366185" y="5265175"/>
                </a:cubicBezTo>
                <a:cubicBezTo>
                  <a:pt x="6294234" y="5271417"/>
                  <a:pt x="6119260" y="5273436"/>
                  <a:pt x="5925295" y="5265175"/>
                </a:cubicBezTo>
                <a:cubicBezTo>
                  <a:pt x="5731330" y="5256915"/>
                  <a:pt x="5664642" y="5257416"/>
                  <a:pt x="5484405" y="5265175"/>
                </a:cubicBezTo>
                <a:cubicBezTo>
                  <a:pt x="5304168" y="5272935"/>
                  <a:pt x="4951845" y="5272148"/>
                  <a:pt x="4702827" y="5265175"/>
                </a:cubicBezTo>
                <a:cubicBezTo>
                  <a:pt x="4453809" y="5258202"/>
                  <a:pt x="4528430" y="5251442"/>
                  <a:pt x="4375499" y="5265175"/>
                </a:cubicBezTo>
                <a:cubicBezTo>
                  <a:pt x="4222568" y="5278908"/>
                  <a:pt x="3768880" y="5226484"/>
                  <a:pt x="3480359" y="5265175"/>
                </a:cubicBezTo>
                <a:cubicBezTo>
                  <a:pt x="3191838" y="5303866"/>
                  <a:pt x="2899546" y="5255337"/>
                  <a:pt x="2698781" y="5265175"/>
                </a:cubicBezTo>
                <a:cubicBezTo>
                  <a:pt x="2498016" y="5275013"/>
                  <a:pt x="2399696" y="5261751"/>
                  <a:pt x="2144329" y="5265175"/>
                </a:cubicBezTo>
                <a:cubicBezTo>
                  <a:pt x="1888962" y="5268599"/>
                  <a:pt x="1703684" y="5285044"/>
                  <a:pt x="1476314" y="5265175"/>
                </a:cubicBezTo>
                <a:cubicBezTo>
                  <a:pt x="1248944" y="5245306"/>
                  <a:pt x="946897" y="5265974"/>
                  <a:pt x="694736" y="5265175"/>
                </a:cubicBezTo>
                <a:cubicBezTo>
                  <a:pt x="442575" y="5264376"/>
                  <a:pt x="306252" y="5256001"/>
                  <a:pt x="0" y="5265175"/>
                </a:cubicBezTo>
                <a:cubicBezTo>
                  <a:pt x="-10730" y="5127886"/>
                  <a:pt x="-24443" y="4951962"/>
                  <a:pt x="0" y="4764983"/>
                </a:cubicBezTo>
                <a:cubicBezTo>
                  <a:pt x="24443" y="4578004"/>
                  <a:pt x="-20184" y="4470721"/>
                  <a:pt x="0" y="4264792"/>
                </a:cubicBezTo>
                <a:cubicBezTo>
                  <a:pt x="20184" y="4058863"/>
                  <a:pt x="24183" y="3892774"/>
                  <a:pt x="0" y="3659297"/>
                </a:cubicBezTo>
                <a:cubicBezTo>
                  <a:pt x="-24183" y="3425820"/>
                  <a:pt x="11212" y="3184350"/>
                  <a:pt x="0" y="3053802"/>
                </a:cubicBezTo>
                <a:cubicBezTo>
                  <a:pt x="-11212" y="2923255"/>
                  <a:pt x="-4492" y="2636439"/>
                  <a:pt x="0" y="2343003"/>
                </a:cubicBezTo>
                <a:cubicBezTo>
                  <a:pt x="4492" y="2049567"/>
                  <a:pt x="-1112" y="2063567"/>
                  <a:pt x="0" y="1790160"/>
                </a:cubicBezTo>
                <a:cubicBezTo>
                  <a:pt x="1112" y="1516753"/>
                  <a:pt x="-20489" y="1273377"/>
                  <a:pt x="0" y="1026709"/>
                </a:cubicBezTo>
                <a:cubicBezTo>
                  <a:pt x="20489" y="780041"/>
                  <a:pt x="-17604" y="416314"/>
                  <a:pt x="0" y="0"/>
                </a:cubicBezTo>
                <a:close/>
              </a:path>
              <a:path w="11356258" h="5265175" stroke="0" extrusionOk="0">
                <a:moveTo>
                  <a:pt x="0" y="0"/>
                </a:moveTo>
                <a:cubicBezTo>
                  <a:pt x="201774" y="19039"/>
                  <a:pt x="367727" y="22755"/>
                  <a:pt x="554453" y="0"/>
                </a:cubicBezTo>
                <a:cubicBezTo>
                  <a:pt x="741179" y="-22755"/>
                  <a:pt x="1215800" y="10508"/>
                  <a:pt x="1449593" y="0"/>
                </a:cubicBezTo>
                <a:cubicBezTo>
                  <a:pt x="1683386" y="-10508"/>
                  <a:pt x="1949887" y="-40768"/>
                  <a:pt x="2344733" y="0"/>
                </a:cubicBezTo>
                <a:cubicBezTo>
                  <a:pt x="2739579" y="40768"/>
                  <a:pt x="2854759" y="10959"/>
                  <a:pt x="3012748" y="0"/>
                </a:cubicBezTo>
                <a:cubicBezTo>
                  <a:pt x="3170737" y="-10959"/>
                  <a:pt x="3366423" y="-18598"/>
                  <a:pt x="3567201" y="0"/>
                </a:cubicBezTo>
                <a:cubicBezTo>
                  <a:pt x="3767979" y="18598"/>
                  <a:pt x="4152718" y="-17705"/>
                  <a:pt x="4348779" y="0"/>
                </a:cubicBezTo>
                <a:cubicBezTo>
                  <a:pt x="4544840" y="17705"/>
                  <a:pt x="4658761" y="734"/>
                  <a:pt x="4789669" y="0"/>
                </a:cubicBezTo>
                <a:cubicBezTo>
                  <a:pt x="4920577" y="-734"/>
                  <a:pt x="4955606" y="2880"/>
                  <a:pt x="5116996" y="0"/>
                </a:cubicBezTo>
                <a:cubicBezTo>
                  <a:pt x="5278386" y="-2880"/>
                  <a:pt x="5341884" y="-10269"/>
                  <a:pt x="5444324" y="0"/>
                </a:cubicBezTo>
                <a:cubicBezTo>
                  <a:pt x="5546764" y="10269"/>
                  <a:pt x="6151625" y="-32999"/>
                  <a:pt x="6339464" y="0"/>
                </a:cubicBezTo>
                <a:cubicBezTo>
                  <a:pt x="6527303" y="32999"/>
                  <a:pt x="6560906" y="-5995"/>
                  <a:pt x="6666791" y="0"/>
                </a:cubicBezTo>
                <a:cubicBezTo>
                  <a:pt x="6772676" y="5995"/>
                  <a:pt x="7007898" y="11635"/>
                  <a:pt x="7334807" y="0"/>
                </a:cubicBezTo>
                <a:cubicBezTo>
                  <a:pt x="7661716" y="-11635"/>
                  <a:pt x="7584417" y="19617"/>
                  <a:pt x="7775697" y="0"/>
                </a:cubicBezTo>
                <a:cubicBezTo>
                  <a:pt x="7966977" y="-19617"/>
                  <a:pt x="8426559" y="-9741"/>
                  <a:pt x="8670837" y="0"/>
                </a:cubicBezTo>
                <a:cubicBezTo>
                  <a:pt x="8915115" y="9741"/>
                  <a:pt x="9300210" y="43371"/>
                  <a:pt x="9565977" y="0"/>
                </a:cubicBezTo>
                <a:cubicBezTo>
                  <a:pt x="9831744" y="-43371"/>
                  <a:pt x="10068033" y="15789"/>
                  <a:pt x="10461118" y="0"/>
                </a:cubicBezTo>
                <a:cubicBezTo>
                  <a:pt x="10854203" y="-15789"/>
                  <a:pt x="11088307" y="-23844"/>
                  <a:pt x="11356258" y="0"/>
                </a:cubicBezTo>
                <a:cubicBezTo>
                  <a:pt x="11332894" y="193063"/>
                  <a:pt x="11381798" y="412152"/>
                  <a:pt x="11356258" y="552843"/>
                </a:cubicBezTo>
                <a:cubicBezTo>
                  <a:pt x="11330718" y="693534"/>
                  <a:pt x="11373429" y="954662"/>
                  <a:pt x="11356258" y="1105687"/>
                </a:cubicBezTo>
                <a:cubicBezTo>
                  <a:pt x="11339087" y="1256712"/>
                  <a:pt x="11347167" y="1658915"/>
                  <a:pt x="11356258" y="1816485"/>
                </a:cubicBezTo>
                <a:cubicBezTo>
                  <a:pt x="11365349" y="1974055"/>
                  <a:pt x="11357440" y="2374162"/>
                  <a:pt x="11356258" y="2527284"/>
                </a:cubicBezTo>
                <a:cubicBezTo>
                  <a:pt x="11355076" y="2680406"/>
                  <a:pt x="11331532" y="2779713"/>
                  <a:pt x="11356258" y="3027476"/>
                </a:cubicBezTo>
                <a:cubicBezTo>
                  <a:pt x="11380984" y="3275239"/>
                  <a:pt x="11349495" y="3573244"/>
                  <a:pt x="11356258" y="3738274"/>
                </a:cubicBezTo>
                <a:cubicBezTo>
                  <a:pt x="11363021" y="3903304"/>
                  <a:pt x="11376287" y="4111256"/>
                  <a:pt x="11356258" y="4238466"/>
                </a:cubicBezTo>
                <a:cubicBezTo>
                  <a:pt x="11336229" y="4365676"/>
                  <a:pt x="11404507" y="4869803"/>
                  <a:pt x="11356258" y="5265175"/>
                </a:cubicBezTo>
                <a:cubicBezTo>
                  <a:pt x="11261643" y="5266167"/>
                  <a:pt x="11191769" y="5260398"/>
                  <a:pt x="11028931" y="5265175"/>
                </a:cubicBezTo>
                <a:cubicBezTo>
                  <a:pt x="10866093" y="5269952"/>
                  <a:pt x="10487740" y="5284156"/>
                  <a:pt x="10133790" y="5265175"/>
                </a:cubicBezTo>
                <a:cubicBezTo>
                  <a:pt x="9779840" y="5246194"/>
                  <a:pt x="9836749" y="5283141"/>
                  <a:pt x="9692900" y="5265175"/>
                </a:cubicBezTo>
                <a:cubicBezTo>
                  <a:pt x="9549051" y="5247210"/>
                  <a:pt x="9201279" y="5254960"/>
                  <a:pt x="9024885" y="5265175"/>
                </a:cubicBezTo>
                <a:cubicBezTo>
                  <a:pt x="8848491" y="5275390"/>
                  <a:pt x="8681852" y="5278379"/>
                  <a:pt x="8583995" y="5265175"/>
                </a:cubicBezTo>
                <a:cubicBezTo>
                  <a:pt x="8486138" y="5251972"/>
                  <a:pt x="8303740" y="5253721"/>
                  <a:pt x="8029542" y="5265175"/>
                </a:cubicBezTo>
                <a:cubicBezTo>
                  <a:pt x="7755344" y="5276629"/>
                  <a:pt x="7774255" y="5286837"/>
                  <a:pt x="7588652" y="5265175"/>
                </a:cubicBezTo>
                <a:cubicBezTo>
                  <a:pt x="7403049" y="5243514"/>
                  <a:pt x="7101668" y="5290783"/>
                  <a:pt x="6920637" y="5265175"/>
                </a:cubicBezTo>
                <a:cubicBezTo>
                  <a:pt x="6739607" y="5239567"/>
                  <a:pt x="6494740" y="5258533"/>
                  <a:pt x="6252622" y="5265175"/>
                </a:cubicBezTo>
                <a:cubicBezTo>
                  <a:pt x="6010504" y="5271817"/>
                  <a:pt x="5631774" y="5255690"/>
                  <a:pt x="5471044" y="5265175"/>
                </a:cubicBezTo>
                <a:cubicBezTo>
                  <a:pt x="5310314" y="5274660"/>
                  <a:pt x="5296606" y="5274400"/>
                  <a:pt x="5143717" y="5265175"/>
                </a:cubicBezTo>
                <a:cubicBezTo>
                  <a:pt x="4990828" y="5255950"/>
                  <a:pt x="4836747" y="5260326"/>
                  <a:pt x="4702827" y="5265175"/>
                </a:cubicBezTo>
                <a:cubicBezTo>
                  <a:pt x="4568907" y="5270025"/>
                  <a:pt x="4272704" y="5274419"/>
                  <a:pt x="4148374" y="5265175"/>
                </a:cubicBezTo>
                <a:cubicBezTo>
                  <a:pt x="4024044" y="5255931"/>
                  <a:pt x="3857017" y="5276640"/>
                  <a:pt x="3707484" y="5265175"/>
                </a:cubicBezTo>
                <a:cubicBezTo>
                  <a:pt x="3557951" y="5253711"/>
                  <a:pt x="3468959" y="5268845"/>
                  <a:pt x="3380157" y="5265175"/>
                </a:cubicBezTo>
                <a:cubicBezTo>
                  <a:pt x="3291355" y="5261505"/>
                  <a:pt x="2883879" y="5293098"/>
                  <a:pt x="2712142" y="5265175"/>
                </a:cubicBezTo>
                <a:cubicBezTo>
                  <a:pt x="2540405" y="5237252"/>
                  <a:pt x="2221988" y="5246366"/>
                  <a:pt x="2044126" y="5265175"/>
                </a:cubicBezTo>
                <a:cubicBezTo>
                  <a:pt x="1866264" y="5283984"/>
                  <a:pt x="1346563" y="5303602"/>
                  <a:pt x="1148986" y="5265175"/>
                </a:cubicBezTo>
                <a:cubicBezTo>
                  <a:pt x="951409" y="5226748"/>
                  <a:pt x="736268" y="5252718"/>
                  <a:pt x="594534" y="5265175"/>
                </a:cubicBezTo>
                <a:cubicBezTo>
                  <a:pt x="452800" y="5277632"/>
                  <a:pt x="240833" y="5266894"/>
                  <a:pt x="0" y="5265175"/>
                </a:cubicBezTo>
                <a:cubicBezTo>
                  <a:pt x="-18910" y="5150142"/>
                  <a:pt x="4008" y="4876704"/>
                  <a:pt x="0" y="4712332"/>
                </a:cubicBezTo>
                <a:cubicBezTo>
                  <a:pt x="-4008" y="4547960"/>
                  <a:pt x="7574" y="4387137"/>
                  <a:pt x="0" y="4212140"/>
                </a:cubicBezTo>
                <a:cubicBezTo>
                  <a:pt x="-7574" y="4037143"/>
                  <a:pt x="-8635" y="3859742"/>
                  <a:pt x="0" y="3659297"/>
                </a:cubicBezTo>
                <a:cubicBezTo>
                  <a:pt x="8635" y="3458852"/>
                  <a:pt x="2940" y="3318826"/>
                  <a:pt x="0" y="3001150"/>
                </a:cubicBezTo>
                <a:cubicBezTo>
                  <a:pt x="-2940" y="2683474"/>
                  <a:pt x="28888" y="2570833"/>
                  <a:pt x="0" y="2395655"/>
                </a:cubicBezTo>
                <a:cubicBezTo>
                  <a:pt x="-28888" y="2220477"/>
                  <a:pt x="29132" y="2009161"/>
                  <a:pt x="0" y="1790159"/>
                </a:cubicBezTo>
                <a:cubicBezTo>
                  <a:pt x="-29132" y="1571157"/>
                  <a:pt x="22997" y="1439645"/>
                  <a:pt x="0" y="1289968"/>
                </a:cubicBezTo>
                <a:cubicBezTo>
                  <a:pt x="-22997" y="1140291"/>
                  <a:pt x="-3706" y="831856"/>
                  <a:pt x="0" y="684473"/>
                </a:cubicBezTo>
                <a:cubicBezTo>
                  <a:pt x="3706" y="537090"/>
                  <a:pt x="7504" y="182859"/>
                  <a:pt x="0" y="0"/>
                </a:cubicBezTo>
                <a:close/>
              </a:path>
            </a:pathLst>
          </a:custGeom>
          <a:ln w="28575">
            <a:solidFill>
              <a:schemeClr val="bg1">
                <a:lumMod val="75000"/>
              </a:schemeClr>
            </a:solidFill>
            <a:extLst>
              <a:ext uri="{C807C97D-BFC1-408E-A445-0C87EB9F89A2}">
                <ask:lineSketchStyleProps xmlns:ask="http://schemas.microsoft.com/office/drawing/2018/sketchyshapes" sd="3224186516">
                  <ask:type>
                    <ask:lineSketchFreehand/>
                  </ask:type>
                </ask:lineSketchStyleProps>
              </a:ext>
            </a:extLst>
          </a:ln>
        </p:spPr>
        <p:txBody>
          <a:bodyPr>
            <a:normAutofit lnSpcReduction="10000"/>
          </a:bodyPr>
          <a:lstStyle/>
          <a:p>
            <a:pPr marL="0" indent="0" algn="just">
              <a:lnSpc>
                <a:spcPct val="130000"/>
              </a:lnSpc>
              <a:buNone/>
              <a:tabLst>
                <a:tab pos="3421380" algn="l"/>
              </a:tabLst>
            </a:pPr>
            <a:r>
              <a:rPr lang="en-GB" sz="1800" b="1" dirty="0">
                <a:effectLst/>
                <a:latin typeface="Calibri" panose="020F0502020204030204" pitchFamily="34" charset="0"/>
                <a:ea typeface="MyriadPro-Regular"/>
                <a:cs typeface="Arial" panose="020B0604020202020204" pitchFamily="34" charset="0"/>
              </a:rPr>
              <a:t>If </a:t>
            </a:r>
            <a:r>
              <a:rPr lang="en-GB" sz="1800" b="1" dirty="0">
                <a:latin typeface="Calibri" panose="020F0502020204030204" pitchFamily="34" charset="0"/>
                <a:cs typeface="Arial" panose="020B0604020202020204" pitchFamily="34" charset="0"/>
              </a:rPr>
              <a:t>you want to know how the episode continued according to history, read on here now. </a:t>
            </a:r>
            <a:r>
              <a:rPr lang="en-GB" sz="1800" dirty="0">
                <a:latin typeface="Calibri" panose="020F0502020204030204" pitchFamily="34" charset="0"/>
                <a:cs typeface="Arial" panose="020B0604020202020204" pitchFamily="34" charset="0"/>
              </a:rPr>
              <a:t>But only do so if you have either already been in the roles of all the characters described in this episode or are sure that you don't want to take on any more roles, because otherwise we would be spoiling here.</a:t>
            </a:r>
          </a:p>
          <a:p>
            <a:pPr marL="0" indent="0" algn="just">
              <a:lnSpc>
                <a:spcPct val="130000"/>
              </a:lnSpc>
              <a:buNone/>
            </a:pPr>
            <a:r>
              <a:rPr lang="en-GB" sz="1800" dirty="0">
                <a:latin typeface="Calibri" panose="020F0502020204030204" pitchFamily="34" charset="0"/>
                <a:cs typeface="Arial" panose="020B0604020202020204" pitchFamily="34" charset="0"/>
              </a:rPr>
              <a:t>It's Monday 5 October 1789, early in the morning. As every day, the market women have gathered at the Paris market. The market halls are full as usual. But today the atmosphere is charged. Words of profanity fall, drenched in anger and indignation. Of course, everyone here has heard about the excessive celebrations at the Palace of Versailles. And today, simply no one wants to go to his or her work.</a:t>
            </a:r>
          </a:p>
          <a:p>
            <a:pPr marL="0" indent="0" algn="just">
              <a:lnSpc>
                <a:spcPct val="130000"/>
              </a:lnSpc>
              <a:buNone/>
            </a:pPr>
            <a:r>
              <a:rPr lang="en-GB" sz="1800" dirty="0">
                <a:latin typeface="Calibri" panose="020F0502020204030204" pitchFamily="34" charset="0"/>
                <a:cs typeface="Arial" panose="020B0604020202020204" pitchFamily="34" charset="0"/>
              </a:rPr>
              <a:t>As every day, the market women have gathered at the Paris market. The market halls are full as usual. But today the atmosphere is charged. Words of profanity fall, drenched in anger and indignation. Of course, everyone here has heard about the excessive celebrations at the Palace of Versailles. And today, simply no one of the women wants to go to her work.</a:t>
            </a:r>
          </a:p>
          <a:p>
            <a:pPr marL="0" indent="0">
              <a:buNone/>
            </a:pPr>
            <a:r>
              <a:rPr lang="en-GB" sz="1800" dirty="0">
                <a:latin typeface="Calibri" panose="020F0502020204030204" pitchFamily="34" charset="0"/>
                <a:cs typeface="Arial" panose="020B0604020202020204" pitchFamily="34" charset="0"/>
              </a:rPr>
              <a:t>"Enough!" The voices are getting louder and louder: "Those in Versailles have no idea how miserable we are! If the King and his Queen lived here with us, in our midst, there would surely be enough to eat!" Among the market women is </a:t>
            </a:r>
            <a:r>
              <a:rPr lang="en-GB" sz="1800" dirty="0" err="1">
                <a:latin typeface="Calibri" panose="020F0502020204030204" pitchFamily="34" charset="0"/>
                <a:cs typeface="Arial" panose="020B0604020202020204" pitchFamily="34" charset="0"/>
              </a:rPr>
              <a:t>Louison</a:t>
            </a:r>
            <a:r>
              <a:rPr lang="en-GB" sz="1800" dirty="0">
                <a:latin typeface="Calibri" panose="020F0502020204030204" pitchFamily="34" charset="0"/>
                <a:cs typeface="Arial" panose="020B0604020202020204" pitchFamily="34" charset="0"/>
              </a:rPr>
              <a:t>, a young flower seller. She has a soldier's drum and she is beating on it.</a:t>
            </a:r>
          </a:p>
          <a:p>
            <a:endParaRPr lang="en-GB" dirty="0"/>
          </a:p>
        </p:txBody>
      </p:sp>
      <p:pic>
        <p:nvPicPr>
          <p:cNvPr id="3" name="Episode-1-6How-EN">
            <a:hlinkClick r:id="" action="ppaction://media"/>
            <a:extLst>
              <a:ext uri="{FF2B5EF4-FFF2-40B4-BE49-F238E27FC236}">
                <a16:creationId xmlns:a16="http://schemas.microsoft.com/office/drawing/2014/main" id="{B707419A-B86E-D3AF-6D99-A7A47E42A8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68130" y="24843"/>
            <a:ext cx="1237220" cy="1237220"/>
          </a:xfrm>
          <a:prstGeom prst="rect">
            <a:avLst/>
          </a:prstGeom>
        </p:spPr>
      </p:pic>
    </p:spTree>
    <p:extLst>
      <p:ext uri="{BB962C8B-B14F-4D97-AF65-F5344CB8AC3E}">
        <p14:creationId xmlns:p14="http://schemas.microsoft.com/office/powerpoint/2010/main" val="73876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a:bodyPr>
          <a:lstStyle/>
          <a:p>
            <a:pPr algn="just">
              <a:lnSpc>
                <a:spcPct val="130000"/>
              </a:lnSpc>
              <a:tabLst>
                <a:tab pos="3421380" algn="l"/>
              </a:tabLst>
            </a:pPr>
            <a:r>
              <a:rPr lang="en-GB" sz="1800" dirty="0">
                <a:latin typeface="Calibri" panose="020F0502020204030204" pitchFamily="34" charset="0"/>
                <a:cs typeface="Arial" panose="020B0604020202020204" pitchFamily="34" charset="0"/>
              </a:rPr>
              <a:t>"Up, up!" she shouts. And the women follow her. Together they walk to the town hall of Paris. "We want bread!" the crowd shouts. But Mayor Bailly refuses to listen to them. Then the angry women force their way into the city hall's witness halls. A civil servant is attacked with kicks. And then the women arm themselves. They take cannons, rifles and other weapons.</a:t>
            </a:r>
          </a:p>
          <a:p>
            <a:pPr algn="just">
              <a:lnSpc>
                <a:spcPct val="130000"/>
              </a:lnSpc>
              <a:tabLst>
                <a:tab pos="3421380" algn="l"/>
              </a:tabLst>
            </a:pPr>
            <a:r>
              <a:rPr lang="en-GB" sz="1800" dirty="0">
                <a:latin typeface="Calibri" panose="020F0502020204030204" pitchFamily="34" charset="0"/>
                <a:cs typeface="Arial" panose="020B0604020202020204" pitchFamily="34" charset="0"/>
              </a:rPr>
              <a:t>"Follow me!" </a:t>
            </a:r>
            <a:r>
              <a:rPr lang="en-GB" sz="1800">
                <a:latin typeface="Calibri" panose="020F0502020204030204" pitchFamily="34" charset="0"/>
                <a:cs typeface="Arial" panose="020B0604020202020204" pitchFamily="34" charset="0"/>
              </a:rPr>
              <a:t>shouts Louison</a:t>
            </a:r>
            <a:r>
              <a:rPr lang="en-GB" sz="1800" dirty="0">
                <a:latin typeface="Calibri" panose="020F0502020204030204" pitchFamily="34" charset="0"/>
                <a:cs typeface="Arial" panose="020B0604020202020204" pitchFamily="34" charset="0"/>
              </a:rPr>
              <a:t>, banging on the drum, "We want to pay a visit to the ladies and gentlemen in Versailles!"</a:t>
            </a:r>
          </a:p>
          <a:p>
            <a:pPr algn="just">
              <a:lnSpc>
                <a:spcPct val="130000"/>
              </a:lnSpc>
              <a:tabLst>
                <a:tab pos="3421380" algn="l"/>
              </a:tabLst>
            </a:pPr>
            <a:r>
              <a:rPr lang="en-GB" sz="1800" dirty="0">
                <a:latin typeface="Calibri" panose="020F0502020204030204" pitchFamily="34" charset="0"/>
                <a:cs typeface="Arial" panose="020B0604020202020204" pitchFamily="34" charset="0"/>
              </a:rPr>
              <a:t>And the women follow the drummer in hundreds. Soon they become more. From everywhere, hungry housewives, girls and servants, who had already lined up at dawn for bread and meat in front of the still-closed shops, come running and soon the several hundreds turn into several thousands. Armed with rifles, pikes, sabres and axes.</a:t>
            </a:r>
          </a:p>
          <a:p>
            <a:pPr algn="just">
              <a:lnSpc>
                <a:spcPct val="130000"/>
              </a:lnSpc>
              <a:tabLst>
                <a:tab pos="3421380" algn="l"/>
              </a:tabLst>
            </a:pPr>
            <a:r>
              <a:rPr lang="en-GB" sz="1800" dirty="0">
                <a:latin typeface="Calibri" panose="020F0502020204030204" pitchFamily="34" charset="0"/>
                <a:cs typeface="Arial" panose="020B0604020202020204" pitchFamily="34" charset="0"/>
              </a:rPr>
              <a:t>"Versailles is feasting, Paris is starving!" the angry crowd shouts as they inexorably approach Versailles. Over and over again, "Versailles feasts, Paris starves!" Versailles is feasting, Paris is starving!" The shouting fires up the women's determination to speak their minds to the king and his world-weary nobility.</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2592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80D81D48-3722-4F04-ADE2-C0A3A638573E}"/>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a:bodyPr>
          <a:lstStyle/>
          <a:p>
            <a:pPr algn="just">
              <a:lnSpc>
                <a:spcPct val="130000"/>
              </a:lnSpc>
              <a:tabLst>
                <a:tab pos="3421380" algn="l"/>
              </a:tabLst>
            </a:pPr>
            <a:r>
              <a:rPr lang="en-GB" sz="1800" dirty="0">
                <a:latin typeface="Calibri" panose="020F0502020204030204" pitchFamily="34" charset="0"/>
                <a:cs typeface="Arial" panose="020B0604020202020204" pitchFamily="34" charset="0"/>
              </a:rPr>
              <a:t>It takes a whole four hours for the angry crowd to arrive at the royal palace. There, they have long since heard about the angry procession of enraged people and have prepared themselves accordingly. The forecourt of the castle is screened by soldiers of the king's guard regiments, while the Swiss regiment secures the doors, stairs and the inside of the castle. Tense, the guards wait for the angry crowd to arrive, when they suddenly realise that the procession is mostly women and children. Tension falls from the soldiers. Some laugh, others joke, others even lay down their weapons and all of them look like mesmerised at the ever-growing crowd of women. By now there are about 6,000 of them gathered in front of the castle.</a:t>
            </a:r>
          </a:p>
          <a:p>
            <a:pPr algn="just">
              <a:lnSpc>
                <a:spcPct val="130000"/>
              </a:lnSpc>
              <a:tabLst>
                <a:tab pos="3421380" algn="l"/>
              </a:tabLst>
            </a:pPr>
            <a:r>
              <a:rPr lang="en-GB" sz="1800" dirty="0">
                <a:latin typeface="Calibri" panose="020F0502020204030204" pitchFamily="34" charset="0"/>
                <a:cs typeface="Arial" panose="020B0604020202020204" pitchFamily="34" charset="0"/>
              </a:rPr>
              <a:t>Against all expectations, things are quite peaceful. Soldiers share their provisions with the women. Initially, five women and one man move to the National Assembly </a:t>
            </a:r>
            <a:r>
              <a:rPr lang="en-GB" sz="1800">
                <a:latin typeface="Calibri" panose="020F0502020204030204" pitchFamily="34" charset="0"/>
                <a:cs typeface="Arial" panose="020B0604020202020204" pitchFamily="34" charset="0"/>
              </a:rPr>
              <a:t>on Ballhausplatz</a:t>
            </a:r>
            <a:r>
              <a:rPr lang="en-GB" sz="1800" dirty="0">
                <a:latin typeface="Calibri" panose="020F0502020204030204" pitchFamily="34" charset="0"/>
                <a:cs typeface="Arial" panose="020B0604020202020204" pitchFamily="34" charset="0"/>
              </a:rPr>
              <a:t>, where they present their demands to the members present there. The members of the National Assembly, however, do not feel responsible for the concerns of the women who have been sent and direct them to the King.</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4485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702EE6A4-81EA-45C1-9665-18F74EE7875C}"/>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a:bodyPr>
          <a:lstStyle/>
          <a:p>
            <a:pPr algn="just">
              <a:lnSpc>
                <a:spcPct val="130000"/>
              </a:lnSpc>
              <a:tabLst>
                <a:tab pos="3421380" algn="l"/>
              </a:tabLst>
            </a:pPr>
            <a:r>
              <a:rPr lang="en-GB" sz="1800" dirty="0">
                <a:latin typeface="Calibri" panose="020F0502020204030204" pitchFamily="34" charset="0"/>
                <a:cs typeface="Arial" panose="020B0604020202020204" pitchFamily="34" charset="0"/>
              </a:rPr>
              <a:t>Riots and protests shape the night that the women spend in front of the castle. In the meantime, several soldiers have joined the women. They understand their situation, they understand how hard life has become in the cities: all those people without work, the famine, the daily struggle for survival! And then there are the aristocrats here in Versailles who celebrate one festivity after another, live in luxury, and don't notice all the misery in the cities!</a:t>
            </a:r>
          </a:p>
          <a:p>
            <a:pPr algn="just">
              <a:lnSpc>
                <a:spcPct val="130000"/>
              </a:lnSpc>
              <a:tabLst>
                <a:tab pos="3421380" algn="l"/>
              </a:tabLst>
            </a:pPr>
            <a:r>
              <a:rPr lang="en-GB" sz="1800" dirty="0">
                <a:latin typeface="Calibri" panose="020F0502020204030204" pitchFamily="34" charset="0"/>
                <a:cs typeface="Arial" panose="020B0604020202020204" pitchFamily="34" charset="0"/>
              </a:rPr>
              <a:t>The people have spent a terrible night in front of the castle gates. They are frozen through and the rain this morning is doing its bit to make the atmosphere here more and more charged. The angry crowd pushes against the gate to the forecourt of the castle. They force their way in. Many soldiers have already left the area during the night. Shouting, the crowd pushes forward, forces over the soldiers of the Swiss regiment who are still present. Two servants lose their lives in the confrontations when the protesting crowd finally enters the castle.</a:t>
            </a:r>
          </a:p>
          <a:p>
            <a:pPr algn="just">
              <a:lnSpc>
                <a:spcPct val="130000"/>
              </a:lnSpc>
              <a:tabLst>
                <a:tab pos="3421380" algn="l"/>
              </a:tabLst>
            </a:pPr>
            <a:r>
              <a:rPr lang="en-GB" sz="1800" dirty="0">
                <a:latin typeface="Calibri" panose="020F0502020204030204" pitchFamily="34" charset="0"/>
                <a:cs typeface="Arial" panose="020B0604020202020204" pitchFamily="34" charset="0"/>
              </a:rPr>
              <a:t>Panic seizes Marie Antoinette. She quickly gathers her children, flees from the side wing of the palace and rushes to the central building. There she finds her husband, the king, completely overwhelmed and trembling with fear in the circle of his advisers. She throws herself into his arms. But neither the king nor his advisers have answers, know what to do now. Battle cries rage from the stairs, where the Swiss regiment is trying to repel the intruders.</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2049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F91E1A43-7FFB-4BA1-942A-99D4093F3CBB}"/>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lnSpcReduction="10000"/>
          </a:bodyPr>
          <a:lstStyle/>
          <a:p>
            <a:pPr algn="just">
              <a:lnSpc>
                <a:spcPct val="130000"/>
              </a:lnSpc>
              <a:tabLst>
                <a:tab pos="3421380" algn="l"/>
              </a:tabLst>
            </a:pPr>
            <a:r>
              <a:rPr lang="en-GB" sz="1800" dirty="0">
                <a:latin typeface="Calibri" panose="020F0502020204030204" pitchFamily="34" charset="0"/>
                <a:cs typeface="Arial" panose="020B0604020202020204" pitchFamily="34" charset="0"/>
              </a:rPr>
              <a:t>It is Marie Antoinette, who awakens from her paralysis of fear. She takes her youngest son in her arms and walks towards the balcony. Stunned, the men stare after her! But as if the Queen had known, the Parisian women in front of the balcony react unexpectedly when they catch sight of their Queen on the balcony. The view of the woman with the child in her arms touches them. Anger turns to enthusiasm. "Long live the Queen! Long live the Prince!" Soon everyone is shouting at the top of their voices: "Long live the Queen!"</a:t>
            </a:r>
          </a:p>
          <a:p>
            <a:pPr algn="just">
              <a:lnSpc>
                <a:spcPct val="130000"/>
              </a:lnSpc>
              <a:tabLst>
                <a:tab pos="3421380" algn="l"/>
              </a:tabLst>
            </a:pPr>
            <a:r>
              <a:rPr lang="en-GB" sz="1800" dirty="0">
                <a:latin typeface="Calibri" panose="020F0502020204030204" pitchFamily="34" charset="0"/>
                <a:cs typeface="Arial" panose="020B0604020202020204" pitchFamily="34" charset="0"/>
              </a:rPr>
              <a:t>Drums and bugles sound from the street to Paris and it is the National Guard, subordinate to the just founded National Assembly. It is led by Lafayette, the general who fought for freedom and democracy on the side of the colonists in the American War of Independence. The citizen soldiers, who form the National Guard, occupy the courtyards, the stairways and the palace and General Lafayette approaches the Queen, takes his place next to her on the balcony and waves to the enthusiastic crowd. And the crowd is going wild. Raging with enthusiasm! Euphoria spreads! The respected general, extremely popular with the people, next to the queen! Now the king has also regained his composure. Although he remains in the background, he now also enters the balcony and waves timidly to the crowd, watching tremulously, as his wife Marie Antoinette and General Lafayette are cheered by the crowd.</a:t>
            </a:r>
          </a:p>
          <a:p>
            <a:pPr algn="just">
              <a:lnSpc>
                <a:spcPct val="130000"/>
              </a:lnSpc>
              <a:tabLst>
                <a:tab pos="3421380" algn="l"/>
              </a:tabLst>
            </a:pPr>
            <a:r>
              <a:rPr lang="en-GB" sz="1800" dirty="0">
                <a:latin typeface="Calibri" panose="020F0502020204030204" pitchFamily="34" charset="0"/>
                <a:cs typeface="Arial" panose="020B0604020202020204" pitchFamily="34" charset="0"/>
              </a:rPr>
              <a:t>When the king promises a delivery of food to Paris, the situation calms down.</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28026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224B6A6A-5CA7-49F9-9E54-426B8A04CF93}"/>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a:bodyPr>
          <a:lstStyle/>
          <a:p>
            <a:pPr algn="just">
              <a:lnSpc>
                <a:spcPct val="130000"/>
              </a:lnSpc>
              <a:tabLst>
                <a:tab pos="3421380" algn="l"/>
              </a:tabLst>
            </a:pPr>
            <a:r>
              <a:rPr lang="en-GB" sz="1800" dirty="0">
                <a:latin typeface="Calibri" panose="020F0502020204030204" pitchFamily="34" charset="0"/>
                <a:cs typeface="Arial" panose="020B0604020202020204" pitchFamily="34" charset="0"/>
              </a:rPr>
              <a:t>Finally, he agrees to sign the decrees of the National Assembly and to abolish the privileges of the nobility.</a:t>
            </a:r>
          </a:p>
          <a:p>
            <a:pPr algn="just">
              <a:lnSpc>
                <a:spcPct val="130000"/>
              </a:lnSpc>
              <a:tabLst>
                <a:tab pos="3421380" algn="l"/>
              </a:tabLst>
            </a:pPr>
            <a:r>
              <a:rPr lang="en-GB" sz="1800" dirty="0">
                <a:latin typeface="Calibri" panose="020F0502020204030204" pitchFamily="34" charset="0"/>
                <a:cs typeface="Arial" panose="020B0604020202020204" pitchFamily="34" charset="0"/>
              </a:rPr>
              <a:t>Wagons and horses are brought in. The King and Queen must return to Paris! Some carriages fill up, because now there are also quite a few lords and ladies of the court who want to return to Paris. Finally, the procession starts to move, and in the early afternoon of 6 October the return march begins together with the royal family.</a:t>
            </a:r>
          </a:p>
          <a:p>
            <a:pPr algn="just">
              <a:lnSpc>
                <a:spcPct val="130000"/>
              </a:lnSpc>
              <a:tabLst>
                <a:tab pos="3421380" algn="l"/>
              </a:tabLst>
            </a:pPr>
            <a:r>
              <a:rPr lang="en-GB" sz="1800" dirty="0">
                <a:latin typeface="Calibri" panose="020F0502020204030204" pitchFamily="34" charset="0"/>
                <a:cs typeface="Arial" panose="020B0604020202020204" pitchFamily="34" charset="0"/>
              </a:rPr>
              <a:t>An unbelievable cheer accompanies the train for a whole six hours. There is a fairground atmosphere. The women dance, together with the soldiers, the workers. The procession is led by the National Guard. The citizen soldiers have loaves of bread on the tips of their bayonets and escort carts filled with bread and flour.</a:t>
            </a:r>
          </a:p>
          <a:p>
            <a:pPr algn="just">
              <a:lnSpc>
                <a:spcPct val="130000"/>
              </a:lnSpc>
              <a:tabLst>
                <a:tab pos="3421380" algn="l"/>
              </a:tabLst>
            </a:pPr>
            <a:r>
              <a:rPr lang="en-GB" sz="1800" dirty="0">
                <a:latin typeface="Calibri" panose="020F0502020204030204" pitchFamily="34" charset="0"/>
                <a:cs typeface="Arial" panose="020B0604020202020204" pitchFamily="34" charset="0"/>
              </a:rPr>
              <a:t>And even the soldiers of the palace and the royal Swiss Guard go along with this procession. It is La Fayette himself who escorts the King's carriage and his court entourage safely to Paris. Also accompanying the procession are hundreds of members of the National Assembly.</a:t>
            </a:r>
          </a:p>
          <a:p>
            <a:pPr algn="just">
              <a:lnSpc>
                <a:spcPct val="130000"/>
              </a:lnSpc>
              <a:tabLst>
                <a:tab pos="3421380" algn="l"/>
              </a:tabLst>
            </a:pPr>
            <a:r>
              <a:rPr lang="en-GB" sz="1800" dirty="0">
                <a:latin typeface="Calibri" panose="020F0502020204030204" pitchFamily="34" charset="0"/>
                <a:cs typeface="Arial" panose="020B0604020202020204" pitchFamily="34" charset="0"/>
              </a:rPr>
              <a:t>Although it is still raining and the ground is therefore muddy and slippery, the crowd is in best mood and sings: "We are bringing the baker, the baker's wife and the baker's son!”</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C7ADD1B-B394-48E3-AE16-01331347AC2B}"/>
              </a:ext>
            </a:extLst>
          </p:cNvPr>
          <p:cNvSpPr txBox="1"/>
          <p:nvPr/>
        </p:nvSpPr>
        <p:spPr>
          <a:xfrm>
            <a:off x="344128" y="6302478"/>
            <a:ext cx="2117439" cy="369332"/>
          </a:xfrm>
          <a:prstGeom prst="rect">
            <a:avLst/>
          </a:prstGeom>
          <a:noFill/>
        </p:spPr>
        <p:txBody>
          <a:bodyPr wrap="none" rtlCol="0">
            <a:spAutoFit/>
          </a:bodyPr>
          <a:lstStyle/>
          <a:p>
            <a:r>
              <a:rPr lang="en-US" dirty="0">
                <a:hlinkClick r:id="rId2" action="ppaction://hlinksldjump"/>
              </a:rPr>
              <a:t>Click here to go back</a:t>
            </a:r>
            <a:endParaRPr lang="en-GB" dirty="0"/>
          </a:p>
        </p:txBody>
      </p:sp>
    </p:spTree>
    <p:extLst>
      <p:ext uri="{BB962C8B-B14F-4D97-AF65-F5344CB8AC3E}">
        <p14:creationId xmlns:p14="http://schemas.microsoft.com/office/powerpoint/2010/main" val="170825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5400" dirty="0">
                <a:solidFill>
                  <a:srgbClr val="FBE82A"/>
                </a:solidFill>
                <a:effectLst>
                  <a:outerShdw blurRad="38100" dist="38100" dir="2700000" algn="tl">
                    <a:srgbClr val="000000">
                      <a:alpha val="43137"/>
                    </a:srgbClr>
                  </a:outerShdw>
                </a:effectLst>
              </a:rPr>
              <a:t>Introduction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en-GB" dirty="0"/>
              <a:t>Welcome! </a:t>
            </a:r>
          </a:p>
        </p:txBody>
      </p:sp>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p:spPr>
        <p:txBody>
          <a:bodyPr>
            <a:normAutofit lnSpcReduction="10000"/>
          </a:bodyPr>
          <a:lstStyle/>
          <a:p>
            <a:pPr algn="just">
              <a:lnSpc>
                <a:spcPct val="130000"/>
              </a:lnSpc>
            </a:pPr>
            <a:r>
              <a:rPr lang="en-GB" sz="1800" dirty="0">
                <a:effectLst/>
                <a:latin typeface="Calibri" panose="020F0502020204030204" pitchFamily="34" charset="0"/>
                <a:ea typeface="MyriadPro-Regular"/>
                <a:cs typeface="Arial" panose="020B0604020202020204" pitchFamily="34" charset="0"/>
              </a:rPr>
              <a:t>In this booklet you can </a:t>
            </a:r>
            <a:r>
              <a:rPr lang="en-GB" sz="1800" i="1" dirty="0">
                <a:effectLst/>
                <a:latin typeface="Calibri" panose="020F0502020204030204" pitchFamily="34" charset="0"/>
                <a:ea typeface="MyriadPro-Regular"/>
                <a:cs typeface="Arial" panose="020B0604020202020204" pitchFamily="34" charset="0"/>
              </a:rPr>
              <a:t>put into practice what you have learned </a:t>
            </a:r>
            <a:r>
              <a:rPr lang="en-GB" sz="1800" dirty="0">
                <a:effectLst/>
                <a:latin typeface="Calibri" panose="020F0502020204030204" pitchFamily="34" charset="0"/>
                <a:ea typeface="MyriadPro-Regular"/>
                <a:cs typeface="Arial" panose="020B0604020202020204" pitchFamily="34" charset="0"/>
              </a:rPr>
              <a:t>so far about basic human needs and about helpful and less useful strategies. </a:t>
            </a:r>
          </a:p>
          <a:p>
            <a:pPr algn="just">
              <a:lnSpc>
                <a:spcPct val="130000"/>
              </a:lnSpc>
            </a:pPr>
            <a:r>
              <a:rPr lang="en-GB" sz="1800" dirty="0">
                <a:effectLst/>
                <a:latin typeface="Calibri" panose="020F0502020204030204" pitchFamily="34" charset="0"/>
                <a:ea typeface="MyriadPro-Regular"/>
                <a:cs typeface="Arial" panose="020B0604020202020204" pitchFamily="34" charset="0"/>
              </a:rPr>
              <a:t>Here you have the opportunity to experience history in a completely different way: Historians from Austria, Greece, France and Sweden have worked intensively on the topic of what we can learn from the history of Europe. They have described exciting episodes from the perspective of the 5 basic needs. You have the chance to slip into the roles of the people involved and experience the scene from their individual point of view!</a:t>
            </a:r>
          </a:p>
          <a:p>
            <a:pPr marL="0" indent="0" algn="just">
              <a:lnSpc>
                <a:spcPct val="130000"/>
              </a:lnSpc>
              <a:buNone/>
            </a:pPr>
            <a:endParaRPr lang="en-GB" sz="1800" dirty="0">
              <a:effectLst/>
              <a:latin typeface="Calibri" panose="020F0502020204030204" pitchFamily="34" charset="0"/>
              <a:ea typeface="MyriadPro-Regular"/>
              <a:cs typeface="Arial" panose="020B0604020202020204" pitchFamily="34" charset="0"/>
            </a:endParaRPr>
          </a:p>
          <a:p>
            <a:endParaRPr lang="en-GB" dirty="0"/>
          </a:p>
        </p:txBody>
      </p:sp>
      <p:sp>
        <p:nvSpPr>
          <p:cNvPr id="6" name="TextBox 5">
            <a:extLst>
              <a:ext uri="{FF2B5EF4-FFF2-40B4-BE49-F238E27FC236}">
                <a16:creationId xmlns:a16="http://schemas.microsoft.com/office/drawing/2014/main" id="{32E09863-707B-4A86-A6D7-3D015FB95EDB}"/>
              </a:ext>
            </a:extLst>
          </p:cNvPr>
          <p:cNvSpPr txBox="1"/>
          <p:nvPr/>
        </p:nvSpPr>
        <p:spPr>
          <a:xfrm>
            <a:off x="5215446" y="1467798"/>
            <a:ext cx="4414884" cy="222381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n-GB" b="1" dirty="0">
                <a:latin typeface="Calibri" panose="020F0502020204030204" pitchFamily="34" charset="0"/>
                <a:ea typeface="MyriadPro-Regular"/>
                <a:cs typeface="Arial" panose="020B0604020202020204" pitchFamily="34" charset="0"/>
              </a:rPr>
              <a:t>Hint 1: </a:t>
            </a:r>
            <a:r>
              <a:rPr lang="en-GB" dirty="0">
                <a:latin typeface="Calibri" panose="020F0502020204030204" pitchFamily="34" charset="0"/>
                <a:ea typeface="MyriadPro-Regular"/>
                <a:cs typeface="Arial" panose="020B0604020202020204" pitchFamily="34" charset="0"/>
              </a:rPr>
              <a:t>If you have not yet heard about the basic needs according to William Glasser's concept, you should first familiarise yourself with the booklet "Needs and Strategies", because this knowledge is already taken as a basis here.</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Hint 1</a:t>
            </a:r>
            <a:endParaRPr lang="el-GR" b="1" dirty="0">
              <a:solidFill>
                <a:srgbClr val="E12A3C"/>
              </a:solidFill>
            </a:endParaRP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481754" y="4485165"/>
            <a:ext cx="4917831" cy="222381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n-GB" b="1" dirty="0">
                <a:latin typeface="Calibri" panose="020F0502020204030204" pitchFamily="34" charset="0"/>
                <a:ea typeface="MyriadPro-Regular"/>
                <a:cs typeface="Arial" panose="020B0604020202020204" pitchFamily="34" charset="0"/>
              </a:rPr>
              <a:t>Hint 2: </a:t>
            </a:r>
            <a:r>
              <a:rPr lang="en-GB" dirty="0">
                <a:latin typeface="Calibri" panose="020F0502020204030204" pitchFamily="34" charset="0"/>
                <a:ea typeface="MyriadPro-Regular"/>
                <a:cs typeface="Arial" panose="020B0604020202020204" pitchFamily="34" charset="0"/>
              </a:rPr>
              <a:t>you can always refer back to the booklet "Needs and Strategies" if you are not sure about one or the other question. This is not a test or a school assignment. You can also do your history experience in pairs with a friend and talk to him or her in between.</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8921261"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Hint 2</a:t>
            </a:r>
            <a:endParaRPr lang="el-GR" b="1" dirty="0">
              <a:solidFill>
                <a:srgbClr val="E12A3C"/>
              </a:solidFill>
            </a:endParaRP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615"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06">
            <a:extLst>
              <a:ext uri="{FF2B5EF4-FFF2-40B4-BE49-F238E27FC236}">
                <a16:creationId xmlns:a16="http://schemas.microsoft.com/office/drawing/2014/main" id="{3F174F39-4296-4764-B10D-BA9D4D046ADE}"/>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283457" y="1690688"/>
            <a:ext cx="9833721" cy="90424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n-US" dirty="0"/>
              <a:t>Milestones in the history of mankind   </a:t>
            </a:r>
            <a:r>
              <a:rPr lang="en-US" sz="3200" dirty="0"/>
              <a:t>(1)</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1005349" y="1910929"/>
            <a:ext cx="10515600" cy="4019123"/>
          </a:xfrm>
        </p:spPr>
        <p:txBody>
          <a:bodyPr>
            <a:normAutofit fontScale="77500" lnSpcReduction="20000"/>
          </a:bodyPr>
          <a:lstStyle/>
          <a:p>
            <a:pPr marL="0" indent="0" algn="ctr">
              <a:lnSpc>
                <a:spcPct val="130000"/>
              </a:lnSpc>
              <a:buNone/>
              <a:tabLst>
                <a:tab pos="4380865" algn="l"/>
                <a:tab pos="4830445" algn="l"/>
              </a:tabLst>
            </a:pPr>
            <a:r>
              <a:rPr lang="en-GB" sz="32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What do we mean when we say turning points?</a:t>
            </a:r>
            <a:endParaRPr lang="en-GB" sz="32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l-GR" sz="2400"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A </a:t>
            </a:r>
            <a:r>
              <a:rPr lang="en-GB" sz="2400" b="1" dirty="0">
                <a:effectLst/>
                <a:latin typeface="Calibri" panose="020F0502020204030204" pitchFamily="34" charset="0"/>
                <a:ea typeface="MyriadPro-Regular"/>
                <a:cs typeface="Arial" panose="020B0604020202020204" pitchFamily="34" charset="0"/>
              </a:rPr>
              <a:t>decision</a:t>
            </a:r>
            <a:r>
              <a:rPr lang="en-GB" sz="2400" dirty="0">
                <a:effectLst/>
                <a:latin typeface="Calibri" panose="020F0502020204030204" pitchFamily="34" charset="0"/>
                <a:ea typeface="MyriadPro-Regular"/>
                <a:cs typeface="Arial" panose="020B0604020202020204" pitchFamily="34" charset="0"/>
              </a:rPr>
              <a:t> was made to leave the old behind and try something new and better.</a:t>
            </a:r>
          </a:p>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So, that you can experience these fundamental </a:t>
            </a:r>
            <a:r>
              <a:rPr lang="en-GB" sz="2400" b="1" dirty="0">
                <a:effectLst/>
                <a:latin typeface="Calibri" panose="020F0502020204030204" pitchFamily="34" charset="0"/>
                <a:ea typeface="MyriadPro-Regular"/>
                <a:cs typeface="Arial" panose="020B0604020202020204" pitchFamily="34" charset="0"/>
              </a:rPr>
              <a:t>decisions</a:t>
            </a:r>
            <a:r>
              <a:rPr lang="en-GB" sz="2400" dirty="0">
                <a:effectLst/>
                <a:latin typeface="Calibri" panose="020F0502020204030204" pitchFamily="34" charset="0"/>
                <a:ea typeface="MyriadPro-Regular"/>
                <a:cs typeface="Arial" panose="020B0604020202020204" pitchFamily="34" charset="0"/>
              </a:rPr>
              <a:t> as vividly and intensively as possible, historians from Greece, France (La Reunion), Austria and Sweden have come together and compiled their knowledge:</a:t>
            </a:r>
          </a:p>
          <a:p>
            <a:pPr marL="800100" lvl="1" indent="-342900" algn="just">
              <a:lnSpc>
                <a:spcPct val="130000"/>
              </a:lnSpc>
              <a:buClr>
                <a:srgbClr val="ED7D31"/>
              </a:buClr>
              <a:buSzPts val="1600"/>
              <a:buFont typeface="Wingdings" panose="05000000000000000000" pitchFamily="2" charset="2"/>
              <a:buChar char=""/>
            </a:pP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How and under what circumstances people lived at that time</a:t>
            </a:r>
          </a:p>
          <a:p>
            <a:pPr marL="800100" lvl="1" indent="-342900" algn="just">
              <a:lnSpc>
                <a:spcPct val="130000"/>
              </a:lnSpc>
              <a:buClr>
                <a:srgbClr val="ED7D31"/>
              </a:buClr>
              <a:buSzPts val="1600"/>
              <a:buFont typeface="Wingdings" panose="05000000000000000000" pitchFamily="2" charset="2"/>
              <a:buChar char=""/>
            </a:pP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image they had of the world</a:t>
            </a:r>
          </a:p>
          <a:p>
            <a:pPr marL="800100" lvl="1" indent="-342900" algn="just">
              <a:lnSpc>
                <a:spcPct val="130000"/>
              </a:lnSpc>
              <a:spcAft>
                <a:spcPts val="1000"/>
              </a:spcAft>
              <a:buClr>
                <a:srgbClr val="ED7D31"/>
              </a:buClr>
              <a:buSzPts val="1600"/>
              <a:buFont typeface="Wingdings" panose="05000000000000000000" pitchFamily="2" charset="2"/>
              <a:buChar char=""/>
            </a:pP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they believed in</a:t>
            </a: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10">
            <a:extLst>
              <a:ext uri="{FF2B5EF4-FFF2-40B4-BE49-F238E27FC236}">
                <a16:creationId xmlns:a16="http://schemas.microsoft.com/office/drawing/2014/main" id="{5BC626D3-BD7F-4998-BE43-574DDF054AE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230245" y="3851951"/>
            <a:ext cx="5731510" cy="9042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n-US"/>
              <a:t>Milestones in the history of mankind   </a:t>
            </a:r>
            <a:r>
              <a:rPr lang="en-US" sz="3200"/>
              <a:t>(2)</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What we cannot know is how they personally felt and what they thought. And this is where you come in: </a:t>
            </a:r>
            <a:r>
              <a:rPr lang="en-GB" sz="2400" dirty="0">
                <a:solidFill>
                  <a:srgbClr val="0170B3"/>
                </a:solidFill>
                <a:effectLst/>
                <a:latin typeface="Calibri" panose="020F0502020204030204" pitchFamily="34" charset="0"/>
                <a:ea typeface="MyriadPro-Regular"/>
                <a:cs typeface="Arial" panose="020B0604020202020204" pitchFamily="34" charset="0"/>
              </a:rPr>
              <a:t>the second part of this booklet is about bringing the people who acted at that time back to life by putting yourself in their shoes.</a:t>
            </a: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a:p>
            <a:pPr marL="0" indent="0" algn="ctr">
              <a:lnSpc>
                <a:spcPct val="130000"/>
              </a:lnSpc>
              <a:buNone/>
              <a:tabLst>
                <a:tab pos="4380865" algn="l"/>
                <a:tab pos="4830445" algn="l"/>
              </a:tabLst>
            </a:pPr>
            <a:r>
              <a:rPr lang="en-GB"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Do you want to join in?</a:t>
            </a:r>
            <a:endParaRPr lang="en-GB"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p:txBody>
          <a:bodyPr/>
          <a:lstStyle/>
          <a:p>
            <a:r>
              <a:rPr lang="en-US" dirty="0"/>
              <a:t>How to use this booklet  </a:t>
            </a:r>
            <a:r>
              <a:rPr lang="en-US" sz="3200" dirty="0"/>
              <a:t> (1)</a:t>
            </a:r>
            <a:endParaRPr lang="en-GB"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lnSpcReduction="10000"/>
          </a:bodyPr>
          <a:lstStyle/>
          <a:p>
            <a:pPr marL="0" indent="0">
              <a:spcAft>
                <a:spcPts val="1200"/>
              </a:spcAft>
              <a:buNone/>
            </a:pPr>
            <a:r>
              <a:rPr lang="en-US" b="1" i="1" dirty="0"/>
              <a:t>Join us!</a:t>
            </a:r>
          </a:p>
          <a:p>
            <a:pPr>
              <a:spcAft>
                <a:spcPts val="1200"/>
              </a:spcAft>
            </a:pPr>
            <a:r>
              <a:rPr lang="en-US" dirty="0"/>
              <a:t>Journey with us into the past and experience history from new perspectives! In this chapter you will find a selected episode in which the course was set for great changes.</a:t>
            </a:r>
          </a:p>
          <a:p>
            <a:pPr>
              <a:spcAft>
                <a:spcPts val="1200"/>
              </a:spcAft>
            </a:pPr>
            <a:r>
              <a:rPr lang="en-US" dirty="0"/>
              <a:t>First, </a:t>
            </a:r>
            <a:r>
              <a:rPr lang="en-US" dirty="0" err="1"/>
              <a:t>familiarise</a:t>
            </a:r>
            <a:r>
              <a:rPr lang="en-US" dirty="0"/>
              <a:t> yourself with the </a:t>
            </a:r>
            <a:r>
              <a:rPr lang="en-US" b="1" dirty="0"/>
              <a:t>historical background of the episode</a:t>
            </a:r>
            <a:r>
              <a:rPr lang="en-US" dirty="0"/>
              <a:t> (Step 1). Here you can find out about the </a:t>
            </a:r>
            <a:r>
              <a:rPr lang="en-US" b="1" dirty="0"/>
              <a:t>living conditions of the people </a:t>
            </a:r>
            <a:r>
              <a:rPr lang="en-US" dirty="0"/>
              <a:t>who lived in the place where the episode happened at that time.</a:t>
            </a:r>
          </a:p>
          <a:p>
            <a:pPr>
              <a:spcAft>
                <a:spcPts val="1200"/>
              </a:spcAft>
            </a:pPr>
            <a:r>
              <a:rPr lang="en-US" dirty="0"/>
              <a:t>In the chapter </a:t>
            </a:r>
            <a:r>
              <a:rPr lang="en-US" i="1" dirty="0">
                <a:solidFill>
                  <a:srgbClr val="0170B3"/>
                </a:solidFill>
              </a:rPr>
              <a:t>"The Situation" </a:t>
            </a:r>
            <a:r>
              <a:rPr lang="en-US" dirty="0"/>
              <a:t>you will find a description of the </a:t>
            </a:r>
            <a:r>
              <a:rPr lang="en-US" b="1" dirty="0"/>
              <a:t>challenge the people faced.</a:t>
            </a:r>
          </a:p>
          <a:p>
            <a:pPr>
              <a:spcAft>
                <a:spcPts val="1200"/>
              </a:spcAft>
            </a:pPr>
            <a:endParaRPr lang="en-GB"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en-US" dirty="0"/>
              <a:t>How to use this booklet  </a:t>
            </a:r>
            <a:r>
              <a:rPr lang="en-US" sz="3200" dirty="0"/>
              <a:t> (2)</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And now you can already take action: </a:t>
            </a:r>
          </a:p>
          <a:p>
            <a:pPr lvl="1" algn="just">
              <a:lnSpc>
                <a:spcPct val="130000"/>
              </a:lnSpc>
              <a:buClr>
                <a:srgbClr val="1A7EBA"/>
              </a:buClr>
              <a:buFont typeface="Courier New" panose="02070309020205020404" pitchFamily="49" charset="0"/>
              <a:buChar char="o"/>
              <a:tabLst>
                <a:tab pos="4380865" algn="l"/>
                <a:tab pos="4830445" algn="l"/>
              </a:tabLst>
            </a:pPr>
            <a:r>
              <a:rPr lang="en-GB" dirty="0">
                <a:effectLst/>
                <a:latin typeface="Calibri" panose="020F0502020204030204" pitchFamily="34" charset="0"/>
                <a:ea typeface="MyriadPro-Regular"/>
                <a:cs typeface="Arial" panose="020B0604020202020204" pitchFamily="34" charset="0"/>
              </a:rPr>
              <a:t>In the chapter </a:t>
            </a:r>
            <a:r>
              <a:rPr lang="en-GB" i="1" dirty="0">
                <a:solidFill>
                  <a:srgbClr val="0170B3"/>
                </a:solidFill>
                <a:effectLst/>
                <a:latin typeface="Calibri" panose="020F0502020204030204" pitchFamily="34" charset="0"/>
                <a:ea typeface="MyriadPro-Regular"/>
                <a:cs typeface="Arial" panose="020B0604020202020204" pitchFamily="34" charset="0"/>
              </a:rPr>
              <a:t>"The people involved“</a:t>
            </a:r>
            <a:r>
              <a:rPr lang="en-GB" dirty="0">
                <a:effectLst/>
                <a:latin typeface="Calibri" panose="020F0502020204030204" pitchFamily="34" charset="0"/>
                <a:ea typeface="MyriadPro-Regular"/>
                <a:cs typeface="Arial" panose="020B0604020202020204" pitchFamily="34" charset="0"/>
              </a:rPr>
              <a:t>, different people who were at the place of the event at that time </a:t>
            </a:r>
            <a:r>
              <a:rPr lang="en-GB" b="1" dirty="0">
                <a:effectLst/>
                <a:latin typeface="Calibri" panose="020F0502020204030204" pitchFamily="34" charset="0"/>
                <a:ea typeface="MyriadPro-Regular"/>
                <a:cs typeface="Arial" panose="020B0604020202020204" pitchFamily="34" charset="0"/>
              </a:rPr>
              <a:t>tell you about the situation </a:t>
            </a:r>
            <a:r>
              <a:rPr lang="en-GB" dirty="0">
                <a:effectLst/>
                <a:latin typeface="Calibri" panose="020F0502020204030204" pitchFamily="34" charset="0"/>
                <a:ea typeface="MyriadPro-Regular"/>
                <a:cs typeface="Arial" panose="020B0604020202020204" pitchFamily="34" charset="0"/>
              </a:rPr>
              <a:t>from their point of view.</a:t>
            </a:r>
          </a:p>
          <a:p>
            <a:pPr algn="just">
              <a:lnSpc>
                <a:spcPct val="130000"/>
              </a:lnSpc>
              <a:tabLst>
                <a:tab pos="4380865" algn="l"/>
                <a:tab pos="4830445" algn="l"/>
              </a:tabLst>
            </a:pPr>
            <a:r>
              <a:rPr lang="en-GB" sz="2400" b="1" dirty="0">
                <a:effectLst/>
                <a:latin typeface="Calibri" panose="020F0502020204030204" pitchFamily="34" charset="0"/>
                <a:ea typeface="MyriadPro-Regular"/>
                <a:cs typeface="Arial" panose="020B0604020202020204" pitchFamily="34" charset="0"/>
              </a:rPr>
              <a:t>Choose one of the people for your historical experience.</a:t>
            </a: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6743</TotalTime>
  <Words>7496</Words>
  <Application>Microsoft Office PowerPoint</Application>
  <PresentationFormat>Ευρεία οθόνη</PresentationFormat>
  <Paragraphs>262</Paragraphs>
  <Slides>38</Slides>
  <Notes>3</Notes>
  <HiddenSlides>0</HiddenSlides>
  <MMClips>7</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38</vt:i4>
      </vt:variant>
    </vt:vector>
  </HeadingPairs>
  <TitlesOfParts>
    <vt:vector size="45" baseType="lpstr">
      <vt:lpstr>Arial</vt:lpstr>
      <vt:lpstr>Calibri</vt:lpstr>
      <vt:lpstr>Calibri Light</vt:lpstr>
      <vt:lpstr>Courier New</vt:lpstr>
      <vt:lpstr>Open Sans</vt:lpstr>
      <vt:lpstr>Wingdings</vt:lpstr>
      <vt:lpstr>Θέμα του Office</vt:lpstr>
      <vt:lpstr>Let's learn from history ...  Episode 1</vt:lpstr>
      <vt:lpstr>Declaration on Copyright </vt:lpstr>
      <vt:lpstr>Partners</vt:lpstr>
      <vt:lpstr>Παρουσίαση του PowerPoint</vt:lpstr>
      <vt:lpstr>Welcome! </vt:lpstr>
      <vt:lpstr>Milestones in the history of mankind   (1)</vt:lpstr>
      <vt:lpstr>Milestones in the history of mankind   (2)</vt:lpstr>
      <vt:lpstr>How to use this booklet   (1)</vt:lpstr>
      <vt:lpstr>How to use this booklet   (2)</vt:lpstr>
      <vt:lpstr>How to use this booklet   (3)</vt:lpstr>
      <vt:lpstr>How to use this booklet   (4)</vt:lpstr>
      <vt:lpstr>Παρουσίαση του PowerPoint</vt:lpstr>
      <vt:lpstr>Step 1: Get familiar with the situation</vt:lpstr>
      <vt:lpstr>Step 1: Get familiar with the situation</vt:lpstr>
      <vt:lpstr>Step 2: Choose a person in whose footsteps you want to step</vt:lpstr>
      <vt:lpstr>The involved Persons</vt:lpstr>
      <vt:lpstr>Choose one of these four persons </vt:lpstr>
      <vt:lpstr>Person 1: Louison, flower seller</vt:lpstr>
      <vt:lpstr>Person 2: Pierre, member of the National Assembly</vt:lpstr>
      <vt:lpstr>Person 3: Clément, soldier of the guard regiment</vt:lpstr>
      <vt:lpstr>Person 4: Marie Antoinette, Queen of France</vt:lpstr>
      <vt:lpstr>Step 3: Instant History – Be the person</vt:lpstr>
      <vt:lpstr>Step 4: How are you?</vt:lpstr>
      <vt:lpstr>Step 5: What would you do now?</vt:lpstr>
      <vt:lpstr>Step 6: Stopover!</vt:lpstr>
      <vt:lpstr>Learning from history</vt:lpstr>
      <vt:lpstr>Step 7: Now you have the choice</vt:lpstr>
      <vt:lpstr>How the story continues</vt:lpstr>
      <vt:lpstr>Learning from history</vt:lpstr>
      <vt:lpstr>Learning from history</vt:lpstr>
      <vt:lpstr>Literature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456</cp:revision>
  <dcterms:created xsi:type="dcterms:W3CDTF">2021-09-21T19:32:53Z</dcterms:created>
  <dcterms:modified xsi:type="dcterms:W3CDTF">2022-11-14T12:05:23Z</dcterms:modified>
</cp:coreProperties>
</file>