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258" r:id="rId5"/>
    <p:sldId id="283" r:id="rId6"/>
    <p:sldId id="284" r:id="rId7"/>
    <p:sldId id="288" r:id="rId8"/>
    <p:sldId id="261" r:id="rId9"/>
    <p:sldId id="285" r:id="rId10"/>
    <p:sldId id="263" r:id="rId11"/>
    <p:sldId id="264" r:id="rId12"/>
    <p:sldId id="289" r:id="rId13"/>
    <p:sldId id="265" r:id="rId14"/>
    <p:sldId id="266" r:id="rId15"/>
    <p:sldId id="267" r:id="rId16"/>
    <p:sldId id="291" r:id="rId17"/>
    <p:sldId id="268" r:id="rId18"/>
    <p:sldId id="269" r:id="rId19"/>
    <p:sldId id="280" r:id="rId20"/>
    <p:sldId id="292" r:id="rId21"/>
    <p:sldId id="271" r:id="rId22"/>
    <p:sldId id="286" r:id="rId23"/>
    <p:sldId id="287" r:id="rId24"/>
    <p:sldId id="272" r:id="rId25"/>
    <p:sldId id="273" r:id="rId26"/>
    <p:sldId id="274" r:id="rId27"/>
    <p:sldId id="281" r:id="rId28"/>
    <p:sldId id="275" r:id="rId29"/>
    <p:sldId id="278" r:id="rId30"/>
    <p:sldId id="276" r:id="rId31"/>
    <p:sldId id="27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0" d="100"/>
          <a:sy n="160" d="100"/>
        </p:scale>
        <p:origin x="258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2B39B-855F-44B7-A32D-5C8F506D383E}" type="datetimeFigureOut">
              <a:rPr lang="el-GR" smtClean="0"/>
              <a:pPr/>
              <a:t>31/5/2023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6AEC4-57C3-4FED-A1A1-571915B54E2A}" type="slidenum">
              <a:rPr lang="el-GR" smtClean="0"/>
              <a:pPr/>
              <a:t>‹#›</a:t>
            </a:fld>
            <a:endParaRPr lang="el-GR"/>
          </a:p>
        </p:txBody>
      </p:sp>
    </p:spTree>
    <p:extLst>
      <p:ext uri="{BB962C8B-B14F-4D97-AF65-F5344CB8AC3E}">
        <p14:creationId xmlns:p14="http://schemas.microsoft.com/office/powerpoint/2010/main" val="346640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BCA95-4173-4E25-8A19-1B4AE6407F9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8125172-79D5-43C0-89F0-9DDC5E644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0EB1703-7B23-434C-8BD6-A5B2CCDCAC52}"/>
              </a:ext>
            </a:extLst>
          </p:cNvPr>
          <p:cNvSpPr>
            <a:spLocks noGrp="1"/>
          </p:cNvSpPr>
          <p:nvPr>
            <p:ph type="dt" sz="half" idx="10"/>
          </p:nvPr>
        </p:nvSpPr>
        <p:spPr/>
        <p:txBody>
          <a:bodyPr/>
          <a:lstStyle/>
          <a:p>
            <a:fld id="{F01B58DD-590B-469C-9E09-4B6E61A81C51}" type="datetime1">
              <a:rPr lang="de-AT" smtClean="0"/>
              <a:pPr/>
              <a:t>31.05.2023</a:t>
            </a:fld>
            <a:endParaRPr lang="de-AT"/>
          </a:p>
        </p:txBody>
      </p:sp>
      <p:sp>
        <p:nvSpPr>
          <p:cNvPr id="5" name="Fußzeilenplatzhalter 4">
            <a:extLst>
              <a:ext uri="{FF2B5EF4-FFF2-40B4-BE49-F238E27FC236}">
                <a16:creationId xmlns:a16="http://schemas.microsoft.com/office/drawing/2014/main" id="{EE089DA9-99F7-4D5D-A4DC-77E3C48FDC1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0F7A0AC-8AF6-41A2-B425-9051FFCDFAB6}"/>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196074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A8557-D06A-4E55-A856-6E782766622F}"/>
              </a:ext>
            </a:extLst>
          </p:cNvPr>
          <p:cNvSpPr>
            <a:spLocks noGrp="1"/>
          </p:cNvSpPr>
          <p:nvPr>
            <p:ph type="title"/>
          </p:nvPr>
        </p:nvSpPr>
        <p:spPr>
          <a:xfrm>
            <a:off x="3441700" y="365125"/>
            <a:ext cx="7912099" cy="1325563"/>
          </a:xfr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5DCF096-0403-4E44-A701-EF61F419188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B119732-2CE0-426C-AE71-63CDDFD8F3BA}"/>
              </a:ext>
            </a:extLst>
          </p:cNvPr>
          <p:cNvSpPr>
            <a:spLocks noGrp="1"/>
          </p:cNvSpPr>
          <p:nvPr>
            <p:ph type="dt" sz="half" idx="10"/>
          </p:nvPr>
        </p:nvSpPr>
        <p:spPr/>
        <p:txBody>
          <a:bodyPr/>
          <a:lstStyle/>
          <a:p>
            <a:fld id="{3859A82E-B443-483A-8C45-3AD36B10259B}" type="datetime1">
              <a:rPr lang="de-AT" smtClean="0"/>
              <a:pPr/>
              <a:t>31.05.2023</a:t>
            </a:fld>
            <a:endParaRPr lang="de-AT"/>
          </a:p>
        </p:txBody>
      </p:sp>
      <p:sp>
        <p:nvSpPr>
          <p:cNvPr id="5" name="Fußzeilenplatzhalter 4">
            <a:extLst>
              <a:ext uri="{FF2B5EF4-FFF2-40B4-BE49-F238E27FC236}">
                <a16:creationId xmlns:a16="http://schemas.microsoft.com/office/drawing/2014/main" id="{ECF45DAB-5A06-4709-B9E3-773026C5735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45636A2-E113-4B28-9240-0385CCFDC339}"/>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126213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2061D3D-140D-4026-865F-2FDB1C0299F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DC853A8-B9FE-4C23-AC06-B0171B99BC99}"/>
              </a:ext>
            </a:extLst>
          </p:cNvPr>
          <p:cNvSpPr>
            <a:spLocks noGrp="1"/>
          </p:cNvSpPr>
          <p:nvPr>
            <p:ph type="body" orient="vert" idx="1"/>
          </p:nvPr>
        </p:nvSpPr>
        <p:spPr>
          <a:xfrm>
            <a:off x="838200" y="1734531"/>
            <a:ext cx="7734300" cy="444243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7EB33F-7AD6-4AE9-BA69-5A3BB9E5AA95}"/>
              </a:ext>
            </a:extLst>
          </p:cNvPr>
          <p:cNvSpPr>
            <a:spLocks noGrp="1"/>
          </p:cNvSpPr>
          <p:nvPr>
            <p:ph type="dt" sz="half" idx="10"/>
          </p:nvPr>
        </p:nvSpPr>
        <p:spPr/>
        <p:txBody>
          <a:bodyPr/>
          <a:lstStyle/>
          <a:p>
            <a:fld id="{C447E18E-7C08-4116-827C-DB93CB30A6AC}" type="datetime1">
              <a:rPr lang="de-AT" smtClean="0"/>
              <a:pPr/>
              <a:t>31.05.2023</a:t>
            </a:fld>
            <a:endParaRPr lang="de-AT"/>
          </a:p>
        </p:txBody>
      </p:sp>
      <p:sp>
        <p:nvSpPr>
          <p:cNvPr id="5" name="Fußzeilenplatzhalter 4">
            <a:extLst>
              <a:ext uri="{FF2B5EF4-FFF2-40B4-BE49-F238E27FC236}">
                <a16:creationId xmlns:a16="http://schemas.microsoft.com/office/drawing/2014/main" id="{F96E1C73-2296-4EAA-8ECA-86968853E8F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89A11CC-E387-4FA6-8BA3-F76908D976EC}"/>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85700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A0BDCE-64C3-4748-939C-FADB3D191BAA}"/>
              </a:ext>
            </a:extLst>
          </p:cNvPr>
          <p:cNvSpPr>
            <a:spLocks noGrp="1"/>
          </p:cNvSpPr>
          <p:nvPr>
            <p:ph idx="1"/>
          </p:nvPr>
        </p:nvSpPr>
        <p:spPr>
          <a:xfrm>
            <a:off x="3454399" y="1825625"/>
            <a:ext cx="78994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FEF5DA5-8B56-44EC-965B-B1EA6B1FC1CB}"/>
              </a:ext>
            </a:extLst>
          </p:cNvPr>
          <p:cNvSpPr>
            <a:spLocks noGrp="1"/>
          </p:cNvSpPr>
          <p:nvPr>
            <p:ph type="dt" sz="half" idx="10"/>
          </p:nvPr>
        </p:nvSpPr>
        <p:spPr/>
        <p:txBody>
          <a:bodyPr/>
          <a:lstStyle/>
          <a:p>
            <a:fld id="{AFC6E0DC-5D14-488B-90A9-9A9712B3DC65}" type="datetime1">
              <a:rPr lang="de-AT" smtClean="0"/>
              <a:pPr/>
              <a:t>31.05.2023</a:t>
            </a:fld>
            <a:endParaRPr lang="de-AT"/>
          </a:p>
        </p:txBody>
      </p:sp>
      <p:sp>
        <p:nvSpPr>
          <p:cNvPr id="5" name="Fußzeilenplatzhalter 4">
            <a:extLst>
              <a:ext uri="{FF2B5EF4-FFF2-40B4-BE49-F238E27FC236}">
                <a16:creationId xmlns:a16="http://schemas.microsoft.com/office/drawing/2014/main" id="{8416020A-21E0-4E3F-8C6F-5CF41015D48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28B4DF9-71E0-4CD2-B755-8E846E049C7C}"/>
              </a:ext>
            </a:extLst>
          </p:cNvPr>
          <p:cNvSpPr>
            <a:spLocks noGrp="1"/>
          </p:cNvSpPr>
          <p:nvPr>
            <p:ph type="sldNum" sz="quarter" idx="12"/>
          </p:nvPr>
        </p:nvSpPr>
        <p:spPr/>
        <p:txBody>
          <a:bodyPr/>
          <a:lstStyle/>
          <a:p>
            <a:fld id="{CB0820D1-2E4F-4BF7-AD08-C7E8475A5F87}" type="slidenum">
              <a:rPr lang="de-AT" smtClean="0"/>
              <a:pPr/>
              <a:t>‹#›</a:t>
            </a:fld>
            <a:endParaRPr lang="de-AT"/>
          </a:p>
        </p:txBody>
      </p:sp>
      <p:sp>
        <p:nvSpPr>
          <p:cNvPr id="2" name="Titel 1">
            <a:extLst>
              <a:ext uri="{FF2B5EF4-FFF2-40B4-BE49-F238E27FC236}">
                <a16:creationId xmlns:a16="http://schemas.microsoft.com/office/drawing/2014/main" id="{5B2788A0-0F06-40BA-8117-555ECDFFE420}"/>
              </a:ext>
            </a:extLst>
          </p:cNvPr>
          <p:cNvSpPr>
            <a:spLocks noGrp="1"/>
          </p:cNvSpPr>
          <p:nvPr>
            <p:ph type="title"/>
          </p:nvPr>
        </p:nvSpPr>
        <p:spPr>
          <a:xfrm>
            <a:off x="3454400" y="365125"/>
            <a:ext cx="7899400" cy="1325563"/>
          </a:xfrm>
        </p:spPr>
        <p:txBody>
          <a:bodyPr/>
          <a:lstStyle/>
          <a:p>
            <a:r>
              <a:rPr lang="de-DE" dirty="0"/>
              <a:t>Mastertitelformat bearbeiten</a:t>
            </a:r>
            <a:endParaRPr lang="de-AT" dirty="0"/>
          </a:p>
        </p:txBody>
      </p:sp>
    </p:spTree>
    <p:extLst>
      <p:ext uri="{BB962C8B-B14F-4D97-AF65-F5344CB8AC3E}">
        <p14:creationId xmlns:p14="http://schemas.microsoft.com/office/powerpoint/2010/main" val="148138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372F6-82CB-46E7-8289-BB76B617288A}"/>
              </a:ext>
            </a:extLst>
          </p:cNvPr>
          <p:cNvSpPr>
            <a:spLocks noGrp="1"/>
          </p:cNvSpPr>
          <p:nvPr>
            <p:ph type="title"/>
          </p:nvPr>
        </p:nvSpPr>
        <p:spPr>
          <a:xfrm>
            <a:off x="3007150" y="1709738"/>
            <a:ext cx="8340299"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56A4627-496B-44E4-8212-72DDE9C0F965}"/>
              </a:ext>
            </a:extLst>
          </p:cNvPr>
          <p:cNvSpPr>
            <a:spLocks noGrp="1"/>
          </p:cNvSpPr>
          <p:nvPr>
            <p:ph type="body" idx="1"/>
          </p:nvPr>
        </p:nvSpPr>
        <p:spPr>
          <a:xfrm>
            <a:off x="3007150" y="4589463"/>
            <a:ext cx="8340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56D33B4-6CA4-4E55-971C-DFB1A7CC26E4}"/>
              </a:ext>
            </a:extLst>
          </p:cNvPr>
          <p:cNvSpPr>
            <a:spLocks noGrp="1"/>
          </p:cNvSpPr>
          <p:nvPr>
            <p:ph type="dt" sz="half" idx="10"/>
          </p:nvPr>
        </p:nvSpPr>
        <p:spPr/>
        <p:txBody>
          <a:bodyPr/>
          <a:lstStyle/>
          <a:p>
            <a:fld id="{5B9CDB0D-8E41-4044-99E7-7A2F9213284F}" type="datetime1">
              <a:rPr lang="de-AT" smtClean="0"/>
              <a:pPr/>
              <a:t>31.05.2023</a:t>
            </a:fld>
            <a:endParaRPr lang="de-AT"/>
          </a:p>
        </p:txBody>
      </p:sp>
      <p:sp>
        <p:nvSpPr>
          <p:cNvPr id="5" name="Fußzeilenplatzhalter 4">
            <a:extLst>
              <a:ext uri="{FF2B5EF4-FFF2-40B4-BE49-F238E27FC236}">
                <a16:creationId xmlns:a16="http://schemas.microsoft.com/office/drawing/2014/main" id="{3F3EA210-2E96-4A46-8973-E6D11ED545F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1E63E30-086A-4BB6-B889-A9EFD34B666F}"/>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107788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84CB2D-F894-42D8-9823-FA7ED9B2B2E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019A32A-DA90-4295-A026-22D1B958286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BDCF7BC-CA42-4EFD-851C-6555637562E1}"/>
              </a:ext>
            </a:extLst>
          </p:cNvPr>
          <p:cNvSpPr>
            <a:spLocks noGrp="1"/>
          </p:cNvSpPr>
          <p:nvPr>
            <p:ph type="dt" sz="half" idx="10"/>
          </p:nvPr>
        </p:nvSpPr>
        <p:spPr/>
        <p:txBody>
          <a:bodyPr/>
          <a:lstStyle/>
          <a:p>
            <a:fld id="{5D844118-9A41-47A4-9BA1-1A6EAB5535D0}" type="datetime1">
              <a:rPr lang="de-AT" smtClean="0"/>
              <a:pPr/>
              <a:t>31.05.2023</a:t>
            </a:fld>
            <a:endParaRPr lang="de-AT"/>
          </a:p>
        </p:txBody>
      </p:sp>
      <p:sp>
        <p:nvSpPr>
          <p:cNvPr id="6" name="Fußzeilenplatzhalter 5">
            <a:extLst>
              <a:ext uri="{FF2B5EF4-FFF2-40B4-BE49-F238E27FC236}">
                <a16:creationId xmlns:a16="http://schemas.microsoft.com/office/drawing/2014/main" id="{A77E15E2-252B-410D-B8A7-A54D4A241E6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14DDDD4-9E7F-4534-AD13-A6B78AFE1D49}"/>
              </a:ext>
            </a:extLst>
          </p:cNvPr>
          <p:cNvSpPr>
            <a:spLocks noGrp="1"/>
          </p:cNvSpPr>
          <p:nvPr>
            <p:ph type="sldNum" sz="quarter" idx="12"/>
          </p:nvPr>
        </p:nvSpPr>
        <p:spPr/>
        <p:txBody>
          <a:bodyPr/>
          <a:lstStyle/>
          <a:p>
            <a:fld id="{CB0820D1-2E4F-4BF7-AD08-C7E8475A5F87}" type="slidenum">
              <a:rPr lang="de-AT" smtClean="0"/>
              <a:pPr/>
              <a:t>‹#›</a:t>
            </a:fld>
            <a:endParaRPr lang="de-AT"/>
          </a:p>
        </p:txBody>
      </p:sp>
      <p:sp>
        <p:nvSpPr>
          <p:cNvPr id="2" name="Titel 1">
            <a:extLst>
              <a:ext uri="{FF2B5EF4-FFF2-40B4-BE49-F238E27FC236}">
                <a16:creationId xmlns:a16="http://schemas.microsoft.com/office/drawing/2014/main" id="{4CD55E21-69B5-4DF0-AA30-00B6BF36E099}"/>
              </a:ext>
            </a:extLst>
          </p:cNvPr>
          <p:cNvSpPr>
            <a:spLocks noGrp="1"/>
          </p:cNvSpPr>
          <p:nvPr>
            <p:ph type="title"/>
          </p:nvPr>
        </p:nvSpPr>
        <p:spPr>
          <a:xfrm>
            <a:off x="3441700" y="365125"/>
            <a:ext cx="7912100" cy="1325563"/>
          </a:xfrm>
        </p:spPr>
        <p:txBody>
          <a:bodyPr/>
          <a:lstStyle/>
          <a:p>
            <a:r>
              <a:rPr lang="de-DE"/>
              <a:t>Mastertitelformat bearbeiten</a:t>
            </a:r>
            <a:endParaRPr lang="de-AT"/>
          </a:p>
        </p:txBody>
      </p:sp>
    </p:spTree>
    <p:extLst>
      <p:ext uri="{BB962C8B-B14F-4D97-AF65-F5344CB8AC3E}">
        <p14:creationId xmlns:p14="http://schemas.microsoft.com/office/powerpoint/2010/main" val="87836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ABEAF-5855-4F0F-B751-21DD527BEAC3}"/>
              </a:ext>
            </a:extLst>
          </p:cNvPr>
          <p:cNvSpPr>
            <a:spLocks noGrp="1"/>
          </p:cNvSpPr>
          <p:nvPr>
            <p:ph type="title"/>
          </p:nvPr>
        </p:nvSpPr>
        <p:spPr>
          <a:xfrm>
            <a:off x="3416300" y="365125"/>
            <a:ext cx="7939088" cy="1325563"/>
          </a:xfrm>
        </p:spPr>
        <p:txBody>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E8F9C319-9EE8-4391-A310-832183832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6411FBC-A2D5-47BA-A626-E0790DDBDA9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3C21FADF-68D8-4EB2-ADE3-B507C1705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465101-692F-450A-9AE6-15F3DB10E2B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7328F57C-E107-4320-9954-2C694D0E97CC}"/>
              </a:ext>
            </a:extLst>
          </p:cNvPr>
          <p:cNvSpPr>
            <a:spLocks noGrp="1"/>
          </p:cNvSpPr>
          <p:nvPr>
            <p:ph type="dt" sz="half" idx="10"/>
          </p:nvPr>
        </p:nvSpPr>
        <p:spPr/>
        <p:txBody>
          <a:bodyPr/>
          <a:lstStyle/>
          <a:p>
            <a:fld id="{C0E04D1D-3967-4007-961C-ECF9B5EB1AA4}" type="datetime1">
              <a:rPr lang="de-AT" smtClean="0"/>
              <a:pPr/>
              <a:t>31.05.2023</a:t>
            </a:fld>
            <a:endParaRPr lang="de-AT"/>
          </a:p>
        </p:txBody>
      </p:sp>
      <p:sp>
        <p:nvSpPr>
          <p:cNvPr id="8" name="Fußzeilenplatzhalter 7">
            <a:extLst>
              <a:ext uri="{FF2B5EF4-FFF2-40B4-BE49-F238E27FC236}">
                <a16:creationId xmlns:a16="http://schemas.microsoft.com/office/drawing/2014/main" id="{90248A41-ACC8-480B-B002-ABFFCA43A4F9}"/>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BB018BA-899E-4A5C-BAC4-B0256D7F8EFC}"/>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74128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4B24F-2400-4F02-ACEC-A0DFE54B7E91}"/>
              </a:ext>
            </a:extLst>
          </p:cNvPr>
          <p:cNvSpPr>
            <a:spLocks noGrp="1"/>
          </p:cNvSpPr>
          <p:nvPr>
            <p:ph type="title"/>
          </p:nvPr>
        </p:nvSpPr>
        <p:spPr>
          <a:xfrm>
            <a:off x="3352800" y="365125"/>
            <a:ext cx="8001000" cy="1325563"/>
          </a:xfr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B8B68F1-5414-423C-A689-80C51BAE8A46}"/>
              </a:ext>
            </a:extLst>
          </p:cNvPr>
          <p:cNvSpPr>
            <a:spLocks noGrp="1"/>
          </p:cNvSpPr>
          <p:nvPr>
            <p:ph type="dt" sz="half" idx="10"/>
          </p:nvPr>
        </p:nvSpPr>
        <p:spPr/>
        <p:txBody>
          <a:bodyPr/>
          <a:lstStyle/>
          <a:p>
            <a:fld id="{53D26A6F-A5E5-4611-AA80-CF1D6FA1A5DB}" type="datetime1">
              <a:rPr lang="de-AT" smtClean="0"/>
              <a:pPr/>
              <a:t>31.05.2023</a:t>
            </a:fld>
            <a:endParaRPr lang="de-AT"/>
          </a:p>
        </p:txBody>
      </p:sp>
      <p:sp>
        <p:nvSpPr>
          <p:cNvPr id="4" name="Fußzeilenplatzhalter 3">
            <a:extLst>
              <a:ext uri="{FF2B5EF4-FFF2-40B4-BE49-F238E27FC236}">
                <a16:creationId xmlns:a16="http://schemas.microsoft.com/office/drawing/2014/main" id="{8BED0808-25A2-42D1-818C-9B052BAED0A9}"/>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57F368D-82BF-491A-B93E-3C076571D71C}"/>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71959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16F9F2-A5BB-4464-85BA-9DA8D708045D}"/>
              </a:ext>
            </a:extLst>
          </p:cNvPr>
          <p:cNvSpPr>
            <a:spLocks noGrp="1"/>
          </p:cNvSpPr>
          <p:nvPr>
            <p:ph type="dt" sz="half" idx="10"/>
          </p:nvPr>
        </p:nvSpPr>
        <p:spPr/>
        <p:txBody>
          <a:bodyPr/>
          <a:lstStyle/>
          <a:p>
            <a:fld id="{EE83E74E-8DF1-4351-8F71-850DF25D326E}" type="datetime1">
              <a:rPr lang="de-AT" smtClean="0"/>
              <a:pPr/>
              <a:t>31.05.2023</a:t>
            </a:fld>
            <a:endParaRPr lang="de-AT"/>
          </a:p>
        </p:txBody>
      </p:sp>
      <p:sp>
        <p:nvSpPr>
          <p:cNvPr id="3" name="Fußzeilenplatzhalter 2">
            <a:extLst>
              <a:ext uri="{FF2B5EF4-FFF2-40B4-BE49-F238E27FC236}">
                <a16:creationId xmlns:a16="http://schemas.microsoft.com/office/drawing/2014/main" id="{9CBCC354-AECB-4716-B5D3-F139AF3E5B68}"/>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65358FF2-BB66-426B-BB4A-6BC0C5DE955E}"/>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31583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AA3DD-5B8E-47F6-A4AB-8948F1F4EB31}"/>
              </a:ext>
            </a:extLst>
          </p:cNvPr>
          <p:cNvSpPr>
            <a:spLocks noGrp="1"/>
          </p:cNvSpPr>
          <p:nvPr>
            <p:ph type="title"/>
          </p:nvPr>
        </p:nvSpPr>
        <p:spPr>
          <a:xfrm>
            <a:off x="836612" y="15367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F720D5DC-81AA-4C0B-82B7-8612091C1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0910C321-01E3-49C1-8693-9264322F44E3}"/>
              </a:ext>
            </a:extLst>
          </p:cNvPr>
          <p:cNvSpPr>
            <a:spLocks noGrp="1"/>
          </p:cNvSpPr>
          <p:nvPr>
            <p:ph type="body" sz="half" idx="2"/>
          </p:nvPr>
        </p:nvSpPr>
        <p:spPr>
          <a:xfrm>
            <a:off x="839788" y="3225800"/>
            <a:ext cx="3932237" cy="2643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0B176-3AFC-45DC-BAAB-8FEDFFA15E16}"/>
              </a:ext>
            </a:extLst>
          </p:cNvPr>
          <p:cNvSpPr>
            <a:spLocks noGrp="1"/>
          </p:cNvSpPr>
          <p:nvPr>
            <p:ph type="dt" sz="half" idx="10"/>
          </p:nvPr>
        </p:nvSpPr>
        <p:spPr/>
        <p:txBody>
          <a:bodyPr/>
          <a:lstStyle/>
          <a:p>
            <a:fld id="{914E8B0B-B75F-4538-A7F4-5240B3884A30}" type="datetime1">
              <a:rPr lang="de-AT" smtClean="0"/>
              <a:pPr/>
              <a:t>31.05.2023</a:t>
            </a:fld>
            <a:endParaRPr lang="de-AT"/>
          </a:p>
        </p:txBody>
      </p:sp>
      <p:sp>
        <p:nvSpPr>
          <p:cNvPr id="6" name="Fußzeilenplatzhalter 5">
            <a:extLst>
              <a:ext uri="{FF2B5EF4-FFF2-40B4-BE49-F238E27FC236}">
                <a16:creationId xmlns:a16="http://schemas.microsoft.com/office/drawing/2014/main" id="{204ABE70-9ADE-4E09-8DC4-BC6347EEB82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D81E59D-359B-4DA9-B941-9C90D0BE8B82}"/>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284677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CC116-9D3B-4722-B2BC-2160957898AD}"/>
              </a:ext>
            </a:extLst>
          </p:cNvPr>
          <p:cNvSpPr>
            <a:spLocks noGrp="1"/>
          </p:cNvSpPr>
          <p:nvPr>
            <p:ph type="title"/>
          </p:nvPr>
        </p:nvSpPr>
        <p:spPr>
          <a:xfrm>
            <a:off x="839788" y="1560140"/>
            <a:ext cx="3932237" cy="1600200"/>
          </a:xfrm>
        </p:spPr>
        <p:txBody>
          <a:bodyPr anchor="b"/>
          <a:lstStyle>
            <a:lvl1pPr>
              <a:defRPr sz="3200"/>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65838EF2-4320-408D-8E01-90CE5457D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A1EBAC7-C5C7-4AC0-A110-24954CFCAD48}"/>
              </a:ext>
            </a:extLst>
          </p:cNvPr>
          <p:cNvSpPr>
            <a:spLocks noGrp="1"/>
          </p:cNvSpPr>
          <p:nvPr>
            <p:ph type="body" sz="half" idx="2"/>
          </p:nvPr>
        </p:nvSpPr>
        <p:spPr>
          <a:xfrm>
            <a:off x="839788" y="3186260"/>
            <a:ext cx="3932237" cy="26827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9E4A5FF-0A5A-4CE1-8990-7D6DB67F8B3C}"/>
              </a:ext>
            </a:extLst>
          </p:cNvPr>
          <p:cNvSpPr>
            <a:spLocks noGrp="1"/>
          </p:cNvSpPr>
          <p:nvPr>
            <p:ph type="dt" sz="half" idx="10"/>
          </p:nvPr>
        </p:nvSpPr>
        <p:spPr/>
        <p:txBody>
          <a:bodyPr/>
          <a:lstStyle/>
          <a:p>
            <a:fld id="{17544ADA-01F0-45ED-950E-0332CFCC2ED3}" type="datetime1">
              <a:rPr lang="de-AT" smtClean="0"/>
              <a:pPr/>
              <a:t>31.05.2023</a:t>
            </a:fld>
            <a:endParaRPr lang="de-AT"/>
          </a:p>
        </p:txBody>
      </p:sp>
      <p:sp>
        <p:nvSpPr>
          <p:cNvPr id="6" name="Fußzeilenplatzhalter 5">
            <a:extLst>
              <a:ext uri="{FF2B5EF4-FFF2-40B4-BE49-F238E27FC236}">
                <a16:creationId xmlns:a16="http://schemas.microsoft.com/office/drawing/2014/main" id="{497ECB36-C7FE-4983-9A13-BCE99E13686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70D4914-2B32-4DB0-8B25-77D9E78B72E9}"/>
              </a:ext>
            </a:extLst>
          </p:cNvPr>
          <p:cNvSpPr>
            <a:spLocks noGrp="1"/>
          </p:cNvSpPr>
          <p:nvPr>
            <p:ph type="sldNum" sz="quarter" idx="12"/>
          </p:nvPr>
        </p:nvSpPr>
        <p:spPr/>
        <p:txBody>
          <a:bodyPr/>
          <a:lstStyle/>
          <a:p>
            <a:fld id="{CB0820D1-2E4F-4BF7-AD08-C7E8475A5F87}" type="slidenum">
              <a:rPr lang="de-AT" smtClean="0"/>
              <a:pPr/>
              <a:t>‹#›</a:t>
            </a:fld>
            <a:endParaRPr lang="de-AT"/>
          </a:p>
        </p:txBody>
      </p:sp>
    </p:spTree>
    <p:extLst>
      <p:ext uri="{BB962C8B-B14F-4D97-AF65-F5344CB8AC3E}">
        <p14:creationId xmlns:p14="http://schemas.microsoft.com/office/powerpoint/2010/main" val="59722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nhaltsplatzhalter 4">
            <a:extLst>
              <a:ext uri="{FF2B5EF4-FFF2-40B4-BE49-F238E27FC236}">
                <a16:creationId xmlns:a16="http://schemas.microsoft.com/office/drawing/2014/main" id="{F0DBFB17-08BE-4B01-9C00-D051FEB44764}"/>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p:blipFill>
        <p:spPr>
          <a:xfrm>
            <a:off x="-1" y="1"/>
            <a:ext cx="3373121" cy="2222500"/>
          </a:xfrm>
          <a:prstGeom prst="rect">
            <a:avLst/>
          </a:prstGeom>
        </p:spPr>
      </p:pic>
      <p:pic>
        <p:nvPicPr>
          <p:cNvPr id="8" name="Grafik 7">
            <a:extLst>
              <a:ext uri="{FF2B5EF4-FFF2-40B4-BE49-F238E27FC236}">
                <a16:creationId xmlns:a16="http://schemas.microsoft.com/office/drawing/2014/main" id="{2FEDD970-E414-4DA5-9110-815BBB05308A}"/>
              </a:ext>
            </a:extLst>
          </p:cNvPr>
          <p:cNvPicPr>
            <a:picLocks noChangeAspect="1"/>
          </p:cNvPicPr>
          <p:nvPr userDrawn="1"/>
        </p:nvPicPr>
        <p:blipFill>
          <a:blip r:embed="rId15" cstate="print"/>
          <a:stretch>
            <a:fillRect/>
          </a:stretch>
        </p:blipFill>
        <p:spPr>
          <a:xfrm>
            <a:off x="0" y="6023728"/>
            <a:ext cx="12258139" cy="948090"/>
          </a:xfrm>
          <a:prstGeom prst="rect">
            <a:avLst/>
          </a:prstGeom>
        </p:spPr>
      </p:pic>
      <p:sp>
        <p:nvSpPr>
          <p:cNvPr id="3" name="Textplatzhalter 2">
            <a:extLst>
              <a:ext uri="{FF2B5EF4-FFF2-40B4-BE49-F238E27FC236}">
                <a16:creationId xmlns:a16="http://schemas.microsoft.com/office/drawing/2014/main" id="{FB744C26-FBE1-4976-89BD-67C027D0E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FF27293F-353B-4129-B3CB-3BCCC7351181}"/>
              </a:ext>
            </a:extLst>
          </p:cNvPr>
          <p:cNvSpPr>
            <a:spLocks noGrp="1"/>
          </p:cNvSpPr>
          <p:nvPr>
            <p:ph type="dt" sz="half" idx="2"/>
          </p:nvPr>
        </p:nvSpPr>
        <p:spPr>
          <a:xfrm>
            <a:off x="838200" y="6526036"/>
            <a:ext cx="2743200" cy="365125"/>
          </a:xfrm>
          <a:prstGeom prst="rect">
            <a:avLst/>
          </a:prstGeom>
        </p:spPr>
        <p:txBody>
          <a:bodyPr vert="horz" lIns="91440" tIns="45720" rIns="91440" bIns="45720" rtlCol="0" anchor="ctr"/>
          <a:lstStyle>
            <a:lvl1pPr algn="l">
              <a:defRPr sz="1200">
                <a:solidFill>
                  <a:srgbClr val="FFFF00"/>
                </a:solidFill>
              </a:defRPr>
            </a:lvl1pPr>
          </a:lstStyle>
          <a:p>
            <a:fld id="{0583A880-3A07-47A9-A27D-4EFA4385FA68}" type="datetime1">
              <a:rPr lang="de-AT" smtClean="0"/>
              <a:pPr/>
              <a:t>31.05.2023</a:t>
            </a:fld>
            <a:endParaRPr lang="de-AT"/>
          </a:p>
        </p:txBody>
      </p:sp>
      <p:sp>
        <p:nvSpPr>
          <p:cNvPr id="5" name="Fußzeilenplatzhalter 4">
            <a:extLst>
              <a:ext uri="{FF2B5EF4-FFF2-40B4-BE49-F238E27FC236}">
                <a16:creationId xmlns:a16="http://schemas.microsoft.com/office/drawing/2014/main" id="{DF0FB45F-7E05-46B1-9585-1F4C396ED553}"/>
              </a:ext>
            </a:extLst>
          </p:cNvPr>
          <p:cNvSpPr>
            <a:spLocks noGrp="1"/>
          </p:cNvSpPr>
          <p:nvPr>
            <p:ph type="ftr" sz="quarter" idx="3"/>
          </p:nvPr>
        </p:nvSpPr>
        <p:spPr>
          <a:xfrm>
            <a:off x="4038600" y="6375204"/>
            <a:ext cx="4114800" cy="365125"/>
          </a:xfrm>
          <a:prstGeom prst="rect">
            <a:avLst/>
          </a:prstGeom>
        </p:spPr>
        <p:txBody>
          <a:bodyPr vert="horz" lIns="91440" tIns="45720" rIns="91440" bIns="45720" rtlCol="0" anchor="ctr"/>
          <a:lstStyle>
            <a:lvl1pPr algn="ctr">
              <a:defRPr sz="1200">
                <a:solidFill>
                  <a:srgbClr val="FFFF00"/>
                </a:solidFill>
              </a:defRPr>
            </a:lvl1pPr>
          </a:lstStyle>
          <a:p>
            <a:endParaRPr lang="de-AT" dirty="0"/>
          </a:p>
        </p:txBody>
      </p:sp>
      <p:sp>
        <p:nvSpPr>
          <p:cNvPr id="6" name="Foliennummernplatzhalter 5">
            <a:extLst>
              <a:ext uri="{FF2B5EF4-FFF2-40B4-BE49-F238E27FC236}">
                <a16:creationId xmlns:a16="http://schemas.microsoft.com/office/drawing/2014/main" id="{E72DB10E-5F25-475F-A4B8-A369AAFC8647}"/>
              </a:ext>
            </a:extLst>
          </p:cNvPr>
          <p:cNvSpPr>
            <a:spLocks noGrp="1"/>
          </p:cNvSpPr>
          <p:nvPr>
            <p:ph type="sldNum" sz="quarter" idx="4"/>
          </p:nvPr>
        </p:nvSpPr>
        <p:spPr>
          <a:xfrm>
            <a:off x="8610600" y="6375200"/>
            <a:ext cx="2743200" cy="365125"/>
          </a:xfrm>
          <a:prstGeom prst="rect">
            <a:avLst/>
          </a:prstGeom>
        </p:spPr>
        <p:txBody>
          <a:bodyPr vert="horz" lIns="91440" tIns="45720" rIns="91440" bIns="45720" rtlCol="0" anchor="ctr"/>
          <a:lstStyle>
            <a:lvl1pPr algn="r">
              <a:defRPr sz="1200">
                <a:solidFill>
                  <a:srgbClr val="FFFF00"/>
                </a:solidFill>
              </a:defRPr>
            </a:lvl1pPr>
          </a:lstStyle>
          <a:p>
            <a:fld id="{CB0820D1-2E4F-4BF7-AD08-C7E8475A5F87}" type="slidenum">
              <a:rPr lang="de-AT" smtClean="0"/>
              <a:pPr/>
              <a:t>‹#›</a:t>
            </a:fld>
            <a:endParaRPr lang="de-AT"/>
          </a:p>
        </p:txBody>
      </p:sp>
      <p:sp>
        <p:nvSpPr>
          <p:cNvPr id="2" name="Titelplatzhalter 1">
            <a:extLst>
              <a:ext uri="{FF2B5EF4-FFF2-40B4-BE49-F238E27FC236}">
                <a16:creationId xmlns:a16="http://schemas.microsoft.com/office/drawing/2014/main" id="{C728CF9D-3FA3-4B65-BBFB-0410C2408339}"/>
              </a:ext>
            </a:extLst>
          </p:cNvPr>
          <p:cNvSpPr>
            <a:spLocks noGrp="1"/>
          </p:cNvSpPr>
          <p:nvPr>
            <p:ph type="title"/>
          </p:nvPr>
        </p:nvSpPr>
        <p:spPr>
          <a:xfrm>
            <a:off x="3479800" y="365125"/>
            <a:ext cx="78740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Tree>
    <p:extLst>
      <p:ext uri="{BB962C8B-B14F-4D97-AF65-F5344CB8AC3E}">
        <p14:creationId xmlns:p14="http://schemas.microsoft.com/office/powerpoint/2010/main" val="3019739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6FDE987-FFE0-43D7-9CEB-5124E1368DEB}"/>
              </a:ext>
            </a:extLst>
          </p:cNvPr>
          <p:cNvSpPr>
            <a:spLocks noGrp="1"/>
          </p:cNvSpPr>
          <p:nvPr>
            <p:ph type="ctrTitle"/>
          </p:nvPr>
        </p:nvSpPr>
        <p:spPr/>
        <p:txBody>
          <a:bodyPr>
            <a:normAutofit/>
          </a:bodyPr>
          <a:lstStyle/>
          <a:p>
            <a:r>
              <a:rPr lang="en-US" sz="8000" dirty="0"/>
              <a:t>ACT-Game</a:t>
            </a:r>
            <a:endParaRPr lang="de-AT" sz="8000" dirty="0"/>
          </a:p>
        </p:txBody>
      </p:sp>
      <p:sp>
        <p:nvSpPr>
          <p:cNvPr id="11" name="Untertitel 10">
            <a:extLst>
              <a:ext uri="{FF2B5EF4-FFF2-40B4-BE49-F238E27FC236}">
                <a16:creationId xmlns:a16="http://schemas.microsoft.com/office/drawing/2014/main" id="{E9F474AA-612C-4857-903F-9D1E5D8FAB1C}"/>
              </a:ext>
            </a:extLst>
          </p:cNvPr>
          <p:cNvSpPr>
            <a:spLocks noGrp="1"/>
          </p:cNvSpPr>
          <p:nvPr>
            <p:ph type="subTitle" idx="1"/>
          </p:nvPr>
        </p:nvSpPr>
        <p:spPr/>
        <p:txBody>
          <a:bodyPr>
            <a:normAutofit/>
          </a:bodyPr>
          <a:lstStyle/>
          <a:p>
            <a:r>
              <a:rPr lang="de-AT" sz="4000" dirty="0"/>
              <a:t>The </a:t>
            </a:r>
            <a:r>
              <a:rPr lang="de-AT" sz="4000" dirty="0" err="1"/>
              <a:t>Active</a:t>
            </a:r>
            <a:r>
              <a:rPr lang="de-AT" sz="4000" dirty="0"/>
              <a:t>-</a:t>
            </a:r>
            <a:r>
              <a:rPr lang="en-US" sz="4000" dirty="0"/>
              <a:t>Citizen-Team-Game</a:t>
            </a:r>
            <a:endParaRPr lang="de-AT" sz="4000" dirty="0"/>
          </a:p>
        </p:txBody>
      </p:sp>
    </p:spTree>
    <p:extLst>
      <p:ext uri="{BB962C8B-B14F-4D97-AF65-F5344CB8AC3E}">
        <p14:creationId xmlns:p14="http://schemas.microsoft.com/office/powerpoint/2010/main" val="75145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CA172F-A129-4504-B8E7-3439C1FF3FD6}"/>
              </a:ext>
            </a:extLst>
          </p:cNvPr>
          <p:cNvSpPr>
            <a:spLocks noGrp="1"/>
          </p:cNvSpPr>
          <p:nvPr>
            <p:ph type="title"/>
          </p:nvPr>
        </p:nvSpPr>
        <p:spPr>
          <a:xfrm>
            <a:off x="3441700" y="365126"/>
            <a:ext cx="7912100" cy="679608"/>
          </a:xfrm>
        </p:spPr>
        <p:txBody>
          <a:bodyPr>
            <a:normAutofit fontScale="90000"/>
          </a:bodyPr>
          <a:lstStyle/>
          <a:p>
            <a:r>
              <a:rPr lang="de-AT" dirty="0"/>
              <a:t>Evaluation	</a:t>
            </a:r>
          </a:p>
        </p:txBody>
      </p:sp>
      <p:sp>
        <p:nvSpPr>
          <p:cNvPr id="5" name="Slide Number Placeholder 4">
            <a:extLst>
              <a:ext uri="{FF2B5EF4-FFF2-40B4-BE49-F238E27FC236}">
                <a16:creationId xmlns:a16="http://schemas.microsoft.com/office/drawing/2014/main" id="{D26D0456-7340-45EC-A9FE-6726543BD096}"/>
              </a:ext>
            </a:extLst>
          </p:cNvPr>
          <p:cNvSpPr>
            <a:spLocks noGrp="1"/>
          </p:cNvSpPr>
          <p:nvPr>
            <p:ph type="sldNum" sz="quarter" idx="12"/>
          </p:nvPr>
        </p:nvSpPr>
        <p:spPr/>
        <p:txBody>
          <a:bodyPr/>
          <a:lstStyle/>
          <a:p>
            <a:fld id="{CB0820D1-2E4F-4BF7-AD08-C7E8475A5F87}" type="slidenum">
              <a:rPr lang="de-AT" smtClean="0"/>
              <a:pPr/>
              <a:t>10</a:t>
            </a:fld>
            <a:endParaRPr lang="de-AT"/>
          </a:p>
        </p:txBody>
      </p:sp>
      <p:pic>
        <p:nvPicPr>
          <p:cNvPr id="1026" name="Picture 2"/>
          <p:cNvPicPr>
            <a:picLocks noChangeAspect="1" noChangeArrowheads="1"/>
          </p:cNvPicPr>
          <p:nvPr/>
        </p:nvPicPr>
        <p:blipFill>
          <a:blip r:embed="rId2" cstate="print"/>
          <a:srcRect/>
          <a:stretch>
            <a:fillRect/>
          </a:stretch>
        </p:blipFill>
        <p:spPr bwMode="auto">
          <a:xfrm>
            <a:off x="3454976" y="2303751"/>
            <a:ext cx="7344817" cy="4128655"/>
          </a:xfrm>
          <a:prstGeom prst="rect">
            <a:avLst/>
          </a:prstGeom>
          <a:noFill/>
          <a:ln w="9525">
            <a:noFill/>
            <a:miter lim="800000"/>
            <a:headEnd/>
            <a:tailEnd/>
          </a:ln>
        </p:spPr>
      </p:pic>
      <p:sp>
        <p:nvSpPr>
          <p:cNvPr id="6" name="5 - TextBox"/>
          <p:cNvSpPr txBox="1"/>
          <p:nvPr/>
        </p:nvSpPr>
        <p:spPr>
          <a:xfrm>
            <a:off x="3560618" y="1052946"/>
            <a:ext cx="8465127" cy="1200329"/>
          </a:xfrm>
          <a:prstGeom prst="rect">
            <a:avLst/>
          </a:prstGeom>
          <a:noFill/>
        </p:spPr>
        <p:txBody>
          <a:bodyPr wrap="square" rtlCol="0">
            <a:spAutoFit/>
          </a:bodyPr>
          <a:lstStyle/>
          <a:p>
            <a:r>
              <a:rPr lang="en-US" sz="2400" dirty="0"/>
              <a:t>Every team presents their story to the others. After a team has presented its starting situation, it receives points from the other teams .</a:t>
            </a:r>
            <a:endParaRPr lang="el-GR" sz="2400" dirty="0"/>
          </a:p>
        </p:txBody>
      </p:sp>
    </p:spTree>
    <p:extLst>
      <p:ext uri="{BB962C8B-B14F-4D97-AF65-F5344CB8AC3E}">
        <p14:creationId xmlns:p14="http://schemas.microsoft.com/office/powerpoint/2010/main" val="271768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6D731-7419-4CA9-A191-8BAD4EA13B8D}"/>
              </a:ext>
            </a:extLst>
          </p:cNvPr>
          <p:cNvPicPr>
            <a:picLocks noChangeAspect="1"/>
          </p:cNvPicPr>
          <p:nvPr/>
        </p:nvPicPr>
        <p:blipFill>
          <a:blip r:embed="rId2" cstate="print"/>
          <a:stretch>
            <a:fillRect/>
          </a:stretch>
        </p:blipFill>
        <p:spPr>
          <a:xfrm>
            <a:off x="3476625" y="1372731"/>
            <a:ext cx="8211386" cy="3452766"/>
          </a:xfrm>
          <a:prstGeom prst="rect">
            <a:avLst/>
          </a:prstGeom>
        </p:spPr>
      </p:pic>
      <p:sp>
        <p:nvSpPr>
          <p:cNvPr id="4" name="Slide Number Placeholder 3">
            <a:extLst>
              <a:ext uri="{FF2B5EF4-FFF2-40B4-BE49-F238E27FC236}">
                <a16:creationId xmlns:a16="http://schemas.microsoft.com/office/drawing/2014/main" id="{2B35C8CB-FA6D-4A43-BBED-AB19C582CD2A}"/>
              </a:ext>
            </a:extLst>
          </p:cNvPr>
          <p:cNvSpPr>
            <a:spLocks noGrp="1"/>
          </p:cNvSpPr>
          <p:nvPr>
            <p:ph type="sldNum" sz="quarter" idx="12"/>
          </p:nvPr>
        </p:nvSpPr>
        <p:spPr/>
        <p:txBody>
          <a:bodyPr/>
          <a:lstStyle/>
          <a:p>
            <a:fld id="{CB0820D1-2E4F-4BF7-AD08-C7E8475A5F87}" type="slidenum">
              <a:rPr lang="de-AT" smtClean="0"/>
              <a:pPr/>
              <a:t>11</a:t>
            </a:fld>
            <a:endParaRPr lang="de-AT"/>
          </a:p>
        </p:txBody>
      </p:sp>
    </p:spTree>
    <p:extLst>
      <p:ext uri="{BB962C8B-B14F-4D97-AF65-F5344CB8AC3E}">
        <p14:creationId xmlns:p14="http://schemas.microsoft.com/office/powerpoint/2010/main" val="264729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65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Board for Level 2</a:t>
            </a:r>
          </a:p>
        </p:txBody>
      </p:sp>
      <p:pic>
        <p:nvPicPr>
          <p:cNvPr id="6" name="Θέση περιεχομένου 5">
            <a:extLst>
              <a:ext uri="{FF2B5EF4-FFF2-40B4-BE49-F238E27FC236}">
                <a16:creationId xmlns:a16="http://schemas.microsoft.com/office/drawing/2014/main" id="{164908F3-738D-9890-99D9-5F8C21B8FB62}"/>
              </a:ext>
            </a:extLst>
          </p:cNvPr>
          <p:cNvPicPr>
            <a:picLocks noGrp="1" noChangeAspect="1"/>
          </p:cNvPicPr>
          <p:nvPr>
            <p:ph idx="1"/>
          </p:nvPr>
        </p:nvPicPr>
        <p:blipFill>
          <a:blip r:embed="rId2" cstate="print"/>
          <a:stretch>
            <a:fillRect/>
          </a:stretch>
        </p:blipFill>
        <p:spPr>
          <a:xfrm>
            <a:off x="3875196" y="621453"/>
            <a:ext cx="7964671" cy="56150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701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D15F4-C95D-4B98-A09F-3E5975BB7F57}"/>
              </a:ext>
            </a:extLst>
          </p:cNvPr>
          <p:cNvPicPr>
            <a:picLocks noChangeAspect="1"/>
          </p:cNvPicPr>
          <p:nvPr/>
        </p:nvPicPr>
        <p:blipFill>
          <a:blip r:embed="rId2" cstate="print"/>
          <a:stretch>
            <a:fillRect/>
          </a:stretch>
        </p:blipFill>
        <p:spPr>
          <a:xfrm>
            <a:off x="1922729" y="2405250"/>
            <a:ext cx="9912826" cy="3135470"/>
          </a:xfrm>
          <a:prstGeom prst="rect">
            <a:avLst/>
          </a:prstGeom>
        </p:spPr>
      </p:pic>
      <p:sp>
        <p:nvSpPr>
          <p:cNvPr id="4" name="TextBox 3">
            <a:extLst>
              <a:ext uri="{FF2B5EF4-FFF2-40B4-BE49-F238E27FC236}">
                <a16:creationId xmlns:a16="http://schemas.microsoft.com/office/drawing/2014/main" id="{CC964B29-22B5-4D99-A3CE-0B06EBAC51B1}"/>
              </a:ext>
            </a:extLst>
          </p:cNvPr>
          <p:cNvSpPr txBox="1"/>
          <p:nvPr/>
        </p:nvSpPr>
        <p:spPr>
          <a:xfrm>
            <a:off x="3481056" y="161288"/>
            <a:ext cx="8098325" cy="1477328"/>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The teams have 10 minutes to awaken 5 avatars and get their superpower. Each team gets one Game Board 2 and a staple of 55 condition cards. Pupils shall mix the staple and put the with the backside up on the table. The Superpower cards are placed aside for the moment. They come into play one after the other as soon as the corresponding box on the Game Board is reached. </a:t>
            </a:r>
            <a:endParaRPr lang="el-GR" dirty="0"/>
          </a:p>
        </p:txBody>
      </p:sp>
      <p:sp>
        <p:nvSpPr>
          <p:cNvPr id="6" name="Slide Number Placeholder 5">
            <a:extLst>
              <a:ext uri="{FF2B5EF4-FFF2-40B4-BE49-F238E27FC236}">
                <a16:creationId xmlns:a16="http://schemas.microsoft.com/office/drawing/2014/main" id="{8349E8AA-E685-433A-BFEF-A5A398F92DDE}"/>
              </a:ext>
            </a:extLst>
          </p:cNvPr>
          <p:cNvSpPr>
            <a:spLocks noGrp="1"/>
          </p:cNvSpPr>
          <p:nvPr>
            <p:ph type="sldNum" sz="quarter" idx="12"/>
          </p:nvPr>
        </p:nvSpPr>
        <p:spPr/>
        <p:txBody>
          <a:bodyPr/>
          <a:lstStyle/>
          <a:p>
            <a:fld id="{CB0820D1-2E4F-4BF7-AD08-C7E8475A5F87}" type="slidenum">
              <a:rPr lang="de-AT" smtClean="0"/>
              <a:pPr/>
              <a:t>13</a:t>
            </a:fld>
            <a:endParaRPr lang="de-AT"/>
          </a:p>
        </p:txBody>
      </p:sp>
    </p:spTree>
    <p:extLst>
      <p:ext uri="{BB962C8B-B14F-4D97-AF65-F5344CB8AC3E}">
        <p14:creationId xmlns:p14="http://schemas.microsoft.com/office/powerpoint/2010/main" val="160336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6CA0D8-B1DE-4B63-99CA-BA57F72BFEC8}"/>
              </a:ext>
            </a:extLst>
          </p:cNvPr>
          <p:cNvPicPr>
            <a:picLocks noChangeAspect="1"/>
          </p:cNvPicPr>
          <p:nvPr/>
        </p:nvPicPr>
        <p:blipFill>
          <a:blip r:embed="rId2" cstate="print"/>
          <a:stretch>
            <a:fillRect/>
          </a:stretch>
        </p:blipFill>
        <p:spPr>
          <a:xfrm>
            <a:off x="2114737" y="2037124"/>
            <a:ext cx="9978529" cy="4092072"/>
          </a:xfrm>
          <a:prstGeom prst="rect">
            <a:avLst/>
          </a:prstGeom>
        </p:spPr>
      </p:pic>
      <p:sp>
        <p:nvSpPr>
          <p:cNvPr id="4" name="Titel 3">
            <a:extLst>
              <a:ext uri="{FF2B5EF4-FFF2-40B4-BE49-F238E27FC236}">
                <a16:creationId xmlns:a16="http://schemas.microsoft.com/office/drawing/2014/main" id="{AF5AC133-7AD8-4631-AED7-A1F4777D8412}"/>
              </a:ext>
            </a:extLst>
          </p:cNvPr>
          <p:cNvSpPr>
            <a:spLocks noGrp="1"/>
          </p:cNvSpPr>
          <p:nvPr>
            <p:ph type="title"/>
          </p:nvPr>
        </p:nvSpPr>
        <p:spPr>
          <a:xfrm>
            <a:off x="3441700" y="365125"/>
            <a:ext cx="7912100" cy="1327873"/>
          </a:xfrm>
        </p:spPr>
        <p:txBody>
          <a:bodyPr>
            <a:noAutofit/>
          </a:bodyPr>
          <a:lstStyle/>
          <a:p>
            <a:r>
              <a:rPr lang="en-US" sz="2400" b="0" i="0" u="none" strike="noStrike" baseline="0" dirty="0">
                <a:solidFill>
                  <a:srgbClr val="FF0000"/>
                </a:solidFill>
                <a:latin typeface="Calibri" panose="020F0502020204030204" pitchFamily="34" charset="0"/>
              </a:rPr>
              <a:t>When you have reached the </a:t>
            </a:r>
            <a:r>
              <a:rPr lang="en-US" sz="2400" b="1" i="0" u="none" strike="noStrike" baseline="0" dirty="0">
                <a:solidFill>
                  <a:srgbClr val="FF0000"/>
                </a:solidFill>
                <a:latin typeface="Calibri" panose="020F0502020204030204" pitchFamily="34" charset="0"/>
              </a:rPr>
              <a:t>top </a:t>
            </a:r>
            <a:r>
              <a:rPr lang="en-US" sz="2400" b="0" i="0" u="none" strike="noStrike" baseline="0" dirty="0">
                <a:solidFill>
                  <a:srgbClr val="FF0000"/>
                </a:solidFill>
                <a:latin typeface="Calibri" panose="020F0502020204030204" pitchFamily="34" charset="0"/>
              </a:rPr>
              <a:t>field, you awaken the corresponding avatar and get the respective Superpower card. This avatar passes his or her abilities to the team member who correctly assigned the top card. </a:t>
            </a:r>
            <a:endParaRPr lang="de-AT" sz="8000" dirty="0">
              <a:solidFill>
                <a:srgbClr val="FF0000"/>
              </a:solidFill>
            </a:endParaRPr>
          </a:p>
        </p:txBody>
      </p:sp>
      <p:sp>
        <p:nvSpPr>
          <p:cNvPr id="5" name="Slide Number Placeholder 4">
            <a:extLst>
              <a:ext uri="{FF2B5EF4-FFF2-40B4-BE49-F238E27FC236}">
                <a16:creationId xmlns:a16="http://schemas.microsoft.com/office/drawing/2014/main" id="{95C01E45-E476-41F3-A927-26FA614AD47F}"/>
              </a:ext>
            </a:extLst>
          </p:cNvPr>
          <p:cNvSpPr>
            <a:spLocks noGrp="1"/>
          </p:cNvSpPr>
          <p:nvPr>
            <p:ph type="sldNum" sz="quarter" idx="12"/>
          </p:nvPr>
        </p:nvSpPr>
        <p:spPr/>
        <p:txBody>
          <a:bodyPr/>
          <a:lstStyle/>
          <a:p>
            <a:fld id="{CB0820D1-2E4F-4BF7-AD08-C7E8475A5F87}" type="slidenum">
              <a:rPr lang="de-AT" smtClean="0"/>
              <a:pPr/>
              <a:t>14</a:t>
            </a:fld>
            <a:endParaRPr lang="de-AT"/>
          </a:p>
        </p:txBody>
      </p:sp>
    </p:spTree>
    <p:extLst>
      <p:ext uri="{BB962C8B-B14F-4D97-AF65-F5344CB8AC3E}">
        <p14:creationId xmlns:p14="http://schemas.microsoft.com/office/powerpoint/2010/main" val="145354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FE9FAD-1AC9-4E61-8FCE-8A42BED01EED}"/>
              </a:ext>
            </a:extLst>
          </p:cNvPr>
          <p:cNvPicPr>
            <a:picLocks noChangeAspect="1"/>
          </p:cNvPicPr>
          <p:nvPr/>
        </p:nvPicPr>
        <p:blipFill>
          <a:blip r:embed="rId2" cstate="print"/>
          <a:stretch>
            <a:fillRect/>
          </a:stretch>
        </p:blipFill>
        <p:spPr>
          <a:xfrm>
            <a:off x="3465968" y="1283187"/>
            <a:ext cx="8042426" cy="3913502"/>
          </a:xfrm>
          <a:prstGeom prst="rect">
            <a:avLst/>
          </a:prstGeom>
        </p:spPr>
      </p:pic>
      <p:sp>
        <p:nvSpPr>
          <p:cNvPr id="4" name="Slide Number Placeholder 3">
            <a:extLst>
              <a:ext uri="{FF2B5EF4-FFF2-40B4-BE49-F238E27FC236}">
                <a16:creationId xmlns:a16="http://schemas.microsoft.com/office/drawing/2014/main" id="{DE5E1C86-2F31-486F-80E8-003D58819C57}"/>
              </a:ext>
            </a:extLst>
          </p:cNvPr>
          <p:cNvSpPr>
            <a:spLocks noGrp="1"/>
          </p:cNvSpPr>
          <p:nvPr>
            <p:ph type="sldNum" sz="quarter" idx="12"/>
          </p:nvPr>
        </p:nvSpPr>
        <p:spPr/>
        <p:txBody>
          <a:bodyPr/>
          <a:lstStyle/>
          <a:p>
            <a:fld id="{CB0820D1-2E4F-4BF7-AD08-C7E8475A5F87}" type="slidenum">
              <a:rPr lang="de-AT" smtClean="0"/>
              <a:pPr/>
              <a:t>15</a:t>
            </a:fld>
            <a:endParaRPr lang="de-AT"/>
          </a:p>
        </p:txBody>
      </p:sp>
    </p:spTree>
    <p:extLst>
      <p:ext uri="{BB962C8B-B14F-4D97-AF65-F5344CB8AC3E}">
        <p14:creationId xmlns:p14="http://schemas.microsoft.com/office/powerpoint/2010/main" val="302416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210589" y="2199054"/>
            <a:ext cx="2171405" cy="21374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Board for Level 3</a:t>
            </a:r>
          </a:p>
        </p:txBody>
      </p:sp>
      <p:pic>
        <p:nvPicPr>
          <p:cNvPr id="6" name="Θέση περιεχομένου 5">
            <a:extLst>
              <a:ext uri="{FF2B5EF4-FFF2-40B4-BE49-F238E27FC236}">
                <a16:creationId xmlns:a16="http://schemas.microsoft.com/office/drawing/2014/main" id="{4E5B48B2-0A34-5A28-B8DC-0C5B8A604C5F}"/>
              </a:ext>
            </a:extLst>
          </p:cNvPr>
          <p:cNvPicPr>
            <a:picLocks noGrp="1" noChangeAspect="1"/>
          </p:cNvPicPr>
          <p:nvPr>
            <p:ph idx="1"/>
          </p:nvPr>
        </p:nvPicPr>
        <p:blipFill>
          <a:blip r:embed="rId2" cstate="print"/>
          <a:stretch>
            <a:fillRect/>
          </a:stretch>
        </p:blipFill>
        <p:spPr>
          <a:xfrm>
            <a:off x="2664235" y="105395"/>
            <a:ext cx="9403070" cy="65586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9693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67D7E-82D7-400F-96E1-8DD72DAD28DC}"/>
              </a:ext>
            </a:extLst>
          </p:cNvPr>
          <p:cNvPicPr>
            <a:picLocks noChangeAspect="1"/>
          </p:cNvPicPr>
          <p:nvPr/>
        </p:nvPicPr>
        <p:blipFill>
          <a:blip r:embed="rId2" cstate="print"/>
          <a:stretch>
            <a:fillRect/>
          </a:stretch>
        </p:blipFill>
        <p:spPr>
          <a:xfrm>
            <a:off x="3351196" y="1184258"/>
            <a:ext cx="8477250" cy="3819525"/>
          </a:xfrm>
          <a:prstGeom prst="rect">
            <a:avLst/>
          </a:prstGeom>
        </p:spPr>
      </p:pic>
      <p:sp>
        <p:nvSpPr>
          <p:cNvPr id="4" name="Slide Number Placeholder 3">
            <a:extLst>
              <a:ext uri="{FF2B5EF4-FFF2-40B4-BE49-F238E27FC236}">
                <a16:creationId xmlns:a16="http://schemas.microsoft.com/office/drawing/2014/main" id="{6189CDC2-A742-4DBB-9F67-A2E6AC4CEC1B}"/>
              </a:ext>
            </a:extLst>
          </p:cNvPr>
          <p:cNvSpPr>
            <a:spLocks noGrp="1"/>
          </p:cNvSpPr>
          <p:nvPr>
            <p:ph type="sldNum" sz="quarter" idx="12"/>
          </p:nvPr>
        </p:nvSpPr>
        <p:spPr/>
        <p:txBody>
          <a:bodyPr/>
          <a:lstStyle/>
          <a:p>
            <a:fld id="{CB0820D1-2E4F-4BF7-AD08-C7E8475A5F87}" type="slidenum">
              <a:rPr lang="de-AT" smtClean="0"/>
              <a:pPr/>
              <a:t>17</a:t>
            </a:fld>
            <a:endParaRPr lang="de-AT"/>
          </a:p>
        </p:txBody>
      </p:sp>
    </p:spTree>
    <p:extLst>
      <p:ext uri="{BB962C8B-B14F-4D97-AF65-F5344CB8AC3E}">
        <p14:creationId xmlns:p14="http://schemas.microsoft.com/office/powerpoint/2010/main" val="61287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E20D2-A43C-4CA7-8384-675DB6471AA7}"/>
              </a:ext>
            </a:extLst>
          </p:cNvPr>
          <p:cNvPicPr>
            <a:picLocks noChangeAspect="1"/>
          </p:cNvPicPr>
          <p:nvPr/>
        </p:nvPicPr>
        <p:blipFill>
          <a:blip r:embed="rId2" cstate="print"/>
          <a:stretch>
            <a:fillRect/>
          </a:stretch>
        </p:blipFill>
        <p:spPr>
          <a:xfrm>
            <a:off x="1895993" y="2288499"/>
            <a:ext cx="10215635" cy="3261276"/>
          </a:xfrm>
          <a:prstGeom prst="rect">
            <a:avLst/>
          </a:prstGeom>
        </p:spPr>
      </p:pic>
      <p:sp>
        <p:nvSpPr>
          <p:cNvPr id="4" name="Slide Number Placeholder 3">
            <a:extLst>
              <a:ext uri="{FF2B5EF4-FFF2-40B4-BE49-F238E27FC236}">
                <a16:creationId xmlns:a16="http://schemas.microsoft.com/office/drawing/2014/main" id="{1D0F9C6E-A4B9-45B3-ADF4-D785D9EB4C3F}"/>
              </a:ext>
            </a:extLst>
          </p:cNvPr>
          <p:cNvSpPr>
            <a:spLocks noGrp="1"/>
          </p:cNvSpPr>
          <p:nvPr>
            <p:ph type="sldNum" sz="quarter" idx="12"/>
          </p:nvPr>
        </p:nvSpPr>
        <p:spPr/>
        <p:txBody>
          <a:bodyPr/>
          <a:lstStyle/>
          <a:p>
            <a:fld id="{CB0820D1-2E4F-4BF7-AD08-C7E8475A5F87}" type="slidenum">
              <a:rPr lang="de-AT" smtClean="0"/>
              <a:pPr/>
              <a:t>18</a:t>
            </a:fld>
            <a:endParaRPr lang="de-AT"/>
          </a:p>
        </p:txBody>
      </p:sp>
    </p:spTree>
    <p:extLst>
      <p:ext uri="{BB962C8B-B14F-4D97-AF65-F5344CB8AC3E}">
        <p14:creationId xmlns:p14="http://schemas.microsoft.com/office/powerpoint/2010/main" val="399753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BFCD1-4FEF-4210-A4D3-CAA5D59C27D7}"/>
              </a:ext>
            </a:extLst>
          </p:cNvPr>
          <p:cNvPicPr>
            <a:picLocks noChangeAspect="1"/>
          </p:cNvPicPr>
          <p:nvPr/>
        </p:nvPicPr>
        <p:blipFill>
          <a:blip r:embed="rId2" cstate="print"/>
          <a:stretch>
            <a:fillRect/>
          </a:stretch>
        </p:blipFill>
        <p:spPr>
          <a:xfrm>
            <a:off x="1017113" y="238125"/>
            <a:ext cx="10553700" cy="6381750"/>
          </a:xfrm>
          <a:prstGeom prst="rect">
            <a:avLst/>
          </a:prstGeom>
          <a:ln w="25400">
            <a:solidFill>
              <a:srgbClr val="C00000"/>
            </a:solidFill>
          </a:ln>
        </p:spPr>
      </p:pic>
      <p:sp>
        <p:nvSpPr>
          <p:cNvPr id="3" name="Slide Number Placeholder 2">
            <a:extLst>
              <a:ext uri="{FF2B5EF4-FFF2-40B4-BE49-F238E27FC236}">
                <a16:creationId xmlns:a16="http://schemas.microsoft.com/office/drawing/2014/main" id="{C1D9C960-C174-4A31-8224-E8604255B6ED}"/>
              </a:ext>
            </a:extLst>
          </p:cNvPr>
          <p:cNvSpPr>
            <a:spLocks noGrp="1"/>
          </p:cNvSpPr>
          <p:nvPr>
            <p:ph type="sldNum" sz="quarter" idx="12"/>
          </p:nvPr>
        </p:nvSpPr>
        <p:spPr>
          <a:xfrm>
            <a:off x="9362038" y="6437312"/>
            <a:ext cx="2743200" cy="365125"/>
          </a:xfrm>
        </p:spPr>
        <p:txBody>
          <a:bodyPr/>
          <a:lstStyle/>
          <a:p>
            <a:fld id="{CB0820D1-2E4F-4BF7-AD08-C7E8475A5F87}" type="slidenum">
              <a:rPr lang="de-AT" smtClean="0"/>
              <a:pPr/>
              <a:t>19</a:t>
            </a:fld>
            <a:endParaRPr lang="de-AT" dirty="0"/>
          </a:p>
        </p:txBody>
      </p:sp>
    </p:spTree>
    <p:extLst>
      <p:ext uri="{BB962C8B-B14F-4D97-AF65-F5344CB8AC3E}">
        <p14:creationId xmlns:p14="http://schemas.microsoft.com/office/powerpoint/2010/main" val="165315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2CCEF0-11E7-453B-8CD8-87F8E0AA7978}"/>
              </a:ext>
            </a:extLst>
          </p:cNvPr>
          <p:cNvSpPr>
            <a:spLocks noGrp="1"/>
          </p:cNvSpPr>
          <p:nvPr>
            <p:ph idx="1"/>
          </p:nvPr>
        </p:nvSpPr>
        <p:spPr/>
        <p:txBody>
          <a:bodyPr/>
          <a:lstStyle/>
          <a:p>
            <a:r>
              <a:rPr lang="en-US" dirty="0"/>
              <a:t>The ACT Game is a cooperative game developed as part of the European Heart Project</a:t>
            </a:r>
          </a:p>
          <a:p>
            <a:r>
              <a:rPr lang="en-US" dirty="0"/>
              <a:t>This game is not only meant to encourage young people to get involved in society with their ideas, but also to give them the necessary tools to do so. </a:t>
            </a:r>
            <a:endParaRPr lang="de-AT" dirty="0"/>
          </a:p>
        </p:txBody>
      </p:sp>
      <p:sp>
        <p:nvSpPr>
          <p:cNvPr id="3" name="Titel 2">
            <a:extLst>
              <a:ext uri="{FF2B5EF4-FFF2-40B4-BE49-F238E27FC236}">
                <a16:creationId xmlns:a16="http://schemas.microsoft.com/office/drawing/2014/main" id="{2D2FD72A-11DC-4AF2-A55E-C595550B9D70}"/>
              </a:ext>
            </a:extLst>
          </p:cNvPr>
          <p:cNvSpPr>
            <a:spLocks noGrp="1"/>
          </p:cNvSpPr>
          <p:nvPr>
            <p:ph type="title"/>
          </p:nvPr>
        </p:nvSpPr>
        <p:spPr/>
        <p:txBody>
          <a:bodyPr/>
          <a:lstStyle/>
          <a:p>
            <a:r>
              <a:rPr lang="de-AT" dirty="0"/>
              <a:t>ACT-Game	</a:t>
            </a:r>
          </a:p>
        </p:txBody>
      </p:sp>
      <p:sp>
        <p:nvSpPr>
          <p:cNvPr id="5" name="Slide Number Placeholder 4">
            <a:extLst>
              <a:ext uri="{FF2B5EF4-FFF2-40B4-BE49-F238E27FC236}">
                <a16:creationId xmlns:a16="http://schemas.microsoft.com/office/drawing/2014/main" id="{05001056-860F-428C-B9C7-EC3A65D97916}"/>
              </a:ext>
            </a:extLst>
          </p:cNvPr>
          <p:cNvSpPr>
            <a:spLocks noGrp="1"/>
          </p:cNvSpPr>
          <p:nvPr>
            <p:ph type="sldNum" sz="quarter" idx="12"/>
          </p:nvPr>
        </p:nvSpPr>
        <p:spPr/>
        <p:txBody>
          <a:bodyPr/>
          <a:lstStyle/>
          <a:p>
            <a:fld id="{CB0820D1-2E4F-4BF7-AD08-C7E8475A5F87}" type="slidenum">
              <a:rPr lang="de-AT" smtClean="0"/>
              <a:pPr/>
              <a:t>2</a:t>
            </a:fld>
            <a:endParaRPr lang="de-AT"/>
          </a:p>
        </p:txBody>
      </p:sp>
    </p:spTree>
    <p:extLst>
      <p:ext uri="{BB962C8B-B14F-4D97-AF65-F5344CB8AC3E}">
        <p14:creationId xmlns:p14="http://schemas.microsoft.com/office/powerpoint/2010/main" val="134131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210589" y="2199054"/>
            <a:ext cx="2171405" cy="21374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Board for Level 3</a:t>
            </a:r>
          </a:p>
        </p:txBody>
      </p:sp>
      <p:pic>
        <p:nvPicPr>
          <p:cNvPr id="6" name="Θέση περιεχομένου 5">
            <a:extLst>
              <a:ext uri="{FF2B5EF4-FFF2-40B4-BE49-F238E27FC236}">
                <a16:creationId xmlns:a16="http://schemas.microsoft.com/office/drawing/2014/main" id="{4E5B48B2-0A34-5A28-B8DC-0C5B8A604C5F}"/>
              </a:ext>
            </a:extLst>
          </p:cNvPr>
          <p:cNvPicPr>
            <a:picLocks noGrp="1" noChangeAspect="1"/>
          </p:cNvPicPr>
          <p:nvPr>
            <p:ph idx="1"/>
          </p:nvPr>
        </p:nvPicPr>
        <p:blipFill>
          <a:blip r:embed="rId2" cstate="print"/>
          <a:stretch>
            <a:fillRect/>
          </a:stretch>
        </p:blipFill>
        <p:spPr>
          <a:xfrm>
            <a:off x="2664235" y="105395"/>
            <a:ext cx="9403070" cy="65586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9693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5CA8C-D4D3-4F71-AD3B-8DD29E30ECE3}"/>
              </a:ext>
            </a:extLst>
          </p:cNvPr>
          <p:cNvPicPr>
            <a:picLocks noChangeAspect="1"/>
          </p:cNvPicPr>
          <p:nvPr/>
        </p:nvPicPr>
        <p:blipFill>
          <a:blip r:embed="rId2" cstate="print"/>
          <a:stretch>
            <a:fillRect/>
          </a:stretch>
        </p:blipFill>
        <p:spPr>
          <a:xfrm>
            <a:off x="796122" y="2420577"/>
            <a:ext cx="8620125" cy="2695575"/>
          </a:xfrm>
          <a:prstGeom prst="rect">
            <a:avLst/>
          </a:prstGeom>
        </p:spPr>
      </p:pic>
      <p:sp>
        <p:nvSpPr>
          <p:cNvPr id="6" name="TextBox 5">
            <a:extLst>
              <a:ext uri="{FF2B5EF4-FFF2-40B4-BE49-F238E27FC236}">
                <a16:creationId xmlns:a16="http://schemas.microsoft.com/office/drawing/2014/main" id="{582CB8EC-30D7-458B-807C-802FD5AA78EB}"/>
              </a:ext>
            </a:extLst>
          </p:cNvPr>
          <p:cNvSpPr txBox="1"/>
          <p:nvPr/>
        </p:nvSpPr>
        <p:spPr>
          <a:xfrm>
            <a:off x="3625913" y="516110"/>
            <a:ext cx="6129196" cy="923330"/>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In this first Action pupils shall </a:t>
            </a:r>
            <a:r>
              <a:rPr lang="en-US" sz="1800" b="0" i="0" u="none" strike="noStrike" baseline="0" dirty="0" err="1">
                <a:solidFill>
                  <a:srgbClr val="000000"/>
                </a:solidFill>
                <a:latin typeface="Calibri" panose="020F0502020204030204" pitchFamily="34" charset="0"/>
              </a:rPr>
              <a:t>empathise</a:t>
            </a:r>
            <a:r>
              <a:rPr lang="en-US" sz="1800" b="0" i="0" u="none" strike="noStrike" baseline="0" dirty="0">
                <a:solidFill>
                  <a:srgbClr val="000000"/>
                </a:solidFill>
                <a:latin typeface="Calibri" panose="020F0502020204030204" pitchFamily="34" charset="0"/>
              </a:rPr>
              <a:t> with the involved persons to acquire a more holistic view of the situation. This will serve as a starting point for further actions. </a:t>
            </a:r>
            <a:endParaRPr lang="el-GR" dirty="0"/>
          </a:p>
        </p:txBody>
      </p:sp>
      <p:sp>
        <p:nvSpPr>
          <p:cNvPr id="7" name="Slide Number Placeholder 6">
            <a:extLst>
              <a:ext uri="{FF2B5EF4-FFF2-40B4-BE49-F238E27FC236}">
                <a16:creationId xmlns:a16="http://schemas.microsoft.com/office/drawing/2014/main" id="{0D69805A-5A54-46B3-BA38-B6A15C9759B8}"/>
              </a:ext>
            </a:extLst>
          </p:cNvPr>
          <p:cNvSpPr>
            <a:spLocks noGrp="1"/>
          </p:cNvSpPr>
          <p:nvPr>
            <p:ph type="sldNum" sz="quarter" idx="12"/>
          </p:nvPr>
        </p:nvSpPr>
        <p:spPr>
          <a:xfrm>
            <a:off x="6690511" y="6341890"/>
            <a:ext cx="2743200" cy="365125"/>
          </a:xfrm>
        </p:spPr>
        <p:txBody>
          <a:bodyPr/>
          <a:lstStyle/>
          <a:p>
            <a:fld id="{CB0820D1-2E4F-4BF7-AD08-C7E8475A5F87}" type="slidenum">
              <a:rPr lang="de-AT" smtClean="0"/>
              <a:pPr/>
              <a:t>21</a:t>
            </a:fld>
            <a:endParaRPr lang="de-AT"/>
          </a:p>
        </p:txBody>
      </p:sp>
      <p:pic>
        <p:nvPicPr>
          <p:cNvPr id="2050" name="Picture 2"/>
          <p:cNvPicPr>
            <a:picLocks noChangeAspect="1" noChangeArrowheads="1"/>
          </p:cNvPicPr>
          <p:nvPr/>
        </p:nvPicPr>
        <p:blipFill>
          <a:blip r:embed="rId3" cstate="print"/>
          <a:srcRect/>
          <a:stretch>
            <a:fillRect/>
          </a:stretch>
        </p:blipFill>
        <p:spPr bwMode="auto">
          <a:xfrm>
            <a:off x="9850152" y="152405"/>
            <a:ext cx="2106323" cy="6643019"/>
          </a:xfrm>
          <a:prstGeom prst="rect">
            <a:avLst/>
          </a:prstGeom>
          <a:noFill/>
          <a:ln w="9525">
            <a:noFill/>
            <a:miter lim="800000"/>
            <a:headEnd/>
            <a:tailEnd/>
          </a:ln>
        </p:spPr>
      </p:pic>
    </p:spTree>
    <p:extLst>
      <p:ext uri="{BB962C8B-B14F-4D97-AF65-F5344CB8AC3E}">
        <p14:creationId xmlns:p14="http://schemas.microsoft.com/office/powerpoint/2010/main" val="331267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33E09B-E0BC-4869-AF6C-1C581147BB93}"/>
              </a:ext>
            </a:extLst>
          </p:cNvPr>
          <p:cNvSpPr txBox="1"/>
          <p:nvPr/>
        </p:nvSpPr>
        <p:spPr>
          <a:xfrm>
            <a:off x="1471188" y="2120495"/>
            <a:ext cx="7564170" cy="3416320"/>
          </a:xfrm>
          <a:prstGeom prst="rect">
            <a:avLst/>
          </a:prstGeom>
          <a:noFill/>
        </p:spPr>
        <p:txBody>
          <a:bodyPr wrap="square">
            <a:spAutoFit/>
          </a:bodyPr>
          <a:lstStyle/>
          <a:p>
            <a:r>
              <a:rPr lang="en-US" sz="1800" b="1" i="0" u="none" strike="noStrike" baseline="0" dirty="0">
                <a:solidFill>
                  <a:srgbClr val="2D74B5"/>
                </a:solidFill>
                <a:latin typeface="Calibri" panose="020F0502020204030204" pitchFamily="34" charset="0"/>
              </a:rPr>
              <a:t>Which persons are involved?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team has to identify the three to four most important persons in their starting situation. Persons involved can be the actors from the person cards, but also others.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Pupils can think of persons who are directly affected by the situation, stakeholders, profiteers and decision makers. They may need help to choose the most important 3-4 persons in this Action.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When the team chooses a group of people to be involved, they should think of one person who gives a voice to this group. </a:t>
            </a:r>
            <a:endParaRPr lang="el-GR" dirty="0"/>
          </a:p>
        </p:txBody>
      </p:sp>
      <p:sp>
        <p:nvSpPr>
          <p:cNvPr id="8" name="Slide Number Placeholder 7">
            <a:extLst>
              <a:ext uri="{FF2B5EF4-FFF2-40B4-BE49-F238E27FC236}">
                <a16:creationId xmlns:a16="http://schemas.microsoft.com/office/drawing/2014/main" id="{3ED316E1-A218-42A1-8084-AF9CB4D93313}"/>
              </a:ext>
            </a:extLst>
          </p:cNvPr>
          <p:cNvSpPr>
            <a:spLocks noGrp="1"/>
          </p:cNvSpPr>
          <p:nvPr>
            <p:ph type="sldNum" sz="quarter" idx="12"/>
          </p:nvPr>
        </p:nvSpPr>
        <p:spPr>
          <a:xfrm>
            <a:off x="6872334" y="6338986"/>
            <a:ext cx="2743200" cy="365125"/>
          </a:xfrm>
        </p:spPr>
        <p:txBody>
          <a:bodyPr/>
          <a:lstStyle/>
          <a:p>
            <a:fld id="{CB0820D1-2E4F-4BF7-AD08-C7E8475A5F87}" type="slidenum">
              <a:rPr lang="de-AT" smtClean="0"/>
              <a:pPr/>
              <a:t>22</a:t>
            </a:fld>
            <a:endParaRPr lang="de-AT"/>
          </a:p>
        </p:txBody>
      </p:sp>
      <p:pic>
        <p:nvPicPr>
          <p:cNvPr id="3074" name="Picture 2"/>
          <p:cNvPicPr>
            <a:picLocks noChangeAspect="1" noChangeArrowheads="1"/>
          </p:cNvPicPr>
          <p:nvPr/>
        </p:nvPicPr>
        <p:blipFill>
          <a:blip r:embed="rId2" cstate="print"/>
          <a:srcRect/>
          <a:stretch>
            <a:fillRect/>
          </a:stretch>
        </p:blipFill>
        <p:spPr bwMode="auto">
          <a:xfrm>
            <a:off x="9947132" y="175545"/>
            <a:ext cx="2092469" cy="6599325"/>
          </a:xfrm>
          <a:prstGeom prst="rect">
            <a:avLst/>
          </a:prstGeom>
          <a:noFill/>
          <a:ln w="9525">
            <a:noFill/>
            <a:miter lim="800000"/>
            <a:headEnd/>
            <a:tailEnd/>
          </a:ln>
        </p:spPr>
      </p:pic>
    </p:spTree>
    <p:extLst>
      <p:ext uri="{BB962C8B-B14F-4D97-AF65-F5344CB8AC3E}">
        <p14:creationId xmlns:p14="http://schemas.microsoft.com/office/powerpoint/2010/main" val="278448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149788-8BB7-429B-82F8-8D429D31D382}"/>
              </a:ext>
            </a:extLst>
          </p:cNvPr>
          <p:cNvPicPr>
            <a:picLocks noChangeAspect="1"/>
          </p:cNvPicPr>
          <p:nvPr/>
        </p:nvPicPr>
        <p:blipFill>
          <a:blip r:embed="rId2" cstate="print"/>
          <a:stretch>
            <a:fillRect/>
          </a:stretch>
        </p:blipFill>
        <p:spPr>
          <a:xfrm>
            <a:off x="2090265" y="2574720"/>
            <a:ext cx="6200775" cy="2143125"/>
          </a:xfrm>
          <a:prstGeom prst="rect">
            <a:avLst/>
          </a:prstGeom>
        </p:spPr>
      </p:pic>
      <p:sp>
        <p:nvSpPr>
          <p:cNvPr id="6" name="Slide Number Placeholder 5">
            <a:extLst>
              <a:ext uri="{FF2B5EF4-FFF2-40B4-BE49-F238E27FC236}">
                <a16:creationId xmlns:a16="http://schemas.microsoft.com/office/drawing/2014/main" id="{559223BC-4985-428C-9F50-D60ED5773599}"/>
              </a:ext>
            </a:extLst>
          </p:cNvPr>
          <p:cNvSpPr>
            <a:spLocks noGrp="1"/>
          </p:cNvSpPr>
          <p:nvPr>
            <p:ph type="sldNum" sz="quarter" idx="12"/>
          </p:nvPr>
        </p:nvSpPr>
        <p:spPr>
          <a:xfrm>
            <a:off x="6827068" y="6338986"/>
            <a:ext cx="2743200" cy="365125"/>
          </a:xfrm>
        </p:spPr>
        <p:txBody>
          <a:bodyPr/>
          <a:lstStyle/>
          <a:p>
            <a:fld id="{CB0820D1-2E4F-4BF7-AD08-C7E8475A5F87}" type="slidenum">
              <a:rPr lang="de-AT" smtClean="0"/>
              <a:pPr/>
              <a:t>23</a:t>
            </a:fld>
            <a:endParaRPr lang="de-AT"/>
          </a:p>
        </p:txBody>
      </p:sp>
      <p:pic>
        <p:nvPicPr>
          <p:cNvPr id="4098" name="Picture 2"/>
          <p:cNvPicPr>
            <a:picLocks noChangeAspect="1" noChangeArrowheads="1"/>
          </p:cNvPicPr>
          <p:nvPr/>
        </p:nvPicPr>
        <p:blipFill>
          <a:blip r:embed="rId3" cstate="print"/>
          <a:srcRect/>
          <a:stretch>
            <a:fillRect/>
          </a:stretch>
        </p:blipFill>
        <p:spPr bwMode="auto">
          <a:xfrm>
            <a:off x="9919422" y="222972"/>
            <a:ext cx="2064760" cy="6511935"/>
          </a:xfrm>
          <a:prstGeom prst="rect">
            <a:avLst/>
          </a:prstGeom>
          <a:noFill/>
          <a:ln w="9525">
            <a:noFill/>
            <a:miter lim="800000"/>
            <a:headEnd/>
            <a:tailEnd/>
          </a:ln>
        </p:spPr>
      </p:pic>
    </p:spTree>
    <p:extLst>
      <p:ext uri="{BB962C8B-B14F-4D97-AF65-F5344CB8AC3E}">
        <p14:creationId xmlns:p14="http://schemas.microsoft.com/office/powerpoint/2010/main" val="252419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5BD5D1-9417-4C77-A824-08E42E3E562C}"/>
              </a:ext>
            </a:extLst>
          </p:cNvPr>
          <p:cNvPicPr>
            <a:picLocks noChangeAspect="1"/>
          </p:cNvPicPr>
          <p:nvPr/>
        </p:nvPicPr>
        <p:blipFill>
          <a:blip r:embed="rId2" cstate="print"/>
          <a:stretch>
            <a:fillRect/>
          </a:stretch>
        </p:blipFill>
        <p:spPr>
          <a:xfrm>
            <a:off x="602137" y="811098"/>
            <a:ext cx="8763000" cy="4953000"/>
          </a:xfrm>
          <a:prstGeom prst="rect">
            <a:avLst/>
          </a:prstGeom>
          <a:ln w="25400">
            <a:solidFill>
              <a:schemeClr val="tx1"/>
            </a:solidFill>
          </a:ln>
        </p:spPr>
      </p:pic>
      <p:sp>
        <p:nvSpPr>
          <p:cNvPr id="6" name="TextBox 5">
            <a:extLst>
              <a:ext uri="{FF2B5EF4-FFF2-40B4-BE49-F238E27FC236}">
                <a16:creationId xmlns:a16="http://schemas.microsoft.com/office/drawing/2014/main" id="{EA5B8081-8F9E-4D5A-830D-4F31BE29EE7C}"/>
              </a:ext>
            </a:extLst>
          </p:cNvPr>
          <p:cNvSpPr txBox="1"/>
          <p:nvPr/>
        </p:nvSpPr>
        <p:spPr>
          <a:xfrm>
            <a:off x="3448053" y="177473"/>
            <a:ext cx="6129196" cy="369332"/>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In this Action, pupils shall gather more info about the situation. </a:t>
            </a:r>
            <a:endParaRPr lang="el-GR" dirty="0"/>
          </a:p>
        </p:txBody>
      </p:sp>
      <p:sp>
        <p:nvSpPr>
          <p:cNvPr id="7" name="Slide Number Placeholder 6">
            <a:extLst>
              <a:ext uri="{FF2B5EF4-FFF2-40B4-BE49-F238E27FC236}">
                <a16:creationId xmlns:a16="http://schemas.microsoft.com/office/drawing/2014/main" id="{575791E4-2BDD-43FE-A813-93ED9FE0C027}"/>
              </a:ext>
            </a:extLst>
          </p:cNvPr>
          <p:cNvSpPr>
            <a:spLocks noGrp="1"/>
          </p:cNvSpPr>
          <p:nvPr>
            <p:ph type="sldNum" sz="quarter" idx="12"/>
          </p:nvPr>
        </p:nvSpPr>
        <p:spPr>
          <a:xfrm>
            <a:off x="6841785" y="6384253"/>
            <a:ext cx="2743200" cy="365125"/>
          </a:xfrm>
        </p:spPr>
        <p:txBody>
          <a:bodyPr/>
          <a:lstStyle/>
          <a:p>
            <a:fld id="{CB0820D1-2E4F-4BF7-AD08-C7E8475A5F87}" type="slidenum">
              <a:rPr lang="de-AT" smtClean="0"/>
              <a:pPr/>
              <a:t>24</a:t>
            </a:fld>
            <a:endParaRPr lang="de-AT"/>
          </a:p>
        </p:txBody>
      </p:sp>
      <p:pic>
        <p:nvPicPr>
          <p:cNvPr id="5122" name="Picture 2"/>
          <p:cNvPicPr>
            <a:picLocks noChangeAspect="1" noChangeArrowheads="1"/>
          </p:cNvPicPr>
          <p:nvPr/>
        </p:nvPicPr>
        <p:blipFill>
          <a:blip r:embed="rId3" cstate="print"/>
          <a:srcRect/>
          <a:stretch>
            <a:fillRect/>
          </a:stretch>
        </p:blipFill>
        <p:spPr bwMode="auto">
          <a:xfrm>
            <a:off x="10041090" y="55420"/>
            <a:ext cx="1998518" cy="6799306"/>
          </a:xfrm>
          <a:prstGeom prst="rect">
            <a:avLst/>
          </a:prstGeom>
          <a:noFill/>
          <a:ln w="9525">
            <a:noFill/>
            <a:miter lim="800000"/>
            <a:headEnd/>
            <a:tailEnd/>
          </a:ln>
        </p:spPr>
      </p:pic>
    </p:spTree>
    <p:extLst>
      <p:ext uri="{BB962C8B-B14F-4D97-AF65-F5344CB8AC3E}">
        <p14:creationId xmlns:p14="http://schemas.microsoft.com/office/powerpoint/2010/main" val="245676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4C2DC5-4A28-42B2-9A69-0E20A1E212A5}"/>
              </a:ext>
            </a:extLst>
          </p:cNvPr>
          <p:cNvPicPr>
            <a:picLocks noChangeAspect="1"/>
          </p:cNvPicPr>
          <p:nvPr/>
        </p:nvPicPr>
        <p:blipFill>
          <a:blip r:embed="rId2" cstate="print"/>
          <a:stretch>
            <a:fillRect/>
          </a:stretch>
        </p:blipFill>
        <p:spPr>
          <a:xfrm>
            <a:off x="630516" y="2539738"/>
            <a:ext cx="8743950" cy="2438400"/>
          </a:xfrm>
          <a:prstGeom prst="rect">
            <a:avLst/>
          </a:prstGeom>
        </p:spPr>
      </p:pic>
      <p:pic>
        <p:nvPicPr>
          <p:cNvPr id="7" name="Picture 6">
            <a:extLst>
              <a:ext uri="{FF2B5EF4-FFF2-40B4-BE49-F238E27FC236}">
                <a16:creationId xmlns:a16="http://schemas.microsoft.com/office/drawing/2014/main" id="{86A7A372-9354-4479-A218-F0D484B6D747}"/>
              </a:ext>
            </a:extLst>
          </p:cNvPr>
          <p:cNvPicPr>
            <a:picLocks noChangeAspect="1"/>
          </p:cNvPicPr>
          <p:nvPr/>
        </p:nvPicPr>
        <p:blipFill>
          <a:blip r:embed="rId3" cstate="print"/>
          <a:stretch>
            <a:fillRect/>
          </a:stretch>
        </p:blipFill>
        <p:spPr>
          <a:xfrm>
            <a:off x="630516" y="1745922"/>
            <a:ext cx="2628900" cy="990600"/>
          </a:xfrm>
          <a:prstGeom prst="rect">
            <a:avLst/>
          </a:prstGeom>
        </p:spPr>
      </p:pic>
      <p:sp>
        <p:nvSpPr>
          <p:cNvPr id="4" name="Slide Number Placeholder 3">
            <a:extLst>
              <a:ext uri="{FF2B5EF4-FFF2-40B4-BE49-F238E27FC236}">
                <a16:creationId xmlns:a16="http://schemas.microsoft.com/office/drawing/2014/main" id="{99E348E6-6E4E-43E4-83FA-58F6DDBA7744}"/>
              </a:ext>
            </a:extLst>
          </p:cNvPr>
          <p:cNvSpPr>
            <a:spLocks noGrp="1"/>
          </p:cNvSpPr>
          <p:nvPr>
            <p:ph type="sldNum" sz="quarter" idx="12"/>
          </p:nvPr>
        </p:nvSpPr>
        <p:spPr>
          <a:xfrm>
            <a:off x="6898707" y="6320879"/>
            <a:ext cx="2743200" cy="365125"/>
          </a:xfrm>
        </p:spPr>
        <p:txBody>
          <a:bodyPr/>
          <a:lstStyle/>
          <a:p>
            <a:fld id="{CB0820D1-2E4F-4BF7-AD08-C7E8475A5F87}" type="slidenum">
              <a:rPr lang="de-AT" smtClean="0"/>
              <a:pPr/>
              <a:t>25</a:t>
            </a:fld>
            <a:endParaRPr lang="de-AT"/>
          </a:p>
        </p:txBody>
      </p:sp>
      <p:pic>
        <p:nvPicPr>
          <p:cNvPr id="6146" name="Picture 2"/>
          <p:cNvPicPr>
            <a:picLocks noChangeAspect="1" noChangeArrowheads="1"/>
          </p:cNvPicPr>
          <p:nvPr/>
        </p:nvPicPr>
        <p:blipFill>
          <a:blip r:embed="rId4" cstate="print"/>
          <a:srcRect/>
          <a:stretch>
            <a:fillRect/>
          </a:stretch>
        </p:blipFill>
        <p:spPr bwMode="auto">
          <a:xfrm>
            <a:off x="10327697" y="0"/>
            <a:ext cx="1864303" cy="6873337"/>
          </a:xfrm>
          <a:prstGeom prst="rect">
            <a:avLst/>
          </a:prstGeom>
          <a:noFill/>
          <a:ln w="9525">
            <a:noFill/>
            <a:miter lim="800000"/>
            <a:headEnd/>
            <a:tailEnd/>
          </a:ln>
        </p:spPr>
      </p:pic>
    </p:spTree>
    <p:extLst>
      <p:ext uri="{BB962C8B-B14F-4D97-AF65-F5344CB8AC3E}">
        <p14:creationId xmlns:p14="http://schemas.microsoft.com/office/powerpoint/2010/main" val="75665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B3C704-28C0-4843-85F3-D89CEA810030}"/>
              </a:ext>
            </a:extLst>
          </p:cNvPr>
          <p:cNvPicPr>
            <a:picLocks noChangeAspect="1"/>
          </p:cNvPicPr>
          <p:nvPr/>
        </p:nvPicPr>
        <p:blipFill>
          <a:blip r:embed="rId2" cstate="print"/>
          <a:stretch>
            <a:fillRect/>
          </a:stretch>
        </p:blipFill>
        <p:spPr>
          <a:xfrm>
            <a:off x="3871078" y="506837"/>
            <a:ext cx="3695700" cy="885825"/>
          </a:xfrm>
          <a:prstGeom prst="rect">
            <a:avLst/>
          </a:prstGeom>
        </p:spPr>
      </p:pic>
      <p:pic>
        <p:nvPicPr>
          <p:cNvPr id="8" name="Picture 7">
            <a:extLst>
              <a:ext uri="{FF2B5EF4-FFF2-40B4-BE49-F238E27FC236}">
                <a16:creationId xmlns:a16="http://schemas.microsoft.com/office/drawing/2014/main" id="{FF409DB5-7101-4110-BB54-A2B0ECA2CB67}"/>
              </a:ext>
            </a:extLst>
          </p:cNvPr>
          <p:cNvPicPr>
            <a:picLocks noChangeAspect="1"/>
          </p:cNvPicPr>
          <p:nvPr/>
        </p:nvPicPr>
        <p:blipFill>
          <a:blip r:embed="rId3" cstate="print"/>
          <a:stretch>
            <a:fillRect/>
          </a:stretch>
        </p:blipFill>
        <p:spPr>
          <a:xfrm>
            <a:off x="617308" y="2909396"/>
            <a:ext cx="8562975" cy="1133475"/>
          </a:xfrm>
          <a:prstGeom prst="rect">
            <a:avLst/>
          </a:prstGeom>
        </p:spPr>
      </p:pic>
      <p:sp>
        <p:nvSpPr>
          <p:cNvPr id="3" name="Slide Number Placeholder 2">
            <a:extLst>
              <a:ext uri="{FF2B5EF4-FFF2-40B4-BE49-F238E27FC236}">
                <a16:creationId xmlns:a16="http://schemas.microsoft.com/office/drawing/2014/main" id="{21A2B3B5-1BE9-4A6D-8391-E01FDB57D4BC}"/>
              </a:ext>
            </a:extLst>
          </p:cNvPr>
          <p:cNvSpPr>
            <a:spLocks noGrp="1"/>
          </p:cNvSpPr>
          <p:nvPr>
            <p:ph type="sldNum" sz="quarter" idx="12"/>
          </p:nvPr>
        </p:nvSpPr>
        <p:spPr>
          <a:xfrm>
            <a:off x="6908548" y="6351163"/>
            <a:ext cx="2743200" cy="365125"/>
          </a:xfrm>
        </p:spPr>
        <p:txBody>
          <a:bodyPr/>
          <a:lstStyle/>
          <a:p>
            <a:fld id="{CB0820D1-2E4F-4BF7-AD08-C7E8475A5F87}" type="slidenum">
              <a:rPr lang="de-AT" smtClean="0"/>
              <a:pPr/>
              <a:t>26</a:t>
            </a:fld>
            <a:endParaRPr lang="de-AT"/>
          </a:p>
        </p:txBody>
      </p:sp>
      <p:pic>
        <p:nvPicPr>
          <p:cNvPr id="7170" name="Picture 2"/>
          <p:cNvPicPr>
            <a:picLocks noChangeAspect="1" noChangeArrowheads="1"/>
          </p:cNvPicPr>
          <p:nvPr/>
        </p:nvPicPr>
        <p:blipFill>
          <a:blip r:embed="rId4" cstate="print"/>
          <a:srcRect/>
          <a:stretch>
            <a:fillRect/>
          </a:stretch>
        </p:blipFill>
        <p:spPr bwMode="auto">
          <a:xfrm>
            <a:off x="10203011" y="145039"/>
            <a:ext cx="1795030" cy="6657391"/>
          </a:xfrm>
          <a:prstGeom prst="rect">
            <a:avLst/>
          </a:prstGeom>
          <a:noFill/>
          <a:ln w="9525">
            <a:noFill/>
            <a:miter lim="800000"/>
            <a:headEnd/>
            <a:tailEnd/>
          </a:ln>
        </p:spPr>
      </p:pic>
    </p:spTree>
    <p:extLst>
      <p:ext uri="{BB962C8B-B14F-4D97-AF65-F5344CB8AC3E}">
        <p14:creationId xmlns:p14="http://schemas.microsoft.com/office/powerpoint/2010/main" val="62452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B3C704-28C0-4843-85F3-D89CEA810030}"/>
              </a:ext>
            </a:extLst>
          </p:cNvPr>
          <p:cNvPicPr>
            <a:picLocks noChangeAspect="1"/>
          </p:cNvPicPr>
          <p:nvPr/>
        </p:nvPicPr>
        <p:blipFill>
          <a:blip r:embed="rId2" cstate="print"/>
          <a:stretch>
            <a:fillRect/>
          </a:stretch>
        </p:blipFill>
        <p:spPr>
          <a:xfrm>
            <a:off x="3871078" y="506837"/>
            <a:ext cx="3695700" cy="885825"/>
          </a:xfrm>
          <a:prstGeom prst="rect">
            <a:avLst/>
          </a:prstGeom>
        </p:spPr>
      </p:pic>
      <p:pic>
        <p:nvPicPr>
          <p:cNvPr id="3" name="Picture 2">
            <a:extLst>
              <a:ext uri="{FF2B5EF4-FFF2-40B4-BE49-F238E27FC236}">
                <a16:creationId xmlns:a16="http://schemas.microsoft.com/office/drawing/2014/main" id="{BC0F0AEA-3AE7-4AF1-9CC3-2E519E0572FF}"/>
              </a:ext>
            </a:extLst>
          </p:cNvPr>
          <p:cNvPicPr>
            <a:picLocks noChangeAspect="1"/>
          </p:cNvPicPr>
          <p:nvPr/>
        </p:nvPicPr>
        <p:blipFill>
          <a:blip r:embed="rId3" cstate="print"/>
          <a:stretch>
            <a:fillRect/>
          </a:stretch>
        </p:blipFill>
        <p:spPr>
          <a:xfrm>
            <a:off x="613258" y="2308193"/>
            <a:ext cx="7667625" cy="1504950"/>
          </a:xfrm>
          <a:prstGeom prst="rect">
            <a:avLst/>
          </a:prstGeom>
        </p:spPr>
      </p:pic>
      <p:pic>
        <p:nvPicPr>
          <p:cNvPr id="7" name="Picture 6">
            <a:extLst>
              <a:ext uri="{FF2B5EF4-FFF2-40B4-BE49-F238E27FC236}">
                <a16:creationId xmlns:a16="http://schemas.microsoft.com/office/drawing/2014/main" id="{4AAEE602-587D-4846-933F-7F7C8017BB69}"/>
              </a:ext>
            </a:extLst>
          </p:cNvPr>
          <p:cNvPicPr>
            <a:picLocks noChangeAspect="1"/>
          </p:cNvPicPr>
          <p:nvPr/>
        </p:nvPicPr>
        <p:blipFill>
          <a:blip r:embed="rId4" cstate="print"/>
          <a:stretch>
            <a:fillRect/>
          </a:stretch>
        </p:blipFill>
        <p:spPr>
          <a:xfrm>
            <a:off x="428870" y="3631726"/>
            <a:ext cx="8206084" cy="3055554"/>
          </a:xfrm>
          <a:prstGeom prst="rect">
            <a:avLst/>
          </a:prstGeom>
        </p:spPr>
      </p:pic>
      <p:sp>
        <p:nvSpPr>
          <p:cNvPr id="5" name="Slide Number Placeholder 4">
            <a:extLst>
              <a:ext uri="{FF2B5EF4-FFF2-40B4-BE49-F238E27FC236}">
                <a16:creationId xmlns:a16="http://schemas.microsoft.com/office/drawing/2014/main" id="{5ED95F31-6059-491A-BBD3-6E545AAEC6F3}"/>
              </a:ext>
            </a:extLst>
          </p:cNvPr>
          <p:cNvSpPr>
            <a:spLocks noGrp="1"/>
          </p:cNvSpPr>
          <p:nvPr>
            <p:ph type="sldNum" sz="quarter" idx="12"/>
          </p:nvPr>
        </p:nvSpPr>
        <p:spPr>
          <a:xfrm>
            <a:off x="6909283" y="6351163"/>
            <a:ext cx="2743200" cy="365125"/>
          </a:xfrm>
        </p:spPr>
        <p:txBody>
          <a:bodyPr/>
          <a:lstStyle/>
          <a:p>
            <a:fld id="{CB0820D1-2E4F-4BF7-AD08-C7E8475A5F87}" type="slidenum">
              <a:rPr lang="de-AT" smtClean="0"/>
              <a:pPr/>
              <a:t>27</a:t>
            </a:fld>
            <a:endParaRPr lang="de-AT"/>
          </a:p>
        </p:txBody>
      </p:sp>
      <p:pic>
        <p:nvPicPr>
          <p:cNvPr id="8" name="Picture 2"/>
          <p:cNvPicPr>
            <a:picLocks noChangeAspect="1" noChangeArrowheads="1"/>
          </p:cNvPicPr>
          <p:nvPr/>
        </p:nvPicPr>
        <p:blipFill>
          <a:blip r:embed="rId5" cstate="print"/>
          <a:srcRect/>
          <a:stretch>
            <a:fillRect/>
          </a:stretch>
        </p:blipFill>
        <p:spPr bwMode="auto">
          <a:xfrm>
            <a:off x="10203011" y="145039"/>
            <a:ext cx="1795030" cy="6657391"/>
          </a:xfrm>
          <a:prstGeom prst="rect">
            <a:avLst/>
          </a:prstGeom>
          <a:noFill/>
          <a:ln w="9525">
            <a:noFill/>
            <a:miter lim="800000"/>
            <a:headEnd/>
            <a:tailEnd/>
          </a:ln>
        </p:spPr>
      </p:pic>
    </p:spTree>
    <p:extLst>
      <p:ext uri="{BB962C8B-B14F-4D97-AF65-F5344CB8AC3E}">
        <p14:creationId xmlns:p14="http://schemas.microsoft.com/office/powerpoint/2010/main" val="248681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6AFEB-E00A-4D93-8C92-664EF0F4BB68}"/>
              </a:ext>
            </a:extLst>
          </p:cNvPr>
          <p:cNvPicPr>
            <a:picLocks noChangeAspect="1"/>
          </p:cNvPicPr>
          <p:nvPr/>
        </p:nvPicPr>
        <p:blipFill>
          <a:blip r:embed="rId2" cstate="print"/>
          <a:stretch>
            <a:fillRect/>
          </a:stretch>
        </p:blipFill>
        <p:spPr>
          <a:xfrm>
            <a:off x="739365" y="2166594"/>
            <a:ext cx="8658225" cy="3505200"/>
          </a:xfrm>
          <a:prstGeom prst="rect">
            <a:avLst/>
          </a:prstGeom>
        </p:spPr>
      </p:pic>
      <p:sp>
        <p:nvSpPr>
          <p:cNvPr id="4" name="Slide Number Placeholder 3">
            <a:extLst>
              <a:ext uri="{FF2B5EF4-FFF2-40B4-BE49-F238E27FC236}">
                <a16:creationId xmlns:a16="http://schemas.microsoft.com/office/drawing/2014/main" id="{CF7BEB07-27AF-4EB0-A3BA-7034B9938ACF}"/>
              </a:ext>
            </a:extLst>
          </p:cNvPr>
          <p:cNvSpPr>
            <a:spLocks noGrp="1"/>
          </p:cNvSpPr>
          <p:nvPr>
            <p:ph type="sldNum" sz="quarter" idx="12"/>
          </p:nvPr>
        </p:nvSpPr>
        <p:spPr>
          <a:xfrm>
            <a:off x="6882559" y="6311825"/>
            <a:ext cx="2743200" cy="365125"/>
          </a:xfrm>
        </p:spPr>
        <p:txBody>
          <a:bodyPr/>
          <a:lstStyle/>
          <a:p>
            <a:fld id="{CB0820D1-2E4F-4BF7-AD08-C7E8475A5F87}" type="slidenum">
              <a:rPr lang="de-AT" smtClean="0"/>
              <a:pPr/>
              <a:t>28</a:t>
            </a:fld>
            <a:endParaRPr lang="de-AT"/>
          </a:p>
        </p:txBody>
      </p:sp>
      <p:pic>
        <p:nvPicPr>
          <p:cNvPr id="8194" name="Picture 2"/>
          <p:cNvPicPr>
            <a:picLocks noChangeAspect="1" noChangeArrowheads="1"/>
          </p:cNvPicPr>
          <p:nvPr/>
        </p:nvPicPr>
        <p:blipFill>
          <a:blip r:embed="rId3" cstate="print"/>
          <a:srcRect/>
          <a:stretch>
            <a:fillRect/>
          </a:stretch>
        </p:blipFill>
        <p:spPr bwMode="auto">
          <a:xfrm>
            <a:off x="10225956" y="27710"/>
            <a:ext cx="1855209" cy="6822709"/>
          </a:xfrm>
          <a:prstGeom prst="rect">
            <a:avLst/>
          </a:prstGeom>
          <a:noFill/>
          <a:ln w="9525">
            <a:noFill/>
            <a:miter lim="800000"/>
            <a:headEnd/>
            <a:tailEnd/>
          </a:ln>
        </p:spPr>
      </p:pic>
    </p:spTree>
    <p:extLst>
      <p:ext uri="{BB962C8B-B14F-4D97-AF65-F5344CB8AC3E}">
        <p14:creationId xmlns:p14="http://schemas.microsoft.com/office/powerpoint/2010/main" val="349613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454527-BD5A-4909-B831-9DB587D33E68}"/>
              </a:ext>
            </a:extLst>
          </p:cNvPr>
          <p:cNvPicPr>
            <a:picLocks noChangeAspect="1"/>
          </p:cNvPicPr>
          <p:nvPr/>
        </p:nvPicPr>
        <p:blipFill>
          <a:blip r:embed="rId2" cstate="print"/>
          <a:stretch>
            <a:fillRect/>
          </a:stretch>
        </p:blipFill>
        <p:spPr>
          <a:xfrm>
            <a:off x="2990947" y="2287768"/>
            <a:ext cx="8322859" cy="2678735"/>
          </a:xfrm>
          <a:prstGeom prst="rect">
            <a:avLst/>
          </a:prstGeom>
        </p:spPr>
      </p:pic>
      <p:pic>
        <p:nvPicPr>
          <p:cNvPr id="5" name="Picture 4">
            <a:extLst>
              <a:ext uri="{FF2B5EF4-FFF2-40B4-BE49-F238E27FC236}">
                <a16:creationId xmlns:a16="http://schemas.microsoft.com/office/drawing/2014/main" id="{81B5FCE4-3F0B-47A3-BE6B-355032567686}"/>
              </a:ext>
            </a:extLst>
          </p:cNvPr>
          <p:cNvPicPr>
            <a:picLocks noChangeAspect="1"/>
          </p:cNvPicPr>
          <p:nvPr/>
        </p:nvPicPr>
        <p:blipFill>
          <a:blip r:embed="rId3" cstate="print"/>
          <a:stretch>
            <a:fillRect/>
          </a:stretch>
        </p:blipFill>
        <p:spPr>
          <a:xfrm>
            <a:off x="4856277" y="1158073"/>
            <a:ext cx="4591050" cy="733425"/>
          </a:xfrm>
          <a:prstGeom prst="rect">
            <a:avLst/>
          </a:prstGeom>
        </p:spPr>
      </p:pic>
      <p:sp>
        <p:nvSpPr>
          <p:cNvPr id="4" name="Slide Number Placeholder 3">
            <a:extLst>
              <a:ext uri="{FF2B5EF4-FFF2-40B4-BE49-F238E27FC236}">
                <a16:creationId xmlns:a16="http://schemas.microsoft.com/office/drawing/2014/main" id="{086D3584-62CB-4A86-B73D-5E3B78A72010}"/>
              </a:ext>
            </a:extLst>
          </p:cNvPr>
          <p:cNvSpPr>
            <a:spLocks noGrp="1"/>
          </p:cNvSpPr>
          <p:nvPr>
            <p:ph type="sldNum" sz="quarter" idx="12"/>
          </p:nvPr>
        </p:nvSpPr>
        <p:spPr/>
        <p:txBody>
          <a:bodyPr/>
          <a:lstStyle/>
          <a:p>
            <a:fld id="{CB0820D1-2E4F-4BF7-AD08-C7E8475A5F87}" type="slidenum">
              <a:rPr lang="de-AT" smtClean="0"/>
              <a:pPr/>
              <a:t>29</a:t>
            </a:fld>
            <a:endParaRPr lang="de-AT"/>
          </a:p>
        </p:txBody>
      </p:sp>
    </p:spTree>
    <p:extLst>
      <p:ext uri="{BB962C8B-B14F-4D97-AF65-F5344CB8AC3E}">
        <p14:creationId xmlns:p14="http://schemas.microsoft.com/office/powerpoint/2010/main" val="32132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2CCEF0-11E7-453B-8CD8-87F8E0AA7978}"/>
              </a:ext>
            </a:extLst>
          </p:cNvPr>
          <p:cNvSpPr>
            <a:spLocks noGrp="1"/>
          </p:cNvSpPr>
          <p:nvPr>
            <p:ph idx="1"/>
          </p:nvPr>
        </p:nvSpPr>
        <p:spPr>
          <a:xfrm>
            <a:off x="3454399" y="1825625"/>
            <a:ext cx="8487122" cy="4351338"/>
          </a:xfrm>
        </p:spPr>
        <p:txBody>
          <a:bodyPr>
            <a:normAutofit fontScale="92500"/>
          </a:bodyPr>
          <a:lstStyle/>
          <a:p>
            <a:r>
              <a:rPr lang="en-US" dirty="0"/>
              <a:t>In a playful way, they deal with burning socio-political issues and train skills that they need to ACT as responsible citizens: </a:t>
            </a:r>
          </a:p>
          <a:p>
            <a:pPr algn="l"/>
            <a:endParaRPr lang="el-GR" sz="1800" b="0" i="0" u="none" strike="noStrike" baseline="0" dirty="0">
              <a:solidFill>
                <a:srgbClr val="000000"/>
              </a:solidFill>
              <a:latin typeface="Calibri" panose="020F0502020204030204" pitchFamily="34" charset="0"/>
            </a:endParaRPr>
          </a:p>
          <a:p>
            <a:pPr marL="625475" indent="0">
              <a:buNone/>
            </a:pPr>
            <a:r>
              <a:rPr lang="en-US" sz="2600" b="0" i="0" u="none" strike="noStrike" baseline="0" dirty="0">
                <a:solidFill>
                  <a:srgbClr val="EC7C30"/>
                </a:solidFill>
              </a:rPr>
              <a:t>▪ </a:t>
            </a:r>
            <a:r>
              <a:rPr lang="en-US" sz="2600" b="0" i="1" u="none" strike="noStrike" baseline="0" dirty="0">
                <a:solidFill>
                  <a:srgbClr val="2E5395"/>
                </a:solidFill>
                <a:latin typeface="Calibri" panose="020F0502020204030204" pitchFamily="34" charset="0"/>
              </a:rPr>
              <a:t>Empathy, to recognize needs </a:t>
            </a:r>
            <a:endParaRPr lang="en-US" sz="2600" b="0" i="0" u="none" strike="noStrike" baseline="0" dirty="0">
              <a:solidFill>
                <a:srgbClr val="000000"/>
              </a:solidFill>
              <a:latin typeface="Calibri" panose="020F0502020204030204" pitchFamily="34" charset="0"/>
            </a:endParaRPr>
          </a:p>
          <a:p>
            <a:pPr marL="625475" indent="0">
              <a:buNone/>
            </a:pPr>
            <a:r>
              <a:rPr lang="en-US" sz="2600" b="0" i="0" u="none" strike="noStrike" baseline="0" dirty="0">
                <a:solidFill>
                  <a:srgbClr val="EC7C30"/>
                </a:solidFill>
              </a:rPr>
              <a:t>▪ </a:t>
            </a:r>
            <a:r>
              <a:rPr lang="en-US" sz="2600" b="0" i="1" u="none" strike="noStrike" baseline="0" dirty="0">
                <a:solidFill>
                  <a:srgbClr val="2E5395"/>
                </a:solidFill>
                <a:latin typeface="Calibri" panose="020F0502020204030204" pitchFamily="34" charset="0"/>
              </a:rPr>
              <a:t>Openness, to be able to explore new paths </a:t>
            </a:r>
            <a:endParaRPr lang="en-US" sz="2600" b="0" i="0" u="none" strike="noStrike" baseline="0" dirty="0">
              <a:solidFill>
                <a:srgbClr val="000000"/>
              </a:solidFill>
              <a:latin typeface="Calibri" panose="020F0502020204030204" pitchFamily="34" charset="0"/>
            </a:endParaRPr>
          </a:p>
          <a:p>
            <a:pPr marL="625475" indent="0">
              <a:buNone/>
            </a:pPr>
            <a:r>
              <a:rPr lang="en-US" sz="2600" b="0" i="0" u="none" strike="noStrike" baseline="0" dirty="0">
                <a:solidFill>
                  <a:srgbClr val="EC7C30"/>
                </a:solidFill>
              </a:rPr>
              <a:t>▪ </a:t>
            </a:r>
            <a:r>
              <a:rPr lang="en-US" sz="2600" b="0" i="1" u="none" strike="noStrike" baseline="0" dirty="0">
                <a:solidFill>
                  <a:srgbClr val="2E5395"/>
                </a:solidFill>
                <a:latin typeface="Calibri" panose="020F0502020204030204" pitchFamily="34" charset="0"/>
              </a:rPr>
              <a:t>Leadership, to guide others without dominating them </a:t>
            </a:r>
            <a:endParaRPr lang="en-US" sz="2600" b="0" i="0" u="none" strike="noStrike" baseline="0" dirty="0">
              <a:solidFill>
                <a:srgbClr val="000000"/>
              </a:solidFill>
              <a:latin typeface="Calibri" panose="020F0502020204030204" pitchFamily="34" charset="0"/>
            </a:endParaRPr>
          </a:p>
          <a:p>
            <a:pPr marL="625475" indent="0">
              <a:buNone/>
            </a:pPr>
            <a:r>
              <a:rPr lang="en-US" sz="2600" b="0" i="0" u="none" strike="noStrike" baseline="0" dirty="0">
                <a:solidFill>
                  <a:srgbClr val="EC7C30"/>
                </a:solidFill>
              </a:rPr>
              <a:t>▪ </a:t>
            </a:r>
            <a:r>
              <a:rPr lang="en-US" sz="2600" b="0" i="1" u="none" strike="noStrike" baseline="0" dirty="0">
                <a:solidFill>
                  <a:srgbClr val="2E5395"/>
                </a:solidFill>
                <a:latin typeface="Calibri" panose="020F0502020204030204" pitchFamily="34" charset="0"/>
              </a:rPr>
              <a:t>Prudence and responsibility to make courageous decisions. </a:t>
            </a:r>
            <a:endParaRPr lang="en-US" sz="2600" b="0" i="0" u="none" strike="noStrike" baseline="0" dirty="0">
              <a:solidFill>
                <a:srgbClr val="000000"/>
              </a:solidFill>
              <a:latin typeface="Calibri" panose="020F0502020204030204" pitchFamily="34" charset="0"/>
            </a:endParaRPr>
          </a:p>
          <a:p>
            <a:pPr marL="625475" indent="0">
              <a:buNone/>
            </a:pPr>
            <a:r>
              <a:rPr lang="en-US" sz="2600" b="0" i="0" u="none" strike="noStrike" baseline="0" dirty="0">
                <a:solidFill>
                  <a:srgbClr val="EC7C30"/>
                </a:solidFill>
              </a:rPr>
              <a:t>▪ </a:t>
            </a:r>
            <a:r>
              <a:rPr lang="en-US" sz="2600" b="0" i="1" u="none" strike="noStrike" baseline="0" dirty="0">
                <a:solidFill>
                  <a:srgbClr val="2E5395"/>
                </a:solidFill>
                <a:latin typeface="Calibri" panose="020F0502020204030204" pitchFamily="34" charset="0"/>
              </a:rPr>
              <a:t>The ability to relate to others who do not share the same opinion. </a:t>
            </a:r>
            <a:endParaRPr lang="en-US" sz="2600" b="0" i="0" u="none" strike="noStrike" baseline="0" dirty="0">
              <a:solidFill>
                <a:srgbClr val="000000"/>
              </a:solidFill>
              <a:latin typeface="Calibri" panose="020F0502020204030204" pitchFamily="34" charset="0"/>
            </a:endParaRPr>
          </a:p>
          <a:p>
            <a:pPr marL="625475" indent="0">
              <a:buNone/>
            </a:pPr>
            <a:r>
              <a:rPr lang="en-US" sz="2600" b="0" i="0" u="none" strike="noStrike" baseline="0" dirty="0">
                <a:solidFill>
                  <a:srgbClr val="EC7C30"/>
                </a:solidFill>
              </a:rPr>
              <a:t>▪ </a:t>
            </a:r>
            <a:r>
              <a:rPr lang="en-US" sz="2600" b="0" i="1" u="none" strike="noStrike" baseline="0" dirty="0">
                <a:solidFill>
                  <a:srgbClr val="2E5395"/>
                </a:solidFill>
                <a:latin typeface="Calibri" panose="020F0502020204030204" pitchFamily="34" charset="0"/>
              </a:rPr>
              <a:t>Communication skills to really get in contact with others. </a:t>
            </a:r>
            <a:endParaRPr lang="en-US" sz="2600" b="0" i="0" u="none" strike="noStrike" baseline="0" dirty="0">
              <a:solidFill>
                <a:srgbClr val="000000"/>
              </a:solidFill>
              <a:latin typeface="Calibri" panose="020F0502020204030204" pitchFamily="34" charset="0"/>
            </a:endParaRPr>
          </a:p>
          <a:p>
            <a:endParaRPr lang="de-AT" dirty="0"/>
          </a:p>
        </p:txBody>
      </p:sp>
      <p:sp>
        <p:nvSpPr>
          <p:cNvPr id="3" name="Titel 2">
            <a:extLst>
              <a:ext uri="{FF2B5EF4-FFF2-40B4-BE49-F238E27FC236}">
                <a16:creationId xmlns:a16="http://schemas.microsoft.com/office/drawing/2014/main" id="{2D2FD72A-11DC-4AF2-A55E-C595550B9D70}"/>
              </a:ext>
            </a:extLst>
          </p:cNvPr>
          <p:cNvSpPr>
            <a:spLocks noGrp="1"/>
          </p:cNvSpPr>
          <p:nvPr>
            <p:ph type="title"/>
          </p:nvPr>
        </p:nvSpPr>
        <p:spPr/>
        <p:txBody>
          <a:bodyPr/>
          <a:lstStyle/>
          <a:p>
            <a:r>
              <a:rPr lang="de-AT" dirty="0"/>
              <a:t>ACT-Game	</a:t>
            </a:r>
          </a:p>
        </p:txBody>
      </p:sp>
      <p:sp>
        <p:nvSpPr>
          <p:cNvPr id="5" name="Slide Number Placeholder 4">
            <a:extLst>
              <a:ext uri="{FF2B5EF4-FFF2-40B4-BE49-F238E27FC236}">
                <a16:creationId xmlns:a16="http://schemas.microsoft.com/office/drawing/2014/main" id="{8089F8D6-004F-4BEA-992D-D163040A9E92}"/>
              </a:ext>
            </a:extLst>
          </p:cNvPr>
          <p:cNvSpPr>
            <a:spLocks noGrp="1"/>
          </p:cNvSpPr>
          <p:nvPr>
            <p:ph type="sldNum" sz="quarter" idx="12"/>
          </p:nvPr>
        </p:nvSpPr>
        <p:spPr/>
        <p:txBody>
          <a:bodyPr/>
          <a:lstStyle/>
          <a:p>
            <a:fld id="{CB0820D1-2E4F-4BF7-AD08-C7E8475A5F87}" type="slidenum">
              <a:rPr lang="de-AT" smtClean="0"/>
              <a:pPr/>
              <a:t>3</a:t>
            </a:fld>
            <a:endParaRPr lang="de-AT"/>
          </a:p>
        </p:txBody>
      </p:sp>
    </p:spTree>
    <p:extLst>
      <p:ext uri="{BB962C8B-B14F-4D97-AF65-F5344CB8AC3E}">
        <p14:creationId xmlns:p14="http://schemas.microsoft.com/office/powerpoint/2010/main" val="52493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F67E81-C2E2-48E1-8907-37E6BB88FEB7}"/>
              </a:ext>
            </a:extLst>
          </p:cNvPr>
          <p:cNvSpPr>
            <a:spLocks noGrp="1"/>
          </p:cNvSpPr>
          <p:nvPr>
            <p:ph type="sldNum" sz="quarter" idx="12"/>
          </p:nvPr>
        </p:nvSpPr>
        <p:spPr>
          <a:xfrm>
            <a:off x="9208129" y="6417165"/>
            <a:ext cx="2743200" cy="365125"/>
          </a:xfrm>
        </p:spPr>
        <p:txBody>
          <a:bodyPr/>
          <a:lstStyle/>
          <a:p>
            <a:fld id="{CB0820D1-2E4F-4BF7-AD08-C7E8475A5F87}" type="slidenum">
              <a:rPr lang="de-AT" smtClean="0"/>
              <a:pPr/>
              <a:t>30</a:t>
            </a:fld>
            <a:endParaRPr lang="de-AT" dirty="0"/>
          </a:p>
        </p:txBody>
      </p:sp>
      <p:pic>
        <p:nvPicPr>
          <p:cNvPr id="9218" name="Picture 2"/>
          <p:cNvPicPr>
            <a:picLocks noChangeAspect="1" noChangeArrowheads="1"/>
          </p:cNvPicPr>
          <p:nvPr/>
        </p:nvPicPr>
        <p:blipFill>
          <a:blip r:embed="rId2" cstate="print"/>
          <a:srcRect/>
          <a:stretch>
            <a:fillRect/>
          </a:stretch>
        </p:blipFill>
        <p:spPr bwMode="auto">
          <a:xfrm>
            <a:off x="1199136" y="0"/>
            <a:ext cx="9621263" cy="6913292"/>
          </a:xfrm>
          <a:prstGeom prst="rect">
            <a:avLst/>
          </a:prstGeom>
          <a:noFill/>
          <a:ln w="9525">
            <a:noFill/>
            <a:miter lim="800000"/>
            <a:headEnd/>
            <a:tailEnd/>
          </a:ln>
        </p:spPr>
      </p:pic>
    </p:spTree>
    <p:extLst>
      <p:ext uri="{BB962C8B-B14F-4D97-AF65-F5344CB8AC3E}">
        <p14:creationId xmlns:p14="http://schemas.microsoft.com/office/powerpoint/2010/main" val="392087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76C12-55A3-4F7C-901B-9F33E9FFD457}"/>
              </a:ext>
            </a:extLst>
          </p:cNvPr>
          <p:cNvPicPr>
            <a:picLocks noChangeAspect="1"/>
          </p:cNvPicPr>
          <p:nvPr/>
        </p:nvPicPr>
        <p:blipFill>
          <a:blip r:embed="rId2" cstate="print"/>
          <a:stretch>
            <a:fillRect/>
          </a:stretch>
        </p:blipFill>
        <p:spPr>
          <a:xfrm>
            <a:off x="35667" y="2702399"/>
            <a:ext cx="12120666" cy="1608989"/>
          </a:xfrm>
          <a:prstGeom prst="rect">
            <a:avLst/>
          </a:prstGeom>
        </p:spPr>
      </p:pic>
      <p:sp>
        <p:nvSpPr>
          <p:cNvPr id="4" name="Slide Number Placeholder 3">
            <a:extLst>
              <a:ext uri="{FF2B5EF4-FFF2-40B4-BE49-F238E27FC236}">
                <a16:creationId xmlns:a16="http://schemas.microsoft.com/office/drawing/2014/main" id="{51931DEE-9B06-457B-AB0A-3AD8D5A3E7CE}"/>
              </a:ext>
            </a:extLst>
          </p:cNvPr>
          <p:cNvSpPr>
            <a:spLocks noGrp="1"/>
          </p:cNvSpPr>
          <p:nvPr>
            <p:ph type="sldNum" sz="quarter" idx="12"/>
          </p:nvPr>
        </p:nvSpPr>
        <p:spPr/>
        <p:txBody>
          <a:bodyPr/>
          <a:lstStyle/>
          <a:p>
            <a:fld id="{CB0820D1-2E4F-4BF7-AD08-C7E8475A5F87}" type="slidenum">
              <a:rPr lang="de-AT" smtClean="0"/>
              <a:pPr/>
              <a:t>31</a:t>
            </a:fld>
            <a:endParaRPr lang="de-AT"/>
          </a:p>
        </p:txBody>
      </p:sp>
    </p:spTree>
    <p:extLst>
      <p:ext uri="{BB962C8B-B14F-4D97-AF65-F5344CB8AC3E}">
        <p14:creationId xmlns:p14="http://schemas.microsoft.com/office/powerpoint/2010/main" val="62622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3DBF700-6862-4305-A2EA-C31396D5BA9C}"/>
              </a:ext>
            </a:extLst>
          </p:cNvPr>
          <p:cNvSpPr>
            <a:spLocks noGrp="1"/>
          </p:cNvSpPr>
          <p:nvPr>
            <p:ph sz="half" idx="1"/>
          </p:nvPr>
        </p:nvSpPr>
        <p:spPr>
          <a:xfrm>
            <a:off x="838200" y="2100403"/>
            <a:ext cx="5181600" cy="4076559"/>
          </a:xfrm>
        </p:spPr>
        <p:txBody>
          <a:bodyPr/>
          <a:lstStyle/>
          <a:p>
            <a:r>
              <a:rPr lang="en-US" sz="2600" dirty="0"/>
              <a:t>Even though it is a cooperative game, one team will win in the end to motivate the pupils to get involved and contribute their best.</a:t>
            </a:r>
            <a:endParaRPr lang="de-AT" sz="2600" dirty="0"/>
          </a:p>
        </p:txBody>
      </p:sp>
      <p:sp>
        <p:nvSpPr>
          <p:cNvPr id="6" name="Inhaltsplatzhalter 5">
            <a:extLst>
              <a:ext uri="{FF2B5EF4-FFF2-40B4-BE49-F238E27FC236}">
                <a16:creationId xmlns:a16="http://schemas.microsoft.com/office/drawing/2014/main" id="{E9EA0D78-F658-4498-A73D-990B768D3C75}"/>
              </a:ext>
            </a:extLst>
          </p:cNvPr>
          <p:cNvSpPr>
            <a:spLocks noGrp="1"/>
          </p:cNvSpPr>
          <p:nvPr>
            <p:ph sz="half" idx="2"/>
          </p:nvPr>
        </p:nvSpPr>
        <p:spPr/>
        <p:txBody>
          <a:bodyPr/>
          <a:lstStyle/>
          <a:p>
            <a:r>
              <a:rPr lang="en-US" sz="2600" dirty="0"/>
              <a:t>Before you start, you can brainstorm and decide with the class what the winners could be awarded with. </a:t>
            </a:r>
            <a:endParaRPr lang="el-GR" sz="2600" dirty="0"/>
          </a:p>
          <a:p>
            <a:r>
              <a:rPr lang="en-US" sz="2600" dirty="0"/>
              <a:t>The aim is to make the game a new exciting experience for everyone and in this sense every pupil who participates will be a winner!</a:t>
            </a:r>
            <a:endParaRPr lang="de-AT" sz="2600" dirty="0"/>
          </a:p>
        </p:txBody>
      </p:sp>
      <p:sp>
        <p:nvSpPr>
          <p:cNvPr id="4" name="Titel 3">
            <a:extLst>
              <a:ext uri="{FF2B5EF4-FFF2-40B4-BE49-F238E27FC236}">
                <a16:creationId xmlns:a16="http://schemas.microsoft.com/office/drawing/2014/main" id="{B084EB52-C9BD-4B2A-A372-0A9E1E6DCDFD}"/>
              </a:ext>
            </a:extLst>
          </p:cNvPr>
          <p:cNvSpPr>
            <a:spLocks noGrp="1"/>
          </p:cNvSpPr>
          <p:nvPr>
            <p:ph type="title"/>
          </p:nvPr>
        </p:nvSpPr>
        <p:spPr/>
        <p:txBody>
          <a:bodyPr/>
          <a:lstStyle/>
          <a:p>
            <a:r>
              <a:rPr lang="de-AT" dirty="0"/>
              <a:t>ACT-Game	</a:t>
            </a:r>
          </a:p>
        </p:txBody>
      </p:sp>
      <p:sp>
        <p:nvSpPr>
          <p:cNvPr id="3" name="Slide Number Placeholder 2">
            <a:extLst>
              <a:ext uri="{FF2B5EF4-FFF2-40B4-BE49-F238E27FC236}">
                <a16:creationId xmlns:a16="http://schemas.microsoft.com/office/drawing/2014/main" id="{5C3179DA-EB6E-41B9-9EC9-58577FC72D50}"/>
              </a:ext>
            </a:extLst>
          </p:cNvPr>
          <p:cNvSpPr>
            <a:spLocks noGrp="1"/>
          </p:cNvSpPr>
          <p:nvPr>
            <p:ph type="sldNum" sz="quarter" idx="12"/>
          </p:nvPr>
        </p:nvSpPr>
        <p:spPr/>
        <p:txBody>
          <a:bodyPr/>
          <a:lstStyle/>
          <a:p>
            <a:fld id="{CB0820D1-2E4F-4BF7-AD08-C7E8475A5F87}" type="slidenum">
              <a:rPr lang="de-AT" smtClean="0"/>
              <a:pPr/>
              <a:t>4</a:t>
            </a:fld>
            <a:endParaRPr lang="de-AT"/>
          </a:p>
        </p:txBody>
      </p:sp>
    </p:spTree>
    <p:extLst>
      <p:ext uri="{BB962C8B-B14F-4D97-AF65-F5344CB8AC3E}">
        <p14:creationId xmlns:p14="http://schemas.microsoft.com/office/powerpoint/2010/main" val="943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2F424-4068-40B4-A668-B502C96C8FC0}"/>
              </a:ext>
            </a:extLst>
          </p:cNvPr>
          <p:cNvPicPr>
            <a:picLocks noChangeAspect="1"/>
          </p:cNvPicPr>
          <p:nvPr/>
        </p:nvPicPr>
        <p:blipFill>
          <a:blip r:embed="rId2" cstate="print"/>
          <a:stretch>
            <a:fillRect/>
          </a:stretch>
        </p:blipFill>
        <p:spPr>
          <a:xfrm>
            <a:off x="2142371" y="2306039"/>
            <a:ext cx="8667750" cy="2390775"/>
          </a:xfrm>
          <a:prstGeom prst="rect">
            <a:avLst/>
          </a:prstGeom>
        </p:spPr>
      </p:pic>
      <p:sp>
        <p:nvSpPr>
          <p:cNvPr id="5" name="Slide Number Placeholder 4">
            <a:extLst>
              <a:ext uri="{FF2B5EF4-FFF2-40B4-BE49-F238E27FC236}">
                <a16:creationId xmlns:a16="http://schemas.microsoft.com/office/drawing/2014/main" id="{CD6D6464-7ED7-4CCB-BF97-CADFF04B411A}"/>
              </a:ext>
            </a:extLst>
          </p:cNvPr>
          <p:cNvSpPr>
            <a:spLocks noGrp="1"/>
          </p:cNvSpPr>
          <p:nvPr>
            <p:ph type="sldNum" sz="quarter" idx="12"/>
          </p:nvPr>
        </p:nvSpPr>
        <p:spPr/>
        <p:txBody>
          <a:bodyPr/>
          <a:lstStyle/>
          <a:p>
            <a:fld id="{CB0820D1-2E4F-4BF7-AD08-C7E8475A5F87}" type="slidenum">
              <a:rPr lang="de-AT" smtClean="0"/>
              <a:pPr/>
              <a:t>5</a:t>
            </a:fld>
            <a:endParaRPr lang="de-AT"/>
          </a:p>
        </p:txBody>
      </p:sp>
      <p:sp>
        <p:nvSpPr>
          <p:cNvPr id="4" name="Titel 2">
            <a:extLst>
              <a:ext uri="{FF2B5EF4-FFF2-40B4-BE49-F238E27FC236}">
                <a16:creationId xmlns:a16="http://schemas.microsoft.com/office/drawing/2014/main" id="{03808F28-7C9C-44FD-8622-E1B1FC4D31B0}"/>
              </a:ext>
            </a:extLst>
          </p:cNvPr>
          <p:cNvSpPr txBox="1">
            <a:spLocks/>
          </p:cNvSpPr>
          <p:nvPr/>
        </p:nvSpPr>
        <p:spPr>
          <a:xfrm>
            <a:off x="3713018" y="365125"/>
            <a:ext cx="764078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dirty="0" err="1"/>
              <a:t>Present</a:t>
            </a:r>
            <a:r>
              <a:rPr lang="de-AT" dirty="0"/>
              <a:t> </a:t>
            </a:r>
            <a:r>
              <a:rPr lang="de-AT" dirty="0" err="1"/>
              <a:t>the</a:t>
            </a:r>
            <a:r>
              <a:rPr lang="de-AT" dirty="0"/>
              <a:t> </a:t>
            </a:r>
            <a:r>
              <a:rPr lang="de-AT" dirty="0" err="1"/>
              <a:t>game</a:t>
            </a:r>
            <a:r>
              <a:rPr lang="de-AT" dirty="0"/>
              <a:t> </a:t>
            </a:r>
            <a:r>
              <a:rPr lang="de-AT" dirty="0" err="1"/>
              <a:t>to</a:t>
            </a:r>
            <a:r>
              <a:rPr lang="de-AT" dirty="0"/>
              <a:t> </a:t>
            </a:r>
            <a:r>
              <a:rPr lang="de-AT" dirty="0" err="1"/>
              <a:t>the</a:t>
            </a:r>
            <a:r>
              <a:rPr lang="de-AT" dirty="0"/>
              <a:t> </a:t>
            </a:r>
            <a:r>
              <a:rPr lang="de-AT" dirty="0" err="1"/>
              <a:t>class</a:t>
            </a:r>
            <a:r>
              <a:rPr lang="de-AT" dirty="0"/>
              <a:t>	</a:t>
            </a:r>
          </a:p>
        </p:txBody>
      </p:sp>
      <p:sp>
        <p:nvSpPr>
          <p:cNvPr id="6" name="Inhaltsplatzhalter 4">
            <a:extLst>
              <a:ext uri="{FF2B5EF4-FFF2-40B4-BE49-F238E27FC236}">
                <a16:creationId xmlns:a16="http://schemas.microsoft.com/office/drawing/2014/main" id="{ACBE5CDF-2D49-420A-AB65-62E689B5403C}"/>
              </a:ext>
            </a:extLst>
          </p:cNvPr>
          <p:cNvSpPr txBox="1">
            <a:spLocks/>
          </p:cNvSpPr>
          <p:nvPr/>
        </p:nvSpPr>
        <p:spPr>
          <a:xfrm>
            <a:off x="2424544" y="4697124"/>
            <a:ext cx="8118765" cy="1242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213" indent="-49213" algn="ctr">
              <a:buNone/>
            </a:pPr>
            <a:r>
              <a:rPr lang="en-US" sz="2600" b="1" dirty="0"/>
              <a:t>Some of the topics the pupils will find in the game and the task is to develop an interesting starting situation.</a:t>
            </a:r>
            <a:endParaRPr lang="de-AT" sz="2600" b="1" dirty="0"/>
          </a:p>
        </p:txBody>
      </p:sp>
    </p:spTree>
    <p:extLst>
      <p:ext uri="{BB962C8B-B14F-4D97-AF65-F5344CB8AC3E}">
        <p14:creationId xmlns:p14="http://schemas.microsoft.com/office/powerpoint/2010/main" val="417030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a:extLst>
              <a:ext uri="{FF2B5EF4-FFF2-40B4-BE49-F238E27FC236}">
                <a16:creationId xmlns:a16="http://schemas.microsoft.com/office/drawing/2014/main" id="{ACBE5CDF-2D49-420A-AB65-62E689B5403C}"/>
              </a:ext>
            </a:extLst>
          </p:cNvPr>
          <p:cNvSpPr txBox="1">
            <a:spLocks/>
          </p:cNvSpPr>
          <p:nvPr/>
        </p:nvSpPr>
        <p:spPr>
          <a:xfrm>
            <a:off x="3505200" y="1690688"/>
            <a:ext cx="5181600" cy="1242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Create teams of five pupils</a:t>
            </a:r>
          </a:p>
          <a:p>
            <a:r>
              <a:rPr lang="en-US" sz="2600" dirty="0"/>
              <a:t>Sit around a table</a:t>
            </a:r>
            <a:endParaRPr lang="de-AT" sz="2600" dirty="0"/>
          </a:p>
        </p:txBody>
      </p:sp>
      <p:sp>
        <p:nvSpPr>
          <p:cNvPr id="3" name="Titel 2">
            <a:extLst>
              <a:ext uri="{FF2B5EF4-FFF2-40B4-BE49-F238E27FC236}">
                <a16:creationId xmlns:a16="http://schemas.microsoft.com/office/drawing/2014/main" id="{03808F28-7C9C-44FD-8622-E1B1FC4D31B0}"/>
              </a:ext>
            </a:extLst>
          </p:cNvPr>
          <p:cNvSpPr txBox="1">
            <a:spLocks/>
          </p:cNvSpPr>
          <p:nvPr/>
        </p:nvSpPr>
        <p:spPr>
          <a:xfrm>
            <a:off x="3454400" y="365125"/>
            <a:ext cx="78994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dirty="0"/>
              <a:t>ACT-Game	</a:t>
            </a:r>
          </a:p>
        </p:txBody>
      </p:sp>
      <p:pic>
        <p:nvPicPr>
          <p:cNvPr id="5" name="Picture 4">
            <a:extLst>
              <a:ext uri="{FF2B5EF4-FFF2-40B4-BE49-F238E27FC236}">
                <a16:creationId xmlns:a16="http://schemas.microsoft.com/office/drawing/2014/main" id="{E219AA42-A7BC-4DA6-A670-9F0B54A275A6}"/>
              </a:ext>
            </a:extLst>
          </p:cNvPr>
          <p:cNvPicPr>
            <a:picLocks noChangeAspect="1"/>
          </p:cNvPicPr>
          <p:nvPr/>
        </p:nvPicPr>
        <p:blipFill>
          <a:blip r:embed="rId2" cstate="print"/>
          <a:stretch>
            <a:fillRect/>
          </a:stretch>
        </p:blipFill>
        <p:spPr>
          <a:xfrm>
            <a:off x="3505200" y="2933323"/>
            <a:ext cx="7381026" cy="3078262"/>
          </a:xfrm>
          <a:prstGeom prst="rect">
            <a:avLst/>
          </a:prstGeom>
        </p:spPr>
      </p:pic>
      <p:sp>
        <p:nvSpPr>
          <p:cNvPr id="7" name="Slide Number Placeholder 6">
            <a:extLst>
              <a:ext uri="{FF2B5EF4-FFF2-40B4-BE49-F238E27FC236}">
                <a16:creationId xmlns:a16="http://schemas.microsoft.com/office/drawing/2014/main" id="{100AE82F-AA1C-4EFF-8467-AF44B48B47CA}"/>
              </a:ext>
            </a:extLst>
          </p:cNvPr>
          <p:cNvSpPr>
            <a:spLocks noGrp="1"/>
          </p:cNvSpPr>
          <p:nvPr>
            <p:ph type="sldNum" sz="quarter" idx="12"/>
          </p:nvPr>
        </p:nvSpPr>
        <p:spPr/>
        <p:txBody>
          <a:bodyPr/>
          <a:lstStyle/>
          <a:p>
            <a:fld id="{CB0820D1-2E4F-4BF7-AD08-C7E8475A5F87}" type="slidenum">
              <a:rPr lang="de-AT" smtClean="0"/>
              <a:pPr/>
              <a:t>6</a:t>
            </a:fld>
            <a:endParaRPr lang="de-AT"/>
          </a:p>
        </p:txBody>
      </p:sp>
    </p:spTree>
    <p:extLst>
      <p:ext uri="{BB962C8B-B14F-4D97-AF65-F5344CB8AC3E}">
        <p14:creationId xmlns:p14="http://schemas.microsoft.com/office/powerpoint/2010/main" val="267185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237306-246D-39B0-AF56-746F026642C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Board for Level 1</a:t>
            </a:r>
          </a:p>
        </p:txBody>
      </p:sp>
      <p:sp>
        <p:nvSpPr>
          <p:cNvPr id="6" name="TextBox 3">
            <a:extLst>
              <a:ext uri="{FF2B5EF4-FFF2-40B4-BE49-F238E27FC236}">
                <a16:creationId xmlns:a16="http://schemas.microsoft.com/office/drawing/2014/main" id="{7EE969F2-66AF-42C4-8B8D-CF5742CEFEAA}"/>
              </a:ext>
            </a:extLst>
          </p:cNvPr>
          <p:cNvSpPr txBox="1"/>
          <p:nvPr/>
        </p:nvSpPr>
        <p:spPr>
          <a:xfrm>
            <a:off x="3089564" y="207818"/>
            <a:ext cx="9102436" cy="369332"/>
          </a:xfrm>
          <a:prstGeom prst="rect">
            <a:avLst/>
          </a:prstGeom>
          <a:noFill/>
        </p:spPr>
        <p:txBody>
          <a:bodyPr wrap="square">
            <a:spAutoFit/>
          </a:bodyPr>
          <a:lstStyle/>
          <a:p>
            <a:pPr algn="ctr"/>
            <a:r>
              <a:rPr lang="en-US" dirty="0">
                <a:solidFill>
                  <a:srgbClr val="000000"/>
                </a:solidFill>
                <a:latin typeface="Calibri" panose="020F0502020204030204" pitchFamily="34" charset="0"/>
              </a:rPr>
              <a:t>D</a:t>
            </a:r>
            <a:r>
              <a:rPr lang="en-US" sz="1800" b="0" i="0" u="none" strike="noStrike" baseline="0" dirty="0">
                <a:solidFill>
                  <a:srgbClr val="000000"/>
                </a:solidFill>
                <a:latin typeface="Calibri" panose="020F0502020204030204" pitchFamily="34" charset="0"/>
              </a:rPr>
              <a:t>raw two cards out of the pile of the person cards and one card of each of the other two piles. </a:t>
            </a:r>
            <a:endParaRPr lang="el-GR" dirty="0"/>
          </a:p>
        </p:txBody>
      </p:sp>
      <p:pic>
        <p:nvPicPr>
          <p:cNvPr id="4" name="Εικόνα 3">
            <a:extLst>
              <a:ext uri="{FF2B5EF4-FFF2-40B4-BE49-F238E27FC236}">
                <a16:creationId xmlns:a16="http://schemas.microsoft.com/office/drawing/2014/main" id="{7552A3E1-7609-2B2C-530E-2CEEDBDA6778}"/>
              </a:ext>
            </a:extLst>
          </p:cNvPr>
          <p:cNvPicPr>
            <a:picLocks noChangeAspect="1"/>
          </p:cNvPicPr>
          <p:nvPr/>
        </p:nvPicPr>
        <p:blipFill>
          <a:blip r:embed="rId2"/>
          <a:stretch>
            <a:fillRect/>
          </a:stretch>
        </p:blipFill>
        <p:spPr>
          <a:xfrm>
            <a:off x="3713864" y="878751"/>
            <a:ext cx="8156705" cy="56776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65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C1A03-E447-49BF-AD71-2423DE6DBC7C}"/>
              </a:ext>
            </a:extLst>
          </p:cNvPr>
          <p:cNvPicPr>
            <a:picLocks noChangeAspect="1"/>
          </p:cNvPicPr>
          <p:nvPr/>
        </p:nvPicPr>
        <p:blipFill>
          <a:blip r:embed="rId2" cstate="print"/>
          <a:stretch>
            <a:fillRect/>
          </a:stretch>
        </p:blipFill>
        <p:spPr>
          <a:xfrm>
            <a:off x="1838325" y="781050"/>
            <a:ext cx="8515350" cy="5295900"/>
          </a:xfrm>
          <a:prstGeom prst="rect">
            <a:avLst/>
          </a:prstGeom>
          <a:ln w="25400">
            <a:solidFill>
              <a:schemeClr val="accent1"/>
            </a:solidFill>
          </a:ln>
        </p:spPr>
      </p:pic>
      <p:sp>
        <p:nvSpPr>
          <p:cNvPr id="3" name="Slide Number Placeholder 2">
            <a:extLst>
              <a:ext uri="{FF2B5EF4-FFF2-40B4-BE49-F238E27FC236}">
                <a16:creationId xmlns:a16="http://schemas.microsoft.com/office/drawing/2014/main" id="{1A85AB52-C1A9-48D9-AF9C-B9EE1D34459A}"/>
              </a:ext>
            </a:extLst>
          </p:cNvPr>
          <p:cNvSpPr>
            <a:spLocks noGrp="1"/>
          </p:cNvSpPr>
          <p:nvPr>
            <p:ph type="sldNum" sz="quarter" idx="12"/>
          </p:nvPr>
        </p:nvSpPr>
        <p:spPr/>
        <p:txBody>
          <a:bodyPr/>
          <a:lstStyle/>
          <a:p>
            <a:fld id="{CB0820D1-2E4F-4BF7-AD08-C7E8475A5F87}" type="slidenum">
              <a:rPr lang="de-AT" smtClean="0"/>
              <a:pPr/>
              <a:t>8</a:t>
            </a:fld>
            <a:endParaRPr lang="de-AT"/>
          </a:p>
        </p:txBody>
      </p:sp>
    </p:spTree>
    <p:extLst>
      <p:ext uri="{BB962C8B-B14F-4D97-AF65-F5344CB8AC3E}">
        <p14:creationId xmlns:p14="http://schemas.microsoft.com/office/powerpoint/2010/main" val="181247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4015C-6025-47C7-91A0-3E93D3E6B303}"/>
              </a:ext>
            </a:extLst>
          </p:cNvPr>
          <p:cNvSpPr txBox="1"/>
          <p:nvPr/>
        </p:nvSpPr>
        <p:spPr>
          <a:xfrm>
            <a:off x="3580645" y="323290"/>
            <a:ext cx="8324661" cy="646331"/>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The challenge comes from the mixture of the cards drawn, the imagination and the knowledge of the teams. </a:t>
            </a:r>
            <a:endParaRPr lang="el-GR" dirty="0"/>
          </a:p>
        </p:txBody>
      </p:sp>
      <p:pic>
        <p:nvPicPr>
          <p:cNvPr id="5" name="Picture 4">
            <a:extLst>
              <a:ext uri="{FF2B5EF4-FFF2-40B4-BE49-F238E27FC236}">
                <a16:creationId xmlns:a16="http://schemas.microsoft.com/office/drawing/2014/main" id="{E6469406-6037-4F29-9633-06C869DD48B5}"/>
              </a:ext>
            </a:extLst>
          </p:cNvPr>
          <p:cNvPicPr>
            <a:picLocks noChangeAspect="1"/>
          </p:cNvPicPr>
          <p:nvPr/>
        </p:nvPicPr>
        <p:blipFill>
          <a:blip r:embed="rId2" cstate="print"/>
          <a:stretch>
            <a:fillRect/>
          </a:stretch>
        </p:blipFill>
        <p:spPr>
          <a:xfrm>
            <a:off x="3464082" y="1481137"/>
            <a:ext cx="8305800" cy="3895725"/>
          </a:xfrm>
          <a:prstGeom prst="rect">
            <a:avLst/>
          </a:prstGeom>
        </p:spPr>
      </p:pic>
      <p:sp>
        <p:nvSpPr>
          <p:cNvPr id="7" name="Slide Number Placeholder 6">
            <a:extLst>
              <a:ext uri="{FF2B5EF4-FFF2-40B4-BE49-F238E27FC236}">
                <a16:creationId xmlns:a16="http://schemas.microsoft.com/office/drawing/2014/main" id="{767754E8-053F-48B8-A92F-36D8E7B8C7F7}"/>
              </a:ext>
            </a:extLst>
          </p:cNvPr>
          <p:cNvSpPr>
            <a:spLocks noGrp="1"/>
          </p:cNvSpPr>
          <p:nvPr>
            <p:ph type="sldNum" sz="quarter" idx="12"/>
          </p:nvPr>
        </p:nvSpPr>
        <p:spPr/>
        <p:txBody>
          <a:bodyPr/>
          <a:lstStyle/>
          <a:p>
            <a:fld id="{CB0820D1-2E4F-4BF7-AD08-C7E8475A5F87}" type="slidenum">
              <a:rPr lang="de-AT" smtClean="0"/>
              <a:pPr/>
              <a:t>9</a:t>
            </a:fld>
            <a:endParaRPr lang="de-AT"/>
          </a:p>
        </p:txBody>
      </p:sp>
    </p:spTree>
    <p:extLst>
      <p:ext uri="{BB962C8B-B14F-4D97-AF65-F5344CB8AC3E}">
        <p14:creationId xmlns:p14="http://schemas.microsoft.com/office/powerpoint/2010/main" val="3750132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621</Words>
  <Application>Microsoft Office PowerPoint</Application>
  <PresentationFormat>Ευρεία οθόνη</PresentationFormat>
  <Paragraphs>68</Paragraphs>
  <Slides>31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Calibri</vt:lpstr>
      <vt:lpstr>Calibri Light</vt:lpstr>
      <vt:lpstr>Office</vt:lpstr>
      <vt:lpstr>ACT-Game</vt:lpstr>
      <vt:lpstr>ACT-Game </vt:lpstr>
      <vt:lpstr>ACT-Game </vt:lpstr>
      <vt:lpstr>ACT-Game </vt:lpstr>
      <vt:lpstr>Παρουσίαση του PowerPoint</vt:lpstr>
      <vt:lpstr>Παρουσίαση του PowerPoint</vt:lpstr>
      <vt:lpstr>Board for Level 1</vt:lpstr>
      <vt:lpstr>Παρουσίαση του PowerPoint</vt:lpstr>
      <vt:lpstr>Παρουσίαση του PowerPoint</vt:lpstr>
      <vt:lpstr>Evaluation </vt:lpstr>
      <vt:lpstr>Παρουσίαση του PowerPoint</vt:lpstr>
      <vt:lpstr>Board for Level 2</vt:lpstr>
      <vt:lpstr>Παρουσίαση του PowerPoint</vt:lpstr>
      <vt:lpstr>When you have reached the top field, you awaken the corresponding avatar and get the respective Superpower card. This avatar passes his or her abilities to the team member who correctly assigned the top card. </vt:lpstr>
      <vt:lpstr>Παρουσίαση του PowerPoint</vt:lpstr>
      <vt:lpstr>Board for Level 3</vt:lpstr>
      <vt:lpstr>Παρουσίαση του PowerPoint</vt:lpstr>
      <vt:lpstr>Παρουσίαση του PowerPoint</vt:lpstr>
      <vt:lpstr>Παρουσίαση του PowerPoint</vt:lpstr>
      <vt:lpstr>Board for Level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pantelis balaouras</cp:lastModifiedBy>
  <cp:revision>23</cp:revision>
  <dcterms:created xsi:type="dcterms:W3CDTF">2023-05-11T09:02:59Z</dcterms:created>
  <dcterms:modified xsi:type="dcterms:W3CDTF">2023-05-31T15:42:36Z</dcterms:modified>
</cp:coreProperties>
</file>