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0" r:id="rId4"/>
    <p:sldId id="258" r:id="rId5"/>
    <p:sldId id="283" r:id="rId6"/>
    <p:sldId id="284" r:id="rId7"/>
    <p:sldId id="288" r:id="rId8"/>
    <p:sldId id="261" r:id="rId9"/>
    <p:sldId id="285" r:id="rId10"/>
    <p:sldId id="263" r:id="rId11"/>
    <p:sldId id="264" r:id="rId12"/>
    <p:sldId id="289" r:id="rId13"/>
    <p:sldId id="265" r:id="rId14"/>
    <p:sldId id="266" r:id="rId15"/>
    <p:sldId id="267" r:id="rId16"/>
    <p:sldId id="291" r:id="rId17"/>
    <p:sldId id="268" r:id="rId18"/>
    <p:sldId id="269" r:id="rId19"/>
    <p:sldId id="280" r:id="rId20"/>
    <p:sldId id="293" r:id="rId21"/>
    <p:sldId id="271" r:id="rId22"/>
    <p:sldId id="286" r:id="rId23"/>
    <p:sldId id="287" r:id="rId24"/>
    <p:sldId id="272" r:id="rId25"/>
    <p:sldId id="273" r:id="rId26"/>
    <p:sldId id="274" r:id="rId27"/>
    <p:sldId id="281" r:id="rId28"/>
    <p:sldId id="275" r:id="rId29"/>
    <p:sldId id="278" r:id="rId30"/>
    <p:sldId id="276" r:id="rId31"/>
    <p:sldId id="277"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60" d="100"/>
          <a:sy n="160" d="100"/>
        </p:scale>
        <p:origin x="185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2B39B-855F-44B7-A32D-5C8F506D383E}" type="datetimeFigureOut">
              <a:rPr lang="el-GR" smtClean="0"/>
              <a:pPr/>
              <a:t>31/5/2023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6AEC4-57C3-4FED-A1A1-571915B54E2A}" type="slidenum">
              <a:rPr lang="el-GR" smtClean="0"/>
              <a:pPr/>
              <a:t>‹#›</a:t>
            </a:fld>
            <a:endParaRPr lang="el-GR"/>
          </a:p>
        </p:txBody>
      </p:sp>
    </p:spTree>
    <p:extLst>
      <p:ext uri="{BB962C8B-B14F-4D97-AF65-F5344CB8AC3E}">
        <p14:creationId xmlns:p14="http://schemas.microsoft.com/office/powerpoint/2010/main" val="346640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BCA95-4173-4E25-8A19-1B4AE6407F9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8125172-79D5-43C0-89F0-9DDC5E644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C0EB1703-7B23-434C-8BD6-A5B2CCDCAC52}"/>
              </a:ext>
            </a:extLst>
          </p:cNvPr>
          <p:cNvSpPr>
            <a:spLocks noGrp="1"/>
          </p:cNvSpPr>
          <p:nvPr>
            <p:ph type="dt" sz="half" idx="10"/>
          </p:nvPr>
        </p:nvSpPr>
        <p:spPr/>
        <p:txBody>
          <a:bodyPr/>
          <a:lstStyle/>
          <a:p>
            <a:fld id="{F01B58DD-590B-469C-9E09-4B6E61A81C51}" type="datetime1">
              <a:rPr lang="de-AT" smtClean="0"/>
              <a:pPr/>
              <a:t>31.05.2023</a:t>
            </a:fld>
            <a:endParaRPr lang="de-AT"/>
          </a:p>
        </p:txBody>
      </p:sp>
      <p:sp>
        <p:nvSpPr>
          <p:cNvPr id="5" name="Fußzeilenplatzhalter 4">
            <a:extLst>
              <a:ext uri="{FF2B5EF4-FFF2-40B4-BE49-F238E27FC236}">
                <a16:creationId xmlns:a16="http://schemas.microsoft.com/office/drawing/2014/main" id="{EE089DA9-99F7-4D5D-A4DC-77E3C48FDC1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0F7A0AC-8AF6-41A2-B425-9051FFCDFAB6}"/>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196074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A8557-D06A-4E55-A856-6E782766622F}"/>
              </a:ext>
            </a:extLst>
          </p:cNvPr>
          <p:cNvSpPr>
            <a:spLocks noGrp="1"/>
          </p:cNvSpPr>
          <p:nvPr>
            <p:ph type="title"/>
          </p:nvPr>
        </p:nvSpPr>
        <p:spPr>
          <a:xfrm>
            <a:off x="3441700" y="365125"/>
            <a:ext cx="7912099" cy="1325563"/>
          </a:xfrm>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15DCF096-0403-4E44-A701-EF61F419188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B119732-2CE0-426C-AE71-63CDDFD8F3BA}"/>
              </a:ext>
            </a:extLst>
          </p:cNvPr>
          <p:cNvSpPr>
            <a:spLocks noGrp="1"/>
          </p:cNvSpPr>
          <p:nvPr>
            <p:ph type="dt" sz="half" idx="10"/>
          </p:nvPr>
        </p:nvSpPr>
        <p:spPr/>
        <p:txBody>
          <a:bodyPr/>
          <a:lstStyle/>
          <a:p>
            <a:fld id="{3859A82E-B443-483A-8C45-3AD36B10259B}" type="datetime1">
              <a:rPr lang="de-AT" smtClean="0"/>
              <a:pPr/>
              <a:t>31.05.2023</a:t>
            </a:fld>
            <a:endParaRPr lang="de-AT"/>
          </a:p>
        </p:txBody>
      </p:sp>
      <p:sp>
        <p:nvSpPr>
          <p:cNvPr id="5" name="Fußzeilenplatzhalter 4">
            <a:extLst>
              <a:ext uri="{FF2B5EF4-FFF2-40B4-BE49-F238E27FC236}">
                <a16:creationId xmlns:a16="http://schemas.microsoft.com/office/drawing/2014/main" id="{ECF45DAB-5A06-4709-B9E3-773026C5735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45636A2-E113-4B28-9240-0385CCFDC339}"/>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126213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2061D3D-140D-4026-865F-2FDB1C0299F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DC853A8-B9FE-4C23-AC06-B0171B99BC99}"/>
              </a:ext>
            </a:extLst>
          </p:cNvPr>
          <p:cNvSpPr>
            <a:spLocks noGrp="1"/>
          </p:cNvSpPr>
          <p:nvPr>
            <p:ph type="body" orient="vert" idx="1"/>
          </p:nvPr>
        </p:nvSpPr>
        <p:spPr>
          <a:xfrm>
            <a:off x="838200" y="1734531"/>
            <a:ext cx="7734300" cy="444243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77EB33F-7AD6-4AE9-BA69-5A3BB9E5AA95}"/>
              </a:ext>
            </a:extLst>
          </p:cNvPr>
          <p:cNvSpPr>
            <a:spLocks noGrp="1"/>
          </p:cNvSpPr>
          <p:nvPr>
            <p:ph type="dt" sz="half" idx="10"/>
          </p:nvPr>
        </p:nvSpPr>
        <p:spPr/>
        <p:txBody>
          <a:bodyPr/>
          <a:lstStyle/>
          <a:p>
            <a:fld id="{C447E18E-7C08-4116-827C-DB93CB30A6AC}" type="datetime1">
              <a:rPr lang="de-AT" smtClean="0"/>
              <a:pPr/>
              <a:t>31.05.2023</a:t>
            </a:fld>
            <a:endParaRPr lang="de-AT"/>
          </a:p>
        </p:txBody>
      </p:sp>
      <p:sp>
        <p:nvSpPr>
          <p:cNvPr id="5" name="Fußzeilenplatzhalter 4">
            <a:extLst>
              <a:ext uri="{FF2B5EF4-FFF2-40B4-BE49-F238E27FC236}">
                <a16:creationId xmlns:a16="http://schemas.microsoft.com/office/drawing/2014/main" id="{F96E1C73-2296-4EAA-8ECA-86968853E8F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89A11CC-E387-4FA6-8BA3-F76908D976EC}"/>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85700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5A0BDCE-64C3-4748-939C-FADB3D191BAA}"/>
              </a:ext>
            </a:extLst>
          </p:cNvPr>
          <p:cNvSpPr>
            <a:spLocks noGrp="1"/>
          </p:cNvSpPr>
          <p:nvPr>
            <p:ph idx="1"/>
          </p:nvPr>
        </p:nvSpPr>
        <p:spPr>
          <a:xfrm>
            <a:off x="3454399" y="1825625"/>
            <a:ext cx="78994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FEF5DA5-8B56-44EC-965B-B1EA6B1FC1CB}"/>
              </a:ext>
            </a:extLst>
          </p:cNvPr>
          <p:cNvSpPr>
            <a:spLocks noGrp="1"/>
          </p:cNvSpPr>
          <p:nvPr>
            <p:ph type="dt" sz="half" idx="10"/>
          </p:nvPr>
        </p:nvSpPr>
        <p:spPr/>
        <p:txBody>
          <a:bodyPr/>
          <a:lstStyle/>
          <a:p>
            <a:fld id="{AFC6E0DC-5D14-488B-90A9-9A9712B3DC65}" type="datetime1">
              <a:rPr lang="de-AT" smtClean="0"/>
              <a:pPr/>
              <a:t>31.05.2023</a:t>
            </a:fld>
            <a:endParaRPr lang="de-AT"/>
          </a:p>
        </p:txBody>
      </p:sp>
      <p:sp>
        <p:nvSpPr>
          <p:cNvPr id="5" name="Fußzeilenplatzhalter 4">
            <a:extLst>
              <a:ext uri="{FF2B5EF4-FFF2-40B4-BE49-F238E27FC236}">
                <a16:creationId xmlns:a16="http://schemas.microsoft.com/office/drawing/2014/main" id="{8416020A-21E0-4E3F-8C6F-5CF41015D48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28B4DF9-71E0-4CD2-B755-8E846E049C7C}"/>
              </a:ext>
            </a:extLst>
          </p:cNvPr>
          <p:cNvSpPr>
            <a:spLocks noGrp="1"/>
          </p:cNvSpPr>
          <p:nvPr>
            <p:ph type="sldNum" sz="quarter" idx="12"/>
          </p:nvPr>
        </p:nvSpPr>
        <p:spPr/>
        <p:txBody>
          <a:bodyPr/>
          <a:lstStyle/>
          <a:p>
            <a:fld id="{CB0820D1-2E4F-4BF7-AD08-C7E8475A5F87}" type="slidenum">
              <a:rPr lang="de-AT" smtClean="0"/>
              <a:pPr/>
              <a:t>‹#›</a:t>
            </a:fld>
            <a:endParaRPr lang="de-AT"/>
          </a:p>
        </p:txBody>
      </p:sp>
      <p:sp>
        <p:nvSpPr>
          <p:cNvPr id="2" name="Titel 1">
            <a:extLst>
              <a:ext uri="{FF2B5EF4-FFF2-40B4-BE49-F238E27FC236}">
                <a16:creationId xmlns:a16="http://schemas.microsoft.com/office/drawing/2014/main" id="{5B2788A0-0F06-40BA-8117-555ECDFFE420}"/>
              </a:ext>
            </a:extLst>
          </p:cNvPr>
          <p:cNvSpPr>
            <a:spLocks noGrp="1"/>
          </p:cNvSpPr>
          <p:nvPr>
            <p:ph type="title"/>
          </p:nvPr>
        </p:nvSpPr>
        <p:spPr>
          <a:xfrm>
            <a:off x="3454400" y="365125"/>
            <a:ext cx="7899400" cy="1325563"/>
          </a:xfrm>
        </p:spPr>
        <p:txBody>
          <a:bodyPr/>
          <a:lstStyle/>
          <a:p>
            <a:r>
              <a:rPr lang="de-DE" dirty="0"/>
              <a:t>Mastertitelformat bearbeiten</a:t>
            </a:r>
            <a:endParaRPr lang="de-AT" dirty="0"/>
          </a:p>
        </p:txBody>
      </p:sp>
    </p:spTree>
    <p:extLst>
      <p:ext uri="{BB962C8B-B14F-4D97-AF65-F5344CB8AC3E}">
        <p14:creationId xmlns:p14="http://schemas.microsoft.com/office/powerpoint/2010/main" val="148138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372F6-82CB-46E7-8289-BB76B617288A}"/>
              </a:ext>
            </a:extLst>
          </p:cNvPr>
          <p:cNvSpPr>
            <a:spLocks noGrp="1"/>
          </p:cNvSpPr>
          <p:nvPr>
            <p:ph type="title"/>
          </p:nvPr>
        </p:nvSpPr>
        <p:spPr>
          <a:xfrm>
            <a:off x="3007150" y="1709738"/>
            <a:ext cx="8340299"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56A4627-496B-44E4-8212-72DDE9C0F965}"/>
              </a:ext>
            </a:extLst>
          </p:cNvPr>
          <p:cNvSpPr>
            <a:spLocks noGrp="1"/>
          </p:cNvSpPr>
          <p:nvPr>
            <p:ph type="body" idx="1"/>
          </p:nvPr>
        </p:nvSpPr>
        <p:spPr>
          <a:xfrm>
            <a:off x="3007150" y="4589463"/>
            <a:ext cx="8340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56D33B4-6CA4-4E55-971C-DFB1A7CC26E4}"/>
              </a:ext>
            </a:extLst>
          </p:cNvPr>
          <p:cNvSpPr>
            <a:spLocks noGrp="1"/>
          </p:cNvSpPr>
          <p:nvPr>
            <p:ph type="dt" sz="half" idx="10"/>
          </p:nvPr>
        </p:nvSpPr>
        <p:spPr/>
        <p:txBody>
          <a:bodyPr/>
          <a:lstStyle/>
          <a:p>
            <a:fld id="{5B9CDB0D-8E41-4044-99E7-7A2F9213284F}" type="datetime1">
              <a:rPr lang="de-AT" smtClean="0"/>
              <a:pPr/>
              <a:t>31.05.2023</a:t>
            </a:fld>
            <a:endParaRPr lang="de-AT"/>
          </a:p>
        </p:txBody>
      </p:sp>
      <p:sp>
        <p:nvSpPr>
          <p:cNvPr id="5" name="Fußzeilenplatzhalter 4">
            <a:extLst>
              <a:ext uri="{FF2B5EF4-FFF2-40B4-BE49-F238E27FC236}">
                <a16:creationId xmlns:a16="http://schemas.microsoft.com/office/drawing/2014/main" id="{3F3EA210-2E96-4A46-8973-E6D11ED545F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1E63E30-086A-4BB6-B889-A9EFD34B666F}"/>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107788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84CB2D-F894-42D8-9823-FA7ED9B2B2E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019A32A-DA90-4295-A026-22D1B958286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EBDCF7BC-CA42-4EFD-851C-6555637562E1}"/>
              </a:ext>
            </a:extLst>
          </p:cNvPr>
          <p:cNvSpPr>
            <a:spLocks noGrp="1"/>
          </p:cNvSpPr>
          <p:nvPr>
            <p:ph type="dt" sz="half" idx="10"/>
          </p:nvPr>
        </p:nvSpPr>
        <p:spPr/>
        <p:txBody>
          <a:bodyPr/>
          <a:lstStyle/>
          <a:p>
            <a:fld id="{5D844118-9A41-47A4-9BA1-1A6EAB5535D0}" type="datetime1">
              <a:rPr lang="de-AT" smtClean="0"/>
              <a:pPr/>
              <a:t>31.05.2023</a:t>
            </a:fld>
            <a:endParaRPr lang="de-AT"/>
          </a:p>
        </p:txBody>
      </p:sp>
      <p:sp>
        <p:nvSpPr>
          <p:cNvPr id="6" name="Fußzeilenplatzhalter 5">
            <a:extLst>
              <a:ext uri="{FF2B5EF4-FFF2-40B4-BE49-F238E27FC236}">
                <a16:creationId xmlns:a16="http://schemas.microsoft.com/office/drawing/2014/main" id="{A77E15E2-252B-410D-B8A7-A54D4A241E6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14DDDD4-9E7F-4534-AD13-A6B78AFE1D49}"/>
              </a:ext>
            </a:extLst>
          </p:cNvPr>
          <p:cNvSpPr>
            <a:spLocks noGrp="1"/>
          </p:cNvSpPr>
          <p:nvPr>
            <p:ph type="sldNum" sz="quarter" idx="12"/>
          </p:nvPr>
        </p:nvSpPr>
        <p:spPr/>
        <p:txBody>
          <a:bodyPr/>
          <a:lstStyle/>
          <a:p>
            <a:fld id="{CB0820D1-2E4F-4BF7-AD08-C7E8475A5F87}" type="slidenum">
              <a:rPr lang="de-AT" smtClean="0"/>
              <a:pPr/>
              <a:t>‹#›</a:t>
            </a:fld>
            <a:endParaRPr lang="de-AT"/>
          </a:p>
        </p:txBody>
      </p:sp>
      <p:sp>
        <p:nvSpPr>
          <p:cNvPr id="2" name="Titel 1">
            <a:extLst>
              <a:ext uri="{FF2B5EF4-FFF2-40B4-BE49-F238E27FC236}">
                <a16:creationId xmlns:a16="http://schemas.microsoft.com/office/drawing/2014/main" id="{4CD55E21-69B5-4DF0-AA30-00B6BF36E099}"/>
              </a:ext>
            </a:extLst>
          </p:cNvPr>
          <p:cNvSpPr>
            <a:spLocks noGrp="1"/>
          </p:cNvSpPr>
          <p:nvPr>
            <p:ph type="title"/>
          </p:nvPr>
        </p:nvSpPr>
        <p:spPr>
          <a:xfrm>
            <a:off x="3441700" y="365125"/>
            <a:ext cx="7912100" cy="1325563"/>
          </a:xfrm>
        </p:spPr>
        <p:txBody>
          <a:bodyPr/>
          <a:lstStyle/>
          <a:p>
            <a:r>
              <a:rPr lang="de-DE"/>
              <a:t>Mastertitelformat bearbeiten</a:t>
            </a:r>
            <a:endParaRPr lang="de-AT"/>
          </a:p>
        </p:txBody>
      </p:sp>
    </p:spTree>
    <p:extLst>
      <p:ext uri="{BB962C8B-B14F-4D97-AF65-F5344CB8AC3E}">
        <p14:creationId xmlns:p14="http://schemas.microsoft.com/office/powerpoint/2010/main" val="87836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ABEAF-5855-4F0F-B751-21DD527BEAC3}"/>
              </a:ext>
            </a:extLst>
          </p:cNvPr>
          <p:cNvSpPr>
            <a:spLocks noGrp="1"/>
          </p:cNvSpPr>
          <p:nvPr>
            <p:ph type="title"/>
          </p:nvPr>
        </p:nvSpPr>
        <p:spPr>
          <a:xfrm>
            <a:off x="3416300" y="365125"/>
            <a:ext cx="7939088" cy="1325563"/>
          </a:xfrm>
        </p:spPr>
        <p:txBody>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E8F9C319-9EE8-4391-A310-832183832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6411FBC-A2D5-47BA-A626-E0790DDBDA9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3C21FADF-68D8-4EB2-ADE3-B507C1705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465101-692F-450A-9AE6-15F3DB10E2B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7328F57C-E107-4320-9954-2C694D0E97CC}"/>
              </a:ext>
            </a:extLst>
          </p:cNvPr>
          <p:cNvSpPr>
            <a:spLocks noGrp="1"/>
          </p:cNvSpPr>
          <p:nvPr>
            <p:ph type="dt" sz="half" idx="10"/>
          </p:nvPr>
        </p:nvSpPr>
        <p:spPr/>
        <p:txBody>
          <a:bodyPr/>
          <a:lstStyle/>
          <a:p>
            <a:fld id="{C0E04D1D-3967-4007-961C-ECF9B5EB1AA4}" type="datetime1">
              <a:rPr lang="de-AT" smtClean="0"/>
              <a:pPr/>
              <a:t>31.05.2023</a:t>
            </a:fld>
            <a:endParaRPr lang="de-AT"/>
          </a:p>
        </p:txBody>
      </p:sp>
      <p:sp>
        <p:nvSpPr>
          <p:cNvPr id="8" name="Fußzeilenplatzhalter 7">
            <a:extLst>
              <a:ext uri="{FF2B5EF4-FFF2-40B4-BE49-F238E27FC236}">
                <a16:creationId xmlns:a16="http://schemas.microsoft.com/office/drawing/2014/main" id="{90248A41-ACC8-480B-B002-ABFFCA43A4F9}"/>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EBB018BA-899E-4A5C-BAC4-B0256D7F8EFC}"/>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74128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4B24F-2400-4F02-ACEC-A0DFE54B7E91}"/>
              </a:ext>
            </a:extLst>
          </p:cNvPr>
          <p:cNvSpPr>
            <a:spLocks noGrp="1"/>
          </p:cNvSpPr>
          <p:nvPr>
            <p:ph type="title"/>
          </p:nvPr>
        </p:nvSpPr>
        <p:spPr>
          <a:xfrm>
            <a:off x="3352800" y="365125"/>
            <a:ext cx="8001000" cy="1325563"/>
          </a:xfrm>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B8B68F1-5414-423C-A689-80C51BAE8A46}"/>
              </a:ext>
            </a:extLst>
          </p:cNvPr>
          <p:cNvSpPr>
            <a:spLocks noGrp="1"/>
          </p:cNvSpPr>
          <p:nvPr>
            <p:ph type="dt" sz="half" idx="10"/>
          </p:nvPr>
        </p:nvSpPr>
        <p:spPr/>
        <p:txBody>
          <a:bodyPr/>
          <a:lstStyle/>
          <a:p>
            <a:fld id="{53D26A6F-A5E5-4611-AA80-CF1D6FA1A5DB}" type="datetime1">
              <a:rPr lang="de-AT" smtClean="0"/>
              <a:pPr/>
              <a:t>31.05.2023</a:t>
            </a:fld>
            <a:endParaRPr lang="de-AT"/>
          </a:p>
        </p:txBody>
      </p:sp>
      <p:sp>
        <p:nvSpPr>
          <p:cNvPr id="4" name="Fußzeilenplatzhalter 3">
            <a:extLst>
              <a:ext uri="{FF2B5EF4-FFF2-40B4-BE49-F238E27FC236}">
                <a16:creationId xmlns:a16="http://schemas.microsoft.com/office/drawing/2014/main" id="{8BED0808-25A2-42D1-818C-9B052BAED0A9}"/>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457F368D-82BF-491A-B93E-3C076571D71C}"/>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71959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E16F9F2-A5BB-4464-85BA-9DA8D708045D}"/>
              </a:ext>
            </a:extLst>
          </p:cNvPr>
          <p:cNvSpPr>
            <a:spLocks noGrp="1"/>
          </p:cNvSpPr>
          <p:nvPr>
            <p:ph type="dt" sz="half" idx="10"/>
          </p:nvPr>
        </p:nvSpPr>
        <p:spPr/>
        <p:txBody>
          <a:bodyPr/>
          <a:lstStyle/>
          <a:p>
            <a:fld id="{EE83E74E-8DF1-4351-8F71-850DF25D326E}" type="datetime1">
              <a:rPr lang="de-AT" smtClean="0"/>
              <a:pPr/>
              <a:t>31.05.2023</a:t>
            </a:fld>
            <a:endParaRPr lang="de-AT"/>
          </a:p>
        </p:txBody>
      </p:sp>
      <p:sp>
        <p:nvSpPr>
          <p:cNvPr id="3" name="Fußzeilenplatzhalter 2">
            <a:extLst>
              <a:ext uri="{FF2B5EF4-FFF2-40B4-BE49-F238E27FC236}">
                <a16:creationId xmlns:a16="http://schemas.microsoft.com/office/drawing/2014/main" id="{9CBCC354-AECB-4716-B5D3-F139AF3E5B68}"/>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65358FF2-BB66-426B-BB4A-6BC0C5DE955E}"/>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31583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AA3DD-5B8E-47F6-A4AB-8948F1F4EB31}"/>
              </a:ext>
            </a:extLst>
          </p:cNvPr>
          <p:cNvSpPr>
            <a:spLocks noGrp="1"/>
          </p:cNvSpPr>
          <p:nvPr>
            <p:ph type="title"/>
          </p:nvPr>
        </p:nvSpPr>
        <p:spPr>
          <a:xfrm>
            <a:off x="836612" y="15367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F720D5DC-81AA-4C0B-82B7-8612091C14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0910C321-01E3-49C1-8693-9264322F44E3}"/>
              </a:ext>
            </a:extLst>
          </p:cNvPr>
          <p:cNvSpPr>
            <a:spLocks noGrp="1"/>
          </p:cNvSpPr>
          <p:nvPr>
            <p:ph type="body" sz="half" idx="2"/>
          </p:nvPr>
        </p:nvSpPr>
        <p:spPr>
          <a:xfrm>
            <a:off x="839788" y="3225800"/>
            <a:ext cx="3932237" cy="2643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0B176-3AFC-45DC-BAAB-8FEDFFA15E16}"/>
              </a:ext>
            </a:extLst>
          </p:cNvPr>
          <p:cNvSpPr>
            <a:spLocks noGrp="1"/>
          </p:cNvSpPr>
          <p:nvPr>
            <p:ph type="dt" sz="half" idx="10"/>
          </p:nvPr>
        </p:nvSpPr>
        <p:spPr/>
        <p:txBody>
          <a:bodyPr/>
          <a:lstStyle/>
          <a:p>
            <a:fld id="{914E8B0B-B75F-4538-A7F4-5240B3884A30}" type="datetime1">
              <a:rPr lang="de-AT" smtClean="0"/>
              <a:pPr/>
              <a:t>31.05.2023</a:t>
            </a:fld>
            <a:endParaRPr lang="de-AT"/>
          </a:p>
        </p:txBody>
      </p:sp>
      <p:sp>
        <p:nvSpPr>
          <p:cNvPr id="6" name="Fußzeilenplatzhalter 5">
            <a:extLst>
              <a:ext uri="{FF2B5EF4-FFF2-40B4-BE49-F238E27FC236}">
                <a16:creationId xmlns:a16="http://schemas.microsoft.com/office/drawing/2014/main" id="{204ABE70-9ADE-4E09-8DC4-BC6347EEB82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D81E59D-359B-4DA9-B941-9C90D0BE8B82}"/>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284677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CC116-9D3B-4722-B2BC-2160957898AD}"/>
              </a:ext>
            </a:extLst>
          </p:cNvPr>
          <p:cNvSpPr>
            <a:spLocks noGrp="1"/>
          </p:cNvSpPr>
          <p:nvPr>
            <p:ph type="title"/>
          </p:nvPr>
        </p:nvSpPr>
        <p:spPr>
          <a:xfrm>
            <a:off x="839788" y="1560140"/>
            <a:ext cx="3932237" cy="1600200"/>
          </a:xfrm>
        </p:spPr>
        <p:txBody>
          <a:bodyPr anchor="b"/>
          <a:lstStyle>
            <a:lvl1pPr>
              <a:defRPr sz="3200"/>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65838EF2-4320-408D-8E01-90CE5457D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DA1EBAC7-C5C7-4AC0-A110-24954CFCAD48}"/>
              </a:ext>
            </a:extLst>
          </p:cNvPr>
          <p:cNvSpPr>
            <a:spLocks noGrp="1"/>
          </p:cNvSpPr>
          <p:nvPr>
            <p:ph type="body" sz="half" idx="2"/>
          </p:nvPr>
        </p:nvSpPr>
        <p:spPr>
          <a:xfrm>
            <a:off x="839788" y="3186260"/>
            <a:ext cx="3932237" cy="26827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9E4A5FF-0A5A-4CE1-8990-7D6DB67F8B3C}"/>
              </a:ext>
            </a:extLst>
          </p:cNvPr>
          <p:cNvSpPr>
            <a:spLocks noGrp="1"/>
          </p:cNvSpPr>
          <p:nvPr>
            <p:ph type="dt" sz="half" idx="10"/>
          </p:nvPr>
        </p:nvSpPr>
        <p:spPr/>
        <p:txBody>
          <a:bodyPr/>
          <a:lstStyle/>
          <a:p>
            <a:fld id="{17544ADA-01F0-45ED-950E-0332CFCC2ED3}" type="datetime1">
              <a:rPr lang="de-AT" smtClean="0"/>
              <a:pPr/>
              <a:t>31.05.2023</a:t>
            </a:fld>
            <a:endParaRPr lang="de-AT"/>
          </a:p>
        </p:txBody>
      </p:sp>
      <p:sp>
        <p:nvSpPr>
          <p:cNvPr id="6" name="Fußzeilenplatzhalter 5">
            <a:extLst>
              <a:ext uri="{FF2B5EF4-FFF2-40B4-BE49-F238E27FC236}">
                <a16:creationId xmlns:a16="http://schemas.microsoft.com/office/drawing/2014/main" id="{497ECB36-C7FE-4983-9A13-BCE99E13686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70D4914-2B32-4DB0-8B25-77D9E78B72E9}"/>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59722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nhaltsplatzhalter 4">
            <a:extLst>
              <a:ext uri="{FF2B5EF4-FFF2-40B4-BE49-F238E27FC236}">
                <a16:creationId xmlns:a16="http://schemas.microsoft.com/office/drawing/2014/main" id="{F0DBFB17-08BE-4B01-9C00-D051FEB44764}"/>
              </a:ext>
            </a:extLst>
          </p:cNvPr>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a:stretch/>
        </p:blipFill>
        <p:spPr>
          <a:xfrm>
            <a:off x="-1" y="1"/>
            <a:ext cx="3373121" cy="2222500"/>
          </a:xfrm>
          <a:prstGeom prst="rect">
            <a:avLst/>
          </a:prstGeom>
        </p:spPr>
      </p:pic>
      <p:pic>
        <p:nvPicPr>
          <p:cNvPr id="8" name="Grafik 7">
            <a:extLst>
              <a:ext uri="{FF2B5EF4-FFF2-40B4-BE49-F238E27FC236}">
                <a16:creationId xmlns:a16="http://schemas.microsoft.com/office/drawing/2014/main" id="{2FEDD970-E414-4DA5-9110-815BBB05308A}"/>
              </a:ext>
            </a:extLst>
          </p:cNvPr>
          <p:cNvPicPr>
            <a:picLocks noChangeAspect="1"/>
          </p:cNvPicPr>
          <p:nvPr userDrawn="1"/>
        </p:nvPicPr>
        <p:blipFill>
          <a:blip r:embed="rId15" cstate="print"/>
          <a:stretch>
            <a:fillRect/>
          </a:stretch>
        </p:blipFill>
        <p:spPr>
          <a:xfrm>
            <a:off x="0" y="6023728"/>
            <a:ext cx="12258139" cy="948090"/>
          </a:xfrm>
          <a:prstGeom prst="rect">
            <a:avLst/>
          </a:prstGeom>
        </p:spPr>
      </p:pic>
      <p:sp>
        <p:nvSpPr>
          <p:cNvPr id="3" name="Textplatzhalter 2">
            <a:extLst>
              <a:ext uri="{FF2B5EF4-FFF2-40B4-BE49-F238E27FC236}">
                <a16:creationId xmlns:a16="http://schemas.microsoft.com/office/drawing/2014/main" id="{FB744C26-FBE1-4976-89BD-67C027D0E1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FF27293F-353B-4129-B3CB-3BCCC7351181}"/>
              </a:ext>
            </a:extLst>
          </p:cNvPr>
          <p:cNvSpPr>
            <a:spLocks noGrp="1"/>
          </p:cNvSpPr>
          <p:nvPr>
            <p:ph type="dt" sz="half" idx="2"/>
          </p:nvPr>
        </p:nvSpPr>
        <p:spPr>
          <a:xfrm>
            <a:off x="838200" y="6526036"/>
            <a:ext cx="2743200" cy="365125"/>
          </a:xfrm>
          <a:prstGeom prst="rect">
            <a:avLst/>
          </a:prstGeom>
        </p:spPr>
        <p:txBody>
          <a:bodyPr vert="horz" lIns="91440" tIns="45720" rIns="91440" bIns="45720" rtlCol="0" anchor="ctr"/>
          <a:lstStyle>
            <a:lvl1pPr algn="l">
              <a:defRPr sz="1200">
                <a:solidFill>
                  <a:srgbClr val="FFFF00"/>
                </a:solidFill>
              </a:defRPr>
            </a:lvl1pPr>
          </a:lstStyle>
          <a:p>
            <a:fld id="{0583A880-3A07-47A9-A27D-4EFA4385FA68}" type="datetime1">
              <a:rPr lang="de-AT" smtClean="0"/>
              <a:pPr/>
              <a:t>31.05.2023</a:t>
            </a:fld>
            <a:endParaRPr lang="de-AT"/>
          </a:p>
        </p:txBody>
      </p:sp>
      <p:sp>
        <p:nvSpPr>
          <p:cNvPr id="5" name="Fußzeilenplatzhalter 4">
            <a:extLst>
              <a:ext uri="{FF2B5EF4-FFF2-40B4-BE49-F238E27FC236}">
                <a16:creationId xmlns:a16="http://schemas.microsoft.com/office/drawing/2014/main" id="{DF0FB45F-7E05-46B1-9585-1F4C396ED553}"/>
              </a:ext>
            </a:extLst>
          </p:cNvPr>
          <p:cNvSpPr>
            <a:spLocks noGrp="1"/>
          </p:cNvSpPr>
          <p:nvPr>
            <p:ph type="ftr" sz="quarter" idx="3"/>
          </p:nvPr>
        </p:nvSpPr>
        <p:spPr>
          <a:xfrm>
            <a:off x="4038600" y="6375204"/>
            <a:ext cx="4114800" cy="365125"/>
          </a:xfrm>
          <a:prstGeom prst="rect">
            <a:avLst/>
          </a:prstGeom>
        </p:spPr>
        <p:txBody>
          <a:bodyPr vert="horz" lIns="91440" tIns="45720" rIns="91440" bIns="45720" rtlCol="0" anchor="ctr"/>
          <a:lstStyle>
            <a:lvl1pPr algn="ctr">
              <a:defRPr sz="1200">
                <a:solidFill>
                  <a:srgbClr val="FFFF00"/>
                </a:solidFill>
              </a:defRPr>
            </a:lvl1pPr>
          </a:lstStyle>
          <a:p>
            <a:endParaRPr lang="de-AT" dirty="0"/>
          </a:p>
        </p:txBody>
      </p:sp>
      <p:sp>
        <p:nvSpPr>
          <p:cNvPr id="6" name="Foliennummernplatzhalter 5">
            <a:extLst>
              <a:ext uri="{FF2B5EF4-FFF2-40B4-BE49-F238E27FC236}">
                <a16:creationId xmlns:a16="http://schemas.microsoft.com/office/drawing/2014/main" id="{E72DB10E-5F25-475F-A4B8-A369AAFC8647}"/>
              </a:ext>
            </a:extLst>
          </p:cNvPr>
          <p:cNvSpPr>
            <a:spLocks noGrp="1"/>
          </p:cNvSpPr>
          <p:nvPr>
            <p:ph type="sldNum" sz="quarter" idx="4"/>
          </p:nvPr>
        </p:nvSpPr>
        <p:spPr>
          <a:xfrm>
            <a:off x="8610600" y="6375200"/>
            <a:ext cx="2743200" cy="365125"/>
          </a:xfrm>
          <a:prstGeom prst="rect">
            <a:avLst/>
          </a:prstGeom>
        </p:spPr>
        <p:txBody>
          <a:bodyPr vert="horz" lIns="91440" tIns="45720" rIns="91440" bIns="45720" rtlCol="0" anchor="ctr"/>
          <a:lstStyle>
            <a:lvl1pPr algn="r">
              <a:defRPr sz="1200">
                <a:solidFill>
                  <a:srgbClr val="FFFF00"/>
                </a:solidFill>
              </a:defRPr>
            </a:lvl1pPr>
          </a:lstStyle>
          <a:p>
            <a:fld id="{CB0820D1-2E4F-4BF7-AD08-C7E8475A5F87}" type="slidenum">
              <a:rPr lang="de-AT" smtClean="0"/>
              <a:pPr/>
              <a:t>‹#›</a:t>
            </a:fld>
            <a:endParaRPr lang="de-AT"/>
          </a:p>
        </p:txBody>
      </p:sp>
      <p:sp>
        <p:nvSpPr>
          <p:cNvPr id="2" name="Titelplatzhalter 1">
            <a:extLst>
              <a:ext uri="{FF2B5EF4-FFF2-40B4-BE49-F238E27FC236}">
                <a16:creationId xmlns:a16="http://schemas.microsoft.com/office/drawing/2014/main" id="{C728CF9D-3FA3-4B65-BBFB-0410C2408339}"/>
              </a:ext>
            </a:extLst>
          </p:cNvPr>
          <p:cNvSpPr>
            <a:spLocks noGrp="1"/>
          </p:cNvSpPr>
          <p:nvPr>
            <p:ph type="title"/>
          </p:nvPr>
        </p:nvSpPr>
        <p:spPr>
          <a:xfrm>
            <a:off x="3479800" y="365125"/>
            <a:ext cx="7874000" cy="1325563"/>
          </a:xfrm>
          <a:prstGeom prst="rect">
            <a:avLst/>
          </a:prstGeom>
        </p:spPr>
        <p:txBody>
          <a:bodyPr vert="horz" lIns="91440" tIns="45720" rIns="91440" bIns="45720" rtlCol="0" anchor="ctr">
            <a:normAutofit/>
          </a:bodyPr>
          <a:lstStyle/>
          <a:p>
            <a:r>
              <a:rPr lang="de-DE" dirty="0"/>
              <a:t>Mastertitelformat bearbeiten</a:t>
            </a:r>
            <a:endParaRPr lang="de-AT" dirty="0"/>
          </a:p>
        </p:txBody>
      </p:sp>
    </p:spTree>
    <p:extLst>
      <p:ext uri="{BB962C8B-B14F-4D97-AF65-F5344CB8AC3E}">
        <p14:creationId xmlns:p14="http://schemas.microsoft.com/office/powerpoint/2010/main" val="3019739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6FDE987-FFE0-43D7-9CEB-5124E1368DEB}"/>
              </a:ext>
            </a:extLst>
          </p:cNvPr>
          <p:cNvSpPr>
            <a:spLocks noGrp="1"/>
          </p:cNvSpPr>
          <p:nvPr>
            <p:ph type="ctrTitle"/>
          </p:nvPr>
        </p:nvSpPr>
        <p:spPr/>
        <p:txBody>
          <a:bodyPr>
            <a:normAutofit/>
          </a:bodyPr>
          <a:lstStyle/>
          <a:p>
            <a:r>
              <a:rPr lang="en-US" sz="8000" dirty="0"/>
              <a:t>ACT-Game</a:t>
            </a:r>
            <a:endParaRPr lang="de-AT" sz="8000" dirty="0"/>
          </a:p>
        </p:txBody>
      </p:sp>
      <p:sp>
        <p:nvSpPr>
          <p:cNvPr id="11" name="Untertitel 10">
            <a:extLst>
              <a:ext uri="{FF2B5EF4-FFF2-40B4-BE49-F238E27FC236}">
                <a16:creationId xmlns:a16="http://schemas.microsoft.com/office/drawing/2014/main" id="{E9F474AA-612C-4857-903F-9D1E5D8FAB1C}"/>
              </a:ext>
            </a:extLst>
          </p:cNvPr>
          <p:cNvSpPr>
            <a:spLocks noGrp="1"/>
          </p:cNvSpPr>
          <p:nvPr>
            <p:ph type="subTitle" idx="1"/>
          </p:nvPr>
        </p:nvSpPr>
        <p:spPr/>
        <p:txBody>
          <a:bodyPr>
            <a:normAutofit/>
          </a:bodyPr>
          <a:lstStyle/>
          <a:p>
            <a:r>
              <a:rPr lang="de-AT" sz="4000" dirty="0"/>
              <a:t>The </a:t>
            </a:r>
            <a:r>
              <a:rPr lang="de-AT" sz="4000" dirty="0" err="1"/>
              <a:t>Active</a:t>
            </a:r>
            <a:r>
              <a:rPr lang="de-AT" sz="4000" dirty="0"/>
              <a:t>-</a:t>
            </a:r>
            <a:r>
              <a:rPr lang="en-US" sz="4000" dirty="0"/>
              <a:t>Citizen-Team-Game</a:t>
            </a:r>
            <a:endParaRPr lang="de-AT" sz="4000" dirty="0"/>
          </a:p>
        </p:txBody>
      </p:sp>
    </p:spTree>
    <p:extLst>
      <p:ext uri="{BB962C8B-B14F-4D97-AF65-F5344CB8AC3E}">
        <p14:creationId xmlns:p14="http://schemas.microsoft.com/office/powerpoint/2010/main" val="75145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CA172F-A129-4504-B8E7-3439C1FF3FD6}"/>
              </a:ext>
            </a:extLst>
          </p:cNvPr>
          <p:cNvSpPr>
            <a:spLocks noGrp="1"/>
          </p:cNvSpPr>
          <p:nvPr>
            <p:ph type="title"/>
          </p:nvPr>
        </p:nvSpPr>
        <p:spPr>
          <a:xfrm>
            <a:off x="3441700" y="365126"/>
            <a:ext cx="7912100" cy="679608"/>
          </a:xfrm>
        </p:spPr>
        <p:txBody>
          <a:bodyPr>
            <a:normAutofit fontScale="90000"/>
          </a:bodyPr>
          <a:lstStyle/>
          <a:p>
            <a:r>
              <a:rPr lang="el-GR" dirty="0"/>
              <a:t>Αξιολόγηση</a:t>
            </a:r>
            <a:r>
              <a:rPr lang="de-AT" dirty="0"/>
              <a:t>	</a:t>
            </a:r>
          </a:p>
        </p:txBody>
      </p:sp>
      <p:sp>
        <p:nvSpPr>
          <p:cNvPr id="5" name="Slide Number Placeholder 4">
            <a:extLst>
              <a:ext uri="{FF2B5EF4-FFF2-40B4-BE49-F238E27FC236}">
                <a16:creationId xmlns:a16="http://schemas.microsoft.com/office/drawing/2014/main" id="{D26D0456-7340-45EC-A9FE-6726543BD096}"/>
              </a:ext>
            </a:extLst>
          </p:cNvPr>
          <p:cNvSpPr>
            <a:spLocks noGrp="1"/>
          </p:cNvSpPr>
          <p:nvPr>
            <p:ph type="sldNum" sz="quarter" idx="12"/>
          </p:nvPr>
        </p:nvSpPr>
        <p:spPr/>
        <p:txBody>
          <a:bodyPr/>
          <a:lstStyle/>
          <a:p>
            <a:fld id="{CB0820D1-2E4F-4BF7-AD08-C7E8475A5F87}" type="slidenum">
              <a:rPr lang="de-AT" smtClean="0"/>
              <a:pPr/>
              <a:t>10</a:t>
            </a:fld>
            <a:endParaRPr lang="de-AT"/>
          </a:p>
        </p:txBody>
      </p:sp>
      <p:sp>
        <p:nvSpPr>
          <p:cNvPr id="6" name="5 - TextBox"/>
          <p:cNvSpPr txBox="1"/>
          <p:nvPr/>
        </p:nvSpPr>
        <p:spPr>
          <a:xfrm>
            <a:off x="3454976" y="1044734"/>
            <a:ext cx="8465127" cy="1143518"/>
          </a:xfrm>
          <a:prstGeom prst="rect">
            <a:avLst/>
          </a:prstGeom>
          <a:noFill/>
        </p:spPr>
        <p:txBody>
          <a:bodyPr wrap="square" rtlCol="0">
            <a:spAutoFit/>
          </a:bodyPr>
          <a:lstStyle/>
          <a:p>
            <a:pPr algn="just">
              <a:lnSpc>
                <a:spcPct val="130000"/>
              </a:lnSpc>
            </a:pPr>
            <a:r>
              <a:rPr lang="el-GR" sz="1800" dirty="0">
                <a:effectLst/>
                <a:latin typeface="Calibri" panose="020F0502020204030204" pitchFamily="34" charset="0"/>
                <a:ea typeface="MyriadPro-Regular"/>
                <a:cs typeface="Arial" panose="020B0604020202020204" pitchFamily="34" charset="0"/>
              </a:rPr>
              <a:t>Κάθε ομάδα παρουσιάζει την ιστορία της στις άλλες. Αφού μια ομάδα παρουσιάσει την αρχική της  κατάσταση, λαμβάνει βαθμούς από τις άλλες ομάδες για τα τρία πρώτα κριτήρια του πίνακα</a:t>
            </a:r>
          </a:p>
        </p:txBody>
      </p:sp>
      <p:pic>
        <p:nvPicPr>
          <p:cNvPr id="7" name="Εικόνα 6">
            <a:extLst>
              <a:ext uri="{FF2B5EF4-FFF2-40B4-BE49-F238E27FC236}">
                <a16:creationId xmlns:a16="http://schemas.microsoft.com/office/drawing/2014/main" id="{6530D82D-508F-46EA-4A4A-1DDA8152745D}"/>
              </a:ext>
            </a:extLst>
          </p:cNvPr>
          <p:cNvPicPr>
            <a:picLocks noChangeAspect="1"/>
          </p:cNvPicPr>
          <p:nvPr/>
        </p:nvPicPr>
        <p:blipFill>
          <a:blip r:embed="rId2"/>
          <a:stretch>
            <a:fillRect/>
          </a:stretch>
        </p:blipFill>
        <p:spPr>
          <a:xfrm>
            <a:off x="4380375" y="2260053"/>
            <a:ext cx="6754168" cy="38200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1768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35C8CB-FA6D-4A43-BBED-AB19C582CD2A}"/>
              </a:ext>
            </a:extLst>
          </p:cNvPr>
          <p:cNvSpPr>
            <a:spLocks noGrp="1"/>
          </p:cNvSpPr>
          <p:nvPr>
            <p:ph type="sldNum" sz="quarter" idx="12"/>
          </p:nvPr>
        </p:nvSpPr>
        <p:spPr/>
        <p:txBody>
          <a:bodyPr/>
          <a:lstStyle/>
          <a:p>
            <a:fld id="{CB0820D1-2E4F-4BF7-AD08-C7E8475A5F87}" type="slidenum">
              <a:rPr lang="de-AT" smtClean="0"/>
              <a:pPr/>
              <a:t>11</a:t>
            </a:fld>
            <a:endParaRPr lang="de-AT"/>
          </a:p>
        </p:txBody>
      </p:sp>
      <p:pic>
        <p:nvPicPr>
          <p:cNvPr id="5" name="Picture 4">
            <a:extLst>
              <a:ext uri="{FF2B5EF4-FFF2-40B4-BE49-F238E27FC236}">
                <a16:creationId xmlns:a16="http://schemas.microsoft.com/office/drawing/2014/main" id="{808ABC27-8B97-40C0-89AD-4F975B2DBC65}"/>
              </a:ext>
            </a:extLst>
          </p:cNvPr>
          <p:cNvPicPr>
            <a:picLocks noChangeAspect="1"/>
          </p:cNvPicPr>
          <p:nvPr/>
        </p:nvPicPr>
        <p:blipFill>
          <a:blip r:embed="rId2"/>
          <a:stretch>
            <a:fillRect/>
          </a:stretch>
        </p:blipFill>
        <p:spPr>
          <a:xfrm>
            <a:off x="2776817" y="2071687"/>
            <a:ext cx="8854888" cy="3320583"/>
          </a:xfrm>
          <a:prstGeom prst="rect">
            <a:avLst/>
          </a:prstGeom>
        </p:spPr>
      </p:pic>
    </p:spTree>
    <p:extLst>
      <p:ext uri="{BB962C8B-B14F-4D97-AF65-F5344CB8AC3E}">
        <p14:creationId xmlns:p14="http://schemas.microsoft.com/office/powerpoint/2010/main" val="264729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65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2600" kern="1200" dirty="0">
                <a:solidFill>
                  <a:srgbClr val="FFFFFF"/>
                </a:solidFill>
                <a:latin typeface="+mj-lt"/>
                <a:ea typeface="+mj-ea"/>
                <a:cs typeface="+mj-cs"/>
              </a:rPr>
              <a:t>Πίστα 2</a:t>
            </a:r>
            <a:endParaRPr lang="en-US" sz="2600" kern="1200" dirty="0">
              <a:solidFill>
                <a:srgbClr val="FFFFFF"/>
              </a:solidFill>
              <a:latin typeface="+mj-lt"/>
              <a:ea typeface="+mj-ea"/>
              <a:cs typeface="+mj-cs"/>
            </a:endParaRPr>
          </a:p>
        </p:txBody>
      </p:sp>
      <p:sp>
        <p:nvSpPr>
          <p:cNvPr id="4" name="Θέση περιεχομένου 3">
            <a:extLst>
              <a:ext uri="{FF2B5EF4-FFF2-40B4-BE49-F238E27FC236}">
                <a16:creationId xmlns:a16="http://schemas.microsoft.com/office/drawing/2014/main" id="{48D6B41A-419D-B742-4F52-87202EB3B1FE}"/>
              </a:ext>
            </a:extLst>
          </p:cNvPr>
          <p:cNvSpPr>
            <a:spLocks noGrp="1"/>
          </p:cNvSpPr>
          <p:nvPr>
            <p:ph idx="1"/>
          </p:nvPr>
        </p:nvSpPr>
        <p:spPr/>
        <p:txBody>
          <a:bodyPr/>
          <a:lstStyle/>
          <a:p>
            <a:endParaRPr lang="en-GB"/>
          </a:p>
        </p:txBody>
      </p:sp>
      <p:pic>
        <p:nvPicPr>
          <p:cNvPr id="7" name="Εικόνα 6">
            <a:extLst>
              <a:ext uri="{FF2B5EF4-FFF2-40B4-BE49-F238E27FC236}">
                <a16:creationId xmlns:a16="http://schemas.microsoft.com/office/drawing/2014/main" id="{2C218466-1109-09D2-E4EC-8E1B327ADE66}"/>
              </a:ext>
            </a:extLst>
          </p:cNvPr>
          <p:cNvPicPr>
            <a:picLocks noChangeAspect="1"/>
          </p:cNvPicPr>
          <p:nvPr/>
        </p:nvPicPr>
        <p:blipFill>
          <a:blip r:embed="rId2"/>
          <a:stretch>
            <a:fillRect/>
          </a:stretch>
        </p:blipFill>
        <p:spPr>
          <a:xfrm>
            <a:off x="3795059" y="424330"/>
            <a:ext cx="8177610" cy="5677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6701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4B29-22B5-4D99-A3CE-0B06EBAC51B1}"/>
              </a:ext>
            </a:extLst>
          </p:cNvPr>
          <p:cNvSpPr txBox="1"/>
          <p:nvPr/>
        </p:nvSpPr>
        <p:spPr>
          <a:xfrm>
            <a:off x="3481056" y="161288"/>
            <a:ext cx="8098325" cy="2223814"/>
          </a:xfrm>
          <a:prstGeom prst="rect">
            <a:avLst/>
          </a:prstGeom>
          <a:noFill/>
        </p:spPr>
        <p:txBody>
          <a:bodyPr wrap="square">
            <a:spAutoFit/>
          </a:bodyPr>
          <a:lstStyle/>
          <a:p>
            <a:pPr algn="just">
              <a:lnSpc>
                <a:spcPct val="130000"/>
              </a:lnSpc>
            </a:pPr>
            <a:r>
              <a:rPr lang="el-GR" sz="1800" dirty="0">
                <a:effectLst/>
                <a:latin typeface="Calibri" panose="020F0502020204030204" pitchFamily="34" charset="0"/>
                <a:ea typeface="MyriadPro-Regular"/>
                <a:cs typeface="Arial" panose="020B0604020202020204" pitchFamily="34" charset="0"/>
              </a:rPr>
              <a:t>Το επίπεδο 2 παίζεται και πάλι από τις ομάδες ξεχωριστά. Οι ομάδες έχουν 10 λεπτά για να ξυπνήσουν 5 avatars και να αποκτήσουν την υπερδύναμή τους. Κάθε ομάδα παίρνει ένα Ταμπλό 2 και ένα πακέτο 55 καρτών κατάστασης. Οι μαθητές πρέπει να ανακατέψουν το πακέτο και να το βάλουν ανάποδα επάνω στο τραπέζι.  Οι κάρτες Της Υπερδύναμης μπαίνουν στην άκρη προς το παρόν. Μπαίνουν στο παιχνίδι η μία μετά την άλλη μόλις φτάσουμε στο αντίστοιχο κουτί στο Ταμπλό.</a:t>
            </a:r>
          </a:p>
        </p:txBody>
      </p:sp>
      <p:sp>
        <p:nvSpPr>
          <p:cNvPr id="6" name="Slide Number Placeholder 5">
            <a:extLst>
              <a:ext uri="{FF2B5EF4-FFF2-40B4-BE49-F238E27FC236}">
                <a16:creationId xmlns:a16="http://schemas.microsoft.com/office/drawing/2014/main" id="{8349E8AA-E685-433A-BFEF-A5A398F92DDE}"/>
              </a:ext>
            </a:extLst>
          </p:cNvPr>
          <p:cNvSpPr>
            <a:spLocks noGrp="1"/>
          </p:cNvSpPr>
          <p:nvPr>
            <p:ph type="sldNum" sz="quarter" idx="12"/>
          </p:nvPr>
        </p:nvSpPr>
        <p:spPr/>
        <p:txBody>
          <a:bodyPr/>
          <a:lstStyle/>
          <a:p>
            <a:fld id="{CB0820D1-2E4F-4BF7-AD08-C7E8475A5F87}" type="slidenum">
              <a:rPr lang="de-AT" smtClean="0"/>
              <a:pPr/>
              <a:t>13</a:t>
            </a:fld>
            <a:endParaRPr lang="de-AT"/>
          </a:p>
        </p:txBody>
      </p:sp>
      <p:pic>
        <p:nvPicPr>
          <p:cNvPr id="8" name="Picture 7">
            <a:extLst>
              <a:ext uri="{FF2B5EF4-FFF2-40B4-BE49-F238E27FC236}">
                <a16:creationId xmlns:a16="http://schemas.microsoft.com/office/drawing/2014/main" id="{C04BE370-DB87-436B-8F73-83C324FBF703}"/>
              </a:ext>
            </a:extLst>
          </p:cNvPr>
          <p:cNvPicPr>
            <a:picLocks noChangeAspect="1"/>
          </p:cNvPicPr>
          <p:nvPr/>
        </p:nvPicPr>
        <p:blipFill>
          <a:blip r:embed="rId2"/>
          <a:stretch>
            <a:fillRect/>
          </a:stretch>
        </p:blipFill>
        <p:spPr>
          <a:xfrm>
            <a:off x="2129415" y="2654305"/>
            <a:ext cx="9449966" cy="3451692"/>
          </a:xfrm>
          <a:prstGeom prst="rect">
            <a:avLst/>
          </a:prstGeom>
        </p:spPr>
      </p:pic>
    </p:spTree>
    <p:extLst>
      <p:ext uri="{BB962C8B-B14F-4D97-AF65-F5344CB8AC3E}">
        <p14:creationId xmlns:p14="http://schemas.microsoft.com/office/powerpoint/2010/main" val="160336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5AC133-7AD8-4631-AED7-A1F4777D8412}"/>
              </a:ext>
            </a:extLst>
          </p:cNvPr>
          <p:cNvSpPr>
            <a:spLocks noGrp="1"/>
          </p:cNvSpPr>
          <p:nvPr>
            <p:ph type="title"/>
          </p:nvPr>
        </p:nvSpPr>
        <p:spPr>
          <a:xfrm>
            <a:off x="3441700" y="117675"/>
            <a:ext cx="7912100" cy="1409887"/>
          </a:xfrm>
        </p:spPr>
        <p:txBody>
          <a:bodyPr>
            <a:noAutofit/>
          </a:bodyPr>
          <a:lstStyle/>
          <a:p>
            <a:r>
              <a:rPr lang="el-GR" sz="2200" dirty="0">
                <a:solidFill>
                  <a:srgbClr val="FF0000"/>
                </a:solidFill>
                <a:effectLst/>
                <a:latin typeface="Calibri" panose="020F0502020204030204" pitchFamily="34" charset="0"/>
                <a:ea typeface="MyriadPro-Regular"/>
                <a:cs typeface="Arial" panose="020B0604020202020204" pitchFamily="34" charset="0"/>
              </a:rPr>
              <a:t>Όταν φτάσετε στο πεδίο που είναι στην </a:t>
            </a:r>
            <a:r>
              <a:rPr lang="el-GR" sz="2200" b="1" dirty="0">
                <a:solidFill>
                  <a:srgbClr val="FF0000"/>
                </a:solidFill>
                <a:effectLst/>
                <a:latin typeface="Calibri" panose="020F0502020204030204" pitchFamily="34" charset="0"/>
                <a:ea typeface="MyriadPro-Regular"/>
                <a:cs typeface="Arial" panose="020B0604020202020204" pitchFamily="34" charset="0"/>
              </a:rPr>
              <a:t>κορυφή</a:t>
            </a:r>
            <a:r>
              <a:rPr lang="el-GR" sz="2200" dirty="0">
                <a:solidFill>
                  <a:srgbClr val="FF0000"/>
                </a:solidFill>
                <a:effectLst/>
                <a:latin typeface="Calibri" panose="020F0502020204030204" pitchFamily="34" charset="0"/>
                <a:ea typeface="MyriadPro-Regular"/>
                <a:cs typeface="Arial" panose="020B0604020202020204" pitchFamily="34" charset="0"/>
              </a:rPr>
              <a:t>, ξυπνάτε το αντίστοιχο avatar και παίρνετε την αντίστοιχη κάρτα Superpower.  Αυτό το avatar μεταβιβάζει τις ικανότητές του στο μέλος της ομάδας που τοποθέτησε σωστά την κάρτα στην κορυφή. </a:t>
            </a:r>
            <a:endParaRPr lang="de-AT" sz="2200" dirty="0">
              <a:solidFill>
                <a:srgbClr val="FF0000"/>
              </a:solidFill>
            </a:endParaRPr>
          </a:p>
        </p:txBody>
      </p:sp>
      <p:sp>
        <p:nvSpPr>
          <p:cNvPr id="5" name="Slide Number Placeholder 4">
            <a:extLst>
              <a:ext uri="{FF2B5EF4-FFF2-40B4-BE49-F238E27FC236}">
                <a16:creationId xmlns:a16="http://schemas.microsoft.com/office/drawing/2014/main" id="{95C01E45-E476-41F3-A927-26FA614AD47F}"/>
              </a:ext>
            </a:extLst>
          </p:cNvPr>
          <p:cNvSpPr>
            <a:spLocks noGrp="1"/>
          </p:cNvSpPr>
          <p:nvPr>
            <p:ph type="sldNum" sz="quarter" idx="12"/>
          </p:nvPr>
        </p:nvSpPr>
        <p:spPr/>
        <p:txBody>
          <a:bodyPr/>
          <a:lstStyle/>
          <a:p>
            <a:fld id="{CB0820D1-2E4F-4BF7-AD08-C7E8475A5F87}" type="slidenum">
              <a:rPr lang="de-AT" smtClean="0"/>
              <a:pPr/>
              <a:t>14</a:t>
            </a:fld>
            <a:endParaRPr lang="de-AT"/>
          </a:p>
        </p:txBody>
      </p:sp>
      <p:pic>
        <p:nvPicPr>
          <p:cNvPr id="6" name="Picture 5">
            <a:extLst>
              <a:ext uri="{FF2B5EF4-FFF2-40B4-BE49-F238E27FC236}">
                <a16:creationId xmlns:a16="http://schemas.microsoft.com/office/drawing/2014/main" id="{6B6A545F-A04F-4798-BF2A-47ED1D5D5BF3}"/>
              </a:ext>
            </a:extLst>
          </p:cNvPr>
          <p:cNvPicPr>
            <a:picLocks noChangeAspect="1"/>
          </p:cNvPicPr>
          <p:nvPr/>
        </p:nvPicPr>
        <p:blipFill>
          <a:blip r:embed="rId2"/>
          <a:stretch>
            <a:fillRect/>
          </a:stretch>
        </p:blipFill>
        <p:spPr>
          <a:xfrm>
            <a:off x="2511797" y="2879725"/>
            <a:ext cx="9234347" cy="3025588"/>
          </a:xfrm>
          <a:prstGeom prst="rect">
            <a:avLst/>
          </a:prstGeom>
        </p:spPr>
      </p:pic>
      <p:sp>
        <p:nvSpPr>
          <p:cNvPr id="8" name="TextBox 7">
            <a:extLst>
              <a:ext uri="{FF2B5EF4-FFF2-40B4-BE49-F238E27FC236}">
                <a16:creationId xmlns:a16="http://schemas.microsoft.com/office/drawing/2014/main" id="{76C6EE25-A7AA-4FA0-A173-B2AF9B1D7FBC}"/>
              </a:ext>
            </a:extLst>
          </p:cNvPr>
          <p:cNvSpPr txBox="1"/>
          <p:nvPr/>
        </p:nvSpPr>
        <p:spPr>
          <a:xfrm>
            <a:off x="2511797" y="2096305"/>
            <a:ext cx="9381564" cy="783420"/>
          </a:xfrm>
          <a:prstGeom prst="rect">
            <a:avLst/>
          </a:prstGeom>
          <a:noFill/>
        </p:spPr>
        <p:txBody>
          <a:bodyPr wrap="square">
            <a:spAutoFit/>
          </a:bodyPr>
          <a:lstStyle/>
          <a:p>
            <a:pPr algn="just">
              <a:lnSpc>
                <a:spcPct val="130000"/>
              </a:lnSpc>
            </a:pPr>
            <a:r>
              <a:rPr lang="el-GR" sz="1800" dirty="0">
                <a:effectLst/>
                <a:latin typeface="Calibri" panose="020F0502020204030204" pitchFamily="34" charset="0"/>
                <a:ea typeface="MyriadPro-Regular"/>
                <a:cs typeface="Arial" panose="020B0604020202020204" pitchFamily="34" charset="0"/>
              </a:rPr>
              <a:t>Τώρα κάθε μέλος της ομάδας συστήνει τον εαυτό του στα άλλα μέλη της ομάδας έτσι.  </a:t>
            </a:r>
          </a:p>
          <a:p>
            <a:pPr algn="just">
              <a:lnSpc>
                <a:spcPct val="130000"/>
              </a:lnSpc>
            </a:pPr>
            <a:r>
              <a:rPr lang="el-GR" sz="1800" dirty="0">
                <a:effectLst/>
                <a:latin typeface="Calibri" panose="020F0502020204030204" pitchFamily="34" charset="0"/>
                <a:ea typeface="MyriadPro-Regular"/>
                <a:cs typeface="Arial" panose="020B0604020202020204" pitchFamily="34" charset="0"/>
              </a:rPr>
              <a:t>Ακούστε προσεκτικά. Θα χρειαστείτε αυτές τις πληροφορίες στο επόμενο επίπεδο!</a:t>
            </a:r>
          </a:p>
        </p:txBody>
      </p:sp>
    </p:spTree>
    <p:extLst>
      <p:ext uri="{BB962C8B-B14F-4D97-AF65-F5344CB8AC3E}">
        <p14:creationId xmlns:p14="http://schemas.microsoft.com/office/powerpoint/2010/main" val="145354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5E1C86-2F31-486F-80E8-003D58819C57}"/>
              </a:ext>
            </a:extLst>
          </p:cNvPr>
          <p:cNvSpPr>
            <a:spLocks noGrp="1"/>
          </p:cNvSpPr>
          <p:nvPr>
            <p:ph type="sldNum" sz="quarter" idx="12"/>
          </p:nvPr>
        </p:nvSpPr>
        <p:spPr/>
        <p:txBody>
          <a:bodyPr/>
          <a:lstStyle/>
          <a:p>
            <a:fld id="{CB0820D1-2E4F-4BF7-AD08-C7E8475A5F87}" type="slidenum">
              <a:rPr lang="de-AT" smtClean="0"/>
              <a:pPr/>
              <a:t>15</a:t>
            </a:fld>
            <a:endParaRPr lang="de-AT"/>
          </a:p>
        </p:txBody>
      </p:sp>
      <p:pic>
        <p:nvPicPr>
          <p:cNvPr id="5" name="Picture 4">
            <a:extLst>
              <a:ext uri="{FF2B5EF4-FFF2-40B4-BE49-F238E27FC236}">
                <a16:creationId xmlns:a16="http://schemas.microsoft.com/office/drawing/2014/main" id="{081A5A6B-5B5E-439D-885C-F8525F82E427}"/>
              </a:ext>
            </a:extLst>
          </p:cNvPr>
          <p:cNvPicPr>
            <a:picLocks noChangeAspect="1"/>
          </p:cNvPicPr>
          <p:nvPr/>
        </p:nvPicPr>
        <p:blipFill>
          <a:blip r:embed="rId2"/>
          <a:stretch>
            <a:fillRect/>
          </a:stretch>
        </p:blipFill>
        <p:spPr>
          <a:xfrm>
            <a:off x="2120792" y="2254622"/>
            <a:ext cx="9971154" cy="3567953"/>
          </a:xfrm>
          <a:prstGeom prst="rect">
            <a:avLst/>
          </a:prstGeom>
        </p:spPr>
      </p:pic>
    </p:spTree>
    <p:extLst>
      <p:ext uri="{BB962C8B-B14F-4D97-AF65-F5344CB8AC3E}">
        <p14:creationId xmlns:p14="http://schemas.microsoft.com/office/powerpoint/2010/main" val="302416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4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210589" y="2199054"/>
            <a:ext cx="2171405" cy="213741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2600" kern="1200" dirty="0">
                <a:solidFill>
                  <a:srgbClr val="FFFFFF"/>
                </a:solidFill>
                <a:latin typeface="+mj-lt"/>
                <a:ea typeface="+mj-ea"/>
                <a:cs typeface="+mj-cs"/>
              </a:rPr>
              <a:t>Πίστα 3</a:t>
            </a:r>
            <a:endParaRPr lang="en-US" sz="2600" kern="1200" dirty="0">
              <a:solidFill>
                <a:srgbClr val="FFFFFF"/>
              </a:solidFill>
              <a:latin typeface="+mj-lt"/>
              <a:ea typeface="+mj-ea"/>
              <a:cs typeface="+mj-cs"/>
            </a:endParaRPr>
          </a:p>
        </p:txBody>
      </p:sp>
      <p:pic>
        <p:nvPicPr>
          <p:cNvPr id="4" name="Εικόνα 3">
            <a:extLst>
              <a:ext uri="{FF2B5EF4-FFF2-40B4-BE49-F238E27FC236}">
                <a16:creationId xmlns:a16="http://schemas.microsoft.com/office/drawing/2014/main" id="{899EF55A-CAA2-F5BB-AABD-E4E66F8832FF}"/>
              </a:ext>
            </a:extLst>
          </p:cNvPr>
          <p:cNvPicPr>
            <a:picLocks noChangeAspect="1"/>
          </p:cNvPicPr>
          <p:nvPr/>
        </p:nvPicPr>
        <p:blipFill>
          <a:blip r:embed="rId2"/>
          <a:stretch>
            <a:fillRect/>
          </a:stretch>
        </p:blipFill>
        <p:spPr>
          <a:xfrm>
            <a:off x="2706258" y="209177"/>
            <a:ext cx="9275153" cy="64306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96933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89CDC2-A742-4DBB-9F67-A2E6AC4CEC1B}"/>
              </a:ext>
            </a:extLst>
          </p:cNvPr>
          <p:cNvSpPr>
            <a:spLocks noGrp="1"/>
          </p:cNvSpPr>
          <p:nvPr>
            <p:ph type="sldNum" sz="quarter" idx="12"/>
          </p:nvPr>
        </p:nvSpPr>
        <p:spPr/>
        <p:txBody>
          <a:bodyPr/>
          <a:lstStyle/>
          <a:p>
            <a:fld id="{CB0820D1-2E4F-4BF7-AD08-C7E8475A5F87}" type="slidenum">
              <a:rPr lang="de-AT" smtClean="0"/>
              <a:pPr/>
              <a:t>17</a:t>
            </a:fld>
            <a:endParaRPr lang="de-AT"/>
          </a:p>
        </p:txBody>
      </p:sp>
      <p:pic>
        <p:nvPicPr>
          <p:cNvPr id="5" name="Picture 4">
            <a:extLst>
              <a:ext uri="{FF2B5EF4-FFF2-40B4-BE49-F238E27FC236}">
                <a16:creationId xmlns:a16="http://schemas.microsoft.com/office/drawing/2014/main" id="{9CD55F6D-754D-4BE0-8A0D-D69FAC611615}"/>
              </a:ext>
            </a:extLst>
          </p:cNvPr>
          <p:cNvPicPr>
            <a:picLocks noChangeAspect="1"/>
          </p:cNvPicPr>
          <p:nvPr/>
        </p:nvPicPr>
        <p:blipFill>
          <a:blip r:embed="rId2"/>
          <a:stretch>
            <a:fillRect/>
          </a:stretch>
        </p:blipFill>
        <p:spPr>
          <a:xfrm>
            <a:off x="1483658" y="1961312"/>
            <a:ext cx="9224683" cy="4162177"/>
          </a:xfrm>
          <a:prstGeom prst="rect">
            <a:avLst/>
          </a:prstGeom>
        </p:spPr>
      </p:pic>
    </p:spTree>
    <p:extLst>
      <p:ext uri="{BB962C8B-B14F-4D97-AF65-F5344CB8AC3E}">
        <p14:creationId xmlns:p14="http://schemas.microsoft.com/office/powerpoint/2010/main" val="61287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0F9C6E-A4B9-45B3-ADF4-D785D9EB4C3F}"/>
              </a:ext>
            </a:extLst>
          </p:cNvPr>
          <p:cNvSpPr>
            <a:spLocks noGrp="1"/>
          </p:cNvSpPr>
          <p:nvPr>
            <p:ph type="sldNum" sz="quarter" idx="12"/>
          </p:nvPr>
        </p:nvSpPr>
        <p:spPr/>
        <p:txBody>
          <a:bodyPr/>
          <a:lstStyle/>
          <a:p>
            <a:fld id="{CB0820D1-2E4F-4BF7-AD08-C7E8475A5F87}" type="slidenum">
              <a:rPr lang="de-AT" smtClean="0"/>
              <a:pPr/>
              <a:t>18</a:t>
            </a:fld>
            <a:endParaRPr lang="de-AT"/>
          </a:p>
        </p:txBody>
      </p:sp>
      <p:pic>
        <p:nvPicPr>
          <p:cNvPr id="5" name="Picture 4">
            <a:extLst>
              <a:ext uri="{FF2B5EF4-FFF2-40B4-BE49-F238E27FC236}">
                <a16:creationId xmlns:a16="http://schemas.microsoft.com/office/drawing/2014/main" id="{43C54D17-32C8-4CCA-8039-3E9BC2A206EE}"/>
              </a:ext>
            </a:extLst>
          </p:cNvPr>
          <p:cNvPicPr>
            <a:picLocks noChangeAspect="1"/>
          </p:cNvPicPr>
          <p:nvPr/>
        </p:nvPicPr>
        <p:blipFill>
          <a:blip r:embed="rId2"/>
          <a:stretch>
            <a:fillRect/>
          </a:stretch>
        </p:blipFill>
        <p:spPr>
          <a:xfrm>
            <a:off x="2010055" y="2247899"/>
            <a:ext cx="9555266" cy="3399865"/>
          </a:xfrm>
          <a:prstGeom prst="rect">
            <a:avLst/>
          </a:prstGeom>
        </p:spPr>
      </p:pic>
    </p:spTree>
    <p:extLst>
      <p:ext uri="{BB962C8B-B14F-4D97-AF65-F5344CB8AC3E}">
        <p14:creationId xmlns:p14="http://schemas.microsoft.com/office/powerpoint/2010/main" val="399753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D9C960-C174-4A31-8224-E8604255B6ED}"/>
              </a:ext>
            </a:extLst>
          </p:cNvPr>
          <p:cNvSpPr>
            <a:spLocks noGrp="1"/>
          </p:cNvSpPr>
          <p:nvPr>
            <p:ph type="sldNum" sz="quarter" idx="12"/>
          </p:nvPr>
        </p:nvSpPr>
        <p:spPr>
          <a:xfrm>
            <a:off x="9362038" y="6437312"/>
            <a:ext cx="2743200" cy="365125"/>
          </a:xfrm>
        </p:spPr>
        <p:txBody>
          <a:bodyPr/>
          <a:lstStyle/>
          <a:p>
            <a:fld id="{CB0820D1-2E4F-4BF7-AD08-C7E8475A5F87}" type="slidenum">
              <a:rPr lang="de-AT" smtClean="0"/>
              <a:pPr/>
              <a:t>19</a:t>
            </a:fld>
            <a:endParaRPr lang="de-AT" dirty="0"/>
          </a:p>
        </p:txBody>
      </p:sp>
      <p:pic>
        <p:nvPicPr>
          <p:cNvPr id="4" name="Picture 3">
            <a:extLst>
              <a:ext uri="{FF2B5EF4-FFF2-40B4-BE49-F238E27FC236}">
                <a16:creationId xmlns:a16="http://schemas.microsoft.com/office/drawing/2014/main" id="{9567CD06-E223-4663-858E-5901F79B9951}"/>
              </a:ext>
            </a:extLst>
          </p:cNvPr>
          <p:cNvPicPr>
            <a:picLocks noChangeAspect="1"/>
          </p:cNvPicPr>
          <p:nvPr/>
        </p:nvPicPr>
        <p:blipFill>
          <a:blip r:embed="rId2"/>
          <a:stretch>
            <a:fillRect/>
          </a:stretch>
        </p:blipFill>
        <p:spPr>
          <a:xfrm>
            <a:off x="3475784" y="260817"/>
            <a:ext cx="8478651" cy="5813559"/>
          </a:xfrm>
          <a:prstGeom prst="rect">
            <a:avLst/>
          </a:prstGeom>
        </p:spPr>
      </p:pic>
    </p:spTree>
    <p:extLst>
      <p:ext uri="{BB962C8B-B14F-4D97-AF65-F5344CB8AC3E}">
        <p14:creationId xmlns:p14="http://schemas.microsoft.com/office/powerpoint/2010/main" val="165315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2CCEF0-11E7-453B-8CD8-87F8E0AA7978}"/>
              </a:ext>
            </a:extLst>
          </p:cNvPr>
          <p:cNvSpPr>
            <a:spLocks noGrp="1"/>
          </p:cNvSpPr>
          <p:nvPr>
            <p:ph idx="1"/>
          </p:nvPr>
        </p:nvSpPr>
        <p:spPr>
          <a:xfrm>
            <a:off x="3454398" y="1825625"/>
            <a:ext cx="8096625" cy="4351338"/>
          </a:xfrm>
        </p:spPr>
        <p:txBody>
          <a:bodyPr>
            <a:normAutofit/>
          </a:bodyPr>
          <a:lstStyle/>
          <a:p>
            <a:pPr>
              <a:lnSpc>
                <a:spcPct val="130000"/>
              </a:lnSpc>
            </a:pPr>
            <a:r>
              <a:rPr lang="el-GR" sz="2600" dirty="0">
                <a:effectLst/>
                <a:latin typeface="Calibri" panose="020F0502020204030204" pitchFamily="34" charset="0"/>
                <a:ea typeface="MyriadPro-Regular"/>
                <a:cs typeface="Arial" panose="020B0604020202020204" pitchFamily="34" charset="0"/>
              </a:rPr>
              <a:t>Το ACT </a:t>
            </a:r>
            <a:r>
              <a:rPr lang="el-GR" sz="2600" dirty="0" err="1">
                <a:effectLst/>
                <a:latin typeface="Calibri" panose="020F0502020204030204" pitchFamily="34" charset="0"/>
                <a:ea typeface="MyriadPro-Regular"/>
                <a:cs typeface="Arial" panose="020B0604020202020204" pitchFamily="34" charset="0"/>
              </a:rPr>
              <a:t>Game</a:t>
            </a:r>
            <a:r>
              <a:rPr lang="el-GR" sz="2600" dirty="0">
                <a:effectLst/>
                <a:latin typeface="Calibri" panose="020F0502020204030204" pitchFamily="34" charset="0"/>
                <a:ea typeface="MyriadPro-Regular"/>
                <a:cs typeface="Arial" panose="020B0604020202020204" pitchFamily="34" charset="0"/>
              </a:rPr>
              <a:t> είναι ένα συνεργατικό παιχνίδι πο</a:t>
            </a:r>
            <a:r>
              <a:rPr lang="el-GR" sz="2600" dirty="0">
                <a:latin typeface="Calibri" panose="020F0502020204030204" pitchFamily="34" charset="0"/>
                <a:ea typeface="MyriadPro-Regular"/>
                <a:cs typeface="Arial" panose="020B0604020202020204" pitchFamily="34" charset="0"/>
              </a:rPr>
              <a:t>υ </a:t>
            </a:r>
            <a:r>
              <a:rPr lang="el-GR" sz="2600" dirty="0">
                <a:effectLst/>
                <a:latin typeface="Calibri" panose="020F0502020204030204" pitchFamily="34" charset="0"/>
                <a:ea typeface="MyriadPro-Regular"/>
                <a:cs typeface="Arial" panose="020B0604020202020204" pitchFamily="34" charset="0"/>
              </a:rPr>
              <a:t>αναπτύχθηκε στο πλαίσιο του ευρωπαϊκού προγράμματος </a:t>
            </a:r>
            <a:r>
              <a:rPr lang="el-GR" sz="2600" dirty="0" err="1">
                <a:effectLst/>
                <a:latin typeface="Calibri" panose="020F0502020204030204" pitchFamily="34" charset="0"/>
                <a:ea typeface="MyriadPro-Regular"/>
                <a:cs typeface="Arial" panose="020B0604020202020204" pitchFamily="34" charset="0"/>
              </a:rPr>
              <a:t>Heart</a:t>
            </a:r>
            <a:r>
              <a:rPr lang="el-GR" sz="2600" dirty="0">
                <a:effectLst/>
                <a:latin typeface="Calibri" panose="020F0502020204030204" pitchFamily="34" charset="0"/>
                <a:ea typeface="MyriadPro-Regular"/>
                <a:cs typeface="Arial" panose="020B0604020202020204" pitchFamily="34" charset="0"/>
              </a:rPr>
              <a:t>.</a:t>
            </a:r>
          </a:p>
          <a:p>
            <a:pPr algn="just">
              <a:lnSpc>
                <a:spcPct val="130000"/>
              </a:lnSpc>
            </a:pPr>
            <a:r>
              <a:rPr lang="el-GR" sz="2600" dirty="0">
                <a:effectLst/>
                <a:latin typeface="Calibri" panose="020F0502020204030204" pitchFamily="34" charset="0"/>
                <a:ea typeface="MyriadPro-Regular"/>
                <a:cs typeface="Arial" panose="020B0604020202020204" pitchFamily="34" charset="0"/>
              </a:rPr>
              <a:t>Αυτό το παιχνίδι δεν έχει μόνο ως στόχο να ενθαρρύνει τους νέους να συμμετάσχουν στην κοινωνία με τις ιδέες τους, αλλά και να τους δώσει τα απαραίτητα εργαλεία για να το κάνουν.</a:t>
            </a:r>
          </a:p>
        </p:txBody>
      </p:sp>
      <p:sp>
        <p:nvSpPr>
          <p:cNvPr id="3" name="Titel 2">
            <a:extLst>
              <a:ext uri="{FF2B5EF4-FFF2-40B4-BE49-F238E27FC236}">
                <a16:creationId xmlns:a16="http://schemas.microsoft.com/office/drawing/2014/main" id="{2D2FD72A-11DC-4AF2-A55E-C595550B9D70}"/>
              </a:ext>
            </a:extLst>
          </p:cNvPr>
          <p:cNvSpPr>
            <a:spLocks noGrp="1"/>
          </p:cNvSpPr>
          <p:nvPr>
            <p:ph type="title"/>
          </p:nvPr>
        </p:nvSpPr>
        <p:spPr/>
        <p:txBody>
          <a:bodyPr/>
          <a:lstStyle/>
          <a:p>
            <a:r>
              <a:rPr lang="de-AT" dirty="0"/>
              <a:t>ACT-Game	</a:t>
            </a:r>
          </a:p>
        </p:txBody>
      </p:sp>
      <p:sp>
        <p:nvSpPr>
          <p:cNvPr id="5" name="Slide Number Placeholder 4">
            <a:extLst>
              <a:ext uri="{FF2B5EF4-FFF2-40B4-BE49-F238E27FC236}">
                <a16:creationId xmlns:a16="http://schemas.microsoft.com/office/drawing/2014/main" id="{05001056-860F-428C-B9C7-EC3A65D97916}"/>
              </a:ext>
            </a:extLst>
          </p:cNvPr>
          <p:cNvSpPr>
            <a:spLocks noGrp="1"/>
          </p:cNvSpPr>
          <p:nvPr>
            <p:ph type="sldNum" sz="quarter" idx="12"/>
          </p:nvPr>
        </p:nvSpPr>
        <p:spPr/>
        <p:txBody>
          <a:bodyPr/>
          <a:lstStyle/>
          <a:p>
            <a:fld id="{CB0820D1-2E4F-4BF7-AD08-C7E8475A5F87}" type="slidenum">
              <a:rPr lang="de-AT" smtClean="0"/>
              <a:pPr/>
              <a:t>2</a:t>
            </a:fld>
            <a:endParaRPr lang="de-AT"/>
          </a:p>
        </p:txBody>
      </p:sp>
    </p:spTree>
    <p:extLst>
      <p:ext uri="{BB962C8B-B14F-4D97-AF65-F5344CB8AC3E}">
        <p14:creationId xmlns:p14="http://schemas.microsoft.com/office/powerpoint/2010/main" val="1341319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4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210589" y="2199054"/>
            <a:ext cx="2171405" cy="213741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2600" kern="1200" dirty="0">
                <a:solidFill>
                  <a:srgbClr val="FFFFFF"/>
                </a:solidFill>
                <a:latin typeface="+mj-lt"/>
                <a:ea typeface="+mj-ea"/>
                <a:cs typeface="+mj-cs"/>
              </a:rPr>
              <a:t>Πίστα 3</a:t>
            </a:r>
            <a:endParaRPr lang="en-US" sz="2600" kern="1200" dirty="0">
              <a:solidFill>
                <a:srgbClr val="FFFFFF"/>
              </a:solidFill>
              <a:latin typeface="+mj-lt"/>
              <a:ea typeface="+mj-ea"/>
              <a:cs typeface="+mj-cs"/>
            </a:endParaRPr>
          </a:p>
        </p:txBody>
      </p:sp>
      <p:pic>
        <p:nvPicPr>
          <p:cNvPr id="4" name="Εικόνα 3">
            <a:extLst>
              <a:ext uri="{FF2B5EF4-FFF2-40B4-BE49-F238E27FC236}">
                <a16:creationId xmlns:a16="http://schemas.microsoft.com/office/drawing/2014/main" id="{899EF55A-CAA2-F5BB-AABD-E4E66F8832FF}"/>
              </a:ext>
            </a:extLst>
          </p:cNvPr>
          <p:cNvPicPr>
            <a:picLocks noChangeAspect="1"/>
          </p:cNvPicPr>
          <p:nvPr/>
        </p:nvPicPr>
        <p:blipFill>
          <a:blip r:embed="rId2"/>
          <a:stretch>
            <a:fillRect/>
          </a:stretch>
        </p:blipFill>
        <p:spPr>
          <a:xfrm>
            <a:off x="2706258" y="209177"/>
            <a:ext cx="9275153" cy="64306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0210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2CB8EC-30D7-458B-807C-802FD5AA78EB}"/>
              </a:ext>
            </a:extLst>
          </p:cNvPr>
          <p:cNvSpPr txBox="1"/>
          <p:nvPr/>
        </p:nvSpPr>
        <p:spPr>
          <a:xfrm>
            <a:off x="3504004" y="304091"/>
            <a:ext cx="6129196" cy="1503617"/>
          </a:xfrm>
          <a:prstGeom prst="rect">
            <a:avLst/>
          </a:prstGeom>
          <a:noFill/>
        </p:spPr>
        <p:txBody>
          <a:bodyPr wrap="square">
            <a:spAutoFit/>
          </a:bodyPr>
          <a:lstStyle/>
          <a:p>
            <a:pPr algn="just">
              <a:lnSpc>
                <a:spcPct val="130000"/>
              </a:lnSpc>
            </a:pPr>
            <a:r>
              <a:rPr lang="el-GR" sz="1800" dirty="0">
                <a:effectLst/>
                <a:latin typeface="Calibri" panose="020F0502020204030204" pitchFamily="34" charset="0"/>
                <a:ea typeface="MyriadPro-Regular"/>
                <a:cs typeface="Arial" panose="020B0604020202020204" pitchFamily="34" charset="0"/>
              </a:rPr>
              <a:t>Στην πρώτη αυτή Δράση οι μαθητές θα πρέπει να έρθουν σε επαφή με τα εμπλεκόμενα άτομα για να αποκτήσουν μια πιο ολιστική άποψη της κατάστασης. Αυτό θα χρησιμεύσει ως σημείο εκκίνησης για περαιτέρω ενέργειες. </a:t>
            </a:r>
          </a:p>
        </p:txBody>
      </p:sp>
      <p:sp>
        <p:nvSpPr>
          <p:cNvPr id="7" name="Slide Number Placeholder 6">
            <a:extLst>
              <a:ext uri="{FF2B5EF4-FFF2-40B4-BE49-F238E27FC236}">
                <a16:creationId xmlns:a16="http://schemas.microsoft.com/office/drawing/2014/main" id="{0D69805A-5A54-46B3-BA38-B6A15C9759B8}"/>
              </a:ext>
            </a:extLst>
          </p:cNvPr>
          <p:cNvSpPr>
            <a:spLocks noGrp="1"/>
          </p:cNvSpPr>
          <p:nvPr>
            <p:ph type="sldNum" sz="quarter" idx="12"/>
          </p:nvPr>
        </p:nvSpPr>
        <p:spPr>
          <a:xfrm>
            <a:off x="6690511" y="6341890"/>
            <a:ext cx="2743200" cy="365125"/>
          </a:xfrm>
        </p:spPr>
        <p:txBody>
          <a:bodyPr/>
          <a:lstStyle/>
          <a:p>
            <a:fld id="{CB0820D1-2E4F-4BF7-AD08-C7E8475A5F87}" type="slidenum">
              <a:rPr lang="de-AT" smtClean="0"/>
              <a:pPr/>
              <a:t>21</a:t>
            </a:fld>
            <a:endParaRPr lang="de-AT"/>
          </a:p>
        </p:txBody>
      </p:sp>
      <p:pic>
        <p:nvPicPr>
          <p:cNvPr id="3" name="Picture 2">
            <a:extLst>
              <a:ext uri="{FF2B5EF4-FFF2-40B4-BE49-F238E27FC236}">
                <a16:creationId xmlns:a16="http://schemas.microsoft.com/office/drawing/2014/main" id="{5BDF22D8-EC39-491F-BB91-34ABA327821F}"/>
              </a:ext>
            </a:extLst>
          </p:cNvPr>
          <p:cNvPicPr>
            <a:picLocks noChangeAspect="1"/>
          </p:cNvPicPr>
          <p:nvPr/>
        </p:nvPicPr>
        <p:blipFill>
          <a:blip r:embed="rId2"/>
          <a:stretch>
            <a:fillRect/>
          </a:stretch>
        </p:blipFill>
        <p:spPr>
          <a:xfrm>
            <a:off x="730343" y="2343150"/>
            <a:ext cx="9063774" cy="3223932"/>
          </a:xfrm>
          <a:prstGeom prst="rect">
            <a:avLst/>
          </a:prstGeom>
        </p:spPr>
      </p:pic>
      <p:pic>
        <p:nvPicPr>
          <p:cNvPr id="4" name="Εικόνα 3">
            <a:extLst>
              <a:ext uri="{FF2B5EF4-FFF2-40B4-BE49-F238E27FC236}">
                <a16:creationId xmlns:a16="http://schemas.microsoft.com/office/drawing/2014/main" id="{DEABD36A-B4CA-3428-3A6B-A16839D299CD}"/>
              </a:ext>
            </a:extLst>
          </p:cNvPr>
          <p:cNvPicPr>
            <a:picLocks noChangeAspect="1"/>
          </p:cNvPicPr>
          <p:nvPr/>
        </p:nvPicPr>
        <p:blipFill>
          <a:blip r:embed="rId3"/>
          <a:stretch>
            <a:fillRect/>
          </a:stretch>
        </p:blipFill>
        <p:spPr>
          <a:xfrm>
            <a:off x="9841350" y="47812"/>
            <a:ext cx="2203133"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2675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33E09B-E0BC-4869-AF6C-1C581147BB93}"/>
              </a:ext>
            </a:extLst>
          </p:cNvPr>
          <p:cNvSpPr txBox="1"/>
          <p:nvPr/>
        </p:nvSpPr>
        <p:spPr>
          <a:xfrm>
            <a:off x="1471188" y="2120495"/>
            <a:ext cx="7564170" cy="4024307"/>
          </a:xfrm>
          <a:prstGeom prst="rect">
            <a:avLst/>
          </a:prstGeom>
          <a:noFill/>
        </p:spPr>
        <p:txBody>
          <a:bodyPr wrap="square">
            <a:spAutoFit/>
          </a:bodyPr>
          <a:lstStyle/>
          <a:p>
            <a:pPr algn="just">
              <a:lnSpc>
                <a:spcPct val="130000"/>
              </a:lnSpc>
            </a:pPr>
            <a:r>
              <a:rPr lang="el-GR" sz="1800" b="1" dirty="0">
                <a:solidFill>
                  <a:srgbClr val="2E74B5"/>
                </a:solidFill>
                <a:effectLst/>
                <a:latin typeface="Calibri" panose="020F0502020204030204" pitchFamily="34" charset="0"/>
                <a:ea typeface="MyriadPro-Regular"/>
                <a:cs typeface="Arial" panose="020B0604020202020204" pitchFamily="34" charset="0"/>
              </a:rPr>
              <a:t>Ποιοι μαθητές εμπλέκονται;</a:t>
            </a:r>
            <a:endParaRPr lang="el-GR" sz="1800" dirty="0">
              <a:effectLst/>
              <a:latin typeface="Calibri" panose="020F0502020204030204" pitchFamily="34" charset="0"/>
              <a:ea typeface="MyriadPro-Regular"/>
              <a:cs typeface="Arial" panose="020B0604020202020204" pitchFamily="34" charset="0"/>
            </a:endParaRPr>
          </a:p>
          <a:p>
            <a:pPr algn="just">
              <a:lnSpc>
                <a:spcPct val="130000"/>
              </a:lnSpc>
            </a:pPr>
            <a:r>
              <a:rPr lang="el-GR" sz="1800" dirty="0">
                <a:effectLst/>
                <a:latin typeface="Calibri" panose="020F0502020204030204" pitchFamily="34" charset="0"/>
                <a:ea typeface="MyriadPro-Regular"/>
                <a:cs typeface="Arial" panose="020B0604020202020204" pitchFamily="34" charset="0"/>
              </a:rPr>
              <a:t>Η ομάδα πρέπει να εντοπίσει τα τρία έως τέσσερα πιο σημαντικά πρόσωπα στην αρχική τους κατάσταση. Τα πρόσωπα που εμπλέκονται μπορεί να είναι χαρακτήρες από τις κάρτες προσώπων, αλλά και άλλοι. </a:t>
            </a:r>
          </a:p>
          <a:p>
            <a:pPr algn="just">
              <a:lnSpc>
                <a:spcPct val="130000"/>
              </a:lnSpc>
            </a:pPr>
            <a:r>
              <a:rPr lang="el-GR" sz="1800" dirty="0">
                <a:effectLst/>
                <a:latin typeface="Calibri" panose="020F0502020204030204" pitchFamily="34" charset="0"/>
                <a:ea typeface="MyriadPro-Regular"/>
                <a:cs typeface="Arial" panose="020B0604020202020204" pitchFamily="34" charset="0"/>
              </a:rPr>
              <a:t>Οι μαθητές μπορούν να σκεφτούν άτομα που επηρεάζονται άμεσα από την κατάσταση, άτομα που έχουν συμφέροντα, άτομα που θέλουν να αποκτήσουν κέρδος, και υπεύθυνους λήψης αποφάσεων. </a:t>
            </a:r>
          </a:p>
          <a:p>
            <a:pPr algn="just">
              <a:lnSpc>
                <a:spcPct val="130000"/>
              </a:lnSpc>
            </a:pPr>
            <a:r>
              <a:rPr lang="el-GR" sz="1800" dirty="0">
                <a:effectLst/>
                <a:latin typeface="Calibri" panose="020F0502020204030204" pitchFamily="34" charset="0"/>
                <a:ea typeface="MyriadPro-Regular"/>
                <a:cs typeface="Arial" panose="020B0604020202020204" pitchFamily="34" charset="0"/>
              </a:rPr>
              <a:t>Μπορεί να χρειαστούν βοήθεια για να επιλέξουν τα πιο σημαντικά 3-4 άτομα σε αυτή τη Δράση. Όταν η ομάδα επιλέγει μια ομάδα ανθρώπων για να συμμετάσχει, θα πρέπει να σκεφτούν ένα άτομο που δίνει φωνή σε αυτήν την ομάδα.</a:t>
            </a:r>
          </a:p>
        </p:txBody>
      </p:sp>
      <p:sp>
        <p:nvSpPr>
          <p:cNvPr id="8" name="Slide Number Placeholder 7">
            <a:extLst>
              <a:ext uri="{FF2B5EF4-FFF2-40B4-BE49-F238E27FC236}">
                <a16:creationId xmlns:a16="http://schemas.microsoft.com/office/drawing/2014/main" id="{3ED316E1-A218-42A1-8084-AF9CB4D93313}"/>
              </a:ext>
            </a:extLst>
          </p:cNvPr>
          <p:cNvSpPr>
            <a:spLocks noGrp="1"/>
          </p:cNvSpPr>
          <p:nvPr>
            <p:ph type="sldNum" sz="quarter" idx="12"/>
          </p:nvPr>
        </p:nvSpPr>
        <p:spPr>
          <a:xfrm>
            <a:off x="6872334" y="6338986"/>
            <a:ext cx="2743200" cy="365125"/>
          </a:xfrm>
        </p:spPr>
        <p:txBody>
          <a:bodyPr/>
          <a:lstStyle/>
          <a:p>
            <a:fld id="{CB0820D1-2E4F-4BF7-AD08-C7E8475A5F87}" type="slidenum">
              <a:rPr lang="de-AT" smtClean="0"/>
              <a:pPr/>
              <a:t>22</a:t>
            </a:fld>
            <a:endParaRPr lang="de-AT"/>
          </a:p>
        </p:txBody>
      </p:sp>
      <p:pic>
        <p:nvPicPr>
          <p:cNvPr id="2" name="Εικόνα 1">
            <a:extLst>
              <a:ext uri="{FF2B5EF4-FFF2-40B4-BE49-F238E27FC236}">
                <a16:creationId xmlns:a16="http://schemas.microsoft.com/office/drawing/2014/main" id="{6EF5D26A-DD0A-D199-C4AF-2EBB6422ECFA}"/>
              </a:ext>
            </a:extLst>
          </p:cNvPr>
          <p:cNvPicPr>
            <a:picLocks noChangeAspect="1"/>
          </p:cNvPicPr>
          <p:nvPr/>
        </p:nvPicPr>
        <p:blipFill>
          <a:blip r:embed="rId2"/>
          <a:stretch>
            <a:fillRect/>
          </a:stretch>
        </p:blipFill>
        <p:spPr>
          <a:xfrm>
            <a:off x="9841350" y="47812"/>
            <a:ext cx="2203133"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448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59223BC-4985-428C-9F50-D60ED5773599}"/>
              </a:ext>
            </a:extLst>
          </p:cNvPr>
          <p:cNvSpPr>
            <a:spLocks noGrp="1"/>
          </p:cNvSpPr>
          <p:nvPr>
            <p:ph type="sldNum" sz="quarter" idx="12"/>
          </p:nvPr>
        </p:nvSpPr>
        <p:spPr>
          <a:xfrm>
            <a:off x="6827068" y="6338986"/>
            <a:ext cx="2743200" cy="365125"/>
          </a:xfrm>
        </p:spPr>
        <p:txBody>
          <a:bodyPr/>
          <a:lstStyle/>
          <a:p>
            <a:fld id="{CB0820D1-2E4F-4BF7-AD08-C7E8475A5F87}" type="slidenum">
              <a:rPr lang="de-AT" smtClean="0"/>
              <a:pPr/>
              <a:t>23</a:t>
            </a:fld>
            <a:endParaRPr lang="de-AT"/>
          </a:p>
        </p:txBody>
      </p:sp>
      <p:pic>
        <p:nvPicPr>
          <p:cNvPr id="7" name="Picture 6">
            <a:extLst>
              <a:ext uri="{FF2B5EF4-FFF2-40B4-BE49-F238E27FC236}">
                <a16:creationId xmlns:a16="http://schemas.microsoft.com/office/drawing/2014/main" id="{CA3927DF-E8C3-414A-A53F-4E56B767B73B}"/>
              </a:ext>
            </a:extLst>
          </p:cNvPr>
          <p:cNvPicPr>
            <a:picLocks noChangeAspect="1"/>
          </p:cNvPicPr>
          <p:nvPr/>
        </p:nvPicPr>
        <p:blipFill>
          <a:blip r:embed="rId2"/>
          <a:stretch>
            <a:fillRect/>
          </a:stretch>
        </p:blipFill>
        <p:spPr>
          <a:xfrm>
            <a:off x="1021018" y="2655794"/>
            <a:ext cx="8275943" cy="2279276"/>
          </a:xfrm>
          <a:prstGeom prst="rect">
            <a:avLst/>
          </a:prstGeom>
        </p:spPr>
      </p:pic>
      <p:pic>
        <p:nvPicPr>
          <p:cNvPr id="2" name="Εικόνα 1">
            <a:extLst>
              <a:ext uri="{FF2B5EF4-FFF2-40B4-BE49-F238E27FC236}">
                <a16:creationId xmlns:a16="http://schemas.microsoft.com/office/drawing/2014/main" id="{F6948006-DB84-8B57-25B8-EF8D6AD88EAF}"/>
              </a:ext>
            </a:extLst>
          </p:cNvPr>
          <p:cNvPicPr>
            <a:picLocks noChangeAspect="1"/>
          </p:cNvPicPr>
          <p:nvPr/>
        </p:nvPicPr>
        <p:blipFill>
          <a:blip r:embed="rId3"/>
          <a:stretch>
            <a:fillRect/>
          </a:stretch>
        </p:blipFill>
        <p:spPr>
          <a:xfrm>
            <a:off x="9841350" y="47812"/>
            <a:ext cx="2203133"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419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5B8081-8F9E-4D5A-830D-4F31BE29EE7C}"/>
              </a:ext>
            </a:extLst>
          </p:cNvPr>
          <p:cNvSpPr txBox="1"/>
          <p:nvPr/>
        </p:nvSpPr>
        <p:spPr>
          <a:xfrm>
            <a:off x="3448053" y="177473"/>
            <a:ext cx="6129196" cy="646331"/>
          </a:xfrm>
          <a:prstGeom prst="rect">
            <a:avLst/>
          </a:prstGeom>
          <a:noFill/>
        </p:spPr>
        <p:txBody>
          <a:bodyPr wrap="square">
            <a:spAutoFit/>
          </a:bodyPr>
          <a:lstStyle/>
          <a:p>
            <a:r>
              <a:rPr lang="el-GR" sz="1800" dirty="0">
                <a:effectLst/>
                <a:latin typeface="Calibri" panose="020F0502020204030204" pitchFamily="34" charset="0"/>
                <a:ea typeface="MyriadPro-Regular"/>
                <a:cs typeface="Arial" panose="020B0604020202020204" pitchFamily="34" charset="0"/>
              </a:rPr>
              <a:t>Στο πλαίσιο αυτής της δράσης, οι μαθητές θα συγκεντρώσουν περισσότερες πληροφορίες σχετικά με την κατάσταση. </a:t>
            </a:r>
            <a:endParaRPr lang="el-GR" dirty="0"/>
          </a:p>
        </p:txBody>
      </p:sp>
      <p:sp>
        <p:nvSpPr>
          <p:cNvPr id="7" name="Slide Number Placeholder 6">
            <a:extLst>
              <a:ext uri="{FF2B5EF4-FFF2-40B4-BE49-F238E27FC236}">
                <a16:creationId xmlns:a16="http://schemas.microsoft.com/office/drawing/2014/main" id="{575791E4-2BDD-43FE-A813-93ED9FE0C027}"/>
              </a:ext>
            </a:extLst>
          </p:cNvPr>
          <p:cNvSpPr>
            <a:spLocks noGrp="1"/>
          </p:cNvSpPr>
          <p:nvPr>
            <p:ph type="sldNum" sz="quarter" idx="12"/>
          </p:nvPr>
        </p:nvSpPr>
        <p:spPr>
          <a:xfrm>
            <a:off x="6841785" y="6384253"/>
            <a:ext cx="2743200" cy="365125"/>
          </a:xfrm>
        </p:spPr>
        <p:txBody>
          <a:bodyPr/>
          <a:lstStyle/>
          <a:p>
            <a:fld id="{CB0820D1-2E4F-4BF7-AD08-C7E8475A5F87}" type="slidenum">
              <a:rPr lang="de-AT" smtClean="0"/>
              <a:pPr/>
              <a:t>24</a:t>
            </a:fld>
            <a:endParaRPr lang="de-AT"/>
          </a:p>
        </p:txBody>
      </p:sp>
      <p:pic>
        <p:nvPicPr>
          <p:cNvPr id="3" name="Picture 2">
            <a:extLst>
              <a:ext uri="{FF2B5EF4-FFF2-40B4-BE49-F238E27FC236}">
                <a16:creationId xmlns:a16="http://schemas.microsoft.com/office/drawing/2014/main" id="{2E3C9D37-F90E-4100-8E01-9D6BD05B4E54}"/>
              </a:ext>
            </a:extLst>
          </p:cNvPr>
          <p:cNvPicPr>
            <a:picLocks noChangeAspect="1"/>
          </p:cNvPicPr>
          <p:nvPr/>
        </p:nvPicPr>
        <p:blipFill>
          <a:blip r:embed="rId2"/>
          <a:stretch>
            <a:fillRect/>
          </a:stretch>
        </p:blipFill>
        <p:spPr>
          <a:xfrm>
            <a:off x="1343608" y="1064973"/>
            <a:ext cx="8233641" cy="4975817"/>
          </a:xfrm>
          <a:prstGeom prst="rect">
            <a:avLst/>
          </a:prstGeom>
          <a:solidFill>
            <a:srgbClr val="FF0000"/>
          </a:solidFill>
          <a:ln w="31750">
            <a:solidFill>
              <a:srgbClr val="FF0000"/>
            </a:solidFill>
          </a:ln>
        </p:spPr>
      </p:pic>
      <p:pic>
        <p:nvPicPr>
          <p:cNvPr id="4" name="Εικόνα 3">
            <a:extLst>
              <a:ext uri="{FF2B5EF4-FFF2-40B4-BE49-F238E27FC236}">
                <a16:creationId xmlns:a16="http://schemas.microsoft.com/office/drawing/2014/main" id="{AB06C75C-E28A-D96A-8604-73F49E13A4BB}"/>
              </a:ext>
            </a:extLst>
          </p:cNvPr>
          <p:cNvPicPr>
            <a:picLocks noChangeAspect="1"/>
          </p:cNvPicPr>
          <p:nvPr/>
        </p:nvPicPr>
        <p:blipFill>
          <a:blip r:embed="rId3"/>
          <a:stretch>
            <a:fillRect/>
          </a:stretch>
        </p:blipFill>
        <p:spPr>
          <a:xfrm>
            <a:off x="10004776" y="108622"/>
            <a:ext cx="1921016" cy="66407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676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E348E6-6E4E-43E4-83FA-58F6DDBA7744}"/>
              </a:ext>
            </a:extLst>
          </p:cNvPr>
          <p:cNvSpPr>
            <a:spLocks noGrp="1"/>
          </p:cNvSpPr>
          <p:nvPr>
            <p:ph type="sldNum" sz="quarter" idx="12"/>
          </p:nvPr>
        </p:nvSpPr>
        <p:spPr>
          <a:xfrm>
            <a:off x="6898707" y="6320879"/>
            <a:ext cx="2743200" cy="365125"/>
          </a:xfrm>
        </p:spPr>
        <p:txBody>
          <a:bodyPr/>
          <a:lstStyle/>
          <a:p>
            <a:fld id="{CB0820D1-2E4F-4BF7-AD08-C7E8475A5F87}" type="slidenum">
              <a:rPr lang="de-AT" smtClean="0"/>
              <a:pPr/>
              <a:t>25</a:t>
            </a:fld>
            <a:endParaRPr lang="de-AT"/>
          </a:p>
        </p:txBody>
      </p:sp>
      <p:pic>
        <p:nvPicPr>
          <p:cNvPr id="8" name="Picture 7">
            <a:extLst>
              <a:ext uri="{FF2B5EF4-FFF2-40B4-BE49-F238E27FC236}">
                <a16:creationId xmlns:a16="http://schemas.microsoft.com/office/drawing/2014/main" id="{F5107FAA-C627-4ADA-B640-0BC453E8EC79}"/>
              </a:ext>
            </a:extLst>
          </p:cNvPr>
          <p:cNvPicPr>
            <a:picLocks noChangeAspect="1"/>
          </p:cNvPicPr>
          <p:nvPr/>
        </p:nvPicPr>
        <p:blipFill>
          <a:blip r:embed="rId2"/>
          <a:stretch>
            <a:fillRect/>
          </a:stretch>
        </p:blipFill>
        <p:spPr>
          <a:xfrm>
            <a:off x="4311165" y="584260"/>
            <a:ext cx="3959142" cy="993607"/>
          </a:xfrm>
          <a:prstGeom prst="rect">
            <a:avLst/>
          </a:prstGeom>
        </p:spPr>
      </p:pic>
      <p:pic>
        <p:nvPicPr>
          <p:cNvPr id="10" name="Picture 9">
            <a:extLst>
              <a:ext uri="{FF2B5EF4-FFF2-40B4-BE49-F238E27FC236}">
                <a16:creationId xmlns:a16="http://schemas.microsoft.com/office/drawing/2014/main" id="{93763078-41A7-43C1-8C85-05ED5870CBCC}"/>
              </a:ext>
            </a:extLst>
          </p:cNvPr>
          <p:cNvPicPr>
            <a:picLocks noChangeAspect="1"/>
          </p:cNvPicPr>
          <p:nvPr/>
        </p:nvPicPr>
        <p:blipFill>
          <a:blip r:embed="rId3"/>
          <a:stretch>
            <a:fillRect/>
          </a:stretch>
        </p:blipFill>
        <p:spPr>
          <a:xfrm>
            <a:off x="639968" y="2452687"/>
            <a:ext cx="9359764" cy="2993372"/>
          </a:xfrm>
          <a:prstGeom prst="rect">
            <a:avLst/>
          </a:prstGeom>
        </p:spPr>
      </p:pic>
      <p:pic>
        <p:nvPicPr>
          <p:cNvPr id="5" name="Εικόνα 4">
            <a:extLst>
              <a:ext uri="{FF2B5EF4-FFF2-40B4-BE49-F238E27FC236}">
                <a16:creationId xmlns:a16="http://schemas.microsoft.com/office/drawing/2014/main" id="{40E311B0-D671-4E8E-36F6-1779F055AF16}"/>
              </a:ext>
            </a:extLst>
          </p:cNvPr>
          <p:cNvPicPr>
            <a:picLocks noChangeAspect="1"/>
          </p:cNvPicPr>
          <p:nvPr/>
        </p:nvPicPr>
        <p:blipFill>
          <a:blip r:embed="rId4"/>
          <a:stretch>
            <a:fillRect/>
          </a:stretch>
        </p:blipFill>
        <p:spPr>
          <a:xfrm>
            <a:off x="9999732" y="0"/>
            <a:ext cx="2082742"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665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A2B3B5-1BE9-4A6D-8391-E01FDB57D4BC}"/>
              </a:ext>
            </a:extLst>
          </p:cNvPr>
          <p:cNvSpPr>
            <a:spLocks noGrp="1"/>
          </p:cNvSpPr>
          <p:nvPr>
            <p:ph type="sldNum" sz="quarter" idx="12"/>
          </p:nvPr>
        </p:nvSpPr>
        <p:spPr>
          <a:xfrm>
            <a:off x="6908548" y="6351163"/>
            <a:ext cx="2743200" cy="365125"/>
          </a:xfrm>
        </p:spPr>
        <p:txBody>
          <a:bodyPr/>
          <a:lstStyle/>
          <a:p>
            <a:fld id="{CB0820D1-2E4F-4BF7-AD08-C7E8475A5F87}" type="slidenum">
              <a:rPr lang="de-AT" smtClean="0"/>
              <a:pPr/>
              <a:t>26</a:t>
            </a:fld>
            <a:endParaRPr lang="de-AT"/>
          </a:p>
        </p:txBody>
      </p:sp>
      <p:pic>
        <p:nvPicPr>
          <p:cNvPr id="4" name="Picture 3">
            <a:extLst>
              <a:ext uri="{FF2B5EF4-FFF2-40B4-BE49-F238E27FC236}">
                <a16:creationId xmlns:a16="http://schemas.microsoft.com/office/drawing/2014/main" id="{C9B67E31-A4F8-4AB8-A4F2-1516671CBA08}"/>
              </a:ext>
            </a:extLst>
          </p:cNvPr>
          <p:cNvPicPr>
            <a:picLocks noChangeAspect="1"/>
          </p:cNvPicPr>
          <p:nvPr/>
        </p:nvPicPr>
        <p:blipFill>
          <a:blip r:embed="rId2"/>
          <a:stretch>
            <a:fillRect/>
          </a:stretch>
        </p:blipFill>
        <p:spPr>
          <a:xfrm>
            <a:off x="481214" y="2830185"/>
            <a:ext cx="9170534" cy="1631297"/>
          </a:xfrm>
          <a:prstGeom prst="rect">
            <a:avLst/>
          </a:prstGeom>
        </p:spPr>
      </p:pic>
      <p:pic>
        <p:nvPicPr>
          <p:cNvPr id="7" name="Picture 6">
            <a:extLst>
              <a:ext uri="{FF2B5EF4-FFF2-40B4-BE49-F238E27FC236}">
                <a16:creationId xmlns:a16="http://schemas.microsoft.com/office/drawing/2014/main" id="{9125CC4C-11CB-43C2-A59C-8D7A34D1B976}"/>
              </a:ext>
            </a:extLst>
          </p:cNvPr>
          <p:cNvPicPr>
            <a:picLocks noChangeAspect="1"/>
          </p:cNvPicPr>
          <p:nvPr/>
        </p:nvPicPr>
        <p:blipFill>
          <a:blip r:embed="rId3"/>
          <a:stretch>
            <a:fillRect/>
          </a:stretch>
        </p:blipFill>
        <p:spPr>
          <a:xfrm>
            <a:off x="4021791" y="615813"/>
            <a:ext cx="5154429" cy="1051622"/>
          </a:xfrm>
          <a:prstGeom prst="rect">
            <a:avLst/>
          </a:prstGeom>
        </p:spPr>
      </p:pic>
      <p:pic>
        <p:nvPicPr>
          <p:cNvPr id="5" name="Εικόνα 4">
            <a:extLst>
              <a:ext uri="{FF2B5EF4-FFF2-40B4-BE49-F238E27FC236}">
                <a16:creationId xmlns:a16="http://schemas.microsoft.com/office/drawing/2014/main" id="{76D1A8A0-A517-30B5-F748-7FEB8B258858}"/>
              </a:ext>
            </a:extLst>
          </p:cNvPr>
          <p:cNvPicPr>
            <a:picLocks noChangeAspect="1"/>
          </p:cNvPicPr>
          <p:nvPr/>
        </p:nvPicPr>
        <p:blipFill>
          <a:blip r:embed="rId4"/>
          <a:stretch>
            <a:fillRect/>
          </a:stretch>
        </p:blipFill>
        <p:spPr>
          <a:xfrm>
            <a:off x="10101798" y="135735"/>
            <a:ext cx="1918419" cy="67222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452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95F31-6059-491A-BBD3-6E545AAEC6F3}"/>
              </a:ext>
            </a:extLst>
          </p:cNvPr>
          <p:cNvSpPr>
            <a:spLocks noGrp="1"/>
          </p:cNvSpPr>
          <p:nvPr>
            <p:ph type="sldNum" sz="quarter" idx="12"/>
          </p:nvPr>
        </p:nvSpPr>
        <p:spPr>
          <a:xfrm>
            <a:off x="6909283" y="6351163"/>
            <a:ext cx="2743200" cy="365125"/>
          </a:xfrm>
        </p:spPr>
        <p:txBody>
          <a:bodyPr/>
          <a:lstStyle/>
          <a:p>
            <a:fld id="{CB0820D1-2E4F-4BF7-AD08-C7E8475A5F87}" type="slidenum">
              <a:rPr lang="de-AT" smtClean="0"/>
              <a:pPr/>
              <a:t>27</a:t>
            </a:fld>
            <a:endParaRPr lang="de-AT"/>
          </a:p>
        </p:txBody>
      </p:sp>
      <p:pic>
        <p:nvPicPr>
          <p:cNvPr id="9" name="Picture 8">
            <a:extLst>
              <a:ext uri="{FF2B5EF4-FFF2-40B4-BE49-F238E27FC236}">
                <a16:creationId xmlns:a16="http://schemas.microsoft.com/office/drawing/2014/main" id="{0C50FA77-3630-40B3-B8D0-BA30A6AB99E3}"/>
              </a:ext>
            </a:extLst>
          </p:cNvPr>
          <p:cNvPicPr>
            <a:picLocks noChangeAspect="1"/>
          </p:cNvPicPr>
          <p:nvPr/>
        </p:nvPicPr>
        <p:blipFill>
          <a:blip r:embed="rId2"/>
          <a:stretch>
            <a:fillRect/>
          </a:stretch>
        </p:blipFill>
        <p:spPr>
          <a:xfrm>
            <a:off x="3631827" y="602366"/>
            <a:ext cx="5154429" cy="1051622"/>
          </a:xfrm>
          <a:prstGeom prst="rect">
            <a:avLst/>
          </a:prstGeom>
        </p:spPr>
      </p:pic>
      <p:pic>
        <p:nvPicPr>
          <p:cNvPr id="11" name="Picture 10">
            <a:extLst>
              <a:ext uri="{FF2B5EF4-FFF2-40B4-BE49-F238E27FC236}">
                <a16:creationId xmlns:a16="http://schemas.microsoft.com/office/drawing/2014/main" id="{B188C277-A886-4370-95FA-1D764E43C411}"/>
              </a:ext>
            </a:extLst>
          </p:cNvPr>
          <p:cNvPicPr>
            <a:picLocks noChangeAspect="1"/>
          </p:cNvPicPr>
          <p:nvPr/>
        </p:nvPicPr>
        <p:blipFill>
          <a:blip r:embed="rId3"/>
          <a:stretch>
            <a:fillRect/>
          </a:stretch>
        </p:blipFill>
        <p:spPr>
          <a:xfrm>
            <a:off x="2239509" y="2001072"/>
            <a:ext cx="6936711" cy="4104221"/>
          </a:xfrm>
          <a:prstGeom prst="rect">
            <a:avLst/>
          </a:prstGeom>
        </p:spPr>
      </p:pic>
      <p:pic>
        <p:nvPicPr>
          <p:cNvPr id="2" name="Εικόνα 1">
            <a:extLst>
              <a:ext uri="{FF2B5EF4-FFF2-40B4-BE49-F238E27FC236}">
                <a16:creationId xmlns:a16="http://schemas.microsoft.com/office/drawing/2014/main" id="{8D8F6782-02B7-8E17-F60C-A7DA19F2A6BC}"/>
              </a:ext>
            </a:extLst>
          </p:cNvPr>
          <p:cNvPicPr>
            <a:picLocks noChangeAspect="1"/>
          </p:cNvPicPr>
          <p:nvPr/>
        </p:nvPicPr>
        <p:blipFill>
          <a:blip r:embed="rId4"/>
          <a:stretch>
            <a:fillRect/>
          </a:stretch>
        </p:blipFill>
        <p:spPr>
          <a:xfrm>
            <a:off x="10101798" y="135735"/>
            <a:ext cx="1918419" cy="67222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681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7BEB07-27AF-4EB0-A3BA-7034B9938ACF}"/>
              </a:ext>
            </a:extLst>
          </p:cNvPr>
          <p:cNvSpPr>
            <a:spLocks noGrp="1"/>
          </p:cNvSpPr>
          <p:nvPr>
            <p:ph type="sldNum" sz="quarter" idx="12"/>
          </p:nvPr>
        </p:nvSpPr>
        <p:spPr>
          <a:xfrm>
            <a:off x="6882559" y="6311825"/>
            <a:ext cx="2743200" cy="365125"/>
          </a:xfrm>
        </p:spPr>
        <p:txBody>
          <a:bodyPr/>
          <a:lstStyle/>
          <a:p>
            <a:fld id="{CB0820D1-2E4F-4BF7-AD08-C7E8475A5F87}" type="slidenum">
              <a:rPr lang="de-AT" smtClean="0"/>
              <a:pPr/>
              <a:t>28</a:t>
            </a:fld>
            <a:endParaRPr lang="de-AT"/>
          </a:p>
        </p:txBody>
      </p:sp>
      <p:pic>
        <p:nvPicPr>
          <p:cNvPr id="7" name="Picture 6">
            <a:extLst>
              <a:ext uri="{FF2B5EF4-FFF2-40B4-BE49-F238E27FC236}">
                <a16:creationId xmlns:a16="http://schemas.microsoft.com/office/drawing/2014/main" id="{6F4FC827-1181-4D24-8D2B-0982F1082AE2}"/>
              </a:ext>
            </a:extLst>
          </p:cNvPr>
          <p:cNvPicPr>
            <a:picLocks noChangeAspect="1"/>
          </p:cNvPicPr>
          <p:nvPr/>
        </p:nvPicPr>
        <p:blipFill>
          <a:blip r:embed="rId2"/>
          <a:stretch>
            <a:fillRect/>
          </a:stretch>
        </p:blipFill>
        <p:spPr>
          <a:xfrm>
            <a:off x="1210543" y="2110627"/>
            <a:ext cx="8415216" cy="3671607"/>
          </a:xfrm>
          <a:prstGeom prst="rect">
            <a:avLst/>
          </a:prstGeom>
        </p:spPr>
      </p:pic>
      <p:pic>
        <p:nvPicPr>
          <p:cNvPr id="5" name="Εικόνα 4">
            <a:extLst>
              <a:ext uri="{FF2B5EF4-FFF2-40B4-BE49-F238E27FC236}">
                <a16:creationId xmlns:a16="http://schemas.microsoft.com/office/drawing/2014/main" id="{355955A0-98DE-708C-BADD-3C1C8C707D10}"/>
              </a:ext>
            </a:extLst>
          </p:cNvPr>
          <p:cNvPicPr>
            <a:picLocks noChangeAspect="1"/>
          </p:cNvPicPr>
          <p:nvPr/>
        </p:nvPicPr>
        <p:blipFill>
          <a:blip r:embed="rId3"/>
          <a:stretch>
            <a:fillRect/>
          </a:stretch>
        </p:blipFill>
        <p:spPr>
          <a:xfrm>
            <a:off x="10104922" y="157146"/>
            <a:ext cx="1907784" cy="66655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613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6D3584-62CB-4A86-B73D-5E3B78A72010}"/>
              </a:ext>
            </a:extLst>
          </p:cNvPr>
          <p:cNvSpPr>
            <a:spLocks noGrp="1"/>
          </p:cNvSpPr>
          <p:nvPr>
            <p:ph type="sldNum" sz="quarter" idx="12"/>
          </p:nvPr>
        </p:nvSpPr>
        <p:spPr/>
        <p:txBody>
          <a:bodyPr/>
          <a:lstStyle/>
          <a:p>
            <a:fld id="{CB0820D1-2E4F-4BF7-AD08-C7E8475A5F87}" type="slidenum">
              <a:rPr lang="de-AT" smtClean="0"/>
              <a:pPr/>
              <a:t>29</a:t>
            </a:fld>
            <a:endParaRPr lang="de-AT"/>
          </a:p>
        </p:txBody>
      </p:sp>
      <p:pic>
        <p:nvPicPr>
          <p:cNvPr id="6" name="Picture 5">
            <a:extLst>
              <a:ext uri="{FF2B5EF4-FFF2-40B4-BE49-F238E27FC236}">
                <a16:creationId xmlns:a16="http://schemas.microsoft.com/office/drawing/2014/main" id="{4DDC6A9E-333E-4B1B-B3C7-3A04F18EFC13}"/>
              </a:ext>
            </a:extLst>
          </p:cNvPr>
          <p:cNvPicPr>
            <a:picLocks noChangeAspect="1"/>
          </p:cNvPicPr>
          <p:nvPr/>
        </p:nvPicPr>
        <p:blipFill>
          <a:blip r:embed="rId2"/>
          <a:stretch>
            <a:fillRect/>
          </a:stretch>
        </p:blipFill>
        <p:spPr>
          <a:xfrm>
            <a:off x="5452218" y="879071"/>
            <a:ext cx="4108581" cy="594164"/>
          </a:xfrm>
          <a:prstGeom prst="rect">
            <a:avLst/>
          </a:prstGeom>
        </p:spPr>
      </p:pic>
      <p:pic>
        <p:nvPicPr>
          <p:cNvPr id="8" name="Picture 7">
            <a:extLst>
              <a:ext uri="{FF2B5EF4-FFF2-40B4-BE49-F238E27FC236}">
                <a16:creationId xmlns:a16="http://schemas.microsoft.com/office/drawing/2014/main" id="{5543FBDB-2127-40C8-A833-54A3C587CBCD}"/>
              </a:ext>
            </a:extLst>
          </p:cNvPr>
          <p:cNvPicPr>
            <a:picLocks noChangeAspect="1"/>
          </p:cNvPicPr>
          <p:nvPr/>
        </p:nvPicPr>
        <p:blipFill>
          <a:blip r:embed="rId3"/>
          <a:stretch>
            <a:fillRect/>
          </a:stretch>
        </p:blipFill>
        <p:spPr>
          <a:xfrm>
            <a:off x="2931739" y="2841625"/>
            <a:ext cx="9138048" cy="2660276"/>
          </a:xfrm>
          <a:prstGeom prst="rect">
            <a:avLst/>
          </a:prstGeom>
        </p:spPr>
      </p:pic>
    </p:spTree>
    <p:extLst>
      <p:ext uri="{BB962C8B-B14F-4D97-AF65-F5344CB8AC3E}">
        <p14:creationId xmlns:p14="http://schemas.microsoft.com/office/powerpoint/2010/main" val="32132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2CCEF0-11E7-453B-8CD8-87F8E0AA7978}"/>
              </a:ext>
            </a:extLst>
          </p:cNvPr>
          <p:cNvSpPr>
            <a:spLocks noGrp="1"/>
          </p:cNvSpPr>
          <p:nvPr>
            <p:ph idx="1"/>
          </p:nvPr>
        </p:nvSpPr>
        <p:spPr>
          <a:xfrm>
            <a:off x="3454399" y="1464141"/>
            <a:ext cx="8487122" cy="1710951"/>
          </a:xfrm>
        </p:spPr>
        <p:txBody>
          <a:bodyPr>
            <a:normAutofit/>
          </a:bodyPr>
          <a:lstStyle/>
          <a:p>
            <a:pPr marL="0" indent="0">
              <a:buNone/>
            </a:pPr>
            <a:r>
              <a:rPr lang="el-GR" dirty="0">
                <a:effectLst/>
                <a:ea typeface="MyriadPro-Regular"/>
                <a:cs typeface="Arial" panose="020B0604020202020204" pitchFamily="34" charset="0"/>
              </a:rPr>
              <a:t>Με παιγνιώδη τρόπο, αντιμετωπίζουν φλέγοντα κοινωνικοπολιτικά ζητήματα και αποκτούν δεξιότητες που χρειάζονται για να ΕΝΕΡΓΟΥΝ (</a:t>
            </a:r>
            <a:r>
              <a:rPr lang="en-US" dirty="0">
                <a:effectLst/>
                <a:ea typeface="MyriadPro-Regular"/>
                <a:cs typeface="Arial" panose="020B0604020202020204" pitchFamily="34" charset="0"/>
              </a:rPr>
              <a:t>ACT</a:t>
            </a:r>
            <a:r>
              <a:rPr lang="el-GR" dirty="0">
                <a:effectLst/>
                <a:ea typeface="MyriadPro-Regular"/>
                <a:cs typeface="Arial" panose="020B0604020202020204" pitchFamily="34" charset="0"/>
              </a:rPr>
              <a:t>) ως υπεύθυνοι πολίτες:</a:t>
            </a:r>
            <a:r>
              <a:rPr lang="en-US" dirty="0"/>
              <a:t> </a:t>
            </a:r>
          </a:p>
          <a:p>
            <a:pPr algn="l"/>
            <a:endParaRPr lang="el-GR" sz="1800" b="0" i="0" u="none" strike="noStrike" baseline="0" dirty="0">
              <a:solidFill>
                <a:srgbClr val="000000"/>
              </a:solidFill>
              <a:latin typeface="Calibri" panose="020F0502020204030204" pitchFamily="34" charset="0"/>
            </a:endParaRPr>
          </a:p>
          <a:p>
            <a:endParaRPr lang="de-AT" dirty="0"/>
          </a:p>
        </p:txBody>
      </p:sp>
      <p:sp>
        <p:nvSpPr>
          <p:cNvPr id="3" name="Titel 2">
            <a:extLst>
              <a:ext uri="{FF2B5EF4-FFF2-40B4-BE49-F238E27FC236}">
                <a16:creationId xmlns:a16="http://schemas.microsoft.com/office/drawing/2014/main" id="{2D2FD72A-11DC-4AF2-A55E-C595550B9D70}"/>
              </a:ext>
            </a:extLst>
          </p:cNvPr>
          <p:cNvSpPr>
            <a:spLocks noGrp="1"/>
          </p:cNvSpPr>
          <p:nvPr>
            <p:ph type="title"/>
          </p:nvPr>
        </p:nvSpPr>
        <p:spPr/>
        <p:txBody>
          <a:bodyPr/>
          <a:lstStyle/>
          <a:p>
            <a:r>
              <a:rPr lang="de-AT" dirty="0"/>
              <a:t>ACT-Game	</a:t>
            </a:r>
          </a:p>
        </p:txBody>
      </p:sp>
      <p:sp>
        <p:nvSpPr>
          <p:cNvPr id="5" name="Slide Number Placeholder 4">
            <a:extLst>
              <a:ext uri="{FF2B5EF4-FFF2-40B4-BE49-F238E27FC236}">
                <a16:creationId xmlns:a16="http://schemas.microsoft.com/office/drawing/2014/main" id="{8089F8D6-004F-4BEA-992D-D163040A9E92}"/>
              </a:ext>
            </a:extLst>
          </p:cNvPr>
          <p:cNvSpPr>
            <a:spLocks noGrp="1"/>
          </p:cNvSpPr>
          <p:nvPr>
            <p:ph type="sldNum" sz="quarter" idx="12"/>
          </p:nvPr>
        </p:nvSpPr>
        <p:spPr/>
        <p:txBody>
          <a:bodyPr/>
          <a:lstStyle/>
          <a:p>
            <a:fld id="{CB0820D1-2E4F-4BF7-AD08-C7E8475A5F87}" type="slidenum">
              <a:rPr lang="de-AT" smtClean="0"/>
              <a:pPr/>
              <a:t>3</a:t>
            </a:fld>
            <a:endParaRPr lang="de-AT"/>
          </a:p>
        </p:txBody>
      </p:sp>
      <p:pic>
        <p:nvPicPr>
          <p:cNvPr id="6" name="Picture 5">
            <a:extLst>
              <a:ext uri="{FF2B5EF4-FFF2-40B4-BE49-F238E27FC236}">
                <a16:creationId xmlns:a16="http://schemas.microsoft.com/office/drawing/2014/main" id="{23EA8A47-1EE8-4510-90AF-9E4E7580BA1D}"/>
              </a:ext>
            </a:extLst>
          </p:cNvPr>
          <p:cNvPicPr>
            <a:picLocks noChangeAspect="1"/>
          </p:cNvPicPr>
          <p:nvPr/>
        </p:nvPicPr>
        <p:blipFill>
          <a:blip r:embed="rId2"/>
          <a:stretch>
            <a:fillRect/>
          </a:stretch>
        </p:blipFill>
        <p:spPr>
          <a:xfrm>
            <a:off x="3454399" y="3175092"/>
            <a:ext cx="8190753" cy="3129357"/>
          </a:xfrm>
          <a:prstGeom prst="rect">
            <a:avLst/>
          </a:prstGeom>
        </p:spPr>
      </p:pic>
    </p:spTree>
    <p:extLst>
      <p:ext uri="{BB962C8B-B14F-4D97-AF65-F5344CB8AC3E}">
        <p14:creationId xmlns:p14="http://schemas.microsoft.com/office/powerpoint/2010/main" val="524938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F67E81-C2E2-48E1-8907-37E6BB88FEB7}"/>
              </a:ext>
            </a:extLst>
          </p:cNvPr>
          <p:cNvSpPr>
            <a:spLocks noGrp="1"/>
          </p:cNvSpPr>
          <p:nvPr>
            <p:ph type="sldNum" sz="quarter" idx="12"/>
          </p:nvPr>
        </p:nvSpPr>
        <p:spPr>
          <a:xfrm>
            <a:off x="9208129" y="6417165"/>
            <a:ext cx="2743200" cy="365125"/>
          </a:xfrm>
        </p:spPr>
        <p:txBody>
          <a:bodyPr/>
          <a:lstStyle/>
          <a:p>
            <a:fld id="{CB0820D1-2E4F-4BF7-AD08-C7E8475A5F87}" type="slidenum">
              <a:rPr lang="de-AT" smtClean="0"/>
              <a:pPr/>
              <a:t>30</a:t>
            </a:fld>
            <a:endParaRPr lang="de-AT" dirty="0"/>
          </a:p>
        </p:txBody>
      </p:sp>
      <p:pic>
        <p:nvPicPr>
          <p:cNvPr id="5" name="Εικόνα 4">
            <a:extLst>
              <a:ext uri="{FF2B5EF4-FFF2-40B4-BE49-F238E27FC236}">
                <a16:creationId xmlns:a16="http://schemas.microsoft.com/office/drawing/2014/main" id="{9E55971C-6C7E-50CA-718D-8CDA99F7D55B}"/>
              </a:ext>
            </a:extLst>
          </p:cNvPr>
          <p:cNvPicPr>
            <a:picLocks noChangeAspect="1"/>
          </p:cNvPicPr>
          <p:nvPr/>
        </p:nvPicPr>
        <p:blipFill>
          <a:blip r:embed="rId2"/>
          <a:stretch>
            <a:fillRect/>
          </a:stretch>
        </p:blipFill>
        <p:spPr>
          <a:xfrm>
            <a:off x="3550023" y="125506"/>
            <a:ext cx="8475004" cy="58439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20873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31DEE-9B06-457B-AB0A-3AD8D5A3E7CE}"/>
              </a:ext>
            </a:extLst>
          </p:cNvPr>
          <p:cNvSpPr>
            <a:spLocks noGrp="1"/>
          </p:cNvSpPr>
          <p:nvPr>
            <p:ph type="sldNum" sz="quarter" idx="12"/>
          </p:nvPr>
        </p:nvSpPr>
        <p:spPr/>
        <p:txBody>
          <a:bodyPr/>
          <a:lstStyle/>
          <a:p>
            <a:fld id="{CB0820D1-2E4F-4BF7-AD08-C7E8475A5F87}" type="slidenum">
              <a:rPr lang="de-AT" smtClean="0"/>
              <a:pPr/>
              <a:t>31</a:t>
            </a:fld>
            <a:endParaRPr lang="de-AT"/>
          </a:p>
        </p:txBody>
      </p:sp>
      <p:pic>
        <p:nvPicPr>
          <p:cNvPr id="5" name="Picture 4">
            <a:extLst>
              <a:ext uri="{FF2B5EF4-FFF2-40B4-BE49-F238E27FC236}">
                <a16:creationId xmlns:a16="http://schemas.microsoft.com/office/drawing/2014/main" id="{5866AA8A-25A1-4493-BD72-3DC4DB09C807}"/>
              </a:ext>
            </a:extLst>
          </p:cNvPr>
          <p:cNvPicPr>
            <a:picLocks noChangeAspect="1"/>
          </p:cNvPicPr>
          <p:nvPr/>
        </p:nvPicPr>
        <p:blipFill>
          <a:blip r:embed="rId2"/>
          <a:stretch>
            <a:fillRect/>
          </a:stretch>
        </p:blipFill>
        <p:spPr>
          <a:xfrm>
            <a:off x="1119317" y="3130082"/>
            <a:ext cx="10758919" cy="1441917"/>
          </a:xfrm>
          <a:prstGeom prst="rect">
            <a:avLst/>
          </a:prstGeom>
        </p:spPr>
      </p:pic>
    </p:spTree>
    <p:extLst>
      <p:ext uri="{BB962C8B-B14F-4D97-AF65-F5344CB8AC3E}">
        <p14:creationId xmlns:p14="http://schemas.microsoft.com/office/powerpoint/2010/main" val="62622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3DBF700-6862-4305-A2EA-C31396D5BA9C}"/>
              </a:ext>
            </a:extLst>
          </p:cNvPr>
          <p:cNvSpPr>
            <a:spLocks noGrp="1"/>
          </p:cNvSpPr>
          <p:nvPr>
            <p:ph sz="half" idx="1"/>
          </p:nvPr>
        </p:nvSpPr>
        <p:spPr>
          <a:xfrm>
            <a:off x="838200" y="2100403"/>
            <a:ext cx="5181600" cy="4076559"/>
          </a:xfrm>
        </p:spPr>
        <p:txBody>
          <a:bodyPr>
            <a:normAutofit/>
          </a:bodyPr>
          <a:lstStyle/>
          <a:p>
            <a:pPr>
              <a:lnSpc>
                <a:spcPct val="130000"/>
              </a:lnSpc>
            </a:pPr>
            <a:r>
              <a:rPr lang="el-GR" sz="2400" dirty="0">
                <a:effectLst/>
                <a:latin typeface="Calibri" panose="020F0502020204030204" pitchFamily="34" charset="0"/>
                <a:ea typeface="MyriadPro-Regular"/>
                <a:cs typeface="Arial" panose="020B0604020202020204" pitchFamily="34" charset="0"/>
              </a:rPr>
              <a:t>Παρόλο που είναι ένα συνεργατικό παιχνίδι, μια ομάδα θα κερδίσει στο τέλος για να παρακινήσει τους μαθητές να συμμετάσχουν και να συνεισφέρουν ότι καλύτερό μπορούν. </a:t>
            </a:r>
          </a:p>
        </p:txBody>
      </p:sp>
      <p:sp>
        <p:nvSpPr>
          <p:cNvPr id="6" name="Inhaltsplatzhalter 5">
            <a:extLst>
              <a:ext uri="{FF2B5EF4-FFF2-40B4-BE49-F238E27FC236}">
                <a16:creationId xmlns:a16="http://schemas.microsoft.com/office/drawing/2014/main" id="{E9EA0D78-F658-4498-A73D-990B768D3C75}"/>
              </a:ext>
            </a:extLst>
          </p:cNvPr>
          <p:cNvSpPr>
            <a:spLocks noGrp="1"/>
          </p:cNvSpPr>
          <p:nvPr>
            <p:ph sz="half" idx="2"/>
          </p:nvPr>
        </p:nvSpPr>
        <p:spPr>
          <a:xfrm>
            <a:off x="6172199" y="1825625"/>
            <a:ext cx="5728447" cy="4351338"/>
          </a:xfrm>
        </p:spPr>
        <p:txBody>
          <a:bodyPr>
            <a:noAutofit/>
          </a:bodyPr>
          <a:lstStyle/>
          <a:p>
            <a:pPr>
              <a:lnSpc>
                <a:spcPct val="100000"/>
              </a:lnSpc>
              <a:spcAft>
                <a:spcPts val="3000"/>
              </a:spcAft>
            </a:pPr>
            <a:r>
              <a:rPr lang="el-GR" sz="2400" dirty="0">
                <a:effectLst/>
                <a:latin typeface="Calibri" panose="020F0502020204030204" pitchFamily="34" charset="0"/>
                <a:ea typeface="MyriadPro-Regular"/>
                <a:cs typeface="Arial" panose="020B0604020202020204" pitchFamily="34" charset="0"/>
              </a:rPr>
              <a:t>Πριν ξεκινήσετε, μπορείτε να σκεφτείτε και να αποφασίσετε με την τάξη τι θα μπορούσαν να κερδίσουν οι νικητές. </a:t>
            </a:r>
          </a:p>
          <a:p>
            <a:pPr algn="just">
              <a:lnSpc>
                <a:spcPct val="100000"/>
              </a:lnSpc>
              <a:spcAft>
                <a:spcPts val="3000"/>
              </a:spcAft>
            </a:pPr>
            <a:r>
              <a:rPr lang="el-GR" sz="2400" dirty="0">
                <a:effectLst/>
                <a:latin typeface="Calibri" panose="020F0502020204030204" pitchFamily="34" charset="0"/>
                <a:ea typeface="MyriadPro-Regular"/>
                <a:cs typeface="Arial" panose="020B0604020202020204" pitchFamily="34" charset="0"/>
              </a:rPr>
              <a:t>Ο στόχος είναι να γίνει το παιχνίδι μια νέα συναρπαστική εμπειρία για όλους και με αυτή την έννοια κάθε μαθητής που συμμετέχει θα είναι νικητής!</a:t>
            </a:r>
          </a:p>
        </p:txBody>
      </p:sp>
      <p:sp>
        <p:nvSpPr>
          <p:cNvPr id="4" name="Titel 3">
            <a:extLst>
              <a:ext uri="{FF2B5EF4-FFF2-40B4-BE49-F238E27FC236}">
                <a16:creationId xmlns:a16="http://schemas.microsoft.com/office/drawing/2014/main" id="{B084EB52-C9BD-4B2A-A372-0A9E1E6DCDFD}"/>
              </a:ext>
            </a:extLst>
          </p:cNvPr>
          <p:cNvSpPr>
            <a:spLocks noGrp="1"/>
          </p:cNvSpPr>
          <p:nvPr>
            <p:ph type="title"/>
          </p:nvPr>
        </p:nvSpPr>
        <p:spPr/>
        <p:txBody>
          <a:bodyPr/>
          <a:lstStyle/>
          <a:p>
            <a:r>
              <a:rPr lang="de-AT" dirty="0"/>
              <a:t>ACT-Game	</a:t>
            </a:r>
          </a:p>
        </p:txBody>
      </p:sp>
      <p:sp>
        <p:nvSpPr>
          <p:cNvPr id="3" name="Slide Number Placeholder 2">
            <a:extLst>
              <a:ext uri="{FF2B5EF4-FFF2-40B4-BE49-F238E27FC236}">
                <a16:creationId xmlns:a16="http://schemas.microsoft.com/office/drawing/2014/main" id="{5C3179DA-EB6E-41B9-9EC9-58577FC72D50}"/>
              </a:ext>
            </a:extLst>
          </p:cNvPr>
          <p:cNvSpPr>
            <a:spLocks noGrp="1"/>
          </p:cNvSpPr>
          <p:nvPr>
            <p:ph type="sldNum" sz="quarter" idx="12"/>
          </p:nvPr>
        </p:nvSpPr>
        <p:spPr/>
        <p:txBody>
          <a:bodyPr/>
          <a:lstStyle/>
          <a:p>
            <a:fld id="{CB0820D1-2E4F-4BF7-AD08-C7E8475A5F87}" type="slidenum">
              <a:rPr lang="de-AT" smtClean="0"/>
              <a:pPr/>
              <a:t>4</a:t>
            </a:fld>
            <a:endParaRPr lang="de-AT"/>
          </a:p>
        </p:txBody>
      </p:sp>
    </p:spTree>
    <p:extLst>
      <p:ext uri="{BB962C8B-B14F-4D97-AF65-F5344CB8AC3E}">
        <p14:creationId xmlns:p14="http://schemas.microsoft.com/office/powerpoint/2010/main" val="943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6D6464-7ED7-4CCB-BF97-CADFF04B411A}"/>
              </a:ext>
            </a:extLst>
          </p:cNvPr>
          <p:cNvSpPr>
            <a:spLocks noGrp="1"/>
          </p:cNvSpPr>
          <p:nvPr>
            <p:ph type="sldNum" sz="quarter" idx="12"/>
          </p:nvPr>
        </p:nvSpPr>
        <p:spPr/>
        <p:txBody>
          <a:bodyPr/>
          <a:lstStyle/>
          <a:p>
            <a:fld id="{CB0820D1-2E4F-4BF7-AD08-C7E8475A5F87}" type="slidenum">
              <a:rPr lang="de-AT" smtClean="0"/>
              <a:pPr/>
              <a:t>5</a:t>
            </a:fld>
            <a:endParaRPr lang="de-AT"/>
          </a:p>
        </p:txBody>
      </p:sp>
      <p:sp>
        <p:nvSpPr>
          <p:cNvPr id="4" name="Titel 2">
            <a:extLst>
              <a:ext uri="{FF2B5EF4-FFF2-40B4-BE49-F238E27FC236}">
                <a16:creationId xmlns:a16="http://schemas.microsoft.com/office/drawing/2014/main" id="{03808F28-7C9C-44FD-8622-E1B1FC4D31B0}"/>
              </a:ext>
            </a:extLst>
          </p:cNvPr>
          <p:cNvSpPr txBox="1">
            <a:spLocks/>
          </p:cNvSpPr>
          <p:nvPr/>
        </p:nvSpPr>
        <p:spPr>
          <a:xfrm>
            <a:off x="3713017" y="365125"/>
            <a:ext cx="80262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t>Παρουσίαση παιχνιδιού στην τάξη</a:t>
            </a:r>
            <a:endParaRPr lang="de-AT" dirty="0"/>
          </a:p>
        </p:txBody>
      </p:sp>
      <p:sp>
        <p:nvSpPr>
          <p:cNvPr id="6" name="Inhaltsplatzhalter 4">
            <a:extLst>
              <a:ext uri="{FF2B5EF4-FFF2-40B4-BE49-F238E27FC236}">
                <a16:creationId xmlns:a16="http://schemas.microsoft.com/office/drawing/2014/main" id="{ACBE5CDF-2D49-420A-AB65-62E689B5403C}"/>
              </a:ext>
            </a:extLst>
          </p:cNvPr>
          <p:cNvSpPr txBox="1">
            <a:spLocks/>
          </p:cNvSpPr>
          <p:nvPr/>
        </p:nvSpPr>
        <p:spPr>
          <a:xfrm>
            <a:off x="2702859" y="4697124"/>
            <a:ext cx="8861612" cy="1242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213" indent="-49213" algn="ctr">
              <a:buNone/>
            </a:pPr>
            <a:r>
              <a:rPr lang="el-GR" sz="2400" dirty="0">
                <a:effectLst/>
                <a:latin typeface="Calibri" panose="020F0502020204030204" pitchFamily="34" charset="0"/>
                <a:ea typeface="MyriadPro-Regular"/>
                <a:cs typeface="Arial" panose="020B0604020202020204" pitchFamily="34" charset="0"/>
              </a:rPr>
              <a:t>Μερικά από αυτά τα θέματα θα βρουν οι μαθητές στο παιχνίδι και ο στόχος είναι να αναπτύξουν πρώτα μια ενδιαφέρουσα αρχική κατάσταση. </a:t>
            </a:r>
            <a:endParaRPr lang="de-AT" sz="2400" b="1" dirty="0"/>
          </a:p>
        </p:txBody>
      </p:sp>
      <p:pic>
        <p:nvPicPr>
          <p:cNvPr id="7" name="Picture 6">
            <a:extLst>
              <a:ext uri="{FF2B5EF4-FFF2-40B4-BE49-F238E27FC236}">
                <a16:creationId xmlns:a16="http://schemas.microsoft.com/office/drawing/2014/main" id="{F6149625-392D-4590-8DEB-960249EF3691}"/>
              </a:ext>
            </a:extLst>
          </p:cNvPr>
          <p:cNvPicPr>
            <a:picLocks noChangeAspect="1"/>
          </p:cNvPicPr>
          <p:nvPr/>
        </p:nvPicPr>
        <p:blipFill>
          <a:blip r:embed="rId2"/>
          <a:stretch>
            <a:fillRect/>
          </a:stretch>
        </p:blipFill>
        <p:spPr>
          <a:xfrm>
            <a:off x="2532528" y="2160876"/>
            <a:ext cx="9206753" cy="2286934"/>
          </a:xfrm>
          <a:prstGeom prst="rect">
            <a:avLst/>
          </a:prstGeom>
        </p:spPr>
      </p:pic>
    </p:spTree>
    <p:extLst>
      <p:ext uri="{BB962C8B-B14F-4D97-AF65-F5344CB8AC3E}">
        <p14:creationId xmlns:p14="http://schemas.microsoft.com/office/powerpoint/2010/main" val="417030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a:extLst>
              <a:ext uri="{FF2B5EF4-FFF2-40B4-BE49-F238E27FC236}">
                <a16:creationId xmlns:a16="http://schemas.microsoft.com/office/drawing/2014/main" id="{ACBE5CDF-2D49-420A-AB65-62E689B5403C}"/>
              </a:ext>
            </a:extLst>
          </p:cNvPr>
          <p:cNvSpPr txBox="1">
            <a:spLocks/>
          </p:cNvSpPr>
          <p:nvPr/>
        </p:nvSpPr>
        <p:spPr>
          <a:xfrm>
            <a:off x="3505200" y="1690688"/>
            <a:ext cx="7520874" cy="1242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600" dirty="0"/>
              <a:t>Δημιουργήστε ομάδες των 5 μελών</a:t>
            </a:r>
            <a:endParaRPr lang="en-US" sz="2600" dirty="0"/>
          </a:p>
          <a:p>
            <a:r>
              <a:rPr lang="el-GR" sz="2600" dirty="0"/>
              <a:t>Καθίστε γύρω από ένα τραπέζι</a:t>
            </a:r>
            <a:endParaRPr lang="de-AT" sz="2600" dirty="0"/>
          </a:p>
        </p:txBody>
      </p:sp>
      <p:sp>
        <p:nvSpPr>
          <p:cNvPr id="3" name="Titel 2">
            <a:extLst>
              <a:ext uri="{FF2B5EF4-FFF2-40B4-BE49-F238E27FC236}">
                <a16:creationId xmlns:a16="http://schemas.microsoft.com/office/drawing/2014/main" id="{03808F28-7C9C-44FD-8622-E1B1FC4D31B0}"/>
              </a:ext>
            </a:extLst>
          </p:cNvPr>
          <p:cNvSpPr txBox="1">
            <a:spLocks/>
          </p:cNvSpPr>
          <p:nvPr/>
        </p:nvSpPr>
        <p:spPr>
          <a:xfrm>
            <a:off x="3454400" y="365125"/>
            <a:ext cx="78994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dirty="0"/>
              <a:t>ACT-Game	</a:t>
            </a:r>
          </a:p>
        </p:txBody>
      </p:sp>
      <p:sp>
        <p:nvSpPr>
          <p:cNvPr id="7" name="Slide Number Placeholder 6">
            <a:extLst>
              <a:ext uri="{FF2B5EF4-FFF2-40B4-BE49-F238E27FC236}">
                <a16:creationId xmlns:a16="http://schemas.microsoft.com/office/drawing/2014/main" id="{100AE82F-AA1C-4EFF-8467-AF44B48B47CA}"/>
              </a:ext>
            </a:extLst>
          </p:cNvPr>
          <p:cNvSpPr>
            <a:spLocks noGrp="1"/>
          </p:cNvSpPr>
          <p:nvPr>
            <p:ph type="sldNum" sz="quarter" idx="12"/>
          </p:nvPr>
        </p:nvSpPr>
        <p:spPr/>
        <p:txBody>
          <a:bodyPr/>
          <a:lstStyle/>
          <a:p>
            <a:fld id="{CB0820D1-2E4F-4BF7-AD08-C7E8475A5F87}" type="slidenum">
              <a:rPr lang="de-AT" smtClean="0"/>
              <a:pPr/>
              <a:t>6</a:t>
            </a:fld>
            <a:endParaRPr lang="de-AT"/>
          </a:p>
        </p:txBody>
      </p:sp>
      <p:pic>
        <p:nvPicPr>
          <p:cNvPr id="6" name="Picture 5">
            <a:extLst>
              <a:ext uri="{FF2B5EF4-FFF2-40B4-BE49-F238E27FC236}">
                <a16:creationId xmlns:a16="http://schemas.microsoft.com/office/drawing/2014/main" id="{40F39F01-C7F5-421B-9512-21384789279B}"/>
              </a:ext>
            </a:extLst>
          </p:cNvPr>
          <p:cNvPicPr>
            <a:picLocks noChangeAspect="1"/>
          </p:cNvPicPr>
          <p:nvPr/>
        </p:nvPicPr>
        <p:blipFill>
          <a:blip r:embed="rId2"/>
          <a:stretch>
            <a:fillRect/>
          </a:stretch>
        </p:blipFill>
        <p:spPr>
          <a:xfrm>
            <a:off x="3505200" y="2731433"/>
            <a:ext cx="7520875" cy="3454213"/>
          </a:xfrm>
          <a:prstGeom prst="rect">
            <a:avLst/>
          </a:prstGeom>
        </p:spPr>
      </p:pic>
    </p:spTree>
    <p:extLst>
      <p:ext uri="{BB962C8B-B14F-4D97-AF65-F5344CB8AC3E}">
        <p14:creationId xmlns:p14="http://schemas.microsoft.com/office/powerpoint/2010/main" val="267185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5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2600" kern="1200" dirty="0">
                <a:solidFill>
                  <a:srgbClr val="FFFFFF"/>
                </a:solidFill>
                <a:latin typeface="+mj-lt"/>
                <a:ea typeface="+mj-ea"/>
                <a:cs typeface="+mj-cs"/>
              </a:rPr>
              <a:t>Πίστα 1</a:t>
            </a:r>
            <a:endParaRPr lang="en-US" sz="2600" kern="1200" dirty="0">
              <a:solidFill>
                <a:srgbClr val="FFFFFF"/>
              </a:solidFill>
              <a:latin typeface="+mj-lt"/>
              <a:ea typeface="+mj-ea"/>
              <a:cs typeface="+mj-cs"/>
            </a:endParaRPr>
          </a:p>
        </p:txBody>
      </p:sp>
      <p:sp>
        <p:nvSpPr>
          <p:cNvPr id="6" name="TextBox 3">
            <a:extLst>
              <a:ext uri="{FF2B5EF4-FFF2-40B4-BE49-F238E27FC236}">
                <a16:creationId xmlns:a16="http://schemas.microsoft.com/office/drawing/2014/main" id="{7EE969F2-66AF-42C4-8B8D-CF5742CEFEAA}"/>
              </a:ext>
            </a:extLst>
          </p:cNvPr>
          <p:cNvSpPr txBox="1"/>
          <p:nvPr/>
        </p:nvSpPr>
        <p:spPr>
          <a:xfrm>
            <a:off x="2167708" y="67685"/>
            <a:ext cx="9870141" cy="646331"/>
          </a:xfrm>
          <a:prstGeom prst="rect">
            <a:avLst/>
          </a:prstGeom>
          <a:noFill/>
        </p:spPr>
        <p:txBody>
          <a:bodyPr wrap="square">
            <a:spAutoFit/>
          </a:bodyPr>
          <a:lstStyle/>
          <a:p>
            <a:pPr algn="ctr"/>
            <a:r>
              <a:rPr lang="el-GR" sz="1800" dirty="0">
                <a:effectLst/>
                <a:latin typeface="Calibri" panose="020F0502020204030204" pitchFamily="34" charset="0"/>
                <a:ea typeface="MyriadPro-Regular"/>
                <a:cs typeface="Arial" panose="020B0604020202020204" pitchFamily="34" charset="0"/>
              </a:rPr>
              <a:t>Οι μαθητές βγάζουν δύο κάρτες από το σωρό των ατομικών καρτών και μία κάρτα από κάθε έναν από τους άλλους δύο σωρούς. </a:t>
            </a:r>
            <a:endParaRPr lang="el-GR" dirty="0"/>
          </a:p>
        </p:txBody>
      </p:sp>
      <p:pic>
        <p:nvPicPr>
          <p:cNvPr id="4" name="Εικόνα 3">
            <a:extLst>
              <a:ext uri="{FF2B5EF4-FFF2-40B4-BE49-F238E27FC236}">
                <a16:creationId xmlns:a16="http://schemas.microsoft.com/office/drawing/2014/main" id="{0DF93E47-9ADF-DB38-EFA6-0C23BC87A6DB}"/>
              </a:ext>
            </a:extLst>
          </p:cNvPr>
          <p:cNvPicPr>
            <a:picLocks noChangeAspect="1"/>
          </p:cNvPicPr>
          <p:nvPr/>
        </p:nvPicPr>
        <p:blipFill>
          <a:blip r:embed="rId2"/>
          <a:stretch>
            <a:fillRect/>
          </a:stretch>
        </p:blipFill>
        <p:spPr>
          <a:xfrm>
            <a:off x="3573929" y="781700"/>
            <a:ext cx="8366462" cy="58546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165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85AB52-C1A9-48D9-AF9C-B9EE1D34459A}"/>
              </a:ext>
            </a:extLst>
          </p:cNvPr>
          <p:cNvSpPr>
            <a:spLocks noGrp="1"/>
          </p:cNvSpPr>
          <p:nvPr>
            <p:ph type="sldNum" sz="quarter" idx="12"/>
          </p:nvPr>
        </p:nvSpPr>
        <p:spPr/>
        <p:txBody>
          <a:bodyPr/>
          <a:lstStyle/>
          <a:p>
            <a:fld id="{CB0820D1-2E4F-4BF7-AD08-C7E8475A5F87}" type="slidenum">
              <a:rPr lang="de-AT" smtClean="0"/>
              <a:pPr/>
              <a:t>8</a:t>
            </a:fld>
            <a:endParaRPr lang="de-AT"/>
          </a:p>
        </p:txBody>
      </p:sp>
      <p:pic>
        <p:nvPicPr>
          <p:cNvPr id="5" name="Picture 4">
            <a:extLst>
              <a:ext uri="{FF2B5EF4-FFF2-40B4-BE49-F238E27FC236}">
                <a16:creationId xmlns:a16="http://schemas.microsoft.com/office/drawing/2014/main" id="{B67BDFB0-2353-4F93-B094-7E0D79B3F14D}"/>
              </a:ext>
            </a:extLst>
          </p:cNvPr>
          <p:cNvPicPr>
            <a:picLocks noChangeAspect="1"/>
          </p:cNvPicPr>
          <p:nvPr/>
        </p:nvPicPr>
        <p:blipFill>
          <a:blip r:embed="rId2"/>
          <a:stretch>
            <a:fillRect/>
          </a:stretch>
        </p:blipFill>
        <p:spPr>
          <a:xfrm>
            <a:off x="1721224" y="416859"/>
            <a:ext cx="9937376" cy="5673922"/>
          </a:xfrm>
          <a:prstGeom prst="rect">
            <a:avLst/>
          </a:prstGeom>
        </p:spPr>
      </p:pic>
    </p:spTree>
    <p:extLst>
      <p:ext uri="{BB962C8B-B14F-4D97-AF65-F5344CB8AC3E}">
        <p14:creationId xmlns:p14="http://schemas.microsoft.com/office/powerpoint/2010/main" val="181247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7754E8-053F-48B8-A92F-36D8E7B8C7F7}"/>
              </a:ext>
            </a:extLst>
          </p:cNvPr>
          <p:cNvSpPr>
            <a:spLocks noGrp="1"/>
          </p:cNvSpPr>
          <p:nvPr>
            <p:ph type="sldNum" sz="quarter" idx="12"/>
          </p:nvPr>
        </p:nvSpPr>
        <p:spPr/>
        <p:txBody>
          <a:bodyPr/>
          <a:lstStyle/>
          <a:p>
            <a:fld id="{CB0820D1-2E4F-4BF7-AD08-C7E8475A5F87}" type="slidenum">
              <a:rPr lang="de-AT" smtClean="0"/>
              <a:pPr/>
              <a:t>9</a:t>
            </a:fld>
            <a:endParaRPr lang="de-AT"/>
          </a:p>
        </p:txBody>
      </p:sp>
      <p:pic>
        <p:nvPicPr>
          <p:cNvPr id="4" name="Picture 3">
            <a:extLst>
              <a:ext uri="{FF2B5EF4-FFF2-40B4-BE49-F238E27FC236}">
                <a16:creationId xmlns:a16="http://schemas.microsoft.com/office/drawing/2014/main" id="{43D2557F-1887-469B-83F1-CC954A06F8A0}"/>
              </a:ext>
            </a:extLst>
          </p:cNvPr>
          <p:cNvPicPr>
            <a:picLocks noChangeAspect="1"/>
          </p:cNvPicPr>
          <p:nvPr/>
        </p:nvPicPr>
        <p:blipFill>
          <a:blip r:embed="rId2"/>
          <a:stretch>
            <a:fillRect/>
          </a:stretch>
        </p:blipFill>
        <p:spPr>
          <a:xfrm>
            <a:off x="3353895" y="1375663"/>
            <a:ext cx="8653855" cy="4106674"/>
          </a:xfrm>
          <a:prstGeom prst="rect">
            <a:avLst/>
          </a:prstGeom>
        </p:spPr>
      </p:pic>
    </p:spTree>
    <p:extLst>
      <p:ext uri="{BB962C8B-B14F-4D97-AF65-F5344CB8AC3E}">
        <p14:creationId xmlns:p14="http://schemas.microsoft.com/office/powerpoint/2010/main" val="3750132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599</Words>
  <Application>Microsoft Office PowerPoint</Application>
  <PresentationFormat>Ευρεία οθόνη</PresentationFormat>
  <Paragraphs>59</Paragraphs>
  <Slides>31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31</vt:i4>
      </vt:variant>
    </vt:vector>
  </HeadingPairs>
  <TitlesOfParts>
    <vt:vector size="35" baseType="lpstr">
      <vt:lpstr>Arial</vt:lpstr>
      <vt:lpstr>Calibri</vt:lpstr>
      <vt:lpstr>Calibri Light</vt:lpstr>
      <vt:lpstr>Office</vt:lpstr>
      <vt:lpstr>ACT-Game</vt:lpstr>
      <vt:lpstr>ACT-Game </vt:lpstr>
      <vt:lpstr>ACT-Game </vt:lpstr>
      <vt:lpstr>ACT-Game </vt:lpstr>
      <vt:lpstr>Παρουσίαση του PowerPoint</vt:lpstr>
      <vt:lpstr>Παρουσίαση του PowerPoint</vt:lpstr>
      <vt:lpstr>Πίστα 1</vt:lpstr>
      <vt:lpstr>Παρουσίαση του PowerPoint</vt:lpstr>
      <vt:lpstr>Παρουσίαση του PowerPoint</vt:lpstr>
      <vt:lpstr>Αξιολόγηση </vt:lpstr>
      <vt:lpstr>Παρουσίαση του PowerPoint</vt:lpstr>
      <vt:lpstr>Πίστα 2</vt:lpstr>
      <vt:lpstr>Παρουσίαση του PowerPoint</vt:lpstr>
      <vt:lpstr>Όταν φτάσετε στο πεδίο που είναι στην κορυφή, ξυπνάτε το αντίστοιχο avatar και παίρνετε την αντίστοιχη κάρτα Superpower.  Αυτό το avatar μεταβιβάζει τις ικανότητές του στο μέλος της ομάδας που τοποθέτησε σωστά την κάρτα στην κορυφή. </vt:lpstr>
      <vt:lpstr>Παρουσίαση του PowerPoint</vt:lpstr>
      <vt:lpstr>Πίστα 3</vt:lpstr>
      <vt:lpstr>Παρουσίαση του PowerPoint</vt:lpstr>
      <vt:lpstr>Παρουσίαση του PowerPoint</vt:lpstr>
      <vt:lpstr>Παρουσίαση του PowerPoint</vt:lpstr>
      <vt:lpstr>Πίστα 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Linde-Leimer</dc:creator>
  <cp:lastModifiedBy>pantelis balaouras</cp:lastModifiedBy>
  <cp:revision>31</cp:revision>
  <dcterms:created xsi:type="dcterms:W3CDTF">2023-05-11T09:02:59Z</dcterms:created>
  <dcterms:modified xsi:type="dcterms:W3CDTF">2023-05-31T15:51:55Z</dcterms:modified>
</cp:coreProperties>
</file>