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558" r:id="rId3"/>
    <p:sldId id="434" r:id="rId4"/>
    <p:sldId id="284" r:id="rId5"/>
    <p:sldId id="465" r:id="rId6"/>
    <p:sldId id="466" r:id="rId7"/>
    <p:sldId id="468" r:id="rId8"/>
    <p:sldId id="469" r:id="rId9"/>
    <p:sldId id="470" r:id="rId10"/>
    <p:sldId id="471" r:id="rId11"/>
    <p:sldId id="472" r:id="rId12"/>
    <p:sldId id="473" r:id="rId13"/>
    <p:sldId id="474" r:id="rId14"/>
    <p:sldId id="500" r:id="rId15"/>
    <p:sldId id="501" r:id="rId16"/>
    <p:sldId id="502" r:id="rId17"/>
    <p:sldId id="476" r:id="rId18"/>
    <p:sldId id="503" r:id="rId19"/>
    <p:sldId id="478" r:id="rId20"/>
    <p:sldId id="479" r:id="rId21"/>
    <p:sldId id="480" r:id="rId22"/>
    <p:sldId id="504" r:id="rId23"/>
    <p:sldId id="482" r:id="rId24"/>
    <p:sldId id="505" r:id="rId25"/>
    <p:sldId id="506" r:id="rId26"/>
    <p:sldId id="485" r:id="rId27"/>
    <p:sldId id="507" r:id="rId28"/>
    <p:sldId id="508" r:id="rId29"/>
    <p:sldId id="510" r:id="rId30"/>
    <p:sldId id="511" r:id="rId31"/>
    <p:sldId id="496" r:id="rId32"/>
    <p:sldId id="489" r:id="rId33"/>
    <p:sldId id="499" r:id="rId34"/>
    <p:sldId id="488" r:id="rId35"/>
    <p:sldId id="435" r:id="rId36"/>
    <p:sldId id="490" r:id="rId37"/>
    <p:sldId id="512" r:id="rId38"/>
    <p:sldId id="513" r:id="rId39"/>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0B3"/>
    <a:srgbClr val="80C141"/>
    <a:srgbClr val="F68122"/>
    <a:srgbClr val="1A7EBA"/>
    <a:srgbClr val="FBE82A"/>
    <a:srgbClr val="2232C5"/>
    <a:srgbClr val="003B75"/>
    <a:srgbClr val="203864"/>
    <a:srgbClr val="F68121"/>
    <a:srgbClr val="6795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Μεσαίο στυλ 2 - Έμφαση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Μεσαίο στυλ 1 - Έμφαση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Φωτεινό στυλ 2 - Έμφαση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Φωτεινό στυλ 3 - Έμφαση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95" autoAdjust="0"/>
    <p:restoredTop sz="94654" autoAdjust="0"/>
  </p:normalViewPr>
  <p:slideViewPr>
    <p:cSldViewPr snapToGrid="0">
      <p:cViewPr varScale="1">
        <p:scale>
          <a:sx n="116" d="100"/>
          <a:sy n="116" d="100"/>
        </p:scale>
        <p:origin x="120" y="6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g"/><Relationship Id="rId4" Type="http://schemas.openxmlformats.org/officeDocument/2006/relationships/image" Target="../media/image2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g"/><Relationship Id="rId4" Type="http://schemas.openxmlformats.org/officeDocument/2006/relationships/image" Target="../media/image2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EE14CF-76B8-433B-AED7-F6FC0D6F5F26}"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de-AT"/>
        </a:p>
      </dgm:t>
    </dgm:pt>
    <dgm:pt modelId="{FBDD7947-A125-492D-9D1C-B1F61109838E}">
      <dgm:prSet phldrT="[Text]" custT="1"/>
      <dgm:spPr>
        <a:xfrm>
          <a:off x="2905162" y="1275080"/>
          <a:ext cx="2579465" cy="806082"/>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pPr>
            <a:buNone/>
          </a:pPr>
          <a:r>
            <a:rPr lang="en-US" sz="1200">
              <a:solidFill>
                <a:sysClr val="windowText" lastClr="000000">
                  <a:hueOff val="0"/>
                  <a:satOff val="0"/>
                  <a:lumOff val="0"/>
                  <a:alphaOff val="0"/>
                </a:sysClr>
              </a:solidFill>
              <a:latin typeface="Calibri" panose="020F0502020204030204"/>
              <a:ea typeface="+mn-ea"/>
              <a:cs typeface="+mn-cs"/>
            </a:rPr>
            <a:t>Queen Amalia, Bavarian Princess, King Otto’s wife, Queen of Greece</a:t>
          </a:r>
          <a:endParaRPr lang="el-GR" sz="1200">
            <a:solidFill>
              <a:sysClr val="windowText" lastClr="000000">
                <a:hueOff val="0"/>
                <a:satOff val="0"/>
                <a:lumOff val="0"/>
                <a:alphaOff val="0"/>
              </a:sysClr>
            </a:solidFill>
            <a:latin typeface="Calibri" panose="020F0502020204030204"/>
            <a:ea typeface="+mn-ea"/>
            <a:cs typeface="+mn-cs"/>
          </a:endParaRPr>
        </a:p>
        <a:p>
          <a:pPr>
            <a:buNone/>
          </a:pPr>
          <a:endParaRPr lang="de-AT" sz="1200">
            <a:solidFill>
              <a:sysClr val="windowText" lastClr="000000">
                <a:hueOff val="0"/>
                <a:satOff val="0"/>
                <a:lumOff val="0"/>
                <a:alphaOff val="0"/>
              </a:sysClr>
            </a:solidFill>
            <a:latin typeface="Calibri" panose="020F0502020204030204"/>
            <a:ea typeface="+mn-ea"/>
            <a:cs typeface="+mn-cs"/>
          </a:endParaRPr>
        </a:p>
      </dgm:t>
    </dgm:pt>
    <dgm:pt modelId="{959A7C9F-D505-4D76-A442-AF2316AE7164}" type="parTrans" cxnId="{5072E1BD-E24C-4A2D-9E7A-73C6B72276B0}">
      <dgm:prSet/>
      <dgm:spPr/>
      <dgm:t>
        <a:bodyPr/>
        <a:lstStyle/>
        <a:p>
          <a:endParaRPr lang="de-AT" sz="2000"/>
        </a:p>
      </dgm:t>
    </dgm:pt>
    <dgm:pt modelId="{76451906-A822-4304-9110-76DE0A5CA85F}" type="sibTrans" cxnId="{5072E1BD-E24C-4A2D-9E7A-73C6B72276B0}">
      <dgm:prSet/>
      <dgm:spPr/>
      <dgm:t>
        <a:bodyPr/>
        <a:lstStyle/>
        <a:p>
          <a:endParaRPr lang="de-AT" sz="2000"/>
        </a:p>
      </dgm:t>
    </dgm:pt>
    <dgm:pt modelId="{5FBE02A2-56D3-48BD-8770-C293386059E0}">
      <dgm:prSet phldrT="[Text]" custT="1"/>
      <dgm:spPr>
        <a:xfrm>
          <a:off x="2905162" y="260311"/>
          <a:ext cx="2579465" cy="806082"/>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pPr>
            <a:buNone/>
          </a:pPr>
          <a:r>
            <a:rPr lang="en-US" sz="1200">
              <a:solidFill>
                <a:sysClr val="windowText" lastClr="000000">
                  <a:hueOff val="0"/>
                  <a:satOff val="0"/>
                  <a:lumOff val="0"/>
                  <a:alphaOff val="0"/>
                </a:sysClr>
              </a:solidFill>
              <a:latin typeface="Calibri" panose="020F0502020204030204"/>
              <a:ea typeface="+mn-ea"/>
              <a:cs typeface="+mn-cs"/>
            </a:rPr>
            <a:t>Rosa Botsari, Lady in honor of Queen Amalia, daughter of the fighter of the Liberation War, Markos Botsaris </a:t>
          </a:r>
          <a:endParaRPr lang="el-GR" sz="1200">
            <a:solidFill>
              <a:sysClr val="windowText" lastClr="000000">
                <a:hueOff val="0"/>
                <a:satOff val="0"/>
                <a:lumOff val="0"/>
                <a:alphaOff val="0"/>
              </a:sysClr>
            </a:solidFill>
            <a:latin typeface="Calibri" panose="020F0502020204030204"/>
            <a:ea typeface="+mn-ea"/>
            <a:cs typeface="+mn-cs"/>
          </a:endParaRPr>
        </a:p>
      </dgm:t>
    </dgm:pt>
    <dgm:pt modelId="{0C9157AB-B081-4108-A612-72C15E76BE89}" type="sibTrans" cxnId="{4B87E9B2-174B-42E2-BDC6-2A2FB8136100}">
      <dgm:prSet/>
      <dgm:spPr/>
      <dgm:t>
        <a:bodyPr/>
        <a:lstStyle/>
        <a:p>
          <a:endParaRPr lang="de-AT" sz="2000"/>
        </a:p>
      </dgm:t>
    </dgm:pt>
    <dgm:pt modelId="{FE0A7EF5-EF30-4933-928D-81DC4E2108FC}" type="parTrans" cxnId="{4B87E9B2-174B-42E2-BDC6-2A2FB8136100}">
      <dgm:prSet/>
      <dgm:spPr/>
      <dgm:t>
        <a:bodyPr/>
        <a:lstStyle/>
        <a:p>
          <a:endParaRPr lang="de-AT" sz="2000"/>
        </a:p>
      </dgm:t>
    </dgm:pt>
    <dgm:pt modelId="{FA51E30B-1595-4B6B-9295-7CF4A0F411E0}">
      <dgm:prSet phldrT="[Text]" custT="1"/>
      <dgm:spPr>
        <a:xfrm>
          <a:off x="109249" y="260311"/>
          <a:ext cx="2579465" cy="806082"/>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pPr>
            <a:buNone/>
          </a:pPr>
          <a:r>
            <a:rPr lang="en-US" sz="1200">
              <a:solidFill>
                <a:sysClr val="windowText" lastClr="000000">
                  <a:hueOff val="0"/>
                  <a:satOff val="0"/>
                  <a:lumOff val="0"/>
                  <a:alphaOff val="0"/>
                </a:sysClr>
              </a:solidFill>
              <a:latin typeface="Calibri" panose="020F0502020204030204"/>
              <a:ea typeface="+mn-ea"/>
              <a:cs typeface="+mn-cs"/>
            </a:rPr>
            <a:t>Dimitrios Kallergis, Colonel, military commander of Athens </a:t>
          </a:r>
          <a:endParaRPr lang="el-GR" sz="1200">
            <a:solidFill>
              <a:sysClr val="windowText" lastClr="000000">
                <a:hueOff val="0"/>
                <a:satOff val="0"/>
                <a:lumOff val="0"/>
                <a:alphaOff val="0"/>
              </a:sysClr>
            </a:solidFill>
            <a:latin typeface="Calibri" panose="020F0502020204030204"/>
            <a:ea typeface="+mn-ea"/>
            <a:cs typeface="+mn-cs"/>
          </a:endParaRPr>
        </a:p>
      </dgm:t>
    </dgm:pt>
    <dgm:pt modelId="{75B30350-FEB6-4BB5-B7AB-E11907C7EFD1}" type="parTrans" cxnId="{07A55D14-FE86-48CE-820D-C87BD066BBD5}">
      <dgm:prSet/>
      <dgm:spPr/>
      <dgm:t>
        <a:bodyPr/>
        <a:lstStyle/>
        <a:p>
          <a:endParaRPr lang="de-AT" sz="2000"/>
        </a:p>
      </dgm:t>
    </dgm:pt>
    <dgm:pt modelId="{2331DF2C-2E3C-4ACB-A854-075A0AD8F20B}" type="sibTrans" cxnId="{07A55D14-FE86-48CE-820D-C87BD066BBD5}">
      <dgm:prSet/>
      <dgm:spPr/>
      <dgm:t>
        <a:bodyPr/>
        <a:lstStyle/>
        <a:p>
          <a:endParaRPr lang="de-AT" sz="2000"/>
        </a:p>
      </dgm:t>
    </dgm:pt>
    <dgm:pt modelId="{8AA8EEB6-778D-457F-AA1F-7CFCC16EDC90}">
      <dgm:prSet phldrT="[Text]" custT="1"/>
      <dgm:spPr>
        <a:xfrm>
          <a:off x="109249" y="1275080"/>
          <a:ext cx="2579465" cy="806082"/>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pPr>
            <a:buNone/>
          </a:pPr>
          <a:r>
            <a:rPr lang="en-US" sz="1200">
              <a:solidFill>
                <a:sysClr val="windowText" lastClr="000000">
                  <a:hueOff val="0"/>
                  <a:satOff val="0"/>
                  <a:lumOff val="0"/>
                  <a:alphaOff val="0"/>
                </a:sysClr>
              </a:solidFill>
              <a:latin typeface="Calibri" panose="020F0502020204030204"/>
              <a:ea typeface="+mn-ea"/>
              <a:cs typeface="+mn-cs"/>
            </a:rPr>
            <a:t>Lambros, Waterseller from the outskirts of Athens</a:t>
          </a:r>
          <a:endParaRPr lang="el-GR" sz="1200">
            <a:solidFill>
              <a:sysClr val="windowText" lastClr="000000">
                <a:hueOff val="0"/>
                <a:satOff val="0"/>
                <a:lumOff val="0"/>
                <a:alphaOff val="0"/>
              </a:sysClr>
            </a:solidFill>
            <a:latin typeface="Calibri" panose="020F0502020204030204"/>
            <a:ea typeface="+mn-ea"/>
            <a:cs typeface="+mn-cs"/>
          </a:endParaRPr>
        </a:p>
        <a:p>
          <a:pPr>
            <a:buNone/>
          </a:pPr>
          <a:endParaRPr lang="de-AT" sz="1200">
            <a:solidFill>
              <a:sysClr val="windowText" lastClr="000000">
                <a:hueOff val="0"/>
                <a:satOff val="0"/>
                <a:lumOff val="0"/>
                <a:alphaOff val="0"/>
              </a:sysClr>
            </a:solidFill>
            <a:latin typeface="Calibri" panose="020F0502020204030204"/>
            <a:ea typeface="+mn-ea"/>
            <a:cs typeface="+mn-cs"/>
          </a:endParaRPr>
        </a:p>
      </dgm:t>
    </dgm:pt>
    <dgm:pt modelId="{9490EBD3-AAB4-4422-BD07-552BB2FC4D8F}" type="parTrans" cxnId="{928D1BF5-E595-45CF-B2F0-1AA6AE89E208}">
      <dgm:prSet/>
      <dgm:spPr/>
      <dgm:t>
        <a:bodyPr/>
        <a:lstStyle/>
        <a:p>
          <a:endParaRPr lang="de-AT" sz="2000"/>
        </a:p>
      </dgm:t>
    </dgm:pt>
    <dgm:pt modelId="{930E88C3-1C59-4FAE-B124-E56C52820697}" type="sibTrans" cxnId="{928D1BF5-E595-45CF-B2F0-1AA6AE89E208}">
      <dgm:prSet/>
      <dgm:spPr/>
      <dgm:t>
        <a:bodyPr/>
        <a:lstStyle/>
        <a:p>
          <a:endParaRPr lang="de-AT" sz="2000"/>
        </a:p>
      </dgm:t>
    </dgm:pt>
    <dgm:pt modelId="{FA0B5EFC-8F14-4A1C-A441-0905EB8AE78C}" type="pres">
      <dgm:prSet presAssocID="{D5EE14CF-76B8-433B-AED7-F6FC0D6F5F26}" presName="Name0" presStyleCnt="0">
        <dgm:presLayoutVars>
          <dgm:dir/>
          <dgm:resizeHandles val="exact"/>
        </dgm:presLayoutVars>
      </dgm:prSet>
      <dgm:spPr/>
    </dgm:pt>
    <dgm:pt modelId="{AD7482EC-92B1-41B0-90F9-0A383FB04EE0}" type="pres">
      <dgm:prSet presAssocID="{FA51E30B-1595-4B6B-9295-7CF4A0F411E0}" presName="composite" presStyleCnt="0"/>
      <dgm:spPr/>
    </dgm:pt>
    <dgm:pt modelId="{57C5EDC7-F595-4487-B4C8-D1813D6A7E95}" type="pres">
      <dgm:prSet presAssocID="{FA51E30B-1595-4B6B-9295-7CF4A0F411E0}" presName="rect1" presStyleLbl="trAlignAcc1" presStyleIdx="0" presStyleCnt="4">
        <dgm:presLayoutVars>
          <dgm:bulletEnabled val="1"/>
        </dgm:presLayoutVars>
      </dgm:prSet>
      <dgm:spPr/>
    </dgm:pt>
    <dgm:pt modelId="{73E1857A-9FA7-489B-93EE-58C670C70A9E}" type="pres">
      <dgm:prSet presAssocID="{FA51E30B-1595-4B6B-9295-7CF4A0F411E0}" presName="rect2" presStyleLbl="fgImgPlace1" presStyleIdx="0" presStyleCnt="4"/>
      <dgm:spPr>
        <a:xfrm>
          <a:off x="1771" y="143877"/>
          <a:ext cx="564258" cy="84638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2000" r="-22000"/>
          </a:stretch>
        </a:blipFill>
        <a:ln w="12700" cap="flat" cmpd="sng" algn="ctr">
          <a:solidFill>
            <a:sysClr val="window" lastClr="FFFFFF">
              <a:hueOff val="0"/>
              <a:satOff val="0"/>
              <a:lumOff val="0"/>
              <a:alphaOff val="0"/>
            </a:sysClr>
          </a:solidFill>
          <a:prstDash val="solid"/>
          <a:miter lim="800000"/>
        </a:ln>
        <a:effectLst/>
      </dgm:spPr>
    </dgm:pt>
    <dgm:pt modelId="{BC0BE641-5AF4-47D9-98B8-317771A21AEE}" type="pres">
      <dgm:prSet presAssocID="{2331DF2C-2E3C-4ACB-A854-075A0AD8F20B}" presName="sibTrans" presStyleCnt="0"/>
      <dgm:spPr/>
    </dgm:pt>
    <dgm:pt modelId="{8F2404BA-2D38-4FEB-87C8-72C8E912A222}" type="pres">
      <dgm:prSet presAssocID="{5FBE02A2-56D3-48BD-8770-C293386059E0}" presName="composite" presStyleCnt="0"/>
      <dgm:spPr/>
    </dgm:pt>
    <dgm:pt modelId="{F3B843A7-5950-4026-9774-D80CD2FB5260}" type="pres">
      <dgm:prSet presAssocID="{5FBE02A2-56D3-48BD-8770-C293386059E0}" presName="rect1" presStyleLbl="trAlignAcc1" presStyleIdx="1" presStyleCnt="4">
        <dgm:presLayoutVars>
          <dgm:bulletEnabled val="1"/>
        </dgm:presLayoutVars>
      </dgm:prSet>
      <dgm:spPr/>
    </dgm:pt>
    <dgm:pt modelId="{A9E896D7-6C2C-4819-8D7D-C30154BCFCDF}" type="pres">
      <dgm:prSet presAssocID="{5FBE02A2-56D3-48BD-8770-C293386059E0}" presName="rect2" presStyleLbl="fgImgPlace1" presStyleIdx="1" presStyleCnt="4" custFlipHor="1"/>
      <dgm:spPr>
        <a:xfrm flipH="1">
          <a:off x="2797685" y="143877"/>
          <a:ext cx="564258" cy="846387"/>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8000" r="-8000"/>
          </a:stretch>
        </a:blipFill>
        <a:ln w="12700" cap="flat" cmpd="sng" algn="ctr">
          <a:solidFill>
            <a:sysClr val="window" lastClr="FFFFFF">
              <a:hueOff val="0"/>
              <a:satOff val="0"/>
              <a:lumOff val="0"/>
              <a:alphaOff val="0"/>
            </a:sysClr>
          </a:solidFill>
          <a:prstDash val="solid"/>
          <a:miter lim="800000"/>
        </a:ln>
        <a:effectLst/>
      </dgm:spPr>
    </dgm:pt>
    <dgm:pt modelId="{6DDC84F6-DF7F-4C95-A6DF-663D4E19D59A}" type="pres">
      <dgm:prSet presAssocID="{0C9157AB-B081-4108-A612-72C15E76BE89}" presName="sibTrans" presStyleCnt="0"/>
      <dgm:spPr/>
    </dgm:pt>
    <dgm:pt modelId="{747CF4A9-162F-4D0E-BE1A-8F23F7E8BE54}" type="pres">
      <dgm:prSet presAssocID="{8AA8EEB6-778D-457F-AA1F-7CFCC16EDC90}" presName="composite" presStyleCnt="0"/>
      <dgm:spPr/>
    </dgm:pt>
    <dgm:pt modelId="{CA7F63A5-DD06-4884-AEC0-DE23300A0286}" type="pres">
      <dgm:prSet presAssocID="{8AA8EEB6-778D-457F-AA1F-7CFCC16EDC90}" presName="rect1" presStyleLbl="trAlignAcc1" presStyleIdx="2" presStyleCnt="4">
        <dgm:presLayoutVars>
          <dgm:bulletEnabled val="1"/>
        </dgm:presLayoutVars>
      </dgm:prSet>
      <dgm:spPr/>
    </dgm:pt>
    <dgm:pt modelId="{67404936-96FB-4FE4-BE5F-70BD10FE6B49}" type="pres">
      <dgm:prSet presAssocID="{8AA8EEB6-778D-457F-AA1F-7CFCC16EDC90}" presName="rect2" presStyleLbl="fgImgPlace1" presStyleIdx="2" presStyleCnt="4"/>
      <dgm:spPr>
        <a:xfrm>
          <a:off x="1771" y="1158645"/>
          <a:ext cx="564258" cy="84638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7000" b="-7000"/>
          </a:stretch>
        </a:blipFill>
        <a:ln w="12700" cap="flat" cmpd="sng" algn="ctr">
          <a:solidFill>
            <a:sysClr val="window" lastClr="FFFFFF">
              <a:hueOff val="0"/>
              <a:satOff val="0"/>
              <a:lumOff val="0"/>
              <a:alphaOff val="0"/>
            </a:sysClr>
          </a:solidFill>
          <a:prstDash val="solid"/>
          <a:miter lim="800000"/>
        </a:ln>
        <a:effectLst/>
      </dgm:spPr>
    </dgm:pt>
    <dgm:pt modelId="{F284D5E7-CFCF-4D3C-8DE2-0CE03F50EB45}" type="pres">
      <dgm:prSet presAssocID="{930E88C3-1C59-4FAE-B124-E56C52820697}" presName="sibTrans" presStyleCnt="0"/>
      <dgm:spPr/>
    </dgm:pt>
    <dgm:pt modelId="{BD6906F9-D805-4898-B4AB-5514EB500741}" type="pres">
      <dgm:prSet presAssocID="{FBDD7947-A125-492D-9D1C-B1F61109838E}" presName="composite" presStyleCnt="0"/>
      <dgm:spPr/>
    </dgm:pt>
    <dgm:pt modelId="{08F9D9F9-B7AC-451A-B027-1139FD5900A2}" type="pres">
      <dgm:prSet presAssocID="{FBDD7947-A125-492D-9D1C-B1F61109838E}" presName="rect1" presStyleLbl="trAlignAcc1" presStyleIdx="3" presStyleCnt="4">
        <dgm:presLayoutVars>
          <dgm:bulletEnabled val="1"/>
        </dgm:presLayoutVars>
      </dgm:prSet>
      <dgm:spPr/>
    </dgm:pt>
    <dgm:pt modelId="{3E462E21-A7CA-4A52-9F9F-FB9F620C30E1}" type="pres">
      <dgm:prSet presAssocID="{FBDD7947-A125-492D-9D1C-B1F61109838E}" presName="rect2" presStyleLbl="fgImgPlace1" presStyleIdx="3" presStyleCnt="4"/>
      <dgm:spPr>
        <a:xfrm>
          <a:off x="2797685" y="1158645"/>
          <a:ext cx="564258" cy="846387"/>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7000" r="-7000"/>
          </a:stretch>
        </a:blipFill>
        <a:ln w="12700" cap="flat" cmpd="sng" algn="ctr">
          <a:solidFill>
            <a:sysClr val="window" lastClr="FFFFFF">
              <a:hueOff val="0"/>
              <a:satOff val="0"/>
              <a:lumOff val="0"/>
              <a:alphaOff val="0"/>
            </a:sysClr>
          </a:solidFill>
          <a:prstDash val="solid"/>
          <a:miter lim="800000"/>
        </a:ln>
        <a:effectLst/>
      </dgm:spPr>
    </dgm:pt>
  </dgm:ptLst>
  <dgm:cxnLst>
    <dgm:cxn modelId="{07A55D14-FE86-48CE-820D-C87BD066BBD5}" srcId="{D5EE14CF-76B8-433B-AED7-F6FC0D6F5F26}" destId="{FA51E30B-1595-4B6B-9295-7CF4A0F411E0}" srcOrd="0" destOrd="0" parTransId="{75B30350-FEB6-4BB5-B7AB-E11907C7EFD1}" sibTransId="{2331DF2C-2E3C-4ACB-A854-075A0AD8F20B}"/>
    <dgm:cxn modelId="{63FEFA31-95F5-465E-BEFD-7BB3E8A6E64A}" type="presOf" srcId="{8AA8EEB6-778D-457F-AA1F-7CFCC16EDC90}" destId="{CA7F63A5-DD06-4884-AEC0-DE23300A0286}" srcOrd="0" destOrd="0" presId="urn:microsoft.com/office/officeart/2008/layout/PictureStrips"/>
    <dgm:cxn modelId="{BCBB417C-C767-432F-B0AB-43A5310E1547}" type="presOf" srcId="{FA51E30B-1595-4B6B-9295-7CF4A0F411E0}" destId="{57C5EDC7-F595-4487-B4C8-D1813D6A7E95}" srcOrd="0" destOrd="0" presId="urn:microsoft.com/office/officeart/2008/layout/PictureStrips"/>
    <dgm:cxn modelId="{4BD3378E-E732-4FE5-A638-752D74EF6081}" type="presOf" srcId="{FBDD7947-A125-492D-9D1C-B1F61109838E}" destId="{08F9D9F9-B7AC-451A-B027-1139FD5900A2}" srcOrd="0" destOrd="0" presId="urn:microsoft.com/office/officeart/2008/layout/PictureStrips"/>
    <dgm:cxn modelId="{5933F4AD-05FD-4FA3-953B-CC563381F801}" type="presOf" srcId="{5FBE02A2-56D3-48BD-8770-C293386059E0}" destId="{F3B843A7-5950-4026-9774-D80CD2FB5260}" srcOrd="0" destOrd="0" presId="urn:microsoft.com/office/officeart/2008/layout/PictureStrips"/>
    <dgm:cxn modelId="{4B87E9B2-174B-42E2-BDC6-2A2FB8136100}" srcId="{D5EE14CF-76B8-433B-AED7-F6FC0D6F5F26}" destId="{5FBE02A2-56D3-48BD-8770-C293386059E0}" srcOrd="1" destOrd="0" parTransId="{FE0A7EF5-EF30-4933-928D-81DC4E2108FC}" sibTransId="{0C9157AB-B081-4108-A612-72C15E76BE89}"/>
    <dgm:cxn modelId="{5072E1BD-E24C-4A2D-9E7A-73C6B72276B0}" srcId="{D5EE14CF-76B8-433B-AED7-F6FC0D6F5F26}" destId="{FBDD7947-A125-492D-9D1C-B1F61109838E}" srcOrd="3" destOrd="0" parTransId="{959A7C9F-D505-4D76-A442-AF2316AE7164}" sibTransId="{76451906-A822-4304-9110-76DE0A5CA85F}"/>
    <dgm:cxn modelId="{7C5764CC-9253-4BFD-AE15-C8C6AB33A593}" type="presOf" srcId="{D5EE14CF-76B8-433B-AED7-F6FC0D6F5F26}" destId="{FA0B5EFC-8F14-4A1C-A441-0905EB8AE78C}" srcOrd="0" destOrd="0" presId="urn:microsoft.com/office/officeart/2008/layout/PictureStrips"/>
    <dgm:cxn modelId="{928D1BF5-E595-45CF-B2F0-1AA6AE89E208}" srcId="{D5EE14CF-76B8-433B-AED7-F6FC0D6F5F26}" destId="{8AA8EEB6-778D-457F-AA1F-7CFCC16EDC90}" srcOrd="2" destOrd="0" parTransId="{9490EBD3-AAB4-4422-BD07-552BB2FC4D8F}" sibTransId="{930E88C3-1C59-4FAE-B124-E56C52820697}"/>
    <dgm:cxn modelId="{CB461DF2-01AA-40F7-9191-BEA0DD2C072A}" type="presParOf" srcId="{FA0B5EFC-8F14-4A1C-A441-0905EB8AE78C}" destId="{AD7482EC-92B1-41B0-90F9-0A383FB04EE0}" srcOrd="0" destOrd="0" presId="urn:microsoft.com/office/officeart/2008/layout/PictureStrips"/>
    <dgm:cxn modelId="{8698FA29-2D87-4F69-A10B-C1C6E5668AC1}" type="presParOf" srcId="{AD7482EC-92B1-41B0-90F9-0A383FB04EE0}" destId="{57C5EDC7-F595-4487-B4C8-D1813D6A7E95}" srcOrd="0" destOrd="0" presId="urn:microsoft.com/office/officeart/2008/layout/PictureStrips"/>
    <dgm:cxn modelId="{EBAF010A-C341-4A08-9D42-6195375CF080}" type="presParOf" srcId="{AD7482EC-92B1-41B0-90F9-0A383FB04EE0}" destId="{73E1857A-9FA7-489B-93EE-58C670C70A9E}" srcOrd="1" destOrd="0" presId="urn:microsoft.com/office/officeart/2008/layout/PictureStrips"/>
    <dgm:cxn modelId="{DF3D72B3-5DF9-4643-AF73-40F42ECD9A8C}" type="presParOf" srcId="{FA0B5EFC-8F14-4A1C-A441-0905EB8AE78C}" destId="{BC0BE641-5AF4-47D9-98B8-317771A21AEE}" srcOrd="1" destOrd="0" presId="urn:microsoft.com/office/officeart/2008/layout/PictureStrips"/>
    <dgm:cxn modelId="{D3E9094D-6111-4D88-BDE1-E66B4A9C1D12}" type="presParOf" srcId="{FA0B5EFC-8F14-4A1C-A441-0905EB8AE78C}" destId="{8F2404BA-2D38-4FEB-87C8-72C8E912A222}" srcOrd="2" destOrd="0" presId="urn:microsoft.com/office/officeart/2008/layout/PictureStrips"/>
    <dgm:cxn modelId="{8D08D40D-4A58-41A9-B6F8-8A5A7E9AD1C4}" type="presParOf" srcId="{8F2404BA-2D38-4FEB-87C8-72C8E912A222}" destId="{F3B843A7-5950-4026-9774-D80CD2FB5260}" srcOrd="0" destOrd="0" presId="urn:microsoft.com/office/officeart/2008/layout/PictureStrips"/>
    <dgm:cxn modelId="{5E7B153E-7030-48DC-A2E5-EE5DCD9326B4}" type="presParOf" srcId="{8F2404BA-2D38-4FEB-87C8-72C8E912A222}" destId="{A9E896D7-6C2C-4819-8D7D-C30154BCFCDF}" srcOrd="1" destOrd="0" presId="urn:microsoft.com/office/officeart/2008/layout/PictureStrips"/>
    <dgm:cxn modelId="{5277DEDC-4D54-4A5C-B655-D4DD600CE3EB}" type="presParOf" srcId="{FA0B5EFC-8F14-4A1C-A441-0905EB8AE78C}" destId="{6DDC84F6-DF7F-4C95-A6DF-663D4E19D59A}" srcOrd="3" destOrd="0" presId="urn:microsoft.com/office/officeart/2008/layout/PictureStrips"/>
    <dgm:cxn modelId="{5101CBAE-7325-495A-8BC1-D410CD17B187}" type="presParOf" srcId="{FA0B5EFC-8F14-4A1C-A441-0905EB8AE78C}" destId="{747CF4A9-162F-4D0E-BE1A-8F23F7E8BE54}" srcOrd="4" destOrd="0" presId="urn:microsoft.com/office/officeart/2008/layout/PictureStrips"/>
    <dgm:cxn modelId="{07B27C19-3B81-4910-989D-970FE0576A1A}" type="presParOf" srcId="{747CF4A9-162F-4D0E-BE1A-8F23F7E8BE54}" destId="{CA7F63A5-DD06-4884-AEC0-DE23300A0286}" srcOrd="0" destOrd="0" presId="urn:microsoft.com/office/officeart/2008/layout/PictureStrips"/>
    <dgm:cxn modelId="{0354EEA4-9C43-46F9-B8FA-EB52B06EB0E8}" type="presParOf" srcId="{747CF4A9-162F-4D0E-BE1A-8F23F7E8BE54}" destId="{67404936-96FB-4FE4-BE5F-70BD10FE6B49}" srcOrd="1" destOrd="0" presId="urn:microsoft.com/office/officeart/2008/layout/PictureStrips"/>
    <dgm:cxn modelId="{F878BF01-E3B0-4839-A972-73EAA844F380}" type="presParOf" srcId="{FA0B5EFC-8F14-4A1C-A441-0905EB8AE78C}" destId="{F284D5E7-CFCF-4D3C-8DE2-0CE03F50EB45}" srcOrd="5" destOrd="0" presId="urn:microsoft.com/office/officeart/2008/layout/PictureStrips"/>
    <dgm:cxn modelId="{C7F380D1-6E6B-4C66-BEF1-CDC13F7FA258}" type="presParOf" srcId="{FA0B5EFC-8F14-4A1C-A441-0905EB8AE78C}" destId="{BD6906F9-D805-4898-B4AB-5514EB500741}" srcOrd="6" destOrd="0" presId="urn:microsoft.com/office/officeart/2008/layout/PictureStrips"/>
    <dgm:cxn modelId="{3CE75982-3EFB-4004-847D-34A270D6072E}" type="presParOf" srcId="{BD6906F9-D805-4898-B4AB-5514EB500741}" destId="{08F9D9F9-B7AC-451A-B027-1139FD5900A2}" srcOrd="0" destOrd="0" presId="urn:microsoft.com/office/officeart/2008/layout/PictureStrips"/>
    <dgm:cxn modelId="{BEBCC84B-8BB3-45D5-9DA7-040D51992F18}" type="presParOf" srcId="{BD6906F9-D805-4898-B4AB-5514EB500741}" destId="{3E462E21-A7CA-4A52-9F9F-FB9F620C30E1}"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5EDC7-F595-4487-B4C8-D1813D6A7E95}">
      <dsp:nvSpPr>
        <dsp:cNvPr id="0" name=""/>
        <dsp:cNvSpPr/>
      </dsp:nvSpPr>
      <dsp:spPr>
        <a:xfrm>
          <a:off x="156773" y="1092831"/>
          <a:ext cx="3676427" cy="1148883"/>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8177"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solidFill>
                <a:sysClr val="windowText" lastClr="000000">
                  <a:hueOff val="0"/>
                  <a:satOff val="0"/>
                  <a:lumOff val="0"/>
                  <a:alphaOff val="0"/>
                </a:sysClr>
              </a:solidFill>
              <a:latin typeface="Calibri" panose="020F0502020204030204"/>
              <a:ea typeface="+mn-ea"/>
              <a:cs typeface="+mn-cs"/>
            </a:rPr>
            <a:t>Dimitrios Kallergis, Colonel, military commander of Athens </a:t>
          </a:r>
          <a:endParaRPr lang="el-GR" sz="1200" kern="1200">
            <a:solidFill>
              <a:sysClr val="windowText" lastClr="000000">
                <a:hueOff val="0"/>
                <a:satOff val="0"/>
                <a:lumOff val="0"/>
                <a:alphaOff val="0"/>
              </a:sysClr>
            </a:solidFill>
            <a:latin typeface="Calibri" panose="020F0502020204030204"/>
            <a:ea typeface="+mn-ea"/>
            <a:cs typeface="+mn-cs"/>
          </a:endParaRPr>
        </a:p>
      </dsp:txBody>
      <dsp:txXfrm>
        <a:off x="156773" y="1092831"/>
        <a:ext cx="3676427" cy="1148883"/>
      </dsp:txXfrm>
    </dsp:sp>
    <dsp:sp modelId="{73E1857A-9FA7-489B-93EE-58C670C70A9E}">
      <dsp:nvSpPr>
        <dsp:cNvPr id="0" name=""/>
        <dsp:cNvSpPr/>
      </dsp:nvSpPr>
      <dsp:spPr>
        <a:xfrm>
          <a:off x="3589" y="926881"/>
          <a:ext cx="804218" cy="120632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2000" r="-22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3B843A7-5950-4026-9774-D80CD2FB5260}">
      <dsp:nvSpPr>
        <dsp:cNvPr id="0" name=""/>
        <dsp:cNvSpPr/>
      </dsp:nvSpPr>
      <dsp:spPr>
        <a:xfrm>
          <a:off x="4210370" y="1092831"/>
          <a:ext cx="3676427" cy="1148883"/>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8177"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solidFill>
                <a:sysClr val="windowText" lastClr="000000">
                  <a:hueOff val="0"/>
                  <a:satOff val="0"/>
                  <a:lumOff val="0"/>
                  <a:alphaOff val="0"/>
                </a:sysClr>
              </a:solidFill>
              <a:latin typeface="Calibri" panose="020F0502020204030204"/>
              <a:ea typeface="+mn-ea"/>
              <a:cs typeface="+mn-cs"/>
            </a:rPr>
            <a:t>Rosa Botsari, Lady in honor of Queen Amalia, daughter of the fighter of the Liberation War, Markos Botsaris </a:t>
          </a:r>
          <a:endParaRPr lang="el-GR" sz="1200" kern="1200">
            <a:solidFill>
              <a:sysClr val="windowText" lastClr="000000">
                <a:hueOff val="0"/>
                <a:satOff val="0"/>
                <a:lumOff val="0"/>
                <a:alphaOff val="0"/>
              </a:sysClr>
            </a:solidFill>
            <a:latin typeface="Calibri" panose="020F0502020204030204"/>
            <a:ea typeface="+mn-ea"/>
            <a:cs typeface="+mn-cs"/>
          </a:endParaRPr>
        </a:p>
      </dsp:txBody>
      <dsp:txXfrm>
        <a:off x="4210370" y="1092831"/>
        <a:ext cx="3676427" cy="1148883"/>
      </dsp:txXfrm>
    </dsp:sp>
    <dsp:sp modelId="{A9E896D7-6C2C-4819-8D7D-C30154BCFCDF}">
      <dsp:nvSpPr>
        <dsp:cNvPr id="0" name=""/>
        <dsp:cNvSpPr/>
      </dsp:nvSpPr>
      <dsp:spPr>
        <a:xfrm flipH="1">
          <a:off x="4057186" y="926881"/>
          <a:ext cx="804218" cy="1206327"/>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8000" r="-8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CA7F63A5-DD06-4884-AEC0-DE23300A0286}">
      <dsp:nvSpPr>
        <dsp:cNvPr id="0" name=""/>
        <dsp:cNvSpPr/>
      </dsp:nvSpPr>
      <dsp:spPr>
        <a:xfrm>
          <a:off x="156773" y="2539148"/>
          <a:ext cx="3676427" cy="1148883"/>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8177"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solidFill>
                <a:sysClr val="windowText" lastClr="000000">
                  <a:hueOff val="0"/>
                  <a:satOff val="0"/>
                  <a:lumOff val="0"/>
                  <a:alphaOff val="0"/>
                </a:sysClr>
              </a:solidFill>
              <a:latin typeface="Calibri" panose="020F0502020204030204"/>
              <a:ea typeface="+mn-ea"/>
              <a:cs typeface="+mn-cs"/>
            </a:rPr>
            <a:t>Lambros, Waterseller from the outskirts of Athens</a:t>
          </a:r>
          <a:endParaRPr lang="el-GR" sz="1200" kern="1200">
            <a:solidFill>
              <a:sysClr val="windowText" lastClr="000000">
                <a:hueOff val="0"/>
                <a:satOff val="0"/>
                <a:lumOff val="0"/>
                <a:alphaOff val="0"/>
              </a:sysClr>
            </a:solidFill>
            <a:latin typeface="Calibri" panose="020F0502020204030204"/>
            <a:ea typeface="+mn-ea"/>
            <a:cs typeface="+mn-cs"/>
          </a:endParaRPr>
        </a:p>
        <a:p>
          <a:pPr marL="0" lvl="0" indent="0" algn="l" defTabSz="533400">
            <a:lnSpc>
              <a:spcPct val="90000"/>
            </a:lnSpc>
            <a:spcBef>
              <a:spcPct val="0"/>
            </a:spcBef>
            <a:spcAft>
              <a:spcPct val="35000"/>
            </a:spcAft>
            <a:buNone/>
          </a:pPr>
          <a:endParaRPr lang="de-AT" sz="1200" kern="1200">
            <a:solidFill>
              <a:sysClr val="windowText" lastClr="000000">
                <a:hueOff val="0"/>
                <a:satOff val="0"/>
                <a:lumOff val="0"/>
                <a:alphaOff val="0"/>
              </a:sysClr>
            </a:solidFill>
            <a:latin typeface="Calibri" panose="020F0502020204030204"/>
            <a:ea typeface="+mn-ea"/>
            <a:cs typeface="+mn-cs"/>
          </a:endParaRPr>
        </a:p>
      </dsp:txBody>
      <dsp:txXfrm>
        <a:off x="156773" y="2539148"/>
        <a:ext cx="3676427" cy="1148883"/>
      </dsp:txXfrm>
    </dsp:sp>
    <dsp:sp modelId="{67404936-96FB-4FE4-BE5F-70BD10FE6B49}">
      <dsp:nvSpPr>
        <dsp:cNvPr id="0" name=""/>
        <dsp:cNvSpPr/>
      </dsp:nvSpPr>
      <dsp:spPr>
        <a:xfrm>
          <a:off x="3589" y="2373198"/>
          <a:ext cx="804218" cy="120632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7000" b="-7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8F9D9F9-B7AC-451A-B027-1139FD5900A2}">
      <dsp:nvSpPr>
        <dsp:cNvPr id="0" name=""/>
        <dsp:cNvSpPr/>
      </dsp:nvSpPr>
      <dsp:spPr>
        <a:xfrm>
          <a:off x="4210370" y="2539148"/>
          <a:ext cx="3676427" cy="1148883"/>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8177"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solidFill>
                <a:sysClr val="windowText" lastClr="000000">
                  <a:hueOff val="0"/>
                  <a:satOff val="0"/>
                  <a:lumOff val="0"/>
                  <a:alphaOff val="0"/>
                </a:sysClr>
              </a:solidFill>
              <a:latin typeface="Calibri" panose="020F0502020204030204"/>
              <a:ea typeface="+mn-ea"/>
              <a:cs typeface="+mn-cs"/>
            </a:rPr>
            <a:t>Queen Amalia, Bavarian Princess, King Otto’s wife, Queen of Greece</a:t>
          </a:r>
          <a:endParaRPr lang="el-GR" sz="1200" kern="1200">
            <a:solidFill>
              <a:sysClr val="windowText" lastClr="000000">
                <a:hueOff val="0"/>
                <a:satOff val="0"/>
                <a:lumOff val="0"/>
                <a:alphaOff val="0"/>
              </a:sysClr>
            </a:solidFill>
            <a:latin typeface="Calibri" panose="020F0502020204030204"/>
            <a:ea typeface="+mn-ea"/>
            <a:cs typeface="+mn-cs"/>
          </a:endParaRPr>
        </a:p>
        <a:p>
          <a:pPr marL="0" lvl="0" indent="0" algn="l" defTabSz="533400">
            <a:lnSpc>
              <a:spcPct val="90000"/>
            </a:lnSpc>
            <a:spcBef>
              <a:spcPct val="0"/>
            </a:spcBef>
            <a:spcAft>
              <a:spcPct val="35000"/>
            </a:spcAft>
            <a:buNone/>
          </a:pPr>
          <a:endParaRPr lang="de-AT" sz="1200" kern="1200">
            <a:solidFill>
              <a:sysClr val="windowText" lastClr="000000">
                <a:hueOff val="0"/>
                <a:satOff val="0"/>
                <a:lumOff val="0"/>
                <a:alphaOff val="0"/>
              </a:sysClr>
            </a:solidFill>
            <a:latin typeface="Calibri" panose="020F0502020204030204"/>
            <a:ea typeface="+mn-ea"/>
            <a:cs typeface="+mn-cs"/>
          </a:endParaRPr>
        </a:p>
      </dsp:txBody>
      <dsp:txXfrm>
        <a:off x="4210370" y="2539148"/>
        <a:ext cx="3676427" cy="1148883"/>
      </dsp:txXfrm>
    </dsp:sp>
    <dsp:sp modelId="{3E462E21-A7CA-4A52-9F9F-FB9F620C30E1}">
      <dsp:nvSpPr>
        <dsp:cNvPr id="0" name=""/>
        <dsp:cNvSpPr/>
      </dsp:nvSpPr>
      <dsp:spPr>
        <a:xfrm>
          <a:off x="4057186" y="2373198"/>
          <a:ext cx="804218" cy="1206327"/>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7000" r="-7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91ED3C-8A14-46CD-946C-EAB92A12F466}" type="datetimeFigureOut">
              <a:rPr lang="el-GR" smtClean="0"/>
              <a:t>14/11/2022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7DEEB-8577-41FC-AEC4-435E7137C480}" type="slidenum">
              <a:rPr lang="el-GR" smtClean="0"/>
              <a:t>‹#›</a:t>
            </a:fld>
            <a:endParaRPr lang="el-GR"/>
          </a:p>
        </p:txBody>
      </p:sp>
    </p:spTree>
    <p:extLst>
      <p:ext uri="{BB962C8B-B14F-4D97-AF65-F5344CB8AC3E}">
        <p14:creationId xmlns:p14="http://schemas.microsoft.com/office/powerpoint/2010/main" val="1296406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a:t>
            </a:fld>
            <a:endParaRPr lang="el-GR"/>
          </a:p>
        </p:txBody>
      </p:sp>
    </p:spTree>
    <p:extLst>
      <p:ext uri="{BB962C8B-B14F-4D97-AF65-F5344CB8AC3E}">
        <p14:creationId xmlns:p14="http://schemas.microsoft.com/office/powerpoint/2010/main" val="2168620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a:t>
            </a:fld>
            <a:endParaRPr lang="el-GR"/>
          </a:p>
        </p:txBody>
      </p:sp>
    </p:spTree>
    <p:extLst>
      <p:ext uri="{BB962C8B-B14F-4D97-AF65-F5344CB8AC3E}">
        <p14:creationId xmlns:p14="http://schemas.microsoft.com/office/powerpoint/2010/main" val="201483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12</a:t>
            </a:fld>
            <a:endParaRPr lang="el-GR"/>
          </a:p>
        </p:txBody>
      </p:sp>
    </p:spTree>
    <p:extLst>
      <p:ext uri="{BB962C8B-B14F-4D97-AF65-F5344CB8AC3E}">
        <p14:creationId xmlns:p14="http://schemas.microsoft.com/office/powerpoint/2010/main" val="1135182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2EA43F-CAEE-444A-A9A4-FCF0953ADBE1}"/>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790FA22B-A76F-44B3-94FE-AADD830785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0468F818-0EC7-4ED0-B0C4-03F60F37968D}"/>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89E3669C-65FB-4861-93FD-289FE0F3853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040F0E9-7393-42B9-84DB-1D6831D9AF6F}"/>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3611361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AB730D76-3800-4667-847E-9AB16696E12D}"/>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3" name="Θέση υποσέλιδου 2">
            <a:extLst>
              <a:ext uri="{FF2B5EF4-FFF2-40B4-BE49-F238E27FC236}">
                <a16:creationId xmlns:a16="http://schemas.microsoft.com/office/drawing/2014/main" id="{0F440438-4EEE-46CA-A9FC-28FE2D5039DC}"/>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D53630AA-66F1-4157-A636-5DA63E775441}"/>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2766624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391C6B2-F59B-43BF-B035-D5D77FAD8EA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896E79E-ED14-480C-9CCE-E47BD6E7B4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A9054149-251E-4E3B-9617-5259EE10F8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8BFC9B8C-DD5C-4B9B-80CC-58BCD4902E49}"/>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0853DD22-4941-41CF-A78E-8E209C3B4DC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2DF7B50-AFC8-4BD0-B02B-1CAC87577A34}"/>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2549414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2988FF-F6EE-4E0A-BC4D-B2E9FF9570E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5358831C-C073-4EE3-9736-C60396D0CB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5A0E9EC4-1EA4-4C9C-96F4-E57EE9C311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CDE7530-6627-4DA0-9AC8-EEB2E89C9490}"/>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AC065C53-7DA4-4FC6-BBFA-FC0551D89BC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348E328-3D9A-4DE4-A260-83829A7967C0}"/>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735877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B9B398-C51F-40AC-AFB7-C86B1100EF5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BA5EC4D-3887-4262-A38D-FE823BA621F0}"/>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DE87393-A048-465E-97CB-727E134C1998}"/>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2EDA94FB-1099-44BA-A8DF-E12479917C7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01F65E-CF0B-4B2E-9300-A156047F8C12}"/>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462141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F8936337-313B-487C-B82D-2A8F0E5F711A}"/>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8DFA7A1-3853-4F31-929F-B3CBE3094B9B}"/>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F6C1029-0AB9-4C79-AA3B-F78C28010E8F}"/>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7DCA449A-8A44-43A1-BDC7-3AAC6162DF0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69A6C40-AED5-4E9C-8C1F-12CB5120D80B}"/>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592942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00B0F0"/>
              </a:buClr>
              <a:buFont typeface="Courier New" panose="02070309020205020404" pitchFamily="49" charset="0"/>
              <a:buChar char="o"/>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9" name="TextBox 8">
            <a:extLst>
              <a:ext uri="{FF2B5EF4-FFF2-40B4-BE49-F238E27FC236}">
                <a16:creationId xmlns:a16="http://schemas.microsoft.com/office/drawing/2014/main" id="{F0AA95BB-4C00-4CD6-847A-4512B8C81B17}"/>
              </a:ext>
            </a:extLst>
          </p:cNvPr>
          <p:cNvSpPr txBox="1"/>
          <p:nvPr userDrawn="1"/>
        </p:nvSpPr>
        <p:spPr>
          <a:xfrm>
            <a:off x="13011" y="12069"/>
            <a:ext cx="5561879" cy="369332"/>
          </a:xfrm>
          <a:prstGeom prst="rect">
            <a:avLst/>
          </a:prstGeom>
          <a:solidFill>
            <a:schemeClr val="bg1"/>
          </a:solidFill>
        </p:spPr>
        <p:txBody>
          <a:bodyPr wrap="square">
            <a:spAutoFit/>
          </a:bodyPr>
          <a:lstStyle/>
          <a:p>
            <a:pPr algn="l"/>
            <a:r>
              <a:rPr lang="en-US" b="0" dirty="0">
                <a:solidFill>
                  <a:srgbClr val="1A7EBA"/>
                </a:solidFill>
                <a:effectLst/>
                <a:latin typeface="+mj-lt"/>
              </a:rPr>
              <a:t>Episode 3 - The Day that Changed Modern Greece</a:t>
            </a:r>
            <a:endParaRPr lang="el-GR" b="0" dirty="0">
              <a:solidFill>
                <a:srgbClr val="1A7EBA"/>
              </a:solidFill>
              <a:effectLst/>
              <a:latin typeface="+mj-lt"/>
            </a:endParaRPr>
          </a:p>
        </p:txBody>
      </p:sp>
      <p:grpSp>
        <p:nvGrpSpPr>
          <p:cNvPr id="10" name="Group 2">
            <a:extLst>
              <a:ext uri="{FF2B5EF4-FFF2-40B4-BE49-F238E27FC236}">
                <a16:creationId xmlns:a16="http://schemas.microsoft.com/office/drawing/2014/main" id="{7B179615-FECC-467A-BD87-8EF783B01192}"/>
              </a:ext>
            </a:extLst>
          </p:cNvPr>
          <p:cNvGrpSpPr>
            <a:grpSpLocks/>
          </p:cNvGrpSpPr>
          <p:nvPr userDrawn="1"/>
        </p:nvGrpSpPr>
        <p:grpSpPr bwMode="auto">
          <a:xfrm>
            <a:off x="723590" y="410368"/>
            <a:ext cx="11163610" cy="1096963"/>
            <a:chOff x="106688099" y="105404054"/>
            <a:chExt cx="5843219" cy="30109854"/>
          </a:xfrm>
        </p:grpSpPr>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106688099" y="105404054"/>
              <a:ext cx="5843219" cy="193598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2" name="Oval 4">
              <a:extLst>
                <a:ext uri="{FF2B5EF4-FFF2-40B4-BE49-F238E27FC236}">
                  <a16:creationId xmlns:a16="http://schemas.microsoft.com/office/drawing/2014/main" id="{D2AAFC2C-CEAE-44AF-A3DD-8865B60964E3}"/>
                </a:ext>
              </a:extLst>
            </p:cNvPr>
            <p:cNvSpPr>
              <a:spLocks noChangeArrowheads="1"/>
            </p:cNvSpPr>
            <p:nvPr/>
          </p:nvSpPr>
          <p:spPr bwMode="auto">
            <a:xfrm>
              <a:off x="106749298" y="134647253"/>
              <a:ext cx="5583971" cy="866655"/>
            </a:xfrm>
            <a:prstGeom prst="ellipse">
              <a:avLst/>
            </a:prstGeom>
            <a:solidFill>
              <a:srgbClr val="7FC241"/>
            </a:solidFill>
            <a:ln>
              <a:noFill/>
            </a:ln>
            <a:effectLst/>
            <a:extLst>
              <a:ext uri="{91240B29-F687-4F45-9708-019B960494DF}">
                <a14:hiddenLine xmlns:a14="http://schemas.microsoft.com/office/drawing/2010/main" w="0" algn="in">
                  <a:solidFill>
                    <a:srgbClr val="7FC241"/>
                  </a:solidFill>
                  <a:round/>
                  <a:headEnd/>
                  <a:tailEnd/>
                </a14:hiddenLine>
              </a:ext>
              <a:ext uri="{AF507438-7753-43E0-B8FC-AC1667EBCBE1}">
                <a14:hiddenEffects xmlns:a14="http://schemas.microsoft.com/office/drawing/2010/main">
                  <a:effectLst>
                    <a:outerShdw dist="35921" dir="2700000" algn="ctr" rotWithShape="0">
                      <a:srgbClr val="FF990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grpSp>
    </p:spTree>
    <p:extLst>
      <p:ext uri="{BB962C8B-B14F-4D97-AF65-F5344CB8AC3E}">
        <p14:creationId xmlns:p14="http://schemas.microsoft.com/office/powerpoint/2010/main" val="1775066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a:xfrm>
            <a:off x="838200" y="560788"/>
            <a:ext cx="10515600" cy="836809"/>
          </a:xfrm>
          <a:solidFill>
            <a:schemeClr val="bg1">
              <a:lumMod val="95000"/>
            </a:schemeClr>
          </a:solidFill>
        </p:spPr>
        <p:txBody>
          <a:bodyPr/>
          <a:lstStyle>
            <a:lvl1pPr marL="571500" indent="-571500">
              <a:buClr>
                <a:srgbClr val="F68122"/>
              </a:buClr>
              <a:buFont typeface="Wingdings" panose="05000000000000000000" pitchFamily="2" charset="2"/>
              <a:buChar char="§"/>
              <a:defRPr b="1">
                <a:solidFill>
                  <a:schemeClr val="tx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a:xfrm>
            <a:off x="838200" y="1576984"/>
            <a:ext cx="10515600" cy="4599979"/>
          </a:xfrm>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10" name="TextBox 9">
            <a:extLst>
              <a:ext uri="{FF2B5EF4-FFF2-40B4-BE49-F238E27FC236}">
                <a16:creationId xmlns:a16="http://schemas.microsoft.com/office/drawing/2014/main" id="{2965FF92-36E5-46AA-90BE-5781C4888D4A}"/>
              </a:ext>
            </a:extLst>
          </p:cNvPr>
          <p:cNvSpPr txBox="1"/>
          <p:nvPr userDrawn="1"/>
        </p:nvSpPr>
        <p:spPr>
          <a:xfrm>
            <a:off x="13011" y="12069"/>
            <a:ext cx="5561879" cy="369332"/>
          </a:xfrm>
          <a:prstGeom prst="rect">
            <a:avLst/>
          </a:prstGeom>
          <a:solidFill>
            <a:schemeClr val="bg1"/>
          </a:solidFill>
        </p:spPr>
        <p:txBody>
          <a:bodyPr wrap="square">
            <a:spAutoFit/>
          </a:bodyPr>
          <a:lstStyle/>
          <a:p>
            <a:pPr algn="l"/>
            <a:r>
              <a:rPr lang="en-US" b="0" dirty="0">
                <a:solidFill>
                  <a:srgbClr val="1A7EBA"/>
                </a:solidFill>
                <a:effectLst/>
                <a:latin typeface="+mj-lt"/>
              </a:rPr>
              <a:t>Episode 3 - The Day that Changed Modern Greece</a:t>
            </a:r>
            <a:endParaRPr lang="el-GR" b="0" dirty="0">
              <a:solidFill>
                <a:srgbClr val="1A7EBA"/>
              </a:solidFill>
              <a:effectLst/>
              <a:latin typeface="+mj-lt"/>
            </a:endParaRPr>
          </a:p>
        </p:txBody>
      </p:sp>
    </p:spTree>
    <p:extLst>
      <p:ext uri="{BB962C8B-B14F-4D97-AF65-F5344CB8AC3E}">
        <p14:creationId xmlns:p14="http://schemas.microsoft.com/office/powerpoint/2010/main" val="2279224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Τίτλος και περιεχόμενο">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a:xfrm>
            <a:off x="442452" y="884903"/>
            <a:ext cx="11356258" cy="5292060"/>
          </a:xfrm>
          <a:solidFill>
            <a:schemeClr val="bg1">
              <a:lumMod val="95000"/>
            </a:schemeClr>
          </a:solidFill>
        </p:spPr>
        <p:txBody>
          <a:bodyPr/>
          <a:lstStyle>
            <a:lvl1pPr marL="0" indent="0">
              <a:lnSpc>
                <a:spcPct val="100000"/>
              </a:lnSpc>
              <a:spcBef>
                <a:spcPts val="600"/>
              </a:spcBef>
              <a:spcAft>
                <a:spcPts val="600"/>
              </a:spcAft>
              <a:buClr>
                <a:srgbClr val="92D050"/>
              </a:buClr>
              <a:buFont typeface="Wingdings" panose="05000000000000000000" pitchFamily="2" charset="2"/>
              <a:buNone/>
              <a:defRPr/>
            </a:lvl1pPr>
            <a:lvl2pPr marL="457200" indent="0">
              <a:lnSpc>
                <a:spcPct val="100000"/>
              </a:lnSpc>
              <a:spcBef>
                <a:spcPts val="600"/>
              </a:spcBef>
              <a:spcAft>
                <a:spcPts val="600"/>
              </a:spcAft>
              <a:buClr>
                <a:srgbClr val="92D050"/>
              </a:buClr>
              <a:buFont typeface="Wingdings" panose="05000000000000000000" pitchFamily="2" charset="2"/>
              <a:buNone/>
              <a:defRPr/>
            </a:lvl2pPr>
            <a:lvl3pPr marL="914400" indent="0">
              <a:lnSpc>
                <a:spcPct val="100000"/>
              </a:lnSpc>
              <a:spcBef>
                <a:spcPts val="600"/>
              </a:spcBef>
              <a:spcAft>
                <a:spcPts val="600"/>
              </a:spcAft>
              <a:buClr>
                <a:srgbClr val="92D050"/>
              </a:buClr>
              <a:buFont typeface="Wingdings" panose="05000000000000000000" pitchFamily="2" charset="2"/>
              <a:buNone/>
              <a:defRPr/>
            </a:lvl3pPr>
            <a:lvl4pPr marL="1371600" indent="0">
              <a:lnSpc>
                <a:spcPct val="100000"/>
              </a:lnSpc>
              <a:spcBef>
                <a:spcPts val="600"/>
              </a:spcBef>
              <a:spcAft>
                <a:spcPts val="600"/>
              </a:spcAft>
              <a:buClr>
                <a:srgbClr val="92D050"/>
              </a:buClr>
              <a:buFont typeface="Wingdings" panose="05000000000000000000" pitchFamily="2" charset="2"/>
              <a:buNone/>
              <a:defRPr/>
            </a:lvl4pPr>
            <a:lvl5pPr marL="1828800" indent="0">
              <a:lnSpc>
                <a:spcPct val="100000"/>
              </a:lnSpc>
              <a:spcBef>
                <a:spcPts val="600"/>
              </a:spcBef>
              <a:spcAft>
                <a:spcPts val="600"/>
              </a:spcAft>
              <a:buClr>
                <a:srgbClr val="92D050"/>
              </a:buClr>
              <a:buFont typeface="Wingdings" panose="05000000000000000000" pitchFamily="2" charset="2"/>
              <a:buNone/>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10" name="TextBox 9">
            <a:extLst>
              <a:ext uri="{FF2B5EF4-FFF2-40B4-BE49-F238E27FC236}">
                <a16:creationId xmlns:a16="http://schemas.microsoft.com/office/drawing/2014/main" id="{BA19CCD9-49C9-4D26-8BD8-22747F180ED6}"/>
              </a:ext>
            </a:extLst>
          </p:cNvPr>
          <p:cNvSpPr txBox="1"/>
          <p:nvPr userDrawn="1"/>
        </p:nvSpPr>
        <p:spPr>
          <a:xfrm>
            <a:off x="6009968" y="0"/>
            <a:ext cx="6120580" cy="423321"/>
          </a:xfrm>
          <a:prstGeom prst="rect">
            <a:avLst/>
          </a:prstGeom>
          <a:noFill/>
        </p:spPr>
        <p:txBody>
          <a:bodyPr wrap="square">
            <a:spAutoFit/>
          </a:bodyPr>
          <a:lstStyle/>
          <a:p>
            <a:pPr marL="274320" indent="-274320" algn="r">
              <a:lnSpc>
                <a:spcPct val="130000"/>
              </a:lnSpc>
              <a:spcAft>
                <a:spcPts val="2400"/>
              </a:spcAft>
            </a:pPr>
            <a:r>
              <a:rPr lang="en-GB" sz="1800" b="0" kern="0" dirty="0">
                <a:solidFill>
                  <a:srgbClr val="F68121"/>
                </a:solidFill>
                <a:effectLst/>
                <a:latin typeface="Calibri Light" panose="020F0302020204030204" pitchFamily="34" charset="0"/>
                <a:ea typeface="Yu Gothic Light" panose="020B0300000000000000" pitchFamily="34" charset="-128"/>
                <a:cs typeface="Times New Roman" panose="02020603050405020304" pitchFamily="18" charset="0"/>
              </a:rPr>
              <a:t>How the story continues</a:t>
            </a:r>
          </a:p>
        </p:txBody>
      </p:sp>
      <p:sp>
        <p:nvSpPr>
          <p:cNvPr id="11" name="TextBox 10">
            <a:extLst>
              <a:ext uri="{FF2B5EF4-FFF2-40B4-BE49-F238E27FC236}">
                <a16:creationId xmlns:a16="http://schemas.microsoft.com/office/drawing/2014/main" id="{AD190812-8E36-4FBE-85D9-9085A461EFE1}"/>
              </a:ext>
            </a:extLst>
          </p:cNvPr>
          <p:cNvSpPr txBox="1"/>
          <p:nvPr userDrawn="1"/>
        </p:nvSpPr>
        <p:spPr>
          <a:xfrm>
            <a:off x="13011" y="12069"/>
            <a:ext cx="5561879" cy="369332"/>
          </a:xfrm>
          <a:prstGeom prst="rect">
            <a:avLst/>
          </a:prstGeom>
          <a:solidFill>
            <a:schemeClr val="bg1"/>
          </a:solidFill>
        </p:spPr>
        <p:txBody>
          <a:bodyPr wrap="square">
            <a:spAutoFit/>
          </a:bodyPr>
          <a:lstStyle/>
          <a:p>
            <a:pPr algn="l"/>
            <a:r>
              <a:rPr lang="en-US" b="0" dirty="0">
                <a:solidFill>
                  <a:srgbClr val="1A7EBA"/>
                </a:solidFill>
                <a:effectLst/>
                <a:latin typeface="+mj-lt"/>
              </a:rPr>
              <a:t>Episode 3 - The Day that Changed Modern Greece</a:t>
            </a:r>
            <a:endParaRPr lang="el-GR" b="0" dirty="0">
              <a:solidFill>
                <a:srgbClr val="1A7EBA"/>
              </a:solidFill>
              <a:effectLst/>
              <a:latin typeface="+mj-lt"/>
            </a:endParaRPr>
          </a:p>
        </p:txBody>
      </p:sp>
    </p:spTree>
    <p:extLst>
      <p:ext uri="{BB962C8B-B14F-4D97-AF65-F5344CB8AC3E}">
        <p14:creationId xmlns:p14="http://schemas.microsoft.com/office/powerpoint/2010/main" val="636333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723590" y="410376"/>
            <a:ext cx="11163610" cy="70532"/>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0" name="TextBox 9">
            <a:extLst>
              <a:ext uri="{FF2B5EF4-FFF2-40B4-BE49-F238E27FC236}">
                <a16:creationId xmlns:a16="http://schemas.microsoft.com/office/drawing/2014/main" id="{E2F89DE5-218D-40A4-B959-C9135A45C060}"/>
              </a:ext>
            </a:extLst>
          </p:cNvPr>
          <p:cNvSpPr txBox="1"/>
          <p:nvPr userDrawn="1"/>
        </p:nvSpPr>
        <p:spPr>
          <a:xfrm>
            <a:off x="13011" y="12069"/>
            <a:ext cx="3568389" cy="369332"/>
          </a:xfrm>
          <a:prstGeom prst="rect">
            <a:avLst/>
          </a:prstGeom>
          <a:solidFill>
            <a:schemeClr val="bg1"/>
          </a:solidFill>
        </p:spPr>
        <p:txBody>
          <a:bodyPr wrap="square">
            <a:spAutoFit/>
          </a:bodyPr>
          <a:lstStyle/>
          <a:p>
            <a:pPr algn="l"/>
            <a:r>
              <a:rPr lang="en-US" b="0" dirty="0">
                <a:solidFill>
                  <a:srgbClr val="1A7EBA"/>
                </a:solidFill>
                <a:effectLst/>
                <a:latin typeface="+mj-lt"/>
              </a:rPr>
              <a:t>Episode 1 - Bread for Paris!</a:t>
            </a:r>
            <a:endParaRPr lang="el-GR" b="0" dirty="0">
              <a:solidFill>
                <a:srgbClr val="1A7EBA"/>
              </a:solidFill>
              <a:effectLst/>
              <a:latin typeface="+mj-lt"/>
            </a:endParaRPr>
          </a:p>
        </p:txBody>
      </p:sp>
    </p:spTree>
    <p:extLst>
      <p:ext uri="{BB962C8B-B14F-4D97-AF65-F5344CB8AC3E}">
        <p14:creationId xmlns:p14="http://schemas.microsoft.com/office/powerpoint/2010/main" val="929321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F46B6C-2352-4CB1-8334-31516C4DC588}"/>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D6A3993-2FD9-4A63-B8C1-5EFB964120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D30551B-0776-4F74-9F5C-8806A0B9F168}"/>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83E10B84-1894-490C-9EBF-55CC0167687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E68096-FB8B-4E59-8DD2-9F6647168B6E}"/>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1276405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936FD3-F260-4635-A350-A0085EAC482A}"/>
              </a:ext>
            </a:extLst>
          </p:cNvPr>
          <p:cNvSpPr>
            <a:spLocks noGrp="1"/>
          </p:cNvSpPr>
          <p:nvPr>
            <p:ph type="title"/>
          </p:nvPr>
        </p:nvSpPr>
        <p:spPr/>
        <p:txBody>
          <a:bodyPr>
            <a:normAutofit/>
          </a:bodyPr>
          <a:lstStyle>
            <a:lvl1pPr>
              <a:defRPr lang="el-GR" sz="4400" b="1" kern="1200" dirty="0">
                <a:solidFill>
                  <a:srgbClr val="F68121"/>
                </a:solidFill>
                <a:latin typeface="+mj-lt"/>
                <a:ea typeface="+mj-ea"/>
                <a:cs typeface="+mj-cs"/>
              </a:defRPr>
            </a:lvl1pPr>
          </a:lstStyle>
          <a:p>
            <a:r>
              <a:rPr lang="el-GR" dirty="0"/>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7409BE2-7247-4796-91A1-2385930C1F71}"/>
              </a:ext>
            </a:extLst>
          </p:cNvPr>
          <p:cNvSpPr>
            <a:spLocks noGrp="1"/>
          </p:cNvSpPr>
          <p:nvPr>
            <p:ph sz="half" idx="1"/>
          </p:nvPr>
        </p:nvSpPr>
        <p:spPr>
          <a:xfrm>
            <a:off x="838200" y="1825625"/>
            <a:ext cx="5181600" cy="4351338"/>
          </a:xfrm>
        </p:spPr>
        <p:txBody>
          <a:bodyPr/>
          <a:lstStyle>
            <a:lvl1pPr marL="228600" indent="-228600">
              <a:buClr>
                <a:srgbClr val="80C141"/>
              </a:buClr>
              <a:buFont typeface="Wingdings" panose="05000000000000000000" pitchFamily="2" charset="2"/>
              <a:buChar char="§"/>
              <a:defRPr/>
            </a:lvl1pPr>
            <a:lvl2pPr marL="685800" indent="-228600">
              <a:buClr>
                <a:srgbClr val="1A7EBA"/>
              </a:buClr>
              <a:buFont typeface="Wingdings" panose="05000000000000000000" pitchFamily="2" charset="2"/>
              <a:buChar char="§"/>
              <a:defRPr sz="2800"/>
            </a:lvl2pPr>
            <a:lvl3pPr marL="1143000" indent="-228600">
              <a:buClr>
                <a:srgbClr val="80C141"/>
              </a:buClr>
              <a:buFont typeface="Wingdings" panose="05000000000000000000" pitchFamily="2" charset="2"/>
              <a:buChar char="§"/>
              <a:defRPr/>
            </a:lvl3pPr>
            <a:lvl4pPr marL="1600200" indent="-228600">
              <a:buClr>
                <a:srgbClr val="80C141"/>
              </a:buClr>
              <a:buFont typeface="Wingdings" panose="05000000000000000000" pitchFamily="2" charset="2"/>
              <a:buChar char="§"/>
              <a:defRPr/>
            </a:lvl4pPr>
            <a:lvl5pPr marL="2057400" indent="-228600">
              <a:buClr>
                <a:srgbClr val="80C141"/>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περιεχομένου 3">
            <a:extLst>
              <a:ext uri="{FF2B5EF4-FFF2-40B4-BE49-F238E27FC236}">
                <a16:creationId xmlns:a16="http://schemas.microsoft.com/office/drawing/2014/main" id="{4346C2E3-D65F-42BB-8BF4-2B3F8E7958E2}"/>
              </a:ext>
            </a:extLst>
          </p:cNvPr>
          <p:cNvSpPr>
            <a:spLocks noGrp="1"/>
          </p:cNvSpPr>
          <p:nvPr>
            <p:ph sz="half" idx="2"/>
          </p:nvPr>
        </p:nvSpPr>
        <p:spPr>
          <a:xfrm>
            <a:off x="6172200" y="1825625"/>
            <a:ext cx="5181600" cy="4351338"/>
          </a:xfrm>
        </p:spPr>
        <p:txBody>
          <a:bodyPr/>
          <a:lstStyle>
            <a:lvl1pPr marL="228600" indent="-228600">
              <a:buClr>
                <a:srgbClr val="80C141"/>
              </a:buClr>
              <a:buFont typeface="Wingdings" panose="05000000000000000000" pitchFamily="2" charset="2"/>
              <a:buChar char="§"/>
              <a:defRPr/>
            </a:lvl1pPr>
            <a:lvl2pPr marL="685800" indent="-228600">
              <a:buClr>
                <a:srgbClr val="1A7EBA"/>
              </a:buClr>
              <a:buFont typeface="Wingdings" panose="05000000000000000000" pitchFamily="2" charset="2"/>
              <a:buChar char="§"/>
              <a:defRPr sz="2800"/>
            </a:lvl2pPr>
            <a:lvl3pPr marL="1143000" indent="-228600">
              <a:buClr>
                <a:srgbClr val="80C141"/>
              </a:buClr>
              <a:buFont typeface="Wingdings" panose="05000000000000000000" pitchFamily="2" charset="2"/>
              <a:buChar char="§"/>
              <a:defRPr/>
            </a:lvl3pPr>
            <a:lvl4pPr marL="1600200" indent="-228600">
              <a:buClr>
                <a:srgbClr val="80C141"/>
              </a:buClr>
              <a:buFont typeface="Wingdings" panose="05000000000000000000" pitchFamily="2" charset="2"/>
              <a:buChar char="§"/>
              <a:defRPr/>
            </a:lvl4pPr>
            <a:lvl5pPr marL="2057400" indent="-228600">
              <a:buClr>
                <a:srgbClr val="80C141"/>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5" name="Θέση ημερομηνίας 4">
            <a:extLst>
              <a:ext uri="{FF2B5EF4-FFF2-40B4-BE49-F238E27FC236}">
                <a16:creationId xmlns:a16="http://schemas.microsoft.com/office/drawing/2014/main" id="{8B36BC90-3BEB-42D5-99CA-4BA1645A4BCB}"/>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7CCCAE44-8DAB-49EB-B97D-37EBCB1F8CC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3A6EED3-1288-42AC-BB79-B132D2051D1A}"/>
              </a:ext>
            </a:extLst>
          </p:cNvPr>
          <p:cNvSpPr>
            <a:spLocks noGrp="1"/>
          </p:cNvSpPr>
          <p:nvPr>
            <p:ph type="sldNum" sz="quarter" idx="12"/>
          </p:nvPr>
        </p:nvSpPr>
        <p:spPr/>
        <p:txBody>
          <a:bodyPr/>
          <a:lstStyle/>
          <a:p>
            <a:fld id="{136D7885-E889-4D13-BFCF-8FE379ADA7D9}" type="slidenum">
              <a:rPr lang="el-GR" smtClean="0"/>
              <a:t>‹#›</a:t>
            </a:fld>
            <a:endParaRPr lang="el-GR"/>
          </a:p>
        </p:txBody>
      </p:sp>
      <p:grpSp>
        <p:nvGrpSpPr>
          <p:cNvPr id="8" name="Group 2">
            <a:extLst>
              <a:ext uri="{FF2B5EF4-FFF2-40B4-BE49-F238E27FC236}">
                <a16:creationId xmlns:a16="http://schemas.microsoft.com/office/drawing/2014/main" id="{2D9E6128-5EB7-4D97-B785-8CECAD1FBC70}"/>
              </a:ext>
            </a:extLst>
          </p:cNvPr>
          <p:cNvGrpSpPr>
            <a:grpSpLocks/>
          </p:cNvGrpSpPr>
          <p:nvPr userDrawn="1"/>
        </p:nvGrpSpPr>
        <p:grpSpPr bwMode="auto">
          <a:xfrm>
            <a:off x="723590" y="410368"/>
            <a:ext cx="11163610" cy="1096963"/>
            <a:chOff x="106688099" y="105404054"/>
            <a:chExt cx="5843219" cy="30109854"/>
          </a:xfrm>
        </p:grpSpPr>
        <p:sp>
          <p:nvSpPr>
            <p:cNvPr id="9" name="Rectangle 3" hidden="1">
              <a:extLst>
                <a:ext uri="{FF2B5EF4-FFF2-40B4-BE49-F238E27FC236}">
                  <a16:creationId xmlns:a16="http://schemas.microsoft.com/office/drawing/2014/main" id="{4D9B8417-ED5E-4D19-9051-8DA86C56A6E8}"/>
                </a:ext>
              </a:extLst>
            </p:cNvPr>
            <p:cNvSpPr>
              <a:spLocks noChangeArrowheads="1"/>
            </p:cNvSpPr>
            <p:nvPr/>
          </p:nvSpPr>
          <p:spPr bwMode="auto">
            <a:xfrm>
              <a:off x="106688099" y="105404054"/>
              <a:ext cx="5843219" cy="193598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0" name="Oval 4">
              <a:extLst>
                <a:ext uri="{FF2B5EF4-FFF2-40B4-BE49-F238E27FC236}">
                  <a16:creationId xmlns:a16="http://schemas.microsoft.com/office/drawing/2014/main" id="{1B41188E-F32A-4AB9-8B30-00A3D45F3A42}"/>
                </a:ext>
              </a:extLst>
            </p:cNvPr>
            <p:cNvSpPr>
              <a:spLocks noChangeArrowheads="1"/>
            </p:cNvSpPr>
            <p:nvPr/>
          </p:nvSpPr>
          <p:spPr bwMode="auto">
            <a:xfrm>
              <a:off x="106749298" y="134647253"/>
              <a:ext cx="5583971" cy="866655"/>
            </a:xfrm>
            <a:prstGeom prst="ellipse">
              <a:avLst/>
            </a:prstGeom>
            <a:solidFill>
              <a:srgbClr val="7FC241"/>
            </a:solidFill>
            <a:ln>
              <a:noFill/>
            </a:ln>
            <a:effectLst/>
            <a:extLst>
              <a:ext uri="{91240B29-F687-4F45-9708-019B960494DF}">
                <a14:hiddenLine xmlns:a14="http://schemas.microsoft.com/office/drawing/2010/main" w="0" algn="in">
                  <a:solidFill>
                    <a:srgbClr val="7FC241"/>
                  </a:solidFill>
                  <a:round/>
                  <a:headEnd/>
                  <a:tailEnd/>
                </a14:hiddenLine>
              </a:ext>
              <a:ext uri="{AF507438-7753-43E0-B8FC-AC1667EBCBE1}">
                <a14:hiddenEffects xmlns:a14="http://schemas.microsoft.com/office/drawing/2010/main">
                  <a:effectLst>
                    <a:outerShdw dist="35921" dir="2700000" algn="ctr" rotWithShape="0">
                      <a:srgbClr val="FF990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grpSp>
      <p:sp>
        <p:nvSpPr>
          <p:cNvPr id="11" name="TextBox 10">
            <a:extLst>
              <a:ext uri="{FF2B5EF4-FFF2-40B4-BE49-F238E27FC236}">
                <a16:creationId xmlns:a16="http://schemas.microsoft.com/office/drawing/2014/main" id="{5D1A7143-DF10-4709-BA76-35D2BC405042}"/>
              </a:ext>
            </a:extLst>
          </p:cNvPr>
          <p:cNvSpPr txBox="1"/>
          <p:nvPr userDrawn="1"/>
        </p:nvSpPr>
        <p:spPr>
          <a:xfrm>
            <a:off x="13011" y="12069"/>
            <a:ext cx="5561879" cy="369332"/>
          </a:xfrm>
          <a:prstGeom prst="rect">
            <a:avLst/>
          </a:prstGeom>
          <a:solidFill>
            <a:schemeClr val="bg1"/>
          </a:solidFill>
        </p:spPr>
        <p:txBody>
          <a:bodyPr wrap="square">
            <a:spAutoFit/>
          </a:bodyPr>
          <a:lstStyle/>
          <a:p>
            <a:pPr algn="l"/>
            <a:r>
              <a:rPr lang="en-US" b="0" dirty="0">
                <a:solidFill>
                  <a:srgbClr val="1A7EBA"/>
                </a:solidFill>
                <a:effectLst/>
                <a:latin typeface="+mj-lt"/>
              </a:rPr>
              <a:t>Episode 3 - The Day that Changed Modern Greece</a:t>
            </a:r>
            <a:endParaRPr lang="el-GR" b="0" dirty="0">
              <a:solidFill>
                <a:srgbClr val="1A7EBA"/>
              </a:solidFill>
              <a:effectLst/>
              <a:latin typeface="+mj-lt"/>
            </a:endParaRPr>
          </a:p>
        </p:txBody>
      </p:sp>
    </p:spTree>
    <p:extLst>
      <p:ext uri="{BB962C8B-B14F-4D97-AF65-F5344CB8AC3E}">
        <p14:creationId xmlns:p14="http://schemas.microsoft.com/office/powerpoint/2010/main" val="1565101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441CEE-BFDE-4476-9A20-5B33C93AEED7}"/>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6FBA56A-15D0-439B-A2B2-47FEAA203F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15BFD2A7-ADF2-473C-8D5C-BAF96124625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3B28F683-2AD7-4454-BB90-E00ED1D18B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20843B6F-7128-4B94-977A-240070F66F53}"/>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F111CB79-F7AF-4921-ADEC-AD7ADCAAF1F5}"/>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8" name="Θέση υποσέλιδου 7">
            <a:extLst>
              <a:ext uri="{FF2B5EF4-FFF2-40B4-BE49-F238E27FC236}">
                <a16:creationId xmlns:a16="http://schemas.microsoft.com/office/drawing/2014/main" id="{0A8A5114-393E-4FF0-ADFD-5C7D9CFE5DC7}"/>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F66B026C-C378-4ECD-BF4C-AF32722C7671}"/>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589640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2BF02BB-5BDE-40D9-B44A-62ACFB2EFEE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E24C7629-4D26-4F6F-8932-48738AC5B341}"/>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4" name="Θέση υποσέλιδου 3">
            <a:extLst>
              <a:ext uri="{FF2B5EF4-FFF2-40B4-BE49-F238E27FC236}">
                <a16:creationId xmlns:a16="http://schemas.microsoft.com/office/drawing/2014/main" id="{7FB86711-43E0-49BE-AF35-4CFF332D2885}"/>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B67CCCEC-985B-48E8-9109-9539788D796C}"/>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4291620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D433F36-C3FA-4B44-91F7-14FAE8EBBE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16D1CA1-D3D2-4A59-ADD8-DE1658A83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7665388-848B-4A7A-9D26-90D281D05C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05199BFD-A677-4751-BA76-397879758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B725F6A4-3F45-43AA-95DA-E3649AA96A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D7885-E889-4D13-BFCF-8FE379ADA7D9}" type="slidenum">
              <a:rPr lang="el-GR" smtClean="0"/>
              <a:t>‹#›</a:t>
            </a:fld>
            <a:endParaRPr lang="el-GR"/>
          </a:p>
        </p:txBody>
      </p:sp>
    </p:spTree>
    <p:extLst>
      <p:ext uri="{BB962C8B-B14F-4D97-AF65-F5344CB8AC3E}">
        <p14:creationId xmlns:p14="http://schemas.microsoft.com/office/powerpoint/2010/main" val="2446944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2" r:id="rId4"/>
    <p:sldLayoutId id="214748366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6.svg"/></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9.svg"/><Relationship Id="rId7" Type="http://schemas.openxmlformats.org/officeDocument/2006/relationships/diagramColors" Target="../diagrams/colors1.xm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4.jpe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5.jp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20.jp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26.jp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jpe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30.jpeg"/><Relationship Id="rId7" Type="http://schemas.openxmlformats.org/officeDocument/2006/relationships/image" Target="../media/image25.jpg"/><Relationship Id="rId12" Type="http://schemas.openxmlformats.org/officeDocument/2006/relationships/image" Target="../media/image26.jp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6.svg"/><Relationship Id="rId5" Type="http://schemas.openxmlformats.org/officeDocument/2006/relationships/image" Target="../media/image32.jpeg"/><Relationship Id="rId10" Type="http://schemas.openxmlformats.org/officeDocument/2006/relationships/image" Target="../media/image15.png"/><Relationship Id="rId4" Type="http://schemas.openxmlformats.org/officeDocument/2006/relationships/image" Target="../media/image31.jpeg"/><Relationship Id="rId9" Type="http://schemas.openxmlformats.org/officeDocument/2006/relationships/image" Target="../media/image24.jpeg"/></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2" Type="http://schemas.openxmlformats.org/officeDocument/2006/relationships/slide" Target="slide3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37.emf"/></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slide" Target="slide3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8EED478A-B89F-461E-8262-F06FB673E8BB}"/>
              </a:ext>
            </a:extLst>
          </p:cNvPr>
          <p:cNvSpPr/>
          <p:nvPr/>
        </p:nvSpPr>
        <p:spPr>
          <a:xfrm>
            <a:off x="0" y="-249724"/>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6"/>
              </a:solidFill>
            </a:endParaRPr>
          </a:p>
        </p:txBody>
      </p:sp>
      <p:sp>
        <p:nvSpPr>
          <p:cNvPr id="2" name="Τίτλος 1">
            <a:extLst>
              <a:ext uri="{FF2B5EF4-FFF2-40B4-BE49-F238E27FC236}">
                <a16:creationId xmlns:a16="http://schemas.microsoft.com/office/drawing/2014/main" id="{2D4DCFE8-514F-4099-A018-AD881563912D}"/>
              </a:ext>
            </a:extLst>
          </p:cNvPr>
          <p:cNvSpPr>
            <a:spLocks noGrp="1"/>
          </p:cNvSpPr>
          <p:nvPr>
            <p:ph type="ctrTitle"/>
          </p:nvPr>
        </p:nvSpPr>
        <p:spPr>
          <a:xfrm>
            <a:off x="3661856" y="429343"/>
            <a:ext cx="8686800" cy="2643459"/>
          </a:xfrm>
        </p:spPr>
        <p:txBody>
          <a:bodyPr>
            <a:normAutofit/>
          </a:bodyPr>
          <a:lstStyle/>
          <a:p>
            <a:r>
              <a:rPr lang="en-US" sz="4400" dirty="0">
                <a:solidFill>
                  <a:schemeClr val="bg1"/>
                </a:solidFill>
                <a:effectLst>
                  <a:outerShdw blurRad="38100" dist="38100" dir="2700000" algn="tl">
                    <a:srgbClr val="000000">
                      <a:alpha val="43137"/>
                    </a:srgbClr>
                  </a:outerShdw>
                </a:effectLst>
              </a:rPr>
              <a:t>Let's learn from history ...</a:t>
            </a:r>
            <a:br>
              <a:rPr lang="en-US" sz="4400" dirty="0">
                <a:solidFill>
                  <a:schemeClr val="bg1"/>
                </a:solidFill>
                <a:effectLst>
                  <a:outerShdw blurRad="38100" dist="38100" dir="2700000" algn="tl">
                    <a:srgbClr val="000000">
                      <a:alpha val="43137"/>
                    </a:srgbClr>
                  </a:outerShdw>
                </a:effectLst>
              </a:rPr>
            </a:br>
            <a:br>
              <a:rPr lang="en-US" sz="2800" dirty="0">
                <a:solidFill>
                  <a:schemeClr val="bg1"/>
                </a:solidFill>
                <a:effectLst>
                  <a:outerShdw blurRad="38100" dist="38100" dir="2700000" algn="tl">
                    <a:srgbClr val="000000">
                      <a:alpha val="43137"/>
                    </a:srgbClr>
                  </a:outerShdw>
                </a:effectLst>
              </a:rPr>
            </a:br>
            <a:r>
              <a:rPr lang="en-US" sz="2800" dirty="0">
                <a:solidFill>
                  <a:schemeClr val="bg1"/>
                </a:solidFill>
                <a:effectLst>
                  <a:outerShdw blurRad="38100" dist="38100" dir="2700000" algn="tl">
                    <a:srgbClr val="000000">
                      <a:alpha val="43137"/>
                    </a:srgbClr>
                  </a:outerShdw>
                </a:effectLst>
              </a:rPr>
              <a:t>Episode </a:t>
            </a:r>
            <a:r>
              <a:rPr lang="el-GR" sz="2800" dirty="0">
                <a:solidFill>
                  <a:schemeClr val="bg1"/>
                </a:solidFill>
                <a:effectLst>
                  <a:outerShdw blurRad="38100" dist="38100" dir="2700000" algn="tl">
                    <a:srgbClr val="000000">
                      <a:alpha val="43137"/>
                    </a:srgbClr>
                  </a:outerShdw>
                </a:effectLst>
              </a:rPr>
              <a:t>3</a:t>
            </a:r>
          </a:p>
        </p:txBody>
      </p:sp>
      <p:sp>
        <p:nvSpPr>
          <p:cNvPr id="3" name="Υπότιτλος 2">
            <a:extLst>
              <a:ext uri="{FF2B5EF4-FFF2-40B4-BE49-F238E27FC236}">
                <a16:creationId xmlns:a16="http://schemas.microsoft.com/office/drawing/2014/main" id="{C9B7AD73-6705-499C-BCDB-6BF54098BE4D}"/>
              </a:ext>
            </a:extLst>
          </p:cNvPr>
          <p:cNvSpPr>
            <a:spLocks noGrp="1"/>
          </p:cNvSpPr>
          <p:nvPr>
            <p:ph type="subTitle" idx="1"/>
          </p:nvPr>
        </p:nvSpPr>
        <p:spPr>
          <a:xfrm>
            <a:off x="5157856" y="3343026"/>
            <a:ext cx="5910194" cy="1655762"/>
          </a:xfrm>
        </p:spPr>
        <p:txBody>
          <a:bodyPr>
            <a:normAutofit/>
          </a:bodyPr>
          <a:lstStyle/>
          <a:p>
            <a:r>
              <a:rPr lang="en-US" sz="4800" b="1" dirty="0">
                <a:solidFill>
                  <a:srgbClr val="FBE82A"/>
                </a:solidFill>
                <a:effectLst>
                  <a:outerShdw blurRad="38100" dist="38100" dir="2700000" algn="tl">
                    <a:srgbClr val="000000">
                      <a:alpha val="43137"/>
                    </a:srgbClr>
                  </a:outerShdw>
                </a:effectLst>
              </a:rPr>
              <a:t>The Day that Changed Modern Greece</a:t>
            </a:r>
            <a:endParaRPr lang="el-GR" sz="4800" b="1" dirty="0">
              <a:solidFill>
                <a:schemeClr val="bg1"/>
              </a:solidFill>
              <a:effectLst>
                <a:outerShdw blurRad="38100" dist="38100" dir="2700000" algn="tl">
                  <a:srgbClr val="000000">
                    <a:alpha val="43137"/>
                  </a:srgbClr>
                </a:outerShdw>
              </a:effectLst>
            </a:endParaRPr>
          </a:p>
        </p:txBody>
      </p:sp>
      <p:pic>
        <p:nvPicPr>
          <p:cNvPr id="4"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B15B4768-95EB-450D-9B0A-92F1F45523B9}"/>
              </a:ext>
            </a:extLst>
          </p:cNvPr>
          <p:cNvPicPr/>
          <p:nvPr/>
        </p:nvPicPr>
        <p:blipFill>
          <a:blip r:embed="rId3"/>
          <a:srcRect/>
          <a:stretch>
            <a:fillRect/>
          </a:stretch>
        </p:blipFill>
        <p:spPr>
          <a:xfrm>
            <a:off x="203199" y="4532100"/>
            <a:ext cx="4303075" cy="1253443"/>
          </a:xfrm>
          <a:prstGeom prst="rect">
            <a:avLst/>
          </a:prstGeom>
          <a:ln/>
        </p:spPr>
      </p:pic>
      <p:sp>
        <p:nvSpPr>
          <p:cNvPr id="5" name="Ορθογώνιο 4">
            <a:extLst>
              <a:ext uri="{FF2B5EF4-FFF2-40B4-BE49-F238E27FC236}">
                <a16:creationId xmlns:a16="http://schemas.microsoft.com/office/drawing/2014/main" id="{15A7735B-53C5-4D8D-B48F-31D51270A2C1}"/>
              </a:ext>
            </a:extLst>
          </p:cNvPr>
          <p:cNvSpPr/>
          <p:nvPr/>
        </p:nvSpPr>
        <p:spPr>
          <a:xfrm>
            <a:off x="1675900" y="6380247"/>
            <a:ext cx="6960100" cy="632422"/>
          </a:xfrm>
          <a:prstGeom prst="rect">
            <a:avLst/>
          </a:prstGeom>
        </p:spPr>
        <p:txBody>
          <a:bodyPr vert="horz" lIns="91440" tIns="45720" rIns="91440" bIns="45720" rtlCol="0" anchor="ctr">
            <a:normAutofit/>
          </a:bodyPr>
          <a:lstStyle/>
          <a:p>
            <a:pPr>
              <a:lnSpc>
                <a:spcPct val="90000"/>
              </a:lnSpc>
              <a:spcAft>
                <a:spcPts val="600"/>
              </a:spcAft>
            </a:pPr>
            <a:r>
              <a:rPr lang="en-US" sz="900" b="0" i="0" dirty="0">
                <a:solidFill>
                  <a:schemeClr val="bg1">
                    <a:lumMod val="50000"/>
                  </a:schemeClr>
                </a:solidFill>
                <a:effectLst/>
                <a:latin typeface="+mj-lt"/>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lang="en-US" sz="900" dirty="0">
              <a:solidFill>
                <a:schemeClr val="bg1">
                  <a:lumMod val="50000"/>
                </a:schemeClr>
              </a:solidFill>
              <a:latin typeface="+mj-lt"/>
            </a:endParaRPr>
          </a:p>
        </p:txBody>
      </p:sp>
      <p:pic>
        <p:nvPicPr>
          <p:cNvPr id="6"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1C42E41A-1449-42AB-8031-A3B3D472EB1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grpSp>
        <p:nvGrpSpPr>
          <p:cNvPr id="12" name="Group 44">
            <a:extLst>
              <a:ext uri="{FF2B5EF4-FFF2-40B4-BE49-F238E27FC236}">
                <a16:creationId xmlns:a16="http://schemas.microsoft.com/office/drawing/2014/main" id="{E14D372D-2E79-4189-94DD-1B8E47D5A7A1}"/>
              </a:ext>
            </a:extLst>
          </p:cNvPr>
          <p:cNvGrpSpPr/>
          <p:nvPr/>
        </p:nvGrpSpPr>
        <p:grpSpPr>
          <a:xfrm>
            <a:off x="11068050" y="5728831"/>
            <a:ext cx="1806988" cy="1806988"/>
            <a:chOff x="-708484" y="229951"/>
            <a:chExt cx="1546638" cy="1546638"/>
          </a:xfrm>
          <a:solidFill>
            <a:srgbClr val="F68121"/>
          </a:solidFill>
        </p:grpSpPr>
        <p:sp>
          <p:nvSpPr>
            <p:cNvPr id="13" name="Circle: Hollow 41">
              <a:extLst>
                <a:ext uri="{FF2B5EF4-FFF2-40B4-BE49-F238E27FC236}">
                  <a16:creationId xmlns:a16="http://schemas.microsoft.com/office/drawing/2014/main" id="{C690F6DF-E04C-4745-95AB-351AFF39F3BE}"/>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ircle: Hollow 43">
              <a:extLst>
                <a:ext uri="{FF2B5EF4-FFF2-40B4-BE49-F238E27FC236}">
                  <a16:creationId xmlns:a16="http://schemas.microsoft.com/office/drawing/2014/main" id="{78FE92A6-74D1-40DE-AE66-1AB272CB9309}"/>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45">
            <a:extLst>
              <a:ext uri="{FF2B5EF4-FFF2-40B4-BE49-F238E27FC236}">
                <a16:creationId xmlns:a16="http://schemas.microsoft.com/office/drawing/2014/main" id="{7610D03A-AFDE-4D3A-A774-CE4F8A8D5DCC}"/>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AC6ABB33-74F4-46E9-8B0F-6AA74C096BF3}"/>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le: Hollow 47">
              <a:extLst>
                <a:ext uri="{FF2B5EF4-FFF2-40B4-BE49-F238E27FC236}">
                  <a16:creationId xmlns:a16="http://schemas.microsoft.com/office/drawing/2014/main" id="{CA71D338-7957-4F01-BC23-11266DB5E7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5" name="Picture 2">
            <a:extLst>
              <a:ext uri="{FF2B5EF4-FFF2-40B4-BE49-F238E27FC236}">
                <a16:creationId xmlns:a16="http://schemas.microsoft.com/office/drawing/2014/main" id="{E2ED367B-557F-4906-8ECD-DAD1FC6829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77173" y="6290439"/>
            <a:ext cx="1406013" cy="49210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35771A7-52FF-4D91-BBF5-C4924E4BEB26}"/>
              </a:ext>
            </a:extLst>
          </p:cNvPr>
          <p:cNvSpPr txBox="1"/>
          <p:nvPr/>
        </p:nvSpPr>
        <p:spPr>
          <a:xfrm>
            <a:off x="4308374" y="4754103"/>
            <a:ext cx="6759676" cy="823431"/>
          </a:xfrm>
          <a:prstGeom prst="rect">
            <a:avLst/>
          </a:prstGeom>
          <a:noFill/>
        </p:spPr>
        <p:txBody>
          <a:bodyPr wrap="square">
            <a:spAutoFit/>
          </a:bodyPr>
          <a:lstStyle/>
          <a:p>
            <a:pPr algn="r">
              <a:lnSpc>
                <a:spcPct val="130000"/>
              </a:lnSpc>
            </a:pPr>
            <a:r>
              <a:rPr lang="de-DE" sz="2000" b="1" dirty="0" err="1">
                <a:solidFill>
                  <a:schemeClr val="bg1">
                    <a:lumMod val="6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Authors</a:t>
            </a:r>
            <a:endParaRPr lang="en-GB" sz="1600" dirty="0">
              <a:solidFill>
                <a:schemeClr val="bg1">
                  <a:lumMod val="6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endParaRPr>
          </a:p>
          <a:p>
            <a:pPr algn="r">
              <a:lnSpc>
                <a:spcPct val="130000"/>
              </a:lnSpc>
            </a:pPr>
            <a:r>
              <a:rPr lang="de-DE" sz="1800" dirty="0">
                <a:solidFill>
                  <a:schemeClr val="bg1">
                    <a:lumMod val="6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Vassilios </a:t>
            </a:r>
            <a:r>
              <a:rPr lang="de-DE" sz="1800" dirty="0" err="1">
                <a:solidFill>
                  <a:schemeClr val="bg1">
                    <a:lumMod val="6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Hartzoulakis</a:t>
            </a:r>
            <a:r>
              <a:rPr lang="de-DE" sz="1800" dirty="0">
                <a:solidFill>
                  <a:schemeClr val="bg1">
                    <a:lumMod val="6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 </a:t>
            </a:r>
            <a:r>
              <a:rPr lang="de-DE" sz="1800" dirty="0" err="1">
                <a:solidFill>
                  <a:schemeClr val="bg1">
                    <a:lumMod val="6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Basiliki</a:t>
            </a:r>
            <a:r>
              <a:rPr lang="de-DE" sz="1800" dirty="0">
                <a:solidFill>
                  <a:schemeClr val="bg1">
                    <a:lumMod val="6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 </a:t>
            </a:r>
            <a:r>
              <a:rPr lang="de-DE" sz="1800" dirty="0" err="1">
                <a:solidFill>
                  <a:schemeClr val="bg1">
                    <a:lumMod val="6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Patsiadou</a:t>
            </a:r>
            <a:endParaRPr lang="en-GB" sz="1600" dirty="0">
              <a:solidFill>
                <a:schemeClr val="bg1">
                  <a:lumMod val="6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endParaRPr>
          </a:p>
        </p:txBody>
      </p:sp>
    </p:spTree>
    <p:extLst>
      <p:ext uri="{BB962C8B-B14F-4D97-AF65-F5344CB8AC3E}">
        <p14:creationId xmlns:p14="http://schemas.microsoft.com/office/powerpoint/2010/main" val="2283877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59BFD-3506-4F63-870C-7A064B71E151}"/>
              </a:ext>
            </a:extLst>
          </p:cNvPr>
          <p:cNvSpPr>
            <a:spLocks noGrp="1"/>
          </p:cNvSpPr>
          <p:nvPr>
            <p:ph type="title"/>
          </p:nvPr>
        </p:nvSpPr>
        <p:spPr/>
        <p:txBody>
          <a:bodyPr/>
          <a:lstStyle/>
          <a:p>
            <a:r>
              <a:rPr lang="en-US" dirty="0"/>
              <a:t>How to use this booklet  </a:t>
            </a:r>
            <a:r>
              <a:rPr lang="en-US" sz="3200" dirty="0"/>
              <a:t> (3)</a:t>
            </a:r>
            <a:endParaRPr lang="en-GB" dirty="0"/>
          </a:p>
        </p:txBody>
      </p:sp>
      <p:sp>
        <p:nvSpPr>
          <p:cNvPr id="3" name="Θέση περιεχομένου 2">
            <a:extLst>
              <a:ext uri="{FF2B5EF4-FFF2-40B4-BE49-F238E27FC236}">
                <a16:creationId xmlns:a16="http://schemas.microsoft.com/office/drawing/2014/main" id="{8D4F1556-6234-4179-BCA9-EFA62D73A647}"/>
              </a:ext>
            </a:extLst>
          </p:cNvPr>
          <p:cNvSpPr>
            <a:spLocks noGrp="1"/>
          </p:cNvSpPr>
          <p:nvPr>
            <p:ph idx="1"/>
          </p:nvPr>
        </p:nvSpPr>
        <p:spPr/>
        <p:txBody>
          <a:bodyPr>
            <a:normAutofit fontScale="85000" lnSpcReduction="10000"/>
          </a:bodyPr>
          <a:lstStyle/>
          <a:p>
            <a:pPr algn="just">
              <a:lnSpc>
                <a:spcPct val="130000"/>
              </a:lnSpc>
              <a:tabLst>
                <a:tab pos="4380865" algn="l"/>
                <a:tab pos="4830445" algn="l"/>
              </a:tabLst>
            </a:pPr>
            <a:r>
              <a:rPr lang="en-GB" dirty="0">
                <a:effectLst/>
                <a:latin typeface="Calibri" panose="020F0502020204030204" pitchFamily="34" charset="0"/>
                <a:ea typeface="MyriadPro-Regular"/>
                <a:cs typeface="Arial" panose="020B0604020202020204" pitchFamily="34" charset="0"/>
              </a:rPr>
              <a:t>You will also learn </a:t>
            </a:r>
            <a:r>
              <a:rPr lang="en-GB" b="1" dirty="0">
                <a:effectLst/>
                <a:latin typeface="Calibri" panose="020F0502020204030204" pitchFamily="34" charset="0"/>
                <a:ea typeface="MyriadPro-Regular"/>
                <a:cs typeface="Arial" panose="020B0604020202020204" pitchFamily="34" charset="0"/>
              </a:rPr>
              <a:t>how the story continued </a:t>
            </a:r>
            <a:r>
              <a:rPr lang="en-GB" dirty="0">
                <a:effectLst/>
                <a:latin typeface="Calibri" panose="020F0502020204030204" pitchFamily="34" charset="0"/>
                <a:ea typeface="MyriadPro-Regular"/>
                <a:cs typeface="Arial" panose="020B0604020202020204" pitchFamily="34" charset="0"/>
              </a:rPr>
              <a:t>according to the historical records, but </a:t>
            </a:r>
            <a:r>
              <a:rPr lang="en-GB" i="1" dirty="0">
                <a:effectLst/>
                <a:latin typeface="Calibri" panose="020F0502020204030204" pitchFamily="34" charset="0"/>
                <a:ea typeface="MyriadPro-Regular"/>
                <a:cs typeface="Arial" panose="020B0604020202020204" pitchFamily="34" charset="0"/>
              </a:rPr>
              <a:t>we ask you to be patient.</a:t>
            </a:r>
          </a:p>
          <a:p>
            <a:pPr algn="just">
              <a:lnSpc>
                <a:spcPct val="130000"/>
              </a:lnSpc>
              <a:tabLst>
                <a:tab pos="4380865" algn="l"/>
                <a:tab pos="4830445" algn="l"/>
              </a:tabLst>
            </a:pPr>
            <a:r>
              <a:rPr lang="en-GB" dirty="0">
                <a:effectLst/>
                <a:latin typeface="Calibri" panose="020F0502020204030204" pitchFamily="34" charset="0"/>
                <a:ea typeface="MyriadPro-Regular"/>
                <a:cs typeface="Arial" panose="020B0604020202020204" pitchFamily="34" charset="0"/>
              </a:rPr>
              <a:t>After all, it would only be half as much fun if you knew everything in advance.</a:t>
            </a:r>
          </a:p>
          <a:p>
            <a:pPr algn="just">
              <a:lnSpc>
                <a:spcPct val="130000"/>
              </a:lnSpc>
              <a:tabLst>
                <a:tab pos="4380865" algn="l"/>
                <a:tab pos="4830445" algn="l"/>
              </a:tabLst>
            </a:pPr>
            <a:r>
              <a:rPr lang="en-GB" dirty="0">
                <a:effectLst/>
                <a:latin typeface="Calibri" panose="020F0502020204030204" pitchFamily="34" charset="0"/>
                <a:ea typeface="MyriadPro-Regular"/>
                <a:cs typeface="Arial" panose="020B0604020202020204" pitchFamily="34" charset="0"/>
              </a:rPr>
              <a:t>Instead, go to the second part of this booklet,</a:t>
            </a:r>
          </a:p>
          <a:p>
            <a:pPr lvl="1" algn="just">
              <a:lnSpc>
                <a:spcPct val="130000"/>
              </a:lnSpc>
              <a:buClr>
                <a:srgbClr val="1A7EBA"/>
              </a:buClr>
              <a:buFont typeface="Courier New" panose="02070309020205020404" pitchFamily="49" charset="0"/>
              <a:buChar char="o"/>
              <a:tabLst>
                <a:tab pos="4380865" algn="l"/>
                <a:tab pos="4830445" algn="l"/>
              </a:tabLst>
            </a:pPr>
            <a:r>
              <a:rPr lang="en-GB" sz="2800" b="1" dirty="0">
                <a:effectLst/>
                <a:latin typeface="Calibri" panose="020F0502020204030204" pitchFamily="34" charset="0"/>
                <a:ea typeface="MyriadPro-Regular"/>
                <a:cs typeface="Arial" panose="020B0604020202020204" pitchFamily="34" charset="0"/>
              </a:rPr>
              <a:t>slip into the role of the person you have chosen and experience the story from his or her point </a:t>
            </a:r>
            <a:r>
              <a:rPr lang="en-GB" sz="2800" b="1" dirty="0" err="1">
                <a:effectLst/>
                <a:latin typeface="Calibri" panose="020F0502020204030204" pitchFamily="34" charset="0"/>
                <a:ea typeface="MyriadPro-Regular"/>
                <a:cs typeface="Arial" panose="020B0604020202020204" pitchFamily="34" charset="0"/>
              </a:rPr>
              <a:t>point</a:t>
            </a:r>
            <a:r>
              <a:rPr lang="en-GB" sz="2800" b="1" dirty="0">
                <a:effectLst/>
                <a:latin typeface="Calibri" panose="020F0502020204030204" pitchFamily="34" charset="0"/>
                <a:ea typeface="MyriadPro-Regular"/>
                <a:cs typeface="Arial" panose="020B0604020202020204" pitchFamily="34" charset="0"/>
              </a:rPr>
              <a:t> of view. </a:t>
            </a:r>
          </a:p>
          <a:p>
            <a:pPr lvl="1">
              <a:lnSpc>
                <a:spcPct val="130000"/>
              </a:lnSpc>
              <a:buClr>
                <a:srgbClr val="F68122"/>
              </a:buClr>
              <a:buFont typeface="Wingdings" panose="05000000000000000000" pitchFamily="2" charset="2"/>
              <a:buChar char="§"/>
              <a:tabLst>
                <a:tab pos="4380865" algn="l"/>
                <a:tab pos="4830445" algn="l"/>
              </a:tabLst>
            </a:pPr>
            <a:r>
              <a:rPr lang="en-GB" i="1" dirty="0">
                <a:latin typeface="Calibri" panose="020F0502020204030204" pitchFamily="34" charset="0"/>
                <a:cs typeface="Arial" panose="020B0604020202020204" pitchFamily="34" charset="0"/>
              </a:rPr>
              <a:t>What is on your mind when you are in that role? </a:t>
            </a:r>
          </a:p>
          <a:p>
            <a:pPr lvl="1">
              <a:lnSpc>
                <a:spcPct val="130000"/>
              </a:lnSpc>
              <a:buClr>
                <a:srgbClr val="F68122"/>
              </a:buClr>
              <a:buFont typeface="Wingdings" panose="05000000000000000000" pitchFamily="2" charset="2"/>
              <a:buChar char="§"/>
              <a:tabLst>
                <a:tab pos="4380865" algn="l"/>
                <a:tab pos="4830445" algn="l"/>
              </a:tabLst>
            </a:pPr>
            <a:r>
              <a:rPr lang="en-GB" i="1" dirty="0">
                <a:latin typeface="Calibri" panose="020F0502020204030204" pitchFamily="34" charset="0"/>
                <a:cs typeface="Arial" panose="020B0604020202020204" pitchFamily="34" charset="0"/>
              </a:rPr>
              <a:t>How would you act?</a:t>
            </a:r>
          </a:p>
          <a:p>
            <a:pPr marL="0" indent="0">
              <a:buNone/>
            </a:pPr>
            <a:endParaRPr lang="en-GB" sz="3600" dirty="0"/>
          </a:p>
        </p:txBody>
      </p:sp>
    </p:spTree>
    <p:extLst>
      <p:ext uri="{BB962C8B-B14F-4D97-AF65-F5344CB8AC3E}">
        <p14:creationId xmlns:p14="http://schemas.microsoft.com/office/powerpoint/2010/main" val="290117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59BFD-3506-4F63-870C-7A064B71E151}"/>
              </a:ext>
            </a:extLst>
          </p:cNvPr>
          <p:cNvSpPr>
            <a:spLocks noGrp="1"/>
          </p:cNvSpPr>
          <p:nvPr>
            <p:ph type="title"/>
          </p:nvPr>
        </p:nvSpPr>
        <p:spPr/>
        <p:txBody>
          <a:bodyPr/>
          <a:lstStyle/>
          <a:p>
            <a:r>
              <a:rPr lang="en-US" dirty="0"/>
              <a:t>How to use this booklet  </a:t>
            </a:r>
            <a:r>
              <a:rPr lang="en-US" sz="3200" dirty="0"/>
              <a:t> (4)</a:t>
            </a:r>
            <a:endParaRPr lang="en-GB" dirty="0"/>
          </a:p>
        </p:txBody>
      </p:sp>
      <p:sp>
        <p:nvSpPr>
          <p:cNvPr id="3" name="Θέση περιεχομένου 2">
            <a:extLst>
              <a:ext uri="{FF2B5EF4-FFF2-40B4-BE49-F238E27FC236}">
                <a16:creationId xmlns:a16="http://schemas.microsoft.com/office/drawing/2014/main" id="{8D4F1556-6234-4179-BCA9-EFA62D73A647}"/>
              </a:ext>
            </a:extLst>
          </p:cNvPr>
          <p:cNvSpPr>
            <a:spLocks noGrp="1"/>
          </p:cNvSpPr>
          <p:nvPr>
            <p:ph idx="1"/>
          </p:nvPr>
        </p:nvSpPr>
        <p:spPr/>
        <p:txBody>
          <a:bodyPr>
            <a:normAutofit/>
          </a:bodyPr>
          <a:lstStyle/>
          <a:p>
            <a:pPr algn="just">
              <a:lnSpc>
                <a:spcPct val="130000"/>
              </a:lnSpc>
              <a:tabLst>
                <a:tab pos="4380865" algn="l"/>
                <a:tab pos="4830445" algn="l"/>
              </a:tabLst>
            </a:pPr>
            <a:r>
              <a:rPr lang="en-GB" sz="2400" dirty="0">
                <a:effectLst/>
                <a:latin typeface="Calibri" panose="020F0502020204030204" pitchFamily="34" charset="0"/>
                <a:ea typeface="MyriadPro-Regular"/>
                <a:cs typeface="Arial" panose="020B0604020202020204" pitchFamily="34" charset="0"/>
              </a:rPr>
              <a:t>Follow the </a:t>
            </a:r>
            <a:r>
              <a:rPr lang="en-GB" sz="2400" b="1" dirty="0">
                <a:effectLst/>
                <a:latin typeface="Calibri" panose="020F0502020204030204" pitchFamily="34" charset="0"/>
                <a:ea typeface="MyriadPro-Regular"/>
                <a:cs typeface="Arial" panose="020B0604020202020204" pitchFamily="34" charset="0"/>
              </a:rPr>
              <a:t>individual steps </a:t>
            </a:r>
            <a:r>
              <a:rPr lang="en-GB" sz="2400" dirty="0">
                <a:effectLst/>
                <a:latin typeface="Calibri" panose="020F0502020204030204" pitchFamily="34" charset="0"/>
                <a:ea typeface="MyriadPro-Regular"/>
                <a:cs typeface="Arial" panose="020B0604020202020204" pitchFamily="34" charset="0"/>
              </a:rPr>
              <a:t>and only at the very end look at how the story actually continued. </a:t>
            </a:r>
          </a:p>
          <a:p>
            <a:pPr algn="just">
              <a:lnSpc>
                <a:spcPct val="130000"/>
              </a:lnSpc>
              <a:tabLst>
                <a:tab pos="4380865" algn="l"/>
                <a:tab pos="4830445" algn="l"/>
              </a:tabLst>
            </a:pPr>
            <a:r>
              <a:rPr lang="en-GB" sz="2400" dirty="0">
                <a:effectLst/>
                <a:latin typeface="Calibri" panose="020F0502020204030204" pitchFamily="34" charset="0"/>
                <a:ea typeface="MyriadPro-Regular"/>
                <a:cs typeface="Arial" panose="020B0604020202020204" pitchFamily="34" charset="0"/>
              </a:rPr>
              <a:t>If you want to know more about it, ask your history teacher, he or she will be happy about your interest and tell you more about it.</a:t>
            </a:r>
          </a:p>
          <a:p>
            <a:pPr marL="0" indent="0">
              <a:buNone/>
            </a:pPr>
            <a:endParaRPr lang="en-GB" sz="3600" dirty="0"/>
          </a:p>
        </p:txBody>
      </p:sp>
    </p:spTree>
    <p:extLst>
      <p:ext uri="{BB962C8B-B14F-4D97-AF65-F5344CB8AC3E}">
        <p14:creationId xmlns:p14="http://schemas.microsoft.com/office/powerpoint/2010/main" val="3333038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a:bodyPr>
          <a:lstStyle/>
          <a:p>
            <a:r>
              <a:rPr lang="en-US" sz="5400" dirty="0">
                <a:solidFill>
                  <a:srgbClr val="FBE82A"/>
                </a:solidFill>
                <a:effectLst>
                  <a:outerShdw blurRad="38100" dist="38100" dir="2700000" algn="tl">
                    <a:srgbClr val="000000">
                      <a:alpha val="43137"/>
                    </a:srgbClr>
                  </a:outerShdw>
                </a:effectLst>
              </a:rPr>
              <a:t>The individual steps</a:t>
            </a:r>
            <a:endParaRPr lang="el-GR" sz="54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94051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617" descr="Aquarell, Pinselstrich, Farbe, Abstrakt, Textur, Bürste">
            <a:extLst>
              <a:ext uri="{FF2B5EF4-FFF2-40B4-BE49-F238E27FC236}">
                <a16:creationId xmlns:a16="http://schemas.microsoft.com/office/drawing/2014/main" id="{BAAA9808-EE74-40D5-849B-A6177BE9E1A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bwMode="auto">
          <a:xfrm>
            <a:off x="580103" y="722145"/>
            <a:ext cx="2025445"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410F75F-F13A-46E6-A56C-C2DD65F4D687}"/>
              </a:ext>
            </a:extLst>
          </p:cNvPr>
          <p:cNvSpPr>
            <a:spLocks noGrp="1"/>
          </p:cNvSpPr>
          <p:nvPr>
            <p:ph type="title"/>
          </p:nvPr>
        </p:nvSpPr>
        <p:spPr/>
        <p:txBody>
          <a:bodyPr/>
          <a:lstStyle/>
          <a:p>
            <a:r>
              <a:rPr lang="en-US" dirty="0"/>
              <a:t>Step 1: </a:t>
            </a:r>
            <a:r>
              <a:rPr lang="en-US" b="0" dirty="0"/>
              <a:t>Get familiar with the situation</a:t>
            </a:r>
            <a:endParaRPr lang="en-GB" b="0" dirty="0"/>
          </a:p>
        </p:txBody>
      </p:sp>
      <p:sp>
        <p:nvSpPr>
          <p:cNvPr id="3" name="Θέση περιεχομένου 2">
            <a:extLst>
              <a:ext uri="{FF2B5EF4-FFF2-40B4-BE49-F238E27FC236}">
                <a16:creationId xmlns:a16="http://schemas.microsoft.com/office/drawing/2014/main" id="{F83E545D-0EDF-433D-BE8B-F545B5360A05}"/>
              </a:ext>
            </a:extLst>
          </p:cNvPr>
          <p:cNvSpPr>
            <a:spLocks noGrp="1"/>
          </p:cNvSpPr>
          <p:nvPr>
            <p:ph idx="1"/>
          </p:nvPr>
        </p:nvSpPr>
        <p:spPr/>
        <p:txBody>
          <a:bodyPr/>
          <a:lstStyle/>
          <a:p>
            <a:r>
              <a:rPr lang="en-GB" sz="2000" b="1" dirty="0">
                <a:effectLst/>
                <a:latin typeface="Calibri" panose="020F0502020204030204" pitchFamily="34" charset="0"/>
                <a:ea typeface="MyriadPro-Regular"/>
                <a:cs typeface="Arial" panose="020B0604020202020204" pitchFamily="34" charset="0"/>
              </a:rPr>
              <a:t>Read / Listen </a:t>
            </a:r>
          </a:p>
          <a:p>
            <a:pPr lvl="1"/>
            <a:r>
              <a:rPr lang="en-GB" sz="2000" dirty="0">
                <a:effectLst/>
                <a:latin typeface="Calibri" panose="020F0502020204030204" pitchFamily="34" charset="0"/>
                <a:ea typeface="MyriadPro-Regular"/>
                <a:cs typeface="Arial" panose="020B0604020202020204" pitchFamily="34" charset="0"/>
              </a:rPr>
              <a:t>the description of the episode </a:t>
            </a:r>
          </a:p>
          <a:p>
            <a:pPr lvl="1"/>
            <a:r>
              <a:rPr lang="en-GB" sz="2000" dirty="0">
                <a:effectLst/>
                <a:latin typeface="Calibri" panose="020F0502020204030204" pitchFamily="34" charset="0"/>
                <a:ea typeface="MyriadPro-Regular"/>
                <a:cs typeface="Arial" panose="020B0604020202020204" pitchFamily="34" charset="0"/>
              </a:rPr>
              <a:t>and the situation carefully. </a:t>
            </a:r>
          </a:p>
          <a:p>
            <a:endParaRPr lang="en-GB" sz="2000" dirty="0">
              <a:effectLst/>
              <a:latin typeface="Calibri" panose="020F0502020204030204" pitchFamily="34" charset="0"/>
              <a:ea typeface="MyriadPro-Regular"/>
              <a:cs typeface="Arial" panose="020B0604020202020204" pitchFamily="34" charset="0"/>
            </a:endParaRPr>
          </a:p>
          <a:p>
            <a:r>
              <a:rPr lang="en-GB" sz="2000" dirty="0">
                <a:effectLst/>
                <a:latin typeface="Calibri" panose="020F0502020204030204" pitchFamily="34" charset="0"/>
                <a:ea typeface="MyriadPro-Regular"/>
                <a:cs typeface="Arial" panose="020B0604020202020204" pitchFamily="34" charset="0"/>
              </a:rPr>
              <a:t>Do not hesitate to ask your teacher if you are unsure or have further questions of understanding. You can also do further research on the internet if you are particularly interested in a topic</a:t>
            </a:r>
            <a:r>
              <a:rPr lang="en-GB" sz="1800" dirty="0">
                <a:effectLst/>
                <a:latin typeface="Calibri" panose="020F0502020204030204" pitchFamily="34" charset="0"/>
                <a:ea typeface="MyriadPro-Regular"/>
                <a:cs typeface="Arial" panose="020B0604020202020204" pitchFamily="34" charset="0"/>
              </a:rPr>
              <a:t>.</a:t>
            </a:r>
          </a:p>
          <a:p>
            <a:endParaRPr lang="en-GB" dirty="0"/>
          </a:p>
          <a:p>
            <a:endParaRPr lang="en-GB" dirty="0"/>
          </a:p>
        </p:txBody>
      </p:sp>
      <p:sp>
        <p:nvSpPr>
          <p:cNvPr id="8" name="pop-up" descr="Click here for pop up information.">
            <a:extLst>
              <a:ext uri="{FF2B5EF4-FFF2-40B4-BE49-F238E27FC236}">
                <a16:creationId xmlns:a16="http://schemas.microsoft.com/office/drawing/2014/main" id="{E719C528-810B-43F1-89C4-12ECABA414C9}"/>
              </a:ext>
            </a:extLst>
          </p:cNvPr>
          <p:cNvSpPr/>
          <p:nvPr/>
        </p:nvSpPr>
        <p:spPr>
          <a:xfrm>
            <a:off x="3405334" y="1850408"/>
            <a:ext cx="9609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 A </a:t>
            </a:r>
            <a:endParaRPr lang="el-GR" b="1" dirty="0">
              <a:solidFill>
                <a:srgbClr val="E12A3C"/>
              </a:solidFill>
            </a:endParaRPr>
          </a:p>
        </p:txBody>
      </p:sp>
      <p:sp>
        <p:nvSpPr>
          <p:cNvPr id="11" name="pop-up" descr="Click here for pop up information.">
            <a:extLst>
              <a:ext uri="{FF2B5EF4-FFF2-40B4-BE49-F238E27FC236}">
                <a16:creationId xmlns:a16="http://schemas.microsoft.com/office/drawing/2014/main" id="{98110ADC-441E-4734-AB38-36A143BA560D}"/>
              </a:ext>
            </a:extLst>
          </p:cNvPr>
          <p:cNvSpPr/>
          <p:nvPr/>
        </p:nvSpPr>
        <p:spPr>
          <a:xfrm>
            <a:off x="4940881" y="1821964"/>
            <a:ext cx="9609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 B</a:t>
            </a:r>
            <a:endParaRPr lang="el-GR" b="1" dirty="0">
              <a:solidFill>
                <a:srgbClr val="E12A3C"/>
              </a:solidFill>
            </a:endParaRPr>
          </a:p>
        </p:txBody>
      </p:sp>
      <p:pic>
        <p:nvPicPr>
          <p:cNvPr id="12" name="Γραφικό 11" descr="Ίχνη παπουτσιών περίγραμμα">
            <a:extLst>
              <a:ext uri="{FF2B5EF4-FFF2-40B4-BE49-F238E27FC236}">
                <a16:creationId xmlns:a16="http://schemas.microsoft.com/office/drawing/2014/main" id="{84132E11-CB3E-4F8F-ADB8-75D8799066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549570">
            <a:off x="-46891" y="654996"/>
            <a:ext cx="914400" cy="914400"/>
          </a:xfrm>
          <a:prstGeom prst="rect">
            <a:avLst/>
          </a:prstGeom>
        </p:spPr>
      </p:pic>
      <p:pic>
        <p:nvPicPr>
          <p:cNvPr id="4" name="Episode-3-What-EN">
            <a:hlinkClick r:id="" action="ppaction://media"/>
            <a:extLst>
              <a:ext uri="{FF2B5EF4-FFF2-40B4-BE49-F238E27FC236}">
                <a16:creationId xmlns:a16="http://schemas.microsoft.com/office/drawing/2014/main" id="{6B2301A8-F565-5237-7062-7E6A13161D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74479" y="1593078"/>
            <a:ext cx="1753329" cy="1753329"/>
          </a:xfrm>
          <a:prstGeom prst="rect">
            <a:avLst/>
          </a:prstGeom>
        </p:spPr>
      </p:pic>
      <p:sp>
        <p:nvSpPr>
          <p:cNvPr id="7" name="TextBox 6">
            <a:extLst>
              <a:ext uri="{FF2B5EF4-FFF2-40B4-BE49-F238E27FC236}">
                <a16:creationId xmlns:a16="http://schemas.microsoft.com/office/drawing/2014/main" id="{CD9AC42D-679B-4B3C-A8A8-71517BB10085}"/>
              </a:ext>
            </a:extLst>
          </p:cNvPr>
          <p:cNvSpPr txBox="1"/>
          <p:nvPr/>
        </p:nvSpPr>
        <p:spPr>
          <a:xfrm>
            <a:off x="172726" y="2223542"/>
            <a:ext cx="11846547" cy="4524315"/>
          </a:xfrm>
          <a:custGeom>
            <a:avLst/>
            <a:gdLst>
              <a:gd name="connsiteX0" fmla="*/ 0 w 11846547"/>
              <a:gd name="connsiteY0" fmla="*/ 0 h 4524315"/>
              <a:gd name="connsiteX1" fmla="*/ 355396 w 11846547"/>
              <a:gd name="connsiteY1" fmla="*/ 0 h 4524315"/>
              <a:gd name="connsiteX2" fmla="*/ 829258 w 11846547"/>
              <a:gd name="connsiteY2" fmla="*/ 0 h 4524315"/>
              <a:gd name="connsiteX3" fmla="*/ 1658517 w 11846547"/>
              <a:gd name="connsiteY3" fmla="*/ 0 h 4524315"/>
              <a:gd name="connsiteX4" fmla="*/ 1895448 w 11846547"/>
              <a:gd name="connsiteY4" fmla="*/ 0 h 4524315"/>
              <a:gd name="connsiteX5" fmla="*/ 2369309 w 11846547"/>
              <a:gd name="connsiteY5" fmla="*/ 0 h 4524315"/>
              <a:gd name="connsiteX6" fmla="*/ 2843171 w 11846547"/>
              <a:gd name="connsiteY6" fmla="*/ 0 h 4524315"/>
              <a:gd name="connsiteX7" fmla="*/ 3317033 w 11846547"/>
              <a:gd name="connsiteY7" fmla="*/ 0 h 4524315"/>
              <a:gd name="connsiteX8" fmla="*/ 3909361 w 11846547"/>
              <a:gd name="connsiteY8" fmla="*/ 0 h 4524315"/>
              <a:gd name="connsiteX9" fmla="*/ 4383222 w 11846547"/>
              <a:gd name="connsiteY9" fmla="*/ 0 h 4524315"/>
              <a:gd name="connsiteX10" fmla="*/ 4857084 w 11846547"/>
              <a:gd name="connsiteY10" fmla="*/ 0 h 4524315"/>
              <a:gd name="connsiteX11" fmla="*/ 5330946 w 11846547"/>
              <a:gd name="connsiteY11" fmla="*/ 0 h 4524315"/>
              <a:gd name="connsiteX12" fmla="*/ 6160204 w 11846547"/>
              <a:gd name="connsiteY12" fmla="*/ 0 h 4524315"/>
              <a:gd name="connsiteX13" fmla="*/ 6634066 w 11846547"/>
              <a:gd name="connsiteY13" fmla="*/ 0 h 4524315"/>
              <a:gd name="connsiteX14" fmla="*/ 7344859 w 11846547"/>
              <a:gd name="connsiteY14" fmla="*/ 0 h 4524315"/>
              <a:gd name="connsiteX15" fmla="*/ 7581790 w 11846547"/>
              <a:gd name="connsiteY15" fmla="*/ 0 h 4524315"/>
              <a:gd name="connsiteX16" fmla="*/ 8411048 w 11846547"/>
              <a:gd name="connsiteY16" fmla="*/ 0 h 4524315"/>
              <a:gd name="connsiteX17" fmla="*/ 8766445 w 11846547"/>
              <a:gd name="connsiteY17" fmla="*/ 0 h 4524315"/>
              <a:gd name="connsiteX18" fmla="*/ 9121841 w 11846547"/>
              <a:gd name="connsiteY18" fmla="*/ 0 h 4524315"/>
              <a:gd name="connsiteX19" fmla="*/ 9951099 w 11846547"/>
              <a:gd name="connsiteY19" fmla="*/ 0 h 4524315"/>
              <a:gd name="connsiteX20" fmla="*/ 10543427 w 11846547"/>
              <a:gd name="connsiteY20" fmla="*/ 0 h 4524315"/>
              <a:gd name="connsiteX21" fmla="*/ 10780358 w 11846547"/>
              <a:gd name="connsiteY21" fmla="*/ 0 h 4524315"/>
              <a:gd name="connsiteX22" fmla="*/ 11846547 w 11846547"/>
              <a:gd name="connsiteY22" fmla="*/ 0 h 4524315"/>
              <a:gd name="connsiteX23" fmla="*/ 11846547 w 11846547"/>
              <a:gd name="connsiteY23" fmla="*/ 429810 h 4524315"/>
              <a:gd name="connsiteX24" fmla="*/ 11846547 w 11846547"/>
              <a:gd name="connsiteY24" fmla="*/ 995349 h 4524315"/>
              <a:gd name="connsiteX25" fmla="*/ 11846547 w 11846547"/>
              <a:gd name="connsiteY25" fmla="*/ 1515646 h 4524315"/>
              <a:gd name="connsiteX26" fmla="*/ 11846547 w 11846547"/>
              <a:gd name="connsiteY26" fmla="*/ 2035942 h 4524315"/>
              <a:gd name="connsiteX27" fmla="*/ 11846547 w 11846547"/>
              <a:gd name="connsiteY27" fmla="*/ 2556238 h 4524315"/>
              <a:gd name="connsiteX28" fmla="*/ 11846547 w 11846547"/>
              <a:gd name="connsiteY28" fmla="*/ 3212264 h 4524315"/>
              <a:gd name="connsiteX29" fmla="*/ 11846547 w 11846547"/>
              <a:gd name="connsiteY29" fmla="*/ 3732560 h 4524315"/>
              <a:gd name="connsiteX30" fmla="*/ 11846547 w 11846547"/>
              <a:gd name="connsiteY30" fmla="*/ 4524315 h 4524315"/>
              <a:gd name="connsiteX31" fmla="*/ 11254220 w 11846547"/>
              <a:gd name="connsiteY31" fmla="*/ 4524315 h 4524315"/>
              <a:gd name="connsiteX32" fmla="*/ 10661892 w 11846547"/>
              <a:gd name="connsiteY32" fmla="*/ 4524315 h 4524315"/>
              <a:gd name="connsiteX33" fmla="*/ 10424961 w 11846547"/>
              <a:gd name="connsiteY33" fmla="*/ 4524315 h 4524315"/>
              <a:gd name="connsiteX34" fmla="*/ 10188030 w 11846547"/>
              <a:gd name="connsiteY34" fmla="*/ 4524315 h 4524315"/>
              <a:gd name="connsiteX35" fmla="*/ 9714169 w 11846547"/>
              <a:gd name="connsiteY35" fmla="*/ 4524315 h 4524315"/>
              <a:gd name="connsiteX36" fmla="*/ 9358772 w 11846547"/>
              <a:gd name="connsiteY36" fmla="*/ 4524315 h 4524315"/>
              <a:gd name="connsiteX37" fmla="*/ 8766445 w 11846547"/>
              <a:gd name="connsiteY37" fmla="*/ 4524315 h 4524315"/>
              <a:gd name="connsiteX38" fmla="*/ 8411048 w 11846547"/>
              <a:gd name="connsiteY38" fmla="*/ 4524315 h 4524315"/>
              <a:gd name="connsiteX39" fmla="*/ 8055652 w 11846547"/>
              <a:gd name="connsiteY39" fmla="*/ 4524315 h 4524315"/>
              <a:gd name="connsiteX40" fmla="*/ 7463325 w 11846547"/>
              <a:gd name="connsiteY40" fmla="*/ 4524315 h 4524315"/>
              <a:gd name="connsiteX41" fmla="*/ 7226394 w 11846547"/>
              <a:gd name="connsiteY41" fmla="*/ 4524315 h 4524315"/>
              <a:gd name="connsiteX42" fmla="*/ 6397135 w 11846547"/>
              <a:gd name="connsiteY42" fmla="*/ 4524315 h 4524315"/>
              <a:gd name="connsiteX43" fmla="*/ 6160204 w 11846547"/>
              <a:gd name="connsiteY43" fmla="*/ 4524315 h 4524315"/>
              <a:gd name="connsiteX44" fmla="*/ 5449412 w 11846547"/>
              <a:gd name="connsiteY44" fmla="*/ 4524315 h 4524315"/>
              <a:gd name="connsiteX45" fmla="*/ 4857084 w 11846547"/>
              <a:gd name="connsiteY45" fmla="*/ 4524315 h 4524315"/>
              <a:gd name="connsiteX46" fmla="*/ 4620153 w 11846547"/>
              <a:gd name="connsiteY46" fmla="*/ 4524315 h 4524315"/>
              <a:gd name="connsiteX47" fmla="*/ 4146291 w 11846547"/>
              <a:gd name="connsiteY47" fmla="*/ 4524315 h 4524315"/>
              <a:gd name="connsiteX48" fmla="*/ 3909361 w 11846547"/>
              <a:gd name="connsiteY48" fmla="*/ 4524315 h 4524315"/>
              <a:gd name="connsiteX49" fmla="*/ 3553964 w 11846547"/>
              <a:gd name="connsiteY49" fmla="*/ 4524315 h 4524315"/>
              <a:gd name="connsiteX50" fmla="*/ 2843171 w 11846547"/>
              <a:gd name="connsiteY50" fmla="*/ 4524315 h 4524315"/>
              <a:gd name="connsiteX51" fmla="*/ 2606240 w 11846547"/>
              <a:gd name="connsiteY51" fmla="*/ 4524315 h 4524315"/>
              <a:gd name="connsiteX52" fmla="*/ 1895448 w 11846547"/>
              <a:gd name="connsiteY52" fmla="*/ 4524315 h 4524315"/>
              <a:gd name="connsiteX53" fmla="*/ 1303120 w 11846547"/>
              <a:gd name="connsiteY53" fmla="*/ 4524315 h 4524315"/>
              <a:gd name="connsiteX54" fmla="*/ 947724 w 11846547"/>
              <a:gd name="connsiteY54" fmla="*/ 4524315 h 4524315"/>
              <a:gd name="connsiteX55" fmla="*/ 0 w 11846547"/>
              <a:gd name="connsiteY55" fmla="*/ 4524315 h 4524315"/>
              <a:gd name="connsiteX56" fmla="*/ 0 w 11846547"/>
              <a:gd name="connsiteY56" fmla="*/ 3913532 h 4524315"/>
              <a:gd name="connsiteX57" fmla="*/ 0 w 11846547"/>
              <a:gd name="connsiteY57" fmla="*/ 3393236 h 4524315"/>
              <a:gd name="connsiteX58" fmla="*/ 0 w 11846547"/>
              <a:gd name="connsiteY58" fmla="*/ 2918183 h 4524315"/>
              <a:gd name="connsiteX59" fmla="*/ 0 w 11846547"/>
              <a:gd name="connsiteY59" fmla="*/ 2262158 h 4524315"/>
              <a:gd name="connsiteX60" fmla="*/ 0 w 11846547"/>
              <a:gd name="connsiteY60" fmla="*/ 1696618 h 4524315"/>
              <a:gd name="connsiteX61" fmla="*/ 0 w 11846547"/>
              <a:gd name="connsiteY61" fmla="*/ 1266808 h 4524315"/>
              <a:gd name="connsiteX62" fmla="*/ 0 w 11846547"/>
              <a:gd name="connsiteY62" fmla="*/ 746512 h 4524315"/>
              <a:gd name="connsiteX63" fmla="*/ 0 w 11846547"/>
              <a:gd name="connsiteY63" fmla="*/ 0 h 452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846547" h="4524315" fill="none" extrusionOk="0">
                <a:moveTo>
                  <a:pt x="0" y="0"/>
                </a:moveTo>
                <a:cubicBezTo>
                  <a:pt x="167871" y="-10094"/>
                  <a:pt x="178126" y="32985"/>
                  <a:pt x="355396" y="0"/>
                </a:cubicBezTo>
                <a:cubicBezTo>
                  <a:pt x="532666" y="-32985"/>
                  <a:pt x="619940" y="22320"/>
                  <a:pt x="829258" y="0"/>
                </a:cubicBezTo>
                <a:cubicBezTo>
                  <a:pt x="1038576" y="-22320"/>
                  <a:pt x="1465173" y="20424"/>
                  <a:pt x="1658517" y="0"/>
                </a:cubicBezTo>
                <a:cubicBezTo>
                  <a:pt x="1851861" y="-20424"/>
                  <a:pt x="1785487" y="16140"/>
                  <a:pt x="1895448" y="0"/>
                </a:cubicBezTo>
                <a:cubicBezTo>
                  <a:pt x="2005409" y="-16140"/>
                  <a:pt x="2237642" y="19144"/>
                  <a:pt x="2369309" y="0"/>
                </a:cubicBezTo>
                <a:cubicBezTo>
                  <a:pt x="2500976" y="-19144"/>
                  <a:pt x="2747851" y="37268"/>
                  <a:pt x="2843171" y="0"/>
                </a:cubicBezTo>
                <a:cubicBezTo>
                  <a:pt x="2938491" y="-37268"/>
                  <a:pt x="3090520" y="33885"/>
                  <a:pt x="3317033" y="0"/>
                </a:cubicBezTo>
                <a:cubicBezTo>
                  <a:pt x="3543546" y="-33885"/>
                  <a:pt x="3666702" y="23166"/>
                  <a:pt x="3909361" y="0"/>
                </a:cubicBezTo>
                <a:cubicBezTo>
                  <a:pt x="4152020" y="-23166"/>
                  <a:pt x="4197664" y="11621"/>
                  <a:pt x="4383222" y="0"/>
                </a:cubicBezTo>
                <a:cubicBezTo>
                  <a:pt x="4568780" y="-11621"/>
                  <a:pt x="4699204" y="31184"/>
                  <a:pt x="4857084" y="0"/>
                </a:cubicBezTo>
                <a:cubicBezTo>
                  <a:pt x="5014964" y="-31184"/>
                  <a:pt x="5221559" y="15721"/>
                  <a:pt x="5330946" y="0"/>
                </a:cubicBezTo>
                <a:cubicBezTo>
                  <a:pt x="5440333" y="-15721"/>
                  <a:pt x="5845648" y="96748"/>
                  <a:pt x="6160204" y="0"/>
                </a:cubicBezTo>
                <a:cubicBezTo>
                  <a:pt x="6474760" y="-96748"/>
                  <a:pt x="6403341" y="30065"/>
                  <a:pt x="6634066" y="0"/>
                </a:cubicBezTo>
                <a:cubicBezTo>
                  <a:pt x="6864791" y="-30065"/>
                  <a:pt x="7123980" y="54184"/>
                  <a:pt x="7344859" y="0"/>
                </a:cubicBezTo>
                <a:cubicBezTo>
                  <a:pt x="7565738" y="-54184"/>
                  <a:pt x="7516368" y="28175"/>
                  <a:pt x="7581790" y="0"/>
                </a:cubicBezTo>
                <a:cubicBezTo>
                  <a:pt x="7647212" y="-28175"/>
                  <a:pt x="8242136" y="56120"/>
                  <a:pt x="8411048" y="0"/>
                </a:cubicBezTo>
                <a:cubicBezTo>
                  <a:pt x="8579960" y="-56120"/>
                  <a:pt x="8599891" y="20578"/>
                  <a:pt x="8766445" y="0"/>
                </a:cubicBezTo>
                <a:cubicBezTo>
                  <a:pt x="8932999" y="-20578"/>
                  <a:pt x="8955697" y="5488"/>
                  <a:pt x="9121841" y="0"/>
                </a:cubicBezTo>
                <a:cubicBezTo>
                  <a:pt x="9287985" y="-5488"/>
                  <a:pt x="9769955" y="58948"/>
                  <a:pt x="9951099" y="0"/>
                </a:cubicBezTo>
                <a:cubicBezTo>
                  <a:pt x="10132243" y="-58948"/>
                  <a:pt x="10334336" y="24810"/>
                  <a:pt x="10543427" y="0"/>
                </a:cubicBezTo>
                <a:cubicBezTo>
                  <a:pt x="10752518" y="-24810"/>
                  <a:pt x="10692289" y="377"/>
                  <a:pt x="10780358" y="0"/>
                </a:cubicBezTo>
                <a:cubicBezTo>
                  <a:pt x="10868427" y="-377"/>
                  <a:pt x="11446739" y="58939"/>
                  <a:pt x="11846547" y="0"/>
                </a:cubicBezTo>
                <a:cubicBezTo>
                  <a:pt x="11858928" y="109808"/>
                  <a:pt x="11838657" y="280193"/>
                  <a:pt x="11846547" y="429810"/>
                </a:cubicBezTo>
                <a:cubicBezTo>
                  <a:pt x="11854437" y="579427"/>
                  <a:pt x="11844092" y="803392"/>
                  <a:pt x="11846547" y="995349"/>
                </a:cubicBezTo>
                <a:cubicBezTo>
                  <a:pt x="11849002" y="1187306"/>
                  <a:pt x="11804603" y="1285112"/>
                  <a:pt x="11846547" y="1515646"/>
                </a:cubicBezTo>
                <a:cubicBezTo>
                  <a:pt x="11888491" y="1746180"/>
                  <a:pt x="11837989" y="1818674"/>
                  <a:pt x="11846547" y="2035942"/>
                </a:cubicBezTo>
                <a:cubicBezTo>
                  <a:pt x="11855105" y="2253210"/>
                  <a:pt x="11791704" y="2307090"/>
                  <a:pt x="11846547" y="2556238"/>
                </a:cubicBezTo>
                <a:cubicBezTo>
                  <a:pt x="11901390" y="2805386"/>
                  <a:pt x="11842431" y="3051979"/>
                  <a:pt x="11846547" y="3212264"/>
                </a:cubicBezTo>
                <a:cubicBezTo>
                  <a:pt x="11850663" y="3372549"/>
                  <a:pt x="11819032" y="3600992"/>
                  <a:pt x="11846547" y="3732560"/>
                </a:cubicBezTo>
                <a:cubicBezTo>
                  <a:pt x="11874062" y="3864128"/>
                  <a:pt x="11821824" y="4250926"/>
                  <a:pt x="11846547" y="4524315"/>
                </a:cubicBezTo>
                <a:cubicBezTo>
                  <a:pt x="11648126" y="4593879"/>
                  <a:pt x="11469052" y="4503091"/>
                  <a:pt x="11254220" y="4524315"/>
                </a:cubicBezTo>
                <a:cubicBezTo>
                  <a:pt x="11039388" y="4545539"/>
                  <a:pt x="10940534" y="4519093"/>
                  <a:pt x="10661892" y="4524315"/>
                </a:cubicBezTo>
                <a:cubicBezTo>
                  <a:pt x="10383250" y="4529537"/>
                  <a:pt x="10509388" y="4502874"/>
                  <a:pt x="10424961" y="4524315"/>
                </a:cubicBezTo>
                <a:cubicBezTo>
                  <a:pt x="10340534" y="4545756"/>
                  <a:pt x="10263800" y="4501113"/>
                  <a:pt x="10188030" y="4524315"/>
                </a:cubicBezTo>
                <a:cubicBezTo>
                  <a:pt x="10112260" y="4547517"/>
                  <a:pt x="9933235" y="4482012"/>
                  <a:pt x="9714169" y="4524315"/>
                </a:cubicBezTo>
                <a:cubicBezTo>
                  <a:pt x="9495103" y="4566618"/>
                  <a:pt x="9471420" y="4512349"/>
                  <a:pt x="9358772" y="4524315"/>
                </a:cubicBezTo>
                <a:cubicBezTo>
                  <a:pt x="9246124" y="4536281"/>
                  <a:pt x="8918701" y="4495414"/>
                  <a:pt x="8766445" y="4524315"/>
                </a:cubicBezTo>
                <a:cubicBezTo>
                  <a:pt x="8614189" y="4553216"/>
                  <a:pt x="8521231" y="4502568"/>
                  <a:pt x="8411048" y="4524315"/>
                </a:cubicBezTo>
                <a:cubicBezTo>
                  <a:pt x="8300865" y="4546062"/>
                  <a:pt x="8221724" y="4492919"/>
                  <a:pt x="8055652" y="4524315"/>
                </a:cubicBezTo>
                <a:cubicBezTo>
                  <a:pt x="7889580" y="4555711"/>
                  <a:pt x="7653194" y="4522865"/>
                  <a:pt x="7463325" y="4524315"/>
                </a:cubicBezTo>
                <a:cubicBezTo>
                  <a:pt x="7273456" y="4525765"/>
                  <a:pt x="7316055" y="4506234"/>
                  <a:pt x="7226394" y="4524315"/>
                </a:cubicBezTo>
                <a:cubicBezTo>
                  <a:pt x="7136733" y="4542396"/>
                  <a:pt x="6595020" y="4461817"/>
                  <a:pt x="6397135" y="4524315"/>
                </a:cubicBezTo>
                <a:cubicBezTo>
                  <a:pt x="6199250" y="4586813"/>
                  <a:pt x="6248144" y="4516419"/>
                  <a:pt x="6160204" y="4524315"/>
                </a:cubicBezTo>
                <a:cubicBezTo>
                  <a:pt x="6072264" y="4532211"/>
                  <a:pt x="5780949" y="4456078"/>
                  <a:pt x="5449412" y="4524315"/>
                </a:cubicBezTo>
                <a:cubicBezTo>
                  <a:pt x="5117875" y="4592552"/>
                  <a:pt x="5099712" y="4492662"/>
                  <a:pt x="4857084" y="4524315"/>
                </a:cubicBezTo>
                <a:cubicBezTo>
                  <a:pt x="4614456" y="4555968"/>
                  <a:pt x="4689969" y="4506486"/>
                  <a:pt x="4620153" y="4524315"/>
                </a:cubicBezTo>
                <a:cubicBezTo>
                  <a:pt x="4550337" y="4542144"/>
                  <a:pt x="4350385" y="4482290"/>
                  <a:pt x="4146291" y="4524315"/>
                </a:cubicBezTo>
                <a:cubicBezTo>
                  <a:pt x="3942197" y="4566340"/>
                  <a:pt x="4020280" y="4509009"/>
                  <a:pt x="3909361" y="4524315"/>
                </a:cubicBezTo>
                <a:cubicBezTo>
                  <a:pt x="3798442" y="4539621"/>
                  <a:pt x="3717256" y="4521650"/>
                  <a:pt x="3553964" y="4524315"/>
                </a:cubicBezTo>
                <a:cubicBezTo>
                  <a:pt x="3390672" y="4526980"/>
                  <a:pt x="3011992" y="4442260"/>
                  <a:pt x="2843171" y="4524315"/>
                </a:cubicBezTo>
                <a:cubicBezTo>
                  <a:pt x="2674350" y="4606370"/>
                  <a:pt x="2703903" y="4495996"/>
                  <a:pt x="2606240" y="4524315"/>
                </a:cubicBezTo>
                <a:cubicBezTo>
                  <a:pt x="2508577" y="4552634"/>
                  <a:pt x="2093264" y="4502496"/>
                  <a:pt x="1895448" y="4524315"/>
                </a:cubicBezTo>
                <a:cubicBezTo>
                  <a:pt x="1697632" y="4546134"/>
                  <a:pt x="1434901" y="4500281"/>
                  <a:pt x="1303120" y="4524315"/>
                </a:cubicBezTo>
                <a:cubicBezTo>
                  <a:pt x="1171339" y="4548349"/>
                  <a:pt x="1046347" y="4497055"/>
                  <a:pt x="947724" y="4524315"/>
                </a:cubicBezTo>
                <a:cubicBezTo>
                  <a:pt x="849101" y="4551575"/>
                  <a:pt x="276370" y="4509485"/>
                  <a:pt x="0" y="4524315"/>
                </a:cubicBezTo>
                <a:cubicBezTo>
                  <a:pt x="-39094" y="4341210"/>
                  <a:pt x="66996" y="4058323"/>
                  <a:pt x="0" y="3913532"/>
                </a:cubicBezTo>
                <a:cubicBezTo>
                  <a:pt x="-66996" y="3768741"/>
                  <a:pt x="37153" y="3583951"/>
                  <a:pt x="0" y="3393236"/>
                </a:cubicBezTo>
                <a:cubicBezTo>
                  <a:pt x="-37153" y="3202521"/>
                  <a:pt x="26306" y="3122425"/>
                  <a:pt x="0" y="2918183"/>
                </a:cubicBezTo>
                <a:cubicBezTo>
                  <a:pt x="-26306" y="2713941"/>
                  <a:pt x="38454" y="2563816"/>
                  <a:pt x="0" y="2262158"/>
                </a:cubicBezTo>
                <a:cubicBezTo>
                  <a:pt x="-38454" y="1960501"/>
                  <a:pt x="61775" y="1930211"/>
                  <a:pt x="0" y="1696618"/>
                </a:cubicBezTo>
                <a:cubicBezTo>
                  <a:pt x="-61775" y="1463025"/>
                  <a:pt x="1498" y="1447888"/>
                  <a:pt x="0" y="1266808"/>
                </a:cubicBezTo>
                <a:cubicBezTo>
                  <a:pt x="-1498" y="1085728"/>
                  <a:pt x="33980" y="918204"/>
                  <a:pt x="0" y="746512"/>
                </a:cubicBezTo>
                <a:cubicBezTo>
                  <a:pt x="-33980" y="574820"/>
                  <a:pt x="75345" y="166053"/>
                  <a:pt x="0" y="0"/>
                </a:cubicBezTo>
                <a:close/>
              </a:path>
              <a:path w="11846547" h="4524315" stroke="0" extrusionOk="0">
                <a:moveTo>
                  <a:pt x="0" y="0"/>
                </a:moveTo>
                <a:cubicBezTo>
                  <a:pt x="295307" y="-40763"/>
                  <a:pt x="519302" y="8995"/>
                  <a:pt x="710793" y="0"/>
                </a:cubicBezTo>
                <a:cubicBezTo>
                  <a:pt x="902284" y="-8995"/>
                  <a:pt x="898339" y="11907"/>
                  <a:pt x="1066189" y="0"/>
                </a:cubicBezTo>
                <a:cubicBezTo>
                  <a:pt x="1234039" y="-11907"/>
                  <a:pt x="1535205" y="40774"/>
                  <a:pt x="1658517" y="0"/>
                </a:cubicBezTo>
                <a:cubicBezTo>
                  <a:pt x="1781829" y="-40774"/>
                  <a:pt x="2205214" y="74356"/>
                  <a:pt x="2487775" y="0"/>
                </a:cubicBezTo>
                <a:cubicBezTo>
                  <a:pt x="2770336" y="-74356"/>
                  <a:pt x="2855943" y="62365"/>
                  <a:pt x="3080102" y="0"/>
                </a:cubicBezTo>
                <a:cubicBezTo>
                  <a:pt x="3304261" y="-62365"/>
                  <a:pt x="3441473" y="1322"/>
                  <a:pt x="3553964" y="0"/>
                </a:cubicBezTo>
                <a:cubicBezTo>
                  <a:pt x="3666455" y="-1322"/>
                  <a:pt x="4008537" y="49709"/>
                  <a:pt x="4383222" y="0"/>
                </a:cubicBezTo>
                <a:cubicBezTo>
                  <a:pt x="4757907" y="-49709"/>
                  <a:pt x="4543692" y="25994"/>
                  <a:pt x="4620153" y="0"/>
                </a:cubicBezTo>
                <a:cubicBezTo>
                  <a:pt x="4696614" y="-25994"/>
                  <a:pt x="4753759" y="22753"/>
                  <a:pt x="4857084" y="0"/>
                </a:cubicBezTo>
                <a:cubicBezTo>
                  <a:pt x="4960409" y="-22753"/>
                  <a:pt x="5191396" y="17550"/>
                  <a:pt x="5449412" y="0"/>
                </a:cubicBezTo>
                <a:cubicBezTo>
                  <a:pt x="5707428" y="-17550"/>
                  <a:pt x="5954996" y="56877"/>
                  <a:pt x="6160204" y="0"/>
                </a:cubicBezTo>
                <a:cubicBezTo>
                  <a:pt x="6365412" y="-56877"/>
                  <a:pt x="6290939" y="18762"/>
                  <a:pt x="6397135" y="0"/>
                </a:cubicBezTo>
                <a:cubicBezTo>
                  <a:pt x="6503331" y="-18762"/>
                  <a:pt x="6519902" y="8502"/>
                  <a:pt x="6634066" y="0"/>
                </a:cubicBezTo>
                <a:cubicBezTo>
                  <a:pt x="6748230" y="-8502"/>
                  <a:pt x="6828769" y="10225"/>
                  <a:pt x="6989463" y="0"/>
                </a:cubicBezTo>
                <a:cubicBezTo>
                  <a:pt x="7150157" y="-10225"/>
                  <a:pt x="7353534" y="40848"/>
                  <a:pt x="7463325" y="0"/>
                </a:cubicBezTo>
                <a:cubicBezTo>
                  <a:pt x="7573116" y="-40848"/>
                  <a:pt x="7779140" y="70552"/>
                  <a:pt x="8055652" y="0"/>
                </a:cubicBezTo>
                <a:cubicBezTo>
                  <a:pt x="8332164" y="-70552"/>
                  <a:pt x="8240388" y="25371"/>
                  <a:pt x="8411048" y="0"/>
                </a:cubicBezTo>
                <a:cubicBezTo>
                  <a:pt x="8581708" y="-25371"/>
                  <a:pt x="8547951" y="6759"/>
                  <a:pt x="8647979" y="0"/>
                </a:cubicBezTo>
                <a:cubicBezTo>
                  <a:pt x="8748007" y="-6759"/>
                  <a:pt x="9026386" y="81646"/>
                  <a:pt x="9358772" y="0"/>
                </a:cubicBezTo>
                <a:cubicBezTo>
                  <a:pt x="9691158" y="-81646"/>
                  <a:pt x="9828814" y="52901"/>
                  <a:pt x="9951099" y="0"/>
                </a:cubicBezTo>
                <a:cubicBezTo>
                  <a:pt x="10073384" y="-52901"/>
                  <a:pt x="10163563" y="16690"/>
                  <a:pt x="10306496" y="0"/>
                </a:cubicBezTo>
                <a:cubicBezTo>
                  <a:pt x="10449429" y="-16690"/>
                  <a:pt x="10695394" y="26765"/>
                  <a:pt x="10898823" y="0"/>
                </a:cubicBezTo>
                <a:cubicBezTo>
                  <a:pt x="11102252" y="-26765"/>
                  <a:pt x="11552828" y="72808"/>
                  <a:pt x="11846547" y="0"/>
                </a:cubicBezTo>
                <a:cubicBezTo>
                  <a:pt x="11857131" y="284872"/>
                  <a:pt x="11816883" y="344051"/>
                  <a:pt x="11846547" y="610783"/>
                </a:cubicBezTo>
                <a:cubicBezTo>
                  <a:pt x="11876211" y="877515"/>
                  <a:pt x="11819273" y="870955"/>
                  <a:pt x="11846547" y="1040592"/>
                </a:cubicBezTo>
                <a:cubicBezTo>
                  <a:pt x="11873821" y="1210229"/>
                  <a:pt x="11800536" y="1377801"/>
                  <a:pt x="11846547" y="1470402"/>
                </a:cubicBezTo>
                <a:cubicBezTo>
                  <a:pt x="11892558" y="1563003"/>
                  <a:pt x="11844063" y="1754305"/>
                  <a:pt x="11846547" y="1945455"/>
                </a:cubicBezTo>
                <a:cubicBezTo>
                  <a:pt x="11849031" y="2136605"/>
                  <a:pt x="11833218" y="2311277"/>
                  <a:pt x="11846547" y="2465752"/>
                </a:cubicBezTo>
                <a:cubicBezTo>
                  <a:pt x="11859876" y="2620227"/>
                  <a:pt x="11824322" y="2849425"/>
                  <a:pt x="11846547" y="3121777"/>
                </a:cubicBezTo>
                <a:cubicBezTo>
                  <a:pt x="11868772" y="3394129"/>
                  <a:pt x="11839201" y="3527501"/>
                  <a:pt x="11846547" y="3777803"/>
                </a:cubicBezTo>
                <a:cubicBezTo>
                  <a:pt x="11853893" y="4028105"/>
                  <a:pt x="11814075" y="4306750"/>
                  <a:pt x="11846547" y="4524315"/>
                </a:cubicBezTo>
                <a:cubicBezTo>
                  <a:pt x="11673020" y="4549293"/>
                  <a:pt x="11510860" y="4472076"/>
                  <a:pt x="11372685" y="4524315"/>
                </a:cubicBezTo>
                <a:cubicBezTo>
                  <a:pt x="11234510" y="4576554"/>
                  <a:pt x="11116147" y="4509080"/>
                  <a:pt x="11017289" y="4524315"/>
                </a:cubicBezTo>
                <a:cubicBezTo>
                  <a:pt x="10918431" y="4539550"/>
                  <a:pt x="10524689" y="4471757"/>
                  <a:pt x="10306496" y="4524315"/>
                </a:cubicBezTo>
                <a:cubicBezTo>
                  <a:pt x="10088303" y="4576873"/>
                  <a:pt x="10171496" y="4497539"/>
                  <a:pt x="10069565" y="4524315"/>
                </a:cubicBezTo>
                <a:cubicBezTo>
                  <a:pt x="9967634" y="4551091"/>
                  <a:pt x="9744604" y="4489602"/>
                  <a:pt x="9477238" y="4524315"/>
                </a:cubicBezTo>
                <a:cubicBezTo>
                  <a:pt x="9209872" y="4559028"/>
                  <a:pt x="9305360" y="4521114"/>
                  <a:pt x="9240307" y="4524315"/>
                </a:cubicBezTo>
                <a:cubicBezTo>
                  <a:pt x="9175254" y="4527516"/>
                  <a:pt x="8936646" y="4476115"/>
                  <a:pt x="8766445" y="4524315"/>
                </a:cubicBezTo>
                <a:cubicBezTo>
                  <a:pt x="8596244" y="4572515"/>
                  <a:pt x="8616242" y="4512132"/>
                  <a:pt x="8529514" y="4524315"/>
                </a:cubicBezTo>
                <a:cubicBezTo>
                  <a:pt x="8442786" y="4536498"/>
                  <a:pt x="8167733" y="4493398"/>
                  <a:pt x="7937186" y="4524315"/>
                </a:cubicBezTo>
                <a:cubicBezTo>
                  <a:pt x="7706639" y="4555232"/>
                  <a:pt x="7668518" y="4512054"/>
                  <a:pt x="7581790" y="4524315"/>
                </a:cubicBezTo>
                <a:cubicBezTo>
                  <a:pt x="7495062" y="4536576"/>
                  <a:pt x="7359895" y="4517446"/>
                  <a:pt x="7226394" y="4524315"/>
                </a:cubicBezTo>
                <a:cubicBezTo>
                  <a:pt x="7092893" y="4531184"/>
                  <a:pt x="6889384" y="4472379"/>
                  <a:pt x="6634066" y="4524315"/>
                </a:cubicBezTo>
                <a:cubicBezTo>
                  <a:pt x="6378748" y="4576251"/>
                  <a:pt x="6296965" y="4474923"/>
                  <a:pt x="6041739" y="4524315"/>
                </a:cubicBezTo>
                <a:cubicBezTo>
                  <a:pt x="5786513" y="4573707"/>
                  <a:pt x="5846214" y="4514263"/>
                  <a:pt x="5686343" y="4524315"/>
                </a:cubicBezTo>
                <a:cubicBezTo>
                  <a:pt x="5526472" y="4534367"/>
                  <a:pt x="5410534" y="4504639"/>
                  <a:pt x="5330946" y="4524315"/>
                </a:cubicBezTo>
                <a:cubicBezTo>
                  <a:pt x="5251358" y="4543991"/>
                  <a:pt x="5045300" y="4481845"/>
                  <a:pt x="4857084" y="4524315"/>
                </a:cubicBezTo>
                <a:cubicBezTo>
                  <a:pt x="4668868" y="4566785"/>
                  <a:pt x="4726237" y="4512941"/>
                  <a:pt x="4620153" y="4524315"/>
                </a:cubicBezTo>
                <a:cubicBezTo>
                  <a:pt x="4514069" y="4535689"/>
                  <a:pt x="3977772" y="4426843"/>
                  <a:pt x="3790895" y="4524315"/>
                </a:cubicBezTo>
                <a:cubicBezTo>
                  <a:pt x="3604018" y="4621787"/>
                  <a:pt x="3481643" y="4494469"/>
                  <a:pt x="3198568" y="4524315"/>
                </a:cubicBezTo>
                <a:cubicBezTo>
                  <a:pt x="2915493" y="4554161"/>
                  <a:pt x="2952377" y="4509283"/>
                  <a:pt x="2724706" y="4524315"/>
                </a:cubicBezTo>
                <a:cubicBezTo>
                  <a:pt x="2497035" y="4539347"/>
                  <a:pt x="2441938" y="4475846"/>
                  <a:pt x="2250844" y="4524315"/>
                </a:cubicBezTo>
                <a:cubicBezTo>
                  <a:pt x="2059750" y="4572784"/>
                  <a:pt x="1811811" y="4480373"/>
                  <a:pt x="1421586" y="4524315"/>
                </a:cubicBezTo>
                <a:cubicBezTo>
                  <a:pt x="1031361" y="4568257"/>
                  <a:pt x="906755" y="4512726"/>
                  <a:pt x="592327" y="4524315"/>
                </a:cubicBezTo>
                <a:cubicBezTo>
                  <a:pt x="277899" y="4535904"/>
                  <a:pt x="266796" y="4469846"/>
                  <a:pt x="0" y="4524315"/>
                </a:cubicBezTo>
                <a:cubicBezTo>
                  <a:pt x="-17249" y="4328773"/>
                  <a:pt x="47104" y="4309251"/>
                  <a:pt x="0" y="4094505"/>
                </a:cubicBezTo>
                <a:cubicBezTo>
                  <a:pt x="-47104" y="3879759"/>
                  <a:pt x="27819" y="3735335"/>
                  <a:pt x="0" y="3619452"/>
                </a:cubicBezTo>
                <a:cubicBezTo>
                  <a:pt x="-27819" y="3503569"/>
                  <a:pt x="78017" y="3215882"/>
                  <a:pt x="0" y="2963426"/>
                </a:cubicBezTo>
                <a:cubicBezTo>
                  <a:pt x="-78017" y="2710970"/>
                  <a:pt x="19778" y="2654028"/>
                  <a:pt x="0" y="2488373"/>
                </a:cubicBezTo>
                <a:cubicBezTo>
                  <a:pt x="-19778" y="2322718"/>
                  <a:pt x="5156" y="2232776"/>
                  <a:pt x="0" y="2013320"/>
                </a:cubicBezTo>
                <a:cubicBezTo>
                  <a:pt x="-5156" y="1793864"/>
                  <a:pt x="1166" y="1688086"/>
                  <a:pt x="0" y="1447781"/>
                </a:cubicBezTo>
                <a:cubicBezTo>
                  <a:pt x="-1166" y="1207476"/>
                  <a:pt x="15190" y="1199250"/>
                  <a:pt x="0" y="1017971"/>
                </a:cubicBezTo>
                <a:cubicBezTo>
                  <a:pt x="-15190" y="836692"/>
                  <a:pt x="7712" y="420460"/>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3802178001">
                  <a:prstGeom prst="rect">
                    <a:avLst/>
                  </a:prstGeom>
                  <ask:type>
                    <ask:lineSketchScribble/>
                  </ask:type>
                </ask:lineSketchStyleProps>
              </a:ext>
            </a:extLst>
          </a:ln>
        </p:spPr>
        <p:txBody>
          <a:bodyPr wrap="square">
            <a:spAutoFit/>
          </a:bodyPr>
          <a:lstStyle>
            <a:defPPr>
              <a:defRPr lang="el-GR"/>
            </a:defPPr>
            <a:lvl1pPr>
              <a:defRPr sz="1600" b="1"/>
            </a:lvl1pPr>
          </a:lstStyle>
          <a:p>
            <a:r>
              <a:rPr lang="en-GB" dirty="0"/>
              <a:t>Description A</a:t>
            </a:r>
          </a:p>
          <a:p>
            <a:r>
              <a:rPr lang="en-US" b="0" dirty="0"/>
              <a:t>Athens, September 1843. Greece is ruled by the royal couple of the Bavarians King Otto and Queen Amalia, who, a few months before, had moved to their new palace. 22 years before, in March 1821, the Greeks started a revolution to gain their freedom from the Ottoman rule, one that lasted for five centuries. The liberation struggle was difficult and </a:t>
            </a:r>
            <a:r>
              <a:rPr lang="en-US" b="0" dirty="0" err="1"/>
              <a:t>longlasting</a:t>
            </a:r>
            <a:r>
              <a:rPr lang="en-US" b="0" dirty="0"/>
              <a:t>. In 1827, while the military operations were on, the Third National Assembly passed a new, more democratic Constitution and designated </a:t>
            </a:r>
            <a:r>
              <a:rPr lang="en-US" b="0" dirty="0" err="1"/>
              <a:t>Nafplio</a:t>
            </a:r>
            <a:r>
              <a:rPr lang="en-US" b="0" dirty="0"/>
              <a:t> as the capital of the Greek state. </a:t>
            </a:r>
            <a:r>
              <a:rPr lang="en-US" b="0" dirty="0" err="1"/>
              <a:t>Ioannis</a:t>
            </a:r>
            <a:r>
              <a:rPr lang="en-US" b="0" dirty="0"/>
              <a:t> </a:t>
            </a:r>
            <a:r>
              <a:rPr lang="en-US" b="0" dirty="0" err="1"/>
              <a:t>Kapodistrias</a:t>
            </a:r>
            <a:r>
              <a:rPr lang="en-US" b="0" dirty="0"/>
              <a:t> was selected as the first governor. While the armed struggle continued in the unredeemed areas, the Governor was negotiating hard with the great powers of Europe to achieve the expansion of the limited borders of Greece. At the same time, he tried to organize the state and to improve its administration, its economy and its educational system. His conflict with the interests of certain groups led to his assassination in September 1831.</a:t>
            </a:r>
          </a:p>
          <a:p>
            <a:r>
              <a:rPr lang="en-US" b="0" dirty="0"/>
              <a:t>After the assassination of </a:t>
            </a:r>
            <a:r>
              <a:rPr lang="en-US" b="0" dirty="0" err="1"/>
              <a:t>Kapodistrias</a:t>
            </a:r>
            <a:r>
              <a:rPr lang="en-US" b="0" dirty="0"/>
              <a:t>, the great powers, England, France and Russia decided to impose monarchy on Greece. They selected the young Otto, son of King Ludwig of Bavaria, as monarch of Greece. Otto arrived in Greece in 1833. He debarked in </a:t>
            </a:r>
            <a:r>
              <a:rPr lang="en-US" b="0" dirty="0" err="1"/>
              <a:t>Nafplio</a:t>
            </a:r>
            <a:r>
              <a:rPr lang="en-US" b="0" dirty="0"/>
              <a:t> and was warmly welcomed, as the people were disappointed with the anarchy and riots that followed the assassination of </a:t>
            </a:r>
            <a:r>
              <a:rPr lang="en-US" b="0" dirty="0" err="1"/>
              <a:t>Kapodistrias</a:t>
            </a:r>
            <a:r>
              <a:rPr lang="en-US" b="0" dirty="0"/>
              <a:t>. However, he was a minor and so three of his compatriots were appointed to stand in his position, forming a state of "Regency", taking over the government for three years. The Regents tried to organize the administration of the state but the advancement of Bavarians over Greeks in critical positions displeased both the Greeks and the great powers.</a:t>
            </a:r>
          </a:p>
          <a:p>
            <a:r>
              <a:rPr lang="en-US" b="0" dirty="0"/>
              <a:t>On June 1, 1834, the coming of age of Otto was celebrated in Athens (which since 1834 had become the new capital of the Greek state). In a festive atmosphere, </a:t>
            </a:r>
            <a:r>
              <a:rPr lang="en-US" b="0" dirty="0" err="1"/>
              <a:t>Othon</a:t>
            </a:r>
            <a:r>
              <a:rPr lang="en-US" b="0" dirty="0"/>
              <a:t> was proclaimed " Dei Gratia </a:t>
            </a:r>
            <a:r>
              <a:rPr lang="en-US" b="0" dirty="0" err="1"/>
              <a:t>Κing</a:t>
            </a:r>
            <a:r>
              <a:rPr lang="en-US" b="0" dirty="0"/>
              <a:t> of Greece".</a:t>
            </a:r>
          </a:p>
          <a:p>
            <a:r>
              <a:rPr lang="en-GB" b="0" dirty="0"/>
              <a:t>…</a:t>
            </a:r>
          </a:p>
        </p:txBody>
      </p:sp>
      <p:sp>
        <p:nvSpPr>
          <p:cNvPr id="10" name="TextBox 9">
            <a:extLst>
              <a:ext uri="{FF2B5EF4-FFF2-40B4-BE49-F238E27FC236}">
                <a16:creationId xmlns:a16="http://schemas.microsoft.com/office/drawing/2014/main" id="{3021B528-2E8C-4AA8-AF58-10876635EC43}"/>
              </a:ext>
            </a:extLst>
          </p:cNvPr>
          <p:cNvSpPr txBox="1"/>
          <p:nvPr/>
        </p:nvSpPr>
        <p:spPr>
          <a:xfrm>
            <a:off x="172726" y="2346652"/>
            <a:ext cx="11846547" cy="4278094"/>
          </a:xfrm>
          <a:custGeom>
            <a:avLst/>
            <a:gdLst>
              <a:gd name="connsiteX0" fmla="*/ 0 w 11846547"/>
              <a:gd name="connsiteY0" fmla="*/ 0 h 4278094"/>
              <a:gd name="connsiteX1" fmla="*/ 355396 w 11846547"/>
              <a:gd name="connsiteY1" fmla="*/ 0 h 4278094"/>
              <a:gd name="connsiteX2" fmla="*/ 710793 w 11846547"/>
              <a:gd name="connsiteY2" fmla="*/ 0 h 4278094"/>
              <a:gd name="connsiteX3" fmla="*/ 1184655 w 11846547"/>
              <a:gd name="connsiteY3" fmla="*/ 0 h 4278094"/>
              <a:gd name="connsiteX4" fmla="*/ 1776982 w 11846547"/>
              <a:gd name="connsiteY4" fmla="*/ 0 h 4278094"/>
              <a:gd name="connsiteX5" fmla="*/ 2369309 w 11846547"/>
              <a:gd name="connsiteY5" fmla="*/ 0 h 4278094"/>
              <a:gd name="connsiteX6" fmla="*/ 2606240 w 11846547"/>
              <a:gd name="connsiteY6" fmla="*/ 0 h 4278094"/>
              <a:gd name="connsiteX7" fmla="*/ 2843171 w 11846547"/>
              <a:gd name="connsiteY7" fmla="*/ 0 h 4278094"/>
              <a:gd name="connsiteX8" fmla="*/ 3553964 w 11846547"/>
              <a:gd name="connsiteY8" fmla="*/ 0 h 4278094"/>
              <a:gd name="connsiteX9" fmla="*/ 4146291 w 11846547"/>
              <a:gd name="connsiteY9" fmla="*/ 0 h 4278094"/>
              <a:gd name="connsiteX10" fmla="*/ 4383222 w 11846547"/>
              <a:gd name="connsiteY10" fmla="*/ 0 h 4278094"/>
              <a:gd name="connsiteX11" fmla="*/ 4620153 w 11846547"/>
              <a:gd name="connsiteY11" fmla="*/ 0 h 4278094"/>
              <a:gd name="connsiteX12" fmla="*/ 4857084 w 11846547"/>
              <a:gd name="connsiteY12" fmla="*/ 0 h 4278094"/>
              <a:gd name="connsiteX13" fmla="*/ 5212481 w 11846547"/>
              <a:gd name="connsiteY13" fmla="*/ 0 h 4278094"/>
              <a:gd name="connsiteX14" fmla="*/ 5923274 w 11846547"/>
              <a:gd name="connsiteY14" fmla="*/ 0 h 4278094"/>
              <a:gd name="connsiteX15" fmla="*/ 6515601 w 11846547"/>
              <a:gd name="connsiteY15" fmla="*/ 0 h 4278094"/>
              <a:gd name="connsiteX16" fmla="*/ 7226394 w 11846547"/>
              <a:gd name="connsiteY16" fmla="*/ 0 h 4278094"/>
              <a:gd name="connsiteX17" fmla="*/ 7463325 w 11846547"/>
              <a:gd name="connsiteY17" fmla="*/ 0 h 4278094"/>
              <a:gd name="connsiteX18" fmla="*/ 7700256 w 11846547"/>
              <a:gd name="connsiteY18" fmla="*/ 0 h 4278094"/>
              <a:gd name="connsiteX19" fmla="*/ 7937186 w 11846547"/>
              <a:gd name="connsiteY19" fmla="*/ 0 h 4278094"/>
              <a:gd name="connsiteX20" fmla="*/ 8529514 w 11846547"/>
              <a:gd name="connsiteY20" fmla="*/ 0 h 4278094"/>
              <a:gd name="connsiteX21" fmla="*/ 9121841 w 11846547"/>
              <a:gd name="connsiteY21" fmla="*/ 0 h 4278094"/>
              <a:gd name="connsiteX22" fmla="*/ 9358772 w 11846547"/>
              <a:gd name="connsiteY22" fmla="*/ 0 h 4278094"/>
              <a:gd name="connsiteX23" fmla="*/ 10069565 w 11846547"/>
              <a:gd name="connsiteY23" fmla="*/ 0 h 4278094"/>
              <a:gd name="connsiteX24" fmla="*/ 10543427 w 11846547"/>
              <a:gd name="connsiteY24" fmla="*/ 0 h 4278094"/>
              <a:gd name="connsiteX25" fmla="*/ 11846547 w 11846547"/>
              <a:gd name="connsiteY25" fmla="*/ 0 h 4278094"/>
              <a:gd name="connsiteX26" fmla="*/ 11846547 w 11846547"/>
              <a:gd name="connsiteY26" fmla="*/ 534762 h 4278094"/>
              <a:gd name="connsiteX27" fmla="*/ 11846547 w 11846547"/>
              <a:gd name="connsiteY27" fmla="*/ 983962 h 4278094"/>
              <a:gd name="connsiteX28" fmla="*/ 11846547 w 11846547"/>
              <a:gd name="connsiteY28" fmla="*/ 1433161 h 4278094"/>
              <a:gd name="connsiteX29" fmla="*/ 11846547 w 11846547"/>
              <a:gd name="connsiteY29" fmla="*/ 1839580 h 4278094"/>
              <a:gd name="connsiteX30" fmla="*/ 11846547 w 11846547"/>
              <a:gd name="connsiteY30" fmla="*/ 2459904 h 4278094"/>
              <a:gd name="connsiteX31" fmla="*/ 11846547 w 11846547"/>
              <a:gd name="connsiteY31" fmla="*/ 2951885 h 4278094"/>
              <a:gd name="connsiteX32" fmla="*/ 11846547 w 11846547"/>
              <a:gd name="connsiteY32" fmla="*/ 3401085 h 4278094"/>
              <a:gd name="connsiteX33" fmla="*/ 11846547 w 11846547"/>
              <a:gd name="connsiteY33" fmla="*/ 4278094 h 4278094"/>
              <a:gd name="connsiteX34" fmla="*/ 11372685 w 11846547"/>
              <a:gd name="connsiteY34" fmla="*/ 4278094 h 4278094"/>
              <a:gd name="connsiteX35" fmla="*/ 11017289 w 11846547"/>
              <a:gd name="connsiteY35" fmla="*/ 4278094 h 4278094"/>
              <a:gd name="connsiteX36" fmla="*/ 10424961 w 11846547"/>
              <a:gd name="connsiteY36" fmla="*/ 4278094 h 4278094"/>
              <a:gd name="connsiteX37" fmla="*/ 9832634 w 11846547"/>
              <a:gd name="connsiteY37" fmla="*/ 4278094 h 4278094"/>
              <a:gd name="connsiteX38" fmla="*/ 9595703 w 11846547"/>
              <a:gd name="connsiteY38" fmla="*/ 4278094 h 4278094"/>
              <a:gd name="connsiteX39" fmla="*/ 9121841 w 11846547"/>
              <a:gd name="connsiteY39" fmla="*/ 4278094 h 4278094"/>
              <a:gd name="connsiteX40" fmla="*/ 8411048 w 11846547"/>
              <a:gd name="connsiteY40" fmla="*/ 4278094 h 4278094"/>
              <a:gd name="connsiteX41" fmla="*/ 7700256 w 11846547"/>
              <a:gd name="connsiteY41" fmla="*/ 4278094 h 4278094"/>
              <a:gd name="connsiteX42" fmla="*/ 7463325 w 11846547"/>
              <a:gd name="connsiteY42" fmla="*/ 4278094 h 4278094"/>
              <a:gd name="connsiteX43" fmla="*/ 7107928 w 11846547"/>
              <a:gd name="connsiteY43" fmla="*/ 4278094 h 4278094"/>
              <a:gd name="connsiteX44" fmla="*/ 6515601 w 11846547"/>
              <a:gd name="connsiteY44" fmla="*/ 4278094 h 4278094"/>
              <a:gd name="connsiteX45" fmla="*/ 6278670 w 11846547"/>
              <a:gd name="connsiteY45" fmla="*/ 4278094 h 4278094"/>
              <a:gd name="connsiteX46" fmla="*/ 5686343 w 11846547"/>
              <a:gd name="connsiteY46" fmla="*/ 4278094 h 4278094"/>
              <a:gd name="connsiteX47" fmla="*/ 5094015 w 11846547"/>
              <a:gd name="connsiteY47" fmla="*/ 4278094 h 4278094"/>
              <a:gd name="connsiteX48" fmla="*/ 4264757 w 11846547"/>
              <a:gd name="connsiteY48" fmla="*/ 4278094 h 4278094"/>
              <a:gd name="connsiteX49" fmla="*/ 3790895 w 11846547"/>
              <a:gd name="connsiteY49" fmla="*/ 4278094 h 4278094"/>
              <a:gd name="connsiteX50" fmla="*/ 3198568 w 11846547"/>
              <a:gd name="connsiteY50" fmla="*/ 4278094 h 4278094"/>
              <a:gd name="connsiteX51" fmla="*/ 2724706 w 11846547"/>
              <a:gd name="connsiteY51" fmla="*/ 4278094 h 4278094"/>
              <a:gd name="connsiteX52" fmla="*/ 1895448 w 11846547"/>
              <a:gd name="connsiteY52" fmla="*/ 4278094 h 4278094"/>
              <a:gd name="connsiteX53" fmla="*/ 1066189 w 11846547"/>
              <a:gd name="connsiteY53" fmla="*/ 4278094 h 4278094"/>
              <a:gd name="connsiteX54" fmla="*/ 829258 w 11846547"/>
              <a:gd name="connsiteY54" fmla="*/ 4278094 h 4278094"/>
              <a:gd name="connsiteX55" fmla="*/ 0 w 11846547"/>
              <a:gd name="connsiteY55" fmla="*/ 4278094 h 4278094"/>
              <a:gd name="connsiteX56" fmla="*/ 0 w 11846547"/>
              <a:gd name="connsiteY56" fmla="*/ 3657770 h 4278094"/>
              <a:gd name="connsiteX57" fmla="*/ 0 w 11846547"/>
              <a:gd name="connsiteY57" fmla="*/ 3123009 h 4278094"/>
              <a:gd name="connsiteX58" fmla="*/ 0 w 11846547"/>
              <a:gd name="connsiteY58" fmla="*/ 2588247 h 4278094"/>
              <a:gd name="connsiteX59" fmla="*/ 0 w 11846547"/>
              <a:gd name="connsiteY59" fmla="*/ 2139047 h 4278094"/>
              <a:gd name="connsiteX60" fmla="*/ 0 w 11846547"/>
              <a:gd name="connsiteY60" fmla="*/ 1604285 h 4278094"/>
              <a:gd name="connsiteX61" fmla="*/ 0 w 11846547"/>
              <a:gd name="connsiteY61" fmla="*/ 1197866 h 4278094"/>
              <a:gd name="connsiteX62" fmla="*/ 0 w 11846547"/>
              <a:gd name="connsiteY62" fmla="*/ 577543 h 4278094"/>
              <a:gd name="connsiteX63" fmla="*/ 0 w 11846547"/>
              <a:gd name="connsiteY63" fmla="*/ 0 h 42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846547" h="4278094" fill="none" extrusionOk="0">
                <a:moveTo>
                  <a:pt x="0" y="0"/>
                </a:moveTo>
                <a:cubicBezTo>
                  <a:pt x="130968" y="-8598"/>
                  <a:pt x="204963" y="40786"/>
                  <a:pt x="355396" y="0"/>
                </a:cubicBezTo>
                <a:cubicBezTo>
                  <a:pt x="505829" y="-40786"/>
                  <a:pt x="597526" y="22019"/>
                  <a:pt x="710793" y="0"/>
                </a:cubicBezTo>
                <a:cubicBezTo>
                  <a:pt x="824060" y="-22019"/>
                  <a:pt x="997912" y="51999"/>
                  <a:pt x="1184655" y="0"/>
                </a:cubicBezTo>
                <a:cubicBezTo>
                  <a:pt x="1371398" y="-51999"/>
                  <a:pt x="1561191" y="29035"/>
                  <a:pt x="1776982" y="0"/>
                </a:cubicBezTo>
                <a:cubicBezTo>
                  <a:pt x="1992773" y="-29035"/>
                  <a:pt x="2101798" y="27921"/>
                  <a:pt x="2369309" y="0"/>
                </a:cubicBezTo>
                <a:cubicBezTo>
                  <a:pt x="2636820" y="-27921"/>
                  <a:pt x="2556758" y="10949"/>
                  <a:pt x="2606240" y="0"/>
                </a:cubicBezTo>
                <a:cubicBezTo>
                  <a:pt x="2655722" y="-10949"/>
                  <a:pt x="2733111" y="3373"/>
                  <a:pt x="2843171" y="0"/>
                </a:cubicBezTo>
                <a:cubicBezTo>
                  <a:pt x="2953231" y="-3373"/>
                  <a:pt x="3313608" y="53149"/>
                  <a:pt x="3553964" y="0"/>
                </a:cubicBezTo>
                <a:cubicBezTo>
                  <a:pt x="3794320" y="-53149"/>
                  <a:pt x="3895639" y="22915"/>
                  <a:pt x="4146291" y="0"/>
                </a:cubicBezTo>
                <a:cubicBezTo>
                  <a:pt x="4396943" y="-22915"/>
                  <a:pt x="4278225" y="23791"/>
                  <a:pt x="4383222" y="0"/>
                </a:cubicBezTo>
                <a:cubicBezTo>
                  <a:pt x="4488219" y="-23791"/>
                  <a:pt x="4565417" y="18876"/>
                  <a:pt x="4620153" y="0"/>
                </a:cubicBezTo>
                <a:cubicBezTo>
                  <a:pt x="4674889" y="-18876"/>
                  <a:pt x="4787807" y="10199"/>
                  <a:pt x="4857084" y="0"/>
                </a:cubicBezTo>
                <a:cubicBezTo>
                  <a:pt x="4926361" y="-10199"/>
                  <a:pt x="5077673" y="11500"/>
                  <a:pt x="5212481" y="0"/>
                </a:cubicBezTo>
                <a:cubicBezTo>
                  <a:pt x="5347289" y="-11500"/>
                  <a:pt x="5650454" y="32176"/>
                  <a:pt x="5923274" y="0"/>
                </a:cubicBezTo>
                <a:cubicBezTo>
                  <a:pt x="6196094" y="-32176"/>
                  <a:pt x="6378558" y="49376"/>
                  <a:pt x="6515601" y="0"/>
                </a:cubicBezTo>
                <a:cubicBezTo>
                  <a:pt x="6652644" y="-49376"/>
                  <a:pt x="6892856" y="25786"/>
                  <a:pt x="7226394" y="0"/>
                </a:cubicBezTo>
                <a:cubicBezTo>
                  <a:pt x="7559932" y="-25786"/>
                  <a:pt x="7409151" y="9680"/>
                  <a:pt x="7463325" y="0"/>
                </a:cubicBezTo>
                <a:cubicBezTo>
                  <a:pt x="7517499" y="-9680"/>
                  <a:pt x="7647326" y="11019"/>
                  <a:pt x="7700256" y="0"/>
                </a:cubicBezTo>
                <a:cubicBezTo>
                  <a:pt x="7753186" y="-11019"/>
                  <a:pt x="7880415" y="17149"/>
                  <a:pt x="7937186" y="0"/>
                </a:cubicBezTo>
                <a:cubicBezTo>
                  <a:pt x="7993957" y="-17149"/>
                  <a:pt x="8375747" y="31142"/>
                  <a:pt x="8529514" y="0"/>
                </a:cubicBezTo>
                <a:cubicBezTo>
                  <a:pt x="8683281" y="-31142"/>
                  <a:pt x="8894281" y="8038"/>
                  <a:pt x="9121841" y="0"/>
                </a:cubicBezTo>
                <a:cubicBezTo>
                  <a:pt x="9349401" y="-8038"/>
                  <a:pt x="9241326" y="19697"/>
                  <a:pt x="9358772" y="0"/>
                </a:cubicBezTo>
                <a:cubicBezTo>
                  <a:pt x="9476218" y="-19697"/>
                  <a:pt x="9744755" y="70490"/>
                  <a:pt x="10069565" y="0"/>
                </a:cubicBezTo>
                <a:cubicBezTo>
                  <a:pt x="10394375" y="-70490"/>
                  <a:pt x="10358596" y="27260"/>
                  <a:pt x="10543427" y="0"/>
                </a:cubicBezTo>
                <a:cubicBezTo>
                  <a:pt x="10728258" y="-27260"/>
                  <a:pt x="11401052" y="82846"/>
                  <a:pt x="11846547" y="0"/>
                </a:cubicBezTo>
                <a:cubicBezTo>
                  <a:pt x="11894435" y="119011"/>
                  <a:pt x="11796119" y="292611"/>
                  <a:pt x="11846547" y="534762"/>
                </a:cubicBezTo>
                <a:cubicBezTo>
                  <a:pt x="11896975" y="776913"/>
                  <a:pt x="11815156" y="840752"/>
                  <a:pt x="11846547" y="983962"/>
                </a:cubicBezTo>
                <a:cubicBezTo>
                  <a:pt x="11877938" y="1127172"/>
                  <a:pt x="11833865" y="1247191"/>
                  <a:pt x="11846547" y="1433161"/>
                </a:cubicBezTo>
                <a:cubicBezTo>
                  <a:pt x="11859229" y="1619131"/>
                  <a:pt x="11842911" y="1648390"/>
                  <a:pt x="11846547" y="1839580"/>
                </a:cubicBezTo>
                <a:cubicBezTo>
                  <a:pt x="11850183" y="2030770"/>
                  <a:pt x="11825551" y="2323914"/>
                  <a:pt x="11846547" y="2459904"/>
                </a:cubicBezTo>
                <a:cubicBezTo>
                  <a:pt x="11867543" y="2595894"/>
                  <a:pt x="11838749" y="2791163"/>
                  <a:pt x="11846547" y="2951885"/>
                </a:cubicBezTo>
                <a:cubicBezTo>
                  <a:pt x="11854345" y="3112607"/>
                  <a:pt x="11808703" y="3256776"/>
                  <a:pt x="11846547" y="3401085"/>
                </a:cubicBezTo>
                <a:cubicBezTo>
                  <a:pt x="11884391" y="3545394"/>
                  <a:pt x="11747036" y="3982699"/>
                  <a:pt x="11846547" y="4278094"/>
                </a:cubicBezTo>
                <a:cubicBezTo>
                  <a:pt x="11748340" y="4283271"/>
                  <a:pt x="11480743" y="4264126"/>
                  <a:pt x="11372685" y="4278094"/>
                </a:cubicBezTo>
                <a:cubicBezTo>
                  <a:pt x="11264627" y="4292062"/>
                  <a:pt x="11157990" y="4236912"/>
                  <a:pt x="11017289" y="4278094"/>
                </a:cubicBezTo>
                <a:cubicBezTo>
                  <a:pt x="10876588" y="4319276"/>
                  <a:pt x="10555721" y="4265512"/>
                  <a:pt x="10424961" y="4278094"/>
                </a:cubicBezTo>
                <a:cubicBezTo>
                  <a:pt x="10294201" y="4290676"/>
                  <a:pt x="10107599" y="4238745"/>
                  <a:pt x="9832634" y="4278094"/>
                </a:cubicBezTo>
                <a:cubicBezTo>
                  <a:pt x="9557669" y="4317443"/>
                  <a:pt x="9684391" y="4270164"/>
                  <a:pt x="9595703" y="4278094"/>
                </a:cubicBezTo>
                <a:cubicBezTo>
                  <a:pt x="9507015" y="4286024"/>
                  <a:pt x="9328600" y="4230982"/>
                  <a:pt x="9121841" y="4278094"/>
                </a:cubicBezTo>
                <a:cubicBezTo>
                  <a:pt x="8915082" y="4325206"/>
                  <a:pt x="8673809" y="4219758"/>
                  <a:pt x="8411048" y="4278094"/>
                </a:cubicBezTo>
                <a:cubicBezTo>
                  <a:pt x="8148287" y="4336430"/>
                  <a:pt x="7974474" y="4212606"/>
                  <a:pt x="7700256" y="4278094"/>
                </a:cubicBezTo>
                <a:cubicBezTo>
                  <a:pt x="7426038" y="4343582"/>
                  <a:pt x="7544885" y="4259461"/>
                  <a:pt x="7463325" y="4278094"/>
                </a:cubicBezTo>
                <a:cubicBezTo>
                  <a:pt x="7381765" y="4296727"/>
                  <a:pt x="7197205" y="4260696"/>
                  <a:pt x="7107928" y="4278094"/>
                </a:cubicBezTo>
                <a:cubicBezTo>
                  <a:pt x="7018651" y="4295492"/>
                  <a:pt x="6739922" y="4222997"/>
                  <a:pt x="6515601" y="4278094"/>
                </a:cubicBezTo>
                <a:cubicBezTo>
                  <a:pt x="6291280" y="4333191"/>
                  <a:pt x="6390667" y="4271971"/>
                  <a:pt x="6278670" y="4278094"/>
                </a:cubicBezTo>
                <a:cubicBezTo>
                  <a:pt x="6166673" y="4284217"/>
                  <a:pt x="5877100" y="4268443"/>
                  <a:pt x="5686343" y="4278094"/>
                </a:cubicBezTo>
                <a:cubicBezTo>
                  <a:pt x="5495586" y="4287745"/>
                  <a:pt x="5223594" y="4242629"/>
                  <a:pt x="5094015" y="4278094"/>
                </a:cubicBezTo>
                <a:cubicBezTo>
                  <a:pt x="4964436" y="4313559"/>
                  <a:pt x="4547661" y="4190818"/>
                  <a:pt x="4264757" y="4278094"/>
                </a:cubicBezTo>
                <a:cubicBezTo>
                  <a:pt x="3981853" y="4365370"/>
                  <a:pt x="3899065" y="4273574"/>
                  <a:pt x="3790895" y="4278094"/>
                </a:cubicBezTo>
                <a:cubicBezTo>
                  <a:pt x="3682725" y="4282614"/>
                  <a:pt x="3381557" y="4276367"/>
                  <a:pt x="3198568" y="4278094"/>
                </a:cubicBezTo>
                <a:cubicBezTo>
                  <a:pt x="3015579" y="4279821"/>
                  <a:pt x="2885773" y="4225891"/>
                  <a:pt x="2724706" y="4278094"/>
                </a:cubicBezTo>
                <a:cubicBezTo>
                  <a:pt x="2563639" y="4330297"/>
                  <a:pt x="2064258" y="4260524"/>
                  <a:pt x="1895448" y="4278094"/>
                </a:cubicBezTo>
                <a:cubicBezTo>
                  <a:pt x="1726638" y="4295664"/>
                  <a:pt x="1397099" y="4247968"/>
                  <a:pt x="1066189" y="4278094"/>
                </a:cubicBezTo>
                <a:cubicBezTo>
                  <a:pt x="735279" y="4308220"/>
                  <a:pt x="901947" y="4265201"/>
                  <a:pt x="829258" y="4278094"/>
                </a:cubicBezTo>
                <a:cubicBezTo>
                  <a:pt x="756569" y="4290987"/>
                  <a:pt x="366748" y="4226196"/>
                  <a:pt x="0" y="4278094"/>
                </a:cubicBezTo>
                <a:cubicBezTo>
                  <a:pt x="-52844" y="4116514"/>
                  <a:pt x="17688" y="3792774"/>
                  <a:pt x="0" y="3657770"/>
                </a:cubicBezTo>
                <a:cubicBezTo>
                  <a:pt x="-17688" y="3522766"/>
                  <a:pt x="34147" y="3377978"/>
                  <a:pt x="0" y="3123009"/>
                </a:cubicBezTo>
                <a:cubicBezTo>
                  <a:pt x="-34147" y="2868040"/>
                  <a:pt x="53245" y="2830279"/>
                  <a:pt x="0" y="2588247"/>
                </a:cubicBezTo>
                <a:cubicBezTo>
                  <a:pt x="-53245" y="2346215"/>
                  <a:pt x="19401" y="2345585"/>
                  <a:pt x="0" y="2139047"/>
                </a:cubicBezTo>
                <a:cubicBezTo>
                  <a:pt x="-19401" y="1932509"/>
                  <a:pt x="50978" y="1726424"/>
                  <a:pt x="0" y="1604285"/>
                </a:cubicBezTo>
                <a:cubicBezTo>
                  <a:pt x="-50978" y="1482146"/>
                  <a:pt x="23233" y="1325035"/>
                  <a:pt x="0" y="1197866"/>
                </a:cubicBezTo>
                <a:cubicBezTo>
                  <a:pt x="-23233" y="1070697"/>
                  <a:pt x="4419" y="839509"/>
                  <a:pt x="0" y="577543"/>
                </a:cubicBezTo>
                <a:cubicBezTo>
                  <a:pt x="-4419" y="315577"/>
                  <a:pt x="35180" y="179413"/>
                  <a:pt x="0" y="0"/>
                </a:cubicBezTo>
                <a:close/>
              </a:path>
              <a:path w="11846547" h="4278094" stroke="0" extrusionOk="0">
                <a:moveTo>
                  <a:pt x="0" y="0"/>
                </a:moveTo>
                <a:cubicBezTo>
                  <a:pt x="220549" y="-9424"/>
                  <a:pt x="455741" y="18385"/>
                  <a:pt x="592327" y="0"/>
                </a:cubicBezTo>
                <a:cubicBezTo>
                  <a:pt x="728913" y="-18385"/>
                  <a:pt x="902102" y="18368"/>
                  <a:pt x="1066189" y="0"/>
                </a:cubicBezTo>
                <a:cubicBezTo>
                  <a:pt x="1230276" y="-18368"/>
                  <a:pt x="1224438" y="13025"/>
                  <a:pt x="1303120" y="0"/>
                </a:cubicBezTo>
                <a:cubicBezTo>
                  <a:pt x="1381802" y="-13025"/>
                  <a:pt x="1483035" y="5429"/>
                  <a:pt x="1540051" y="0"/>
                </a:cubicBezTo>
                <a:cubicBezTo>
                  <a:pt x="1597067" y="-5429"/>
                  <a:pt x="1916049" y="18912"/>
                  <a:pt x="2013913" y="0"/>
                </a:cubicBezTo>
                <a:cubicBezTo>
                  <a:pt x="2111777" y="-18912"/>
                  <a:pt x="2147488" y="246"/>
                  <a:pt x="2250844" y="0"/>
                </a:cubicBezTo>
                <a:cubicBezTo>
                  <a:pt x="2354200" y="-246"/>
                  <a:pt x="2650239" y="60641"/>
                  <a:pt x="2843171" y="0"/>
                </a:cubicBezTo>
                <a:cubicBezTo>
                  <a:pt x="3036103" y="-60641"/>
                  <a:pt x="3259042" y="14366"/>
                  <a:pt x="3672430" y="0"/>
                </a:cubicBezTo>
                <a:cubicBezTo>
                  <a:pt x="4085818" y="-14366"/>
                  <a:pt x="3855965" y="10307"/>
                  <a:pt x="4027826" y="0"/>
                </a:cubicBezTo>
                <a:cubicBezTo>
                  <a:pt x="4199687" y="-10307"/>
                  <a:pt x="4311033" y="51996"/>
                  <a:pt x="4501688" y="0"/>
                </a:cubicBezTo>
                <a:cubicBezTo>
                  <a:pt x="4692343" y="-51996"/>
                  <a:pt x="5102917" y="44319"/>
                  <a:pt x="5330946" y="0"/>
                </a:cubicBezTo>
                <a:cubicBezTo>
                  <a:pt x="5558975" y="-44319"/>
                  <a:pt x="5477976" y="27471"/>
                  <a:pt x="5567877" y="0"/>
                </a:cubicBezTo>
                <a:cubicBezTo>
                  <a:pt x="5657778" y="-27471"/>
                  <a:pt x="6110440" y="17477"/>
                  <a:pt x="6397135" y="0"/>
                </a:cubicBezTo>
                <a:cubicBezTo>
                  <a:pt x="6683830" y="-17477"/>
                  <a:pt x="6787872" y="1421"/>
                  <a:pt x="6989463" y="0"/>
                </a:cubicBezTo>
                <a:cubicBezTo>
                  <a:pt x="7191054" y="-1421"/>
                  <a:pt x="7233293" y="6990"/>
                  <a:pt x="7344859" y="0"/>
                </a:cubicBezTo>
                <a:cubicBezTo>
                  <a:pt x="7456425" y="-6990"/>
                  <a:pt x="7900195" y="24895"/>
                  <a:pt x="8055652" y="0"/>
                </a:cubicBezTo>
                <a:cubicBezTo>
                  <a:pt x="8211109" y="-24895"/>
                  <a:pt x="8485041" y="57633"/>
                  <a:pt x="8766445" y="0"/>
                </a:cubicBezTo>
                <a:cubicBezTo>
                  <a:pt x="9047849" y="-57633"/>
                  <a:pt x="9136808" y="69613"/>
                  <a:pt x="9477238" y="0"/>
                </a:cubicBezTo>
                <a:cubicBezTo>
                  <a:pt x="9817668" y="-69613"/>
                  <a:pt x="9958209" y="84571"/>
                  <a:pt x="10188030" y="0"/>
                </a:cubicBezTo>
                <a:cubicBezTo>
                  <a:pt x="10417851" y="-84571"/>
                  <a:pt x="10531317" y="4208"/>
                  <a:pt x="10661892" y="0"/>
                </a:cubicBezTo>
                <a:cubicBezTo>
                  <a:pt x="10792467" y="-4208"/>
                  <a:pt x="11591733" y="132370"/>
                  <a:pt x="11846547" y="0"/>
                </a:cubicBezTo>
                <a:cubicBezTo>
                  <a:pt x="11880898" y="164181"/>
                  <a:pt x="11827948" y="250920"/>
                  <a:pt x="11846547" y="406419"/>
                </a:cubicBezTo>
                <a:cubicBezTo>
                  <a:pt x="11865146" y="561918"/>
                  <a:pt x="11837727" y="853988"/>
                  <a:pt x="11846547" y="1026743"/>
                </a:cubicBezTo>
                <a:cubicBezTo>
                  <a:pt x="11855367" y="1199498"/>
                  <a:pt x="11783273" y="1430196"/>
                  <a:pt x="11846547" y="1647066"/>
                </a:cubicBezTo>
                <a:cubicBezTo>
                  <a:pt x="11909821" y="1863936"/>
                  <a:pt x="11811383" y="2094310"/>
                  <a:pt x="11846547" y="2267390"/>
                </a:cubicBezTo>
                <a:cubicBezTo>
                  <a:pt x="11881711" y="2440470"/>
                  <a:pt x="11790355" y="2617258"/>
                  <a:pt x="11846547" y="2802152"/>
                </a:cubicBezTo>
                <a:cubicBezTo>
                  <a:pt x="11902739" y="2987046"/>
                  <a:pt x="11816645" y="3182252"/>
                  <a:pt x="11846547" y="3294132"/>
                </a:cubicBezTo>
                <a:cubicBezTo>
                  <a:pt x="11876449" y="3406012"/>
                  <a:pt x="11750471" y="3846263"/>
                  <a:pt x="11846547" y="4278094"/>
                </a:cubicBezTo>
                <a:cubicBezTo>
                  <a:pt x="11735054" y="4291273"/>
                  <a:pt x="11703088" y="4268794"/>
                  <a:pt x="11609616" y="4278094"/>
                </a:cubicBezTo>
                <a:cubicBezTo>
                  <a:pt x="11516144" y="4287394"/>
                  <a:pt x="11425630" y="4278084"/>
                  <a:pt x="11254220" y="4278094"/>
                </a:cubicBezTo>
                <a:cubicBezTo>
                  <a:pt x="11082810" y="4278104"/>
                  <a:pt x="10880062" y="4213814"/>
                  <a:pt x="10543427" y="4278094"/>
                </a:cubicBezTo>
                <a:cubicBezTo>
                  <a:pt x="10206792" y="4342374"/>
                  <a:pt x="10362852" y="4250149"/>
                  <a:pt x="10306496" y="4278094"/>
                </a:cubicBezTo>
                <a:cubicBezTo>
                  <a:pt x="10250140" y="4306039"/>
                  <a:pt x="10074033" y="4266856"/>
                  <a:pt x="9951099" y="4278094"/>
                </a:cubicBezTo>
                <a:cubicBezTo>
                  <a:pt x="9828165" y="4289332"/>
                  <a:pt x="9597188" y="4259322"/>
                  <a:pt x="9477238" y="4278094"/>
                </a:cubicBezTo>
                <a:cubicBezTo>
                  <a:pt x="9357288" y="4296866"/>
                  <a:pt x="9107867" y="4229374"/>
                  <a:pt x="8766445" y="4278094"/>
                </a:cubicBezTo>
                <a:cubicBezTo>
                  <a:pt x="8425023" y="4326814"/>
                  <a:pt x="8571702" y="4273639"/>
                  <a:pt x="8411048" y="4278094"/>
                </a:cubicBezTo>
                <a:cubicBezTo>
                  <a:pt x="8250394" y="4282549"/>
                  <a:pt x="8030189" y="4235086"/>
                  <a:pt x="7818721" y="4278094"/>
                </a:cubicBezTo>
                <a:cubicBezTo>
                  <a:pt x="7607253" y="4321102"/>
                  <a:pt x="7446495" y="4207606"/>
                  <a:pt x="7226394" y="4278094"/>
                </a:cubicBezTo>
                <a:cubicBezTo>
                  <a:pt x="7006293" y="4348582"/>
                  <a:pt x="6837384" y="4276346"/>
                  <a:pt x="6634066" y="4278094"/>
                </a:cubicBezTo>
                <a:cubicBezTo>
                  <a:pt x="6430748" y="4279842"/>
                  <a:pt x="6514239" y="4268994"/>
                  <a:pt x="6397135" y="4278094"/>
                </a:cubicBezTo>
                <a:cubicBezTo>
                  <a:pt x="6280031" y="4287194"/>
                  <a:pt x="5990971" y="4224985"/>
                  <a:pt x="5804808" y="4278094"/>
                </a:cubicBezTo>
                <a:cubicBezTo>
                  <a:pt x="5618645" y="4331203"/>
                  <a:pt x="5656521" y="4266740"/>
                  <a:pt x="5567877" y="4278094"/>
                </a:cubicBezTo>
                <a:cubicBezTo>
                  <a:pt x="5479233" y="4289448"/>
                  <a:pt x="5058708" y="4209521"/>
                  <a:pt x="4738619" y="4278094"/>
                </a:cubicBezTo>
                <a:cubicBezTo>
                  <a:pt x="4418530" y="4346667"/>
                  <a:pt x="4505076" y="4269173"/>
                  <a:pt x="4383222" y="4278094"/>
                </a:cubicBezTo>
                <a:cubicBezTo>
                  <a:pt x="4261368" y="4287015"/>
                  <a:pt x="4240989" y="4253725"/>
                  <a:pt x="4146291" y="4278094"/>
                </a:cubicBezTo>
                <a:cubicBezTo>
                  <a:pt x="4051593" y="4302463"/>
                  <a:pt x="3647617" y="4233635"/>
                  <a:pt x="3435499" y="4278094"/>
                </a:cubicBezTo>
                <a:cubicBezTo>
                  <a:pt x="3223381" y="4322553"/>
                  <a:pt x="3012942" y="4267272"/>
                  <a:pt x="2606240" y="4278094"/>
                </a:cubicBezTo>
                <a:cubicBezTo>
                  <a:pt x="2199538" y="4288916"/>
                  <a:pt x="2330741" y="4240723"/>
                  <a:pt x="2132378" y="4278094"/>
                </a:cubicBezTo>
                <a:cubicBezTo>
                  <a:pt x="1934015" y="4315465"/>
                  <a:pt x="1663732" y="4206655"/>
                  <a:pt x="1303120" y="4278094"/>
                </a:cubicBezTo>
                <a:cubicBezTo>
                  <a:pt x="942508" y="4349533"/>
                  <a:pt x="300784" y="4169488"/>
                  <a:pt x="0" y="4278094"/>
                </a:cubicBezTo>
                <a:cubicBezTo>
                  <a:pt x="-51029" y="4049934"/>
                  <a:pt x="58863" y="4021194"/>
                  <a:pt x="0" y="3786113"/>
                </a:cubicBezTo>
                <a:cubicBezTo>
                  <a:pt x="-58863" y="3551032"/>
                  <a:pt x="1492" y="3424822"/>
                  <a:pt x="0" y="3165790"/>
                </a:cubicBezTo>
                <a:cubicBezTo>
                  <a:pt x="-1492" y="2906758"/>
                  <a:pt x="33471" y="2827584"/>
                  <a:pt x="0" y="2716590"/>
                </a:cubicBezTo>
                <a:cubicBezTo>
                  <a:pt x="-33471" y="2605596"/>
                  <a:pt x="4356" y="2376883"/>
                  <a:pt x="0" y="2181828"/>
                </a:cubicBezTo>
                <a:cubicBezTo>
                  <a:pt x="-4356" y="1986773"/>
                  <a:pt x="29635" y="1858068"/>
                  <a:pt x="0" y="1775409"/>
                </a:cubicBezTo>
                <a:cubicBezTo>
                  <a:pt x="-29635" y="1692750"/>
                  <a:pt x="50183" y="1402361"/>
                  <a:pt x="0" y="1155085"/>
                </a:cubicBezTo>
                <a:cubicBezTo>
                  <a:pt x="-50183" y="907809"/>
                  <a:pt x="46234" y="736218"/>
                  <a:pt x="0" y="577543"/>
                </a:cubicBezTo>
                <a:cubicBezTo>
                  <a:pt x="-46234" y="418868"/>
                  <a:pt x="37831" y="197384"/>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1184840627">
                  <a:prstGeom prst="rect">
                    <a:avLst/>
                  </a:prstGeom>
                  <ask:type>
                    <ask:lineSketchScribble/>
                  </ask:type>
                </ask:lineSketchStyleProps>
              </a:ext>
            </a:extLst>
          </a:ln>
        </p:spPr>
        <p:txBody>
          <a:bodyPr wrap="square">
            <a:spAutoFit/>
          </a:bodyPr>
          <a:lstStyle/>
          <a:p>
            <a:r>
              <a:rPr lang="en-GB" sz="1600" b="1" dirty="0"/>
              <a:t>Description (</a:t>
            </a:r>
            <a:r>
              <a:rPr lang="en-GB" sz="1600" b="1" dirty="0" err="1"/>
              <a:t>cont</a:t>
            </a:r>
            <a:r>
              <a:rPr lang="en-GB" sz="1600" b="1" dirty="0"/>
              <a:t>) …</a:t>
            </a:r>
          </a:p>
          <a:p>
            <a:r>
              <a:rPr lang="en-US" sz="1600" dirty="0"/>
              <a:t>In November 1836, on a trip to Bavaria, King Otto married his compatriot Princess Amalia of Oldenburg, who was only 17 years old. The marriage took place in secret as Otto and his father King Louis wanted to avoid the pressures of the three great powers, each of which was promoting its own chosen prospective wife. Amalia was enthusiastically welcomed by the Greeks, with the hope that she would give them a successor, who in fact would embrace the orthodox doctrine. The young queen tried to reconcile the warring social groups; on the one hand the aristocratic </a:t>
            </a:r>
            <a:r>
              <a:rPr lang="en-US" sz="1600" dirty="0" err="1"/>
              <a:t>Phanariots</a:t>
            </a:r>
            <a:r>
              <a:rPr lang="en-US" sz="1600" dirty="0"/>
              <a:t> and on the other the revolutionaries, to whom she showed special sympathy, often choosing their daughters as ladies of the court. She engaged in charitable works and aimed at beautifying the city. Her idea was to create gardens according to European standards. She created the large national garden behind the palaces for which she had to import over 500 species of plants.</a:t>
            </a:r>
          </a:p>
          <a:p>
            <a:r>
              <a:rPr lang="en-US" sz="1600" dirty="0"/>
              <a:t>On the other hand, King Otto was trying to organize the state. During the first years of his rule, the National Bank, the University of Athens and the Polytechnic School were established, as well as the first National Theater in a city that did not resemble a European capital at all. The narrow streets were made of dirt, there was no public lighting, no water supply and sewerage system, and no transport network except for the occasional donkeys. In order to carry out these projects, the country needed to get large loans from the European powers. His vision was the "great idea", that is, to manage to integrate in the newly formed Greek state, the so called unredeemed areas; areas populated by Greeks, but belonging to the Ottoman Empire. It was a plan in which the great powers intervened, each serving its own interests. He also tried to organize the army but staffed it mainly with Bavarian officers, setting aside the old fighters of the Revolution, which caused a lot of resentment. And while the people dressed in traditional frocks, worked hard and spent their free time in the traditional cafes, an aristocratic class began to be formed, dressed in "Frankish clothes", using imported luxury goods and having fun at the rich dinners of the palace.</a:t>
            </a:r>
          </a:p>
        </p:txBody>
      </p:sp>
    </p:spTree>
    <p:extLst>
      <p:ext uri="{BB962C8B-B14F-4D97-AF65-F5344CB8AC3E}">
        <p14:creationId xmlns:p14="http://schemas.microsoft.com/office/powerpoint/2010/main" val="411366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5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1"/>
                  </p:tgtEl>
                </p:cond>
              </p:nextCondLst>
            </p:seq>
            <p:audio>
              <p:cMediaNode vol="80000">
                <p:cTn id="25" fill="hold" display="0">
                  <p:stCondLst>
                    <p:cond delay="indefinite"/>
                  </p:stCondLst>
                  <p:endCondLst>
                    <p:cond evt="onStopAudio" delay="0">
                      <p:tgtEl>
                        <p:sldTgt/>
                      </p:tgtEl>
                    </p:cond>
                  </p:endCondLst>
                </p:cTn>
                <p:tgtEl>
                  <p:spTgt spid="4"/>
                </p:tgtEl>
              </p:cMediaNode>
            </p:audio>
          </p:childTnLst>
        </p:cTn>
      </p:par>
    </p:tnLst>
    <p:bldLst>
      <p:bldP spid="7" grpId="0" animBg="1"/>
      <p:bldP spid="7" grpId="1" animBg="1"/>
      <p:bldP spid="10" grpId="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90BB8E1-0F5F-44A9-BD58-C733E8FC7F10}"/>
              </a:ext>
            </a:extLst>
          </p:cNvPr>
          <p:cNvSpPr>
            <a:spLocks noGrp="1"/>
          </p:cNvSpPr>
          <p:nvPr>
            <p:ph type="title"/>
          </p:nvPr>
        </p:nvSpPr>
        <p:spPr/>
        <p:txBody>
          <a:bodyPr/>
          <a:lstStyle/>
          <a:p>
            <a:r>
              <a:rPr lang="en-US" dirty="0"/>
              <a:t>The Situation</a:t>
            </a:r>
            <a:endParaRPr lang="en-GB" dirty="0"/>
          </a:p>
        </p:txBody>
      </p:sp>
      <p:pic>
        <p:nvPicPr>
          <p:cNvPr id="4" name="Episode-3-Situation-EN">
            <a:hlinkClick r:id="" action="ppaction://media"/>
            <a:extLst>
              <a:ext uri="{FF2B5EF4-FFF2-40B4-BE49-F238E27FC236}">
                <a16:creationId xmlns:a16="http://schemas.microsoft.com/office/drawing/2014/main" id="{D9C76980-1CE4-7485-72A8-793BDE0E50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2880" y="1690688"/>
            <a:ext cx="2800135" cy="2800135"/>
          </a:xfrm>
          <a:prstGeom prst="rect">
            <a:avLst/>
          </a:prstGeom>
        </p:spPr>
      </p:pic>
      <p:sp>
        <p:nvSpPr>
          <p:cNvPr id="3" name="Θέση περιεχομένου 2">
            <a:extLst>
              <a:ext uri="{FF2B5EF4-FFF2-40B4-BE49-F238E27FC236}">
                <a16:creationId xmlns:a16="http://schemas.microsoft.com/office/drawing/2014/main" id="{752FCEED-0D36-4C7B-9FB9-F7F0E1803483}"/>
              </a:ext>
            </a:extLst>
          </p:cNvPr>
          <p:cNvSpPr>
            <a:spLocks noGrp="1"/>
          </p:cNvSpPr>
          <p:nvPr>
            <p:ph idx="1"/>
          </p:nvPr>
        </p:nvSpPr>
        <p:spPr>
          <a:xfrm>
            <a:off x="262680" y="1690688"/>
            <a:ext cx="10928555" cy="5044409"/>
          </a:xfrm>
          <a:custGeom>
            <a:avLst/>
            <a:gdLst>
              <a:gd name="connsiteX0" fmla="*/ 0 w 10928555"/>
              <a:gd name="connsiteY0" fmla="*/ 0 h 5044409"/>
              <a:gd name="connsiteX1" fmla="*/ 573749 w 10928555"/>
              <a:gd name="connsiteY1" fmla="*/ 0 h 5044409"/>
              <a:gd name="connsiteX2" fmla="*/ 1475355 w 10928555"/>
              <a:gd name="connsiteY2" fmla="*/ 0 h 5044409"/>
              <a:gd name="connsiteX3" fmla="*/ 2267675 w 10928555"/>
              <a:gd name="connsiteY3" fmla="*/ 0 h 5044409"/>
              <a:gd name="connsiteX4" fmla="*/ 2622853 w 10928555"/>
              <a:gd name="connsiteY4" fmla="*/ 0 h 5044409"/>
              <a:gd name="connsiteX5" fmla="*/ 3087317 w 10928555"/>
              <a:gd name="connsiteY5" fmla="*/ 0 h 5044409"/>
              <a:gd name="connsiteX6" fmla="*/ 3988923 w 10928555"/>
              <a:gd name="connsiteY6" fmla="*/ 0 h 5044409"/>
              <a:gd name="connsiteX7" fmla="*/ 4453386 w 10928555"/>
              <a:gd name="connsiteY7" fmla="*/ 0 h 5044409"/>
              <a:gd name="connsiteX8" fmla="*/ 5027135 w 10928555"/>
              <a:gd name="connsiteY8" fmla="*/ 0 h 5044409"/>
              <a:gd name="connsiteX9" fmla="*/ 5491599 w 10928555"/>
              <a:gd name="connsiteY9" fmla="*/ 0 h 5044409"/>
              <a:gd name="connsiteX10" fmla="*/ 6393205 w 10928555"/>
              <a:gd name="connsiteY10" fmla="*/ 0 h 5044409"/>
              <a:gd name="connsiteX11" fmla="*/ 6966954 w 10928555"/>
              <a:gd name="connsiteY11" fmla="*/ 0 h 5044409"/>
              <a:gd name="connsiteX12" fmla="*/ 7540703 w 10928555"/>
              <a:gd name="connsiteY12" fmla="*/ 0 h 5044409"/>
              <a:gd name="connsiteX13" fmla="*/ 8114452 w 10928555"/>
              <a:gd name="connsiteY13" fmla="*/ 0 h 5044409"/>
              <a:gd name="connsiteX14" fmla="*/ 8469630 w 10928555"/>
              <a:gd name="connsiteY14" fmla="*/ 0 h 5044409"/>
              <a:gd name="connsiteX15" fmla="*/ 9261950 w 10928555"/>
              <a:gd name="connsiteY15" fmla="*/ 0 h 5044409"/>
              <a:gd name="connsiteX16" fmla="*/ 10054271 w 10928555"/>
              <a:gd name="connsiteY16" fmla="*/ 0 h 5044409"/>
              <a:gd name="connsiteX17" fmla="*/ 10928555 w 10928555"/>
              <a:gd name="connsiteY17" fmla="*/ 0 h 5044409"/>
              <a:gd name="connsiteX18" fmla="*/ 10928555 w 10928555"/>
              <a:gd name="connsiteY18" fmla="*/ 479219 h 5044409"/>
              <a:gd name="connsiteX19" fmla="*/ 10928555 w 10928555"/>
              <a:gd name="connsiteY19" fmla="*/ 1059326 h 5044409"/>
              <a:gd name="connsiteX20" fmla="*/ 10928555 w 10928555"/>
              <a:gd name="connsiteY20" fmla="*/ 1588989 h 5044409"/>
              <a:gd name="connsiteX21" fmla="*/ 10928555 w 10928555"/>
              <a:gd name="connsiteY21" fmla="*/ 2320428 h 5044409"/>
              <a:gd name="connsiteX22" fmla="*/ 10928555 w 10928555"/>
              <a:gd name="connsiteY22" fmla="*/ 2900535 h 5044409"/>
              <a:gd name="connsiteX23" fmla="*/ 10928555 w 10928555"/>
              <a:gd name="connsiteY23" fmla="*/ 3379754 h 5044409"/>
              <a:gd name="connsiteX24" fmla="*/ 10928555 w 10928555"/>
              <a:gd name="connsiteY24" fmla="*/ 4060749 h 5044409"/>
              <a:gd name="connsiteX25" fmla="*/ 10928555 w 10928555"/>
              <a:gd name="connsiteY25" fmla="*/ 5044409 h 5044409"/>
              <a:gd name="connsiteX26" fmla="*/ 10245520 w 10928555"/>
              <a:gd name="connsiteY26" fmla="*/ 5044409 h 5044409"/>
              <a:gd name="connsiteX27" fmla="*/ 9671771 w 10928555"/>
              <a:gd name="connsiteY27" fmla="*/ 5044409 h 5044409"/>
              <a:gd name="connsiteX28" fmla="*/ 8770165 w 10928555"/>
              <a:gd name="connsiteY28" fmla="*/ 5044409 h 5044409"/>
              <a:gd name="connsiteX29" fmla="*/ 8196416 w 10928555"/>
              <a:gd name="connsiteY29" fmla="*/ 5044409 h 5044409"/>
              <a:gd name="connsiteX30" fmla="*/ 7404096 w 10928555"/>
              <a:gd name="connsiteY30" fmla="*/ 5044409 h 5044409"/>
              <a:gd name="connsiteX31" fmla="*/ 6830347 w 10928555"/>
              <a:gd name="connsiteY31" fmla="*/ 5044409 h 5044409"/>
              <a:gd name="connsiteX32" fmla="*/ 6256598 w 10928555"/>
              <a:gd name="connsiteY32" fmla="*/ 5044409 h 5044409"/>
              <a:gd name="connsiteX33" fmla="*/ 5792134 w 10928555"/>
              <a:gd name="connsiteY33" fmla="*/ 5044409 h 5044409"/>
              <a:gd name="connsiteX34" fmla="*/ 5327671 w 10928555"/>
              <a:gd name="connsiteY34" fmla="*/ 5044409 h 5044409"/>
              <a:gd name="connsiteX35" fmla="*/ 4863207 w 10928555"/>
              <a:gd name="connsiteY35" fmla="*/ 5044409 h 5044409"/>
              <a:gd name="connsiteX36" fmla="*/ 4289458 w 10928555"/>
              <a:gd name="connsiteY36" fmla="*/ 5044409 h 5044409"/>
              <a:gd name="connsiteX37" fmla="*/ 3715709 w 10928555"/>
              <a:gd name="connsiteY37" fmla="*/ 5044409 h 5044409"/>
              <a:gd name="connsiteX38" fmla="*/ 3141960 w 10928555"/>
              <a:gd name="connsiteY38" fmla="*/ 5044409 h 5044409"/>
              <a:gd name="connsiteX39" fmla="*/ 2458925 w 10928555"/>
              <a:gd name="connsiteY39" fmla="*/ 5044409 h 5044409"/>
              <a:gd name="connsiteX40" fmla="*/ 1666605 w 10928555"/>
              <a:gd name="connsiteY40" fmla="*/ 5044409 h 5044409"/>
              <a:gd name="connsiteX41" fmla="*/ 1311427 w 10928555"/>
              <a:gd name="connsiteY41" fmla="*/ 5044409 h 5044409"/>
              <a:gd name="connsiteX42" fmla="*/ 628392 w 10928555"/>
              <a:gd name="connsiteY42" fmla="*/ 5044409 h 5044409"/>
              <a:gd name="connsiteX43" fmla="*/ 0 w 10928555"/>
              <a:gd name="connsiteY43" fmla="*/ 5044409 h 5044409"/>
              <a:gd name="connsiteX44" fmla="*/ 0 w 10928555"/>
              <a:gd name="connsiteY44" fmla="*/ 4363414 h 5044409"/>
              <a:gd name="connsiteX45" fmla="*/ 0 w 10928555"/>
              <a:gd name="connsiteY45" fmla="*/ 3732863 h 5044409"/>
              <a:gd name="connsiteX46" fmla="*/ 0 w 10928555"/>
              <a:gd name="connsiteY46" fmla="*/ 3152756 h 5044409"/>
              <a:gd name="connsiteX47" fmla="*/ 0 w 10928555"/>
              <a:gd name="connsiteY47" fmla="*/ 2572649 h 5044409"/>
              <a:gd name="connsiteX48" fmla="*/ 0 w 10928555"/>
              <a:gd name="connsiteY48" fmla="*/ 1891653 h 5044409"/>
              <a:gd name="connsiteX49" fmla="*/ 0 w 10928555"/>
              <a:gd name="connsiteY49" fmla="*/ 1361990 h 5044409"/>
              <a:gd name="connsiteX50" fmla="*/ 0 w 10928555"/>
              <a:gd name="connsiteY50" fmla="*/ 832327 h 5044409"/>
              <a:gd name="connsiteX51" fmla="*/ 0 w 10928555"/>
              <a:gd name="connsiteY51" fmla="*/ 0 h 504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928555" h="5044409" fill="none" extrusionOk="0">
                <a:moveTo>
                  <a:pt x="0" y="0"/>
                </a:moveTo>
                <a:cubicBezTo>
                  <a:pt x="162972" y="1395"/>
                  <a:pt x="441476" y="19341"/>
                  <a:pt x="573749" y="0"/>
                </a:cubicBezTo>
                <a:cubicBezTo>
                  <a:pt x="706022" y="-19341"/>
                  <a:pt x="1077654" y="-38268"/>
                  <a:pt x="1475355" y="0"/>
                </a:cubicBezTo>
                <a:cubicBezTo>
                  <a:pt x="1873056" y="38268"/>
                  <a:pt x="1949273" y="29538"/>
                  <a:pt x="2267675" y="0"/>
                </a:cubicBezTo>
                <a:cubicBezTo>
                  <a:pt x="2586077" y="-29538"/>
                  <a:pt x="2482130" y="104"/>
                  <a:pt x="2622853" y="0"/>
                </a:cubicBezTo>
                <a:cubicBezTo>
                  <a:pt x="2763576" y="-104"/>
                  <a:pt x="2986443" y="-17190"/>
                  <a:pt x="3087317" y="0"/>
                </a:cubicBezTo>
                <a:cubicBezTo>
                  <a:pt x="3188191" y="17190"/>
                  <a:pt x="3575984" y="-41097"/>
                  <a:pt x="3988923" y="0"/>
                </a:cubicBezTo>
                <a:cubicBezTo>
                  <a:pt x="4401862" y="41097"/>
                  <a:pt x="4237731" y="-17"/>
                  <a:pt x="4453386" y="0"/>
                </a:cubicBezTo>
                <a:cubicBezTo>
                  <a:pt x="4669041" y="17"/>
                  <a:pt x="4850622" y="-14454"/>
                  <a:pt x="5027135" y="0"/>
                </a:cubicBezTo>
                <a:cubicBezTo>
                  <a:pt x="5203648" y="14454"/>
                  <a:pt x="5262254" y="8057"/>
                  <a:pt x="5491599" y="0"/>
                </a:cubicBezTo>
                <a:cubicBezTo>
                  <a:pt x="5720944" y="-8057"/>
                  <a:pt x="6190399" y="4656"/>
                  <a:pt x="6393205" y="0"/>
                </a:cubicBezTo>
                <a:cubicBezTo>
                  <a:pt x="6596011" y="-4656"/>
                  <a:pt x="6848817" y="793"/>
                  <a:pt x="6966954" y="0"/>
                </a:cubicBezTo>
                <a:cubicBezTo>
                  <a:pt x="7085091" y="-793"/>
                  <a:pt x="7389684" y="-2811"/>
                  <a:pt x="7540703" y="0"/>
                </a:cubicBezTo>
                <a:cubicBezTo>
                  <a:pt x="7691722" y="2811"/>
                  <a:pt x="7959192" y="-19519"/>
                  <a:pt x="8114452" y="0"/>
                </a:cubicBezTo>
                <a:cubicBezTo>
                  <a:pt x="8269712" y="19519"/>
                  <a:pt x="8386814" y="-14935"/>
                  <a:pt x="8469630" y="0"/>
                </a:cubicBezTo>
                <a:cubicBezTo>
                  <a:pt x="8552446" y="14935"/>
                  <a:pt x="8886579" y="-30376"/>
                  <a:pt x="9261950" y="0"/>
                </a:cubicBezTo>
                <a:cubicBezTo>
                  <a:pt x="9637321" y="30376"/>
                  <a:pt x="9845123" y="-25045"/>
                  <a:pt x="10054271" y="0"/>
                </a:cubicBezTo>
                <a:cubicBezTo>
                  <a:pt x="10263419" y="25045"/>
                  <a:pt x="10634486" y="4700"/>
                  <a:pt x="10928555" y="0"/>
                </a:cubicBezTo>
                <a:cubicBezTo>
                  <a:pt x="10906962" y="112178"/>
                  <a:pt x="10943596" y="321005"/>
                  <a:pt x="10928555" y="479219"/>
                </a:cubicBezTo>
                <a:cubicBezTo>
                  <a:pt x="10913514" y="637433"/>
                  <a:pt x="10924640" y="903776"/>
                  <a:pt x="10928555" y="1059326"/>
                </a:cubicBezTo>
                <a:cubicBezTo>
                  <a:pt x="10932470" y="1214876"/>
                  <a:pt x="10927891" y="1357342"/>
                  <a:pt x="10928555" y="1588989"/>
                </a:cubicBezTo>
                <a:cubicBezTo>
                  <a:pt x="10929219" y="1820636"/>
                  <a:pt x="10922209" y="2054170"/>
                  <a:pt x="10928555" y="2320428"/>
                </a:cubicBezTo>
                <a:cubicBezTo>
                  <a:pt x="10934901" y="2586686"/>
                  <a:pt x="10929094" y="2666548"/>
                  <a:pt x="10928555" y="2900535"/>
                </a:cubicBezTo>
                <a:cubicBezTo>
                  <a:pt x="10928016" y="3134522"/>
                  <a:pt x="10941775" y="3149316"/>
                  <a:pt x="10928555" y="3379754"/>
                </a:cubicBezTo>
                <a:cubicBezTo>
                  <a:pt x="10915335" y="3610192"/>
                  <a:pt x="10905161" y="3744876"/>
                  <a:pt x="10928555" y="4060749"/>
                </a:cubicBezTo>
                <a:cubicBezTo>
                  <a:pt x="10951949" y="4376622"/>
                  <a:pt x="10926628" y="4561992"/>
                  <a:pt x="10928555" y="5044409"/>
                </a:cubicBezTo>
                <a:cubicBezTo>
                  <a:pt x="10660924" y="5062256"/>
                  <a:pt x="10544072" y="5047705"/>
                  <a:pt x="10245520" y="5044409"/>
                </a:cubicBezTo>
                <a:cubicBezTo>
                  <a:pt x="9946969" y="5041113"/>
                  <a:pt x="9796816" y="5060800"/>
                  <a:pt x="9671771" y="5044409"/>
                </a:cubicBezTo>
                <a:cubicBezTo>
                  <a:pt x="9546726" y="5028018"/>
                  <a:pt x="9040883" y="5018494"/>
                  <a:pt x="8770165" y="5044409"/>
                </a:cubicBezTo>
                <a:cubicBezTo>
                  <a:pt x="8499447" y="5070324"/>
                  <a:pt x="8334517" y="5020566"/>
                  <a:pt x="8196416" y="5044409"/>
                </a:cubicBezTo>
                <a:cubicBezTo>
                  <a:pt x="8058315" y="5068252"/>
                  <a:pt x="7592349" y="5030995"/>
                  <a:pt x="7404096" y="5044409"/>
                </a:cubicBezTo>
                <a:cubicBezTo>
                  <a:pt x="7215843" y="5057823"/>
                  <a:pt x="7087064" y="5054662"/>
                  <a:pt x="6830347" y="5044409"/>
                </a:cubicBezTo>
                <a:cubicBezTo>
                  <a:pt x="6573630" y="5034156"/>
                  <a:pt x="6431864" y="5032430"/>
                  <a:pt x="6256598" y="5044409"/>
                </a:cubicBezTo>
                <a:cubicBezTo>
                  <a:pt x="6081332" y="5056388"/>
                  <a:pt x="5936425" y="5039374"/>
                  <a:pt x="5792134" y="5044409"/>
                </a:cubicBezTo>
                <a:cubicBezTo>
                  <a:pt x="5647843" y="5049444"/>
                  <a:pt x="5505205" y="5046366"/>
                  <a:pt x="5327671" y="5044409"/>
                </a:cubicBezTo>
                <a:cubicBezTo>
                  <a:pt x="5150137" y="5042452"/>
                  <a:pt x="5002153" y="5024557"/>
                  <a:pt x="4863207" y="5044409"/>
                </a:cubicBezTo>
                <a:cubicBezTo>
                  <a:pt x="4724261" y="5064261"/>
                  <a:pt x="4490600" y="5060075"/>
                  <a:pt x="4289458" y="5044409"/>
                </a:cubicBezTo>
                <a:cubicBezTo>
                  <a:pt x="4088316" y="5028743"/>
                  <a:pt x="3990129" y="5043433"/>
                  <a:pt x="3715709" y="5044409"/>
                </a:cubicBezTo>
                <a:cubicBezTo>
                  <a:pt x="3441289" y="5045385"/>
                  <a:pt x="3366124" y="5054472"/>
                  <a:pt x="3141960" y="5044409"/>
                </a:cubicBezTo>
                <a:cubicBezTo>
                  <a:pt x="2917796" y="5034346"/>
                  <a:pt x="2601256" y="5010260"/>
                  <a:pt x="2458925" y="5044409"/>
                </a:cubicBezTo>
                <a:cubicBezTo>
                  <a:pt x="2316595" y="5078558"/>
                  <a:pt x="1990803" y="5044579"/>
                  <a:pt x="1666605" y="5044409"/>
                </a:cubicBezTo>
                <a:cubicBezTo>
                  <a:pt x="1342407" y="5044239"/>
                  <a:pt x="1384393" y="5038532"/>
                  <a:pt x="1311427" y="5044409"/>
                </a:cubicBezTo>
                <a:cubicBezTo>
                  <a:pt x="1238461" y="5050286"/>
                  <a:pt x="820078" y="5066682"/>
                  <a:pt x="628392" y="5044409"/>
                </a:cubicBezTo>
                <a:cubicBezTo>
                  <a:pt x="436707" y="5022136"/>
                  <a:pt x="168048" y="5025073"/>
                  <a:pt x="0" y="5044409"/>
                </a:cubicBezTo>
                <a:cubicBezTo>
                  <a:pt x="-2922" y="4859022"/>
                  <a:pt x="-10021" y="4556214"/>
                  <a:pt x="0" y="4363414"/>
                </a:cubicBezTo>
                <a:cubicBezTo>
                  <a:pt x="10021" y="4170614"/>
                  <a:pt x="27689" y="3924452"/>
                  <a:pt x="0" y="3732863"/>
                </a:cubicBezTo>
                <a:cubicBezTo>
                  <a:pt x="-27689" y="3541274"/>
                  <a:pt x="23259" y="3356367"/>
                  <a:pt x="0" y="3152756"/>
                </a:cubicBezTo>
                <a:cubicBezTo>
                  <a:pt x="-23259" y="2949145"/>
                  <a:pt x="-27067" y="2715187"/>
                  <a:pt x="0" y="2572649"/>
                </a:cubicBezTo>
                <a:cubicBezTo>
                  <a:pt x="27067" y="2430111"/>
                  <a:pt x="-22037" y="2136518"/>
                  <a:pt x="0" y="1891653"/>
                </a:cubicBezTo>
                <a:cubicBezTo>
                  <a:pt x="22037" y="1646788"/>
                  <a:pt x="6867" y="1597992"/>
                  <a:pt x="0" y="1361990"/>
                </a:cubicBezTo>
                <a:cubicBezTo>
                  <a:pt x="-6867" y="1125988"/>
                  <a:pt x="18104" y="1084977"/>
                  <a:pt x="0" y="832327"/>
                </a:cubicBezTo>
                <a:cubicBezTo>
                  <a:pt x="-18104" y="579677"/>
                  <a:pt x="3617" y="264083"/>
                  <a:pt x="0" y="0"/>
                </a:cubicBezTo>
                <a:close/>
              </a:path>
              <a:path w="10928555" h="5044409" stroke="0" extrusionOk="0">
                <a:moveTo>
                  <a:pt x="0" y="0"/>
                </a:moveTo>
                <a:cubicBezTo>
                  <a:pt x="170592" y="-14629"/>
                  <a:pt x="325839" y="-14745"/>
                  <a:pt x="464464" y="0"/>
                </a:cubicBezTo>
                <a:cubicBezTo>
                  <a:pt x="603089" y="14745"/>
                  <a:pt x="883234" y="18566"/>
                  <a:pt x="1147498" y="0"/>
                </a:cubicBezTo>
                <a:cubicBezTo>
                  <a:pt x="1411762" y="-18566"/>
                  <a:pt x="1630008" y="18291"/>
                  <a:pt x="2049104" y="0"/>
                </a:cubicBezTo>
                <a:cubicBezTo>
                  <a:pt x="2468200" y="-18291"/>
                  <a:pt x="2297458" y="13017"/>
                  <a:pt x="2404282" y="0"/>
                </a:cubicBezTo>
                <a:cubicBezTo>
                  <a:pt x="2511106" y="-13017"/>
                  <a:pt x="2766658" y="7794"/>
                  <a:pt x="3087317" y="0"/>
                </a:cubicBezTo>
                <a:cubicBezTo>
                  <a:pt x="3407977" y="-7794"/>
                  <a:pt x="3761683" y="30427"/>
                  <a:pt x="3988923" y="0"/>
                </a:cubicBezTo>
                <a:cubicBezTo>
                  <a:pt x="4216163" y="-30427"/>
                  <a:pt x="4304453" y="22765"/>
                  <a:pt x="4453386" y="0"/>
                </a:cubicBezTo>
                <a:cubicBezTo>
                  <a:pt x="4602319" y="-22765"/>
                  <a:pt x="4884056" y="-7991"/>
                  <a:pt x="5136421" y="0"/>
                </a:cubicBezTo>
                <a:cubicBezTo>
                  <a:pt x="5388787" y="7991"/>
                  <a:pt x="5493966" y="-13008"/>
                  <a:pt x="5710170" y="0"/>
                </a:cubicBezTo>
                <a:cubicBezTo>
                  <a:pt x="5926374" y="13008"/>
                  <a:pt x="6246597" y="-8241"/>
                  <a:pt x="6393205" y="0"/>
                </a:cubicBezTo>
                <a:cubicBezTo>
                  <a:pt x="6539813" y="8241"/>
                  <a:pt x="6729322" y="17988"/>
                  <a:pt x="6966954" y="0"/>
                </a:cubicBezTo>
                <a:cubicBezTo>
                  <a:pt x="7204586" y="-17988"/>
                  <a:pt x="7429437" y="7167"/>
                  <a:pt x="7649988" y="0"/>
                </a:cubicBezTo>
                <a:cubicBezTo>
                  <a:pt x="7870539" y="-7167"/>
                  <a:pt x="8101848" y="20677"/>
                  <a:pt x="8223738" y="0"/>
                </a:cubicBezTo>
                <a:cubicBezTo>
                  <a:pt x="8345628" y="-20677"/>
                  <a:pt x="8853240" y="-4381"/>
                  <a:pt x="9016058" y="0"/>
                </a:cubicBezTo>
                <a:cubicBezTo>
                  <a:pt x="9178876" y="4381"/>
                  <a:pt x="9480542" y="-7506"/>
                  <a:pt x="9917664" y="0"/>
                </a:cubicBezTo>
                <a:cubicBezTo>
                  <a:pt x="10354786" y="7506"/>
                  <a:pt x="10502864" y="20820"/>
                  <a:pt x="10928555" y="0"/>
                </a:cubicBezTo>
                <a:cubicBezTo>
                  <a:pt x="10926350" y="354843"/>
                  <a:pt x="10895773" y="570665"/>
                  <a:pt x="10928555" y="731439"/>
                </a:cubicBezTo>
                <a:cubicBezTo>
                  <a:pt x="10961337" y="892213"/>
                  <a:pt x="10947160" y="1030882"/>
                  <a:pt x="10928555" y="1261102"/>
                </a:cubicBezTo>
                <a:cubicBezTo>
                  <a:pt x="10909950" y="1491322"/>
                  <a:pt x="10952359" y="1577185"/>
                  <a:pt x="10928555" y="1891653"/>
                </a:cubicBezTo>
                <a:cubicBezTo>
                  <a:pt x="10904751" y="2206121"/>
                  <a:pt x="10934754" y="2263502"/>
                  <a:pt x="10928555" y="2370872"/>
                </a:cubicBezTo>
                <a:cubicBezTo>
                  <a:pt x="10922356" y="2478242"/>
                  <a:pt x="10916635" y="2716971"/>
                  <a:pt x="10928555" y="3051867"/>
                </a:cubicBezTo>
                <a:cubicBezTo>
                  <a:pt x="10940475" y="3386764"/>
                  <a:pt x="10919892" y="3452807"/>
                  <a:pt x="10928555" y="3732863"/>
                </a:cubicBezTo>
                <a:cubicBezTo>
                  <a:pt x="10937218" y="4012919"/>
                  <a:pt x="10921891" y="4168180"/>
                  <a:pt x="10928555" y="4363414"/>
                </a:cubicBezTo>
                <a:cubicBezTo>
                  <a:pt x="10935219" y="4558648"/>
                  <a:pt x="10951799" y="4769678"/>
                  <a:pt x="10928555" y="5044409"/>
                </a:cubicBezTo>
                <a:cubicBezTo>
                  <a:pt x="10606764" y="5067172"/>
                  <a:pt x="10309773" y="5058116"/>
                  <a:pt x="10026949" y="5044409"/>
                </a:cubicBezTo>
                <a:cubicBezTo>
                  <a:pt x="9744125" y="5030702"/>
                  <a:pt x="9638153" y="5051829"/>
                  <a:pt x="9343915" y="5044409"/>
                </a:cubicBezTo>
                <a:cubicBezTo>
                  <a:pt x="9049677" y="5036989"/>
                  <a:pt x="8939215" y="5044152"/>
                  <a:pt x="8551594" y="5044409"/>
                </a:cubicBezTo>
                <a:cubicBezTo>
                  <a:pt x="8163973" y="5044666"/>
                  <a:pt x="8317122" y="5058294"/>
                  <a:pt x="8196416" y="5044409"/>
                </a:cubicBezTo>
                <a:cubicBezTo>
                  <a:pt x="8075710" y="5030524"/>
                  <a:pt x="7675411" y="5043906"/>
                  <a:pt x="7513382" y="5044409"/>
                </a:cubicBezTo>
                <a:cubicBezTo>
                  <a:pt x="7351353" y="5044912"/>
                  <a:pt x="6916658" y="5016157"/>
                  <a:pt x="6721061" y="5044409"/>
                </a:cubicBezTo>
                <a:cubicBezTo>
                  <a:pt x="6525464" y="5072661"/>
                  <a:pt x="6171142" y="5003477"/>
                  <a:pt x="5819456" y="5044409"/>
                </a:cubicBezTo>
                <a:cubicBezTo>
                  <a:pt x="5467771" y="5085341"/>
                  <a:pt x="5275981" y="5055497"/>
                  <a:pt x="5136421" y="5044409"/>
                </a:cubicBezTo>
                <a:cubicBezTo>
                  <a:pt x="4996861" y="5033321"/>
                  <a:pt x="4838138" y="5047010"/>
                  <a:pt x="4671957" y="5044409"/>
                </a:cubicBezTo>
                <a:cubicBezTo>
                  <a:pt x="4505776" y="5041808"/>
                  <a:pt x="4162186" y="5057317"/>
                  <a:pt x="3770351" y="5044409"/>
                </a:cubicBezTo>
                <a:cubicBezTo>
                  <a:pt x="3378516" y="5031501"/>
                  <a:pt x="3440633" y="5064134"/>
                  <a:pt x="3305888" y="5044409"/>
                </a:cubicBezTo>
                <a:cubicBezTo>
                  <a:pt x="3171143" y="5024684"/>
                  <a:pt x="2995855" y="5048336"/>
                  <a:pt x="2841424" y="5044409"/>
                </a:cubicBezTo>
                <a:cubicBezTo>
                  <a:pt x="2686993" y="5040482"/>
                  <a:pt x="2436869" y="5033424"/>
                  <a:pt x="2267675" y="5044409"/>
                </a:cubicBezTo>
                <a:cubicBezTo>
                  <a:pt x="2098481" y="5055394"/>
                  <a:pt x="1837475" y="5023128"/>
                  <a:pt x="1584640" y="5044409"/>
                </a:cubicBezTo>
                <a:cubicBezTo>
                  <a:pt x="1331806" y="5065690"/>
                  <a:pt x="1344518" y="5045116"/>
                  <a:pt x="1229462" y="5044409"/>
                </a:cubicBezTo>
                <a:cubicBezTo>
                  <a:pt x="1114406" y="5043702"/>
                  <a:pt x="559774" y="4986642"/>
                  <a:pt x="0" y="5044409"/>
                </a:cubicBezTo>
                <a:cubicBezTo>
                  <a:pt x="6018" y="4875312"/>
                  <a:pt x="10689" y="4741996"/>
                  <a:pt x="0" y="4464302"/>
                </a:cubicBezTo>
                <a:cubicBezTo>
                  <a:pt x="-10689" y="4186608"/>
                  <a:pt x="8959" y="4004665"/>
                  <a:pt x="0" y="3783307"/>
                </a:cubicBezTo>
                <a:cubicBezTo>
                  <a:pt x="-8959" y="3561949"/>
                  <a:pt x="34905" y="3272987"/>
                  <a:pt x="0" y="3051867"/>
                </a:cubicBezTo>
                <a:cubicBezTo>
                  <a:pt x="-34905" y="2830747"/>
                  <a:pt x="-22396" y="2784441"/>
                  <a:pt x="0" y="2572649"/>
                </a:cubicBezTo>
                <a:cubicBezTo>
                  <a:pt x="22396" y="2360857"/>
                  <a:pt x="25996" y="2180364"/>
                  <a:pt x="0" y="1942097"/>
                </a:cubicBezTo>
                <a:cubicBezTo>
                  <a:pt x="-25996" y="1703830"/>
                  <a:pt x="-21018" y="1568707"/>
                  <a:pt x="0" y="1412435"/>
                </a:cubicBezTo>
                <a:cubicBezTo>
                  <a:pt x="21018" y="1256163"/>
                  <a:pt x="13333" y="981016"/>
                  <a:pt x="0" y="832327"/>
                </a:cubicBezTo>
                <a:cubicBezTo>
                  <a:pt x="-13333" y="683638"/>
                  <a:pt x="3790" y="305092"/>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4248148241">
                  <ask:type>
                    <ask:lineSketchFreehand/>
                  </ask:type>
                </ask:lineSketchStyleProps>
              </a:ext>
            </a:extLst>
          </a:ln>
        </p:spPr>
        <p:txBody>
          <a:bodyPr>
            <a:normAutofit fontScale="92500" lnSpcReduction="10000"/>
          </a:bodyPr>
          <a:lstStyle/>
          <a:p>
            <a:pPr marL="0" indent="0" algn="just">
              <a:lnSpc>
                <a:spcPct val="120000"/>
              </a:lnSpc>
              <a:spcAft>
                <a:spcPts val="0"/>
              </a:spcAft>
              <a:buNone/>
            </a:pPr>
            <a:r>
              <a:rPr lang="en-GB" sz="1800" dirty="0">
                <a:effectLst/>
                <a:latin typeface="Calibri" panose="020F0502020204030204" pitchFamily="34" charset="0"/>
                <a:ea typeface="MyriadPro-Regular"/>
                <a:cs typeface="Arial" panose="020B0604020202020204" pitchFamily="34" charset="0"/>
              </a:rPr>
              <a:t>It’s September 2, 1943. In Athens the atmosphere is electrified. The problems are growing. The land is concentrated in the hands of a few big land owners, monasteries and the state, resulting in much of it being left barren and uncultivated and the farmers being impoverished. Land and property prices in the capital have skyrocketed, usury and exploitation plague the residents. The staffing of the army with Bavarians and the removal of the revolution fighters has infuriated the latter. Athens and its environs are at the mercy of predatory gangs that make travel dangerous. The country is in a dire economic situation. A few months ago, King Otto announced that he was unable to repay the loan of 60 million francs he had received with the guarantee of the three protecting forces. He was thus forced to lay off civil servants and the military, cut salaries and recall Greek ambassadors from abroad. The palace now gathers general hatred. Minor uprisings have intensified in recent times, as the authoritarian way of governing is added to all the problems.</a:t>
            </a:r>
          </a:p>
          <a:p>
            <a:pPr marL="0" indent="0" algn="just">
              <a:lnSpc>
                <a:spcPct val="120000"/>
              </a:lnSpc>
              <a:spcAft>
                <a:spcPts val="0"/>
              </a:spcAft>
              <a:buNone/>
            </a:pPr>
            <a:r>
              <a:rPr lang="en-GB" sz="1800" dirty="0">
                <a:effectLst/>
                <a:latin typeface="Calibri" panose="020F0502020204030204" pitchFamily="34" charset="0"/>
                <a:ea typeface="MyriadPro-Regular"/>
                <a:cs typeface="Arial" panose="020B0604020202020204" pitchFamily="34" charset="0"/>
              </a:rPr>
              <a:t>It’s getting late. At this time usually fewer and fewer people are found in the streets. But something strange is happening tonight. From the outskirts of Athens, the thudding of the footsteps and the rampageous voices of the soldiers approaching the capital is slowly getting bigger and bigger. They are many. They may be up to 2000. There is commotion in the palace. King Otto has summoned his supporters. There was information earlier on that something serious was going to happen tonight. He orders the gendarmerie to go to Colonel </a:t>
            </a:r>
            <a:r>
              <a:rPr lang="en-GB" sz="1800" dirty="0" err="1">
                <a:effectLst/>
                <a:latin typeface="Calibri" panose="020F0502020204030204" pitchFamily="34" charset="0"/>
                <a:ea typeface="MyriadPro-Regular"/>
                <a:cs typeface="Arial" panose="020B0604020202020204" pitchFamily="34" charset="0"/>
              </a:rPr>
              <a:t>Makrygiannis</a:t>
            </a:r>
            <a:r>
              <a:rPr lang="en-GB" sz="1800" dirty="0">
                <a:effectLst/>
                <a:latin typeface="Calibri" panose="020F0502020204030204" pitchFamily="34" charset="0"/>
                <a:ea typeface="MyriadPro-Regular"/>
                <a:cs typeface="Arial" panose="020B0604020202020204" pitchFamily="34" charset="0"/>
              </a:rPr>
              <a:t>’ house. The Colonel was a writer and a former fighter of the Revolution. They were ordered to arrest him. It had long been known that </a:t>
            </a:r>
            <a:r>
              <a:rPr lang="en-GB" sz="1800" dirty="0" err="1">
                <a:effectLst/>
                <a:latin typeface="Calibri" panose="020F0502020204030204" pitchFamily="34" charset="0"/>
                <a:ea typeface="MyriadPro-Regular"/>
                <a:cs typeface="Arial" panose="020B0604020202020204" pitchFamily="34" charset="0"/>
              </a:rPr>
              <a:t>Makrygiannis</a:t>
            </a:r>
            <a:r>
              <a:rPr lang="en-GB" sz="1800" dirty="0">
                <a:effectLst/>
                <a:latin typeface="Calibri" panose="020F0502020204030204" pitchFamily="34" charset="0"/>
                <a:ea typeface="MyriadPro-Regular"/>
                <a:cs typeface="Arial" panose="020B0604020202020204" pitchFamily="34" charset="0"/>
              </a:rPr>
              <a:t> opposed the palace. He had also set up an organization to claim a constitution, in which party leaders and army chiefs had gradually been initiated.</a:t>
            </a:r>
            <a:r>
              <a:rPr lang="en-GB" sz="1800" dirty="0">
                <a:latin typeface="Calibri" panose="020F0502020204030204" pitchFamily="34" charset="0"/>
                <a:ea typeface="MyriadPro-Regular"/>
                <a:cs typeface="Arial" panose="020B0604020202020204" pitchFamily="34" charset="0"/>
              </a:rPr>
              <a:t>  …</a:t>
            </a:r>
            <a:endParaRPr lang="en-GB" sz="1800" dirty="0">
              <a:effectLst/>
              <a:latin typeface="Calibri" panose="020F0502020204030204" pitchFamily="34" charset="0"/>
              <a:ea typeface="MyriadPro-Regular"/>
              <a:cs typeface="Arial" panose="020B0604020202020204" pitchFamily="34" charset="0"/>
            </a:endParaRPr>
          </a:p>
        </p:txBody>
      </p:sp>
    </p:spTree>
    <p:extLst>
      <p:ext uri="{BB962C8B-B14F-4D97-AF65-F5344CB8AC3E}">
        <p14:creationId xmlns:p14="http://schemas.microsoft.com/office/powerpoint/2010/main" val="316617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9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90BB8E1-0F5F-44A9-BD58-C733E8FC7F10}"/>
              </a:ext>
            </a:extLst>
          </p:cNvPr>
          <p:cNvSpPr>
            <a:spLocks noGrp="1"/>
          </p:cNvSpPr>
          <p:nvPr>
            <p:ph type="title"/>
          </p:nvPr>
        </p:nvSpPr>
        <p:spPr/>
        <p:txBody>
          <a:bodyPr/>
          <a:lstStyle/>
          <a:p>
            <a:r>
              <a:rPr lang="en-US" dirty="0"/>
              <a:t>The Situation (cont.)</a:t>
            </a:r>
            <a:endParaRPr lang="en-GB" dirty="0"/>
          </a:p>
        </p:txBody>
      </p:sp>
      <p:sp>
        <p:nvSpPr>
          <p:cNvPr id="3" name="Θέση περιεχομένου 2">
            <a:extLst>
              <a:ext uri="{FF2B5EF4-FFF2-40B4-BE49-F238E27FC236}">
                <a16:creationId xmlns:a16="http://schemas.microsoft.com/office/drawing/2014/main" id="{752FCEED-0D36-4C7B-9FB9-F7F0E1803483}"/>
              </a:ext>
            </a:extLst>
          </p:cNvPr>
          <p:cNvSpPr>
            <a:spLocks noGrp="1"/>
          </p:cNvSpPr>
          <p:nvPr>
            <p:ph idx="1"/>
          </p:nvPr>
        </p:nvSpPr>
        <p:spPr>
          <a:xfrm>
            <a:off x="172064" y="1690689"/>
            <a:ext cx="11847871" cy="4464306"/>
          </a:xfrm>
          <a:custGeom>
            <a:avLst/>
            <a:gdLst>
              <a:gd name="connsiteX0" fmla="*/ 0 w 11847871"/>
              <a:gd name="connsiteY0" fmla="*/ 0 h 4464306"/>
              <a:gd name="connsiteX1" fmla="*/ 578455 w 11847871"/>
              <a:gd name="connsiteY1" fmla="*/ 0 h 4464306"/>
              <a:gd name="connsiteX2" fmla="*/ 1512346 w 11847871"/>
              <a:gd name="connsiteY2" fmla="*/ 0 h 4464306"/>
              <a:gd name="connsiteX3" fmla="*/ 2327758 w 11847871"/>
              <a:gd name="connsiteY3" fmla="*/ 0 h 4464306"/>
              <a:gd name="connsiteX4" fmla="*/ 2669256 w 11847871"/>
              <a:gd name="connsiteY4" fmla="*/ 0 h 4464306"/>
              <a:gd name="connsiteX5" fmla="*/ 3129232 w 11847871"/>
              <a:gd name="connsiteY5" fmla="*/ 0 h 4464306"/>
              <a:gd name="connsiteX6" fmla="*/ 4063123 w 11847871"/>
              <a:gd name="connsiteY6" fmla="*/ 0 h 4464306"/>
              <a:gd name="connsiteX7" fmla="*/ 4523099 w 11847871"/>
              <a:gd name="connsiteY7" fmla="*/ 0 h 4464306"/>
              <a:gd name="connsiteX8" fmla="*/ 5101554 w 11847871"/>
              <a:gd name="connsiteY8" fmla="*/ 0 h 4464306"/>
              <a:gd name="connsiteX9" fmla="*/ 5561530 w 11847871"/>
              <a:gd name="connsiteY9" fmla="*/ 0 h 4464306"/>
              <a:gd name="connsiteX10" fmla="*/ 6495421 w 11847871"/>
              <a:gd name="connsiteY10" fmla="*/ 0 h 4464306"/>
              <a:gd name="connsiteX11" fmla="*/ 7073876 w 11847871"/>
              <a:gd name="connsiteY11" fmla="*/ 0 h 4464306"/>
              <a:gd name="connsiteX12" fmla="*/ 7652331 w 11847871"/>
              <a:gd name="connsiteY12" fmla="*/ 0 h 4464306"/>
              <a:gd name="connsiteX13" fmla="*/ 8230786 w 11847871"/>
              <a:gd name="connsiteY13" fmla="*/ 0 h 4464306"/>
              <a:gd name="connsiteX14" fmla="*/ 8572283 w 11847871"/>
              <a:gd name="connsiteY14" fmla="*/ 0 h 4464306"/>
              <a:gd name="connsiteX15" fmla="*/ 9387695 w 11847871"/>
              <a:gd name="connsiteY15" fmla="*/ 0 h 4464306"/>
              <a:gd name="connsiteX16" fmla="*/ 10203108 w 11847871"/>
              <a:gd name="connsiteY16" fmla="*/ 0 h 4464306"/>
              <a:gd name="connsiteX17" fmla="*/ 10663084 w 11847871"/>
              <a:gd name="connsiteY17" fmla="*/ 0 h 4464306"/>
              <a:gd name="connsiteX18" fmla="*/ 11004581 w 11847871"/>
              <a:gd name="connsiteY18" fmla="*/ 0 h 4464306"/>
              <a:gd name="connsiteX19" fmla="*/ 11847871 w 11847871"/>
              <a:gd name="connsiteY19" fmla="*/ 0 h 4464306"/>
              <a:gd name="connsiteX20" fmla="*/ 11847871 w 11847871"/>
              <a:gd name="connsiteY20" fmla="*/ 503829 h 4464306"/>
              <a:gd name="connsiteX21" fmla="*/ 11847871 w 11847871"/>
              <a:gd name="connsiteY21" fmla="*/ 1230873 h 4464306"/>
              <a:gd name="connsiteX22" fmla="*/ 11847871 w 11847871"/>
              <a:gd name="connsiteY22" fmla="*/ 1823988 h 4464306"/>
              <a:gd name="connsiteX23" fmla="*/ 11847871 w 11847871"/>
              <a:gd name="connsiteY23" fmla="*/ 2327817 h 4464306"/>
              <a:gd name="connsiteX24" fmla="*/ 11847871 w 11847871"/>
              <a:gd name="connsiteY24" fmla="*/ 3010218 h 4464306"/>
              <a:gd name="connsiteX25" fmla="*/ 11847871 w 11847871"/>
              <a:gd name="connsiteY25" fmla="*/ 3514047 h 4464306"/>
              <a:gd name="connsiteX26" fmla="*/ 11847871 w 11847871"/>
              <a:gd name="connsiteY26" fmla="*/ 4464306 h 4464306"/>
              <a:gd name="connsiteX27" fmla="*/ 11032459 w 11847871"/>
              <a:gd name="connsiteY27" fmla="*/ 4464306 h 4464306"/>
              <a:gd name="connsiteX28" fmla="*/ 10098568 w 11847871"/>
              <a:gd name="connsiteY28" fmla="*/ 4464306 h 4464306"/>
              <a:gd name="connsiteX29" fmla="*/ 9520113 w 11847871"/>
              <a:gd name="connsiteY29" fmla="*/ 4464306 h 4464306"/>
              <a:gd name="connsiteX30" fmla="*/ 8704701 w 11847871"/>
              <a:gd name="connsiteY30" fmla="*/ 4464306 h 4464306"/>
              <a:gd name="connsiteX31" fmla="*/ 8126246 w 11847871"/>
              <a:gd name="connsiteY31" fmla="*/ 4464306 h 4464306"/>
              <a:gd name="connsiteX32" fmla="*/ 7547791 w 11847871"/>
              <a:gd name="connsiteY32" fmla="*/ 4464306 h 4464306"/>
              <a:gd name="connsiteX33" fmla="*/ 7087815 w 11847871"/>
              <a:gd name="connsiteY33" fmla="*/ 4464306 h 4464306"/>
              <a:gd name="connsiteX34" fmla="*/ 6627838 w 11847871"/>
              <a:gd name="connsiteY34" fmla="*/ 4464306 h 4464306"/>
              <a:gd name="connsiteX35" fmla="*/ 6167862 w 11847871"/>
              <a:gd name="connsiteY35" fmla="*/ 4464306 h 4464306"/>
              <a:gd name="connsiteX36" fmla="*/ 5589407 w 11847871"/>
              <a:gd name="connsiteY36" fmla="*/ 4464306 h 4464306"/>
              <a:gd name="connsiteX37" fmla="*/ 5010952 w 11847871"/>
              <a:gd name="connsiteY37" fmla="*/ 4464306 h 4464306"/>
              <a:gd name="connsiteX38" fmla="*/ 4432498 w 11847871"/>
              <a:gd name="connsiteY38" fmla="*/ 4464306 h 4464306"/>
              <a:gd name="connsiteX39" fmla="*/ 3735564 w 11847871"/>
              <a:gd name="connsiteY39" fmla="*/ 4464306 h 4464306"/>
              <a:gd name="connsiteX40" fmla="*/ 2920152 w 11847871"/>
              <a:gd name="connsiteY40" fmla="*/ 4464306 h 4464306"/>
              <a:gd name="connsiteX41" fmla="*/ 2578654 w 11847871"/>
              <a:gd name="connsiteY41" fmla="*/ 4464306 h 4464306"/>
              <a:gd name="connsiteX42" fmla="*/ 1881721 w 11847871"/>
              <a:gd name="connsiteY42" fmla="*/ 4464306 h 4464306"/>
              <a:gd name="connsiteX43" fmla="*/ 947830 w 11847871"/>
              <a:gd name="connsiteY43" fmla="*/ 4464306 h 4464306"/>
              <a:gd name="connsiteX44" fmla="*/ 0 w 11847871"/>
              <a:gd name="connsiteY44" fmla="*/ 4464306 h 4464306"/>
              <a:gd name="connsiteX45" fmla="*/ 0 w 11847871"/>
              <a:gd name="connsiteY45" fmla="*/ 3737262 h 4464306"/>
              <a:gd name="connsiteX46" fmla="*/ 0 w 11847871"/>
              <a:gd name="connsiteY46" fmla="*/ 3144147 h 4464306"/>
              <a:gd name="connsiteX47" fmla="*/ 0 w 11847871"/>
              <a:gd name="connsiteY47" fmla="*/ 2551032 h 4464306"/>
              <a:gd name="connsiteX48" fmla="*/ 0 w 11847871"/>
              <a:gd name="connsiteY48" fmla="*/ 1868631 h 4464306"/>
              <a:gd name="connsiteX49" fmla="*/ 0 w 11847871"/>
              <a:gd name="connsiteY49" fmla="*/ 1320159 h 4464306"/>
              <a:gd name="connsiteX50" fmla="*/ 0 w 11847871"/>
              <a:gd name="connsiteY50" fmla="*/ 771687 h 4464306"/>
              <a:gd name="connsiteX51" fmla="*/ 0 w 11847871"/>
              <a:gd name="connsiteY51" fmla="*/ 0 h 446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847871" h="4464306" fill="none" extrusionOk="0">
                <a:moveTo>
                  <a:pt x="0" y="0"/>
                </a:moveTo>
                <a:cubicBezTo>
                  <a:pt x="140771" y="-4229"/>
                  <a:pt x="407891" y="-11716"/>
                  <a:pt x="578455" y="0"/>
                </a:cubicBezTo>
                <a:cubicBezTo>
                  <a:pt x="749020" y="11716"/>
                  <a:pt x="1046438" y="-2897"/>
                  <a:pt x="1512346" y="0"/>
                </a:cubicBezTo>
                <a:cubicBezTo>
                  <a:pt x="1978254" y="2897"/>
                  <a:pt x="1979186" y="-9245"/>
                  <a:pt x="2327758" y="0"/>
                </a:cubicBezTo>
                <a:cubicBezTo>
                  <a:pt x="2676330" y="9245"/>
                  <a:pt x="2558756" y="3755"/>
                  <a:pt x="2669256" y="0"/>
                </a:cubicBezTo>
                <a:cubicBezTo>
                  <a:pt x="2779756" y="-3755"/>
                  <a:pt x="2915322" y="-9670"/>
                  <a:pt x="3129232" y="0"/>
                </a:cubicBezTo>
                <a:cubicBezTo>
                  <a:pt x="3343142" y="9670"/>
                  <a:pt x="3740500" y="37513"/>
                  <a:pt x="4063123" y="0"/>
                </a:cubicBezTo>
                <a:cubicBezTo>
                  <a:pt x="4385746" y="-37513"/>
                  <a:pt x="4388238" y="15273"/>
                  <a:pt x="4523099" y="0"/>
                </a:cubicBezTo>
                <a:cubicBezTo>
                  <a:pt x="4657960" y="-15273"/>
                  <a:pt x="4932616" y="27158"/>
                  <a:pt x="5101554" y="0"/>
                </a:cubicBezTo>
                <a:cubicBezTo>
                  <a:pt x="5270493" y="-27158"/>
                  <a:pt x="5441056" y="-19404"/>
                  <a:pt x="5561530" y="0"/>
                </a:cubicBezTo>
                <a:cubicBezTo>
                  <a:pt x="5682004" y="19404"/>
                  <a:pt x="6087162" y="-25500"/>
                  <a:pt x="6495421" y="0"/>
                </a:cubicBezTo>
                <a:cubicBezTo>
                  <a:pt x="6903680" y="25500"/>
                  <a:pt x="6955413" y="-26034"/>
                  <a:pt x="7073876" y="0"/>
                </a:cubicBezTo>
                <a:cubicBezTo>
                  <a:pt x="7192340" y="26034"/>
                  <a:pt x="7456876" y="3571"/>
                  <a:pt x="7652331" y="0"/>
                </a:cubicBezTo>
                <a:cubicBezTo>
                  <a:pt x="7847787" y="-3571"/>
                  <a:pt x="8061012" y="-28881"/>
                  <a:pt x="8230786" y="0"/>
                </a:cubicBezTo>
                <a:cubicBezTo>
                  <a:pt x="8400560" y="28881"/>
                  <a:pt x="8502865" y="-7758"/>
                  <a:pt x="8572283" y="0"/>
                </a:cubicBezTo>
                <a:cubicBezTo>
                  <a:pt x="8641701" y="7758"/>
                  <a:pt x="9082654" y="20371"/>
                  <a:pt x="9387695" y="0"/>
                </a:cubicBezTo>
                <a:cubicBezTo>
                  <a:pt x="9692736" y="-20371"/>
                  <a:pt x="9859822" y="26491"/>
                  <a:pt x="10203108" y="0"/>
                </a:cubicBezTo>
                <a:cubicBezTo>
                  <a:pt x="10546394" y="-26491"/>
                  <a:pt x="10459146" y="13358"/>
                  <a:pt x="10663084" y="0"/>
                </a:cubicBezTo>
                <a:cubicBezTo>
                  <a:pt x="10867022" y="-13358"/>
                  <a:pt x="10916416" y="2186"/>
                  <a:pt x="11004581" y="0"/>
                </a:cubicBezTo>
                <a:cubicBezTo>
                  <a:pt x="11092746" y="-2186"/>
                  <a:pt x="11451243" y="-35820"/>
                  <a:pt x="11847871" y="0"/>
                </a:cubicBezTo>
                <a:cubicBezTo>
                  <a:pt x="11854167" y="125409"/>
                  <a:pt x="11861574" y="303799"/>
                  <a:pt x="11847871" y="503829"/>
                </a:cubicBezTo>
                <a:cubicBezTo>
                  <a:pt x="11834168" y="703859"/>
                  <a:pt x="11861752" y="942317"/>
                  <a:pt x="11847871" y="1230873"/>
                </a:cubicBezTo>
                <a:cubicBezTo>
                  <a:pt x="11833990" y="1519429"/>
                  <a:pt x="11841975" y="1549672"/>
                  <a:pt x="11847871" y="1823988"/>
                </a:cubicBezTo>
                <a:cubicBezTo>
                  <a:pt x="11853767" y="2098305"/>
                  <a:pt x="11837264" y="2078164"/>
                  <a:pt x="11847871" y="2327817"/>
                </a:cubicBezTo>
                <a:cubicBezTo>
                  <a:pt x="11858478" y="2577470"/>
                  <a:pt x="11880127" y="2801455"/>
                  <a:pt x="11847871" y="3010218"/>
                </a:cubicBezTo>
                <a:cubicBezTo>
                  <a:pt x="11815615" y="3218981"/>
                  <a:pt x="11867532" y="3346660"/>
                  <a:pt x="11847871" y="3514047"/>
                </a:cubicBezTo>
                <a:cubicBezTo>
                  <a:pt x="11828210" y="3681434"/>
                  <a:pt x="11810460" y="4126127"/>
                  <a:pt x="11847871" y="4464306"/>
                </a:cubicBezTo>
                <a:cubicBezTo>
                  <a:pt x="11499471" y="4431443"/>
                  <a:pt x="11237396" y="4489281"/>
                  <a:pt x="11032459" y="4464306"/>
                </a:cubicBezTo>
                <a:cubicBezTo>
                  <a:pt x="10827522" y="4439331"/>
                  <a:pt x="10508745" y="4470307"/>
                  <a:pt x="10098568" y="4464306"/>
                </a:cubicBezTo>
                <a:cubicBezTo>
                  <a:pt x="9688391" y="4458305"/>
                  <a:pt x="9736669" y="4457371"/>
                  <a:pt x="9520113" y="4464306"/>
                </a:cubicBezTo>
                <a:cubicBezTo>
                  <a:pt x="9303557" y="4471241"/>
                  <a:pt x="8988033" y="4476835"/>
                  <a:pt x="8704701" y="4464306"/>
                </a:cubicBezTo>
                <a:cubicBezTo>
                  <a:pt x="8421369" y="4451777"/>
                  <a:pt x="8311653" y="4483351"/>
                  <a:pt x="8126246" y="4464306"/>
                </a:cubicBezTo>
                <a:cubicBezTo>
                  <a:pt x="7940839" y="4445261"/>
                  <a:pt x="7679939" y="4486613"/>
                  <a:pt x="7547791" y="4464306"/>
                </a:cubicBezTo>
                <a:cubicBezTo>
                  <a:pt x="7415644" y="4441999"/>
                  <a:pt x="7195820" y="4458079"/>
                  <a:pt x="7087815" y="4464306"/>
                </a:cubicBezTo>
                <a:cubicBezTo>
                  <a:pt x="6979810" y="4470533"/>
                  <a:pt x="6768906" y="4485293"/>
                  <a:pt x="6627838" y="4464306"/>
                </a:cubicBezTo>
                <a:cubicBezTo>
                  <a:pt x="6486770" y="4443319"/>
                  <a:pt x="6377472" y="4453117"/>
                  <a:pt x="6167862" y="4464306"/>
                </a:cubicBezTo>
                <a:cubicBezTo>
                  <a:pt x="5958252" y="4475495"/>
                  <a:pt x="5727510" y="4454087"/>
                  <a:pt x="5589407" y="4464306"/>
                </a:cubicBezTo>
                <a:cubicBezTo>
                  <a:pt x="5451305" y="4474525"/>
                  <a:pt x="5256510" y="4490727"/>
                  <a:pt x="5010952" y="4464306"/>
                </a:cubicBezTo>
                <a:cubicBezTo>
                  <a:pt x="4765395" y="4437885"/>
                  <a:pt x="4557266" y="4474754"/>
                  <a:pt x="4432498" y="4464306"/>
                </a:cubicBezTo>
                <a:cubicBezTo>
                  <a:pt x="4307730" y="4453858"/>
                  <a:pt x="3910355" y="4488257"/>
                  <a:pt x="3735564" y="4464306"/>
                </a:cubicBezTo>
                <a:cubicBezTo>
                  <a:pt x="3560773" y="4440355"/>
                  <a:pt x="3306347" y="4482396"/>
                  <a:pt x="2920152" y="4464306"/>
                </a:cubicBezTo>
                <a:cubicBezTo>
                  <a:pt x="2533957" y="4446216"/>
                  <a:pt x="2705177" y="4464312"/>
                  <a:pt x="2578654" y="4464306"/>
                </a:cubicBezTo>
                <a:cubicBezTo>
                  <a:pt x="2452131" y="4464300"/>
                  <a:pt x="2200275" y="4460109"/>
                  <a:pt x="1881721" y="4464306"/>
                </a:cubicBezTo>
                <a:cubicBezTo>
                  <a:pt x="1563167" y="4468503"/>
                  <a:pt x="1353299" y="4449165"/>
                  <a:pt x="947830" y="4464306"/>
                </a:cubicBezTo>
                <a:cubicBezTo>
                  <a:pt x="542361" y="4479447"/>
                  <a:pt x="344295" y="4466778"/>
                  <a:pt x="0" y="4464306"/>
                </a:cubicBezTo>
                <a:cubicBezTo>
                  <a:pt x="6800" y="4145151"/>
                  <a:pt x="-1653" y="4026567"/>
                  <a:pt x="0" y="3737262"/>
                </a:cubicBezTo>
                <a:cubicBezTo>
                  <a:pt x="1653" y="3447957"/>
                  <a:pt x="-9012" y="3377580"/>
                  <a:pt x="0" y="3144147"/>
                </a:cubicBezTo>
                <a:cubicBezTo>
                  <a:pt x="9012" y="2910714"/>
                  <a:pt x="9622" y="2819878"/>
                  <a:pt x="0" y="2551032"/>
                </a:cubicBezTo>
                <a:cubicBezTo>
                  <a:pt x="-9622" y="2282186"/>
                  <a:pt x="4600" y="2110072"/>
                  <a:pt x="0" y="1868631"/>
                </a:cubicBezTo>
                <a:cubicBezTo>
                  <a:pt x="-4600" y="1627190"/>
                  <a:pt x="11940" y="1594026"/>
                  <a:pt x="0" y="1320159"/>
                </a:cubicBezTo>
                <a:cubicBezTo>
                  <a:pt x="-11940" y="1046292"/>
                  <a:pt x="18802" y="908828"/>
                  <a:pt x="0" y="771687"/>
                </a:cubicBezTo>
                <a:cubicBezTo>
                  <a:pt x="-18802" y="634546"/>
                  <a:pt x="11908" y="331982"/>
                  <a:pt x="0" y="0"/>
                </a:cubicBezTo>
                <a:close/>
              </a:path>
              <a:path w="11847871" h="4464306" stroke="0" extrusionOk="0">
                <a:moveTo>
                  <a:pt x="0" y="0"/>
                </a:moveTo>
                <a:cubicBezTo>
                  <a:pt x="168100" y="-1874"/>
                  <a:pt x="312061" y="-19229"/>
                  <a:pt x="459976" y="0"/>
                </a:cubicBezTo>
                <a:cubicBezTo>
                  <a:pt x="607891" y="19229"/>
                  <a:pt x="903396" y="423"/>
                  <a:pt x="1156910" y="0"/>
                </a:cubicBezTo>
                <a:cubicBezTo>
                  <a:pt x="1410424" y="-423"/>
                  <a:pt x="1868709" y="42075"/>
                  <a:pt x="2090801" y="0"/>
                </a:cubicBezTo>
                <a:cubicBezTo>
                  <a:pt x="2312893" y="-42075"/>
                  <a:pt x="2330874" y="-6825"/>
                  <a:pt x="2432298" y="0"/>
                </a:cubicBezTo>
                <a:cubicBezTo>
                  <a:pt x="2533722" y="6825"/>
                  <a:pt x="2966748" y="30359"/>
                  <a:pt x="3129232" y="0"/>
                </a:cubicBezTo>
                <a:cubicBezTo>
                  <a:pt x="3291716" y="-30359"/>
                  <a:pt x="3830027" y="42426"/>
                  <a:pt x="4063123" y="0"/>
                </a:cubicBezTo>
                <a:cubicBezTo>
                  <a:pt x="4296219" y="-42426"/>
                  <a:pt x="4320130" y="-1069"/>
                  <a:pt x="4523099" y="0"/>
                </a:cubicBezTo>
                <a:cubicBezTo>
                  <a:pt x="4726068" y="1069"/>
                  <a:pt x="4943450" y="-25770"/>
                  <a:pt x="5220033" y="0"/>
                </a:cubicBezTo>
                <a:cubicBezTo>
                  <a:pt x="5496616" y="25770"/>
                  <a:pt x="5585677" y="9861"/>
                  <a:pt x="5798487" y="0"/>
                </a:cubicBezTo>
                <a:cubicBezTo>
                  <a:pt x="6011297" y="-9861"/>
                  <a:pt x="6168132" y="13497"/>
                  <a:pt x="6495421" y="0"/>
                </a:cubicBezTo>
                <a:cubicBezTo>
                  <a:pt x="6822710" y="-13497"/>
                  <a:pt x="6953484" y="-8184"/>
                  <a:pt x="7073876" y="0"/>
                </a:cubicBezTo>
                <a:cubicBezTo>
                  <a:pt x="7194269" y="8184"/>
                  <a:pt x="7520207" y="-27236"/>
                  <a:pt x="7770810" y="0"/>
                </a:cubicBezTo>
                <a:cubicBezTo>
                  <a:pt x="8021413" y="27236"/>
                  <a:pt x="8198974" y="24420"/>
                  <a:pt x="8349264" y="0"/>
                </a:cubicBezTo>
                <a:cubicBezTo>
                  <a:pt x="8499554" y="-24420"/>
                  <a:pt x="8863280" y="-4809"/>
                  <a:pt x="9164677" y="0"/>
                </a:cubicBezTo>
                <a:cubicBezTo>
                  <a:pt x="9466074" y="4809"/>
                  <a:pt x="9814833" y="25908"/>
                  <a:pt x="10098568" y="0"/>
                </a:cubicBezTo>
                <a:cubicBezTo>
                  <a:pt x="10382303" y="-25908"/>
                  <a:pt x="10722980" y="-35606"/>
                  <a:pt x="10913980" y="0"/>
                </a:cubicBezTo>
                <a:cubicBezTo>
                  <a:pt x="11104980" y="35606"/>
                  <a:pt x="11581728" y="-37734"/>
                  <a:pt x="11847871" y="0"/>
                </a:cubicBezTo>
                <a:cubicBezTo>
                  <a:pt x="11845662" y="151098"/>
                  <a:pt x="11843678" y="408675"/>
                  <a:pt x="11847871" y="637758"/>
                </a:cubicBezTo>
                <a:cubicBezTo>
                  <a:pt x="11852064" y="866841"/>
                  <a:pt x="11831187" y="1081344"/>
                  <a:pt x="11847871" y="1275516"/>
                </a:cubicBezTo>
                <a:cubicBezTo>
                  <a:pt x="11864555" y="1469688"/>
                  <a:pt x="11867610" y="1637729"/>
                  <a:pt x="11847871" y="1779345"/>
                </a:cubicBezTo>
                <a:cubicBezTo>
                  <a:pt x="11828132" y="1920961"/>
                  <a:pt x="11857705" y="2240171"/>
                  <a:pt x="11847871" y="2461746"/>
                </a:cubicBezTo>
                <a:cubicBezTo>
                  <a:pt x="11838037" y="2683321"/>
                  <a:pt x="11825296" y="2892588"/>
                  <a:pt x="11847871" y="3144147"/>
                </a:cubicBezTo>
                <a:cubicBezTo>
                  <a:pt x="11870446" y="3395706"/>
                  <a:pt x="11818651" y="3539596"/>
                  <a:pt x="11847871" y="3781905"/>
                </a:cubicBezTo>
                <a:cubicBezTo>
                  <a:pt x="11877091" y="4024214"/>
                  <a:pt x="11880501" y="4261551"/>
                  <a:pt x="11847871" y="4464306"/>
                </a:cubicBezTo>
                <a:cubicBezTo>
                  <a:pt x="11446612" y="4490786"/>
                  <a:pt x="11341616" y="4418675"/>
                  <a:pt x="10913980" y="4464306"/>
                </a:cubicBezTo>
                <a:cubicBezTo>
                  <a:pt x="10486344" y="4509937"/>
                  <a:pt x="10508276" y="4474069"/>
                  <a:pt x="10217046" y="4464306"/>
                </a:cubicBezTo>
                <a:cubicBezTo>
                  <a:pt x="9925816" y="4454543"/>
                  <a:pt x="9736313" y="4500105"/>
                  <a:pt x="9401634" y="4464306"/>
                </a:cubicBezTo>
                <a:cubicBezTo>
                  <a:pt x="9066955" y="4428507"/>
                  <a:pt x="9213525" y="4464977"/>
                  <a:pt x="9060137" y="4464306"/>
                </a:cubicBezTo>
                <a:cubicBezTo>
                  <a:pt x="8906749" y="4463635"/>
                  <a:pt x="8648283" y="4484849"/>
                  <a:pt x="8363203" y="4464306"/>
                </a:cubicBezTo>
                <a:cubicBezTo>
                  <a:pt x="8078123" y="4443763"/>
                  <a:pt x="7952960" y="4428181"/>
                  <a:pt x="7547791" y="4464306"/>
                </a:cubicBezTo>
                <a:cubicBezTo>
                  <a:pt x="7142622" y="4500431"/>
                  <a:pt x="6918774" y="4426727"/>
                  <a:pt x="6613900" y="4464306"/>
                </a:cubicBezTo>
                <a:cubicBezTo>
                  <a:pt x="6309026" y="4501885"/>
                  <a:pt x="6081865" y="4429548"/>
                  <a:pt x="5916966" y="4464306"/>
                </a:cubicBezTo>
                <a:cubicBezTo>
                  <a:pt x="5752067" y="4499064"/>
                  <a:pt x="5675127" y="4455674"/>
                  <a:pt x="5456990" y="4464306"/>
                </a:cubicBezTo>
                <a:cubicBezTo>
                  <a:pt x="5238853" y="4472938"/>
                  <a:pt x="4840161" y="4473753"/>
                  <a:pt x="4523099" y="4464306"/>
                </a:cubicBezTo>
                <a:cubicBezTo>
                  <a:pt x="4206037" y="4454859"/>
                  <a:pt x="4212313" y="4455488"/>
                  <a:pt x="4063123" y="4464306"/>
                </a:cubicBezTo>
                <a:cubicBezTo>
                  <a:pt x="3913933" y="4473124"/>
                  <a:pt x="3741160" y="4473940"/>
                  <a:pt x="3603147" y="4464306"/>
                </a:cubicBezTo>
                <a:cubicBezTo>
                  <a:pt x="3465134" y="4454672"/>
                  <a:pt x="3276763" y="4455519"/>
                  <a:pt x="3024692" y="4464306"/>
                </a:cubicBezTo>
                <a:cubicBezTo>
                  <a:pt x="2772622" y="4473093"/>
                  <a:pt x="2656635" y="4454385"/>
                  <a:pt x="2327758" y="4464306"/>
                </a:cubicBezTo>
                <a:cubicBezTo>
                  <a:pt x="1998881" y="4474227"/>
                  <a:pt x="2156282" y="4480102"/>
                  <a:pt x="1986261" y="4464306"/>
                </a:cubicBezTo>
                <a:cubicBezTo>
                  <a:pt x="1816240" y="4448510"/>
                  <a:pt x="1404307" y="4492101"/>
                  <a:pt x="1052370" y="4464306"/>
                </a:cubicBezTo>
                <a:cubicBezTo>
                  <a:pt x="700433" y="4436511"/>
                  <a:pt x="391869" y="4458854"/>
                  <a:pt x="0" y="4464306"/>
                </a:cubicBezTo>
                <a:cubicBezTo>
                  <a:pt x="21330" y="4323405"/>
                  <a:pt x="-13899" y="4126590"/>
                  <a:pt x="0" y="3960477"/>
                </a:cubicBezTo>
                <a:cubicBezTo>
                  <a:pt x="13899" y="3794364"/>
                  <a:pt x="35046" y="3413727"/>
                  <a:pt x="0" y="3233433"/>
                </a:cubicBezTo>
                <a:cubicBezTo>
                  <a:pt x="-35046" y="3053139"/>
                  <a:pt x="13384" y="2831178"/>
                  <a:pt x="0" y="2729604"/>
                </a:cubicBezTo>
                <a:cubicBezTo>
                  <a:pt x="-13384" y="2628030"/>
                  <a:pt x="-9233" y="2235634"/>
                  <a:pt x="0" y="2091846"/>
                </a:cubicBezTo>
                <a:cubicBezTo>
                  <a:pt x="9233" y="1948058"/>
                  <a:pt x="-8318" y="1801859"/>
                  <a:pt x="0" y="1543374"/>
                </a:cubicBezTo>
                <a:cubicBezTo>
                  <a:pt x="8318" y="1284889"/>
                  <a:pt x="-28699" y="1147684"/>
                  <a:pt x="0" y="950259"/>
                </a:cubicBezTo>
                <a:cubicBezTo>
                  <a:pt x="28699" y="752835"/>
                  <a:pt x="-31107" y="370639"/>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4248148241">
                  <ask:type>
                    <ask:lineSketchFreehand/>
                  </ask:type>
                </ask:lineSketchStyleProps>
              </a:ext>
            </a:extLst>
          </a:ln>
        </p:spPr>
        <p:txBody>
          <a:bodyPr>
            <a:normAutofit/>
          </a:bodyPr>
          <a:lstStyle/>
          <a:p>
            <a:pPr marL="0" indent="0" algn="just">
              <a:lnSpc>
                <a:spcPct val="120000"/>
              </a:lnSpc>
              <a:spcAft>
                <a:spcPts val="0"/>
              </a:spcAft>
              <a:buNone/>
            </a:pPr>
            <a:r>
              <a:rPr lang="en-GB" sz="1800" dirty="0">
                <a:effectLst/>
                <a:latin typeface="Calibri" panose="020F0502020204030204" pitchFamily="34" charset="0"/>
                <a:ea typeface="MyriadPro-Regular"/>
                <a:cs typeface="Arial" panose="020B0604020202020204" pitchFamily="34" charset="0"/>
              </a:rPr>
              <a:t>In fact, in the last few days, his enthusiasm made him spread the word that they were planning an uprising for March 2, the day of the national anniversary. The gendarmerie arrives at </a:t>
            </a:r>
            <a:r>
              <a:rPr lang="en-GB" sz="1800" dirty="0" err="1">
                <a:effectLst/>
                <a:latin typeface="Calibri" panose="020F0502020204030204" pitchFamily="34" charset="0"/>
                <a:ea typeface="MyriadPro-Regular"/>
                <a:cs typeface="Arial" panose="020B0604020202020204" pitchFamily="34" charset="0"/>
              </a:rPr>
              <a:t>Makrygiannis</a:t>
            </a:r>
            <a:r>
              <a:rPr lang="en-GB" sz="1800" dirty="0">
                <a:effectLst/>
                <a:latin typeface="Calibri" panose="020F0502020204030204" pitchFamily="34" charset="0"/>
                <a:ea typeface="MyriadPro-Regular"/>
                <a:cs typeface="Arial" panose="020B0604020202020204" pitchFamily="34" charset="0"/>
              </a:rPr>
              <a:t>' house and surrounds it. </a:t>
            </a:r>
            <a:r>
              <a:rPr lang="en-GB" sz="1800" dirty="0" err="1">
                <a:effectLst/>
                <a:latin typeface="Calibri" panose="020F0502020204030204" pitchFamily="34" charset="0"/>
                <a:ea typeface="MyriadPro-Regular"/>
                <a:cs typeface="Arial" panose="020B0604020202020204" pitchFamily="34" charset="0"/>
              </a:rPr>
              <a:t>Dimitrios</a:t>
            </a:r>
            <a:r>
              <a:rPr lang="en-GB" sz="1800" dirty="0">
                <a:effectLst/>
                <a:latin typeface="Calibri" panose="020F0502020204030204" pitchFamily="34" charset="0"/>
                <a:ea typeface="MyriadPro-Regular"/>
                <a:cs typeface="Arial" panose="020B0604020202020204" pitchFamily="34" charset="0"/>
              </a:rPr>
              <a:t> </a:t>
            </a:r>
            <a:r>
              <a:rPr lang="en-GB" sz="1800" dirty="0" err="1">
                <a:effectLst/>
                <a:latin typeface="Calibri" panose="020F0502020204030204" pitchFamily="34" charset="0"/>
                <a:ea typeface="MyriadPro-Regular"/>
                <a:cs typeface="Arial" panose="020B0604020202020204" pitchFamily="34" charset="0"/>
              </a:rPr>
              <a:t>Kallergis</a:t>
            </a:r>
            <a:r>
              <a:rPr lang="en-GB" sz="1800" dirty="0">
                <a:effectLst/>
                <a:latin typeface="Calibri" panose="020F0502020204030204" pitchFamily="34" charset="0"/>
                <a:ea typeface="MyriadPro-Regular"/>
                <a:cs typeface="Arial" panose="020B0604020202020204" pitchFamily="34" charset="0"/>
              </a:rPr>
              <a:t>, a military commander of Athens who was initiated in the plans of the revolutionaries, incites the officers. Slogans are heard from everywhere. "Long live the nation!" A group arrives at </a:t>
            </a:r>
            <a:r>
              <a:rPr lang="en-GB" sz="1800" dirty="0" err="1">
                <a:effectLst/>
                <a:latin typeface="Calibri" panose="020F0502020204030204" pitchFamily="34" charset="0"/>
                <a:ea typeface="MyriadPro-Regular"/>
                <a:cs typeface="Arial" panose="020B0604020202020204" pitchFamily="34" charset="0"/>
              </a:rPr>
              <a:t>Makrygiannis</a:t>
            </a:r>
            <a:r>
              <a:rPr lang="en-GB" sz="1800" dirty="0">
                <a:effectLst/>
                <a:latin typeface="Calibri" panose="020F0502020204030204" pitchFamily="34" charset="0"/>
                <a:ea typeface="MyriadPro-Regular"/>
                <a:cs typeface="Arial" panose="020B0604020202020204" pitchFamily="34" charset="0"/>
              </a:rPr>
              <a:t>' house and releases him. Another group opens the Medrese prisons setting the prisoners free. </a:t>
            </a:r>
            <a:r>
              <a:rPr lang="en-GB" sz="1800" dirty="0" err="1">
                <a:effectLst/>
                <a:latin typeface="Calibri" panose="020F0502020204030204" pitchFamily="34" charset="0"/>
                <a:ea typeface="MyriadPro-Regular"/>
                <a:cs typeface="Arial" panose="020B0604020202020204" pitchFamily="34" charset="0"/>
              </a:rPr>
              <a:t>Kallergis</a:t>
            </a:r>
            <a:r>
              <a:rPr lang="en-GB" sz="1800" dirty="0">
                <a:effectLst/>
                <a:latin typeface="Calibri" panose="020F0502020204030204" pitchFamily="34" charset="0"/>
                <a:ea typeface="MyriadPro-Regular"/>
                <a:cs typeface="Arial" panose="020B0604020202020204" pitchFamily="34" charset="0"/>
              </a:rPr>
              <a:t> himself on horseback heads to the palace at the head of the army. He has already sent military units to occupy the mint, the National Bank, the Treasury and the various ministries. The course of the army and the enthusiastic slogans stir up the people. More and more people join the crowd and head to the palace. King Otto's last attempts to prevent the uprising fall on deaf ears. Two of his envoys were arrested by the army while the third preferred to side with the rebels. </a:t>
            </a:r>
          </a:p>
          <a:p>
            <a:pPr marL="0" indent="0" algn="just">
              <a:lnSpc>
                <a:spcPct val="120000"/>
              </a:lnSpc>
              <a:spcAft>
                <a:spcPts val="0"/>
              </a:spcAft>
              <a:buNone/>
            </a:pPr>
            <a:r>
              <a:rPr lang="en-GB" sz="1800" dirty="0">
                <a:effectLst/>
                <a:latin typeface="Calibri" panose="020F0502020204030204" pitchFamily="34" charset="0"/>
                <a:ea typeface="MyriadPro-Regular"/>
                <a:cs typeface="Arial" panose="020B0604020202020204" pitchFamily="34" charset="0"/>
              </a:rPr>
              <a:t>It is past midnight. In the city, however, no one sleeps. Thousands of people have now surrounded the palaces. Slogans calling for a constitution shake the atmosphere. King Otto comes to the window. He wants to talk to </a:t>
            </a:r>
            <a:r>
              <a:rPr lang="en-GB" sz="1800" dirty="0" err="1">
                <a:effectLst/>
                <a:latin typeface="Calibri" panose="020F0502020204030204" pitchFamily="34" charset="0"/>
                <a:ea typeface="MyriadPro-Regular"/>
                <a:cs typeface="Arial" panose="020B0604020202020204" pitchFamily="34" charset="0"/>
              </a:rPr>
              <a:t>Kallergis</a:t>
            </a:r>
            <a:r>
              <a:rPr lang="en-GB" sz="1800" dirty="0">
                <a:effectLst/>
                <a:latin typeface="Calibri" panose="020F0502020204030204" pitchFamily="34" charset="0"/>
                <a:ea typeface="MyriadPro-Regular"/>
                <a:cs typeface="Arial" panose="020B0604020202020204" pitchFamily="34" charset="0"/>
              </a:rPr>
              <a:t>. He is the one who will formulate the demands of the revolutionaries: The people demand a constitution!</a:t>
            </a:r>
          </a:p>
        </p:txBody>
      </p:sp>
    </p:spTree>
    <p:extLst>
      <p:ext uri="{BB962C8B-B14F-4D97-AF65-F5344CB8AC3E}">
        <p14:creationId xmlns:p14="http://schemas.microsoft.com/office/powerpoint/2010/main" val="3974803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617" descr="Aquarell, Pinselstrich, Farbe, Abstrakt, Textur, Bürste">
            <a:extLst>
              <a:ext uri="{FF2B5EF4-FFF2-40B4-BE49-F238E27FC236}">
                <a16:creationId xmlns:a16="http://schemas.microsoft.com/office/drawing/2014/main" id="{E485A6B9-EC05-4DF3-ABD6-332A6FC5BEE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n-US" sz="3200" dirty="0"/>
              <a:t>Step 2: </a:t>
            </a:r>
            <a:r>
              <a:rPr lang="en-US" sz="3200" b="0" dirty="0"/>
              <a:t>Choose a person in whose footsteps you want to step</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a:xfrm>
            <a:off x="838200" y="1825625"/>
            <a:ext cx="7125929" cy="4351338"/>
          </a:xfrm>
        </p:spPr>
        <p:txBody>
          <a:bodyPr>
            <a:normAutofit/>
          </a:bodyPr>
          <a:lstStyle/>
          <a:p>
            <a:pPr algn="just">
              <a:lnSpc>
                <a:spcPct val="130000"/>
              </a:lnSpc>
            </a:pPr>
            <a:r>
              <a:rPr lang="en-US" sz="2000" dirty="0">
                <a:latin typeface="Calibri" panose="020F0502020204030204" pitchFamily="34" charset="0"/>
                <a:ea typeface="MyriadPro-Regular"/>
                <a:cs typeface="Arial" panose="020B0604020202020204" pitchFamily="34" charset="0"/>
              </a:rPr>
              <a:t>W</a:t>
            </a:r>
            <a:r>
              <a:rPr lang="en-US" sz="2000" dirty="0">
                <a:effectLst/>
                <a:latin typeface="Calibri" panose="020F0502020204030204" pitchFamily="34" charset="0"/>
                <a:ea typeface="MyriadPro-Regular"/>
                <a:cs typeface="Arial" panose="020B0604020202020204" pitchFamily="34" charset="0"/>
              </a:rPr>
              <a:t>e have selected </a:t>
            </a:r>
            <a:r>
              <a:rPr lang="en-US" sz="2000" b="1" dirty="0">
                <a:effectLst/>
                <a:latin typeface="Calibri" panose="020F0502020204030204" pitchFamily="34" charset="0"/>
                <a:ea typeface="MyriadPro-Regular"/>
                <a:cs typeface="Arial" panose="020B0604020202020204" pitchFamily="34" charset="0"/>
              </a:rPr>
              <a:t>four characters for you</a:t>
            </a:r>
            <a:r>
              <a:rPr lang="en-US" sz="2000" dirty="0">
                <a:effectLst/>
                <a:latin typeface="Calibri" panose="020F0502020204030204" pitchFamily="34" charset="0"/>
                <a:ea typeface="MyriadPro-Regular"/>
                <a:cs typeface="Arial" panose="020B0604020202020204" pitchFamily="34" charset="0"/>
              </a:rPr>
              <a:t>, who can give you an insight into the emotional and mental world of people at the time.</a:t>
            </a:r>
            <a:endParaRPr lang="en-GB" dirty="0"/>
          </a:p>
        </p:txBody>
      </p:sp>
      <p:pic>
        <p:nvPicPr>
          <p:cNvPr id="5" name="Γραφικό 4" descr="Ίχνη παπουτσιών περίγραμμα">
            <a:extLst>
              <a:ext uri="{FF2B5EF4-FFF2-40B4-BE49-F238E27FC236}">
                <a16:creationId xmlns:a16="http://schemas.microsoft.com/office/drawing/2014/main" id="{936F1F66-254E-4A47-881D-70FEB2D96A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549570">
            <a:off x="-46891" y="654996"/>
            <a:ext cx="914400" cy="914400"/>
          </a:xfrm>
          <a:prstGeom prst="rect">
            <a:avLst/>
          </a:prstGeom>
        </p:spPr>
      </p:pic>
      <p:pic>
        <p:nvPicPr>
          <p:cNvPr id="9" name="Γραφικό 8" descr="Χρήστες περίγραμμα">
            <a:extLst>
              <a:ext uri="{FF2B5EF4-FFF2-40B4-BE49-F238E27FC236}">
                <a16:creationId xmlns:a16="http://schemas.microsoft.com/office/drawing/2014/main" id="{0241EDF6-F4B4-4EA9-864E-F42148291A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36077" y="1968493"/>
            <a:ext cx="2975224" cy="2975224"/>
          </a:xfrm>
          <a:prstGeom prst="rect">
            <a:avLst/>
          </a:prstGeom>
        </p:spPr>
      </p:pic>
    </p:spTree>
    <p:extLst>
      <p:ext uri="{BB962C8B-B14F-4D97-AF65-F5344CB8AC3E}">
        <p14:creationId xmlns:p14="http://schemas.microsoft.com/office/powerpoint/2010/main" val="1949940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4D3F1F5-3D3A-408D-9FEB-361CB1B9D3CA}"/>
              </a:ext>
            </a:extLst>
          </p:cNvPr>
          <p:cNvSpPr>
            <a:spLocks noGrp="1"/>
          </p:cNvSpPr>
          <p:nvPr>
            <p:ph type="title"/>
          </p:nvPr>
        </p:nvSpPr>
        <p:spPr/>
        <p:txBody>
          <a:bodyPr/>
          <a:lstStyle/>
          <a:p>
            <a:r>
              <a:rPr lang="en-GB" dirty="0"/>
              <a:t>The involved Persons</a:t>
            </a:r>
          </a:p>
        </p:txBody>
      </p:sp>
      <p:pic>
        <p:nvPicPr>
          <p:cNvPr id="5" name="Γραφικό 4" descr="Χρήστες περίγραμμα">
            <a:extLst>
              <a:ext uri="{FF2B5EF4-FFF2-40B4-BE49-F238E27FC236}">
                <a16:creationId xmlns:a16="http://schemas.microsoft.com/office/drawing/2014/main" id="{B53F3DD4-9976-408F-84AD-7964E267CE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05948" y="70157"/>
            <a:ext cx="1725562" cy="1725562"/>
          </a:xfrm>
          <a:prstGeom prst="rect">
            <a:avLst/>
          </a:prstGeom>
        </p:spPr>
      </p:pic>
      <p:graphicFrame>
        <p:nvGraphicFramePr>
          <p:cNvPr id="6" name="Diagramm 3">
            <a:extLst>
              <a:ext uri="{FF2B5EF4-FFF2-40B4-BE49-F238E27FC236}">
                <a16:creationId xmlns:a16="http://schemas.microsoft.com/office/drawing/2014/main" id="{7F5DAAA2-4820-43CE-BECE-A8E1CE73384B}"/>
              </a:ext>
            </a:extLst>
          </p:cNvPr>
          <p:cNvGraphicFramePr/>
          <p:nvPr>
            <p:extLst>
              <p:ext uri="{D42A27DB-BD31-4B8C-83A1-F6EECF244321}">
                <p14:modId xmlns:p14="http://schemas.microsoft.com/office/powerpoint/2010/main" val="3707324229"/>
              </p:ext>
            </p:extLst>
          </p:nvPr>
        </p:nvGraphicFramePr>
        <p:xfrm>
          <a:off x="2035277" y="1795719"/>
          <a:ext cx="7890387" cy="46149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22173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9619E42-1FCB-46A3-A3A0-948346FE065B}"/>
              </a:ext>
            </a:extLst>
          </p:cNvPr>
          <p:cNvSpPr>
            <a:spLocks noGrp="1"/>
          </p:cNvSpPr>
          <p:nvPr>
            <p:ph type="title"/>
          </p:nvPr>
        </p:nvSpPr>
        <p:spPr/>
        <p:txBody>
          <a:bodyPr/>
          <a:lstStyle/>
          <a:p>
            <a:r>
              <a:rPr lang="en-US" dirty="0"/>
              <a:t>Choose one of these four persons </a:t>
            </a:r>
            <a:endParaRPr lang="en-GB" dirty="0"/>
          </a:p>
        </p:txBody>
      </p:sp>
      <p:sp>
        <p:nvSpPr>
          <p:cNvPr id="3" name="Θέση περιεχομένου 2">
            <a:extLst>
              <a:ext uri="{FF2B5EF4-FFF2-40B4-BE49-F238E27FC236}">
                <a16:creationId xmlns:a16="http://schemas.microsoft.com/office/drawing/2014/main" id="{79E1266E-D571-4EDB-A52F-A58C725C2993}"/>
              </a:ext>
            </a:extLst>
          </p:cNvPr>
          <p:cNvSpPr>
            <a:spLocks noGrp="1"/>
          </p:cNvSpPr>
          <p:nvPr>
            <p:ph idx="1"/>
          </p:nvPr>
        </p:nvSpPr>
        <p:spPr/>
        <p:txBody>
          <a:bodyPr>
            <a:normAutofit/>
          </a:bodyPr>
          <a:lstStyle/>
          <a:p>
            <a:pPr marL="0" indent="0" algn="just">
              <a:lnSpc>
                <a:spcPct val="106000"/>
              </a:lnSpc>
              <a:buNone/>
            </a:pPr>
            <a:r>
              <a:rPr lang="en-US" sz="2000" i="1" dirty="0">
                <a:effectLst/>
                <a:latin typeface="Calibri" panose="020F0502020204030204" pitchFamily="34" charset="0"/>
                <a:ea typeface="Calibri" panose="020F0502020204030204" pitchFamily="34" charset="0"/>
                <a:cs typeface="Times New Roman" panose="02020603050405020304" pitchFamily="18" charset="0"/>
              </a:rPr>
              <a:t>Whose role do you want to take on now?</a:t>
            </a:r>
          </a:p>
          <a:p>
            <a:pPr marL="457200" indent="-457200" algn="just">
              <a:lnSpc>
                <a:spcPct val="106000"/>
              </a:lnSpc>
              <a:buFont typeface="+mj-lt"/>
              <a:buAutoNum type="arabicPeriod"/>
            </a:pPr>
            <a:r>
              <a:rPr lang="en-US" sz="2000" dirty="0">
                <a:effectLst/>
                <a:latin typeface="Calibri" panose="020F0502020204030204" pitchFamily="34" charset="0"/>
                <a:ea typeface="MyriadPro-Regular"/>
                <a:cs typeface="Arial" panose="020B0604020202020204" pitchFamily="34" charset="0"/>
              </a:rPr>
              <a:t>Choose a person and read the role card carefully. You will learn a lot about their circumstances, thoughts and feelings. </a:t>
            </a:r>
          </a:p>
          <a:p>
            <a:pPr marL="457200" indent="-457200" algn="just">
              <a:lnSpc>
                <a:spcPct val="106000"/>
              </a:lnSpc>
              <a:buFont typeface="+mj-lt"/>
              <a:buAutoNum type="arabicPeriod"/>
            </a:pPr>
            <a:r>
              <a:rPr lang="en-US" sz="2000" dirty="0">
                <a:effectLst/>
                <a:latin typeface="Calibri" panose="020F0502020204030204" pitchFamily="34" charset="0"/>
                <a:ea typeface="MyriadPro-Regular"/>
                <a:cs typeface="Arial" panose="020B0604020202020204" pitchFamily="34" charset="0"/>
              </a:rPr>
              <a:t>After you have read through the role card, fill the thought bubbles with all possible adjectives that could describe the person's situation, feelings and thoughts.</a:t>
            </a:r>
          </a:p>
          <a:p>
            <a:pPr marL="457200" indent="-457200" algn="just">
              <a:lnSpc>
                <a:spcPct val="106000"/>
              </a:lnSpc>
              <a:buFont typeface="+mj-lt"/>
              <a:buAutoNum type="arabicPeriod"/>
            </a:pPr>
            <a:r>
              <a:rPr lang="en-US" sz="2000" dirty="0">
                <a:effectLst/>
                <a:latin typeface="Calibri" panose="020F0502020204030204" pitchFamily="34" charset="0"/>
                <a:ea typeface="MyriadPro-Regular"/>
                <a:cs typeface="Arial" panose="020B0604020202020204" pitchFamily="34" charset="0"/>
              </a:rPr>
              <a:t>Then, go to step 4.</a:t>
            </a:r>
          </a:p>
          <a:p>
            <a:pPr marL="0" indent="0">
              <a:buNone/>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800" b="1"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1800" b="1" dirty="0">
                <a:effectLst/>
                <a:latin typeface="Calibri" panose="020F0502020204030204" pitchFamily="34" charset="0"/>
                <a:ea typeface="Calibri" panose="020F0502020204030204" pitchFamily="34" charset="0"/>
                <a:cs typeface="Times New Roman" panose="02020603050405020304" pitchFamily="18" charset="0"/>
              </a:rPr>
              <a:t>Attention! Please read only the text that belongs to the person you have chosen and then go on to step 3</a:t>
            </a:r>
            <a:endParaRPr lang="en-GB" dirty="0"/>
          </a:p>
        </p:txBody>
      </p:sp>
    </p:spTree>
    <p:extLst>
      <p:ext uri="{BB962C8B-B14F-4D97-AF65-F5344CB8AC3E}">
        <p14:creationId xmlns:p14="http://schemas.microsoft.com/office/powerpoint/2010/main" val="1439734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3-Lambros-EN">
            <a:hlinkClick r:id="" action="ppaction://media"/>
            <a:extLst>
              <a:ext uri="{FF2B5EF4-FFF2-40B4-BE49-F238E27FC236}">
                <a16:creationId xmlns:a16="http://schemas.microsoft.com/office/drawing/2014/main" id="{4848DCEE-BC10-0C49-3436-AA5D31CAE6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67557" y="4055577"/>
            <a:ext cx="1924073" cy="1924073"/>
          </a:xfrm>
          <a:prstGeom prst="rect">
            <a:avLst/>
          </a:prstGeom>
        </p:spPr>
      </p:pic>
      <p:sp>
        <p:nvSpPr>
          <p:cNvPr id="9" name="Ορθογώνιο 8">
            <a:extLst>
              <a:ext uri="{FF2B5EF4-FFF2-40B4-BE49-F238E27FC236}">
                <a16:creationId xmlns:a16="http://schemas.microsoft.com/office/drawing/2014/main" id="{D935A445-6779-45F5-A6EA-0B7068EAABAD}"/>
              </a:ext>
            </a:extLst>
          </p:cNvPr>
          <p:cNvSpPr/>
          <p:nvPr/>
        </p:nvSpPr>
        <p:spPr>
          <a:xfrm>
            <a:off x="73568" y="1722293"/>
            <a:ext cx="1185545" cy="1778635"/>
          </a:xfrm>
          <a:prstGeom prst="rect">
            <a:avLst/>
          </a:prstGeom>
          <a:blipFill>
            <a:blip r:embed="rId5" cstate="print">
              <a:extLst>
                <a:ext uri="{28A0092B-C50C-407E-A947-70E740481C1C}">
                  <a14:useLocalDpi xmlns:a14="http://schemas.microsoft.com/office/drawing/2010/main" val="0"/>
                </a:ext>
              </a:extLst>
            </a:blip>
            <a:srcRect/>
            <a:stretch>
              <a:fillRect t="-7000" b="-7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a:p>
        </p:txBody>
      </p:sp>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p:txBody>
          <a:bodyPr>
            <a:normAutofit fontScale="90000"/>
          </a:bodyPr>
          <a:lstStyle/>
          <a:p>
            <a:r>
              <a:rPr lang="en-GB" dirty="0"/>
              <a:t>Person 1: Lambros, </a:t>
            </a:r>
            <a:r>
              <a:rPr lang="en-GB" sz="3100" dirty="0" err="1"/>
              <a:t>Waterseller</a:t>
            </a:r>
            <a:r>
              <a:rPr lang="en-GB" sz="3100" dirty="0"/>
              <a:t> from the outskirts of Athens</a:t>
            </a:r>
            <a:endParaRPr lang="en-GB" dirty="0"/>
          </a:p>
        </p:txBody>
      </p:sp>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1450620" y="1825624"/>
            <a:ext cx="10515601" cy="4796401"/>
          </a:xfrm>
        </p:spPr>
        <p:txBody>
          <a:bodyPr>
            <a:noAutofit/>
          </a:bodyPr>
          <a:lstStyle/>
          <a:p>
            <a:pPr marL="0" indent="0">
              <a:lnSpc>
                <a:spcPct val="110000"/>
              </a:lnSpc>
              <a:spcBef>
                <a:spcPts val="0"/>
              </a:spcBef>
              <a:spcAft>
                <a:spcPts val="300"/>
              </a:spcAft>
              <a:buNone/>
            </a:pPr>
            <a:r>
              <a:rPr lang="en-US" sz="2400" b="1" i="1" dirty="0">
                <a:effectLst/>
                <a:latin typeface="Calibri" panose="020F0502020204030204" pitchFamily="34" charset="0"/>
                <a:ea typeface="Calibri" panose="020F0502020204030204" pitchFamily="34" charset="0"/>
                <a:cs typeface="Times New Roman" panose="02020603050405020304" pitchFamily="18" charset="0"/>
              </a:rPr>
              <a:t>I am Lambros </a:t>
            </a:r>
            <a:r>
              <a:rPr lang="en-US" sz="2400" i="1" dirty="0">
                <a:effectLst/>
                <a:latin typeface="Calibri" panose="020F0502020204030204" pitchFamily="34" charset="0"/>
                <a:ea typeface="Calibri" panose="020F0502020204030204" pitchFamily="34" charset="0"/>
                <a:cs typeface="Times New Roman" panose="02020603050405020304" pitchFamily="18" charset="0"/>
              </a:rPr>
              <a:t>and I am a </a:t>
            </a:r>
            <a:r>
              <a:rPr lang="en-US" sz="2400" i="1" dirty="0" err="1">
                <a:effectLst/>
                <a:latin typeface="Calibri" panose="020F0502020204030204" pitchFamily="34" charset="0"/>
                <a:ea typeface="Calibri" panose="020F0502020204030204" pitchFamily="34" charset="0"/>
                <a:cs typeface="Times New Roman" panose="02020603050405020304" pitchFamily="18" charset="0"/>
              </a:rPr>
              <a:t>waterseller</a:t>
            </a:r>
            <a:r>
              <a:rPr lang="en-US" sz="2400" i="1" dirty="0">
                <a:effectLst/>
                <a:latin typeface="Calibri" panose="020F0502020204030204" pitchFamily="34" charset="0"/>
                <a:ea typeface="Calibri" panose="020F0502020204030204" pitchFamily="34" charset="0"/>
                <a:cs typeface="Times New Roman" panose="02020603050405020304" pitchFamily="18" charset="0"/>
              </a:rPr>
              <a:t>. I started working when I was very young, so that I could help my father. I did not go to school; education is for the rich people only, my father says. </a:t>
            </a:r>
          </a:p>
          <a:p>
            <a:pPr marL="0" indent="0">
              <a:lnSpc>
                <a:spcPct val="110000"/>
              </a:lnSpc>
              <a:spcBef>
                <a:spcPts val="0"/>
              </a:spcBef>
              <a:spcAft>
                <a:spcPts val="300"/>
              </a:spcAft>
              <a:buNone/>
            </a:pPr>
            <a:r>
              <a:rPr lang="en-US" sz="2400" i="1" dirty="0">
                <a:effectLst/>
                <a:latin typeface="Calibri" panose="020F0502020204030204" pitchFamily="34" charset="0"/>
                <a:ea typeface="Calibri" panose="020F0502020204030204" pitchFamily="34" charset="0"/>
                <a:cs typeface="Times New Roman" panose="02020603050405020304" pitchFamily="18" charset="0"/>
              </a:rPr>
              <a:t>We woke up at dawn today, as we do every day. We filled our barrel at the spring, loaded it on our donkey and headed to Athens from </a:t>
            </a:r>
            <a:r>
              <a:rPr lang="en-US" sz="2400" i="1" dirty="0" err="1">
                <a:effectLst/>
                <a:latin typeface="Calibri" panose="020F0502020204030204" pitchFamily="34" charset="0"/>
                <a:ea typeface="Calibri" panose="020F0502020204030204" pitchFamily="34" charset="0"/>
                <a:cs typeface="Times New Roman" panose="02020603050405020304" pitchFamily="18" charset="0"/>
              </a:rPr>
              <a:t>Maroussi</a:t>
            </a:r>
            <a:r>
              <a:rPr lang="en-US" sz="2400" i="1" dirty="0">
                <a:effectLst/>
                <a:latin typeface="Calibri" panose="020F0502020204030204" pitchFamily="34" charset="0"/>
                <a:ea typeface="Calibri" panose="020F0502020204030204" pitchFamily="34" charset="0"/>
                <a:cs typeface="Times New Roman" panose="02020603050405020304" pitchFamily="18" charset="0"/>
              </a:rPr>
              <a:t> where we live.</a:t>
            </a:r>
          </a:p>
        </p:txBody>
      </p:sp>
      <p:sp>
        <p:nvSpPr>
          <p:cNvPr id="7" name="TextBox 6">
            <a:extLst>
              <a:ext uri="{FF2B5EF4-FFF2-40B4-BE49-F238E27FC236}">
                <a16:creationId xmlns:a16="http://schemas.microsoft.com/office/drawing/2014/main" id="{05EEBCD6-A48C-4A5F-87F0-D61331D5EEFF}"/>
              </a:ext>
            </a:extLst>
          </p:cNvPr>
          <p:cNvSpPr txBox="1"/>
          <p:nvPr/>
        </p:nvSpPr>
        <p:spPr>
          <a:xfrm>
            <a:off x="73567" y="1176066"/>
            <a:ext cx="10483661" cy="5638595"/>
          </a:xfrm>
          <a:custGeom>
            <a:avLst/>
            <a:gdLst>
              <a:gd name="connsiteX0" fmla="*/ 0 w 10483661"/>
              <a:gd name="connsiteY0" fmla="*/ 0 h 5638595"/>
              <a:gd name="connsiteX1" fmla="*/ 687262 w 10483661"/>
              <a:gd name="connsiteY1" fmla="*/ 0 h 5638595"/>
              <a:gd name="connsiteX2" fmla="*/ 1269688 w 10483661"/>
              <a:gd name="connsiteY2" fmla="*/ 0 h 5638595"/>
              <a:gd name="connsiteX3" fmla="*/ 1642440 w 10483661"/>
              <a:gd name="connsiteY3" fmla="*/ 0 h 5638595"/>
              <a:gd name="connsiteX4" fmla="*/ 2329702 w 10483661"/>
              <a:gd name="connsiteY4" fmla="*/ 0 h 5638595"/>
              <a:gd name="connsiteX5" fmla="*/ 2702455 w 10483661"/>
              <a:gd name="connsiteY5" fmla="*/ 0 h 5638595"/>
              <a:gd name="connsiteX6" fmla="*/ 3180044 w 10483661"/>
              <a:gd name="connsiteY6" fmla="*/ 0 h 5638595"/>
              <a:gd name="connsiteX7" fmla="*/ 3447960 w 10483661"/>
              <a:gd name="connsiteY7" fmla="*/ 0 h 5638595"/>
              <a:gd name="connsiteX8" fmla="*/ 4240058 w 10483661"/>
              <a:gd name="connsiteY8" fmla="*/ 0 h 5638595"/>
              <a:gd name="connsiteX9" fmla="*/ 4507974 w 10483661"/>
              <a:gd name="connsiteY9" fmla="*/ 0 h 5638595"/>
              <a:gd name="connsiteX10" fmla="*/ 4985563 w 10483661"/>
              <a:gd name="connsiteY10" fmla="*/ 0 h 5638595"/>
              <a:gd name="connsiteX11" fmla="*/ 5253479 w 10483661"/>
              <a:gd name="connsiteY11" fmla="*/ 0 h 5638595"/>
              <a:gd name="connsiteX12" fmla="*/ 5940741 w 10483661"/>
              <a:gd name="connsiteY12" fmla="*/ 0 h 5638595"/>
              <a:gd name="connsiteX13" fmla="*/ 6523167 w 10483661"/>
              <a:gd name="connsiteY13" fmla="*/ 0 h 5638595"/>
              <a:gd name="connsiteX14" fmla="*/ 7105592 w 10483661"/>
              <a:gd name="connsiteY14" fmla="*/ 0 h 5638595"/>
              <a:gd name="connsiteX15" fmla="*/ 7897691 w 10483661"/>
              <a:gd name="connsiteY15" fmla="*/ 0 h 5638595"/>
              <a:gd name="connsiteX16" fmla="*/ 8480117 w 10483661"/>
              <a:gd name="connsiteY16" fmla="*/ 0 h 5638595"/>
              <a:gd name="connsiteX17" fmla="*/ 9062543 w 10483661"/>
              <a:gd name="connsiteY17" fmla="*/ 0 h 5638595"/>
              <a:gd name="connsiteX18" fmla="*/ 9749805 w 10483661"/>
              <a:gd name="connsiteY18" fmla="*/ 0 h 5638595"/>
              <a:gd name="connsiteX19" fmla="*/ 10483661 w 10483661"/>
              <a:gd name="connsiteY19" fmla="*/ 0 h 5638595"/>
              <a:gd name="connsiteX20" fmla="*/ 10483661 w 10483661"/>
              <a:gd name="connsiteY20" fmla="*/ 620245 h 5638595"/>
              <a:gd name="connsiteX21" fmla="*/ 10483661 w 10483661"/>
              <a:gd name="connsiteY21" fmla="*/ 1071333 h 5638595"/>
              <a:gd name="connsiteX22" fmla="*/ 10483661 w 10483661"/>
              <a:gd name="connsiteY22" fmla="*/ 1635193 h 5638595"/>
              <a:gd name="connsiteX23" fmla="*/ 10483661 w 10483661"/>
              <a:gd name="connsiteY23" fmla="*/ 2142666 h 5638595"/>
              <a:gd name="connsiteX24" fmla="*/ 10483661 w 10483661"/>
              <a:gd name="connsiteY24" fmla="*/ 2706526 h 5638595"/>
              <a:gd name="connsiteX25" fmla="*/ 10483661 w 10483661"/>
              <a:gd name="connsiteY25" fmla="*/ 3326771 h 5638595"/>
              <a:gd name="connsiteX26" fmla="*/ 10483661 w 10483661"/>
              <a:gd name="connsiteY26" fmla="*/ 3947017 h 5638595"/>
              <a:gd name="connsiteX27" fmla="*/ 10483661 w 10483661"/>
              <a:gd name="connsiteY27" fmla="*/ 4510876 h 5638595"/>
              <a:gd name="connsiteX28" fmla="*/ 10483661 w 10483661"/>
              <a:gd name="connsiteY28" fmla="*/ 4961964 h 5638595"/>
              <a:gd name="connsiteX29" fmla="*/ 10483661 w 10483661"/>
              <a:gd name="connsiteY29" fmla="*/ 5638595 h 5638595"/>
              <a:gd name="connsiteX30" fmla="*/ 10110909 w 10483661"/>
              <a:gd name="connsiteY30" fmla="*/ 5638595 h 5638595"/>
              <a:gd name="connsiteX31" fmla="*/ 9738156 w 10483661"/>
              <a:gd name="connsiteY31" fmla="*/ 5638595 h 5638595"/>
              <a:gd name="connsiteX32" fmla="*/ 9050894 w 10483661"/>
              <a:gd name="connsiteY32" fmla="*/ 5638595 h 5638595"/>
              <a:gd name="connsiteX33" fmla="*/ 8782978 w 10483661"/>
              <a:gd name="connsiteY33" fmla="*/ 5638595 h 5638595"/>
              <a:gd name="connsiteX34" fmla="*/ 8305389 w 10483661"/>
              <a:gd name="connsiteY34" fmla="*/ 5638595 h 5638595"/>
              <a:gd name="connsiteX35" fmla="*/ 7618127 w 10483661"/>
              <a:gd name="connsiteY35" fmla="*/ 5638595 h 5638595"/>
              <a:gd name="connsiteX36" fmla="*/ 6930865 w 10483661"/>
              <a:gd name="connsiteY36" fmla="*/ 5638595 h 5638595"/>
              <a:gd name="connsiteX37" fmla="*/ 6453276 w 10483661"/>
              <a:gd name="connsiteY37" fmla="*/ 5638595 h 5638595"/>
              <a:gd name="connsiteX38" fmla="*/ 5975687 w 10483661"/>
              <a:gd name="connsiteY38" fmla="*/ 5638595 h 5638595"/>
              <a:gd name="connsiteX39" fmla="*/ 5707771 w 10483661"/>
              <a:gd name="connsiteY39" fmla="*/ 5638595 h 5638595"/>
              <a:gd name="connsiteX40" fmla="*/ 5230182 w 10483661"/>
              <a:gd name="connsiteY40" fmla="*/ 5638595 h 5638595"/>
              <a:gd name="connsiteX41" fmla="*/ 4647756 w 10483661"/>
              <a:gd name="connsiteY41" fmla="*/ 5638595 h 5638595"/>
              <a:gd name="connsiteX42" fmla="*/ 3855658 w 10483661"/>
              <a:gd name="connsiteY42" fmla="*/ 5638595 h 5638595"/>
              <a:gd name="connsiteX43" fmla="*/ 3482905 w 10483661"/>
              <a:gd name="connsiteY43" fmla="*/ 5638595 h 5638595"/>
              <a:gd name="connsiteX44" fmla="*/ 3110153 w 10483661"/>
              <a:gd name="connsiteY44" fmla="*/ 5638595 h 5638595"/>
              <a:gd name="connsiteX45" fmla="*/ 2737400 w 10483661"/>
              <a:gd name="connsiteY45" fmla="*/ 5638595 h 5638595"/>
              <a:gd name="connsiteX46" fmla="*/ 2050138 w 10483661"/>
              <a:gd name="connsiteY46" fmla="*/ 5638595 h 5638595"/>
              <a:gd name="connsiteX47" fmla="*/ 1362876 w 10483661"/>
              <a:gd name="connsiteY47" fmla="*/ 5638595 h 5638595"/>
              <a:gd name="connsiteX48" fmla="*/ 570777 w 10483661"/>
              <a:gd name="connsiteY48" fmla="*/ 5638595 h 5638595"/>
              <a:gd name="connsiteX49" fmla="*/ 0 w 10483661"/>
              <a:gd name="connsiteY49" fmla="*/ 5638595 h 5638595"/>
              <a:gd name="connsiteX50" fmla="*/ 0 w 10483661"/>
              <a:gd name="connsiteY50" fmla="*/ 4961964 h 5638595"/>
              <a:gd name="connsiteX51" fmla="*/ 0 w 10483661"/>
              <a:gd name="connsiteY51" fmla="*/ 4454490 h 5638595"/>
              <a:gd name="connsiteX52" fmla="*/ 0 w 10483661"/>
              <a:gd name="connsiteY52" fmla="*/ 3890631 h 5638595"/>
              <a:gd name="connsiteX53" fmla="*/ 0 w 10483661"/>
              <a:gd name="connsiteY53" fmla="*/ 3383157 h 5638595"/>
              <a:gd name="connsiteX54" fmla="*/ 0 w 10483661"/>
              <a:gd name="connsiteY54" fmla="*/ 2875683 h 5638595"/>
              <a:gd name="connsiteX55" fmla="*/ 0 w 10483661"/>
              <a:gd name="connsiteY55" fmla="*/ 2199052 h 5638595"/>
              <a:gd name="connsiteX56" fmla="*/ 0 w 10483661"/>
              <a:gd name="connsiteY56" fmla="*/ 1635193 h 5638595"/>
              <a:gd name="connsiteX57" fmla="*/ 0 w 10483661"/>
              <a:gd name="connsiteY57" fmla="*/ 1014947 h 5638595"/>
              <a:gd name="connsiteX58" fmla="*/ 0 w 10483661"/>
              <a:gd name="connsiteY58" fmla="*/ 563859 h 5638595"/>
              <a:gd name="connsiteX59" fmla="*/ 0 w 10483661"/>
              <a:gd name="connsiteY59" fmla="*/ 0 h 563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483661" h="5638595" fill="none" extrusionOk="0">
                <a:moveTo>
                  <a:pt x="0" y="0"/>
                </a:moveTo>
                <a:cubicBezTo>
                  <a:pt x="182860" y="-45494"/>
                  <a:pt x="466177" y="28872"/>
                  <a:pt x="687262" y="0"/>
                </a:cubicBezTo>
                <a:cubicBezTo>
                  <a:pt x="908347" y="-28872"/>
                  <a:pt x="1124369" y="28522"/>
                  <a:pt x="1269688" y="0"/>
                </a:cubicBezTo>
                <a:cubicBezTo>
                  <a:pt x="1415007" y="-28522"/>
                  <a:pt x="1507328" y="27116"/>
                  <a:pt x="1642440" y="0"/>
                </a:cubicBezTo>
                <a:cubicBezTo>
                  <a:pt x="1777552" y="-27116"/>
                  <a:pt x="2144730" y="42213"/>
                  <a:pt x="2329702" y="0"/>
                </a:cubicBezTo>
                <a:cubicBezTo>
                  <a:pt x="2514674" y="-42213"/>
                  <a:pt x="2593665" y="40347"/>
                  <a:pt x="2702455" y="0"/>
                </a:cubicBezTo>
                <a:cubicBezTo>
                  <a:pt x="2811245" y="-40347"/>
                  <a:pt x="2998693" y="47815"/>
                  <a:pt x="3180044" y="0"/>
                </a:cubicBezTo>
                <a:cubicBezTo>
                  <a:pt x="3361395" y="-47815"/>
                  <a:pt x="3331745" y="2462"/>
                  <a:pt x="3447960" y="0"/>
                </a:cubicBezTo>
                <a:cubicBezTo>
                  <a:pt x="3564175" y="-2462"/>
                  <a:pt x="4000032" y="71347"/>
                  <a:pt x="4240058" y="0"/>
                </a:cubicBezTo>
                <a:cubicBezTo>
                  <a:pt x="4480084" y="-71347"/>
                  <a:pt x="4375996" y="977"/>
                  <a:pt x="4507974" y="0"/>
                </a:cubicBezTo>
                <a:cubicBezTo>
                  <a:pt x="4639952" y="-977"/>
                  <a:pt x="4762778" y="44200"/>
                  <a:pt x="4985563" y="0"/>
                </a:cubicBezTo>
                <a:cubicBezTo>
                  <a:pt x="5208348" y="-44200"/>
                  <a:pt x="5119711" y="10544"/>
                  <a:pt x="5253479" y="0"/>
                </a:cubicBezTo>
                <a:cubicBezTo>
                  <a:pt x="5387247" y="-10544"/>
                  <a:pt x="5651513" y="64756"/>
                  <a:pt x="5940741" y="0"/>
                </a:cubicBezTo>
                <a:cubicBezTo>
                  <a:pt x="6229969" y="-64756"/>
                  <a:pt x="6340755" y="1583"/>
                  <a:pt x="6523167" y="0"/>
                </a:cubicBezTo>
                <a:cubicBezTo>
                  <a:pt x="6705579" y="-1583"/>
                  <a:pt x="6890892" y="10704"/>
                  <a:pt x="7105592" y="0"/>
                </a:cubicBezTo>
                <a:cubicBezTo>
                  <a:pt x="7320293" y="-10704"/>
                  <a:pt x="7607096" y="76193"/>
                  <a:pt x="7897691" y="0"/>
                </a:cubicBezTo>
                <a:cubicBezTo>
                  <a:pt x="8188286" y="-76193"/>
                  <a:pt x="8274451" y="12766"/>
                  <a:pt x="8480117" y="0"/>
                </a:cubicBezTo>
                <a:cubicBezTo>
                  <a:pt x="8685783" y="-12766"/>
                  <a:pt x="8883845" y="61080"/>
                  <a:pt x="9062543" y="0"/>
                </a:cubicBezTo>
                <a:cubicBezTo>
                  <a:pt x="9241241" y="-61080"/>
                  <a:pt x="9479975" y="20721"/>
                  <a:pt x="9749805" y="0"/>
                </a:cubicBezTo>
                <a:cubicBezTo>
                  <a:pt x="10019635" y="-20721"/>
                  <a:pt x="10179549" y="72632"/>
                  <a:pt x="10483661" y="0"/>
                </a:cubicBezTo>
                <a:cubicBezTo>
                  <a:pt x="10531003" y="200099"/>
                  <a:pt x="10445440" y="314864"/>
                  <a:pt x="10483661" y="620245"/>
                </a:cubicBezTo>
                <a:cubicBezTo>
                  <a:pt x="10521882" y="925627"/>
                  <a:pt x="10476823" y="853022"/>
                  <a:pt x="10483661" y="1071333"/>
                </a:cubicBezTo>
                <a:cubicBezTo>
                  <a:pt x="10490499" y="1289644"/>
                  <a:pt x="10462917" y="1477906"/>
                  <a:pt x="10483661" y="1635193"/>
                </a:cubicBezTo>
                <a:cubicBezTo>
                  <a:pt x="10504405" y="1792480"/>
                  <a:pt x="10462226" y="1889360"/>
                  <a:pt x="10483661" y="2142666"/>
                </a:cubicBezTo>
                <a:cubicBezTo>
                  <a:pt x="10505096" y="2395972"/>
                  <a:pt x="10464611" y="2460791"/>
                  <a:pt x="10483661" y="2706526"/>
                </a:cubicBezTo>
                <a:cubicBezTo>
                  <a:pt x="10502711" y="2952261"/>
                  <a:pt x="10444708" y="3042342"/>
                  <a:pt x="10483661" y="3326771"/>
                </a:cubicBezTo>
                <a:cubicBezTo>
                  <a:pt x="10522614" y="3611200"/>
                  <a:pt x="10456546" y="3802548"/>
                  <a:pt x="10483661" y="3947017"/>
                </a:cubicBezTo>
                <a:cubicBezTo>
                  <a:pt x="10510776" y="4091486"/>
                  <a:pt x="10474902" y="4250030"/>
                  <a:pt x="10483661" y="4510876"/>
                </a:cubicBezTo>
                <a:cubicBezTo>
                  <a:pt x="10492420" y="4771722"/>
                  <a:pt x="10452340" y="4790512"/>
                  <a:pt x="10483661" y="4961964"/>
                </a:cubicBezTo>
                <a:cubicBezTo>
                  <a:pt x="10514982" y="5133416"/>
                  <a:pt x="10442838" y="5458953"/>
                  <a:pt x="10483661" y="5638595"/>
                </a:cubicBezTo>
                <a:cubicBezTo>
                  <a:pt x="10339464" y="5651040"/>
                  <a:pt x="10200485" y="5629399"/>
                  <a:pt x="10110909" y="5638595"/>
                </a:cubicBezTo>
                <a:cubicBezTo>
                  <a:pt x="10021333" y="5647791"/>
                  <a:pt x="9894510" y="5598906"/>
                  <a:pt x="9738156" y="5638595"/>
                </a:cubicBezTo>
                <a:cubicBezTo>
                  <a:pt x="9581802" y="5678284"/>
                  <a:pt x="9383529" y="5582158"/>
                  <a:pt x="9050894" y="5638595"/>
                </a:cubicBezTo>
                <a:cubicBezTo>
                  <a:pt x="8718259" y="5695032"/>
                  <a:pt x="8846066" y="5636082"/>
                  <a:pt x="8782978" y="5638595"/>
                </a:cubicBezTo>
                <a:cubicBezTo>
                  <a:pt x="8719890" y="5641108"/>
                  <a:pt x="8473825" y="5610291"/>
                  <a:pt x="8305389" y="5638595"/>
                </a:cubicBezTo>
                <a:cubicBezTo>
                  <a:pt x="8136953" y="5666899"/>
                  <a:pt x="7910852" y="5578472"/>
                  <a:pt x="7618127" y="5638595"/>
                </a:cubicBezTo>
                <a:cubicBezTo>
                  <a:pt x="7325402" y="5698718"/>
                  <a:pt x="7121883" y="5633841"/>
                  <a:pt x="6930865" y="5638595"/>
                </a:cubicBezTo>
                <a:cubicBezTo>
                  <a:pt x="6739847" y="5643349"/>
                  <a:pt x="6675082" y="5601008"/>
                  <a:pt x="6453276" y="5638595"/>
                </a:cubicBezTo>
                <a:cubicBezTo>
                  <a:pt x="6231470" y="5676182"/>
                  <a:pt x="6162953" y="5620495"/>
                  <a:pt x="5975687" y="5638595"/>
                </a:cubicBezTo>
                <a:cubicBezTo>
                  <a:pt x="5788421" y="5656695"/>
                  <a:pt x="5788313" y="5619051"/>
                  <a:pt x="5707771" y="5638595"/>
                </a:cubicBezTo>
                <a:cubicBezTo>
                  <a:pt x="5627229" y="5658139"/>
                  <a:pt x="5423393" y="5602296"/>
                  <a:pt x="5230182" y="5638595"/>
                </a:cubicBezTo>
                <a:cubicBezTo>
                  <a:pt x="5036971" y="5674894"/>
                  <a:pt x="4882713" y="5603951"/>
                  <a:pt x="4647756" y="5638595"/>
                </a:cubicBezTo>
                <a:cubicBezTo>
                  <a:pt x="4412799" y="5673239"/>
                  <a:pt x="4224763" y="5633348"/>
                  <a:pt x="3855658" y="5638595"/>
                </a:cubicBezTo>
                <a:cubicBezTo>
                  <a:pt x="3486553" y="5643842"/>
                  <a:pt x="3644348" y="5634281"/>
                  <a:pt x="3482905" y="5638595"/>
                </a:cubicBezTo>
                <a:cubicBezTo>
                  <a:pt x="3321462" y="5642909"/>
                  <a:pt x="3206875" y="5616292"/>
                  <a:pt x="3110153" y="5638595"/>
                </a:cubicBezTo>
                <a:cubicBezTo>
                  <a:pt x="3013431" y="5660898"/>
                  <a:pt x="2873545" y="5622746"/>
                  <a:pt x="2737400" y="5638595"/>
                </a:cubicBezTo>
                <a:cubicBezTo>
                  <a:pt x="2601255" y="5654444"/>
                  <a:pt x="2252685" y="5615554"/>
                  <a:pt x="2050138" y="5638595"/>
                </a:cubicBezTo>
                <a:cubicBezTo>
                  <a:pt x="1847591" y="5661636"/>
                  <a:pt x="1652660" y="5557188"/>
                  <a:pt x="1362876" y="5638595"/>
                </a:cubicBezTo>
                <a:cubicBezTo>
                  <a:pt x="1073092" y="5720002"/>
                  <a:pt x="821891" y="5620699"/>
                  <a:pt x="570777" y="5638595"/>
                </a:cubicBezTo>
                <a:cubicBezTo>
                  <a:pt x="319663" y="5656491"/>
                  <a:pt x="162840" y="5636183"/>
                  <a:pt x="0" y="5638595"/>
                </a:cubicBezTo>
                <a:cubicBezTo>
                  <a:pt x="-30434" y="5351545"/>
                  <a:pt x="56009" y="5162716"/>
                  <a:pt x="0" y="4961964"/>
                </a:cubicBezTo>
                <a:cubicBezTo>
                  <a:pt x="-56009" y="4761212"/>
                  <a:pt x="48008" y="4690486"/>
                  <a:pt x="0" y="4454490"/>
                </a:cubicBezTo>
                <a:cubicBezTo>
                  <a:pt x="-48008" y="4218494"/>
                  <a:pt x="58301" y="4033880"/>
                  <a:pt x="0" y="3890631"/>
                </a:cubicBezTo>
                <a:cubicBezTo>
                  <a:pt x="-58301" y="3747382"/>
                  <a:pt x="4307" y="3613913"/>
                  <a:pt x="0" y="3383157"/>
                </a:cubicBezTo>
                <a:cubicBezTo>
                  <a:pt x="-4307" y="3152401"/>
                  <a:pt x="50116" y="3082766"/>
                  <a:pt x="0" y="2875683"/>
                </a:cubicBezTo>
                <a:cubicBezTo>
                  <a:pt x="-50116" y="2668600"/>
                  <a:pt x="69192" y="2373972"/>
                  <a:pt x="0" y="2199052"/>
                </a:cubicBezTo>
                <a:cubicBezTo>
                  <a:pt x="-69192" y="2024132"/>
                  <a:pt x="18969" y="1761988"/>
                  <a:pt x="0" y="1635193"/>
                </a:cubicBezTo>
                <a:cubicBezTo>
                  <a:pt x="-18969" y="1508398"/>
                  <a:pt x="51739" y="1275113"/>
                  <a:pt x="0" y="1014947"/>
                </a:cubicBezTo>
                <a:cubicBezTo>
                  <a:pt x="-51739" y="754781"/>
                  <a:pt x="35320" y="736482"/>
                  <a:pt x="0" y="563859"/>
                </a:cubicBezTo>
                <a:cubicBezTo>
                  <a:pt x="-35320" y="391236"/>
                  <a:pt x="48799" y="256232"/>
                  <a:pt x="0" y="0"/>
                </a:cubicBezTo>
                <a:close/>
              </a:path>
              <a:path w="10483661" h="5638595" stroke="0" extrusionOk="0">
                <a:moveTo>
                  <a:pt x="0" y="0"/>
                </a:moveTo>
                <a:cubicBezTo>
                  <a:pt x="183911" y="-31810"/>
                  <a:pt x="324660" y="17271"/>
                  <a:pt x="582426" y="0"/>
                </a:cubicBezTo>
                <a:cubicBezTo>
                  <a:pt x="840192" y="-17271"/>
                  <a:pt x="1095255" y="25210"/>
                  <a:pt x="1374524" y="0"/>
                </a:cubicBezTo>
                <a:cubicBezTo>
                  <a:pt x="1653793" y="-25210"/>
                  <a:pt x="1560312" y="30086"/>
                  <a:pt x="1642440" y="0"/>
                </a:cubicBezTo>
                <a:cubicBezTo>
                  <a:pt x="1724568" y="-30086"/>
                  <a:pt x="2064097" y="32261"/>
                  <a:pt x="2224866" y="0"/>
                </a:cubicBezTo>
                <a:cubicBezTo>
                  <a:pt x="2385635" y="-32261"/>
                  <a:pt x="2668794" y="40191"/>
                  <a:pt x="2807291" y="0"/>
                </a:cubicBezTo>
                <a:cubicBezTo>
                  <a:pt x="2945789" y="-40191"/>
                  <a:pt x="3124719" y="37993"/>
                  <a:pt x="3284880" y="0"/>
                </a:cubicBezTo>
                <a:cubicBezTo>
                  <a:pt x="3445041" y="-37993"/>
                  <a:pt x="3773277" y="28855"/>
                  <a:pt x="4076979" y="0"/>
                </a:cubicBezTo>
                <a:cubicBezTo>
                  <a:pt x="4380681" y="-28855"/>
                  <a:pt x="4359886" y="21782"/>
                  <a:pt x="4554568" y="0"/>
                </a:cubicBezTo>
                <a:cubicBezTo>
                  <a:pt x="4749250" y="-21782"/>
                  <a:pt x="5027681" y="4496"/>
                  <a:pt x="5241831" y="0"/>
                </a:cubicBezTo>
                <a:cubicBezTo>
                  <a:pt x="5455981" y="-4496"/>
                  <a:pt x="5680714" y="34344"/>
                  <a:pt x="5824256" y="0"/>
                </a:cubicBezTo>
                <a:cubicBezTo>
                  <a:pt x="5967799" y="-34344"/>
                  <a:pt x="6050611" y="12460"/>
                  <a:pt x="6197009" y="0"/>
                </a:cubicBezTo>
                <a:cubicBezTo>
                  <a:pt x="6343407" y="-12460"/>
                  <a:pt x="6629730" y="40108"/>
                  <a:pt x="6779434" y="0"/>
                </a:cubicBezTo>
                <a:cubicBezTo>
                  <a:pt x="6929138" y="-40108"/>
                  <a:pt x="7138894" y="48060"/>
                  <a:pt x="7466696" y="0"/>
                </a:cubicBezTo>
                <a:cubicBezTo>
                  <a:pt x="7794498" y="-48060"/>
                  <a:pt x="7811084" y="55419"/>
                  <a:pt x="7944285" y="0"/>
                </a:cubicBezTo>
                <a:cubicBezTo>
                  <a:pt x="8077486" y="-55419"/>
                  <a:pt x="8132765" y="9027"/>
                  <a:pt x="8212201" y="0"/>
                </a:cubicBezTo>
                <a:cubicBezTo>
                  <a:pt x="8291637" y="-9027"/>
                  <a:pt x="8405179" y="19177"/>
                  <a:pt x="8480117" y="0"/>
                </a:cubicBezTo>
                <a:cubicBezTo>
                  <a:pt x="8555055" y="-19177"/>
                  <a:pt x="8705037" y="41714"/>
                  <a:pt x="8852869" y="0"/>
                </a:cubicBezTo>
                <a:cubicBezTo>
                  <a:pt x="9000701" y="-41714"/>
                  <a:pt x="9038477" y="8660"/>
                  <a:pt x="9120785" y="0"/>
                </a:cubicBezTo>
                <a:cubicBezTo>
                  <a:pt x="9203093" y="-8660"/>
                  <a:pt x="9405490" y="9275"/>
                  <a:pt x="9598374" y="0"/>
                </a:cubicBezTo>
                <a:cubicBezTo>
                  <a:pt x="9791258" y="-9275"/>
                  <a:pt x="10094909" y="32857"/>
                  <a:pt x="10483661" y="0"/>
                </a:cubicBezTo>
                <a:cubicBezTo>
                  <a:pt x="10547604" y="253998"/>
                  <a:pt x="10444382" y="474120"/>
                  <a:pt x="10483661" y="676631"/>
                </a:cubicBezTo>
                <a:cubicBezTo>
                  <a:pt x="10522940" y="879142"/>
                  <a:pt x="10443816" y="1113939"/>
                  <a:pt x="10483661" y="1240491"/>
                </a:cubicBezTo>
                <a:cubicBezTo>
                  <a:pt x="10523506" y="1367043"/>
                  <a:pt x="10443091" y="1756501"/>
                  <a:pt x="10483661" y="1917122"/>
                </a:cubicBezTo>
                <a:cubicBezTo>
                  <a:pt x="10524231" y="2077743"/>
                  <a:pt x="10460691" y="2334328"/>
                  <a:pt x="10483661" y="2537368"/>
                </a:cubicBezTo>
                <a:cubicBezTo>
                  <a:pt x="10506631" y="2740408"/>
                  <a:pt x="10415767" y="3009483"/>
                  <a:pt x="10483661" y="3213999"/>
                </a:cubicBezTo>
                <a:cubicBezTo>
                  <a:pt x="10551555" y="3418515"/>
                  <a:pt x="10463403" y="3481244"/>
                  <a:pt x="10483661" y="3608701"/>
                </a:cubicBezTo>
                <a:cubicBezTo>
                  <a:pt x="10503919" y="3736158"/>
                  <a:pt x="10467322" y="3965601"/>
                  <a:pt x="10483661" y="4172560"/>
                </a:cubicBezTo>
                <a:cubicBezTo>
                  <a:pt x="10500000" y="4379519"/>
                  <a:pt x="10482703" y="4401038"/>
                  <a:pt x="10483661" y="4623648"/>
                </a:cubicBezTo>
                <a:cubicBezTo>
                  <a:pt x="10484619" y="4846258"/>
                  <a:pt x="10480546" y="5316641"/>
                  <a:pt x="10483661" y="5638595"/>
                </a:cubicBezTo>
                <a:cubicBezTo>
                  <a:pt x="10241890" y="5654427"/>
                  <a:pt x="10030940" y="5624905"/>
                  <a:pt x="9796399" y="5638595"/>
                </a:cubicBezTo>
                <a:cubicBezTo>
                  <a:pt x="9561858" y="5652285"/>
                  <a:pt x="9462256" y="5631617"/>
                  <a:pt x="9318810" y="5638595"/>
                </a:cubicBezTo>
                <a:cubicBezTo>
                  <a:pt x="9175364" y="5645573"/>
                  <a:pt x="9045058" y="5626039"/>
                  <a:pt x="8946057" y="5638595"/>
                </a:cubicBezTo>
                <a:cubicBezTo>
                  <a:pt x="8847056" y="5651151"/>
                  <a:pt x="8784524" y="5622385"/>
                  <a:pt x="8678142" y="5638595"/>
                </a:cubicBezTo>
                <a:cubicBezTo>
                  <a:pt x="8571761" y="5654805"/>
                  <a:pt x="8171143" y="5583048"/>
                  <a:pt x="7886043" y="5638595"/>
                </a:cubicBezTo>
                <a:cubicBezTo>
                  <a:pt x="7600943" y="5694142"/>
                  <a:pt x="7361408" y="5558678"/>
                  <a:pt x="7093944" y="5638595"/>
                </a:cubicBezTo>
                <a:cubicBezTo>
                  <a:pt x="6826480" y="5718512"/>
                  <a:pt x="6916825" y="5633855"/>
                  <a:pt x="6826028" y="5638595"/>
                </a:cubicBezTo>
                <a:cubicBezTo>
                  <a:pt x="6735231" y="5643335"/>
                  <a:pt x="6502209" y="5593396"/>
                  <a:pt x="6243603" y="5638595"/>
                </a:cubicBezTo>
                <a:cubicBezTo>
                  <a:pt x="5984997" y="5683794"/>
                  <a:pt x="5824258" y="5595068"/>
                  <a:pt x="5451504" y="5638595"/>
                </a:cubicBezTo>
                <a:cubicBezTo>
                  <a:pt x="5078750" y="5682122"/>
                  <a:pt x="4979277" y="5591414"/>
                  <a:pt x="4764241" y="5638595"/>
                </a:cubicBezTo>
                <a:cubicBezTo>
                  <a:pt x="4549205" y="5685776"/>
                  <a:pt x="4398774" y="5609413"/>
                  <a:pt x="4286652" y="5638595"/>
                </a:cubicBezTo>
                <a:cubicBezTo>
                  <a:pt x="4174530" y="5667777"/>
                  <a:pt x="4110432" y="5617188"/>
                  <a:pt x="4018737" y="5638595"/>
                </a:cubicBezTo>
                <a:cubicBezTo>
                  <a:pt x="3927043" y="5660002"/>
                  <a:pt x="3556630" y="5584657"/>
                  <a:pt x="3436311" y="5638595"/>
                </a:cubicBezTo>
                <a:cubicBezTo>
                  <a:pt x="3315992" y="5692533"/>
                  <a:pt x="3232785" y="5597185"/>
                  <a:pt x="3063559" y="5638595"/>
                </a:cubicBezTo>
                <a:cubicBezTo>
                  <a:pt x="2894333" y="5680005"/>
                  <a:pt x="2824062" y="5598848"/>
                  <a:pt x="2585970" y="5638595"/>
                </a:cubicBezTo>
                <a:cubicBezTo>
                  <a:pt x="2347878" y="5678342"/>
                  <a:pt x="2395066" y="5601351"/>
                  <a:pt x="2213217" y="5638595"/>
                </a:cubicBezTo>
                <a:cubicBezTo>
                  <a:pt x="2031368" y="5675839"/>
                  <a:pt x="2067367" y="5613855"/>
                  <a:pt x="1945302" y="5638595"/>
                </a:cubicBezTo>
                <a:cubicBezTo>
                  <a:pt x="1823238" y="5663335"/>
                  <a:pt x="1358400" y="5610208"/>
                  <a:pt x="1153203" y="5638595"/>
                </a:cubicBezTo>
                <a:cubicBezTo>
                  <a:pt x="948006" y="5666982"/>
                  <a:pt x="977486" y="5612811"/>
                  <a:pt x="885287" y="5638595"/>
                </a:cubicBezTo>
                <a:cubicBezTo>
                  <a:pt x="793088" y="5664379"/>
                  <a:pt x="608909" y="5627543"/>
                  <a:pt x="512535" y="5638595"/>
                </a:cubicBezTo>
                <a:cubicBezTo>
                  <a:pt x="416161" y="5649647"/>
                  <a:pt x="253541" y="5615476"/>
                  <a:pt x="0" y="5638595"/>
                </a:cubicBezTo>
                <a:cubicBezTo>
                  <a:pt x="-55603" y="5415213"/>
                  <a:pt x="3017" y="5257364"/>
                  <a:pt x="0" y="5074736"/>
                </a:cubicBezTo>
                <a:cubicBezTo>
                  <a:pt x="-3017" y="4892108"/>
                  <a:pt x="6558" y="4734102"/>
                  <a:pt x="0" y="4454490"/>
                </a:cubicBezTo>
                <a:cubicBezTo>
                  <a:pt x="-6558" y="4174878"/>
                  <a:pt x="18377" y="4084917"/>
                  <a:pt x="0" y="3947016"/>
                </a:cubicBezTo>
                <a:cubicBezTo>
                  <a:pt x="-18377" y="3809115"/>
                  <a:pt x="14136" y="3552524"/>
                  <a:pt x="0" y="3270385"/>
                </a:cubicBezTo>
                <a:cubicBezTo>
                  <a:pt x="-14136" y="2988246"/>
                  <a:pt x="19106" y="2801042"/>
                  <a:pt x="0" y="2593754"/>
                </a:cubicBezTo>
                <a:cubicBezTo>
                  <a:pt x="-19106" y="2386466"/>
                  <a:pt x="36835" y="2189475"/>
                  <a:pt x="0" y="1973508"/>
                </a:cubicBezTo>
                <a:cubicBezTo>
                  <a:pt x="-36835" y="1757541"/>
                  <a:pt x="23179" y="1491193"/>
                  <a:pt x="0" y="1296877"/>
                </a:cubicBezTo>
                <a:cubicBezTo>
                  <a:pt x="-23179" y="1102561"/>
                  <a:pt x="34096" y="1023047"/>
                  <a:pt x="0" y="845789"/>
                </a:cubicBezTo>
                <a:cubicBezTo>
                  <a:pt x="-34096" y="668531"/>
                  <a:pt x="933" y="313980"/>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2000377337">
                  <a:prstGeom prst="rect">
                    <a:avLst/>
                  </a:prstGeom>
                  <ask:type>
                    <ask:lineSketchScribble/>
                  </ask:type>
                </ask:lineSketchStyleProps>
              </a:ext>
            </a:extLst>
          </a:ln>
        </p:spPr>
        <p:txBody>
          <a:bodyPr wrap="square">
            <a:spAutoFit/>
          </a:bodyPr>
          <a:lstStyle/>
          <a:p>
            <a:pPr algn="just">
              <a:lnSpc>
                <a:spcPct val="110000"/>
              </a:lnSpc>
              <a:spcAft>
                <a:spcPts val="300"/>
              </a:spcAft>
            </a:pPr>
            <a:r>
              <a:rPr lang="en-US" b="1" i="1" dirty="0">
                <a:latin typeface="Calibri" panose="020F0502020204030204" pitchFamily="34" charset="0"/>
                <a:ea typeface="Calibri" panose="020F0502020204030204" pitchFamily="34" charset="0"/>
                <a:cs typeface="Times New Roman" panose="02020603050405020304" pitchFamily="18" charset="0"/>
              </a:rPr>
              <a:t>I am Lambros and I am a </a:t>
            </a:r>
            <a:r>
              <a:rPr lang="en-US" b="1" i="1" dirty="0" err="1">
                <a:latin typeface="Calibri" panose="020F0502020204030204" pitchFamily="34" charset="0"/>
                <a:ea typeface="Calibri" panose="020F0502020204030204" pitchFamily="34" charset="0"/>
                <a:cs typeface="Times New Roman" panose="02020603050405020304" pitchFamily="18" charset="0"/>
              </a:rPr>
              <a:t>waterseller</a:t>
            </a:r>
            <a:r>
              <a:rPr lang="en-US" b="1" i="1" dirty="0">
                <a:latin typeface="Calibri" panose="020F0502020204030204" pitchFamily="34" charset="0"/>
                <a:ea typeface="Calibri" panose="020F0502020204030204" pitchFamily="34" charset="0"/>
                <a:cs typeface="Times New Roman" panose="02020603050405020304" pitchFamily="18" charset="0"/>
              </a:rPr>
              <a:t>. </a:t>
            </a:r>
            <a:r>
              <a:rPr lang="en-US" i="1" dirty="0">
                <a:latin typeface="Calibri" panose="020F0502020204030204" pitchFamily="34" charset="0"/>
                <a:ea typeface="Calibri" panose="020F0502020204030204" pitchFamily="34" charset="0"/>
                <a:cs typeface="Times New Roman" panose="02020603050405020304" pitchFamily="18" charset="0"/>
              </a:rPr>
              <a:t>I started working when I was very young, so that I could help my father. I did not go to school; education is for the rich people only, my father says. </a:t>
            </a:r>
          </a:p>
          <a:p>
            <a:pPr algn="just">
              <a:lnSpc>
                <a:spcPct val="110000"/>
              </a:lnSpc>
              <a:spcAft>
                <a:spcPts val="300"/>
              </a:spcAft>
            </a:pPr>
            <a:r>
              <a:rPr lang="en-US" i="1" dirty="0">
                <a:latin typeface="Calibri" panose="020F0502020204030204" pitchFamily="34" charset="0"/>
                <a:ea typeface="Calibri" panose="020F0502020204030204" pitchFamily="34" charset="0"/>
                <a:cs typeface="Times New Roman" panose="02020603050405020304" pitchFamily="18" charset="0"/>
              </a:rPr>
              <a:t>We woke up at dawn today, as we do every day. We filled our barrel at the spring, loaded it on our donkey and headed to Athens from </a:t>
            </a:r>
            <a:r>
              <a:rPr lang="en-US" i="1" dirty="0" err="1">
                <a:latin typeface="Calibri" panose="020F0502020204030204" pitchFamily="34" charset="0"/>
                <a:ea typeface="Calibri" panose="020F0502020204030204" pitchFamily="34" charset="0"/>
                <a:cs typeface="Times New Roman" panose="02020603050405020304" pitchFamily="18" charset="0"/>
              </a:rPr>
              <a:t>Maroussi</a:t>
            </a:r>
            <a:r>
              <a:rPr lang="en-US" i="1" dirty="0">
                <a:latin typeface="Calibri" panose="020F0502020204030204" pitchFamily="34" charset="0"/>
                <a:ea typeface="Calibri" panose="020F0502020204030204" pitchFamily="34" charset="0"/>
                <a:cs typeface="Times New Roman" panose="02020603050405020304" pitchFamily="18" charset="0"/>
              </a:rPr>
              <a:t> where we live.</a:t>
            </a:r>
          </a:p>
          <a:p>
            <a:pPr algn="just">
              <a:lnSpc>
                <a:spcPct val="110000"/>
              </a:lnSpc>
              <a:spcAft>
                <a:spcPts val="300"/>
              </a:spcAft>
            </a:pPr>
            <a:r>
              <a:rPr lang="en-US" i="1" dirty="0">
                <a:latin typeface="Calibri" panose="020F0502020204030204" pitchFamily="34" charset="0"/>
                <a:ea typeface="Calibri" panose="020F0502020204030204" pitchFamily="34" charset="0"/>
                <a:cs typeface="Times New Roman" panose="02020603050405020304" pitchFamily="18" charset="0"/>
              </a:rPr>
              <a:t>Two hours on the road, but today it didn’t feel long at all. I kept turning over in my mind again and again what I had heard whispered yesterday in the barracks by the cavalry of the Bavarian officers. While my father was filling their tank, I was feeding Spyros, our donkey. Without intending to, I overheard them whisper about the "big events" that were about to happen. I only heard scattered words, but I realized that they were worried because a big riot was being prepared. The Greek military personnel were furious with the king and his accompanying foreigners. I also heard people talk about </a:t>
            </a:r>
            <a:r>
              <a:rPr lang="en-US" i="1" dirty="0" err="1">
                <a:latin typeface="Calibri" panose="020F0502020204030204" pitchFamily="34" charset="0"/>
                <a:ea typeface="Calibri" panose="020F0502020204030204" pitchFamily="34" charset="0"/>
                <a:cs typeface="Times New Roman" panose="02020603050405020304" pitchFamily="18" charset="0"/>
              </a:rPr>
              <a:t>Makrygiannis</a:t>
            </a:r>
            <a:r>
              <a:rPr lang="en-US" i="1" dirty="0">
                <a:latin typeface="Calibri" panose="020F0502020204030204" pitchFamily="34" charset="0"/>
                <a:ea typeface="Calibri" panose="020F0502020204030204" pitchFamily="34" charset="0"/>
                <a:cs typeface="Times New Roman" panose="02020603050405020304" pitchFamily="18" charset="0"/>
              </a:rPr>
              <a:t>, whom my father admired so much, that he was with them, but also about some other "big ones" who had secretly promised to help them. When I asked my father what all this was about, he told me to shush and stay out because I would find myself in great trouble. I did not speak again, but from that moment on, I could not take it out of my mind. I was looking forward to our today’s route; I knew that we would deliver water to the cafes, where for a long time I have heard all the discussions about politics. I have seen and heard a lot over the years, after all no one pays attention to their words when they are in front of a small </a:t>
            </a:r>
            <a:r>
              <a:rPr lang="en-US" i="1" dirty="0" err="1">
                <a:latin typeface="Calibri" panose="020F0502020204030204" pitchFamily="34" charset="0"/>
                <a:ea typeface="Calibri" panose="020F0502020204030204" pitchFamily="34" charset="0"/>
                <a:cs typeface="Times New Roman" panose="02020603050405020304" pitchFamily="18" charset="0"/>
              </a:rPr>
              <a:t>waterseller</a:t>
            </a:r>
            <a:r>
              <a:rPr lang="en-US" i="1" dirty="0">
                <a:latin typeface="Calibri" panose="020F0502020204030204" pitchFamily="34" charset="0"/>
                <a:ea typeface="Calibri" panose="020F0502020204030204" pitchFamily="34" charset="0"/>
                <a:cs typeface="Times New Roman" panose="02020603050405020304" pitchFamily="18" charset="0"/>
              </a:rPr>
              <a:t> boy. Lately, the conversations have been heating up and the quarrels end in rows. Recently, two young people who disagreed about the political situation picked a fight and the gendarmes came to separate them. …</a:t>
            </a: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1173997" y="3589072"/>
            <a:ext cx="912684"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 A</a:t>
            </a:r>
            <a:endParaRPr lang="el-GR" b="1" dirty="0">
              <a:solidFill>
                <a:srgbClr val="E12A3C"/>
              </a:solidFill>
            </a:endParaRPr>
          </a:p>
        </p:txBody>
      </p:sp>
      <p:sp>
        <p:nvSpPr>
          <p:cNvPr id="10" name="TextBox 9">
            <a:extLst>
              <a:ext uri="{FF2B5EF4-FFF2-40B4-BE49-F238E27FC236}">
                <a16:creationId xmlns:a16="http://schemas.microsoft.com/office/drawing/2014/main" id="{756DA422-ACDA-4E4C-8A48-D7D14D8B1DF0}"/>
              </a:ext>
            </a:extLst>
          </p:cNvPr>
          <p:cNvSpPr txBox="1"/>
          <p:nvPr/>
        </p:nvSpPr>
        <p:spPr>
          <a:xfrm>
            <a:off x="194029" y="1167345"/>
            <a:ext cx="10483661" cy="5256952"/>
          </a:xfrm>
          <a:custGeom>
            <a:avLst/>
            <a:gdLst>
              <a:gd name="connsiteX0" fmla="*/ 0 w 10483661"/>
              <a:gd name="connsiteY0" fmla="*/ 0 h 5256952"/>
              <a:gd name="connsiteX1" fmla="*/ 372752 w 10483661"/>
              <a:gd name="connsiteY1" fmla="*/ 0 h 5256952"/>
              <a:gd name="connsiteX2" fmla="*/ 850341 w 10483661"/>
              <a:gd name="connsiteY2" fmla="*/ 0 h 5256952"/>
              <a:gd name="connsiteX3" fmla="*/ 1223094 w 10483661"/>
              <a:gd name="connsiteY3" fmla="*/ 0 h 5256952"/>
              <a:gd name="connsiteX4" fmla="*/ 1805519 w 10483661"/>
              <a:gd name="connsiteY4" fmla="*/ 0 h 5256952"/>
              <a:gd name="connsiteX5" fmla="*/ 2387945 w 10483661"/>
              <a:gd name="connsiteY5" fmla="*/ 0 h 5256952"/>
              <a:gd name="connsiteX6" fmla="*/ 2655861 w 10483661"/>
              <a:gd name="connsiteY6" fmla="*/ 0 h 5256952"/>
              <a:gd name="connsiteX7" fmla="*/ 3447960 w 10483661"/>
              <a:gd name="connsiteY7" fmla="*/ 0 h 5256952"/>
              <a:gd name="connsiteX8" fmla="*/ 4030385 w 10483661"/>
              <a:gd name="connsiteY8" fmla="*/ 0 h 5256952"/>
              <a:gd name="connsiteX9" fmla="*/ 4612811 w 10483661"/>
              <a:gd name="connsiteY9" fmla="*/ 0 h 5256952"/>
              <a:gd name="connsiteX10" fmla="*/ 5090400 w 10483661"/>
              <a:gd name="connsiteY10" fmla="*/ 0 h 5256952"/>
              <a:gd name="connsiteX11" fmla="*/ 5672825 w 10483661"/>
              <a:gd name="connsiteY11" fmla="*/ 0 h 5256952"/>
              <a:gd name="connsiteX12" fmla="*/ 6255251 w 10483661"/>
              <a:gd name="connsiteY12" fmla="*/ 0 h 5256952"/>
              <a:gd name="connsiteX13" fmla="*/ 6628003 w 10483661"/>
              <a:gd name="connsiteY13" fmla="*/ 0 h 5256952"/>
              <a:gd name="connsiteX14" fmla="*/ 7105592 w 10483661"/>
              <a:gd name="connsiteY14" fmla="*/ 0 h 5256952"/>
              <a:gd name="connsiteX15" fmla="*/ 7478345 w 10483661"/>
              <a:gd name="connsiteY15" fmla="*/ 0 h 5256952"/>
              <a:gd name="connsiteX16" fmla="*/ 8270444 w 10483661"/>
              <a:gd name="connsiteY16" fmla="*/ 0 h 5256952"/>
              <a:gd name="connsiteX17" fmla="*/ 8643196 w 10483661"/>
              <a:gd name="connsiteY17" fmla="*/ 0 h 5256952"/>
              <a:gd name="connsiteX18" fmla="*/ 9015948 w 10483661"/>
              <a:gd name="connsiteY18" fmla="*/ 0 h 5256952"/>
              <a:gd name="connsiteX19" fmla="*/ 9493537 w 10483661"/>
              <a:gd name="connsiteY19" fmla="*/ 0 h 5256952"/>
              <a:gd name="connsiteX20" fmla="*/ 10483661 w 10483661"/>
              <a:gd name="connsiteY20" fmla="*/ 0 h 5256952"/>
              <a:gd name="connsiteX21" fmla="*/ 10483661 w 10483661"/>
              <a:gd name="connsiteY21" fmla="*/ 426397 h 5256952"/>
              <a:gd name="connsiteX22" fmla="*/ 10483661 w 10483661"/>
              <a:gd name="connsiteY22" fmla="*/ 905364 h 5256952"/>
              <a:gd name="connsiteX23" fmla="*/ 10483661 w 10483661"/>
              <a:gd name="connsiteY23" fmla="*/ 1384331 h 5256952"/>
              <a:gd name="connsiteX24" fmla="*/ 10483661 w 10483661"/>
              <a:gd name="connsiteY24" fmla="*/ 1915867 h 5256952"/>
              <a:gd name="connsiteX25" fmla="*/ 10483661 w 10483661"/>
              <a:gd name="connsiteY25" fmla="*/ 2499973 h 5256952"/>
              <a:gd name="connsiteX26" fmla="*/ 10483661 w 10483661"/>
              <a:gd name="connsiteY26" fmla="*/ 3136648 h 5256952"/>
              <a:gd name="connsiteX27" fmla="*/ 10483661 w 10483661"/>
              <a:gd name="connsiteY27" fmla="*/ 3825893 h 5256952"/>
              <a:gd name="connsiteX28" fmla="*/ 10483661 w 10483661"/>
              <a:gd name="connsiteY28" fmla="*/ 4252290 h 5256952"/>
              <a:gd name="connsiteX29" fmla="*/ 10483661 w 10483661"/>
              <a:gd name="connsiteY29" fmla="*/ 5256952 h 5256952"/>
              <a:gd name="connsiteX30" fmla="*/ 10110909 w 10483661"/>
              <a:gd name="connsiteY30" fmla="*/ 5256952 h 5256952"/>
              <a:gd name="connsiteX31" fmla="*/ 9528483 w 10483661"/>
              <a:gd name="connsiteY31" fmla="*/ 5256952 h 5256952"/>
              <a:gd name="connsiteX32" fmla="*/ 9050894 w 10483661"/>
              <a:gd name="connsiteY32" fmla="*/ 5256952 h 5256952"/>
              <a:gd name="connsiteX33" fmla="*/ 8573305 w 10483661"/>
              <a:gd name="connsiteY33" fmla="*/ 5256952 h 5256952"/>
              <a:gd name="connsiteX34" fmla="*/ 7990879 w 10483661"/>
              <a:gd name="connsiteY34" fmla="*/ 5256952 h 5256952"/>
              <a:gd name="connsiteX35" fmla="*/ 7198781 w 10483661"/>
              <a:gd name="connsiteY35" fmla="*/ 5256952 h 5256952"/>
              <a:gd name="connsiteX36" fmla="*/ 6826028 w 10483661"/>
              <a:gd name="connsiteY36" fmla="*/ 5256952 h 5256952"/>
              <a:gd name="connsiteX37" fmla="*/ 6033929 w 10483661"/>
              <a:gd name="connsiteY37" fmla="*/ 5256952 h 5256952"/>
              <a:gd name="connsiteX38" fmla="*/ 5766014 w 10483661"/>
              <a:gd name="connsiteY38" fmla="*/ 5256952 h 5256952"/>
              <a:gd name="connsiteX39" fmla="*/ 4973915 w 10483661"/>
              <a:gd name="connsiteY39" fmla="*/ 5256952 h 5256952"/>
              <a:gd name="connsiteX40" fmla="*/ 4286652 w 10483661"/>
              <a:gd name="connsiteY40" fmla="*/ 5256952 h 5256952"/>
              <a:gd name="connsiteX41" fmla="*/ 3809063 w 10483661"/>
              <a:gd name="connsiteY41" fmla="*/ 5256952 h 5256952"/>
              <a:gd name="connsiteX42" fmla="*/ 3331474 w 10483661"/>
              <a:gd name="connsiteY42" fmla="*/ 5256952 h 5256952"/>
              <a:gd name="connsiteX43" fmla="*/ 3063559 w 10483661"/>
              <a:gd name="connsiteY43" fmla="*/ 5256952 h 5256952"/>
              <a:gd name="connsiteX44" fmla="*/ 2271460 w 10483661"/>
              <a:gd name="connsiteY44" fmla="*/ 5256952 h 5256952"/>
              <a:gd name="connsiteX45" fmla="*/ 1793871 w 10483661"/>
              <a:gd name="connsiteY45" fmla="*/ 5256952 h 5256952"/>
              <a:gd name="connsiteX46" fmla="*/ 1001772 w 10483661"/>
              <a:gd name="connsiteY46" fmla="*/ 5256952 h 5256952"/>
              <a:gd name="connsiteX47" fmla="*/ 733856 w 10483661"/>
              <a:gd name="connsiteY47" fmla="*/ 5256952 h 5256952"/>
              <a:gd name="connsiteX48" fmla="*/ 0 w 10483661"/>
              <a:gd name="connsiteY48" fmla="*/ 5256952 h 5256952"/>
              <a:gd name="connsiteX49" fmla="*/ 0 w 10483661"/>
              <a:gd name="connsiteY49" fmla="*/ 4830555 h 5256952"/>
              <a:gd name="connsiteX50" fmla="*/ 0 w 10483661"/>
              <a:gd name="connsiteY50" fmla="*/ 4246449 h 5256952"/>
              <a:gd name="connsiteX51" fmla="*/ 0 w 10483661"/>
              <a:gd name="connsiteY51" fmla="*/ 3662343 h 5256952"/>
              <a:gd name="connsiteX52" fmla="*/ 0 w 10483661"/>
              <a:gd name="connsiteY52" fmla="*/ 2973098 h 5256952"/>
              <a:gd name="connsiteX53" fmla="*/ 0 w 10483661"/>
              <a:gd name="connsiteY53" fmla="*/ 2283854 h 5256952"/>
              <a:gd name="connsiteX54" fmla="*/ 0 w 10483661"/>
              <a:gd name="connsiteY54" fmla="*/ 1594609 h 5256952"/>
              <a:gd name="connsiteX55" fmla="*/ 0 w 10483661"/>
              <a:gd name="connsiteY55" fmla="*/ 1010503 h 5256952"/>
              <a:gd name="connsiteX56" fmla="*/ 0 w 10483661"/>
              <a:gd name="connsiteY56" fmla="*/ 0 h 5256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483661" h="5256952" fill="none" extrusionOk="0">
                <a:moveTo>
                  <a:pt x="0" y="0"/>
                </a:moveTo>
                <a:cubicBezTo>
                  <a:pt x="111795" y="-35251"/>
                  <a:pt x="231386" y="17146"/>
                  <a:pt x="372752" y="0"/>
                </a:cubicBezTo>
                <a:cubicBezTo>
                  <a:pt x="514118" y="-17146"/>
                  <a:pt x="724138" y="15681"/>
                  <a:pt x="850341" y="0"/>
                </a:cubicBezTo>
                <a:cubicBezTo>
                  <a:pt x="976544" y="-15681"/>
                  <a:pt x="1103388" y="34750"/>
                  <a:pt x="1223094" y="0"/>
                </a:cubicBezTo>
                <a:cubicBezTo>
                  <a:pt x="1342800" y="-34750"/>
                  <a:pt x="1551820" y="40506"/>
                  <a:pt x="1805519" y="0"/>
                </a:cubicBezTo>
                <a:cubicBezTo>
                  <a:pt x="2059218" y="-40506"/>
                  <a:pt x="2138968" y="65354"/>
                  <a:pt x="2387945" y="0"/>
                </a:cubicBezTo>
                <a:cubicBezTo>
                  <a:pt x="2636922" y="-65354"/>
                  <a:pt x="2578596" y="23122"/>
                  <a:pt x="2655861" y="0"/>
                </a:cubicBezTo>
                <a:cubicBezTo>
                  <a:pt x="2733126" y="-23122"/>
                  <a:pt x="3258704" y="24214"/>
                  <a:pt x="3447960" y="0"/>
                </a:cubicBezTo>
                <a:cubicBezTo>
                  <a:pt x="3637216" y="-24214"/>
                  <a:pt x="3761190" y="34305"/>
                  <a:pt x="4030385" y="0"/>
                </a:cubicBezTo>
                <a:cubicBezTo>
                  <a:pt x="4299581" y="-34305"/>
                  <a:pt x="4429799" y="16532"/>
                  <a:pt x="4612811" y="0"/>
                </a:cubicBezTo>
                <a:cubicBezTo>
                  <a:pt x="4795823" y="-16532"/>
                  <a:pt x="4874662" y="48954"/>
                  <a:pt x="5090400" y="0"/>
                </a:cubicBezTo>
                <a:cubicBezTo>
                  <a:pt x="5306138" y="-48954"/>
                  <a:pt x="5495093" y="57884"/>
                  <a:pt x="5672825" y="0"/>
                </a:cubicBezTo>
                <a:cubicBezTo>
                  <a:pt x="5850558" y="-57884"/>
                  <a:pt x="6077294" y="1775"/>
                  <a:pt x="6255251" y="0"/>
                </a:cubicBezTo>
                <a:cubicBezTo>
                  <a:pt x="6433208" y="-1775"/>
                  <a:pt x="6541351" y="31850"/>
                  <a:pt x="6628003" y="0"/>
                </a:cubicBezTo>
                <a:cubicBezTo>
                  <a:pt x="6714655" y="-31850"/>
                  <a:pt x="6902814" y="1907"/>
                  <a:pt x="7105592" y="0"/>
                </a:cubicBezTo>
                <a:cubicBezTo>
                  <a:pt x="7308370" y="-1907"/>
                  <a:pt x="7364865" y="2858"/>
                  <a:pt x="7478345" y="0"/>
                </a:cubicBezTo>
                <a:cubicBezTo>
                  <a:pt x="7591825" y="-2858"/>
                  <a:pt x="8055708" y="58940"/>
                  <a:pt x="8270444" y="0"/>
                </a:cubicBezTo>
                <a:cubicBezTo>
                  <a:pt x="8485180" y="-58940"/>
                  <a:pt x="8516087" y="4846"/>
                  <a:pt x="8643196" y="0"/>
                </a:cubicBezTo>
                <a:cubicBezTo>
                  <a:pt x="8770305" y="-4846"/>
                  <a:pt x="8852088" y="30127"/>
                  <a:pt x="9015948" y="0"/>
                </a:cubicBezTo>
                <a:cubicBezTo>
                  <a:pt x="9179808" y="-30127"/>
                  <a:pt x="9332865" y="15422"/>
                  <a:pt x="9493537" y="0"/>
                </a:cubicBezTo>
                <a:cubicBezTo>
                  <a:pt x="9654209" y="-15422"/>
                  <a:pt x="10199315" y="12259"/>
                  <a:pt x="10483661" y="0"/>
                </a:cubicBezTo>
                <a:cubicBezTo>
                  <a:pt x="10510082" y="193734"/>
                  <a:pt x="10438168" y="323920"/>
                  <a:pt x="10483661" y="426397"/>
                </a:cubicBezTo>
                <a:cubicBezTo>
                  <a:pt x="10529154" y="528874"/>
                  <a:pt x="10436173" y="755519"/>
                  <a:pt x="10483661" y="905364"/>
                </a:cubicBezTo>
                <a:cubicBezTo>
                  <a:pt x="10531149" y="1055209"/>
                  <a:pt x="10477271" y="1232086"/>
                  <a:pt x="10483661" y="1384331"/>
                </a:cubicBezTo>
                <a:cubicBezTo>
                  <a:pt x="10490051" y="1536576"/>
                  <a:pt x="10469318" y="1789566"/>
                  <a:pt x="10483661" y="1915867"/>
                </a:cubicBezTo>
                <a:cubicBezTo>
                  <a:pt x="10498004" y="2042168"/>
                  <a:pt x="10420040" y="2366856"/>
                  <a:pt x="10483661" y="2499973"/>
                </a:cubicBezTo>
                <a:cubicBezTo>
                  <a:pt x="10547282" y="2633090"/>
                  <a:pt x="10433944" y="2932333"/>
                  <a:pt x="10483661" y="3136648"/>
                </a:cubicBezTo>
                <a:cubicBezTo>
                  <a:pt x="10533378" y="3340964"/>
                  <a:pt x="10438613" y="3512686"/>
                  <a:pt x="10483661" y="3825893"/>
                </a:cubicBezTo>
                <a:cubicBezTo>
                  <a:pt x="10528709" y="4139100"/>
                  <a:pt x="10478318" y="4141888"/>
                  <a:pt x="10483661" y="4252290"/>
                </a:cubicBezTo>
                <a:cubicBezTo>
                  <a:pt x="10489004" y="4362692"/>
                  <a:pt x="10474830" y="4951928"/>
                  <a:pt x="10483661" y="5256952"/>
                </a:cubicBezTo>
                <a:cubicBezTo>
                  <a:pt x="10371753" y="5282581"/>
                  <a:pt x="10243709" y="5229746"/>
                  <a:pt x="10110909" y="5256952"/>
                </a:cubicBezTo>
                <a:cubicBezTo>
                  <a:pt x="9978109" y="5284158"/>
                  <a:pt x="9752143" y="5215393"/>
                  <a:pt x="9528483" y="5256952"/>
                </a:cubicBezTo>
                <a:cubicBezTo>
                  <a:pt x="9304823" y="5298511"/>
                  <a:pt x="9226147" y="5203970"/>
                  <a:pt x="9050894" y="5256952"/>
                </a:cubicBezTo>
                <a:cubicBezTo>
                  <a:pt x="8875641" y="5309934"/>
                  <a:pt x="8760207" y="5250875"/>
                  <a:pt x="8573305" y="5256952"/>
                </a:cubicBezTo>
                <a:cubicBezTo>
                  <a:pt x="8386403" y="5263029"/>
                  <a:pt x="8164761" y="5220676"/>
                  <a:pt x="7990879" y="5256952"/>
                </a:cubicBezTo>
                <a:cubicBezTo>
                  <a:pt x="7816997" y="5293228"/>
                  <a:pt x="7491306" y="5195097"/>
                  <a:pt x="7198781" y="5256952"/>
                </a:cubicBezTo>
                <a:cubicBezTo>
                  <a:pt x="6906256" y="5318807"/>
                  <a:pt x="6972374" y="5213358"/>
                  <a:pt x="6826028" y="5256952"/>
                </a:cubicBezTo>
                <a:cubicBezTo>
                  <a:pt x="6679682" y="5300546"/>
                  <a:pt x="6290803" y="5234794"/>
                  <a:pt x="6033929" y="5256952"/>
                </a:cubicBezTo>
                <a:cubicBezTo>
                  <a:pt x="5777055" y="5279110"/>
                  <a:pt x="5824424" y="5254039"/>
                  <a:pt x="5766014" y="5256952"/>
                </a:cubicBezTo>
                <a:cubicBezTo>
                  <a:pt x="5707604" y="5259865"/>
                  <a:pt x="5169490" y="5197601"/>
                  <a:pt x="4973915" y="5256952"/>
                </a:cubicBezTo>
                <a:cubicBezTo>
                  <a:pt x="4778340" y="5316303"/>
                  <a:pt x="4454844" y="5248293"/>
                  <a:pt x="4286652" y="5256952"/>
                </a:cubicBezTo>
                <a:cubicBezTo>
                  <a:pt x="4118460" y="5265611"/>
                  <a:pt x="3941320" y="5245197"/>
                  <a:pt x="3809063" y="5256952"/>
                </a:cubicBezTo>
                <a:cubicBezTo>
                  <a:pt x="3676806" y="5268707"/>
                  <a:pt x="3464794" y="5248430"/>
                  <a:pt x="3331474" y="5256952"/>
                </a:cubicBezTo>
                <a:cubicBezTo>
                  <a:pt x="3198154" y="5265474"/>
                  <a:pt x="3164640" y="5241431"/>
                  <a:pt x="3063559" y="5256952"/>
                </a:cubicBezTo>
                <a:cubicBezTo>
                  <a:pt x="2962478" y="5272473"/>
                  <a:pt x="2658632" y="5184659"/>
                  <a:pt x="2271460" y="5256952"/>
                </a:cubicBezTo>
                <a:cubicBezTo>
                  <a:pt x="1884288" y="5329245"/>
                  <a:pt x="1921222" y="5232027"/>
                  <a:pt x="1793871" y="5256952"/>
                </a:cubicBezTo>
                <a:cubicBezTo>
                  <a:pt x="1666520" y="5281877"/>
                  <a:pt x="1384410" y="5199872"/>
                  <a:pt x="1001772" y="5256952"/>
                </a:cubicBezTo>
                <a:cubicBezTo>
                  <a:pt x="619134" y="5314032"/>
                  <a:pt x="834891" y="5233732"/>
                  <a:pt x="733856" y="5256952"/>
                </a:cubicBezTo>
                <a:cubicBezTo>
                  <a:pt x="632821" y="5280172"/>
                  <a:pt x="277351" y="5172276"/>
                  <a:pt x="0" y="5256952"/>
                </a:cubicBezTo>
                <a:cubicBezTo>
                  <a:pt x="-46349" y="5150631"/>
                  <a:pt x="10964" y="4954585"/>
                  <a:pt x="0" y="4830555"/>
                </a:cubicBezTo>
                <a:cubicBezTo>
                  <a:pt x="-10964" y="4706525"/>
                  <a:pt x="69234" y="4409625"/>
                  <a:pt x="0" y="4246449"/>
                </a:cubicBezTo>
                <a:cubicBezTo>
                  <a:pt x="-69234" y="4083273"/>
                  <a:pt x="20506" y="3826300"/>
                  <a:pt x="0" y="3662343"/>
                </a:cubicBezTo>
                <a:cubicBezTo>
                  <a:pt x="-20506" y="3498386"/>
                  <a:pt x="61724" y="3128460"/>
                  <a:pt x="0" y="2973098"/>
                </a:cubicBezTo>
                <a:cubicBezTo>
                  <a:pt x="-61724" y="2817737"/>
                  <a:pt x="46167" y="2589163"/>
                  <a:pt x="0" y="2283854"/>
                </a:cubicBezTo>
                <a:cubicBezTo>
                  <a:pt x="-46167" y="1978545"/>
                  <a:pt x="28392" y="1906299"/>
                  <a:pt x="0" y="1594609"/>
                </a:cubicBezTo>
                <a:cubicBezTo>
                  <a:pt x="-28392" y="1282920"/>
                  <a:pt x="34486" y="1231298"/>
                  <a:pt x="0" y="1010503"/>
                </a:cubicBezTo>
                <a:cubicBezTo>
                  <a:pt x="-34486" y="789708"/>
                  <a:pt x="62121" y="243304"/>
                  <a:pt x="0" y="0"/>
                </a:cubicBezTo>
                <a:close/>
              </a:path>
              <a:path w="10483661" h="5256952" stroke="0" extrusionOk="0">
                <a:moveTo>
                  <a:pt x="0" y="0"/>
                </a:moveTo>
                <a:cubicBezTo>
                  <a:pt x="148601" y="-42667"/>
                  <a:pt x="254302" y="7888"/>
                  <a:pt x="372752" y="0"/>
                </a:cubicBezTo>
                <a:cubicBezTo>
                  <a:pt x="491202" y="-7888"/>
                  <a:pt x="754293" y="47932"/>
                  <a:pt x="955178" y="0"/>
                </a:cubicBezTo>
                <a:cubicBezTo>
                  <a:pt x="1156063" y="-47932"/>
                  <a:pt x="1190083" y="40417"/>
                  <a:pt x="1327930" y="0"/>
                </a:cubicBezTo>
                <a:cubicBezTo>
                  <a:pt x="1465777" y="-40417"/>
                  <a:pt x="1543710" y="34479"/>
                  <a:pt x="1700683" y="0"/>
                </a:cubicBezTo>
                <a:cubicBezTo>
                  <a:pt x="1857656" y="-34479"/>
                  <a:pt x="2057107" y="57057"/>
                  <a:pt x="2387945" y="0"/>
                </a:cubicBezTo>
                <a:cubicBezTo>
                  <a:pt x="2718783" y="-57057"/>
                  <a:pt x="2628757" y="30788"/>
                  <a:pt x="2865534" y="0"/>
                </a:cubicBezTo>
                <a:cubicBezTo>
                  <a:pt x="3102311" y="-30788"/>
                  <a:pt x="3234061" y="32554"/>
                  <a:pt x="3343123" y="0"/>
                </a:cubicBezTo>
                <a:cubicBezTo>
                  <a:pt x="3452185" y="-32554"/>
                  <a:pt x="3786257" y="20073"/>
                  <a:pt x="4135222" y="0"/>
                </a:cubicBezTo>
                <a:cubicBezTo>
                  <a:pt x="4484187" y="-20073"/>
                  <a:pt x="4603684" y="41018"/>
                  <a:pt x="4822484" y="0"/>
                </a:cubicBezTo>
                <a:cubicBezTo>
                  <a:pt x="5041284" y="-41018"/>
                  <a:pt x="5038285" y="38170"/>
                  <a:pt x="5195236" y="0"/>
                </a:cubicBezTo>
                <a:cubicBezTo>
                  <a:pt x="5352187" y="-38170"/>
                  <a:pt x="5688317" y="83165"/>
                  <a:pt x="5987335" y="0"/>
                </a:cubicBezTo>
                <a:cubicBezTo>
                  <a:pt x="6286353" y="-83165"/>
                  <a:pt x="6302754" y="49446"/>
                  <a:pt x="6569761" y="0"/>
                </a:cubicBezTo>
                <a:cubicBezTo>
                  <a:pt x="6836768" y="-49446"/>
                  <a:pt x="6744360" y="19284"/>
                  <a:pt x="6837677" y="0"/>
                </a:cubicBezTo>
                <a:cubicBezTo>
                  <a:pt x="6930994" y="-19284"/>
                  <a:pt x="7055933" y="25740"/>
                  <a:pt x="7210429" y="0"/>
                </a:cubicBezTo>
                <a:cubicBezTo>
                  <a:pt x="7364925" y="-25740"/>
                  <a:pt x="7561790" y="4602"/>
                  <a:pt x="7688018" y="0"/>
                </a:cubicBezTo>
                <a:cubicBezTo>
                  <a:pt x="7814246" y="-4602"/>
                  <a:pt x="8014978" y="16577"/>
                  <a:pt x="8270444" y="0"/>
                </a:cubicBezTo>
                <a:cubicBezTo>
                  <a:pt x="8525910" y="-16577"/>
                  <a:pt x="8591194" y="49722"/>
                  <a:pt x="8852869" y="0"/>
                </a:cubicBezTo>
                <a:cubicBezTo>
                  <a:pt x="9114544" y="-49722"/>
                  <a:pt x="9099613" y="11438"/>
                  <a:pt x="9225622" y="0"/>
                </a:cubicBezTo>
                <a:cubicBezTo>
                  <a:pt x="9351631" y="-11438"/>
                  <a:pt x="9423469" y="2756"/>
                  <a:pt x="9598374" y="0"/>
                </a:cubicBezTo>
                <a:cubicBezTo>
                  <a:pt x="9773279" y="-2756"/>
                  <a:pt x="10124265" y="41605"/>
                  <a:pt x="10483661" y="0"/>
                </a:cubicBezTo>
                <a:cubicBezTo>
                  <a:pt x="10526301" y="170508"/>
                  <a:pt x="10464103" y="409397"/>
                  <a:pt x="10483661" y="584106"/>
                </a:cubicBezTo>
                <a:cubicBezTo>
                  <a:pt x="10503219" y="758815"/>
                  <a:pt x="10439291" y="966308"/>
                  <a:pt x="10483661" y="1115642"/>
                </a:cubicBezTo>
                <a:cubicBezTo>
                  <a:pt x="10528031" y="1264976"/>
                  <a:pt x="10470868" y="1618965"/>
                  <a:pt x="10483661" y="1752317"/>
                </a:cubicBezTo>
                <a:cubicBezTo>
                  <a:pt x="10496454" y="1885670"/>
                  <a:pt x="10445975" y="2065622"/>
                  <a:pt x="10483661" y="2336423"/>
                </a:cubicBezTo>
                <a:cubicBezTo>
                  <a:pt x="10521347" y="2607224"/>
                  <a:pt x="10464737" y="2648394"/>
                  <a:pt x="10483661" y="2762820"/>
                </a:cubicBezTo>
                <a:cubicBezTo>
                  <a:pt x="10502585" y="2877246"/>
                  <a:pt x="10405434" y="3227215"/>
                  <a:pt x="10483661" y="3452065"/>
                </a:cubicBezTo>
                <a:cubicBezTo>
                  <a:pt x="10561888" y="3676916"/>
                  <a:pt x="10459644" y="3780841"/>
                  <a:pt x="10483661" y="3878462"/>
                </a:cubicBezTo>
                <a:cubicBezTo>
                  <a:pt x="10507678" y="3976083"/>
                  <a:pt x="10463283" y="4274233"/>
                  <a:pt x="10483661" y="4567707"/>
                </a:cubicBezTo>
                <a:cubicBezTo>
                  <a:pt x="10504039" y="4861182"/>
                  <a:pt x="10473553" y="4996573"/>
                  <a:pt x="10483661" y="5256952"/>
                </a:cubicBezTo>
                <a:cubicBezTo>
                  <a:pt x="10308405" y="5284831"/>
                  <a:pt x="10199648" y="5255694"/>
                  <a:pt x="10110909" y="5256952"/>
                </a:cubicBezTo>
                <a:cubicBezTo>
                  <a:pt x="10022170" y="5258210"/>
                  <a:pt x="9648783" y="5208316"/>
                  <a:pt x="9318810" y="5256952"/>
                </a:cubicBezTo>
                <a:cubicBezTo>
                  <a:pt x="8988837" y="5305588"/>
                  <a:pt x="9156155" y="5233780"/>
                  <a:pt x="9050894" y="5256952"/>
                </a:cubicBezTo>
                <a:cubicBezTo>
                  <a:pt x="8945633" y="5280124"/>
                  <a:pt x="8612788" y="5203446"/>
                  <a:pt x="8363632" y="5256952"/>
                </a:cubicBezTo>
                <a:cubicBezTo>
                  <a:pt x="8114476" y="5310458"/>
                  <a:pt x="7843317" y="5220520"/>
                  <a:pt x="7571533" y="5256952"/>
                </a:cubicBezTo>
                <a:cubicBezTo>
                  <a:pt x="7299749" y="5293384"/>
                  <a:pt x="6987186" y="5233413"/>
                  <a:pt x="6779434" y="5256952"/>
                </a:cubicBezTo>
                <a:cubicBezTo>
                  <a:pt x="6571682" y="5280491"/>
                  <a:pt x="6320227" y="5217051"/>
                  <a:pt x="6092172" y="5256952"/>
                </a:cubicBezTo>
                <a:cubicBezTo>
                  <a:pt x="5864117" y="5296853"/>
                  <a:pt x="5552351" y="5182770"/>
                  <a:pt x="5300073" y="5256952"/>
                </a:cubicBezTo>
                <a:cubicBezTo>
                  <a:pt x="5047795" y="5331134"/>
                  <a:pt x="4983941" y="5206720"/>
                  <a:pt x="4822484" y="5256952"/>
                </a:cubicBezTo>
                <a:cubicBezTo>
                  <a:pt x="4661027" y="5307184"/>
                  <a:pt x="4234875" y="5163127"/>
                  <a:pt x="4030385" y="5256952"/>
                </a:cubicBezTo>
                <a:cubicBezTo>
                  <a:pt x="3825895" y="5350777"/>
                  <a:pt x="3546102" y="5205855"/>
                  <a:pt x="3343123" y="5256952"/>
                </a:cubicBezTo>
                <a:cubicBezTo>
                  <a:pt x="3140144" y="5308049"/>
                  <a:pt x="3163802" y="5249970"/>
                  <a:pt x="3075207" y="5256952"/>
                </a:cubicBezTo>
                <a:cubicBezTo>
                  <a:pt x="2986612" y="5263934"/>
                  <a:pt x="2801248" y="5251500"/>
                  <a:pt x="2702455" y="5256952"/>
                </a:cubicBezTo>
                <a:cubicBezTo>
                  <a:pt x="2603662" y="5262404"/>
                  <a:pt x="2431925" y="5238918"/>
                  <a:pt x="2329702" y="5256952"/>
                </a:cubicBezTo>
                <a:cubicBezTo>
                  <a:pt x="2227479" y="5274986"/>
                  <a:pt x="2087640" y="5215689"/>
                  <a:pt x="1852113" y="5256952"/>
                </a:cubicBezTo>
                <a:cubicBezTo>
                  <a:pt x="1616586" y="5298215"/>
                  <a:pt x="1577892" y="5250830"/>
                  <a:pt x="1479361" y="5256952"/>
                </a:cubicBezTo>
                <a:cubicBezTo>
                  <a:pt x="1380830" y="5263074"/>
                  <a:pt x="967098" y="5183979"/>
                  <a:pt x="792099" y="5256952"/>
                </a:cubicBezTo>
                <a:cubicBezTo>
                  <a:pt x="617100" y="5329925"/>
                  <a:pt x="377852" y="5238293"/>
                  <a:pt x="0" y="5256952"/>
                </a:cubicBezTo>
                <a:cubicBezTo>
                  <a:pt x="-64398" y="5122569"/>
                  <a:pt x="59739" y="4793820"/>
                  <a:pt x="0" y="4620277"/>
                </a:cubicBezTo>
                <a:cubicBezTo>
                  <a:pt x="-59739" y="4446734"/>
                  <a:pt x="12915" y="4320514"/>
                  <a:pt x="0" y="4141310"/>
                </a:cubicBezTo>
                <a:cubicBezTo>
                  <a:pt x="-12915" y="3962106"/>
                  <a:pt x="49598" y="3682357"/>
                  <a:pt x="0" y="3452065"/>
                </a:cubicBezTo>
                <a:cubicBezTo>
                  <a:pt x="-49598" y="3221773"/>
                  <a:pt x="40784" y="3132963"/>
                  <a:pt x="0" y="2973098"/>
                </a:cubicBezTo>
                <a:cubicBezTo>
                  <a:pt x="-40784" y="2813233"/>
                  <a:pt x="65054" y="2508653"/>
                  <a:pt x="0" y="2283854"/>
                </a:cubicBezTo>
                <a:cubicBezTo>
                  <a:pt x="-65054" y="2059055"/>
                  <a:pt x="42428" y="1786844"/>
                  <a:pt x="0" y="1594609"/>
                </a:cubicBezTo>
                <a:cubicBezTo>
                  <a:pt x="-42428" y="1402375"/>
                  <a:pt x="38205" y="1269182"/>
                  <a:pt x="0" y="1168212"/>
                </a:cubicBezTo>
                <a:cubicBezTo>
                  <a:pt x="-38205" y="1067242"/>
                  <a:pt x="21423" y="829158"/>
                  <a:pt x="0" y="741814"/>
                </a:cubicBezTo>
                <a:cubicBezTo>
                  <a:pt x="-21423" y="654470"/>
                  <a:pt x="19576" y="155352"/>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693147109">
                  <a:prstGeom prst="rect">
                    <a:avLst/>
                  </a:prstGeom>
                  <ask:type>
                    <ask:lineSketchScribble/>
                  </ask:type>
                </ask:lineSketchStyleProps>
              </a:ext>
            </a:extLst>
          </a:ln>
        </p:spPr>
        <p:txBody>
          <a:bodyPr wrap="square">
            <a:spAutoFit/>
          </a:bodyPr>
          <a:lstStyle/>
          <a:p>
            <a:pPr algn="just">
              <a:lnSpc>
                <a:spcPct val="110000"/>
              </a:lnSpc>
              <a:spcAft>
                <a:spcPts val="300"/>
              </a:spcAft>
            </a:pPr>
            <a:r>
              <a:rPr lang="en-US" i="1" dirty="0">
                <a:latin typeface="Calibri" panose="020F0502020204030204" pitchFamily="34" charset="0"/>
                <a:ea typeface="Calibri" panose="020F0502020204030204" pitchFamily="34" charset="0"/>
                <a:cs typeface="Times New Roman" panose="02020603050405020304" pitchFamily="18" charset="0"/>
              </a:rPr>
              <a:t>The roads today, after yesterday's rain, were muddy. It took us a little longer to get there, but we finally reached </a:t>
            </a:r>
            <a:r>
              <a:rPr lang="en-US" i="1" dirty="0" err="1">
                <a:latin typeface="Calibri" panose="020F0502020204030204" pitchFamily="34" charset="0"/>
                <a:ea typeface="Calibri" panose="020F0502020204030204" pitchFamily="34" charset="0"/>
                <a:cs typeface="Times New Roman" panose="02020603050405020304" pitchFamily="18" charset="0"/>
              </a:rPr>
              <a:t>Katsikadika</a:t>
            </a:r>
            <a:r>
              <a:rPr lang="en-US" i="1" dirty="0">
                <a:latin typeface="Calibri" panose="020F0502020204030204" pitchFamily="34" charset="0"/>
                <a:ea typeface="Calibri" panose="020F0502020204030204" pitchFamily="34" charset="0"/>
                <a:cs typeface="Times New Roman" panose="02020603050405020304" pitchFamily="18" charset="0"/>
              </a:rPr>
              <a:t>, the </a:t>
            </a:r>
            <a:r>
              <a:rPr lang="en-US" i="1" dirty="0" err="1">
                <a:latin typeface="Calibri" panose="020F0502020204030204" pitchFamily="34" charset="0"/>
                <a:ea typeface="Calibri" panose="020F0502020204030204" pitchFamily="34" charset="0"/>
                <a:cs typeface="Times New Roman" panose="02020603050405020304" pitchFamily="18" charset="0"/>
              </a:rPr>
              <a:t>neighbourhood</a:t>
            </a:r>
            <a:r>
              <a:rPr lang="en-US" i="1" dirty="0">
                <a:latin typeface="Calibri" panose="020F0502020204030204" pitchFamily="34" charset="0"/>
                <a:ea typeface="Calibri" panose="020F0502020204030204" pitchFamily="34" charset="0"/>
                <a:cs typeface="Times New Roman" panose="02020603050405020304" pitchFamily="18" charset="0"/>
              </a:rPr>
              <a:t> close to the palace. It’s us who bring water to this </a:t>
            </a:r>
            <a:r>
              <a:rPr lang="en-US" i="1" dirty="0" err="1">
                <a:latin typeface="Calibri" panose="020F0502020204030204" pitchFamily="34" charset="0"/>
                <a:ea typeface="Calibri" panose="020F0502020204030204" pitchFamily="34" charset="0"/>
                <a:cs typeface="Times New Roman" panose="02020603050405020304" pitchFamily="18" charset="0"/>
              </a:rPr>
              <a:t>neighbourhood</a:t>
            </a:r>
            <a:r>
              <a:rPr lang="en-US" i="1" dirty="0">
                <a:latin typeface="Calibri" panose="020F0502020204030204" pitchFamily="34" charset="0"/>
                <a:ea typeface="Calibri" panose="020F0502020204030204" pitchFamily="34" charset="0"/>
                <a:cs typeface="Times New Roman" panose="02020603050405020304" pitchFamily="18" charset="0"/>
              </a:rPr>
              <a:t>, since the </a:t>
            </a:r>
            <a:r>
              <a:rPr lang="en-US" i="1" dirty="0" err="1">
                <a:latin typeface="Calibri" panose="020F0502020204030204" pitchFamily="34" charset="0"/>
                <a:ea typeface="Calibri" panose="020F0502020204030204" pitchFamily="34" charset="0"/>
                <a:cs typeface="Times New Roman" panose="02020603050405020304" pitchFamily="18" charset="0"/>
              </a:rPr>
              <a:t>watersellers</a:t>
            </a:r>
            <a:r>
              <a:rPr lang="en-US" i="1" dirty="0">
                <a:latin typeface="Calibri" panose="020F0502020204030204" pitchFamily="34" charset="0"/>
                <a:ea typeface="Calibri" panose="020F0502020204030204" pitchFamily="34" charset="0"/>
                <a:cs typeface="Times New Roman" panose="02020603050405020304" pitchFamily="18" charset="0"/>
              </a:rPr>
              <a:t> have divided the </a:t>
            </a:r>
            <a:r>
              <a:rPr lang="en-US" i="1" dirty="0" err="1">
                <a:latin typeface="Calibri" panose="020F0502020204030204" pitchFamily="34" charset="0"/>
                <a:ea typeface="Calibri" panose="020F0502020204030204" pitchFamily="34" charset="0"/>
                <a:cs typeface="Times New Roman" panose="02020603050405020304" pitchFamily="18" charset="0"/>
              </a:rPr>
              <a:t>neighbourhoods</a:t>
            </a:r>
            <a:r>
              <a:rPr lang="en-US" i="1" dirty="0">
                <a:latin typeface="Calibri" panose="020F0502020204030204" pitchFamily="34" charset="0"/>
                <a:ea typeface="Calibri" panose="020F0502020204030204" pitchFamily="34" charset="0"/>
                <a:cs typeface="Times New Roman" panose="02020603050405020304" pitchFamily="18" charset="0"/>
              </a:rPr>
              <a:t>. The men are missing at this time, they are all shepherds and go with their goats to other </a:t>
            </a:r>
            <a:r>
              <a:rPr lang="en-US" i="1" dirty="0" err="1">
                <a:latin typeface="Calibri" panose="020F0502020204030204" pitchFamily="34" charset="0"/>
                <a:ea typeface="Calibri" panose="020F0502020204030204" pitchFamily="34" charset="0"/>
                <a:cs typeface="Times New Roman" panose="02020603050405020304" pitchFamily="18" charset="0"/>
              </a:rPr>
              <a:t>neighbourhoods</a:t>
            </a:r>
            <a:r>
              <a:rPr lang="en-US" i="1" dirty="0">
                <a:latin typeface="Calibri" panose="020F0502020204030204" pitchFamily="34" charset="0"/>
                <a:ea typeface="Calibri" panose="020F0502020204030204" pitchFamily="34" charset="0"/>
                <a:cs typeface="Times New Roman" panose="02020603050405020304" pitchFamily="18" charset="0"/>
              </a:rPr>
              <a:t> to distribute milk. I rang the cowbell and the women came out the doors carrying their cans. Father was filling their cans with water from our barrel - a penny a can - and I was throwing our proceeds into my pouch that I had tied around my waist. In recent days, fewer and fewer housewives come to the door when the cowbell rings. Poor people live in this </a:t>
            </a:r>
            <a:r>
              <a:rPr lang="en-US" i="1" dirty="0" err="1">
                <a:latin typeface="Calibri" panose="020F0502020204030204" pitchFamily="34" charset="0"/>
                <a:ea typeface="Calibri" panose="020F0502020204030204" pitchFamily="34" charset="0"/>
                <a:cs typeface="Times New Roman" panose="02020603050405020304" pitchFamily="18" charset="0"/>
              </a:rPr>
              <a:t>neighbourhood</a:t>
            </a:r>
            <a:r>
              <a:rPr lang="en-US" i="1" dirty="0">
                <a:latin typeface="Calibri" panose="020F0502020204030204" pitchFamily="34" charset="0"/>
                <a:ea typeface="Calibri" panose="020F0502020204030204" pitchFamily="34" charset="0"/>
                <a:cs typeface="Times New Roman" panose="02020603050405020304" pitchFamily="18" charset="0"/>
              </a:rPr>
              <a:t>, forcing themselves to make a living selling the milk of their livestock. They even cut down on their water supplies. Many fill out their cans and metal buckets only on Saturdays. I do not like that at all. I may not have learned to read and write, but I have eyes and I can see. With our donkey we go around all the </a:t>
            </a:r>
            <a:r>
              <a:rPr lang="en-US" i="1" dirty="0" err="1">
                <a:latin typeface="Calibri" panose="020F0502020204030204" pitchFamily="34" charset="0"/>
                <a:ea typeface="Calibri" panose="020F0502020204030204" pitchFamily="34" charset="0"/>
                <a:cs typeface="Times New Roman" panose="02020603050405020304" pitchFamily="18" charset="0"/>
              </a:rPr>
              <a:t>neighbourhoods</a:t>
            </a:r>
            <a:r>
              <a:rPr lang="en-US" i="1" dirty="0">
                <a:latin typeface="Calibri" panose="020F0502020204030204" pitchFamily="34" charset="0"/>
                <a:ea typeface="Calibri" panose="020F0502020204030204" pitchFamily="34" charset="0"/>
                <a:cs typeface="Times New Roman" panose="02020603050405020304" pitchFamily="18" charset="0"/>
              </a:rPr>
              <a:t>; I know Athens like the back of my hand! The other day we went through the queen's garden and I was left with my mouth open staring at it! What a garden! Just like a forest, with some very tall trees almost reaching the sky! You can’t find them anywhere else in our country, they are brought from abroad, they say, to remind the Queen of the palaces of her homeland. But most of all I wondered where they find all this water needed to water them. As this is my job I know just how many tins these poor people in </a:t>
            </a:r>
            <a:r>
              <a:rPr lang="en-US" i="1" dirty="0" err="1">
                <a:latin typeface="Calibri" panose="020F0502020204030204" pitchFamily="34" charset="0"/>
                <a:ea typeface="Calibri" panose="020F0502020204030204" pitchFamily="34" charset="0"/>
                <a:cs typeface="Times New Roman" panose="02020603050405020304" pitchFamily="18" charset="0"/>
              </a:rPr>
              <a:t>Katsikadika</a:t>
            </a:r>
            <a:r>
              <a:rPr lang="en-US" i="1" dirty="0">
                <a:latin typeface="Calibri" panose="020F0502020204030204" pitchFamily="34" charset="0"/>
                <a:ea typeface="Calibri" panose="020F0502020204030204" pitchFamily="34" charset="0"/>
                <a:cs typeface="Times New Roman" panose="02020603050405020304" pitchFamily="18" charset="0"/>
              </a:rPr>
              <a:t> would really fill with all this water! But the father says not to care about these things; I should just mind my own business…. </a:t>
            </a:r>
          </a:p>
        </p:txBody>
      </p:sp>
      <p:sp>
        <p:nvSpPr>
          <p:cNvPr id="11" name="pop-up" descr="Click here for pop up information.">
            <a:extLst>
              <a:ext uri="{FF2B5EF4-FFF2-40B4-BE49-F238E27FC236}">
                <a16:creationId xmlns:a16="http://schemas.microsoft.com/office/drawing/2014/main" id="{D5E030B1-2B45-43D0-84D7-AD5229AFC601}"/>
              </a:ext>
            </a:extLst>
          </p:cNvPr>
          <p:cNvSpPr/>
          <p:nvPr/>
        </p:nvSpPr>
        <p:spPr>
          <a:xfrm>
            <a:off x="11166640" y="4042983"/>
            <a:ext cx="932025"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 B</a:t>
            </a:r>
            <a:endParaRPr lang="el-GR" b="1" dirty="0">
              <a:solidFill>
                <a:srgbClr val="E12A3C"/>
              </a:solidFill>
            </a:endParaRPr>
          </a:p>
        </p:txBody>
      </p:sp>
      <p:sp>
        <p:nvSpPr>
          <p:cNvPr id="12" name="TextBox 11">
            <a:extLst>
              <a:ext uri="{FF2B5EF4-FFF2-40B4-BE49-F238E27FC236}">
                <a16:creationId xmlns:a16="http://schemas.microsoft.com/office/drawing/2014/main" id="{E70FD4CB-1C8F-400B-A94B-76707D5ADC57}"/>
              </a:ext>
            </a:extLst>
          </p:cNvPr>
          <p:cNvSpPr txBox="1"/>
          <p:nvPr/>
        </p:nvSpPr>
        <p:spPr>
          <a:xfrm>
            <a:off x="346429" y="1319745"/>
            <a:ext cx="10483661" cy="5256952"/>
          </a:xfrm>
          <a:custGeom>
            <a:avLst/>
            <a:gdLst>
              <a:gd name="connsiteX0" fmla="*/ 0 w 10483661"/>
              <a:gd name="connsiteY0" fmla="*/ 0 h 5256952"/>
              <a:gd name="connsiteX1" fmla="*/ 267916 w 10483661"/>
              <a:gd name="connsiteY1" fmla="*/ 0 h 5256952"/>
              <a:gd name="connsiteX2" fmla="*/ 1060015 w 10483661"/>
              <a:gd name="connsiteY2" fmla="*/ 0 h 5256952"/>
              <a:gd name="connsiteX3" fmla="*/ 1327930 w 10483661"/>
              <a:gd name="connsiteY3" fmla="*/ 0 h 5256952"/>
              <a:gd name="connsiteX4" fmla="*/ 2120029 w 10483661"/>
              <a:gd name="connsiteY4" fmla="*/ 0 h 5256952"/>
              <a:gd name="connsiteX5" fmla="*/ 2912128 w 10483661"/>
              <a:gd name="connsiteY5" fmla="*/ 0 h 5256952"/>
              <a:gd name="connsiteX6" fmla="*/ 3284880 w 10483661"/>
              <a:gd name="connsiteY6" fmla="*/ 0 h 5256952"/>
              <a:gd name="connsiteX7" fmla="*/ 4076979 w 10483661"/>
              <a:gd name="connsiteY7" fmla="*/ 0 h 5256952"/>
              <a:gd name="connsiteX8" fmla="*/ 4659405 w 10483661"/>
              <a:gd name="connsiteY8" fmla="*/ 0 h 5256952"/>
              <a:gd name="connsiteX9" fmla="*/ 5032157 w 10483661"/>
              <a:gd name="connsiteY9" fmla="*/ 0 h 5256952"/>
              <a:gd name="connsiteX10" fmla="*/ 5614583 w 10483661"/>
              <a:gd name="connsiteY10" fmla="*/ 0 h 5256952"/>
              <a:gd name="connsiteX11" fmla="*/ 5882499 w 10483661"/>
              <a:gd name="connsiteY11" fmla="*/ 0 h 5256952"/>
              <a:gd name="connsiteX12" fmla="*/ 6569761 w 10483661"/>
              <a:gd name="connsiteY12" fmla="*/ 0 h 5256952"/>
              <a:gd name="connsiteX13" fmla="*/ 7361860 w 10483661"/>
              <a:gd name="connsiteY13" fmla="*/ 0 h 5256952"/>
              <a:gd name="connsiteX14" fmla="*/ 8153959 w 10483661"/>
              <a:gd name="connsiteY14" fmla="*/ 0 h 5256952"/>
              <a:gd name="connsiteX15" fmla="*/ 8631548 w 10483661"/>
              <a:gd name="connsiteY15" fmla="*/ 0 h 5256952"/>
              <a:gd name="connsiteX16" fmla="*/ 9423646 w 10483661"/>
              <a:gd name="connsiteY16" fmla="*/ 0 h 5256952"/>
              <a:gd name="connsiteX17" fmla="*/ 10483661 w 10483661"/>
              <a:gd name="connsiteY17" fmla="*/ 0 h 5256952"/>
              <a:gd name="connsiteX18" fmla="*/ 10483661 w 10483661"/>
              <a:gd name="connsiteY18" fmla="*/ 531536 h 5256952"/>
              <a:gd name="connsiteX19" fmla="*/ 10483661 w 10483661"/>
              <a:gd name="connsiteY19" fmla="*/ 1115642 h 5256952"/>
              <a:gd name="connsiteX20" fmla="*/ 10483661 w 10483661"/>
              <a:gd name="connsiteY20" fmla="*/ 1594609 h 5256952"/>
              <a:gd name="connsiteX21" fmla="*/ 10483661 w 10483661"/>
              <a:gd name="connsiteY21" fmla="*/ 2021006 h 5256952"/>
              <a:gd name="connsiteX22" fmla="*/ 10483661 w 10483661"/>
              <a:gd name="connsiteY22" fmla="*/ 2657681 h 5256952"/>
              <a:gd name="connsiteX23" fmla="*/ 10483661 w 10483661"/>
              <a:gd name="connsiteY23" fmla="*/ 3084079 h 5256952"/>
              <a:gd name="connsiteX24" fmla="*/ 10483661 w 10483661"/>
              <a:gd name="connsiteY24" fmla="*/ 3773323 h 5256952"/>
              <a:gd name="connsiteX25" fmla="*/ 10483661 w 10483661"/>
              <a:gd name="connsiteY25" fmla="*/ 4199721 h 5256952"/>
              <a:gd name="connsiteX26" fmla="*/ 10483661 w 10483661"/>
              <a:gd name="connsiteY26" fmla="*/ 4626118 h 5256952"/>
              <a:gd name="connsiteX27" fmla="*/ 10483661 w 10483661"/>
              <a:gd name="connsiteY27" fmla="*/ 5256952 h 5256952"/>
              <a:gd name="connsiteX28" fmla="*/ 9901235 w 10483661"/>
              <a:gd name="connsiteY28" fmla="*/ 5256952 h 5256952"/>
              <a:gd name="connsiteX29" fmla="*/ 9109137 w 10483661"/>
              <a:gd name="connsiteY29" fmla="*/ 5256952 h 5256952"/>
              <a:gd name="connsiteX30" fmla="*/ 8526711 w 10483661"/>
              <a:gd name="connsiteY30" fmla="*/ 5256952 h 5256952"/>
              <a:gd name="connsiteX31" fmla="*/ 7839449 w 10483661"/>
              <a:gd name="connsiteY31" fmla="*/ 5256952 h 5256952"/>
              <a:gd name="connsiteX32" fmla="*/ 7361860 w 10483661"/>
              <a:gd name="connsiteY32" fmla="*/ 5256952 h 5256952"/>
              <a:gd name="connsiteX33" fmla="*/ 6884271 w 10483661"/>
              <a:gd name="connsiteY33" fmla="*/ 5256952 h 5256952"/>
              <a:gd name="connsiteX34" fmla="*/ 6511518 w 10483661"/>
              <a:gd name="connsiteY34" fmla="*/ 5256952 h 5256952"/>
              <a:gd name="connsiteX35" fmla="*/ 5719420 w 10483661"/>
              <a:gd name="connsiteY35" fmla="*/ 5256952 h 5256952"/>
              <a:gd name="connsiteX36" fmla="*/ 5346667 w 10483661"/>
              <a:gd name="connsiteY36" fmla="*/ 5256952 h 5256952"/>
              <a:gd name="connsiteX37" fmla="*/ 4973915 w 10483661"/>
              <a:gd name="connsiteY37" fmla="*/ 5256952 h 5256952"/>
              <a:gd name="connsiteX38" fmla="*/ 4286652 w 10483661"/>
              <a:gd name="connsiteY38" fmla="*/ 5256952 h 5256952"/>
              <a:gd name="connsiteX39" fmla="*/ 4018737 w 10483661"/>
              <a:gd name="connsiteY39" fmla="*/ 5256952 h 5256952"/>
              <a:gd name="connsiteX40" fmla="*/ 3541148 w 10483661"/>
              <a:gd name="connsiteY40" fmla="*/ 5256952 h 5256952"/>
              <a:gd name="connsiteX41" fmla="*/ 2853885 w 10483661"/>
              <a:gd name="connsiteY41" fmla="*/ 5256952 h 5256952"/>
              <a:gd name="connsiteX42" fmla="*/ 2585970 w 10483661"/>
              <a:gd name="connsiteY42" fmla="*/ 5256952 h 5256952"/>
              <a:gd name="connsiteX43" fmla="*/ 2318054 w 10483661"/>
              <a:gd name="connsiteY43" fmla="*/ 5256952 h 5256952"/>
              <a:gd name="connsiteX44" fmla="*/ 1840465 w 10483661"/>
              <a:gd name="connsiteY44" fmla="*/ 5256952 h 5256952"/>
              <a:gd name="connsiteX45" fmla="*/ 1048366 w 10483661"/>
              <a:gd name="connsiteY45" fmla="*/ 5256952 h 5256952"/>
              <a:gd name="connsiteX46" fmla="*/ 0 w 10483661"/>
              <a:gd name="connsiteY46" fmla="*/ 5256952 h 5256952"/>
              <a:gd name="connsiteX47" fmla="*/ 0 w 10483661"/>
              <a:gd name="connsiteY47" fmla="*/ 4725416 h 5256952"/>
              <a:gd name="connsiteX48" fmla="*/ 0 w 10483661"/>
              <a:gd name="connsiteY48" fmla="*/ 4246449 h 5256952"/>
              <a:gd name="connsiteX49" fmla="*/ 0 w 10483661"/>
              <a:gd name="connsiteY49" fmla="*/ 3609774 h 5256952"/>
              <a:gd name="connsiteX50" fmla="*/ 0 w 10483661"/>
              <a:gd name="connsiteY50" fmla="*/ 3130807 h 5256952"/>
              <a:gd name="connsiteX51" fmla="*/ 0 w 10483661"/>
              <a:gd name="connsiteY51" fmla="*/ 2651840 h 5256952"/>
              <a:gd name="connsiteX52" fmla="*/ 0 w 10483661"/>
              <a:gd name="connsiteY52" fmla="*/ 2067734 h 5256952"/>
              <a:gd name="connsiteX53" fmla="*/ 0 w 10483661"/>
              <a:gd name="connsiteY53" fmla="*/ 1431059 h 5256952"/>
              <a:gd name="connsiteX54" fmla="*/ 0 w 10483661"/>
              <a:gd name="connsiteY54" fmla="*/ 899523 h 5256952"/>
              <a:gd name="connsiteX55" fmla="*/ 0 w 10483661"/>
              <a:gd name="connsiteY55" fmla="*/ 0 h 5256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483661" h="5256952" fill="none" extrusionOk="0">
                <a:moveTo>
                  <a:pt x="0" y="0"/>
                </a:moveTo>
                <a:cubicBezTo>
                  <a:pt x="89634" y="-29196"/>
                  <a:pt x="171269" y="992"/>
                  <a:pt x="267916" y="0"/>
                </a:cubicBezTo>
                <a:cubicBezTo>
                  <a:pt x="364563" y="-992"/>
                  <a:pt x="870934" y="49319"/>
                  <a:pt x="1060015" y="0"/>
                </a:cubicBezTo>
                <a:cubicBezTo>
                  <a:pt x="1249096" y="-49319"/>
                  <a:pt x="1237274" y="18340"/>
                  <a:pt x="1327930" y="0"/>
                </a:cubicBezTo>
                <a:cubicBezTo>
                  <a:pt x="1418586" y="-18340"/>
                  <a:pt x="1845812" y="52718"/>
                  <a:pt x="2120029" y="0"/>
                </a:cubicBezTo>
                <a:cubicBezTo>
                  <a:pt x="2394246" y="-52718"/>
                  <a:pt x="2656232" y="71335"/>
                  <a:pt x="2912128" y="0"/>
                </a:cubicBezTo>
                <a:cubicBezTo>
                  <a:pt x="3168024" y="-71335"/>
                  <a:pt x="3171765" y="3732"/>
                  <a:pt x="3284880" y="0"/>
                </a:cubicBezTo>
                <a:cubicBezTo>
                  <a:pt x="3397995" y="-3732"/>
                  <a:pt x="3854379" y="53669"/>
                  <a:pt x="4076979" y="0"/>
                </a:cubicBezTo>
                <a:cubicBezTo>
                  <a:pt x="4299579" y="-53669"/>
                  <a:pt x="4436584" y="63954"/>
                  <a:pt x="4659405" y="0"/>
                </a:cubicBezTo>
                <a:cubicBezTo>
                  <a:pt x="4882226" y="-63954"/>
                  <a:pt x="4946950" y="18313"/>
                  <a:pt x="5032157" y="0"/>
                </a:cubicBezTo>
                <a:cubicBezTo>
                  <a:pt x="5117364" y="-18313"/>
                  <a:pt x="5463765" y="5196"/>
                  <a:pt x="5614583" y="0"/>
                </a:cubicBezTo>
                <a:cubicBezTo>
                  <a:pt x="5765401" y="-5196"/>
                  <a:pt x="5823934" y="20907"/>
                  <a:pt x="5882499" y="0"/>
                </a:cubicBezTo>
                <a:cubicBezTo>
                  <a:pt x="5941064" y="-20907"/>
                  <a:pt x="6260500" y="11353"/>
                  <a:pt x="6569761" y="0"/>
                </a:cubicBezTo>
                <a:cubicBezTo>
                  <a:pt x="6879022" y="-11353"/>
                  <a:pt x="7034269" y="76841"/>
                  <a:pt x="7361860" y="0"/>
                </a:cubicBezTo>
                <a:cubicBezTo>
                  <a:pt x="7689451" y="-76841"/>
                  <a:pt x="7940700" y="63753"/>
                  <a:pt x="8153959" y="0"/>
                </a:cubicBezTo>
                <a:cubicBezTo>
                  <a:pt x="8367218" y="-63753"/>
                  <a:pt x="8404376" y="28104"/>
                  <a:pt x="8631548" y="0"/>
                </a:cubicBezTo>
                <a:cubicBezTo>
                  <a:pt x="8858720" y="-28104"/>
                  <a:pt x="9108885" y="55602"/>
                  <a:pt x="9423646" y="0"/>
                </a:cubicBezTo>
                <a:cubicBezTo>
                  <a:pt x="9738407" y="-55602"/>
                  <a:pt x="10230473" y="74723"/>
                  <a:pt x="10483661" y="0"/>
                </a:cubicBezTo>
                <a:cubicBezTo>
                  <a:pt x="10540892" y="260566"/>
                  <a:pt x="10464610" y="325467"/>
                  <a:pt x="10483661" y="531536"/>
                </a:cubicBezTo>
                <a:cubicBezTo>
                  <a:pt x="10502712" y="737605"/>
                  <a:pt x="10447434" y="947110"/>
                  <a:pt x="10483661" y="1115642"/>
                </a:cubicBezTo>
                <a:cubicBezTo>
                  <a:pt x="10519888" y="1284174"/>
                  <a:pt x="10453997" y="1463628"/>
                  <a:pt x="10483661" y="1594609"/>
                </a:cubicBezTo>
                <a:cubicBezTo>
                  <a:pt x="10513325" y="1725590"/>
                  <a:pt x="10458535" y="1893127"/>
                  <a:pt x="10483661" y="2021006"/>
                </a:cubicBezTo>
                <a:cubicBezTo>
                  <a:pt x="10508787" y="2148885"/>
                  <a:pt x="10463171" y="2451826"/>
                  <a:pt x="10483661" y="2657681"/>
                </a:cubicBezTo>
                <a:cubicBezTo>
                  <a:pt x="10504151" y="2863536"/>
                  <a:pt x="10444567" y="2947261"/>
                  <a:pt x="10483661" y="3084079"/>
                </a:cubicBezTo>
                <a:cubicBezTo>
                  <a:pt x="10522755" y="3220897"/>
                  <a:pt x="10454741" y="3620063"/>
                  <a:pt x="10483661" y="3773323"/>
                </a:cubicBezTo>
                <a:cubicBezTo>
                  <a:pt x="10512581" y="3926583"/>
                  <a:pt x="10471093" y="4077860"/>
                  <a:pt x="10483661" y="4199721"/>
                </a:cubicBezTo>
                <a:cubicBezTo>
                  <a:pt x="10496229" y="4321582"/>
                  <a:pt x="10440355" y="4462496"/>
                  <a:pt x="10483661" y="4626118"/>
                </a:cubicBezTo>
                <a:cubicBezTo>
                  <a:pt x="10526967" y="4789740"/>
                  <a:pt x="10466708" y="4992061"/>
                  <a:pt x="10483661" y="5256952"/>
                </a:cubicBezTo>
                <a:cubicBezTo>
                  <a:pt x="10201659" y="5303917"/>
                  <a:pt x="10046426" y="5254180"/>
                  <a:pt x="9901235" y="5256952"/>
                </a:cubicBezTo>
                <a:cubicBezTo>
                  <a:pt x="9756044" y="5259724"/>
                  <a:pt x="9491536" y="5170281"/>
                  <a:pt x="9109137" y="5256952"/>
                </a:cubicBezTo>
                <a:cubicBezTo>
                  <a:pt x="8726738" y="5343623"/>
                  <a:pt x="8681545" y="5225632"/>
                  <a:pt x="8526711" y="5256952"/>
                </a:cubicBezTo>
                <a:cubicBezTo>
                  <a:pt x="8371877" y="5288272"/>
                  <a:pt x="8044559" y="5211356"/>
                  <a:pt x="7839449" y="5256952"/>
                </a:cubicBezTo>
                <a:cubicBezTo>
                  <a:pt x="7634339" y="5302548"/>
                  <a:pt x="7489831" y="5224371"/>
                  <a:pt x="7361860" y="5256952"/>
                </a:cubicBezTo>
                <a:cubicBezTo>
                  <a:pt x="7233889" y="5289533"/>
                  <a:pt x="7008174" y="5220295"/>
                  <a:pt x="6884271" y="5256952"/>
                </a:cubicBezTo>
                <a:cubicBezTo>
                  <a:pt x="6760368" y="5293609"/>
                  <a:pt x="6595942" y="5256276"/>
                  <a:pt x="6511518" y="5256952"/>
                </a:cubicBezTo>
                <a:cubicBezTo>
                  <a:pt x="6427094" y="5257628"/>
                  <a:pt x="6097111" y="5234741"/>
                  <a:pt x="5719420" y="5256952"/>
                </a:cubicBezTo>
                <a:cubicBezTo>
                  <a:pt x="5341729" y="5279163"/>
                  <a:pt x="5433180" y="5238645"/>
                  <a:pt x="5346667" y="5256952"/>
                </a:cubicBezTo>
                <a:cubicBezTo>
                  <a:pt x="5260154" y="5275259"/>
                  <a:pt x="5134151" y="5236239"/>
                  <a:pt x="4973915" y="5256952"/>
                </a:cubicBezTo>
                <a:cubicBezTo>
                  <a:pt x="4813679" y="5277665"/>
                  <a:pt x="4519816" y="5181082"/>
                  <a:pt x="4286652" y="5256952"/>
                </a:cubicBezTo>
                <a:cubicBezTo>
                  <a:pt x="4053488" y="5332822"/>
                  <a:pt x="4075292" y="5227434"/>
                  <a:pt x="4018737" y="5256952"/>
                </a:cubicBezTo>
                <a:cubicBezTo>
                  <a:pt x="3962183" y="5286470"/>
                  <a:pt x="3703688" y="5206700"/>
                  <a:pt x="3541148" y="5256952"/>
                </a:cubicBezTo>
                <a:cubicBezTo>
                  <a:pt x="3378608" y="5307204"/>
                  <a:pt x="3085086" y="5194810"/>
                  <a:pt x="2853885" y="5256952"/>
                </a:cubicBezTo>
                <a:cubicBezTo>
                  <a:pt x="2622684" y="5319094"/>
                  <a:pt x="2690234" y="5232068"/>
                  <a:pt x="2585970" y="5256952"/>
                </a:cubicBezTo>
                <a:cubicBezTo>
                  <a:pt x="2481707" y="5281836"/>
                  <a:pt x="2411314" y="5227280"/>
                  <a:pt x="2318054" y="5256952"/>
                </a:cubicBezTo>
                <a:cubicBezTo>
                  <a:pt x="2224794" y="5286624"/>
                  <a:pt x="2002013" y="5227090"/>
                  <a:pt x="1840465" y="5256952"/>
                </a:cubicBezTo>
                <a:cubicBezTo>
                  <a:pt x="1678917" y="5286814"/>
                  <a:pt x="1335278" y="5165912"/>
                  <a:pt x="1048366" y="5256952"/>
                </a:cubicBezTo>
                <a:cubicBezTo>
                  <a:pt x="761454" y="5347992"/>
                  <a:pt x="250375" y="5191680"/>
                  <a:pt x="0" y="5256952"/>
                </a:cubicBezTo>
                <a:cubicBezTo>
                  <a:pt x="-32876" y="5113611"/>
                  <a:pt x="46715" y="4877927"/>
                  <a:pt x="0" y="4725416"/>
                </a:cubicBezTo>
                <a:cubicBezTo>
                  <a:pt x="-46715" y="4572905"/>
                  <a:pt x="43186" y="4408242"/>
                  <a:pt x="0" y="4246449"/>
                </a:cubicBezTo>
                <a:cubicBezTo>
                  <a:pt x="-43186" y="4084656"/>
                  <a:pt x="374" y="3884538"/>
                  <a:pt x="0" y="3609774"/>
                </a:cubicBezTo>
                <a:cubicBezTo>
                  <a:pt x="-374" y="3335011"/>
                  <a:pt x="53769" y="3259518"/>
                  <a:pt x="0" y="3130807"/>
                </a:cubicBezTo>
                <a:cubicBezTo>
                  <a:pt x="-53769" y="3002096"/>
                  <a:pt x="32138" y="2790256"/>
                  <a:pt x="0" y="2651840"/>
                </a:cubicBezTo>
                <a:cubicBezTo>
                  <a:pt x="-32138" y="2513424"/>
                  <a:pt x="37566" y="2354331"/>
                  <a:pt x="0" y="2067734"/>
                </a:cubicBezTo>
                <a:cubicBezTo>
                  <a:pt x="-37566" y="1781137"/>
                  <a:pt x="25" y="1558863"/>
                  <a:pt x="0" y="1431059"/>
                </a:cubicBezTo>
                <a:cubicBezTo>
                  <a:pt x="-25" y="1303256"/>
                  <a:pt x="8125" y="1111407"/>
                  <a:pt x="0" y="899523"/>
                </a:cubicBezTo>
                <a:cubicBezTo>
                  <a:pt x="-8125" y="687639"/>
                  <a:pt x="73983" y="402223"/>
                  <a:pt x="0" y="0"/>
                </a:cubicBezTo>
                <a:close/>
              </a:path>
              <a:path w="10483661" h="5256952" stroke="0" extrusionOk="0">
                <a:moveTo>
                  <a:pt x="0" y="0"/>
                </a:moveTo>
                <a:cubicBezTo>
                  <a:pt x="246558" y="-20720"/>
                  <a:pt x="456988" y="39966"/>
                  <a:pt x="687262" y="0"/>
                </a:cubicBezTo>
                <a:cubicBezTo>
                  <a:pt x="917536" y="-39966"/>
                  <a:pt x="1165897" y="46071"/>
                  <a:pt x="1479361" y="0"/>
                </a:cubicBezTo>
                <a:cubicBezTo>
                  <a:pt x="1792825" y="-46071"/>
                  <a:pt x="1971855" y="55160"/>
                  <a:pt x="2271460" y="0"/>
                </a:cubicBezTo>
                <a:cubicBezTo>
                  <a:pt x="2571065" y="-55160"/>
                  <a:pt x="2682810" y="23781"/>
                  <a:pt x="2853885" y="0"/>
                </a:cubicBezTo>
                <a:cubicBezTo>
                  <a:pt x="3024960" y="-23781"/>
                  <a:pt x="3372561" y="57847"/>
                  <a:pt x="3541148" y="0"/>
                </a:cubicBezTo>
                <a:cubicBezTo>
                  <a:pt x="3709735" y="-57847"/>
                  <a:pt x="4050252" y="21702"/>
                  <a:pt x="4228410" y="0"/>
                </a:cubicBezTo>
                <a:cubicBezTo>
                  <a:pt x="4406568" y="-21702"/>
                  <a:pt x="4634605" y="60639"/>
                  <a:pt x="4810836" y="0"/>
                </a:cubicBezTo>
                <a:cubicBezTo>
                  <a:pt x="4987067" y="-60639"/>
                  <a:pt x="5223341" y="10168"/>
                  <a:pt x="5393261" y="0"/>
                </a:cubicBezTo>
                <a:cubicBezTo>
                  <a:pt x="5563181" y="-10168"/>
                  <a:pt x="5827258" y="48752"/>
                  <a:pt x="6080523" y="0"/>
                </a:cubicBezTo>
                <a:cubicBezTo>
                  <a:pt x="6333788" y="-48752"/>
                  <a:pt x="6516784" y="85998"/>
                  <a:pt x="6872622" y="0"/>
                </a:cubicBezTo>
                <a:cubicBezTo>
                  <a:pt x="7228460" y="-85998"/>
                  <a:pt x="7165728" y="37569"/>
                  <a:pt x="7350211" y="0"/>
                </a:cubicBezTo>
                <a:cubicBezTo>
                  <a:pt x="7534694" y="-37569"/>
                  <a:pt x="7887761" y="6679"/>
                  <a:pt x="8142310" y="0"/>
                </a:cubicBezTo>
                <a:cubicBezTo>
                  <a:pt x="8396859" y="-6679"/>
                  <a:pt x="8598781" y="64906"/>
                  <a:pt x="8829572" y="0"/>
                </a:cubicBezTo>
                <a:cubicBezTo>
                  <a:pt x="9060363" y="-64906"/>
                  <a:pt x="9300110" y="5757"/>
                  <a:pt x="9516834" y="0"/>
                </a:cubicBezTo>
                <a:cubicBezTo>
                  <a:pt x="9733558" y="-5757"/>
                  <a:pt x="10276239" y="69094"/>
                  <a:pt x="10483661" y="0"/>
                </a:cubicBezTo>
                <a:cubicBezTo>
                  <a:pt x="10532495" y="165456"/>
                  <a:pt x="10467485" y="305080"/>
                  <a:pt x="10483661" y="426397"/>
                </a:cubicBezTo>
                <a:cubicBezTo>
                  <a:pt x="10499837" y="547714"/>
                  <a:pt x="10467266" y="689205"/>
                  <a:pt x="10483661" y="852794"/>
                </a:cubicBezTo>
                <a:cubicBezTo>
                  <a:pt x="10500056" y="1016383"/>
                  <a:pt x="10459927" y="1181063"/>
                  <a:pt x="10483661" y="1384331"/>
                </a:cubicBezTo>
                <a:cubicBezTo>
                  <a:pt x="10507395" y="1587599"/>
                  <a:pt x="10403384" y="1924830"/>
                  <a:pt x="10483661" y="2073576"/>
                </a:cubicBezTo>
                <a:cubicBezTo>
                  <a:pt x="10563938" y="2222322"/>
                  <a:pt x="10454705" y="2343230"/>
                  <a:pt x="10483661" y="2552542"/>
                </a:cubicBezTo>
                <a:cubicBezTo>
                  <a:pt x="10512617" y="2761854"/>
                  <a:pt x="10439184" y="2984491"/>
                  <a:pt x="10483661" y="3136648"/>
                </a:cubicBezTo>
                <a:cubicBezTo>
                  <a:pt x="10528138" y="3288805"/>
                  <a:pt x="10453085" y="3408076"/>
                  <a:pt x="10483661" y="3615615"/>
                </a:cubicBezTo>
                <a:cubicBezTo>
                  <a:pt x="10514237" y="3823154"/>
                  <a:pt x="10466211" y="4038032"/>
                  <a:pt x="10483661" y="4147151"/>
                </a:cubicBezTo>
                <a:cubicBezTo>
                  <a:pt x="10501111" y="4256270"/>
                  <a:pt x="10394054" y="4971139"/>
                  <a:pt x="10483661" y="5256952"/>
                </a:cubicBezTo>
                <a:cubicBezTo>
                  <a:pt x="10417225" y="5265195"/>
                  <a:pt x="10331385" y="5253829"/>
                  <a:pt x="10215745" y="5256952"/>
                </a:cubicBezTo>
                <a:cubicBezTo>
                  <a:pt x="10100105" y="5260075"/>
                  <a:pt x="9827422" y="5190739"/>
                  <a:pt x="9633320" y="5256952"/>
                </a:cubicBezTo>
                <a:cubicBezTo>
                  <a:pt x="9439218" y="5323165"/>
                  <a:pt x="9310752" y="5229369"/>
                  <a:pt x="9155731" y="5256952"/>
                </a:cubicBezTo>
                <a:cubicBezTo>
                  <a:pt x="9000710" y="5284535"/>
                  <a:pt x="8832186" y="5228953"/>
                  <a:pt x="8678142" y="5256952"/>
                </a:cubicBezTo>
                <a:cubicBezTo>
                  <a:pt x="8524098" y="5284951"/>
                  <a:pt x="8264276" y="5193192"/>
                  <a:pt x="8095716" y="5256952"/>
                </a:cubicBezTo>
                <a:cubicBezTo>
                  <a:pt x="7927156" y="5320712"/>
                  <a:pt x="7859795" y="5235405"/>
                  <a:pt x="7722964" y="5256952"/>
                </a:cubicBezTo>
                <a:cubicBezTo>
                  <a:pt x="7586133" y="5278499"/>
                  <a:pt x="7309785" y="5222830"/>
                  <a:pt x="7035701" y="5256952"/>
                </a:cubicBezTo>
                <a:cubicBezTo>
                  <a:pt x="6761617" y="5291074"/>
                  <a:pt x="6749341" y="5243386"/>
                  <a:pt x="6558112" y="5256952"/>
                </a:cubicBezTo>
                <a:cubicBezTo>
                  <a:pt x="6366883" y="5270518"/>
                  <a:pt x="5993574" y="5187879"/>
                  <a:pt x="5766014" y="5256952"/>
                </a:cubicBezTo>
                <a:cubicBezTo>
                  <a:pt x="5538454" y="5326025"/>
                  <a:pt x="5266150" y="5218092"/>
                  <a:pt x="5078751" y="5256952"/>
                </a:cubicBezTo>
                <a:cubicBezTo>
                  <a:pt x="4891352" y="5295812"/>
                  <a:pt x="4731006" y="5231518"/>
                  <a:pt x="4601162" y="5256952"/>
                </a:cubicBezTo>
                <a:cubicBezTo>
                  <a:pt x="4471318" y="5282386"/>
                  <a:pt x="4091701" y="5246479"/>
                  <a:pt x="3809063" y="5256952"/>
                </a:cubicBezTo>
                <a:cubicBezTo>
                  <a:pt x="3526425" y="5267425"/>
                  <a:pt x="3334163" y="5191703"/>
                  <a:pt x="3016965" y="5256952"/>
                </a:cubicBezTo>
                <a:cubicBezTo>
                  <a:pt x="2699767" y="5322201"/>
                  <a:pt x="2626819" y="5205833"/>
                  <a:pt x="2329702" y="5256952"/>
                </a:cubicBezTo>
                <a:cubicBezTo>
                  <a:pt x="2032585" y="5308071"/>
                  <a:pt x="2081772" y="5214946"/>
                  <a:pt x="1956950" y="5256952"/>
                </a:cubicBezTo>
                <a:cubicBezTo>
                  <a:pt x="1832128" y="5298958"/>
                  <a:pt x="1767534" y="5234341"/>
                  <a:pt x="1689034" y="5256952"/>
                </a:cubicBezTo>
                <a:cubicBezTo>
                  <a:pt x="1610534" y="5279563"/>
                  <a:pt x="1508506" y="5240179"/>
                  <a:pt x="1421118" y="5256952"/>
                </a:cubicBezTo>
                <a:cubicBezTo>
                  <a:pt x="1333730" y="5273725"/>
                  <a:pt x="964146" y="5209642"/>
                  <a:pt x="733856" y="5256952"/>
                </a:cubicBezTo>
                <a:cubicBezTo>
                  <a:pt x="503566" y="5304262"/>
                  <a:pt x="174581" y="5216525"/>
                  <a:pt x="0" y="5256952"/>
                </a:cubicBezTo>
                <a:cubicBezTo>
                  <a:pt x="-54528" y="5060190"/>
                  <a:pt x="50563" y="4990030"/>
                  <a:pt x="0" y="4777985"/>
                </a:cubicBezTo>
                <a:cubicBezTo>
                  <a:pt x="-50563" y="4565940"/>
                  <a:pt x="4506" y="4459963"/>
                  <a:pt x="0" y="4351588"/>
                </a:cubicBezTo>
                <a:cubicBezTo>
                  <a:pt x="-4506" y="4243213"/>
                  <a:pt x="10946" y="3983728"/>
                  <a:pt x="0" y="3872621"/>
                </a:cubicBezTo>
                <a:cubicBezTo>
                  <a:pt x="-10946" y="3761514"/>
                  <a:pt x="3258" y="3628972"/>
                  <a:pt x="0" y="3393655"/>
                </a:cubicBezTo>
                <a:cubicBezTo>
                  <a:pt x="-3258" y="3158338"/>
                  <a:pt x="18134" y="3091450"/>
                  <a:pt x="0" y="2914688"/>
                </a:cubicBezTo>
                <a:cubicBezTo>
                  <a:pt x="-18134" y="2737926"/>
                  <a:pt x="9308" y="2499204"/>
                  <a:pt x="0" y="2225443"/>
                </a:cubicBezTo>
                <a:cubicBezTo>
                  <a:pt x="-9308" y="1951682"/>
                  <a:pt x="66908" y="1691898"/>
                  <a:pt x="0" y="1536198"/>
                </a:cubicBezTo>
                <a:cubicBezTo>
                  <a:pt x="-66908" y="1380499"/>
                  <a:pt x="23352" y="1057290"/>
                  <a:pt x="0" y="846953"/>
                </a:cubicBezTo>
                <a:cubicBezTo>
                  <a:pt x="-23352" y="636617"/>
                  <a:pt x="13693" y="327359"/>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1830180809">
                  <a:prstGeom prst="rect">
                    <a:avLst/>
                  </a:prstGeom>
                  <ask:type>
                    <ask:lineSketchScribble/>
                  </ask:type>
                </ask:lineSketchStyleProps>
              </a:ext>
            </a:extLst>
          </a:ln>
        </p:spPr>
        <p:txBody>
          <a:bodyPr wrap="square">
            <a:spAutoFit/>
          </a:bodyPr>
          <a:lstStyle/>
          <a:p>
            <a:pPr algn="just">
              <a:lnSpc>
                <a:spcPct val="110000"/>
              </a:lnSpc>
              <a:spcAft>
                <a:spcPts val="300"/>
              </a:spcAft>
            </a:pPr>
            <a:r>
              <a:rPr lang="en-US" i="1" dirty="0">
                <a:latin typeface="Calibri" panose="020F0502020204030204" pitchFamily="34" charset="0"/>
                <a:ea typeface="Calibri" panose="020F0502020204030204" pitchFamily="34" charset="0"/>
                <a:cs typeface="Times New Roman" panose="02020603050405020304" pitchFamily="18" charset="0"/>
              </a:rPr>
              <a:t>Water delivery ended late in the afternoon. After a short break to lunch on bread and olives and to let Spyros rest, there came the time I had been waiting for. It was the time to deliver water to cafes. We started from the </a:t>
            </a:r>
            <a:r>
              <a:rPr lang="en-US" i="1" dirty="0" err="1">
                <a:latin typeface="Calibri" panose="020F0502020204030204" pitchFamily="34" charset="0"/>
                <a:ea typeface="Calibri" panose="020F0502020204030204" pitchFamily="34" charset="0"/>
                <a:cs typeface="Times New Roman" panose="02020603050405020304" pitchFamily="18" charset="0"/>
              </a:rPr>
              <a:t>neighbourhood</a:t>
            </a:r>
            <a:r>
              <a:rPr lang="en-US" i="1" dirty="0">
                <a:latin typeface="Calibri" panose="020F0502020204030204" pitchFamily="34" charset="0"/>
                <a:ea typeface="Calibri" panose="020F0502020204030204" pitchFamily="34" charset="0"/>
                <a:cs typeface="Times New Roman" panose="02020603050405020304" pitchFamily="18" charset="0"/>
              </a:rPr>
              <a:t> of </a:t>
            </a:r>
            <a:r>
              <a:rPr lang="en-US" i="1" dirty="0" err="1">
                <a:latin typeface="Calibri" panose="020F0502020204030204" pitchFamily="34" charset="0"/>
                <a:ea typeface="Calibri" panose="020F0502020204030204" pitchFamily="34" charset="0"/>
                <a:cs typeface="Times New Roman" panose="02020603050405020304" pitchFamily="18" charset="0"/>
              </a:rPr>
              <a:t>Psyrri</a:t>
            </a:r>
            <a:r>
              <a:rPr lang="en-US" i="1" dirty="0">
                <a:latin typeface="Calibri" panose="020F0502020204030204" pitchFamily="34" charset="0"/>
                <a:ea typeface="Calibri" panose="020F0502020204030204" pitchFamily="34" charset="0"/>
                <a:cs typeface="Times New Roman" panose="02020603050405020304" pitchFamily="18" charset="0"/>
              </a:rPr>
              <a:t>. There, all the cafes where only Greeks frequented were gathered, most of them are elderly people, dressed in the long traditional skirts called </a:t>
            </a:r>
            <a:r>
              <a:rPr lang="en-US" i="1" dirty="0" err="1">
                <a:latin typeface="Calibri" panose="020F0502020204030204" pitchFamily="34" charset="0"/>
                <a:ea typeface="Calibri" panose="020F0502020204030204" pitchFamily="34" charset="0"/>
                <a:cs typeface="Times New Roman" panose="02020603050405020304" pitchFamily="18" charset="0"/>
              </a:rPr>
              <a:t>fustaneles</a:t>
            </a:r>
            <a:r>
              <a:rPr lang="en-US" i="1" dirty="0">
                <a:latin typeface="Calibri" panose="020F0502020204030204" pitchFamily="34" charset="0"/>
                <a:ea typeface="Calibri" panose="020F0502020204030204" pitchFamily="34" charset="0"/>
                <a:cs typeface="Times New Roman" panose="02020603050405020304" pitchFamily="18" charset="0"/>
              </a:rPr>
              <a:t>, or in islander’s culottes, wearing </a:t>
            </a:r>
            <a:r>
              <a:rPr lang="en-US" i="1" dirty="0" err="1">
                <a:latin typeface="Calibri" panose="020F0502020204030204" pitchFamily="34" charset="0"/>
                <a:ea typeface="Calibri" panose="020F0502020204030204" pitchFamily="34" charset="0"/>
                <a:cs typeface="Times New Roman" panose="02020603050405020304" pitchFamily="18" charset="0"/>
              </a:rPr>
              <a:t>tsarouchia</a:t>
            </a:r>
            <a:r>
              <a:rPr lang="en-US" i="1" dirty="0">
                <a:latin typeface="Calibri" panose="020F0502020204030204" pitchFamily="34" charset="0"/>
                <a:ea typeface="Calibri" panose="020F0502020204030204" pitchFamily="34" charset="0"/>
                <a:cs typeface="Times New Roman" panose="02020603050405020304" pitchFamily="18" charset="0"/>
              </a:rPr>
              <a:t> on their feet. Many of them were in fact fighters who fought against the Turks in the Independence War. The debates, drowning in clouds of smoke from cigarettes and hookahs, almost always revolved around one subject: the "great idea", when the rest of the Greeks would finally be liberated from the Turks, and the unredeemed areas would unite with the new Greek state. Still, I was looking forward to our last stop: the "Cafe Greece". ‘I knew that if there was something big to happen, that was the place to learn about it. This shop was opened by an Italian. All the eminent Greeks and foreigners frequent there. I even heard them say that the King and Queen often pass by, during their walk, to deduce by the applause of the spectators if the people agree with their decisions.</a:t>
            </a:r>
          </a:p>
          <a:p>
            <a:pPr algn="just">
              <a:lnSpc>
                <a:spcPct val="110000"/>
              </a:lnSpc>
              <a:spcAft>
                <a:spcPts val="300"/>
              </a:spcAft>
            </a:pPr>
            <a:r>
              <a:rPr lang="en-US" i="1" dirty="0">
                <a:latin typeface="Calibri" panose="020F0502020204030204" pitchFamily="34" charset="0"/>
                <a:ea typeface="Calibri" panose="020F0502020204030204" pitchFamily="34" charset="0"/>
                <a:cs typeface="Times New Roman" panose="02020603050405020304" pitchFamily="18" charset="0"/>
              </a:rPr>
              <a:t>We stopped our donkey as always at the back door of the cafe. We did not ring the cowbell here, as it was not right to upset the customers. My father was waiting outside and I entered the store to call Nikolas to bring the metal buckets out. Here we would empty our barrel; ten buckets were filled at a time. After the work was finished and we were paid, Nikolas always offered my father a coffee cooked on embers with plenty of cream and a vanilla scoop in icy water for myself. Today, however, I did not sit down to enjoy its sweetness.</a:t>
            </a:r>
          </a:p>
        </p:txBody>
      </p:sp>
      <p:sp>
        <p:nvSpPr>
          <p:cNvPr id="13" name="pop-up" descr="Click here for pop up information.">
            <a:extLst>
              <a:ext uri="{FF2B5EF4-FFF2-40B4-BE49-F238E27FC236}">
                <a16:creationId xmlns:a16="http://schemas.microsoft.com/office/drawing/2014/main" id="{EA574A98-5DD6-4F75-853D-41259BF87379}"/>
              </a:ext>
            </a:extLst>
          </p:cNvPr>
          <p:cNvSpPr/>
          <p:nvPr/>
        </p:nvSpPr>
        <p:spPr>
          <a:xfrm>
            <a:off x="11172729" y="4505788"/>
            <a:ext cx="913951"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 C</a:t>
            </a:r>
            <a:endParaRPr lang="el-GR" b="1" dirty="0">
              <a:solidFill>
                <a:srgbClr val="E12A3C"/>
              </a:solidFill>
            </a:endParaRPr>
          </a:p>
        </p:txBody>
      </p:sp>
      <p:sp>
        <p:nvSpPr>
          <p:cNvPr id="14" name="TextBox 13">
            <a:extLst>
              <a:ext uri="{FF2B5EF4-FFF2-40B4-BE49-F238E27FC236}">
                <a16:creationId xmlns:a16="http://schemas.microsoft.com/office/drawing/2014/main" id="{1ADCC552-2279-49AA-AC68-412D9A6E6A09}"/>
              </a:ext>
            </a:extLst>
          </p:cNvPr>
          <p:cNvSpPr txBox="1"/>
          <p:nvPr/>
        </p:nvSpPr>
        <p:spPr>
          <a:xfrm>
            <a:off x="498829" y="1472145"/>
            <a:ext cx="10483661" cy="4115101"/>
          </a:xfrm>
          <a:custGeom>
            <a:avLst/>
            <a:gdLst>
              <a:gd name="connsiteX0" fmla="*/ 0 w 10483661"/>
              <a:gd name="connsiteY0" fmla="*/ 0 h 4115101"/>
              <a:gd name="connsiteX1" fmla="*/ 267916 w 10483661"/>
              <a:gd name="connsiteY1" fmla="*/ 0 h 4115101"/>
              <a:gd name="connsiteX2" fmla="*/ 640668 w 10483661"/>
              <a:gd name="connsiteY2" fmla="*/ 0 h 4115101"/>
              <a:gd name="connsiteX3" fmla="*/ 908584 w 10483661"/>
              <a:gd name="connsiteY3" fmla="*/ 0 h 4115101"/>
              <a:gd name="connsiteX4" fmla="*/ 1281336 w 10483661"/>
              <a:gd name="connsiteY4" fmla="*/ 0 h 4115101"/>
              <a:gd name="connsiteX5" fmla="*/ 1863762 w 10483661"/>
              <a:gd name="connsiteY5" fmla="*/ 0 h 4115101"/>
              <a:gd name="connsiteX6" fmla="*/ 2655861 w 10483661"/>
              <a:gd name="connsiteY6" fmla="*/ 0 h 4115101"/>
              <a:gd name="connsiteX7" fmla="*/ 3028613 w 10483661"/>
              <a:gd name="connsiteY7" fmla="*/ 0 h 4115101"/>
              <a:gd name="connsiteX8" fmla="*/ 3715875 w 10483661"/>
              <a:gd name="connsiteY8" fmla="*/ 0 h 4115101"/>
              <a:gd name="connsiteX9" fmla="*/ 4193464 w 10483661"/>
              <a:gd name="connsiteY9" fmla="*/ 0 h 4115101"/>
              <a:gd name="connsiteX10" fmla="*/ 4566217 w 10483661"/>
              <a:gd name="connsiteY10" fmla="*/ 0 h 4115101"/>
              <a:gd name="connsiteX11" fmla="*/ 5148642 w 10483661"/>
              <a:gd name="connsiteY11" fmla="*/ 0 h 4115101"/>
              <a:gd name="connsiteX12" fmla="*/ 5416558 w 10483661"/>
              <a:gd name="connsiteY12" fmla="*/ 0 h 4115101"/>
              <a:gd name="connsiteX13" fmla="*/ 6103820 w 10483661"/>
              <a:gd name="connsiteY13" fmla="*/ 0 h 4115101"/>
              <a:gd name="connsiteX14" fmla="*/ 6371736 w 10483661"/>
              <a:gd name="connsiteY14" fmla="*/ 0 h 4115101"/>
              <a:gd name="connsiteX15" fmla="*/ 6849325 w 10483661"/>
              <a:gd name="connsiteY15" fmla="*/ 0 h 4115101"/>
              <a:gd name="connsiteX16" fmla="*/ 7431751 w 10483661"/>
              <a:gd name="connsiteY16" fmla="*/ 0 h 4115101"/>
              <a:gd name="connsiteX17" fmla="*/ 8014176 w 10483661"/>
              <a:gd name="connsiteY17" fmla="*/ 0 h 4115101"/>
              <a:gd name="connsiteX18" fmla="*/ 8701439 w 10483661"/>
              <a:gd name="connsiteY18" fmla="*/ 0 h 4115101"/>
              <a:gd name="connsiteX19" fmla="*/ 9283864 w 10483661"/>
              <a:gd name="connsiteY19" fmla="*/ 0 h 4115101"/>
              <a:gd name="connsiteX20" fmla="*/ 9656617 w 10483661"/>
              <a:gd name="connsiteY20" fmla="*/ 0 h 4115101"/>
              <a:gd name="connsiteX21" fmla="*/ 10483661 w 10483661"/>
              <a:gd name="connsiteY21" fmla="*/ 0 h 4115101"/>
              <a:gd name="connsiteX22" fmla="*/ 10483661 w 10483661"/>
              <a:gd name="connsiteY22" fmla="*/ 546721 h 4115101"/>
              <a:gd name="connsiteX23" fmla="*/ 10483661 w 10483661"/>
              <a:gd name="connsiteY23" fmla="*/ 1093441 h 4115101"/>
              <a:gd name="connsiteX24" fmla="*/ 10483661 w 10483661"/>
              <a:gd name="connsiteY24" fmla="*/ 1722464 h 4115101"/>
              <a:gd name="connsiteX25" fmla="*/ 10483661 w 10483661"/>
              <a:gd name="connsiteY25" fmla="*/ 2186882 h 4115101"/>
              <a:gd name="connsiteX26" fmla="*/ 10483661 w 10483661"/>
              <a:gd name="connsiteY26" fmla="*/ 2733603 h 4115101"/>
              <a:gd name="connsiteX27" fmla="*/ 10483661 w 10483661"/>
              <a:gd name="connsiteY27" fmla="*/ 3198021 h 4115101"/>
              <a:gd name="connsiteX28" fmla="*/ 10483661 w 10483661"/>
              <a:gd name="connsiteY28" fmla="*/ 4115101 h 4115101"/>
              <a:gd name="connsiteX29" fmla="*/ 10110909 w 10483661"/>
              <a:gd name="connsiteY29" fmla="*/ 4115101 h 4115101"/>
              <a:gd name="connsiteX30" fmla="*/ 9738156 w 10483661"/>
              <a:gd name="connsiteY30" fmla="*/ 4115101 h 4115101"/>
              <a:gd name="connsiteX31" fmla="*/ 9050894 w 10483661"/>
              <a:gd name="connsiteY31" fmla="*/ 4115101 h 4115101"/>
              <a:gd name="connsiteX32" fmla="*/ 8573305 w 10483661"/>
              <a:gd name="connsiteY32" fmla="*/ 4115101 h 4115101"/>
              <a:gd name="connsiteX33" fmla="*/ 8095716 w 10483661"/>
              <a:gd name="connsiteY33" fmla="*/ 4115101 h 4115101"/>
              <a:gd name="connsiteX34" fmla="*/ 7722964 w 10483661"/>
              <a:gd name="connsiteY34" fmla="*/ 4115101 h 4115101"/>
              <a:gd name="connsiteX35" fmla="*/ 7350211 w 10483661"/>
              <a:gd name="connsiteY35" fmla="*/ 4115101 h 4115101"/>
              <a:gd name="connsiteX36" fmla="*/ 6872622 w 10483661"/>
              <a:gd name="connsiteY36" fmla="*/ 4115101 h 4115101"/>
              <a:gd name="connsiteX37" fmla="*/ 6080523 w 10483661"/>
              <a:gd name="connsiteY37" fmla="*/ 4115101 h 4115101"/>
              <a:gd name="connsiteX38" fmla="*/ 5288425 w 10483661"/>
              <a:gd name="connsiteY38" fmla="*/ 4115101 h 4115101"/>
              <a:gd name="connsiteX39" fmla="*/ 4915672 w 10483661"/>
              <a:gd name="connsiteY39" fmla="*/ 4115101 h 4115101"/>
              <a:gd name="connsiteX40" fmla="*/ 4333247 w 10483661"/>
              <a:gd name="connsiteY40" fmla="*/ 4115101 h 4115101"/>
              <a:gd name="connsiteX41" fmla="*/ 3645984 w 10483661"/>
              <a:gd name="connsiteY41" fmla="*/ 4115101 h 4115101"/>
              <a:gd name="connsiteX42" fmla="*/ 2958722 w 10483661"/>
              <a:gd name="connsiteY42" fmla="*/ 4115101 h 4115101"/>
              <a:gd name="connsiteX43" fmla="*/ 2585970 w 10483661"/>
              <a:gd name="connsiteY43" fmla="*/ 4115101 h 4115101"/>
              <a:gd name="connsiteX44" fmla="*/ 2318054 w 10483661"/>
              <a:gd name="connsiteY44" fmla="*/ 4115101 h 4115101"/>
              <a:gd name="connsiteX45" fmla="*/ 1630792 w 10483661"/>
              <a:gd name="connsiteY45" fmla="*/ 4115101 h 4115101"/>
              <a:gd name="connsiteX46" fmla="*/ 838693 w 10483661"/>
              <a:gd name="connsiteY46" fmla="*/ 4115101 h 4115101"/>
              <a:gd name="connsiteX47" fmla="*/ 0 w 10483661"/>
              <a:gd name="connsiteY47" fmla="*/ 4115101 h 4115101"/>
              <a:gd name="connsiteX48" fmla="*/ 0 w 10483661"/>
              <a:gd name="connsiteY48" fmla="*/ 3527229 h 4115101"/>
              <a:gd name="connsiteX49" fmla="*/ 0 w 10483661"/>
              <a:gd name="connsiteY49" fmla="*/ 2939358 h 4115101"/>
              <a:gd name="connsiteX50" fmla="*/ 0 w 10483661"/>
              <a:gd name="connsiteY50" fmla="*/ 2351486 h 4115101"/>
              <a:gd name="connsiteX51" fmla="*/ 0 w 10483661"/>
              <a:gd name="connsiteY51" fmla="*/ 1722464 h 4115101"/>
              <a:gd name="connsiteX52" fmla="*/ 0 w 10483661"/>
              <a:gd name="connsiteY52" fmla="*/ 1134592 h 4115101"/>
              <a:gd name="connsiteX53" fmla="*/ 0 w 10483661"/>
              <a:gd name="connsiteY53" fmla="*/ 587872 h 4115101"/>
              <a:gd name="connsiteX54" fmla="*/ 0 w 10483661"/>
              <a:gd name="connsiteY54" fmla="*/ 0 h 411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483661" h="4115101" fill="none" extrusionOk="0">
                <a:moveTo>
                  <a:pt x="0" y="0"/>
                </a:moveTo>
                <a:cubicBezTo>
                  <a:pt x="60221" y="-15120"/>
                  <a:pt x="192226" y="8179"/>
                  <a:pt x="267916" y="0"/>
                </a:cubicBezTo>
                <a:cubicBezTo>
                  <a:pt x="343606" y="-8179"/>
                  <a:pt x="552366" y="20772"/>
                  <a:pt x="640668" y="0"/>
                </a:cubicBezTo>
                <a:cubicBezTo>
                  <a:pt x="728970" y="-20772"/>
                  <a:pt x="803541" y="31044"/>
                  <a:pt x="908584" y="0"/>
                </a:cubicBezTo>
                <a:cubicBezTo>
                  <a:pt x="1013627" y="-31044"/>
                  <a:pt x="1165566" y="27454"/>
                  <a:pt x="1281336" y="0"/>
                </a:cubicBezTo>
                <a:cubicBezTo>
                  <a:pt x="1397106" y="-27454"/>
                  <a:pt x="1721187" y="53822"/>
                  <a:pt x="1863762" y="0"/>
                </a:cubicBezTo>
                <a:cubicBezTo>
                  <a:pt x="2006337" y="-53822"/>
                  <a:pt x="2468431" y="31639"/>
                  <a:pt x="2655861" y="0"/>
                </a:cubicBezTo>
                <a:cubicBezTo>
                  <a:pt x="2843291" y="-31639"/>
                  <a:pt x="2894915" y="13995"/>
                  <a:pt x="3028613" y="0"/>
                </a:cubicBezTo>
                <a:cubicBezTo>
                  <a:pt x="3162311" y="-13995"/>
                  <a:pt x="3523916" y="66087"/>
                  <a:pt x="3715875" y="0"/>
                </a:cubicBezTo>
                <a:cubicBezTo>
                  <a:pt x="3907834" y="-66087"/>
                  <a:pt x="3975299" y="1793"/>
                  <a:pt x="4193464" y="0"/>
                </a:cubicBezTo>
                <a:cubicBezTo>
                  <a:pt x="4411629" y="-1793"/>
                  <a:pt x="4454568" y="20881"/>
                  <a:pt x="4566217" y="0"/>
                </a:cubicBezTo>
                <a:cubicBezTo>
                  <a:pt x="4677866" y="-20881"/>
                  <a:pt x="4976373" y="26614"/>
                  <a:pt x="5148642" y="0"/>
                </a:cubicBezTo>
                <a:cubicBezTo>
                  <a:pt x="5320912" y="-26614"/>
                  <a:pt x="5287566" y="21030"/>
                  <a:pt x="5416558" y="0"/>
                </a:cubicBezTo>
                <a:cubicBezTo>
                  <a:pt x="5545550" y="-21030"/>
                  <a:pt x="5886061" y="12201"/>
                  <a:pt x="6103820" y="0"/>
                </a:cubicBezTo>
                <a:cubicBezTo>
                  <a:pt x="6321579" y="-12201"/>
                  <a:pt x="6290489" y="23811"/>
                  <a:pt x="6371736" y="0"/>
                </a:cubicBezTo>
                <a:cubicBezTo>
                  <a:pt x="6452983" y="-23811"/>
                  <a:pt x="6710904" y="37624"/>
                  <a:pt x="6849325" y="0"/>
                </a:cubicBezTo>
                <a:cubicBezTo>
                  <a:pt x="6987746" y="-37624"/>
                  <a:pt x="7300966" y="29978"/>
                  <a:pt x="7431751" y="0"/>
                </a:cubicBezTo>
                <a:cubicBezTo>
                  <a:pt x="7562536" y="-29978"/>
                  <a:pt x="7731639" y="20855"/>
                  <a:pt x="8014176" y="0"/>
                </a:cubicBezTo>
                <a:cubicBezTo>
                  <a:pt x="8296714" y="-20855"/>
                  <a:pt x="8450552" y="63537"/>
                  <a:pt x="8701439" y="0"/>
                </a:cubicBezTo>
                <a:cubicBezTo>
                  <a:pt x="8952326" y="-63537"/>
                  <a:pt x="9018207" y="41007"/>
                  <a:pt x="9283864" y="0"/>
                </a:cubicBezTo>
                <a:cubicBezTo>
                  <a:pt x="9549522" y="-41007"/>
                  <a:pt x="9536090" y="37964"/>
                  <a:pt x="9656617" y="0"/>
                </a:cubicBezTo>
                <a:cubicBezTo>
                  <a:pt x="9777144" y="-37964"/>
                  <a:pt x="10204333" y="76072"/>
                  <a:pt x="10483661" y="0"/>
                </a:cubicBezTo>
                <a:cubicBezTo>
                  <a:pt x="10544573" y="119166"/>
                  <a:pt x="10470455" y="340261"/>
                  <a:pt x="10483661" y="546721"/>
                </a:cubicBezTo>
                <a:cubicBezTo>
                  <a:pt x="10496867" y="753181"/>
                  <a:pt x="10423677" y="821326"/>
                  <a:pt x="10483661" y="1093441"/>
                </a:cubicBezTo>
                <a:cubicBezTo>
                  <a:pt x="10543645" y="1365556"/>
                  <a:pt x="10472190" y="1507749"/>
                  <a:pt x="10483661" y="1722464"/>
                </a:cubicBezTo>
                <a:cubicBezTo>
                  <a:pt x="10495132" y="1937179"/>
                  <a:pt x="10480616" y="1996389"/>
                  <a:pt x="10483661" y="2186882"/>
                </a:cubicBezTo>
                <a:cubicBezTo>
                  <a:pt x="10486706" y="2377375"/>
                  <a:pt x="10455798" y="2528378"/>
                  <a:pt x="10483661" y="2733603"/>
                </a:cubicBezTo>
                <a:cubicBezTo>
                  <a:pt x="10511524" y="2938828"/>
                  <a:pt x="10483512" y="3033086"/>
                  <a:pt x="10483661" y="3198021"/>
                </a:cubicBezTo>
                <a:cubicBezTo>
                  <a:pt x="10483810" y="3362956"/>
                  <a:pt x="10432822" y="3926340"/>
                  <a:pt x="10483661" y="4115101"/>
                </a:cubicBezTo>
                <a:cubicBezTo>
                  <a:pt x="10391497" y="4147414"/>
                  <a:pt x="10289588" y="4080330"/>
                  <a:pt x="10110909" y="4115101"/>
                </a:cubicBezTo>
                <a:cubicBezTo>
                  <a:pt x="9932230" y="4149872"/>
                  <a:pt x="9921550" y="4104363"/>
                  <a:pt x="9738156" y="4115101"/>
                </a:cubicBezTo>
                <a:cubicBezTo>
                  <a:pt x="9554762" y="4125839"/>
                  <a:pt x="9376379" y="4037797"/>
                  <a:pt x="9050894" y="4115101"/>
                </a:cubicBezTo>
                <a:cubicBezTo>
                  <a:pt x="8725409" y="4192405"/>
                  <a:pt x="8799858" y="4061393"/>
                  <a:pt x="8573305" y="4115101"/>
                </a:cubicBezTo>
                <a:cubicBezTo>
                  <a:pt x="8346752" y="4168809"/>
                  <a:pt x="8269542" y="4071305"/>
                  <a:pt x="8095716" y="4115101"/>
                </a:cubicBezTo>
                <a:cubicBezTo>
                  <a:pt x="7921890" y="4158897"/>
                  <a:pt x="7833186" y="4109424"/>
                  <a:pt x="7722964" y="4115101"/>
                </a:cubicBezTo>
                <a:cubicBezTo>
                  <a:pt x="7612742" y="4120778"/>
                  <a:pt x="7502815" y="4099026"/>
                  <a:pt x="7350211" y="4115101"/>
                </a:cubicBezTo>
                <a:cubicBezTo>
                  <a:pt x="7197607" y="4131176"/>
                  <a:pt x="7043289" y="4088887"/>
                  <a:pt x="6872622" y="4115101"/>
                </a:cubicBezTo>
                <a:cubicBezTo>
                  <a:pt x="6701955" y="4141315"/>
                  <a:pt x="6240689" y="4101780"/>
                  <a:pt x="6080523" y="4115101"/>
                </a:cubicBezTo>
                <a:cubicBezTo>
                  <a:pt x="5920357" y="4128422"/>
                  <a:pt x="5449760" y="4077095"/>
                  <a:pt x="5288425" y="4115101"/>
                </a:cubicBezTo>
                <a:cubicBezTo>
                  <a:pt x="5127090" y="4153107"/>
                  <a:pt x="4998189" y="4073739"/>
                  <a:pt x="4915672" y="4115101"/>
                </a:cubicBezTo>
                <a:cubicBezTo>
                  <a:pt x="4833155" y="4156463"/>
                  <a:pt x="4499495" y="4088295"/>
                  <a:pt x="4333247" y="4115101"/>
                </a:cubicBezTo>
                <a:cubicBezTo>
                  <a:pt x="4166999" y="4141907"/>
                  <a:pt x="3813194" y="4085173"/>
                  <a:pt x="3645984" y="4115101"/>
                </a:cubicBezTo>
                <a:cubicBezTo>
                  <a:pt x="3478774" y="4145029"/>
                  <a:pt x="3216582" y="4081495"/>
                  <a:pt x="2958722" y="4115101"/>
                </a:cubicBezTo>
                <a:cubicBezTo>
                  <a:pt x="2700862" y="4148707"/>
                  <a:pt x="2736310" y="4084507"/>
                  <a:pt x="2585970" y="4115101"/>
                </a:cubicBezTo>
                <a:cubicBezTo>
                  <a:pt x="2435630" y="4145695"/>
                  <a:pt x="2426651" y="4084675"/>
                  <a:pt x="2318054" y="4115101"/>
                </a:cubicBezTo>
                <a:cubicBezTo>
                  <a:pt x="2209457" y="4145527"/>
                  <a:pt x="1971859" y="4053784"/>
                  <a:pt x="1630792" y="4115101"/>
                </a:cubicBezTo>
                <a:cubicBezTo>
                  <a:pt x="1289725" y="4176418"/>
                  <a:pt x="1104820" y="4066844"/>
                  <a:pt x="838693" y="4115101"/>
                </a:cubicBezTo>
                <a:cubicBezTo>
                  <a:pt x="572566" y="4163358"/>
                  <a:pt x="173966" y="4066588"/>
                  <a:pt x="0" y="4115101"/>
                </a:cubicBezTo>
                <a:cubicBezTo>
                  <a:pt x="-23336" y="3900051"/>
                  <a:pt x="922" y="3778681"/>
                  <a:pt x="0" y="3527229"/>
                </a:cubicBezTo>
                <a:cubicBezTo>
                  <a:pt x="-922" y="3275777"/>
                  <a:pt x="9530" y="3216720"/>
                  <a:pt x="0" y="2939358"/>
                </a:cubicBezTo>
                <a:cubicBezTo>
                  <a:pt x="-9530" y="2661996"/>
                  <a:pt x="58725" y="2474740"/>
                  <a:pt x="0" y="2351486"/>
                </a:cubicBezTo>
                <a:cubicBezTo>
                  <a:pt x="-58725" y="2228232"/>
                  <a:pt x="23644" y="1930769"/>
                  <a:pt x="0" y="1722464"/>
                </a:cubicBezTo>
                <a:cubicBezTo>
                  <a:pt x="-23644" y="1514159"/>
                  <a:pt x="66903" y="1396284"/>
                  <a:pt x="0" y="1134592"/>
                </a:cubicBezTo>
                <a:cubicBezTo>
                  <a:pt x="-66903" y="872900"/>
                  <a:pt x="44793" y="795925"/>
                  <a:pt x="0" y="587872"/>
                </a:cubicBezTo>
                <a:cubicBezTo>
                  <a:pt x="-44793" y="379819"/>
                  <a:pt x="54239" y="119380"/>
                  <a:pt x="0" y="0"/>
                </a:cubicBezTo>
                <a:close/>
              </a:path>
              <a:path w="10483661" h="4115101" stroke="0" extrusionOk="0">
                <a:moveTo>
                  <a:pt x="0" y="0"/>
                </a:moveTo>
                <a:cubicBezTo>
                  <a:pt x="145061" y="-29990"/>
                  <a:pt x="446191" y="42533"/>
                  <a:pt x="687262" y="0"/>
                </a:cubicBezTo>
                <a:cubicBezTo>
                  <a:pt x="928333" y="-42533"/>
                  <a:pt x="881045" y="1548"/>
                  <a:pt x="955178" y="0"/>
                </a:cubicBezTo>
                <a:cubicBezTo>
                  <a:pt x="1029311" y="-1548"/>
                  <a:pt x="1234756" y="42629"/>
                  <a:pt x="1432767" y="0"/>
                </a:cubicBezTo>
                <a:cubicBezTo>
                  <a:pt x="1630778" y="-42629"/>
                  <a:pt x="1924500" y="36060"/>
                  <a:pt x="2120029" y="0"/>
                </a:cubicBezTo>
                <a:cubicBezTo>
                  <a:pt x="2315558" y="-36060"/>
                  <a:pt x="2463717" y="40831"/>
                  <a:pt x="2597618" y="0"/>
                </a:cubicBezTo>
                <a:cubicBezTo>
                  <a:pt x="2731519" y="-40831"/>
                  <a:pt x="2856871" y="20630"/>
                  <a:pt x="2970371" y="0"/>
                </a:cubicBezTo>
                <a:cubicBezTo>
                  <a:pt x="3083871" y="-20630"/>
                  <a:pt x="3133697" y="4849"/>
                  <a:pt x="3238286" y="0"/>
                </a:cubicBezTo>
                <a:cubicBezTo>
                  <a:pt x="3342875" y="-4849"/>
                  <a:pt x="3623308" y="28865"/>
                  <a:pt x="3820712" y="0"/>
                </a:cubicBezTo>
                <a:cubicBezTo>
                  <a:pt x="4018116" y="-28865"/>
                  <a:pt x="4038275" y="4463"/>
                  <a:pt x="4193464" y="0"/>
                </a:cubicBezTo>
                <a:cubicBezTo>
                  <a:pt x="4348653" y="-4463"/>
                  <a:pt x="4727472" y="49663"/>
                  <a:pt x="4985563" y="0"/>
                </a:cubicBezTo>
                <a:cubicBezTo>
                  <a:pt x="5243654" y="-49663"/>
                  <a:pt x="5495748" y="24629"/>
                  <a:pt x="5672825" y="0"/>
                </a:cubicBezTo>
                <a:cubicBezTo>
                  <a:pt x="5849902" y="-24629"/>
                  <a:pt x="5996389" y="42465"/>
                  <a:pt x="6255251" y="0"/>
                </a:cubicBezTo>
                <a:cubicBezTo>
                  <a:pt x="6514113" y="-42465"/>
                  <a:pt x="6779000" y="40149"/>
                  <a:pt x="6942513" y="0"/>
                </a:cubicBezTo>
                <a:cubicBezTo>
                  <a:pt x="7106026" y="-40149"/>
                  <a:pt x="7118389" y="17869"/>
                  <a:pt x="7210429" y="0"/>
                </a:cubicBezTo>
                <a:cubicBezTo>
                  <a:pt x="7302469" y="-17869"/>
                  <a:pt x="7724018" y="78871"/>
                  <a:pt x="8002528" y="0"/>
                </a:cubicBezTo>
                <a:cubicBezTo>
                  <a:pt x="8281038" y="-78871"/>
                  <a:pt x="8310228" y="13089"/>
                  <a:pt x="8480117" y="0"/>
                </a:cubicBezTo>
                <a:cubicBezTo>
                  <a:pt x="8650006" y="-13089"/>
                  <a:pt x="8870587" y="77579"/>
                  <a:pt x="9167379" y="0"/>
                </a:cubicBezTo>
                <a:cubicBezTo>
                  <a:pt x="9464171" y="-77579"/>
                  <a:pt x="9570971" y="25868"/>
                  <a:pt x="9749805" y="0"/>
                </a:cubicBezTo>
                <a:cubicBezTo>
                  <a:pt x="9928639" y="-25868"/>
                  <a:pt x="10153692" y="67209"/>
                  <a:pt x="10483661" y="0"/>
                </a:cubicBezTo>
                <a:cubicBezTo>
                  <a:pt x="10497424" y="182161"/>
                  <a:pt x="10432087" y="437405"/>
                  <a:pt x="10483661" y="629023"/>
                </a:cubicBezTo>
                <a:cubicBezTo>
                  <a:pt x="10535235" y="820641"/>
                  <a:pt x="10468855" y="966414"/>
                  <a:pt x="10483661" y="1093441"/>
                </a:cubicBezTo>
                <a:cubicBezTo>
                  <a:pt x="10498467" y="1220468"/>
                  <a:pt x="10447260" y="1379989"/>
                  <a:pt x="10483661" y="1557860"/>
                </a:cubicBezTo>
                <a:cubicBezTo>
                  <a:pt x="10520062" y="1735731"/>
                  <a:pt x="10427128" y="1849519"/>
                  <a:pt x="10483661" y="2063429"/>
                </a:cubicBezTo>
                <a:cubicBezTo>
                  <a:pt x="10540194" y="2277339"/>
                  <a:pt x="10418688" y="2468728"/>
                  <a:pt x="10483661" y="2651301"/>
                </a:cubicBezTo>
                <a:cubicBezTo>
                  <a:pt x="10548634" y="2833874"/>
                  <a:pt x="10462429" y="3062087"/>
                  <a:pt x="10483661" y="3321474"/>
                </a:cubicBezTo>
                <a:cubicBezTo>
                  <a:pt x="10504893" y="3580861"/>
                  <a:pt x="10469981" y="3949718"/>
                  <a:pt x="10483661" y="4115101"/>
                </a:cubicBezTo>
                <a:cubicBezTo>
                  <a:pt x="10317980" y="4117845"/>
                  <a:pt x="10272612" y="4103985"/>
                  <a:pt x="10110909" y="4115101"/>
                </a:cubicBezTo>
                <a:cubicBezTo>
                  <a:pt x="9949206" y="4126217"/>
                  <a:pt x="9899380" y="4103267"/>
                  <a:pt x="9842993" y="4115101"/>
                </a:cubicBezTo>
                <a:cubicBezTo>
                  <a:pt x="9786606" y="4126935"/>
                  <a:pt x="9551261" y="4104297"/>
                  <a:pt x="9260567" y="4115101"/>
                </a:cubicBezTo>
                <a:cubicBezTo>
                  <a:pt x="8969873" y="4125905"/>
                  <a:pt x="8907846" y="4092449"/>
                  <a:pt x="8782978" y="4115101"/>
                </a:cubicBezTo>
                <a:cubicBezTo>
                  <a:pt x="8658110" y="4137753"/>
                  <a:pt x="8403867" y="4100685"/>
                  <a:pt x="8095716" y="4115101"/>
                </a:cubicBezTo>
                <a:cubicBezTo>
                  <a:pt x="7787565" y="4129517"/>
                  <a:pt x="7819561" y="4081790"/>
                  <a:pt x="7722964" y="4115101"/>
                </a:cubicBezTo>
                <a:cubicBezTo>
                  <a:pt x="7626367" y="4148412"/>
                  <a:pt x="7376487" y="4105695"/>
                  <a:pt x="7245375" y="4115101"/>
                </a:cubicBezTo>
                <a:cubicBezTo>
                  <a:pt x="7114263" y="4124507"/>
                  <a:pt x="6978369" y="4092049"/>
                  <a:pt x="6872622" y="4115101"/>
                </a:cubicBezTo>
                <a:cubicBezTo>
                  <a:pt x="6766875" y="4138153"/>
                  <a:pt x="6678749" y="4107995"/>
                  <a:pt x="6499870" y="4115101"/>
                </a:cubicBezTo>
                <a:cubicBezTo>
                  <a:pt x="6320991" y="4122207"/>
                  <a:pt x="6166794" y="4106851"/>
                  <a:pt x="6022281" y="4115101"/>
                </a:cubicBezTo>
                <a:cubicBezTo>
                  <a:pt x="5877768" y="4123351"/>
                  <a:pt x="5829383" y="4092698"/>
                  <a:pt x="5649528" y="4115101"/>
                </a:cubicBezTo>
                <a:cubicBezTo>
                  <a:pt x="5469673" y="4137504"/>
                  <a:pt x="5074826" y="4077837"/>
                  <a:pt x="4857430" y="4115101"/>
                </a:cubicBezTo>
                <a:cubicBezTo>
                  <a:pt x="4640034" y="4152365"/>
                  <a:pt x="4524677" y="4058109"/>
                  <a:pt x="4275004" y="4115101"/>
                </a:cubicBezTo>
                <a:cubicBezTo>
                  <a:pt x="4025331" y="4172093"/>
                  <a:pt x="3752881" y="4047387"/>
                  <a:pt x="3587742" y="4115101"/>
                </a:cubicBezTo>
                <a:cubicBezTo>
                  <a:pt x="3422603" y="4182815"/>
                  <a:pt x="3180576" y="4098249"/>
                  <a:pt x="2795643" y="4115101"/>
                </a:cubicBezTo>
                <a:cubicBezTo>
                  <a:pt x="2410710" y="4131953"/>
                  <a:pt x="2591073" y="4074936"/>
                  <a:pt x="2422891" y="4115101"/>
                </a:cubicBezTo>
                <a:cubicBezTo>
                  <a:pt x="2254709" y="4155266"/>
                  <a:pt x="1976921" y="4041511"/>
                  <a:pt x="1630792" y="4115101"/>
                </a:cubicBezTo>
                <a:cubicBezTo>
                  <a:pt x="1284663" y="4188691"/>
                  <a:pt x="1445773" y="4108627"/>
                  <a:pt x="1362876" y="4115101"/>
                </a:cubicBezTo>
                <a:cubicBezTo>
                  <a:pt x="1279979" y="4121575"/>
                  <a:pt x="1103174" y="4082370"/>
                  <a:pt x="885287" y="4115101"/>
                </a:cubicBezTo>
                <a:cubicBezTo>
                  <a:pt x="667400" y="4147832"/>
                  <a:pt x="391485" y="4031173"/>
                  <a:pt x="0" y="4115101"/>
                </a:cubicBezTo>
                <a:cubicBezTo>
                  <a:pt x="-17193" y="3795995"/>
                  <a:pt x="2020" y="3760900"/>
                  <a:pt x="0" y="3444927"/>
                </a:cubicBezTo>
                <a:cubicBezTo>
                  <a:pt x="-2020" y="3128954"/>
                  <a:pt x="27112" y="3089537"/>
                  <a:pt x="0" y="2980509"/>
                </a:cubicBezTo>
                <a:cubicBezTo>
                  <a:pt x="-27112" y="2871481"/>
                  <a:pt x="44243" y="2457433"/>
                  <a:pt x="0" y="2310335"/>
                </a:cubicBezTo>
                <a:cubicBezTo>
                  <a:pt x="-44243" y="2163237"/>
                  <a:pt x="63567" y="1796312"/>
                  <a:pt x="0" y="1640162"/>
                </a:cubicBezTo>
                <a:cubicBezTo>
                  <a:pt x="-63567" y="1484012"/>
                  <a:pt x="30224" y="1333866"/>
                  <a:pt x="0" y="1134592"/>
                </a:cubicBezTo>
                <a:cubicBezTo>
                  <a:pt x="-30224" y="935318"/>
                  <a:pt x="75130" y="464074"/>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162681847">
                  <a:prstGeom prst="rect">
                    <a:avLst/>
                  </a:prstGeom>
                  <ask:type>
                    <ask:lineSketchScribble/>
                  </ask:type>
                </ask:lineSketchStyleProps>
              </a:ext>
            </a:extLst>
          </a:ln>
        </p:spPr>
        <p:txBody>
          <a:bodyPr wrap="square">
            <a:spAutoFit/>
          </a:bodyPr>
          <a:lstStyle/>
          <a:p>
            <a:pPr algn="just">
              <a:lnSpc>
                <a:spcPct val="110000"/>
              </a:lnSpc>
              <a:spcAft>
                <a:spcPts val="300"/>
              </a:spcAft>
            </a:pPr>
            <a:r>
              <a:rPr lang="en-US" i="1" dirty="0">
                <a:latin typeface="Calibri" panose="020F0502020204030204" pitchFamily="34" charset="0"/>
                <a:ea typeface="Calibri" panose="020F0502020204030204" pitchFamily="34" charset="0"/>
                <a:cs typeface="Times New Roman" panose="02020603050405020304" pitchFamily="18" charset="0"/>
              </a:rPr>
              <a:t>While my father was talking to Nikolas, I slipped into the cafe. In the first room, as usual, foreign diplomats were gathered, </a:t>
            </a:r>
            <a:r>
              <a:rPr lang="en-US" i="1" dirty="0" err="1">
                <a:latin typeface="Calibri" panose="020F0502020204030204" pitchFamily="34" charset="0"/>
                <a:ea typeface="Calibri" panose="020F0502020204030204" pitchFamily="34" charset="0"/>
                <a:cs typeface="Times New Roman" panose="02020603050405020304" pitchFamily="18" charset="0"/>
              </a:rPr>
              <a:t>travellers</a:t>
            </a:r>
            <a:r>
              <a:rPr lang="en-US" i="1" dirty="0">
                <a:latin typeface="Calibri" panose="020F0502020204030204" pitchFamily="34" charset="0"/>
                <a:ea typeface="Calibri" panose="020F0502020204030204" pitchFamily="34" charset="0"/>
                <a:cs typeface="Times New Roman" panose="02020603050405020304" pitchFamily="18" charset="0"/>
              </a:rPr>
              <a:t> and Greek aristocrats too, in European Frankish clothes. Some of them were gathered around a large table and were hitting some balls with a long stick. It was a game they played in Europe, as Nicholas had told me, called billiards. I hurried over and entered the second room. The guests there were only Greeks, most of them young. The atmosphere was tense. A young man had stood up and was giving a passionate speech! "How long, my brothers, will we tolerate arbitrariness? How long will we be silent and accept the oppression of the monarchy? Now is the time! Stand up against it! ” Another man, a little older, disagreed: “But what are you saying? "They will send the army out in the streets, there will be a bloodshed!".</a:t>
            </a:r>
          </a:p>
          <a:p>
            <a:pPr algn="just">
              <a:lnSpc>
                <a:spcPct val="110000"/>
              </a:lnSpc>
              <a:spcAft>
                <a:spcPts val="300"/>
              </a:spcAft>
            </a:pPr>
            <a:r>
              <a:rPr lang="en-US" i="1" dirty="0">
                <a:latin typeface="Calibri" panose="020F0502020204030204" pitchFamily="34" charset="0"/>
                <a:ea typeface="Calibri" panose="020F0502020204030204" pitchFamily="34" charset="0"/>
                <a:cs typeface="Times New Roman" panose="02020603050405020304" pitchFamily="18" charset="0"/>
              </a:rPr>
              <a:t>"The army is with us! Colonel </a:t>
            </a:r>
            <a:r>
              <a:rPr lang="en-US" i="1" dirty="0" err="1">
                <a:latin typeface="Calibri" panose="020F0502020204030204" pitchFamily="34" charset="0"/>
                <a:ea typeface="Calibri" panose="020F0502020204030204" pitchFamily="34" charset="0"/>
                <a:cs typeface="Times New Roman" panose="02020603050405020304" pitchFamily="18" charset="0"/>
              </a:rPr>
              <a:t>Kallergis</a:t>
            </a:r>
            <a:r>
              <a:rPr lang="en-US" i="1" dirty="0">
                <a:latin typeface="Calibri" panose="020F0502020204030204" pitchFamily="34" charset="0"/>
                <a:ea typeface="Calibri" panose="020F0502020204030204" pitchFamily="34" charset="0"/>
                <a:cs typeface="Times New Roman" panose="02020603050405020304" pitchFamily="18" charset="0"/>
              </a:rPr>
              <a:t> has reached a secret agreement with </a:t>
            </a:r>
            <a:r>
              <a:rPr lang="en-US" i="1" dirty="0" err="1">
                <a:latin typeface="Calibri" panose="020F0502020204030204" pitchFamily="34" charset="0"/>
                <a:ea typeface="Calibri" panose="020F0502020204030204" pitchFamily="34" charset="0"/>
                <a:cs typeface="Times New Roman" panose="02020603050405020304" pitchFamily="18" charset="0"/>
              </a:rPr>
              <a:t>Makrygiannis</a:t>
            </a:r>
            <a:r>
              <a:rPr lang="en-US" i="1" dirty="0">
                <a:latin typeface="Calibri" panose="020F0502020204030204" pitchFamily="34" charset="0"/>
                <a:ea typeface="Calibri" panose="020F0502020204030204" pitchFamily="34" charset="0"/>
                <a:cs typeface="Times New Roman" panose="02020603050405020304" pitchFamily="18" charset="0"/>
              </a:rPr>
              <a:t> and Metaxas, the leader of the Russian party. "Everything is arranged."</a:t>
            </a:r>
          </a:p>
          <a:p>
            <a:pPr algn="just">
              <a:lnSpc>
                <a:spcPct val="110000"/>
              </a:lnSpc>
              <a:spcAft>
                <a:spcPts val="300"/>
              </a:spcAft>
            </a:pPr>
            <a:r>
              <a:rPr lang="en-US" i="1" dirty="0">
                <a:latin typeface="Calibri" panose="020F0502020204030204" pitchFamily="34" charset="0"/>
                <a:ea typeface="Calibri" panose="020F0502020204030204" pitchFamily="34" charset="0"/>
                <a:cs typeface="Times New Roman" panose="02020603050405020304" pitchFamily="18" charset="0"/>
              </a:rPr>
              <a:t>"I have great news!" a third man rushed panting into the cafe. "The gendarmerie has surrounded </a:t>
            </a:r>
            <a:r>
              <a:rPr lang="en-US" i="1" dirty="0" err="1">
                <a:latin typeface="Calibri" panose="020F0502020204030204" pitchFamily="34" charset="0"/>
                <a:ea typeface="Calibri" panose="020F0502020204030204" pitchFamily="34" charset="0"/>
                <a:cs typeface="Times New Roman" panose="02020603050405020304" pitchFamily="18" charset="0"/>
              </a:rPr>
              <a:t>Makrygiannis</a:t>
            </a:r>
            <a:r>
              <a:rPr lang="en-US" i="1" dirty="0">
                <a:latin typeface="Calibri" panose="020F0502020204030204" pitchFamily="34" charset="0"/>
                <a:ea typeface="Calibri" panose="020F0502020204030204" pitchFamily="34" charset="0"/>
                <a:cs typeface="Times New Roman" panose="02020603050405020304" pitchFamily="18" charset="0"/>
              </a:rPr>
              <a:t>' house. "</a:t>
            </a:r>
            <a:r>
              <a:rPr lang="en-US" i="1" dirty="0" err="1">
                <a:latin typeface="Calibri" panose="020F0502020204030204" pitchFamily="34" charset="0"/>
                <a:ea typeface="Calibri" panose="020F0502020204030204" pitchFamily="34" charset="0"/>
                <a:cs typeface="Times New Roman" panose="02020603050405020304" pitchFamily="18" charset="0"/>
              </a:rPr>
              <a:t>Kallergis</a:t>
            </a:r>
            <a:r>
              <a:rPr lang="en-US" i="1" dirty="0">
                <a:latin typeface="Calibri" panose="020F0502020204030204" pitchFamily="34" charset="0"/>
                <a:ea typeface="Calibri" panose="020F0502020204030204" pitchFamily="34" charset="0"/>
                <a:cs typeface="Times New Roman" panose="02020603050405020304" pitchFamily="18" charset="0"/>
              </a:rPr>
              <a:t> incited the army, one </a:t>
            </a:r>
            <a:r>
              <a:rPr lang="en-US" i="1" dirty="0" err="1">
                <a:latin typeface="Calibri" panose="020F0502020204030204" pitchFamily="34" charset="0"/>
                <a:ea typeface="Calibri" panose="020F0502020204030204" pitchFamily="34" charset="0"/>
                <a:cs typeface="Times New Roman" panose="02020603050405020304" pitchFamily="18" charset="0"/>
              </a:rPr>
              <a:t>battallion</a:t>
            </a:r>
            <a:r>
              <a:rPr lang="en-US" i="1" dirty="0">
                <a:latin typeface="Calibri" panose="020F0502020204030204" pitchFamily="34" charset="0"/>
                <a:ea typeface="Calibri" panose="020F0502020204030204" pitchFamily="34" charset="0"/>
                <a:cs typeface="Times New Roman" panose="02020603050405020304" pitchFamily="18" charset="0"/>
              </a:rPr>
              <a:t> is heading to </a:t>
            </a:r>
            <a:r>
              <a:rPr lang="en-US" i="1" dirty="0" err="1">
                <a:latin typeface="Calibri" panose="020F0502020204030204" pitchFamily="34" charset="0"/>
                <a:ea typeface="Calibri" panose="020F0502020204030204" pitchFamily="34" charset="0"/>
                <a:cs typeface="Times New Roman" panose="02020603050405020304" pitchFamily="18" charset="0"/>
              </a:rPr>
              <a:t>Makrygiannis's</a:t>
            </a:r>
            <a:r>
              <a:rPr lang="en-US" i="1" dirty="0">
                <a:latin typeface="Calibri" panose="020F0502020204030204" pitchFamily="34" charset="0"/>
                <a:ea typeface="Calibri" panose="020F0502020204030204" pitchFamily="34" charset="0"/>
                <a:cs typeface="Times New Roman" panose="02020603050405020304" pitchFamily="18" charset="0"/>
              </a:rPr>
              <a:t> house to free him, others are heading to the mint and the National Bank!"</a:t>
            </a:r>
          </a:p>
        </p:txBody>
      </p:sp>
      <p:sp>
        <p:nvSpPr>
          <p:cNvPr id="15" name="pop-up" descr="Click here for pop up information.">
            <a:extLst>
              <a:ext uri="{FF2B5EF4-FFF2-40B4-BE49-F238E27FC236}">
                <a16:creationId xmlns:a16="http://schemas.microsoft.com/office/drawing/2014/main" id="{7CD8AD82-443B-4BD6-B84D-C145A1BFEFA9}"/>
              </a:ext>
            </a:extLst>
          </p:cNvPr>
          <p:cNvSpPr/>
          <p:nvPr/>
        </p:nvSpPr>
        <p:spPr>
          <a:xfrm>
            <a:off x="11184714" y="5005288"/>
            <a:ext cx="913951"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 D</a:t>
            </a:r>
            <a:endParaRPr lang="el-GR" b="1" dirty="0">
              <a:solidFill>
                <a:srgbClr val="E12A3C"/>
              </a:solidFill>
            </a:endParaRPr>
          </a:p>
        </p:txBody>
      </p:sp>
      <p:sp>
        <p:nvSpPr>
          <p:cNvPr id="16" name="TextBox 15">
            <a:extLst>
              <a:ext uri="{FF2B5EF4-FFF2-40B4-BE49-F238E27FC236}">
                <a16:creationId xmlns:a16="http://schemas.microsoft.com/office/drawing/2014/main" id="{1C08C5FA-F85E-4348-A376-972C45BC4AA6}"/>
              </a:ext>
            </a:extLst>
          </p:cNvPr>
          <p:cNvSpPr txBox="1"/>
          <p:nvPr/>
        </p:nvSpPr>
        <p:spPr>
          <a:xfrm>
            <a:off x="498829" y="2005112"/>
            <a:ext cx="10483661" cy="3467231"/>
          </a:xfrm>
          <a:custGeom>
            <a:avLst/>
            <a:gdLst>
              <a:gd name="connsiteX0" fmla="*/ 0 w 10483661"/>
              <a:gd name="connsiteY0" fmla="*/ 0 h 3467231"/>
              <a:gd name="connsiteX1" fmla="*/ 594074 w 10483661"/>
              <a:gd name="connsiteY1" fmla="*/ 0 h 3467231"/>
              <a:gd name="connsiteX2" fmla="*/ 1083312 w 10483661"/>
              <a:gd name="connsiteY2" fmla="*/ 0 h 3467231"/>
              <a:gd name="connsiteX3" fmla="*/ 1887059 w 10483661"/>
              <a:gd name="connsiteY3" fmla="*/ 0 h 3467231"/>
              <a:gd name="connsiteX4" fmla="*/ 2376296 w 10483661"/>
              <a:gd name="connsiteY4" fmla="*/ 0 h 3467231"/>
              <a:gd name="connsiteX5" fmla="*/ 3284880 w 10483661"/>
              <a:gd name="connsiteY5" fmla="*/ 0 h 3467231"/>
              <a:gd name="connsiteX6" fmla="*/ 3774118 w 10483661"/>
              <a:gd name="connsiteY6" fmla="*/ 0 h 3467231"/>
              <a:gd name="connsiteX7" fmla="*/ 4682702 w 10483661"/>
              <a:gd name="connsiteY7" fmla="*/ 0 h 3467231"/>
              <a:gd name="connsiteX8" fmla="*/ 5486449 w 10483661"/>
              <a:gd name="connsiteY8" fmla="*/ 0 h 3467231"/>
              <a:gd name="connsiteX9" fmla="*/ 6080523 w 10483661"/>
              <a:gd name="connsiteY9" fmla="*/ 0 h 3467231"/>
              <a:gd name="connsiteX10" fmla="*/ 6569761 w 10483661"/>
              <a:gd name="connsiteY10" fmla="*/ 0 h 3467231"/>
              <a:gd name="connsiteX11" fmla="*/ 6954162 w 10483661"/>
              <a:gd name="connsiteY11" fmla="*/ 0 h 3467231"/>
              <a:gd name="connsiteX12" fmla="*/ 7548236 w 10483661"/>
              <a:gd name="connsiteY12" fmla="*/ 0 h 3467231"/>
              <a:gd name="connsiteX13" fmla="*/ 8247147 w 10483661"/>
              <a:gd name="connsiteY13" fmla="*/ 0 h 3467231"/>
              <a:gd name="connsiteX14" fmla="*/ 9050894 w 10483661"/>
              <a:gd name="connsiteY14" fmla="*/ 0 h 3467231"/>
              <a:gd name="connsiteX15" fmla="*/ 9749805 w 10483661"/>
              <a:gd name="connsiteY15" fmla="*/ 0 h 3467231"/>
              <a:gd name="connsiteX16" fmla="*/ 10483661 w 10483661"/>
              <a:gd name="connsiteY16" fmla="*/ 0 h 3467231"/>
              <a:gd name="connsiteX17" fmla="*/ 10483661 w 10483661"/>
              <a:gd name="connsiteY17" fmla="*/ 624102 h 3467231"/>
              <a:gd name="connsiteX18" fmla="*/ 10483661 w 10483661"/>
              <a:gd name="connsiteY18" fmla="*/ 1317548 h 3467231"/>
              <a:gd name="connsiteX19" fmla="*/ 10483661 w 10483661"/>
              <a:gd name="connsiteY19" fmla="*/ 1941649 h 3467231"/>
              <a:gd name="connsiteX20" fmla="*/ 10483661 w 10483661"/>
              <a:gd name="connsiteY20" fmla="*/ 2600423 h 3467231"/>
              <a:gd name="connsiteX21" fmla="*/ 10483661 w 10483661"/>
              <a:gd name="connsiteY21" fmla="*/ 3467231 h 3467231"/>
              <a:gd name="connsiteX22" fmla="*/ 9994423 w 10483661"/>
              <a:gd name="connsiteY22" fmla="*/ 3467231 h 3467231"/>
              <a:gd name="connsiteX23" fmla="*/ 9190676 w 10483661"/>
              <a:gd name="connsiteY23" fmla="*/ 3467231 h 3467231"/>
              <a:gd name="connsiteX24" fmla="*/ 8386929 w 10483661"/>
              <a:gd name="connsiteY24" fmla="*/ 3467231 h 3467231"/>
              <a:gd name="connsiteX25" fmla="*/ 7688018 w 10483661"/>
              <a:gd name="connsiteY25" fmla="*/ 3467231 h 3467231"/>
              <a:gd name="connsiteX26" fmla="*/ 7303617 w 10483661"/>
              <a:gd name="connsiteY26" fmla="*/ 3467231 h 3467231"/>
              <a:gd name="connsiteX27" fmla="*/ 6709543 w 10483661"/>
              <a:gd name="connsiteY27" fmla="*/ 3467231 h 3467231"/>
              <a:gd name="connsiteX28" fmla="*/ 5905796 w 10483661"/>
              <a:gd name="connsiteY28" fmla="*/ 3467231 h 3467231"/>
              <a:gd name="connsiteX29" fmla="*/ 5206885 w 10483661"/>
              <a:gd name="connsiteY29" fmla="*/ 3467231 h 3467231"/>
              <a:gd name="connsiteX30" fmla="*/ 4298301 w 10483661"/>
              <a:gd name="connsiteY30" fmla="*/ 3467231 h 3467231"/>
              <a:gd name="connsiteX31" fmla="*/ 3599390 w 10483661"/>
              <a:gd name="connsiteY31" fmla="*/ 3467231 h 3467231"/>
              <a:gd name="connsiteX32" fmla="*/ 2900480 w 10483661"/>
              <a:gd name="connsiteY32" fmla="*/ 3467231 h 3467231"/>
              <a:gd name="connsiteX33" fmla="*/ 1991896 w 10483661"/>
              <a:gd name="connsiteY33" fmla="*/ 3467231 h 3467231"/>
              <a:gd name="connsiteX34" fmla="*/ 1502658 w 10483661"/>
              <a:gd name="connsiteY34" fmla="*/ 3467231 h 3467231"/>
              <a:gd name="connsiteX35" fmla="*/ 908584 w 10483661"/>
              <a:gd name="connsiteY35" fmla="*/ 3467231 h 3467231"/>
              <a:gd name="connsiteX36" fmla="*/ 0 w 10483661"/>
              <a:gd name="connsiteY36" fmla="*/ 3467231 h 3467231"/>
              <a:gd name="connsiteX37" fmla="*/ 0 w 10483661"/>
              <a:gd name="connsiteY37" fmla="*/ 2739112 h 3467231"/>
              <a:gd name="connsiteX38" fmla="*/ 0 w 10483661"/>
              <a:gd name="connsiteY38" fmla="*/ 2045666 h 3467231"/>
              <a:gd name="connsiteX39" fmla="*/ 0 w 10483661"/>
              <a:gd name="connsiteY39" fmla="*/ 1282875 h 3467231"/>
              <a:gd name="connsiteX40" fmla="*/ 0 w 10483661"/>
              <a:gd name="connsiteY40" fmla="*/ 658774 h 3467231"/>
              <a:gd name="connsiteX41" fmla="*/ 0 w 10483661"/>
              <a:gd name="connsiteY41" fmla="*/ 0 h 3467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483661" h="3467231" fill="none" extrusionOk="0">
                <a:moveTo>
                  <a:pt x="0" y="0"/>
                </a:moveTo>
                <a:cubicBezTo>
                  <a:pt x="156684" y="2410"/>
                  <a:pt x="417393" y="11253"/>
                  <a:pt x="594074" y="0"/>
                </a:cubicBezTo>
                <a:cubicBezTo>
                  <a:pt x="770755" y="-11253"/>
                  <a:pt x="929664" y="1076"/>
                  <a:pt x="1083312" y="0"/>
                </a:cubicBezTo>
                <a:cubicBezTo>
                  <a:pt x="1236960" y="-1076"/>
                  <a:pt x="1678864" y="18789"/>
                  <a:pt x="1887059" y="0"/>
                </a:cubicBezTo>
                <a:cubicBezTo>
                  <a:pt x="2095254" y="-18789"/>
                  <a:pt x="2260043" y="23954"/>
                  <a:pt x="2376296" y="0"/>
                </a:cubicBezTo>
                <a:cubicBezTo>
                  <a:pt x="2492549" y="-23954"/>
                  <a:pt x="2991148" y="-42268"/>
                  <a:pt x="3284880" y="0"/>
                </a:cubicBezTo>
                <a:cubicBezTo>
                  <a:pt x="3578612" y="42268"/>
                  <a:pt x="3543792" y="-3263"/>
                  <a:pt x="3774118" y="0"/>
                </a:cubicBezTo>
                <a:cubicBezTo>
                  <a:pt x="4004444" y="3263"/>
                  <a:pt x="4239275" y="-31238"/>
                  <a:pt x="4682702" y="0"/>
                </a:cubicBezTo>
                <a:cubicBezTo>
                  <a:pt x="5126129" y="31238"/>
                  <a:pt x="5306317" y="-25172"/>
                  <a:pt x="5486449" y="0"/>
                </a:cubicBezTo>
                <a:cubicBezTo>
                  <a:pt x="5666581" y="25172"/>
                  <a:pt x="5853547" y="-21912"/>
                  <a:pt x="6080523" y="0"/>
                </a:cubicBezTo>
                <a:cubicBezTo>
                  <a:pt x="6307499" y="21912"/>
                  <a:pt x="6393837" y="21871"/>
                  <a:pt x="6569761" y="0"/>
                </a:cubicBezTo>
                <a:cubicBezTo>
                  <a:pt x="6745685" y="-21871"/>
                  <a:pt x="6769069" y="-9008"/>
                  <a:pt x="6954162" y="0"/>
                </a:cubicBezTo>
                <a:cubicBezTo>
                  <a:pt x="7139255" y="9008"/>
                  <a:pt x="7419525" y="-18264"/>
                  <a:pt x="7548236" y="0"/>
                </a:cubicBezTo>
                <a:cubicBezTo>
                  <a:pt x="7676947" y="18264"/>
                  <a:pt x="8013246" y="15654"/>
                  <a:pt x="8247147" y="0"/>
                </a:cubicBezTo>
                <a:cubicBezTo>
                  <a:pt x="8481048" y="-15654"/>
                  <a:pt x="8870710" y="5055"/>
                  <a:pt x="9050894" y="0"/>
                </a:cubicBezTo>
                <a:cubicBezTo>
                  <a:pt x="9231078" y="-5055"/>
                  <a:pt x="9403642" y="-26848"/>
                  <a:pt x="9749805" y="0"/>
                </a:cubicBezTo>
                <a:cubicBezTo>
                  <a:pt x="10095968" y="26848"/>
                  <a:pt x="10317468" y="-28033"/>
                  <a:pt x="10483661" y="0"/>
                </a:cubicBezTo>
                <a:cubicBezTo>
                  <a:pt x="10514732" y="160717"/>
                  <a:pt x="10491233" y="481270"/>
                  <a:pt x="10483661" y="624102"/>
                </a:cubicBezTo>
                <a:cubicBezTo>
                  <a:pt x="10476089" y="766934"/>
                  <a:pt x="10491287" y="1110896"/>
                  <a:pt x="10483661" y="1317548"/>
                </a:cubicBezTo>
                <a:cubicBezTo>
                  <a:pt x="10476035" y="1524200"/>
                  <a:pt x="10502093" y="1692572"/>
                  <a:pt x="10483661" y="1941649"/>
                </a:cubicBezTo>
                <a:cubicBezTo>
                  <a:pt x="10465229" y="2190726"/>
                  <a:pt x="10468507" y="2350866"/>
                  <a:pt x="10483661" y="2600423"/>
                </a:cubicBezTo>
                <a:cubicBezTo>
                  <a:pt x="10498815" y="2849980"/>
                  <a:pt x="10479329" y="3105466"/>
                  <a:pt x="10483661" y="3467231"/>
                </a:cubicBezTo>
                <a:cubicBezTo>
                  <a:pt x="10346899" y="3488884"/>
                  <a:pt x="10115645" y="3446304"/>
                  <a:pt x="9994423" y="3467231"/>
                </a:cubicBezTo>
                <a:cubicBezTo>
                  <a:pt x="9873201" y="3488158"/>
                  <a:pt x="9483361" y="3473819"/>
                  <a:pt x="9190676" y="3467231"/>
                </a:cubicBezTo>
                <a:cubicBezTo>
                  <a:pt x="8897991" y="3460643"/>
                  <a:pt x="8785451" y="3452400"/>
                  <a:pt x="8386929" y="3467231"/>
                </a:cubicBezTo>
                <a:cubicBezTo>
                  <a:pt x="7988407" y="3482062"/>
                  <a:pt x="7905071" y="3436789"/>
                  <a:pt x="7688018" y="3467231"/>
                </a:cubicBezTo>
                <a:cubicBezTo>
                  <a:pt x="7470965" y="3497673"/>
                  <a:pt x="7487626" y="3449773"/>
                  <a:pt x="7303617" y="3467231"/>
                </a:cubicBezTo>
                <a:cubicBezTo>
                  <a:pt x="7119608" y="3484689"/>
                  <a:pt x="6943167" y="3480415"/>
                  <a:pt x="6709543" y="3467231"/>
                </a:cubicBezTo>
                <a:cubicBezTo>
                  <a:pt x="6475919" y="3454047"/>
                  <a:pt x="6122010" y="3488253"/>
                  <a:pt x="5905796" y="3467231"/>
                </a:cubicBezTo>
                <a:cubicBezTo>
                  <a:pt x="5689582" y="3446209"/>
                  <a:pt x="5444251" y="3473347"/>
                  <a:pt x="5206885" y="3467231"/>
                </a:cubicBezTo>
                <a:cubicBezTo>
                  <a:pt x="4969519" y="3461115"/>
                  <a:pt x="4727754" y="3502399"/>
                  <a:pt x="4298301" y="3467231"/>
                </a:cubicBezTo>
                <a:cubicBezTo>
                  <a:pt x="3868848" y="3432063"/>
                  <a:pt x="3834431" y="3459188"/>
                  <a:pt x="3599390" y="3467231"/>
                </a:cubicBezTo>
                <a:cubicBezTo>
                  <a:pt x="3364349" y="3475274"/>
                  <a:pt x="3119485" y="3495862"/>
                  <a:pt x="2900480" y="3467231"/>
                </a:cubicBezTo>
                <a:cubicBezTo>
                  <a:pt x="2681475" y="3438601"/>
                  <a:pt x="2317382" y="3486120"/>
                  <a:pt x="1991896" y="3467231"/>
                </a:cubicBezTo>
                <a:cubicBezTo>
                  <a:pt x="1666410" y="3448342"/>
                  <a:pt x="1685215" y="3473583"/>
                  <a:pt x="1502658" y="3467231"/>
                </a:cubicBezTo>
                <a:cubicBezTo>
                  <a:pt x="1320101" y="3460879"/>
                  <a:pt x="1091220" y="3489993"/>
                  <a:pt x="908584" y="3467231"/>
                </a:cubicBezTo>
                <a:cubicBezTo>
                  <a:pt x="725948" y="3444469"/>
                  <a:pt x="371909" y="3499758"/>
                  <a:pt x="0" y="3467231"/>
                </a:cubicBezTo>
                <a:cubicBezTo>
                  <a:pt x="26817" y="3201931"/>
                  <a:pt x="-31301" y="3071051"/>
                  <a:pt x="0" y="2739112"/>
                </a:cubicBezTo>
                <a:cubicBezTo>
                  <a:pt x="31301" y="2407173"/>
                  <a:pt x="-16649" y="2311269"/>
                  <a:pt x="0" y="2045666"/>
                </a:cubicBezTo>
                <a:cubicBezTo>
                  <a:pt x="16649" y="1780063"/>
                  <a:pt x="-14750" y="1553329"/>
                  <a:pt x="0" y="1282875"/>
                </a:cubicBezTo>
                <a:cubicBezTo>
                  <a:pt x="14750" y="1012421"/>
                  <a:pt x="27872" y="813060"/>
                  <a:pt x="0" y="658774"/>
                </a:cubicBezTo>
                <a:cubicBezTo>
                  <a:pt x="-27872" y="504488"/>
                  <a:pt x="-6888" y="195055"/>
                  <a:pt x="0" y="0"/>
                </a:cubicBezTo>
                <a:close/>
              </a:path>
              <a:path w="10483661" h="3467231" stroke="0" extrusionOk="0">
                <a:moveTo>
                  <a:pt x="0" y="0"/>
                </a:moveTo>
                <a:cubicBezTo>
                  <a:pt x="96403" y="-10383"/>
                  <a:pt x="265846" y="13272"/>
                  <a:pt x="384401" y="0"/>
                </a:cubicBezTo>
                <a:cubicBezTo>
                  <a:pt x="502956" y="-13272"/>
                  <a:pt x="803876" y="29423"/>
                  <a:pt x="1083312" y="0"/>
                </a:cubicBezTo>
                <a:cubicBezTo>
                  <a:pt x="1362748" y="-29423"/>
                  <a:pt x="1374886" y="12847"/>
                  <a:pt x="1572549" y="0"/>
                </a:cubicBezTo>
                <a:cubicBezTo>
                  <a:pt x="1770212" y="-12847"/>
                  <a:pt x="1825264" y="-19786"/>
                  <a:pt x="2061787" y="0"/>
                </a:cubicBezTo>
                <a:cubicBezTo>
                  <a:pt x="2298310" y="19786"/>
                  <a:pt x="2359958" y="15662"/>
                  <a:pt x="2446188" y="0"/>
                </a:cubicBezTo>
                <a:cubicBezTo>
                  <a:pt x="2532418" y="-15662"/>
                  <a:pt x="2975387" y="38685"/>
                  <a:pt x="3354772" y="0"/>
                </a:cubicBezTo>
                <a:cubicBezTo>
                  <a:pt x="3734157" y="-38685"/>
                  <a:pt x="3680141" y="-2167"/>
                  <a:pt x="3948846" y="0"/>
                </a:cubicBezTo>
                <a:cubicBezTo>
                  <a:pt x="4217551" y="2167"/>
                  <a:pt x="4379065" y="4091"/>
                  <a:pt x="4647756" y="0"/>
                </a:cubicBezTo>
                <a:cubicBezTo>
                  <a:pt x="4916447" y="-4091"/>
                  <a:pt x="4861077" y="-6090"/>
                  <a:pt x="5032157" y="0"/>
                </a:cubicBezTo>
                <a:cubicBezTo>
                  <a:pt x="5203237" y="6090"/>
                  <a:pt x="5422185" y="-25768"/>
                  <a:pt x="5731068" y="0"/>
                </a:cubicBezTo>
                <a:cubicBezTo>
                  <a:pt x="6039951" y="25768"/>
                  <a:pt x="6284875" y="30861"/>
                  <a:pt x="6639652" y="0"/>
                </a:cubicBezTo>
                <a:cubicBezTo>
                  <a:pt x="6994429" y="-30861"/>
                  <a:pt x="6893333" y="12868"/>
                  <a:pt x="7128889" y="0"/>
                </a:cubicBezTo>
                <a:cubicBezTo>
                  <a:pt x="7364445" y="-12868"/>
                  <a:pt x="7558983" y="-22026"/>
                  <a:pt x="7932637" y="0"/>
                </a:cubicBezTo>
                <a:cubicBezTo>
                  <a:pt x="8306291" y="22026"/>
                  <a:pt x="8467394" y="-38709"/>
                  <a:pt x="8736384" y="0"/>
                </a:cubicBezTo>
                <a:cubicBezTo>
                  <a:pt x="9005374" y="38709"/>
                  <a:pt x="9163313" y="-12909"/>
                  <a:pt x="9540132" y="0"/>
                </a:cubicBezTo>
                <a:cubicBezTo>
                  <a:pt x="9916951" y="12909"/>
                  <a:pt x="10112428" y="-32914"/>
                  <a:pt x="10483661" y="0"/>
                </a:cubicBezTo>
                <a:cubicBezTo>
                  <a:pt x="10509525" y="155489"/>
                  <a:pt x="10497762" y="394688"/>
                  <a:pt x="10483661" y="693446"/>
                </a:cubicBezTo>
                <a:cubicBezTo>
                  <a:pt x="10469560" y="992204"/>
                  <a:pt x="10490159" y="1189112"/>
                  <a:pt x="10483661" y="1317548"/>
                </a:cubicBezTo>
                <a:cubicBezTo>
                  <a:pt x="10477163" y="1445984"/>
                  <a:pt x="10499330" y="1868428"/>
                  <a:pt x="10483661" y="2045666"/>
                </a:cubicBezTo>
                <a:cubicBezTo>
                  <a:pt x="10467992" y="2222904"/>
                  <a:pt x="10474918" y="2575808"/>
                  <a:pt x="10483661" y="2808457"/>
                </a:cubicBezTo>
                <a:cubicBezTo>
                  <a:pt x="10492404" y="3041106"/>
                  <a:pt x="10459794" y="3177493"/>
                  <a:pt x="10483661" y="3467231"/>
                </a:cubicBezTo>
                <a:cubicBezTo>
                  <a:pt x="10270777" y="3496201"/>
                  <a:pt x="10167727" y="3442263"/>
                  <a:pt x="9889587" y="3467231"/>
                </a:cubicBezTo>
                <a:cubicBezTo>
                  <a:pt x="9611447" y="3492199"/>
                  <a:pt x="9178824" y="3497112"/>
                  <a:pt x="8981003" y="3467231"/>
                </a:cubicBezTo>
                <a:cubicBezTo>
                  <a:pt x="8783182" y="3437350"/>
                  <a:pt x="8305187" y="3462913"/>
                  <a:pt x="8072419" y="3467231"/>
                </a:cubicBezTo>
                <a:cubicBezTo>
                  <a:pt x="7839651" y="3471549"/>
                  <a:pt x="7689382" y="3477092"/>
                  <a:pt x="7583181" y="3467231"/>
                </a:cubicBezTo>
                <a:cubicBezTo>
                  <a:pt x="7476980" y="3457370"/>
                  <a:pt x="6975093" y="3424918"/>
                  <a:pt x="6674598" y="3467231"/>
                </a:cubicBezTo>
                <a:cubicBezTo>
                  <a:pt x="6374103" y="3509544"/>
                  <a:pt x="6172072" y="3501158"/>
                  <a:pt x="5975687" y="3467231"/>
                </a:cubicBezTo>
                <a:cubicBezTo>
                  <a:pt x="5779302" y="3433304"/>
                  <a:pt x="5355714" y="3430385"/>
                  <a:pt x="5067103" y="3467231"/>
                </a:cubicBezTo>
                <a:cubicBezTo>
                  <a:pt x="4778492" y="3504077"/>
                  <a:pt x="4601802" y="3472722"/>
                  <a:pt x="4368192" y="3467231"/>
                </a:cubicBezTo>
                <a:cubicBezTo>
                  <a:pt x="4134582" y="3461740"/>
                  <a:pt x="3825754" y="3436880"/>
                  <a:pt x="3669281" y="3467231"/>
                </a:cubicBezTo>
                <a:cubicBezTo>
                  <a:pt x="3512808" y="3497582"/>
                  <a:pt x="3362426" y="3483651"/>
                  <a:pt x="3284880" y="3467231"/>
                </a:cubicBezTo>
                <a:cubicBezTo>
                  <a:pt x="3207334" y="3450811"/>
                  <a:pt x="2765873" y="3452688"/>
                  <a:pt x="2585970" y="3467231"/>
                </a:cubicBezTo>
                <a:cubicBezTo>
                  <a:pt x="2406067" y="3481775"/>
                  <a:pt x="1893203" y="3456665"/>
                  <a:pt x="1677386" y="3467231"/>
                </a:cubicBezTo>
                <a:cubicBezTo>
                  <a:pt x="1461569" y="3477797"/>
                  <a:pt x="1040925" y="3438047"/>
                  <a:pt x="873638" y="3467231"/>
                </a:cubicBezTo>
                <a:cubicBezTo>
                  <a:pt x="706351" y="3496415"/>
                  <a:pt x="231206" y="3510510"/>
                  <a:pt x="0" y="3467231"/>
                </a:cubicBezTo>
                <a:cubicBezTo>
                  <a:pt x="26019" y="3266958"/>
                  <a:pt x="30984" y="2942178"/>
                  <a:pt x="0" y="2739112"/>
                </a:cubicBezTo>
                <a:cubicBezTo>
                  <a:pt x="-30984" y="2536046"/>
                  <a:pt x="-622" y="2243790"/>
                  <a:pt x="0" y="1976322"/>
                </a:cubicBezTo>
                <a:cubicBezTo>
                  <a:pt x="622" y="1708854"/>
                  <a:pt x="25662" y="1551512"/>
                  <a:pt x="0" y="1352220"/>
                </a:cubicBezTo>
                <a:cubicBezTo>
                  <a:pt x="-25662" y="1152928"/>
                  <a:pt x="30151" y="917339"/>
                  <a:pt x="0" y="728119"/>
                </a:cubicBezTo>
                <a:cubicBezTo>
                  <a:pt x="-30151" y="538899"/>
                  <a:pt x="-13953" y="271336"/>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934111487">
                  <a:prstGeom prst="rect">
                    <a:avLst/>
                  </a:prstGeom>
                  <ask:type>
                    <ask:lineSketchFreehand/>
                  </ask:type>
                </ask:lineSketchStyleProps>
              </a:ext>
            </a:extLst>
          </a:ln>
        </p:spPr>
        <p:txBody>
          <a:bodyPr wrap="square">
            <a:spAutoFit/>
          </a:bodyPr>
          <a:lstStyle/>
          <a:p>
            <a:pPr algn="just">
              <a:lnSpc>
                <a:spcPct val="110000"/>
              </a:lnSpc>
              <a:spcAft>
                <a:spcPts val="300"/>
              </a:spcAft>
            </a:pPr>
            <a:r>
              <a:rPr lang="en-US" i="1" dirty="0">
                <a:latin typeface="Calibri" panose="020F0502020204030204" pitchFamily="34" charset="0"/>
                <a:ea typeface="Calibri" panose="020F0502020204030204" pitchFamily="34" charset="0"/>
                <a:cs typeface="Times New Roman" panose="02020603050405020304" pitchFamily="18" charset="0"/>
              </a:rPr>
              <a:t>"Let's go, what are we waiting for?" the first man shouted. "History is being written today and we are the ones who will write it! Everyone in the palace!".</a:t>
            </a:r>
          </a:p>
          <a:p>
            <a:pPr algn="just">
              <a:lnSpc>
                <a:spcPct val="110000"/>
              </a:lnSpc>
              <a:spcAft>
                <a:spcPts val="300"/>
              </a:spcAft>
            </a:pPr>
            <a:r>
              <a:rPr lang="en-US" i="1" dirty="0">
                <a:latin typeface="Calibri" panose="020F0502020204030204" pitchFamily="34" charset="0"/>
                <a:ea typeface="Calibri" panose="020F0502020204030204" pitchFamily="34" charset="0"/>
                <a:cs typeface="Times New Roman" panose="02020603050405020304" pitchFamily="18" charset="0"/>
              </a:rPr>
              <a:t>They all rushed out shouting cries like "Long live Greece" "Long live the nation!". Without thinking, I followed them. I tightened my pouch on myself and ran with the crowd on the muddy streets. More people were joining in from the alleys, adding their voices to ours! We arrived at the palace. It was already dark and the brand new illuminated palace looked so impressive! The sound of the clopping of the horses mingled with the voices of the growing crowd. I sat as far aside as I could and watched. The army soon arrived. There were thousands of soldiers. Colonel </a:t>
            </a:r>
            <a:r>
              <a:rPr lang="en-US" i="1" dirty="0" err="1">
                <a:latin typeface="Calibri" panose="020F0502020204030204" pitchFamily="34" charset="0"/>
                <a:ea typeface="Calibri" panose="020F0502020204030204" pitchFamily="34" charset="0"/>
                <a:cs typeface="Times New Roman" panose="02020603050405020304" pitchFamily="18" charset="0"/>
              </a:rPr>
              <a:t>Kallergis</a:t>
            </a:r>
            <a:r>
              <a:rPr lang="en-US" i="1" dirty="0">
                <a:latin typeface="Calibri" panose="020F0502020204030204" pitchFamily="34" charset="0"/>
                <a:ea typeface="Calibri" panose="020F0502020204030204" pitchFamily="34" charset="0"/>
                <a:cs typeface="Times New Roman" panose="02020603050405020304" pitchFamily="18" charset="0"/>
              </a:rPr>
              <a:t> stands out proudly riding his horse. I had never seen him before, but I heard my </a:t>
            </a:r>
            <a:r>
              <a:rPr lang="en-US" i="1" dirty="0" err="1">
                <a:latin typeface="Calibri" panose="020F0502020204030204" pitchFamily="34" charset="0"/>
                <a:ea typeface="Calibri" panose="020F0502020204030204" pitchFamily="34" charset="0"/>
                <a:cs typeface="Times New Roman" panose="02020603050405020304" pitchFamily="18" charset="0"/>
              </a:rPr>
              <a:t>neighbours</a:t>
            </a:r>
            <a:r>
              <a:rPr lang="en-US" i="1" dirty="0">
                <a:latin typeface="Calibri" panose="020F0502020204030204" pitchFamily="34" charset="0"/>
                <a:ea typeface="Calibri" panose="020F0502020204030204" pitchFamily="34" charset="0"/>
                <a:cs typeface="Times New Roman" panose="02020603050405020304" pitchFamily="18" charset="0"/>
              </a:rPr>
              <a:t> whispering to each other that it was him. It was from them that I heard about the arrival of politicians, militants and foreigners. Everyone was there. The battle cry spread fast; "Constitution, we want a Constitution" shouted the crowd and the voices echoed all over the night Attic sky.</a:t>
            </a:r>
          </a:p>
        </p:txBody>
      </p:sp>
      <p:sp>
        <p:nvSpPr>
          <p:cNvPr id="17" name="pop-up" descr="Click here for pop up information.">
            <a:extLst>
              <a:ext uri="{FF2B5EF4-FFF2-40B4-BE49-F238E27FC236}">
                <a16:creationId xmlns:a16="http://schemas.microsoft.com/office/drawing/2014/main" id="{B62BAFA5-2745-45F6-90F7-152E9A7B89E4}"/>
              </a:ext>
            </a:extLst>
          </p:cNvPr>
          <p:cNvSpPr/>
          <p:nvPr/>
        </p:nvSpPr>
        <p:spPr>
          <a:xfrm>
            <a:off x="11184714" y="5538255"/>
            <a:ext cx="913951"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 E</a:t>
            </a:r>
            <a:endParaRPr lang="el-GR" b="1" dirty="0">
              <a:solidFill>
                <a:srgbClr val="E12A3C"/>
              </a:solidFill>
            </a:endParaRPr>
          </a:p>
        </p:txBody>
      </p:sp>
    </p:spTree>
    <p:extLst>
      <p:ext uri="{BB962C8B-B14F-4D97-AF65-F5344CB8AC3E}">
        <p14:creationId xmlns:p14="http://schemas.microsoft.com/office/powerpoint/2010/main" val="41266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5" restart="whenNotActive" fill="hold" evtFilter="cancelBubble" nodeType="interactiveSeq">
                <p:stCondLst>
                  <p:cond evt="onClick" delay="0">
                    <p:tgtEl>
                      <p:spTgt spid="13"/>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52" fill="hold" display="0">
                  <p:stCondLst>
                    <p:cond delay="indefinite"/>
                  </p:stCondLst>
                  <p:endCondLst>
                    <p:cond evt="onStopAudio" delay="0">
                      <p:tgtEl>
                        <p:sldTgt/>
                      </p:tgtEl>
                    </p:cond>
                  </p:endCondLst>
                </p:cTn>
                <p:tgtEl>
                  <p:spTgt spid="2"/>
                </p:tgtEl>
              </p:cMediaNode>
            </p:audio>
          </p:childTnLst>
        </p:cTn>
      </p:par>
    </p:tnLst>
    <p:bldLst>
      <p:bldP spid="7" grpId="0" animBg="1"/>
      <p:bldP spid="7" grpId="1" animBg="1"/>
      <p:bldP spid="10" grpId="0" animBg="1"/>
      <p:bldP spid="10" grpId="1" animBg="1"/>
      <p:bldP spid="12" grpId="0" animBg="1"/>
      <p:bldP spid="12" grpId="1" animBg="1"/>
      <p:bldP spid="14" grpId="0" animBg="1"/>
      <p:bldP spid="14" grpId="1" animBg="1"/>
      <p:bldP spid="16" grpId="0" animBg="1"/>
      <p:bldP spid="1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A7140FA-5B08-B571-B33B-3F886B4556A0}"/>
              </a:ext>
            </a:extLst>
          </p:cNvPr>
          <p:cNvSpPr>
            <a:spLocks noGrp="1"/>
          </p:cNvSpPr>
          <p:nvPr>
            <p:ph type="title"/>
          </p:nvPr>
        </p:nvSpPr>
        <p:spPr>
          <a:xfrm>
            <a:off x="6513788" y="365125"/>
            <a:ext cx="4840010" cy="1807305"/>
          </a:xfrm>
        </p:spPr>
        <p:txBody>
          <a:bodyPr>
            <a:normAutofit/>
          </a:bodyPr>
          <a:lstStyle/>
          <a:p>
            <a:r>
              <a:rPr lang="en-US" sz="3600" dirty="0"/>
              <a:t>Declaration on Copyright</a:t>
            </a:r>
            <a:br>
              <a:rPr lang="en-US" sz="3600" dirty="0"/>
            </a:br>
            <a:endParaRPr lang="en-GB" sz="3600" dirty="0"/>
          </a:p>
        </p:txBody>
      </p:sp>
      <p:pic>
        <p:nvPicPr>
          <p:cNvPr id="4" name="Εικόνα 3" descr="Εικόνα που περιέχει κείμενο&#10;&#10;Περιγραφή που δημιουργήθηκε αυτόματα">
            <a:extLst>
              <a:ext uri="{FF2B5EF4-FFF2-40B4-BE49-F238E27FC236}">
                <a16:creationId xmlns:a16="http://schemas.microsoft.com/office/drawing/2014/main" id="{7D2B3D59-C316-BD5E-9D12-A86A22E3E6DA}"/>
              </a:ext>
            </a:extLst>
          </p:cNvPr>
          <p:cNvPicPr>
            <a:picLocks noChangeAspect="1"/>
          </p:cNvPicPr>
          <p:nvPr/>
        </p:nvPicPr>
        <p:blipFill rotWithShape="1">
          <a:blip r:embed="rId2">
            <a:extLst>
              <a:ext uri="{28A0092B-C50C-407E-A947-70E740481C1C}">
                <a14:useLocalDpi xmlns:a14="http://schemas.microsoft.com/office/drawing/2010/main" val="0"/>
              </a:ext>
            </a:extLst>
          </a:blip>
          <a:srcRect l="11244" r="21864"/>
          <a:stretch/>
        </p:blipFill>
        <p:spPr>
          <a:xfrm>
            <a:off x="20" y="-355091"/>
            <a:ext cx="6433259" cy="7213091"/>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Θέση περιεχομένου 2">
            <a:extLst>
              <a:ext uri="{FF2B5EF4-FFF2-40B4-BE49-F238E27FC236}">
                <a16:creationId xmlns:a16="http://schemas.microsoft.com/office/drawing/2014/main" id="{894114E7-EFBD-F05B-7CE9-83BAEE168317}"/>
              </a:ext>
            </a:extLst>
          </p:cNvPr>
          <p:cNvSpPr>
            <a:spLocks noGrp="1"/>
          </p:cNvSpPr>
          <p:nvPr>
            <p:ph idx="1"/>
          </p:nvPr>
        </p:nvSpPr>
        <p:spPr>
          <a:xfrm>
            <a:off x="6513788" y="1460500"/>
            <a:ext cx="5271812" cy="4716463"/>
          </a:xfrm>
        </p:spPr>
        <p:txBody>
          <a:bodyPr>
            <a:normAutofit fontScale="85000" lnSpcReduction="20000"/>
          </a:bodyPr>
          <a:lstStyle/>
          <a:p>
            <a:pPr marL="0" indent="0">
              <a:buNone/>
            </a:pPr>
            <a:r>
              <a:rPr lang="en-US" sz="2000" dirty="0"/>
              <a:t>This work is licensed under a Creative Commons </a:t>
            </a:r>
            <a:r>
              <a:rPr lang="en-US" sz="2000" b="1" dirty="0"/>
              <a:t>Attribution-</a:t>
            </a:r>
            <a:r>
              <a:rPr lang="en-US" sz="2000" b="1" dirty="0" err="1"/>
              <a:t>NonCommercial</a:t>
            </a:r>
            <a:r>
              <a:rPr lang="en-US" sz="2000" b="1" dirty="0"/>
              <a:t>-</a:t>
            </a:r>
            <a:r>
              <a:rPr lang="en-US" sz="2000" b="1" dirty="0" err="1"/>
              <a:t>ShareAlike</a:t>
            </a:r>
            <a:r>
              <a:rPr lang="en-US" sz="2000" b="1" dirty="0"/>
              <a:t> 4.0 </a:t>
            </a:r>
            <a:r>
              <a:rPr lang="en-US" sz="2000" dirty="0"/>
              <a:t>International License. You are free to:</a:t>
            </a:r>
          </a:p>
          <a:p>
            <a:r>
              <a:rPr lang="en-US" sz="2000" b="1" dirty="0"/>
              <a:t>share</a:t>
            </a:r>
            <a:r>
              <a:rPr lang="en-US" sz="2000" dirty="0"/>
              <a:t> — copy and redistribute the material in any medium or format</a:t>
            </a:r>
          </a:p>
          <a:p>
            <a:r>
              <a:rPr lang="en-US" sz="2000" b="1" dirty="0"/>
              <a:t>adapt</a:t>
            </a:r>
            <a:r>
              <a:rPr lang="en-US" sz="2000" dirty="0"/>
              <a:t> — remix, transform, and build upon the material</a:t>
            </a:r>
          </a:p>
          <a:p>
            <a:pPr marL="0" indent="0">
              <a:buNone/>
            </a:pPr>
            <a:r>
              <a:rPr lang="en-US" sz="2000" dirty="0"/>
              <a:t>under the following terms:</a:t>
            </a:r>
          </a:p>
          <a:p>
            <a:r>
              <a:rPr lang="en-US" sz="2000" b="1" dirty="0"/>
              <a:t>Attribution</a:t>
            </a:r>
            <a:r>
              <a:rPr lang="en-US" sz="2000" dirty="0"/>
              <a:t> — You must give appropriate credit, provide a link to the license, and indicate if changes were made. You may do so in any reasonable manner, but not in any way that suggests the licensor endorses you or your use.</a:t>
            </a:r>
          </a:p>
          <a:p>
            <a:r>
              <a:rPr lang="en-US" sz="2000" b="1" dirty="0" err="1"/>
              <a:t>NonCommercial</a:t>
            </a:r>
            <a:r>
              <a:rPr lang="en-US" sz="2000" dirty="0"/>
              <a:t> — You may not use the material for commercial purposes.</a:t>
            </a:r>
          </a:p>
          <a:p>
            <a:r>
              <a:rPr lang="en-US" sz="2000" b="1" dirty="0" err="1"/>
              <a:t>ShareAlike</a:t>
            </a:r>
            <a:r>
              <a:rPr lang="en-US" sz="2000" dirty="0"/>
              <a:t> — If you remix, transform, or build upon the material, you must distribute your contributions under the same license as the original</a:t>
            </a:r>
          </a:p>
          <a:p>
            <a:pPr marL="0" indent="0">
              <a:buNone/>
            </a:pPr>
            <a:endParaRPr lang="en-GB" sz="2000" dirty="0"/>
          </a:p>
        </p:txBody>
      </p:sp>
      <p:pic>
        <p:nvPicPr>
          <p:cNvPr id="14" name="Picture 2">
            <a:extLst>
              <a:ext uri="{FF2B5EF4-FFF2-40B4-BE49-F238E27FC236}">
                <a16:creationId xmlns:a16="http://schemas.microsoft.com/office/drawing/2014/main" id="{C38DBCBE-7345-CC1B-4B95-8225078CF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6433" y="6119813"/>
            <a:ext cx="1406013" cy="49210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01AEA02-7C13-2930-410A-66EB85373B95}"/>
              </a:ext>
            </a:extLst>
          </p:cNvPr>
          <p:cNvSpPr txBox="1"/>
          <p:nvPr/>
        </p:nvSpPr>
        <p:spPr>
          <a:xfrm>
            <a:off x="3827509" y="6584931"/>
            <a:ext cx="2266967" cy="307777"/>
          </a:xfrm>
          <a:prstGeom prst="rect">
            <a:avLst/>
          </a:prstGeom>
          <a:noFill/>
        </p:spPr>
        <p:txBody>
          <a:bodyPr wrap="none" rtlCol="0">
            <a:spAutoFit/>
          </a:bodyPr>
          <a:lstStyle/>
          <a:p>
            <a:r>
              <a:rPr lang="en-US" sz="700" dirty="0">
                <a:solidFill>
                  <a:schemeClr val="bg1">
                    <a:lumMod val="50000"/>
                  </a:schemeClr>
                </a:solidFill>
              </a:rPr>
              <a:t>Picture: Photo taken by Pantelis Balaouras, CC-BY-NC-SA.</a:t>
            </a:r>
          </a:p>
          <a:p>
            <a:r>
              <a:rPr lang="en-US" sz="700" dirty="0">
                <a:solidFill>
                  <a:schemeClr val="bg1">
                    <a:lumMod val="50000"/>
                  </a:schemeClr>
                </a:solidFill>
              </a:rPr>
              <a:t>Graffiti by Dream Victim.</a:t>
            </a:r>
            <a:endParaRPr lang="en-GB" sz="700" dirty="0">
              <a:solidFill>
                <a:schemeClr val="bg1">
                  <a:lumMod val="50000"/>
                </a:schemeClr>
              </a:solidFill>
            </a:endParaRPr>
          </a:p>
        </p:txBody>
      </p:sp>
    </p:spTree>
    <p:extLst>
      <p:ext uri="{BB962C8B-B14F-4D97-AF65-F5344CB8AC3E}">
        <p14:creationId xmlns:p14="http://schemas.microsoft.com/office/powerpoint/2010/main" val="4041283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3-Rosa-EN">
            <a:hlinkClick r:id="" action="ppaction://media"/>
            <a:extLst>
              <a:ext uri="{FF2B5EF4-FFF2-40B4-BE49-F238E27FC236}">
                <a16:creationId xmlns:a16="http://schemas.microsoft.com/office/drawing/2014/main" id="{A63D9EE7-2A77-9277-65F8-7607318FD9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67700" y="4547787"/>
            <a:ext cx="1749425" cy="1749425"/>
          </a:xfrm>
          <a:prstGeom prst="rect">
            <a:avLst/>
          </a:prstGeom>
        </p:spPr>
      </p:pic>
      <p:sp>
        <p:nvSpPr>
          <p:cNvPr id="9" name="Ορθογώνιο 8">
            <a:extLst>
              <a:ext uri="{FF2B5EF4-FFF2-40B4-BE49-F238E27FC236}">
                <a16:creationId xmlns:a16="http://schemas.microsoft.com/office/drawing/2014/main" id="{BA13FE92-F609-44F3-A98C-B86D8617894A}"/>
              </a:ext>
            </a:extLst>
          </p:cNvPr>
          <p:cNvSpPr/>
          <p:nvPr/>
        </p:nvSpPr>
        <p:spPr>
          <a:xfrm flipH="1">
            <a:off x="87763" y="1825624"/>
            <a:ext cx="1119505" cy="1678940"/>
          </a:xfrm>
          <a:prstGeom prst="rect">
            <a:avLst/>
          </a:prstGeom>
          <a:blipFill>
            <a:blip r:embed="rId5">
              <a:extLst>
                <a:ext uri="{28A0092B-C50C-407E-A947-70E740481C1C}">
                  <a14:useLocalDpi xmlns:a14="http://schemas.microsoft.com/office/drawing/2010/main" val="0"/>
                </a:ext>
              </a:extLst>
            </a:blip>
            <a:srcRect/>
            <a:stretch>
              <a:fillRect l="-8000" r="-8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a:p>
        </p:txBody>
      </p:sp>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p:txBody>
          <a:bodyPr>
            <a:normAutofit fontScale="90000"/>
          </a:bodyPr>
          <a:lstStyle/>
          <a:p>
            <a:r>
              <a:rPr lang="en-US" dirty="0"/>
              <a:t>Person 2: Rosa </a:t>
            </a:r>
            <a:r>
              <a:rPr lang="en-US" dirty="0" err="1"/>
              <a:t>Botsari</a:t>
            </a:r>
            <a:r>
              <a:rPr lang="en-US" dirty="0"/>
              <a:t>, </a:t>
            </a:r>
            <a:r>
              <a:rPr lang="en-US" sz="3600" b="0" dirty="0"/>
              <a:t>Lady in honor of Queen Amalia</a:t>
            </a:r>
            <a:endParaRPr lang="en-GB" b="0" dirty="0"/>
          </a:p>
        </p:txBody>
      </p:sp>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1312140" y="1832759"/>
            <a:ext cx="9434771" cy="4796401"/>
          </a:xfrm>
        </p:spPr>
        <p:txBody>
          <a:bodyPr>
            <a:noAutofit/>
          </a:bodyPr>
          <a:lstStyle/>
          <a:p>
            <a:pPr marL="0" indent="0">
              <a:lnSpc>
                <a:spcPct val="110000"/>
              </a:lnSpc>
              <a:spcBef>
                <a:spcPts val="0"/>
              </a:spcBef>
              <a:spcAft>
                <a:spcPts val="300"/>
              </a:spcAft>
              <a:buNone/>
            </a:pPr>
            <a:r>
              <a:rPr lang="en-US" sz="2400" b="1" i="1" dirty="0">
                <a:effectLst/>
                <a:latin typeface="Calibri" panose="020F0502020204030204" pitchFamily="34" charset="0"/>
                <a:ea typeface="Calibri" panose="020F0502020204030204" pitchFamily="34" charset="0"/>
                <a:cs typeface="Times New Roman" panose="02020603050405020304" pitchFamily="18" charset="0"/>
              </a:rPr>
              <a:t>I am Katerina. </a:t>
            </a:r>
            <a:r>
              <a:rPr lang="en-US" sz="2400" i="1" dirty="0">
                <a:effectLst/>
                <a:latin typeface="Calibri" panose="020F0502020204030204" pitchFamily="34" charset="0"/>
                <a:ea typeface="Calibri" panose="020F0502020204030204" pitchFamily="34" charset="0"/>
                <a:cs typeface="Times New Roman" panose="02020603050405020304" pitchFamily="18" charset="0"/>
              </a:rPr>
              <a:t>That is my real name. But they call me Rosa. The color-as they say-of my lips reminds them of a red rose. I've been living in the palace for three years now. Queen Amalia chose me as one of her maids of </a:t>
            </a:r>
            <a:r>
              <a:rPr lang="en-US" sz="2400" i="1" dirty="0" err="1">
                <a:effectLst/>
                <a:latin typeface="Calibri" panose="020F0502020204030204" pitchFamily="34" charset="0"/>
                <a:ea typeface="Calibri" panose="020F0502020204030204" pitchFamily="34" charset="0"/>
                <a:cs typeface="Times New Roman" panose="02020603050405020304" pitchFamily="18" charset="0"/>
              </a:rPr>
              <a:t>honour</a:t>
            </a:r>
            <a:r>
              <a:rPr lang="en-US" sz="2400" i="1" dirty="0">
                <a:effectLst/>
                <a:latin typeface="Calibri" panose="020F0502020204030204" pitchFamily="34" charset="0"/>
                <a:ea typeface="Calibri" panose="020F0502020204030204" pitchFamily="34" charset="0"/>
                <a:cs typeface="Times New Roman" panose="02020603050405020304" pitchFamily="18" charset="0"/>
              </a:rPr>
              <a:t>. They proposed myself, as they said, because of my beauty, but I know it was not my beauty which moved the queen. It was my last name. Yes, my full name is Katerina </a:t>
            </a:r>
            <a:r>
              <a:rPr lang="en-US" sz="2400" i="1" dirty="0" err="1">
                <a:effectLst/>
                <a:latin typeface="Calibri" panose="020F0502020204030204" pitchFamily="34" charset="0"/>
                <a:ea typeface="Calibri" panose="020F0502020204030204" pitchFamily="34" charset="0"/>
                <a:cs typeface="Times New Roman" panose="02020603050405020304" pitchFamily="18" charset="0"/>
              </a:rPr>
              <a:t>Botsari</a:t>
            </a:r>
            <a:r>
              <a:rPr lang="en-US" sz="2400" i="1" dirty="0">
                <a:effectLst/>
                <a:latin typeface="Calibri" panose="020F0502020204030204" pitchFamily="34" charset="0"/>
                <a:ea typeface="Calibri" panose="020F0502020204030204" pitchFamily="34" charset="0"/>
                <a:cs typeface="Times New Roman" panose="02020603050405020304" pitchFamily="18" charset="0"/>
              </a:rPr>
              <a:t> and I am the daughter of a hero: Marko </a:t>
            </a:r>
            <a:r>
              <a:rPr lang="en-US" sz="2400" i="1" dirty="0" err="1">
                <a:effectLst/>
                <a:latin typeface="Calibri" panose="020F0502020204030204" pitchFamily="34" charset="0"/>
                <a:ea typeface="Calibri" panose="020F0502020204030204" pitchFamily="34" charset="0"/>
                <a:cs typeface="Times New Roman" panose="02020603050405020304" pitchFamily="18" charset="0"/>
              </a:rPr>
              <a:t>Botsaris</a:t>
            </a:r>
            <a:r>
              <a:rPr lang="en-US" sz="2400" i="1"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7" name="TextBox 6">
            <a:extLst>
              <a:ext uri="{FF2B5EF4-FFF2-40B4-BE49-F238E27FC236}">
                <a16:creationId xmlns:a16="http://schemas.microsoft.com/office/drawing/2014/main" id="{05EEBCD6-A48C-4A5F-87F0-D61331D5EEFF}"/>
              </a:ext>
            </a:extLst>
          </p:cNvPr>
          <p:cNvSpPr txBox="1"/>
          <p:nvPr/>
        </p:nvSpPr>
        <p:spPr>
          <a:xfrm>
            <a:off x="82591" y="1492833"/>
            <a:ext cx="10515600" cy="5256952"/>
          </a:xfrm>
          <a:custGeom>
            <a:avLst/>
            <a:gdLst>
              <a:gd name="connsiteX0" fmla="*/ 0 w 10515600"/>
              <a:gd name="connsiteY0" fmla="*/ 0 h 5256952"/>
              <a:gd name="connsiteX1" fmla="*/ 794512 w 10515600"/>
              <a:gd name="connsiteY1" fmla="*/ 0 h 5256952"/>
              <a:gd name="connsiteX2" fmla="*/ 1483868 w 10515600"/>
              <a:gd name="connsiteY2" fmla="*/ 0 h 5256952"/>
              <a:gd name="connsiteX3" fmla="*/ 1962912 w 10515600"/>
              <a:gd name="connsiteY3" fmla="*/ 0 h 5256952"/>
              <a:gd name="connsiteX4" fmla="*/ 2652268 w 10515600"/>
              <a:gd name="connsiteY4" fmla="*/ 0 h 5256952"/>
              <a:gd name="connsiteX5" fmla="*/ 3236468 w 10515600"/>
              <a:gd name="connsiteY5" fmla="*/ 0 h 5256952"/>
              <a:gd name="connsiteX6" fmla="*/ 3715512 w 10515600"/>
              <a:gd name="connsiteY6" fmla="*/ 0 h 5256952"/>
              <a:gd name="connsiteX7" fmla="*/ 4194556 w 10515600"/>
              <a:gd name="connsiteY7" fmla="*/ 0 h 5256952"/>
              <a:gd name="connsiteX8" fmla="*/ 4883912 w 10515600"/>
              <a:gd name="connsiteY8" fmla="*/ 0 h 5256952"/>
              <a:gd name="connsiteX9" fmla="*/ 5678424 w 10515600"/>
              <a:gd name="connsiteY9" fmla="*/ 0 h 5256952"/>
              <a:gd name="connsiteX10" fmla="*/ 6367780 w 10515600"/>
              <a:gd name="connsiteY10" fmla="*/ 0 h 5256952"/>
              <a:gd name="connsiteX11" fmla="*/ 6636512 w 10515600"/>
              <a:gd name="connsiteY11" fmla="*/ 0 h 5256952"/>
              <a:gd name="connsiteX12" fmla="*/ 7010400 w 10515600"/>
              <a:gd name="connsiteY12" fmla="*/ 0 h 5256952"/>
              <a:gd name="connsiteX13" fmla="*/ 7384288 w 10515600"/>
              <a:gd name="connsiteY13" fmla="*/ 0 h 5256952"/>
              <a:gd name="connsiteX14" fmla="*/ 7968488 w 10515600"/>
              <a:gd name="connsiteY14" fmla="*/ 0 h 5256952"/>
              <a:gd name="connsiteX15" fmla="*/ 8237220 w 10515600"/>
              <a:gd name="connsiteY15" fmla="*/ 0 h 5256952"/>
              <a:gd name="connsiteX16" fmla="*/ 8926576 w 10515600"/>
              <a:gd name="connsiteY16" fmla="*/ 0 h 5256952"/>
              <a:gd name="connsiteX17" fmla="*/ 9510776 w 10515600"/>
              <a:gd name="connsiteY17" fmla="*/ 0 h 5256952"/>
              <a:gd name="connsiteX18" fmla="*/ 10515600 w 10515600"/>
              <a:gd name="connsiteY18" fmla="*/ 0 h 5256952"/>
              <a:gd name="connsiteX19" fmla="*/ 10515600 w 10515600"/>
              <a:gd name="connsiteY19" fmla="*/ 636675 h 5256952"/>
              <a:gd name="connsiteX20" fmla="*/ 10515600 w 10515600"/>
              <a:gd name="connsiteY20" fmla="*/ 1115642 h 5256952"/>
              <a:gd name="connsiteX21" fmla="*/ 10515600 w 10515600"/>
              <a:gd name="connsiteY21" fmla="*/ 1699748 h 5256952"/>
              <a:gd name="connsiteX22" fmla="*/ 10515600 w 10515600"/>
              <a:gd name="connsiteY22" fmla="*/ 2178715 h 5256952"/>
              <a:gd name="connsiteX23" fmla="*/ 10515600 w 10515600"/>
              <a:gd name="connsiteY23" fmla="*/ 2605112 h 5256952"/>
              <a:gd name="connsiteX24" fmla="*/ 10515600 w 10515600"/>
              <a:gd name="connsiteY24" fmla="*/ 3294357 h 5256952"/>
              <a:gd name="connsiteX25" fmla="*/ 10515600 w 10515600"/>
              <a:gd name="connsiteY25" fmla="*/ 3878462 h 5256952"/>
              <a:gd name="connsiteX26" fmla="*/ 10515600 w 10515600"/>
              <a:gd name="connsiteY26" fmla="*/ 4357429 h 5256952"/>
              <a:gd name="connsiteX27" fmla="*/ 10515600 w 10515600"/>
              <a:gd name="connsiteY27" fmla="*/ 5256952 h 5256952"/>
              <a:gd name="connsiteX28" fmla="*/ 10036556 w 10515600"/>
              <a:gd name="connsiteY28" fmla="*/ 5256952 h 5256952"/>
              <a:gd name="connsiteX29" fmla="*/ 9347200 w 10515600"/>
              <a:gd name="connsiteY29" fmla="*/ 5256952 h 5256952"/>
              <a:gd name="connsiteX30" fmla="*/ 8973312 w 10515600"/>
              <a:gd name="connsiteY30" fmla="*/ 5256952 h 5256952"/>
              <a:gd name="connsiteX31" fmla="*/ 8599424 w 10515600"/>
              <a:gd name="connsiteY31" fmla="*/ 5256952 h 5256952"/>
              <a:gd name="connsiteX32" fmla="*/ 8225536 w 10515600"/>
              <a:gd name="connsiteY32" fmla="*/ 5256952 h 5256952"/>
              <a:gd name="connsiteX33" fmla="*/ 7641336 w 10515600"/>
              <a:gd name="connsiteY33" fmla="*/ 5256952 h 5256952"/>
              <a:gd name="connsiteX34" fmla="*/ 7372604 w 10515600"/>
              <a:gd name="connsiteY34" fmla="*/ 5256952 h 5256952"/>
              <a:gd name="connsiteX35" fmla="*/ 6683248 w 10515600"/>
              <a:gd name="connsiteY35" fmla="*/ 5256952 h 5256952"/>
              <a:gd name="connsiteX36" fmla="*/ 6204204 w 10515600"/>
              <a:gd name="connsiteY36" fmla="*/ 5256952 h 5256952"/>
              <a:gd name="connsiteX37" fmla="*/ 5620004 w 10515600"/>
              <a:gd name="connsiteY37" fmla="*/ 5256952 h 5256952"/>
              <a:gd name="connsiteX38" fmla="*/ 4825492 w 10515600"/>
              <a:gd name="connsiteY38" fmla="*/ 5256952 h 5256952"/>
              <a:gd name="connsiteX39" fmla="*/ 4241292 w 10515600"/>
              <a:gd name="connsiteY39" fmla="*/ 5256952 h 5256952"/>
              <a:gd name="connsiteX40" fmla="*/ 3657092 w 10515600"/>
              <a:gd name="connsiteY40" fmla="*/ 5256952 h 5256952"/>
              <a:gd name="connsiteX41" fmla="*/ 3178048 w 10515600"/>
              <a:gd name="connsiteY41" fmla="*/ 5256952 h 5256952"/>
              <a:gd name="connsiteX42" fmla="*/ 2488692 w 10515600"/>
              <a:gd name="connsiteY42" fmla="*/ 5256952 h 5256952"/>
              <a:gd name="connsiteX43" fmla="*/ 2219960 w 10515600"/>
              <a:gd name="connsiteY43" fmla="*/ 5256952 h 5256952"/>
              <a:gd name="connsiteX44" fmla="*/ 1951228 w 10515600"/>
              <a:gd name="connsiteY44" fmla="*/ 5256952 h 5256952"/>
              <a:gd name="connsiteX45" fmla="*/ 1261872 w 10515600"/>
              <a:gd name="connsiteY45" fmla="*/ 5256952 h 5256952"/>
              <a:gd name="connsiteX46" fmla="*/ 782828 w 10515600"/>
              <a:gd name="connsiteY46" fmla="*/ 5256952 h 5256952"/>
              <a:gd name="connsiteX47" fmla="*/ 0 w 10515600"/>
              <a:gd name="connsiteY47" fmla="*/ 5256952 h 5256952"/>
              <a:gd name="connsiteX48" fmla="*/ 0 w 10515600"/>
              <a:gd name="connsiteY48" fmla="*/ 4777985 h 5256952"/>
              <a:gd name="connsiteX49" fmla="*/ 0 w 10515600"/>
              <a:gd name="connsiteY49" fmla="*/ 4246449 h 5256952"/>
              <a:gd name="connsiteX50" fmla="*/ 0 w 10515600"/>
              <a:gd name="connsiteY50" fmla="*/ 3609774 h 5256952"/>
              <a:gd name="connsiteX51" fmla="*/ 0 w 10515600"/>
              <a:gd name="connsiteY51" fmla="*/ 2920529 h 5256952"/>
              <a:gd name="connsiteX52" fmla="*/ 0 w 10515600"/>
              <a:gd name="connsiteY52" fmla="*/ 2441562 h 5256952"/>
              <a:gd name="connsiteX53" fmla="*/ 0 w 10515600"/>
              <a:gd name="connsiteY53" fmla="*/ 1752317 h 5256952"/>
              <a:gd name="connsiteX54" fmla="*/ 0 w 10515600"/>
              <a:gd name="connsiteY54" fmla="*/ 1115642 h 5256952"/>
              <a:gd name="connsiteX55" fmla="*/ 0 w 10515600"/>
              <a:gd name="connsiteY55" fmla="*/ 531536 h 5256952"/>
              <a:gd name="connsiteX56" fmla="*/ 0 w 10515600"/>
              <a:gd name="connsiteY56" fmla="*/ 0 h 5256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515600" h="5256952" fill="none" extrusionOk="0">
                <a:moveTo>
                  <a:pt x="0" y="0"/>
                </a:moveTo>
                <a:cubicBezTo>
                  <a:pt x="310682" y="-21021"/>
                  <a:pt x="466102" y="93059"/>
                  <a:pt x="794512" y="0"/>
                </a:cubicBezTo>
                <a:cubicBezTo>
                  <a:pt x="1122922" y="-93059"/>
                  <a:pt x="1317662" y="68063"/>
                  <a:pt x="1483868" y="0"/>
                </a:cubicBezTo>
                <a:cubicBezTo>
                  <a:pt x="1650074" y="-68063"/>
                  <a:pt x="1776572" y="9679"/>
                  <a:pt x="1962912" y="0"/>
                </a:cubicBezTo>
                <a:cubicBezTo>
                  <a:pt x="2149252" y="-9679"/>
                  <a:pt x="2359537" y="27206"/>
                  <a:pt x="2652268" y="0"/>
                </a:cubicBezTo>
                <a:cubicBezTo>
                  <a:pt x="2944999" y="-27206"/>
                  <a:pt x="3042170" y="33453"/>
                  <a:pt x="3236468" y="0"/>
                </a:cubicBezTo>
                <a:cubicBezTo>
                  <a:pt x="3430766" y="-33453"/>
                  <a:pt x="3582833" y="20343"/>
                  <a:pt x="3715512" y="0"/>
                </a:cubicBezTo>
                <a:cubicBezTo>
                  <a:pt x="3848191" y="-20343"/>
                  <a:pt x="4051675" y="35065"/>
                  <a:pt x="4194556" y="0"/>
                </a:cubicBezTo>
                <a:cubicBezTo>
                  <a:pt x="4337437" y="-35065"/>
                  <a:pt x="4721089" y="2282"/>
                  <a:pt x="4883912" y="0"/>
                </a:cubicBezTo>
                <a:cubicBezTo>
                  <a:pt x="5046735" y="-2282"/>
                  <a:pt x="5431626" y="13006"/>
                  <a:pt x="5678424" y="0"/>
                </a:cubicBezTo>
                <a:cubicBezTo>
                  <a:pt x="5925222" y="-13006"/>
                  <a:pt x="6053953" y="19895"/>
                  <a:pt x="6367780" y="0"/>
                </a:cubicBezTo>
                <a:cubicBezTo>
                  <a:pt x="6681607" y="-19895"/>
                  <a:pt x="6514363" y="19457"/>
                  <a:pt x="6636512" y="0"/>
                </a:cubicBezTo>
                <a:cubicBezTo>
                  <a:pt x="6758661" y="-19457"/>
                  <a:pt x="6843508" y="17715"/>
                  <a:pt x="7010400" y="0"/>
                </a:cubicBezTo>
                <a:cubicBezTo>
                  <a:pt x="7177292" y="-17715"/>
                  <a:pt x="7211779" y="26328"/>
                  <a:pt x="7384288" y="0"/>
                </a:cubicBezTo>
                <a:cubicBezTo>
                  <a:pt x="7556797" y="-26328"/>
                  <a:pt x="7711073" y="68213"/>
                  <a:pt x="7968488" y="0"/>
                </a:cubicBezTo>
                <a:cubicBezTo>
                  <a:pt x="8225903" y="-68213"/>
                  <a:pt x="8122937" y="26273"/>
                  <a:pt x="8237220" y="0"/>
                </a:cubicBezTo>
                <a:cubicBezTo>
                  <a:pt x="8351503" y="-26273"/>
                  <a:pt x="8654833" y="79985"/>
                  <a:pt x="8926576" y="0"/>
                </a:cubicBezTo>
                <a:cubicBezTo>
                  <a:pt x="9198319" y="-79985"/>
                  <a:pt x="9239149" y="26150"/>
                  <a:pt x="9510776" y="0"/>
                </a:cubicBezTo>
                <a:cubicBezTo>
                  <a:pt x="9782403" y="-26150"/>
                  <a:pt x="10156685" y="108492"/>
                  <a:pt x="10515600" y="0"/>
                </a:cubicBezTo>
                <a:cubicBezTo>
                  <a:pt x="10555435" y="277781"/>
                  <a:pt x="10465831" y="329895"/>
                  <a:pt x="10515600" y="636675"/>
                </a:cubicBezTo>
                <a:cubicBezTo>
                  <a:pt x="10565369" y="943456"/>
                  <a:pt x="10476158" y="1011232"/>
                  <a:pt x="10515600" y="1115642"/>
                </a:cubicBezTo>
                <a:cubicBezTo>
                  <a:pt x="10555042" y="1220052"/>
                  <a:pt x="10445613" y="1517433"/>
                  <a:pt x="10515600" y="1699748"/>
                </a:cubicBezTo>
                <a:cubicBezTo>
                  <a:pt x="10585587" y="1882063"/>
                  <a:pt x="10488589" y="1951629"/>
                  <a:pt x="10515600" y="2178715"/>
                </a:cubicBezTo>
                <a:cubicBezTo>
                  <a:pt x="10542611" y="2405801"/>
                  <a:pt x="10497495" y="2479022"/>
                  <a:pt x="10515600" y="2605112"/>
                </a:cubicBezTo>
                <a:cubicBezTo>
                  <a:pt x="10533705" y="2731202"/>
                  <a:pt x="10439958" y="3051731"/>
                  <a:pt x="10515600" y="3294357"/>
                </a:cubicBezTo>
                <a:cubicBezTo>
                  <a:pt x="10591242" y="3536983"/>
                  <a:pt x="10483684" y="3590614"/>
                  <a:pt x="10515600" y="3878462"/>
                </a:cubicBezTo>
                <a:cubicBezTo>
                  <a:pt x="10547516" y="4166310"/>
                  <a:pt x="10513514" y="4198687"/>
                  <a:pt x="10515600" y="4357429"/>
                </a:cubicBezTo>
                <a:cubicBezTo>
                  <a:pt x="10517686" y="4516171"/>
                  <a:pt x="10511406" y="4968393"/>
                  <a:pt x="10515600" y="5256952"/>
                </a:cubicBezTo>
                <a:cubicBezTo>
                  <a:pt x="10395391" y="5280269"/>
                  <a:pt x="10202033" y="5235202"/>
                  <a:pt x="10036556" y="5256952"/>
                </a:cubicBezTo>
                <a:cubicBezTo>
                  <a:pt x="9871079" y="5278702"/>
                  <a:pt x="9658720" y="5226607"/>
                  <a:pt x="9347200" y="5256952"/>
                </a:cubicBezTo>
                <a:cubicBezTo>
                  <a:pt x="9035680" y="5287297"/>
                  <a:pt x="9076050" y="5223060"/>
                  <a:pt x="8973312" y="5256952"/>
                </a:cubicBezTo>
                <a:cubicBezTo>
                  <a:pt x="8870574" y="5290844"/>
                  <a:pt x="8784812" y="5212567"/>
                  <a:pt x="8599424" y="5256952"/>
                </a:cubicBezTo>
                <a:cubicBezTo>
                  <a:pt x="8414036" y="5301337"/>
                  <a:pt x="8307323" y="5247789"/>
                  <a:pt x="8225536" y="5256952"/>
                </a:cubicBezTo>
                <a:cubicBezTo>
                  <a:pt x="8143749" y="5266115"/>
                  <a:pt x="7892188" y="5219849"/>
                  <a:pt x="7641336" y="5256952"/>
                </a:cubicBezTo>
                <a:cubicBezTo>
                  <a:pt x="7390484" y="5294055"/>
                  <a:pt x="7436358" y="5232903"/>
                  <a:pt x="7372604" y="5256952"/>
                </a:cubicBezTo>
                <a:cubicBezTo>
                  <a:pt x="7308850" y="5281001"/>
                  <a:pt x="6850485" y="5200363"/>
                  <a:pt x="6683248" y="5256952"/>
                </a:cubicBezTo>
                <a:cubicBezTo>
                  <a:pt x="6516011" y="5313541"/>
                  <a:pt x="6399043" y="5216910"/>
                  <a:pt x="6204204" y="5256952"/>
                </a:cubicBezTo>
                <a:cubicBezTo>
                  <a:pt x="6009365" y="5296994"/>
                  <a:pt x="5813405" y="5227570"/>
                  <a:pt x="5620004" y="5256952"/>
                </a:cubicBezTo>
                <a:cubicBezTo>
                  <a:pt x="5426603" y="5286334"/>
                  <a:pt x="5016076" y="5203136"/>
                  <a:pt x="4825492" y="5256952"/>
                </a:cubicBezTo>
                <a:cubicBezTo>
                  <a:pt x="4634908" y="5310768"/>
                  <a:pt x="4447361" y="5240195"/>
                  <a:pt x="4241292" y="5256952"/>
                </a:cubicBezTo>
                <a:cubicBezTo>
                  <a:pt x="4035223" y="5273709"/>
                  <a:pt x="3930018" y="5223984"/>
                  <a:pt x="3657092" y="5256952"/>
                </a:cubicBezTo>
                <a:cubicBezTo>
                  <a:pt x="3384166" y="5289920"/>
                  <a:pt x="3395285" y="5230632"/>
                  <a:pt x="3178048" y="5256952"/>
                </a:cubicBezTo>
                <a:cubicBezTo>
                  <a:pt x="2960811" y="5283272"/>
                  <a:pt x="2719457" y="5256430"/>
                  <a:pt x="2488692" y="5256952"/>
                </a:cubicBezTo>
                <a:cubicBezTo>
                  <a:pt x="2257927" y="5257474"/>
                  <a:pt x="2315198" y="5228179"/>
                  <a:pt x="2219960" y="5256952"/>
                </a:cubicBezTo>
                <a:cubicBezTo>
                  <a:pt x="2124722" y="5285725"/>
                  <a:pt x="2047922" y="5256763"/>
                  <a:pt x="1951228" y="5256952"/>
                </a:cubicBezTo>
                <a:cubicBezTo>
                  <a:pt x="1854534" y="5257141"/>
                  <a:pt x="1483286" y="5187342"/>
                  <a:pt x="1261872" y="5256952"/>
                </a:cubicBezTo>
                <a:cubicBezTo>
                  <a:pt x="1040458" y="5326562"/>
                  <a:pt x="952728" y="5201495"/>
                  <a:pt x="782828" y="5256952"/>
                </a:cubicBezTo>
                <a:cubicBezTo>
                  <a:pt x="612928" y="5312409"/>
                  <a:pt x="236432" y="5216017"/>
                  <a:pt x="0" y="5256952"/>
                </a:cubicBezTo>
                <a:cubicBezTo>
                  <a:pt x="-50840" y="5079359"/>
                  <a:pt x="24207" y="4998116"/>
                  <a:pt x="0" y="4777985"/>
                </a:cubicBezTo>
                <a:cubicBezTo>
                  <a:pt x="-24207" y="4557854"/>
                  <a:pt x="52835" y="4373327"/>
                  <a:pt x="0" y="4246449"/>
                </a:cubicBezTo>
                <a:cubicBezTo>
                  <a:pt x="-52835" y="4119571"/>
                  <a:pt x="31409" y="3866776"/>
                  <a:pt x="0" y="3609774"/>
                </a:cubicBezTo>
                <a:cubicBezTo>
                  <a:pt x="-31409" y="3352772"/>
                  <a:pt x="52867" y="3201001"/>
                  <a:pt x="0" y="2920529"/>
                </a:cubicBezTo>
                <a:cubicBezTo>
                  <a:pt x="-52867" y="2640058"/>
                  <a:pt x="8957" y="2645291"/>
                  <a:pt x="0" y="2441562"/>
                </a:cubicBezTo>
                <a:cubicBezTo>
                  <a:pt x="-8957" y="2237833"/>
                  <a:pt x="52234" y="1937538"/>
                  <a:pt x="0" y="1752317"/>
                </a:cubicBezTo>
                <a:cubicBezTo>
                  <a:pt x="-52234" y="1567096"/>
                  <a:pt x="13771" y="1364937"/>
                  <a:pt x="0" y="1115642"/>
                </a:cubicBezTo>
                <a:cubicBezTo>
                  <a:pt x="-13771" y="866348"/>
                  <a:pt x="55150" y="750628"/>
                  <a:pt x="0" y="531536"/>
                </a:cubicBezTo>
                <a:cubicBezTo>
                  <a:pt x="-55150" y="312444"/>
                  <a:pt x="26350" y="170314"/>
                  <a:pt x="0" y="0"/>
                </a:cubicBezTo>
                <a:close/>
              </a:path>
              <a:path w="10515600" h="5256952" stroke="0" extrusionOk="0">
                <a:moveTo>
                  <a:pt x="0" y="0"/>
                </a:moveTo>
                <a:cubicBezTo>
                  <a:pt x="81118" y="-35252"/>
                  <a:pt x="259164" y="39161"/>
                  <a:pt x="373888" y="0"/>
                </a:cubicBezTo>
                <a:cubicBezTo>
                  <a:pt x="488612" y="-39161"/>
                  <a:pt x="790185" y="51849"/>
                  <a:pt x="958088" y="0"/>
                </a:cubicBezTo>
                <a:cubicBezTo>
                  <a:pt x="1125991" y="-51849"/>
                  <a:pt x="1317583" y="67194"/>
                  <a:pt x="1647444" y="0"/>
                </a:cubicBezTo>
                <a:cubicBezTo>
                  <a:pt x="1977305" y="-67194"/>
                  <a:pt x="1994544" y="43969"/>
                  <a:pt x="2336800" y="0"/>
                </a:cubicBezTo>
                <a:cubicBezTo>
                  <a:pt x="2679056" y="-43969"/>
                  <a:pt x="2926040" y="34092"/>
                  <a:pt x="3131312" y="0"/>
                </a:cubicBezTo>
                <a:cubicBezTo>
                  <a:pt x="3336584" y="-34092"/>
                  <a:pt x="3271877" y="14470"/>
                  <a:pt x="3400044" y="0"/>
                </a:cubicBezTo>
                <a:cubicBezTo>
                  <a:pt x="3528211" y="-14470"/>
                  <a:pt x="3849117" y="37087"/>
                  <a:pt x="4194556" y="0"/>
                </a:cubicBezTo>
                <a:cubicBezTo>
                  <a:pt x="4539995" y="-37087"/>
                  <a:pt x="4748304" y="37420"/>
                  <a:pt x="4989068" y="0"/>
                </a:cubicBezTo>
                <a:cubicBezTo>
                  <a:pt x="5229832" y="-37420"/>
                  <a:pt x="5393565" y="28518"/>
                  <a:pt x="5573268" y="0"/>
                </a:cubicBezTo>
                <a:cubicBezTo>
                  <a:pt x="5752971" y="-28518"/>
                  <a:pt x="5824648" y="30779"/>
                  <a:pt x="5947156" y="0"/>
                </a:cubicBezTo>
                <a:cubicBezTo>
                  <a:pt x="6069664" y="-30779"/>
                  <a:pt x="6246652" y="53830"/>
                  <a:pt x="6426200" y="0"/>
                </a:cubicBezTo>
                <a:cubicBezTo>
                  <a:pt x="6605748" y="-53830"/>
                  <a:pt x="6561757" y="7853"/>
                  <a:pt x="6694932" y="0"/>
                </a:cubicBezTo>
                <a:cubicBezTo>
                  <a:pt x="6828107" y="-7853"/>
                  <a:pt x="6876588" y="4036"/>
                  <a:pt x="6963664" y="0"/>
                </a:cubicBezTo>
                <a:cubicBezTo>
                  <a:pt x="7050740" y="-4036"/>
                  <a:pt x="7211509" y="8589"/>
                  <a:pt x="7337552" y="0"/>
                </a:cubicBezTo>
                <a:cubicBezTo>
                  <a:pt x="7463595" y="-8589"/>
                  <a:pt x="7547859" y="6450"/>
                  <a:pt x="7711440" y="0"/>
                </a:cubicBezTo>
                <a:cubicBezTo>
                  <a:pt x="7875021" y="-6450"/>
                  <a:pt x="8344661" y="70356"/>
                  <a:pt x="8505952" y="0"/>
                </a:cubicBezTo>
                <a:cubicBezTo>
                  <a:pt x="8667243" y="-70356"/>
                  <a:pt x="8820925" y="64963"/>
                  <a:pt x="9090152" y="0"/>
                </a:cubicBezTo>
                <a:cubicBezTo>
                  <a:pt x="9359379" y="-64963"/>
                  <a:pt x="9436299" y="24749"/>
                  <a:pt x="9569196" y="0"/>
                </a:cubicBezTo>
                <a:cubicBezTo>
                  <a:pt x="9702093" y="-24749"/>
                  <a:pt x="10182550" y="49214"/>
                  <a:pt x="10515600" y="0"/>
                </a:cubicBezTo>
                <a:cubicBezTo>
                  <a:pt x="10563618" y="119105"/>
                  <a:pt x="10488780" y="279185"/>
                  <a:pt x="10515600" y="531536"/>
                </a:cubicBezTo>
                <a:cubicBezTo>
                  <a:pt x="10542420" y="783887"/>
                  <a:pt x="10466664" y="865312"/>
                  <a:pt x="10515600" y="1168212"/>
                </a:cubicBezTo>
                <a:cubicBezTo>
                  <a:pt x="10564536" y="1471112"/>
                  <a:pt x="10513954" y="1505517"/>
                  <a:pt x="10515600" y="1594609"/>
                </a:cubicBezTo>
                <a:cubicBezTo>
                  <a:pt x="10517246" y="1683701"/>
                  <a:pt x="10487880" y="1951059"/>
                  <a:pt x="10515600" y="2073576"/>
                </a:cubicBezTo>
                <a:cubicBezTo>
                  <a:pt x="10543320" y="2196093"/>
                  <a:pt x="10452227" y="2487653"/>
                  <a:pt x="10515600" y="2605112"/>
                </a:cubicBezTo>
                <a:cubicBezTo>
                  <a:pt x="10578973" y="2722571"/>
                  <a:pt x="10489780" y="2906019"/>
                  <a:pt x="10515600" y="3084079"/>
                </a:cubicBezTo>
                <a:cubicBezTo>
                  <a:pt x="10541420" y="3262139"/>
                  <a:pt x="10474512" y="3355818"/>
                  <a:pt x="10515600" y="3510476"/>
                </a:cubicBezTo>
                <a:cubicBezTo>
                  <a:pt x="10556688" y="3665134"/>
                  <a:pt x="10451591" y="3889275"/>
                  <a:pt x="10515600" y="4199721"/>
                </a:cubicBezTo>
                <a:cubicBezTo>
                  <a:pt x="10579609" y="4510168"/>
                  <a:pt x="10423458" y="5015827"/>
                  <a:pt x="10515600" y="5256952"/>
                </a:cubicBezTo>
                <a:cubicBezTo>
                  <a:pt x="10384805" y="5304427"/>
                  <a:pt x="10160175" y="5217354"/>
                  <a:pt x="9931400" y="5256952"/>
                </a:cubicBezTo>
                <a:cubicBezTo>
                  <a:pt x="9702625" y="5296550"/>
                  <a:pt x="9686863" y="5249731"/>
                  <a:pt x="9452356" y="5256952"/>
                </a:cubicBezTo>
                <a:cubicBezTo>
                  <a:pt x="9217849" y="5264173"/>
                  <a:pt x="8903413" y="5217816"/>
                  <a:pt x="8763000" y="5256952"/>
                </a:cubicBezTo>
                <a:cubicBezTo>
                  <a:pt x="8622587" y="5296088"/>
                  <a:pt x="8447116" y="5228375"/>
                  <a:pt x="8178800" y="5256952"/>
                </a:cubicBezTo>
                <a:cubicBezTo>
                  <a:pt x="7910484" y="5285529"/>
                  <a:pt x="7725944" y="5229879"/>
                  <a:pt x="7384288" y="5256952"/>
                </a:cubicBezTo>
                <a:cubicBezTo>
                  <a:pt x="7042632" y="5284025"/>
                  <a:pt x="7192416" y="5241436"/>
                  <a:pt x="7115556" y="5256952"/>
                </a:cubicBezTo>
                <a:cubicBezTo>
                  <a:pt x="7038696" y="5272468"/>
                  <a:pt x="6962411" y="5225560"/>
                  <a:pt x="6846824" y="5256952"/>
                </a:cubicBezTo>
                <a:cubicBezTo>
                  <a:pt x="6731237" y="5288344"/>
                  <a:pt x="6337998" y="5235040"/>
                  <a:pt x="6052312" y="5256952"/>
                </a:cubicBezTo>
                <a:cubicBezTo>
                  <a:pt x="5766626" y="5278864"/>
                  <a:pt x="5845674" y="5239566"/>
                  <a:pt x="5783580" y="5256952"/>
                </a:cubicBezTo>
                <a:cubicBezTo>
                  <a:pt x="5721486" y="5274338"/>
                  <a:pt x="5434308" y="5230611"/>
                  <a:pt x="5304536" y="5256952"/>
                </a:cubicBezTo>
                <a:cubicBezTo>
                  <a:pt x="5174764" y="5283293"/>
                  <a:pt x="5151650" y="5240709"/>
                  <a:pt x="5035804" y="5256952"/>
                </a:cubicBezTo>
                <a:cubicBezTo>
                  <a:pt x="4919958" y="5273195"/>
                  <a:pt x="4754180" y="5212386"/>
                  <a:pt x="4556760" y="5256952"/>
                </a:cubicBezTo>
                <a:cubicBezTo>
                  <a:pt x="4359340" y="5301518"/>
                  <a:pt x="4239139" y="5206883"/>
                  <a:pt x="4077716" y="5256952"/>
                </a:cubicBezTo>
                <a:cubicBezTo>
                  <a:pt x="3916293" y="5307021"/>
                  <a:pt x="3903853" y="5233506"/>
                  <a:pt x="3808984" y="5256952"/>
                </a:cubicBezTo>
                <a:cubicBezTo>
                  <a:pt x="3714115" y="5280398"/>
                  <a:pt x="3609425" y="5221001"/>
                  <a:pt x="3435096" y="5256952"/>
                </a:cubicBezTo>
                <a:cubicBezTo>
                  <a:pt x="3260767" y="5292903"/>
                  <a:pt x="3123242" y="5246192"/>
                  <a:pt x="2956052" y="5256952"/>
                </a:cubicBezTo>
                <a:cubicBezTo>
                  <a:pt x="2788862" y="5267712"/>
                  <a:pt x="2709063" y="5236089"/>
                  <a:pt x="2582164" y="5256952"/>
                </a:cubicBezTo>
                <a:cubicBezTo>
                  <a:pt x="2455265" y="5277815"/>
                  <a:pt x="2253863" y="5229016"/>
                  <a:pt x="2103120" y="5256952"/>
                </a:cubicBezTo>
                <a:cubicBezTo>
                  <a:pt x="1952377" y="5284888"/>
                  <a:pt x="1663747" y="5182961"/>
                  <a:pt x="1413764" y="5256952"/>
                </a:cubicBezTo>
                <a:cubicBezTo>
                  <a:pt x="1163781" y="5330943"/>
                  <a:pt x="1130256" y="5208431"/>
                  <a:pt x="934720" y="5256952"/>
                </a:cubicBezTo>
                <a:cubicBezTo>
                  <a:pt x="739184" y="5305473"/>
                  <a:pt x="327859" y="5256097"/>
                  <a:pt x="0" y="5256952"/>
                </a:cubicBezTo>
                <a:cubicBezTo>
                  <a:pt x="-39962" y="5034789"/>
                  <a:pt x="52402" y="4952106"/>
                  <a:pt x="0" y="4777985"/>
                </a:cubicBezTo>
                <a:cubicBezTo>
                  <a:pt x="-52402" y="4603864"/>
                  <a:pt x="25586" y="4364211"/>
                  <a:pt x="0" y="4193879"/>
                </a:cubicBezTo>
                <a:cubicBezTo>
                  <a:pt x="-25586" y="4023547"/>
                  <a:pt x="49562" y="3825287"/>
                  <a:pt x="0" y="3504635"/>
                </a:cubicBezTo>
                <a:cubicBezTo>
                  <a:pt x="-49562" y="3183983"/>
                  <a:pt x="36716" y="3080942"/>
                  <a:pt x="0" y="2973098"/>
                </a:cubicBezTo>
                <a:cubicBezTo>
                  <a:pt x="-36716" y="2865254"/>
                  <a:pt x="28748" y="2698124"/>
                  <a:pt x="0" y="2494132"/>
                </a:cubicBezTo>
                <a:cubicBezTo>
                  <a:pt x="-28748" y="2290140"/>
                  <a:pt x="21357" y="2136653"/>
                  <a:pt x="0" y="1804887"/>
                </a:cubicBezTo>
                <a:cubicBezTo>
                  <a:pt x="-21357" y="1473121"/>
                  <a:pt x="48117" y="1465461"/>
                  <a:pt x="0" y="1273351"/>
                </a:cubicBezTo>
                <a:cubicBezTo>
                  <a:pt x="-48117" y="1081241"/>
                  <a:pt x="44581" y="886703"/>
                  <a:pt x="0" y="584106"/>
                </a:cubicBezTo>
                <a:cubicBezTo>
                  <a:pt x="-44581" y="281509"/>
                  <a:pt x="25040" y="172003"/>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450148754">
                  <a:prstGeom prst="rect">
                    <a:avLst/>
                  </a:prstGeom>
                  <ask:type>
                    <ask:lineSketchScribble/>
                  </ask:type>
                </ask:lineSketchStyleProps>
              </a:ext>
            </a:extLst>
          </a:ln>
        </p:spPr>
        <p:txBody>
          <a:bodyPr wrap="square">
            <a:spAutoFit/>
          </a:bodyPr>
          <a:lstStyle/>
          <a:p>
            <a:pPr algn="just">
              <a:lnSpc>
                <a:spcPct val="110000"/>
              </a:lnSpc>
              <a:spcAft>
                <a:spcPts val="300"/>
              </a:spcAft>
            </a:pPr>
            <a:r>
              <a:rPr lang="en-US" b="1" i="1" dirty="0">
                <a:latin typeface="Calibri" panose="020F0502020204030204" pitchFamily="34" charset="0"/>
                <a:ea typeface="Calibri" panose="020F0502020204030204" pitchFamily="34" charset="0"/>
                <a:cs typeface="Times New Roman" panose="02020603050405020304" pitchFamily="18" charset="0"/>
              </a:rPr>
              <a:t>I am Katerina. </a:t>
            </a:r>
            <a:r>
              <a:rPr lang="en-US" i="1" dirty="0">
                <a:latin typeface="Calibri" panose="020F0502020204030204" pitchFamily="34" charset="0"/>
                <a:ea typeface="Calibri" panose="020F0502020204030204" pitchFamily="34" charset="0"/>
                <a:cs typeface="Times New Roman" panose="02020603050405020304" pitchFamily="18" charset="0"/>
              </a:rPr>
              <a:t>That is my real name. But they call me Rosa. The color-as they say-of my lips reminds them of a red rose. I've been living in the palace for three years now. Queen Amalia chose me as one of her maids of </a:t>
            </a:r>
            <a:r>
              <a:rPr lang="en-US" i="1" dirty="0" err="1">
                <a:latin typeface="Calibri" panose="020F0502020204030204" pitchFamily="34" charset="0"/>
                <a:ea typeface="Calibri" panose="020F0502020204030204" pitchFamily="34" charset="0"/>
                <a:cs typeface="Times New Roman" panose="02020603050405020304" pitchFamily="18" charset="0"/>
              </a:rPr>
              <a:t>honour</a:t>
            </a:r>
            <a:r>
              <a:rPr lang="en-US" i="1" dirty="0">
                <a:latin typeface="Calibri" panose="020F0502020204030204" pitchFamily="34" charset="0"/>
                <a:ea typeface="Calibri" panose="020F0502020204030204" pitchFamily="34" charset="0"/>
                <a:cs typeface="Times New Roman" panose="02020603050405020304" pitchFamily="18" charset="0"/>
              </a:rPr>
              <a:t>. They proposed myself, as they said, because of my beauty, but I know it was not my beauty which moved the queen. It was my last name. Yes, my full name is Katerina </a:t>
            </a:r>
            <a:r>
              <a:rPr lang="en-US" i="1" dirty="0" err="1">
                <a:latin typeface="Calibri" panose="020F0502020204030204" pitchFamily="34" charset="0"/>
                <a:ea typeface="Calibri" panose="020F0502020204030204" pitchFamily="34" charset="0"/>
                <a:cs typeface="Times New Roman" panose="02020603050405020304" pitchFamily="18" charset="0"/>
              </a:rPr>
              <a:t>Botsari</a:t>
            </a:r>
            <a:r>
              <a:rPr lang="en-US" i="1" dirty="0">
                <a:latin typeface="Calibri" panose="020F0502020204030204" pitchFamily="34" charset="0"/>
                <a:ea typeface="Calibri" panose="020F0502020204030204" pitchFamily="34" charset="0"/>
                <a:cs typeface="Times New Roman" panose="02020603050405020304" pitchFamily="18" charset="0"/>
              </a:rPr>
              <a:t> and I am the daughter of a hero: Marko </a:t>
            </a:r>
            <a:r>
              <a:rPr lang="en-US" i="1" dirty="0" err="1">
                <a:latin typeface="Calibri" panose="020F0502020204030204" pitchFamily="34" charset="0"/>
                <a:ea typeface="Calibri" panose="020F0502020204030204" pitchFamily="34" charset="0"/>
                <a:cs typeface="Times New Roman" panose="02020603050405020304" pitchFamily="18" charset="0"/>
              </a:rPr>
              <a:t>Botsaris</a:t>
            </a:r>
            <a:r>
              <a:rPr lang="en-US" i="1" dirty="0">
                <a:latin typeface="Calibri" panose="020F0502020204030204" pitchFamily="34" charset="0"/>
                <a:ea typeface="Calibri" panose="020F0502020204030204" pitchFamily="34" charset="0"/>
                <a:cs typeface="Times New Roman" panose="02020603050405020304" pitchFamily="18" charset="0"/>
              </a:rPr>
              <a:t>. I vaguely remember my father. I was only five years old when he was killed fighting another brave battle against the Turks. "That was the year," they said, "that lost its spring." They buried him with all the </a:t>
            </a:r>
            <a:r>
              <a:rPr lang="en-US" i="1" dirty="0" err="1">
                <a:latin typeface="Calibri" panose="020F0502020204030204" pitchFamily="34" charset="0"/>
                <a:ea typeface="Calibri" panose="020F0502020204030204" pitchFamily="34" charset="0"/>
                <a:cs typeface="Times New Roman" panose="02020603050405020304" pitchFamily="18" charset="0"/>
              </a:rPr>
              <a:t>honours</a:t>
            </a:r>
            <a:r>
              <a:rPr lang="en-US" i="1" dirty="0">
                <a:latin typeface="Calibri" panose="020F0502020204030204" pitchFamily="34" charset="0"/>
                <a:ea typeface="Calibri" panose="020F0502020204030204" pitchFamily="34" charset="0"/>
                <a:cs typeface="Times New Roman" panose="02020603050405020304" pitchFamily="18" charset="0"/>
              </a:rPr>
              <a:t> of a nobleman in </a:t>
            </a:r>
            <a:r>
              <a:rPr lang="en-US" i="1" dirty="0" err="1">
                <a:latin typeface="Calibri" panose="020F0502020204030204" pitchFamily="34" charset="0"/>
                <a:ea typeface="Calibri" panose="020F0502020204030204" pitchFamily="34" charset="0"/>
                <a:cs typeface="Times New Roman" panose="02020603050405020304" pitchFamily="18" charset="0"/>
              </a:rPr>
              <a:t>Mesolongi</a:t>
            </a:r>
            <a:r>
              <a:rPr lang="en-US" i="1" dirty="0">
                <a:latin typeface="Calibri" panose="020F0502020204030204" pitchFamily="34" charset="0"/>
                <a:ea typeface="Calibri" panose="020F0502020204030204" pitchFamily="34" charset="0"/>
                <a:cs typeface="Times New Roman" panose="02020603050405020304" pitchFamily="18" charset="0"/>
              </a:rPr>
              <a:t>. And it wasn't just the Greeks who cried. Lord Byron swore in his name to fight for the freedom of the Greeks. European poets glorified him, painters portrayed him on their canvas in his most heroic moments. I </a:t>
            </a:r>
            <a:r>
              <a:rPr lang="en-US" i="1" dirty="0" err="1">
                <a:latin typeface="Calibri" panose="020F0502020204030204" pitchFamily="34" charset="0"/>
                <a:ea typeface="Calibri" panose="020F0502020204030204" pitchFamily="34" charset="0"/>
                <a:cs typeface="Times New Roman" panose="02020603050405020304" pitchFamily="18" charset="0"/>
              </a:rPr>
              <a:t>realised</a:t>
            </a:r>
            <a:r>
              <a:rPr lang="en-US" i="1" dirty="0">
                <a:latin typeface="Calibri" panose="020F0502020204030204" pitchFamily="34" charset="0"/>
                <a:ea typeface="Calibri" panose="020F0502020204030204" pitchFamily="34" charset="0"/>
                <a:cs typeface="Times New Roman" panose="02020603050405020304" pitchFamily="18" charset="0"/>
              </a:rPr>
              <a:t> all these on the trips when I accompany the queen to the European salons, where everyone asks me what it is like to be </a:t>
            </a:r>
            <a:r>
              <a:rPr lang="en-US" i="1" dirty="0" err="1">
                <a:latin typeface="Calibri" panose="020F0502020204030204" pitchFamily="34" charset="0"/>
                <a:ea typeface="Calibri" panose="020F0502020204030204" pitchFamily="34" charset="0"/>
                <a:cs typeface="Times New Roman" panose="02020603050405020304" pitchFamily="18" charset="0"/>
              </a:rPr>
              <a:t>Botsari's</a:t>
            </a:r>
            <a:r>
              <a:rPr lang="en-US" i="1" dirty="0">
                <a:latin typeface="Calibri" panose="020F0502020204030204" pitchFamily="34" charset="0"/>
                <a:ea typeface="Calibri" panose="020F0502020204030204" pitchFamily="34" charset="0"/>
                <a:cs typeface="Times New Roman" panose="02020603050405020304" pitchFamily="18" charset="0"/>
              </a:rPr>
              <a:t> daughter. What am I supposed to say to them? What are they going to understand? As soon as the revolution broke out, I was arrested by the Turks along with other women and children and led to the Serai of </a:t>
            </a:r>
            <a:r>
              <a:rPr lang="en-US" i="1" dirty="0" err="1">
                <a:latin typeface="Calibri" panose="020F0502020204030204" pitchFamily="34" charset="0"/>
                <a:ea typeface="Calibri" panose="020F0502020204030204" pitchFamily="34" charset="0"/>
                <a:cs typeface="Times New Roman" panose="02020603050405020304" pitchFamily="18" charset="0"/>
              </a:rPr>
              <a:t>Mahmut</a:t>
            </a:r>
            <a:r>
              <a:rPr lang="en-US" i="1" dirty="0">
                <a:latin typeface="Calibri" panose="020F0502020204030204" pitchFamily="34" charset="0"/>
                <a:ea typeface="Calibri" panose="020F0502020204030204" pitchFamily="34" charset="0"/>
                <a:cs typeface="Times New Roman" panose="02020603050405020304" pitchFamily="18" charset="0"/>
              </a:rPr>
              <a:t> Pasha </a:t>
            </a:r>
            <a:r>
              <a:rPr lang="en-US" i="1" dirty="0" err="1">
                <a:latin typeface="Calibri" panose="020F0502020204030204" pitchFamily="34" charset="0"/>
                <a:ea typeface="Calibri" panose="020F0502020204030204" pitchFamily="34" charset="0"/>
                <a:cs typeface="Times New Roman" panose="02020603050405020304" pitchFamily="18" charset="0"/>
              </a:rPr>
              <a:t>Dramalis</a:t>
            </a:r>
            <a:r>
              <a:rPr lang="en-US" i="1" dirty="0">
                <a:latin typeface="Calibri" panose="020F0502020204030204" pitchFamily="34" charset="0"/>
                <a:ea typeface="Calibri" panose="020F0502020204030204" pitchFamily="34" charset="0"/>
                <a:cs typeface="Times New Roman" panose="02020603050405020304" pitchFamily="18" charset="0"/>
              </a:rPr>
              <a:t>. I was very young, but I remember the older children and women crying and praying for our salvation. But I also remember the Turkish women of the harem, with their faces covered. Only their beautiful, benevolent eyes stood out. They protected us for as long as we stayed with them. One of them, </a:t>
            </a:r>
            <a:r>
              <a:rPr lang="en-US" i="1" dirty="0" err="1">
                <a:latin typeface="Calibri" panose="020F0502020204030204" pitchFamily="34" charset="0"/>
                <a:ea typeface="Calibri" panose="020F0502020204030204" pitchFamily="34" charset="0"/>
                <a:cs typeface="Times New Roman" panose="02020603050405020304" pitchFamily="18" charset="0"/>
              </a:rPr>
              <a:t>Emine</a:t>
            </a:r>
            <a:r>
              <a:rPr lang="en-US" i="1" dirty="0">
                <a:latin typeface="Calibri" panose="020F0502020204030204" pitchFamily="34" charset="0"/>
                <a:ea typeface="Calibri" panose="020F0502020204030204" pitchFamily="34" charset="0"/>
                <a:cs typeface="Times New Roman" panose="02020603050405020304" pitchFamily="18" charset="0"/>
              </a:rPr>
              <a:t>, loved me so much that she wanted to adopt me to keep me close to her. One day, she came crying to me and hugged me. She told me she had to say goodbye to me forever. My family had come to an agreement with Pasha and they would exchange us with Turkish prisoners. </a:t>
            </a: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1166407" y="3778054"/>
            <a:ext cx="895893"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 A</a:t>
            </a:r>
            <a:endParaRPr lang="el-GR" b="1" dirty="0">
              <a:solidFill>
                <a:srgbClr val="E12A3C"/>
              </a:solidFill>
            </a:endParaRPr>
          </a:p>
        </p:txBody>
      </p:sp>
      <p:sp>
        <p:nvSpPr>
          <p:cNvPr id="11" name="TextBox 10">
            <a:extLst>
              <a:ext uri="{FF2B5EF4-FFF2-40B4-BE49-F238E27FC236}">
                <a16:creationId xmlns:a16="http://schemas.microsoft.com/office/drawing/2014/main" id="{6F709CD9-4A6A-4F81-84E0-CE8C0602145A}"/>
              </a:ext>
            </a:extLst>
          </p:cNvPr>
          <p:cNvSpPr txBox="1"/>
          <p:nvPr/>
        </p:nvSpPr>
        <p:spPr>
          <a:xfrm>
            <a:off x="151528" y="460958"/>
            <a:ext cx="10747382" cy="6186309"/>
          </a:xfrm>
          <a:custGeom>
            <a:avLst/>
            <a:gdLst>
              <a:gd name="connsiteX0" fmla="*/ 0 w 10747382"/>
              <a:gd name="connsiteY0" fmla="*/ 0 h 6186309"/>
              <a:gd name="connsiteX1" fmla="*/ 382129 w 10747382"/>
              <a:gd name="connsiteY1" fmla="*/ 0 h 6186309"/>
              <a:gd name="connsiteX2" fmla="*/ 979206 w 10747382"/>
              <a:gd name="connsiteY2" fmla="*/ 0 h 6186309"/>
              <a:gd name="connsiteX3" fmla="*/ 1683757 w 10747382"/>
              <a:gd name="connsiteY3" fmla="*/ 0 h 6186309"/>
              <a:gd name="connsiteX4" fmla="*/ 2495781 w 10747382"/>
              <a:gd name="connsiteY4" fmla="*/ 0 h 6186309"/>
              <a:gd name="connsiteX5" fmla="*/ 3307805 w 10747382"/>
              <a:gd name="connsiteY5" fmla="*/ 0 h 6186309"/>
              <a:gd name="connsiteX6" fmla="*/ 3582461 w 10747382"/>
              <a:gd name="connsiteY6" fmla="*/ 0 h 6186309"/>
              <a:gd name="connsiteX7" fmla="*/ 3857116 w 10747382"/>
              <a:gd name="connsiteY7" fmla="*/ 0 h 6186309"/>
              <a:gd name="connsiteX8" fmla="*/ 4669140 w 10747382"/>
              <a:gd name="connsiteY8" fmla="*/ 0 h 6186309"/>
              <a:gd name="connsiteX9" fmla="*/ 5158743 w 10747382"/>
              <a:gd name="connsiteY9" fmla="*/ 0 h 6186309"/>
              <a:gd name="connsiteX10" fmla="*/ 5863294 w 10747382"/>
              <a:gd name="connsiteY10" fmla="*/ 0 h 6186309"/>
              <a:gd name="connsiteX11" fmla="*/ 6460371 w 10747382"/>
              <a:gd name="connsiteY11" fmla="*/ 0 h 6186309"/>
              <a:gd name="connsiteX12" fmla="*/ 7272395 w 10747382"/>
              <a:gd name="connsiteY12" fmla="*/ 0 h 6186309"/>
              <a:gd name="connsiteX13" fmla="*/ 7654524 w 10747382"/>
              <a:gd name="connsiteY13" fmla="*/ 0 h 6186309"/>
              <a:gd name="connsiteX14" fmla="*/ 8251601 w 10747382"/>
              <a:gd name="connsiteY14" fmla="*/ 0 h 6186309"/>
              <a:gd name="connsiteX15" fmla="*/ 8956152 w 10747382"/>
              <a:gd name="connsiteY15" fmla="*/ 0 h 6186309"/>
              <a:gd name="connsiteX16" fmla="*/ 9768176 w 10747382"/>
              <a:gd name="connsiteY16" fmla="*/ 0 h 6186309"/>
              <a:gd name="connsiteX17" fmla="*/ 10150305 w 10747382"/>
              <a:gd name="connsiteY17" fmla="*/ 0 h 6186309"/>
              <a:gd name="connsiteX18" fmla="*/ 10747382 w 10747382"/>
              <a:gd name="connsiteY18" fmla="*/ 0 h 6186309"/>
              <a:gd name="connsiteX19" fmla="*/ 10747382 w 10747382"/>
              <a:gd name="connsiteY19" fmla="*/ 562392 h 6186309"/>
              <a:gd name="connsiteX20" fmla="*/ 10747382 w 10747382"/>
              <a:gd name="connsiteY20" fmla="*/ 1062920 h 6186309"/>
              <a:gd name="connsiteX21" fmla="*/ 10747382 w 10747382"/>
              <a:gd name="connsiteY21" fmla="*/ 1625312 h 6186309"/>
              <a:gd name="connsiteX22" fmla="*/ 10747382 w 10747382"/>
              <a:gd name="connsiteY22" fmla="*/ 2187704 h 6186309"/>
              <a:gd name="connsiteX23" fmla="*/ 10747382 w 10747382"/>
              <a:gd name="connsiteY23" fmla="*/ 2626369 h 6186309"/>
              <a:gd name="connsiteX24" fmla="*/ 10747382 w 10747382"/>
              <a:gd name="connsiteY24" fmla="*/ 3312487 h 6186309"/>
              <a:gd name="connsiteX25" fmla="*/ 10747382 w 10747382"/>
              <a:gd name="connsiteY25" fmla="*/ 3813016 h 6186309"/>
              <a:gd name="connsiteX26" fmla="*/ 10747382 w 10747382"/>
              <a:gd name="connsiteY26" fmla="*/ 4375408 h 6186309"/>
              <a:gd name="connsiteX27" fmla="*/ 10747382 w 10747382"/>
              <a:gd name="connsiteY27" fmla="*/ 4937799 h 6186309"/>
              <a:gd name="connsiteX28" fmla="*/ 10747382 w 10747382"/>
              <a:gd name="connsiteY28" fmla="*/ 5562054 h 6186309"/>
              <a:gd name="connsiteX29" fmla="*/ 10747382 w 10747382"/>
              <a:gd name="connsiteY29" fmla="*/ 6186309 h 6186309"/>
              <a:gd name="connsiteX30" fmla="*/ 10257779 w 10747382"/>
              <a:gd name="connsiteY30" fmla="*/ 6186309 h 6186309"/>
              <a:gd name="connsiteX31" fmla="*/ 9660702 w 10747382"/>
              <a:gd name="connsiteY31" fmla="*/ 6186309 h 6186309"/>
              <a:gd name="connsiteX32" fmla="*/ 8956152 w 10747382"/>
              <a:gd name="connsiteY32" fmla="*/ 6186309 h 6186309"/>
              <a:gd name="connsiteX33" fmla="*/ 8574023 w 10747382"/>
              <a:gd name="connsiteY33" fmla="*/ 6186309 h 6186309"/>
              <a:gd name="connsiteX34" fmla="*/ 7976946 w 10747382"/>
              <a:gd name="connsiteY34" fmla="*/ 6186309 h 6186309"/>
              <a:gd name="connsiteX35" fmla="*/ 7272395 w 10747382"/>
              <a:gd name="connsiteY35" fmla="*/ 6186309 h 6186309"/>
              <a:gd name="connsiteX36" fmla="*/ 6782792 w 10747382"/>
              <a:gd name="connsiteY36" fmla="*/ 6186309 h 6186309"/>
              <a:gd name="connsiteX37" fmla="*/ 6078242 w 10747382"/>
              <a:gd name="connsiteY37" fmla="*/ 6186309 h 6186309"/>
              <a:gd name="connsiteX38" fmla="*/ 5803586 w 10747382"/>
              <a:gd name="connsiteY38" fmla="*/ 6186309 h 6186309"/>
              <a:gd name="connsiteX39" fmla="*/ 5313983 w 10747382"/>
              <a:gd name="connsiteY39" fmla="*/ 6186309 h 6186309"/>
              <a:gd name="connsiteX40" fmla="*/ 4931854 w 10747382"/>
              <a:gd name="connsiteY40" fmla="*/ 6186309 h 6186309"/>
              <a:gd name="connsiteX41" fmla="*/ 4334777 w 10747382"/>
              <a:gd name="connsiteY41" fmla="*/ 6186309 h 6186309"/>
              <a:gd name="connsiteX42" fmla="*/ 3737701 w 10747382"/>
              <a:gd name="connsiteY42" fmla="*/ 6186309 h 6186309"/>
              <a:gd name="connsiteX43" fmla="*/ 3033150 w 10747382"/>
              <a:gd name="connsiteY43" fmla="*/ 6186309 h 6186309"/>
              <a:gd name="connsiteX44" fmla="*/ 2221126 w 10747382"/>
              <a:gd name="connsiteY44" fmla="*/ 6186309 h 6186309"/>
              <a:gd name="connsiteX45" fmla="*/ 1409101 w 10747382"/>
              <a:gd name="connsiteY45" fmla="*/ 6186309 h 6186309"/>
              <a:gd name="connsiteX46" fmla="*/ 1134446 w 10747382"/>
              <a:gd name="connsiteY46" fmla="*/ 6186309 h 6186309"/>
              <a:gd name="connsiteX47" fmla="*/ 859791 w 10747382"/>
              <a:gd name="connsiteY47" fmla="*/ 6186309 h 6186309"/>
              <a:gd name="connsiteX48" fmla="*/ 0 w 10747382"/>
              <a:gd name="connsiteY48" fmla="*/ 6186309 h 6186309"/>
              <a:gd name="connsiteX49" fmla="*/ 0 w 10747382"/>
              <a:gd name="connsiteY49" fmla="*/ 5623917 h 6186309"/>
              <a:gd name="connsiteX50" fmla="*/ 0 w 10747382"/>
              <a:gd name="connsiteY50" fmla="*/ 4937799 h 6186309"/>
              <a:gd name="connsiteX51" fmla="*/ 0 w 10747382"/>
              <a:gd name="connsiteY51" fmla="*/ 4375408 h 6186309"/>
              <a:gd name="connsiteX52" fmla="*/ 0 w 10747382"/>
              <a:gd name="connsiteY52" fmla="*/ 3689290 h 6186309"/>
              <a:gd name="connsiteX53" fmla="*/ 0 w 10747382"/>
              <a:gd name="connsiteY53" fmla="*/ 3312487 h 6186309"/>
              <a:gd name="connsiteX54" fmla="*/ 0 w 10747382"/>
              <a:gd name="connsiteY54" fmla="*/ 2935685 h 6186309"/>
              <a:gd name="connsiteX55" fmla="*/ 0 w 10747382"/>
              <a:gd name="connsiteY55" fmla="*/ 2435156 h 6186309"/>
              <a:gd name="connsiteX56" fmla="*/ 0 w 10747382"/>
              <a:gd name="connsiteY56" fmla="*/ 1749038 h 6186309"/>
              <a:gd name="connsiteX57" fmla="*/ 0 w 10747382"/>
              <a:gd name="connsiteY57" fmla="*/ 1248510 h 6186309"/>
              <a:gd name="connsiteX58" fmla="*/ 0 w 10747382"/>
              <a:gd name="connsiteY58" fmla="*/ 562392 h 6186309"/>
              <a:gd name="connsiteX59" fmla="*/ 0 w 10747382"/>
              <a:gd name="connsiteY59"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747382" h="6186309" fill="none" extrusionOk="0">
                <a:moveTo>
                  <a:pt x="0" y="0"/>
                </a:moveTo>
                <a:cubicBezTo>
                  <a:pt x="171696" y="-43137"/>
                  <a:pt x="281730" y="44384"/>
                  <a:pt x="382129" y="0"/>
                </a:cubicBezTo>
                <a:cubicBezTo>
                  <a:pt x="482528" y="-44384"/>
                  <a:pt x="710952" y="27016"/>
                  <a:pt x="979206" y="0"/>
                </a:cubicBezTo>
                <a:cubicBezTo>
                  <a:pt x="1247460" y="-27016"/>
                  <a:pt x="1373384" y="62991"/>
                  <a:pt x="1683757" y="0"/>
                </a:cubicBezTo>
                <a:cubicBezTo>
                  <a:pt x="1994130" y="-62991"/>
                  <a:pt x="2241623" y="11064"/>
                  <a:pt x="2495781" y="0"/>
                </a:cubicBezTo>
                <a:cubicBezTo>
                  <a:pt x="2749939" y="-11064"/>
                  <a:pt x="2946090" y="20353"/>
                  <a:pt x="3307805" y="0"/>
                </a:cubicBezTo>
                <a:cubicBezTo>
                  <a:pt x="3669520" y="-20353"/>
                  <a:pt x="3520324" y="22875"/>
                  <a:pt x="3582461" y="0"/>
                </a:cubicBezTo>
                <a:cubicBezTo>
                  <a:pt x="3644598" y="-22875"/>
                  <a:pt x="3773154" y="6332"/>
                  <a:pt x="3857116" y="0"/>
                </a:cubicBezTo>
                <a:cubicBezTo>
                  <a:pt x="3941079" y="-6332"/>
                  <a:pt x="4416919" y="69251"/>
                  <a:pt x="4669140" y="0"/>
                </a:cubicBezTo>
                <a:cubicBezTo>
                  <a:pt x="4921361" y="-69251"/>
                  <a:pt x="4925391" y="30363"/>
                  <a:pt x="5158743" y="0"/>
                </a:cubicBezTo>
                <a:cubicBezTo>
                  <a:pt x="5392095" y="-30363"/>
                  <a:pt x="5623355" y="14866"/>
                  <a:pt x="5863294" y="0"/>
                </a:cubicBezTo>
                <a:cubicBezTo>
                  <a:pt x="6103233" y="-14866"/>
                  <a:pt x="6251811" y="38549"/>
                  <a:pt x="6460371" y="0"/>
                </a:cubicBezTo>
                <a:cubicBezTo>
                  <a:pt x="6668931" y="-38549"/>
                  <a:pt x="7034998" y="67778"/>
                  <a:pt x="7272395" y="0"/>
                </a:cubicBezTo>
                <a:cubicBezTo>
                  <a:pt x="7509792" y="-67778"/>
                  <a:pt x="7570025" y="32565"/>
                  <a:pt x="7654524" y="0"/>
                </a:cubicBezTo>
                <a:cubicBezTo>
                  <a:pt x="7739023" y="-32565"/>
                  <a:pt x="8002110" y="27021"/>
                  <a:pt x="8251601" y="0"/>
                </a:cubicBezTo>
                <a:cubicBezTo>
                  <a:pt x="8501092" y="-27021"/>
                  <a:pt x="8768763" y="41822"/>
                  <a:pt x="8956152" y="0"/>
                </a:cubicBezTo>
                <a:cubicBezTo>
                  <a:pt x="9143541" y="-41822"/>
                  <a:pt x="9514024" y="57880"/>
                  <a:pt x="9768176" y="0"/>
                </a:cubicBezTo>
                <a:cubicBezTo>
                  <a:pt x="10022328" y="-57880"/>
                  <a:pt x="9976608" y="32508"/>
                  <a:pt x="10150305" y="0"/>
                </a:cubicBezTo>
                <a:cubicBezTo>
                  <a:pt x="10324002" y="-32508"/>
                  <a:pt x="10510660" y="60676"/>
                  <a:pt x="10747382" y="0"/>
                </a:cubicBezTo>
                <a:cubicBezTo>
                  <a:pt x="10809865" y="230444"/>
                  <a:pt x="10712355" y="347820"/>
                  <a:pt x="10747382" y="562392"/>
                </a:cubicBezTo>
                <a:cubicBezTo>
                  <a:pt x="10782409" y="776964"/>
                  <a:pt x="10724644" y="875435"/>
                  <a:pt x="10747382" y="1062920"/>
                </a:cubicBezTo>
                <a:cubicBezTo>
                  <a:pt x="10770120" y="1250405"/>
                  <a:pt x="10685304" y="1465070"/>
                  <a:pt x="10747382" y="1625312"/>
                </a:cubicBezTo>
                <a:cubicBezTo>
                  <a:pt x="10809460" y="1785554"/>
                  <a:pt x="10688069" y="1911599"/>
                  <a:pt x="10747382" y="2187704"/>
                </a:cubicBezTo>
                <a:cubicBezTo>
                  <a:pt x="10806695" y="2463809"/>
                  <a:pt x="10716480" y="2473104"/>
                  <a:pt x="10747382" y="2626369"/>
                </a:cubicBezTo>
                <a:cubicBezTo>
                  <a:pt x="10778284" y="2779635"/>
                  <a:pt x="10691349" y="3124160"/>
                  <a:pt x="10747382" y="3312487"/>
                </a:cubicBezTo>
                <a:cubicBezTo>
                  <a:pt x="10803415" y="3500814"/>
                  <a:pt x="10725316" y="3596675"/>
                  <a:pt x="10747382" y="3813016"/>
                </a:cubicBezTo>
                <a:cubicBezTo>
                  <a:pt x="10769448" y="4029357"/>
                  <a:pt x="10704804" y="4245618"/>
                  <a:pt x="10747382" y="4375408"/>
                </a:cubicBezTo>
                <a:cubicBezTo>
                  <a:pt x="10789960" y="4505198"/>
                  <a:pt x="10746018" y="4824031"/>
                  <a:pt x="10747382" y="4937799"/>
                </a:cubicBezTo>
                <a:cubicBezTo>
                  <a:pt x="10748746" y="5051567"/>
                  <a:pt x="10719060" y="5372480"/>
                  <a:pt x="10747382" y="5562054"/>
                </a:cubicBezTo>
                <a:cubicBezTo>
                  <a:pt x="10775704" y="5751628"/>
                  <a:pt x="10705782" y="6044115"/>
                  <a:pt x="10747382" y="6186309"/>
                </a:cubicBezTo>
                <a:cubicBezTo>
                  <a:pt x="10630665" y="6202317"/>
                  <a:pt x="10370170" y="6170963"/>
                  <a:pt x="10257779" y="6186309"/>
                </a:cubicBezTo>
                <a:cubicBezTo>
                  <a:pt x="10145388" y="6201655"/>
                  <a:pt x="9942805" y="6134759"/>
                  <a:pt x="9660702" y="6186309"/>
                </a:cubicBezTo>
                <a:cubicBezTo>
                  <a:pt x="9378599" y="6237859"/>
                  <a:pt x="9246838" y="6139318"/>
                  <a:pt x="8956152" y="6186309"/>
                </a:cubicBezTo>
                <a:cubicBezTo>
                  <a:pt x="8665466" y="6233300"/>
                  <a:pt x="8753212" y="6155417"/>
                  <a:pt x="8574023" y="6186309"/>
                </a:cubicBezTo>
                <a:cubicBezTo>
                  <a:pt x="8394834" y="6217201"/>
                  <a:pt x="8109073" y="6124520"/>
                  <a:pt x="7976946" y="6186309"/>
                </a:cubicBezTo>
                <a:cubicBezTo>
                  <a:pt x="7844819" y="6248098"/>
                  <a:pt x="7545424" y="6146150"/>
                  <a:pt x="7272395" y="6186309"/>
                </a:cubicBezTo>
                <a:cubicBezTo>
                  <a:pt x="6999366" y="6226468"/>
                  <a:pt x="6918811" y="6181770"/>
                  <a:pt x="6782792" y="6186309"/>
                </a:cubicBezTo>
                <a:cubicBezTo>
                  <a:pt x="6646773" y="6190848"/>
                  <a:pt x="6349966" y="6183502"/>
                  <a:pt x="6078242" y="6186309"/>
                </a:cubicBezTo>
                <a:cubicBezTo>
                  <a:pt x="5806518" y="6189116"/>
                  <a:pt x="5940263" y="6167694"/>
                  <a:pt x="5803586" y="6186309"/>
                </a:cubicBezTo>
                <a:cubicBezTo>
                  <a:pt x="5666909" y="6204924"/>
                  <a:pt x="5428355" y="6127610"/>
                  <a:pt x="5313983" y="6186309"/>
                </a:cubicBezTo>
                <a:cubicBezTo>
                  <a:pt x="5199611" y="6245008"/>
                  <a:pt x="5106866" y="6164202"/>
                  <a:pt x="4931854" y="6186309"/>
                </a:cubicBezTo>
                <a:cubicBezTo>
                  <a:pt x="4756842" y="6208416"/>
                  <a:pt x="4523896" y="6141405"/>
                  <a:pt x="4334777" y="6186309"/>
                </a:cubicBezTo>
                <a:cubicBezTo>
                  <a:pt x="4145658" y="6231213"/>
                  <a:pt x="3983526" y="6143711"/>
                  <a:pt x="3737701" y="6186309"/>
                </a:cubicBezTo>
                <a:cubicBezTo>
                  <a:pt x="3491876" y="6228907"/>
                  <a:pt x="3198605" y="6159107"/>
                  <a:pt x="3033150" y="6186309"/>
                </a:cubicBezTo>
                <a:cubicBezTo>
                  <a:pt x="2867695" y="6213511"/>
                  <a:pt x="2620990" y="6158150"/>
                  <a:pt x="2221126" y="6186309"/>
                </a:cubicBezTo>
                <a:cubicBezTo>
                  <a:pt x="1821262" y="6214468"/>
                  <a:pt x="1709915" y="6116334"/>
                  <a:pt x="1409101" y="6186309"/>
                </a:cubicBezTo>
                <a:cubicBezTo>
                  <a:pt x="1108287" y="6256284"/>
                  <a:pt x="1260629" y="6166382"/>
                  <a:pt x="1134446" y="6186309"/>
                </a:cubicBezTo>
                <a:cubicBezTo>
                  <a:pt x="1008264" y="6206236"/>
                  <a:pt x="992694" y="6177807"/>
                  <a:pt x="859791" y="6186309"/>
                </a:cubicBezTo>
                <a:cubicBezTo>
                  <a:pt x="726889" y="6194811"/>
                  <a:pt x="311720" y="6118937"/>
                  <a:pt x="0" y="6186309"/>
                </a:cubicBezTo>
                <a:cubicBezTo>
                  <a:pt x="-27674" y="5911840"/>
                  <a:pt x="20712" y="5767466"/>
                  <a:pt x="0" y="5623917"/>
                </a:cubicBezTo>
                <a:cubicBezTo>
                  <a:pt x="-20712" y="5480368"/>
                  <a:pt x="5139" y="5133853"/>
                  <a:pt x="0" y="4937799"/>
                </a:cubicBezTo>
                <a:cubicBezTo>
                  <a:pt x="-5139" y="4741745"/>
                  <a:pt x="34095" y="4494131"/>
                  <a:pt x="0" y="4375408"/>
                </a:cubicBezTo>
                <a:cubicBezTo>
                  <a:pt x="-34095" y="4256685"/>
                  <a:pt x="80447" y="3995586"/>
                  <a:pt x="0" y="3689290"/>
                </a:cubicBezTo>
                <a:cubicBezTo>
                  <a:pt x="-80447" y="3382994"/>
                  <a:pt x="18723" y="3390885"/>
                  <a:pt x="0" y="3312487"/>
                </a:cubicBezTo>
                <a:cubicBezTo>
                  <a:pt x="-18723" y="3234089"/>
                  <a:pt x="11963" y="3022978"/>
                  <a:pt x="0" y="2935685"/>
                </a:cubicBezTo>
                <a:cubicBezTo>
                  <a:pt x="-11963" y="2848392"/>
                  <a:pt x="51076" y="2620346"/>
                  <a:pt x="0" y="2435156"/>
                </a:cubicBezTo>
                <a:cubicBezTo>
                  <a:pt x="-51076" y="2249966"/>
                  <a:pt x="62143" y="1983263"/>
                  <a:pt x="0" y="1749038"/>
                </a:cubicBezTo>
                <a:cubicBezTo>
                  <a:pt x="-62143" y="1514813"/>
                  <a:pt x="19880" y="1466103"/>
                  <a:pt x="0" y="1248510"/>
                </a:cubicBezTo>
                <a:cubicBezTo>
                  <a:pt x="-19880" y="1030917"/>
                  <a:pt x="76063" y="736190"/>
                  <a:pt x="0" y="562392"/>
                </a:cubicBezTo>
                <a:cubicBezTo>
                  <a:pt x="-76063" y="388594"/>
                  <a:pt x="49771" y="197606"/>
                  <a:pt x="0" y="0"/>
                </a:cubicBezTo>
                <a:close/>
              </a:path>
              <a:path w="10747382" h="6186309" stroke="0" extrusionOk="0">
                <a:moveTo>
                  <a:pt x="0" y="0"/>
                </a:moveTo>
                <a:cubicBezTo>
                  <a:pt x="217506" y="-17308"/>
                  <a:pt x="465292" y="22630"/>
                  <a:pt x="704551" y="0"/>
                </a:cubicBezTo>
                <a:cubicBezTo>
                  <a:pt x="943810" y="-22630"/>
                  <a:pt x="983095" y="26254"/>
                  <a:pt x="1086680" y="0"/>
                </a:cubicBezTo>
                <a:cubicBezTo>
                  <a:pt x="1190265" y="-26254"/>
                  <a:pt x="1477055" y="45434"/>
                  <a:pt x="1576283" y="0"/>
                </a:cubicBezTo>
                <a:cubicBezTo>
                  <a:pt x="1675511" y="-45434"/>
                  <a:pt x="2019297" y="79092"/>
                  <a:pt x="2388307" y="0"/>
                </a:cubicBezTo>
                <a:cubicBezTo>
                  <a:pt x="2757317" y="-79092"/>
                  <a:pt x="2573344" y="17094"/>
                  <a:pt x="2662962" y="0"/>
                </a:cubicBezTo>
                <a:cubicBezTo>
                  <a:pt x="2752580" y="-17094"/>
                  <a:pt x="3020132" y="59551"/>
                  <a:pt x="3260039" y="0"/>
                </a:cubicBezTo>
                <a:cubicBezTo>
                  <a:pt x="3499946" y="-59551"/>
                  <a:pt x="3717366" y="13603"/>
                  <a:pt x="3857116" y="0"/>
                </a:cubicBezTo>
                <a:cubicBezTo>
                  <a:pt x="3996866" y="-13603"/>
                  <a:pt x="4047002" y="27085"/>
                  <a:pt x="4131771" y="0"/>
                </a:cubicBezTo>
                <a:cubicBezTo>
                  <a:pt x="4216541" y="-27085"/>
                  <a:pt x="4328157" y="16884"/>
                  <a:pt x="4406427" y="0"/>
                </a:cubicBezTo>
                <a:cubicBezTo>
                  <a:pt x="4484697" y="-16884"/>
                  <a:pt x="4588746" y="12906"/>
                  <a:pt x="4681082" y="0"/>
                </a:cubicBezTo>
                <a:cubicBezTo>
                  <a:pt x="4773418" y="-12906"/>
                  <a:pt x="4889115" y="45722"/>
                  <a:pt x="5063211" y="0"/>
                </a:cubicBezTo>
                <a:cubicBezTo>
                  <a:pt x="5237307" y="-45722"/>
                  <a:pt x="5491379" y="64321"/>
                  <a:pt x="5767762" y="0"/>
                </a:cubicBezTo>
                <a:cubicBezTo>
                  <a:pt x="6044145" y="-64321"/>
                  <a:pt x="6248859" y="35373"/>
                  <a:pt x="6579786" y="0"/>
                </a:cubicBezTo>
                <a:cubicBezTo>
                  <a:pt x="6910713" y="-35373"/>
                  <a:pt x="7204062" y="23026"/>
                  <a:pt x="7391811" y="0"/>
                </a:cubicBezTo>
                <a:cubicBezTo>
                  <a:pt x="7579561" y="-23026"/>
                  <a:pt x="7699270" y="15935"/>
                  <a:pt x="7988887" y="0"/>
                </a:cubicBezTo>
                <a:cubicBezTo>
                  <a:pt x="8278504" y="-15935"/>
                  <a:pt x="8400046" y="18000"/>
                  <a:pt x="8693438" y="0"/>
                </a:cubicBezTo>
                <a:cubicBezTo>
                  <a:pt x="8986830" y="-18000"/>
                  <a:pt x="8832240" y="3519"/>
                  <a:pt x="8968093" y="0"/>
                </a:cubicBezTo>
                <a:cubicBezTo>
                  <a:pt x="9103946" y="-3519"/>
                  <a:pt x="9185551" y="23962"/>
                  <a:pt x="9350222" y="0"/>
                </a:cubicBezTo>
                <a:cubicBezTo>
                  <a:pt x="9514893" y="-23962"/>
                  <a:pt x="9553323" y="2405"/>
                  <a:pt x="9624878" y="0"/>
                </a:cubicBezTo>
                <a:cubicBezTo>
                  <a:pt x="9696433" y="-2405"/>
                  <a:pt x="10352094" y="42420"/>
                  <a:pt x="10747382" y="0"/>
                </a:cubicBezTo>
                <a:cubicBezTo>
                  <a:pt x="10747720" y="113554"/>
                  <a:pt x="10746256" y="257340"/>
                  <a:pt x="10747382" y="376802"/>
                </a:cubicBezTo>
                <a:cubicBezTo>
                  <a:pt x="10748508" y="496264"/>
                  <a:pt x="10732064" y="622615"/>
                  <a:pt x="10747382" y="753605"/>
                </a:cubicBezTo>
                <a:cubicBezTo>
                  <a:pt x="10762700" y="884595"/>
                  <a:pt x="10677352" y="1200844"/>
                  <a:pt x="10747382" y="1439723"/>
                </a:cubicBezTo>
                <a:cubicBezTo>
                  <a:pt x="10817412" y="1678602"/>
                  <a:pt x="10714508" y="1851416"/>
                  <a:pt x="10747382" y="2125841"/>
                </a:cubicBezTo>
                <a:cubicBezTo>
                  <a:pt x="10780256" y="2400266"/>
                  <a:pt x="10725091" y="2416556"/>
                  <a:pt x="10747382" y="2626369"/>
                </a:cubicBezTo>
                <a:cubicBezTo>
                  <a:pt x="10769673" y="2836182"/>
                  <a:pt x="10739198" y="2864035"/>
                  <a:pt x="10747382" y="3003172"/>
                </a:cubicBezTo>
                <a:cubicBezTo>
                  <a:pt x="10755566" y="3142309"/>
                  <a:pt x="10717990" y="3268118"/>
                  <a:pt x="10747382" y="3379974"/>
                </a:cubicBezTo>
                <a:cubicBezTo>
                  <a:pt x="10776774" y="3491830"/>
                  <a:pt x="10732780" y="3688575"/>
                  <a:pt x="10747382" y="3880503"/>
                </a:cubicBezTo>
                <a:cubicBezTo>
                  <a:pt x="10761984" y="4072431"/>
                  <a:pt x="10738644" y="4413141"/>
                  <a:pt x="10747382" y="4566621"/>
                </a:cubicBezTo>
                <a:cubicBezTo>
                  <a:pt x="10756120" y="4720101"/>
                  <a:pt x="10687195" y="4961100"/>
                  <a:pt x="10747382" y="5252739"/>
                </a:cubicBezTo>
                <a:cubicBezTo>
                  <a:pt x="10807569" y="5544378"/>
                  <a:pt x="10652849" y="5873102"/>
                  <a:pt x="10747382" y="6186309"/>
                </a:cubicBezTo>
                <a:cubicBezTo>
                  <a:pt x="10506264" y="6198203"/>
                  <a:pt x="10482294" y="6146817"/>
                  <a:pt x="10257779" y="6186309"/>
                </a:cubicBezTo>
                <a:cubicBezTo>
                  <a:pt x="10033264" y="6225801"/>
                  <a:pt x="9818798" y="6170655"/>
                  <a:pt x="9553228" y="6186309"/>
                </a:cubicBezTo>
                <a:cubicBezTo>
                  <a:pt x="9287658" y="6201963"/>
                  <a:pt x="8995452" y="6091665"/>
                  <a:pt x="8741204" y="6186309"/>
                </a:cubicBezTo>
                <a:cubicBezTo>
                  <a:pt x="8486956" y="6280953"/>
                  <a:pt x="8592122" y="6184874"/>
                  <a:pt x="8466549" y="6186309"/>
                </a:cubicBezTo>
                <a:cubicBezTo>
                  <a:pt x="8340976" y="6187744"/>
                  <a:pt x="8087842" y="6150293"/>
                  <a:pt x="7976946" y="6186309"/>
                </a:cubicBezTo>
                <a:cubicBezTo>
                  <a:pt x="7866050" y="6222325"/>
                  <a:pt x="7834995" y="6157215"/>
                  <a:pt x="7702290" y="6186309"/>
                </a:cubicBezTo>
                <a:cubicBezTo>
                  <a:pt x="7569585" y="6215403"/>
                  <a:pt x="7230949" y="6125482"/>
                  <a:pt x="6890266" y="6186309"/>
                </a:cubicBezTo>
                <a:cubicBezTo>
                  <a:pt x="6549583" y="6247136"/>
                  <a:pt x="6359702" y="6129836"/>
                  <a:pt x="6185715" y="6186309"/>
                </a:cubicBezTo>
                <a:cubicBezTo>
                  <a:pt x="6011728" y="6242782"/>
                  <a:pt x="5649294" y="6136269"/>
                  <a:pt x="5481165" y="6186309"/>
                </a:cubicBezTo>
                <a:cubicBezTo>
                  <a:pt x="5313036" y="6236349"/>
                  <a:pt x="5273948" y="6182225"/>
                  <a:pt x="5206510" y="6186309"/>
                </a:cubicBezTo>
                <a:cubicBezTo>
                  <a:pt x="5139072" y="6190393"/>
                  <a:pt x="4763487" y="6120977"/>
                  <a:pt x="4609433" y="6186309"/>
                </a:cubicBezTo>
                <a:cubicBezTo>
                  <a:pt x="4455379" y="6251641"/>
                  <a:pt x="4397412" y="6176157"/>
                  <a:pt x="4227304" y="6186309"/>
                </a:cubicBezTo>
                <a:cubicBezTo>
                  <a:pt x="4057196" y="6196461"/>
                  <a:pt x="3982281" y="6175868"/>
                  <a:pt x="3845174" y="6186309"/>
                </a:cubicBezTo>
                <a:cubicBezTo>
                  <a:pt x="3708067" y="6196750"/>
                  <a:pt x="3324994" y="6175060"/>
                  <a:pt x="3140624" y="6186309"/>
                </a:cubicBezTo>
                <a:cubicBezTo>
                  <a:pt x="2956254" y="6197558"/>
                  <a:pt x="2868823" y="6142287"/>
                  <a:pt x="2758495" y="6186309"/>
                </a:cubicBezTo>
                <a:cubicBezTo>
                  <a:pt x="2648167" y="6230331"/>
                  <a:pt x="2323106" y="6116911"/>
                  <a:pt x="2053944" y="6186309"/>
                </a:cubicBezTo>
                <a:cubicBezTo>
                  <a:pt x="1784782" y="6255707"/>
                  <a:pt x="1886227" y="6171127"/>
                  <a:pt x="1779289" y="6186309"/>
                </a:cubicBezTo>
                <a:cubicBezTo>
                  <a:pt x="1672352" y="6201491"/>
                  <a:pt x="1553726" y="6149401"/>
                  <a:pt x="1397160" y="6186309"/>
                </a:cubicBezTo>
                <a:cubicBezTo>
                  <a:pt x="1240594" y="6223217"/>
                  <a:pt x="1196495" y="6142260"/>
                  <a:pt x="1015031" y="6186309"/>
                </a:cubicBezTo>
                <a:cubicBezTo>
                  <a:pt x="833567" y="6230358"/>
                  <a:pt x="798648" y="6162701"/>
                  <a:pt x="740375" y="6186309"/>
                </a:cubicBezTo>
                <a:cubicBezTo>
                  <a:pt x="682102" y="6209917"/>
                  <a:pt x="288690" y="6185994"/>
                  <a:pt x="0" y="6186309"/>
                </a:cubicBezTo>
                <a:cubicBezTo>
                  <a:pt x="-54919" y="5996458"/>
                  <a:pt x="15138" y="5824552"/>
                  <a:pt x="0" y="5685780"/>
                </a:cubicBezTo>
                <a:cubicBezTo>
                  <a:pt x="-15138" y="5547008"/>
                  <a:pt x="13866" y="5292365"/>
                  <a:pt x="0" y="5185252"/>
                </a:cubicBezTo>
                <a:cubicBezTo>
                  <a:pt x="-13866" y="5078139"/>
                  <a:pt x="12222" y="4874839"/>
                  <a:pt x="0" y="4622860"/>
                </a:cubicBezTo>
                <a:cubicBezTo>
                  <a:pt x="-12222" y="4370881"/>
                  <a:pt x="2478" y="4212073"/>
                  <a:pt x="0" y="3998605"/>
                </a:cubicBezTo>
                <a:cubicBezTo>
                  <a:pt x="-2478" y="3785138"/>
                  <a:pt x="67496" y="3522623"/>
                  <a:pt x="0" y="3374350"/>
                </a:cubicBezTo>
                <a:cubicBezTo>
                  <a:pt x="-67496" y="3226077"/>
                  <a:pt x="8787" y="3157190"/>
                  <a:pt x="0" y="2997548"/>
                </a:cubicBezTo>
                <a:cubicBezTo>
                  <a:pt x="-8787" y="2837906"/>
                  <a:pt x="47597" y="2742544"/>
                  <a:pt x="0" y="2558882"/>
                </a:cubicBezTo>
                <a:cubicBezTo>
                  <a:pt x="-47597" y="2375220"/>
                  <a:pt x="30314" y="2027996"/>
                  <a:pt x="0" y="1872764"/>
                </a:cubicBezTo>
                <a:cubicBezTo>
                  <a:pt x="-30314" y="1717532"/>
                  <a:pt x="66572" y="1389216"/>
                  <a:pt x="0" y="1248510"/>
                </a:cubicBezTo>
                <a:cubicBezTo>
                  <a:pt x="-66572" y="1107804"/>
                  <a:pt x="3515" y="857388"/>
                  <a:pt x="0" y="624255"/>
                </a:cubicBezTo>
                <a:cubicBezTo>
                  <a:pt x="-3515" y="391123"/>
                  <a:pt x="64607" y="303026"/>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4251952394">
                  <a:prstGeom prst="rect">
                    <a:avLst/>
                  </a:prstGeom>
                  <ask:type>
                    <ask:lineSketchScribble/>
                  </ask:type>
                </ask:lineSketchStyleProps>
              </a:ext>
            </a:extLst>
          </a:ln>
        </p:spPr>
        <p:txBody>
          <a:bodyPr wrap="square">
            <a:spAutoFit/>
          </a:bodyPr>
          <a:lstStyle/>
          <a:p>
            <a:r>
              <a:rPr lang="en-GB" i="1" dirty="0"/>
              <a:t>So we took the road back. The years that followed were difficult for my country and its people. There was poverty and political unrest. Among others, I found myself in Athens too, when it became the capital of Greece. It was just a village then, with muddy roads and people struggling to survive in difficult conditions. Yet, after a while Athens started to change. It was filled with builders from Anafi, marble workers from Tinos, water well makers from Naxos who all worked to change the face of Athens. My father's name led people to help me and make me stand out. In fact, I was offered a place at the Hill School, which had recently been founded by an American priest, where only the girls of wealthy families studied. It was there that the people of the palace found me and introduced me to the queen who was looking for maids of honour.</a:t>
            </a:r>
            <a:endParaRPr lang="en-GB" dirty="0"/>
          </a:p>
          <a:p>
            <a:r>
              <a:rPr lang="en-GB" i="1" dirty="0"/>
              <a:t>I will not forget our first meeting. I was so impressed by Queen Amalia! I had heard that we were about the same age, but I imagined her as distant and cold. She had grown up in the salons of Europe and was now a queen! But no, that was not the case at all. As soon as she saw me, she seemed excited. She said that it was so important for her to meet the daughter of Markos </a:t>
            </a:r>
            <a:r>
              <a:rPr lang="en-GB" i="1" dirty="0" err="1"/>
              <a:t>Botsaris</a:t>
            </a:r>
            <a:r>
              <a:rPr lang="en-GB" i="1" dirty="0"/>
              <a:t>! She did not think for a moment. She told me to follow her to the palace, which would now be my new home.</a:t>
            </a:r>
            <a:endParaRPr lang="en-GB" dirty="0"/>
          </a:p>
          <a:p>
            <a:r>
              <a:rPr lang="en-GB" i="1" dirty="0"/>
              <a:t>Three years have passed since that day. My life has changed so much! The queen always keeps me by her side, appreciates me and trusts me. She says that apart from my heavy last name origin, she distinguished me for my kindness and sociability. I am her necessary companion in all her travels in Europe. The truth is that both my language skills and the education I received at school helped in this. The experiences I have had with her are unforgettable. Wherever she introduces me, the Greek woman from </a:t>
            </a:r>
            <a:r>
              <a:rPr lang="en-GB" i="1" dirty="0" err="1"/>
              <a:t>Messolonghi</a:t>
            </a:r>
            <a:r>
              <a:rPr lang="en-GB" i="1" dirty="0"/>
              <a:t>, the European aristocrats express their admiration and enthusiasm. I look forward to our next trip to Munich, which will take place in a few months. The queen confessed to me that a great German painter wanted to make my portrait and place it in the "Gallery of Beauty" along with those of the most beautiful women of our time and King Louis of Bavaria, father of King Otto, is thinking of </a:t>
            </a:r>
            <a:r>
              <a:rPr lang="en-GB" i="1" dirty="0" err="1"/>
              <a:t>honoring</a:t>
            </a:r>
            <a:r>
              <a:rPr lang="en-GB" i="1" dirty="0"/>
              <a:t> me with the golden cross!</a:t>
            </a:r>
            <a:r>
              <a:rPr lang="en-GB" dirty="0"/>
              <a:t> </a:t>
            </a:r>
            <a:r>
              <a:rPr lang="en-GB" i="1" dirty="0"/>
              <a:t> </a:t>
            </a:r>
            <a:endParaRPr lang="en-GB" dirty="0"/>
          </a:p>
        </p:txBody>
      </p:sp>
      <p:sp>
        <p:nvSpPr>
          <p:cNvPr id="12" name="pop-up" descr="Click here for pop up information.">
            <a:extLst>
              <a:ext uri="{FF2B5EF4-FFF2-40B4-BE49-F238E27FC236}">
                <a16:creationId xmlns:a16="http://schemas.microsoft.com/office/drawing/2014/main" id="{165717F6-3D21-48B3-9EE5-5CB5943AA675}"/>
              </a:ext>
            </a:extLst>
          </p:cNvPr>
          <p:cNvSpPr/>
          <p:nvPr/>
        </p:nvSpPr>
        <p:spPr>
          <a:xfrm>
            <a:off x="11166407" y="4235577"/>
            <a:ext cx="895893"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 B</a:t>
            </a:r>
            <a:endParaRPr lang="el-GR" b="1" dirty="0">
              <a:solidFill>
                <a:srgbClr val="E12A3C"/>
              </a:solidFill>
            </a:endParaRPr>
          </a:p>
        </p:txBody>
      </p:sp>
      <p:sp>
        <p:nvSpPr>
          <p:cNvPr id="13" name="TextBox 12">
            <a:extLst>
              <a:ext uri="{FF2B5EF4-FFF2-40B4-BE49-F238E27FC236}">
                <a16:creationId xmlns:a16="http://schemas.microsoft.com/office/drawing/2014/main" id="{A64F9606-4C1D-4C30-80F5-B7FA4C9E09E2}"/>
              </a:ext>
            </a:extLst>
          </p:cNvPr>
          <p:cNvSpPr txBox="1"/>
          <p:nvPr/>
        </p:nvSpPr>
        <p:spPr>
          <a:xfrm>
            <a:off x="106813" y="1494048"/>
            <a:ext cx="10747382" cy="3693319"/>
          </a:xfrm>
          <a:custGeom>
            <a:avLst/>
            <a:gdLst>
              <a:gd name="connsiteX0" fmla="*/ 0 w 10747382"/>
              <a:gd name="connsiteY0" fmla="*/ 0 h 3693319"/>
              <a:gd name="connsiteX1" fmla="*/ 274655 w 10747382"/>
              <a:gd name="connsiteY1" fmla="*/ 0 h 3693319"/>
              <a:gd name="connsiteX2" fmla="*/ 871732 w 10747382"/>
              <a:gd name="connsiteY2" fmla="*/ 0 h 3693319"/>
              <a:gd name="connsiteX3" fmla="*/ 1253861 w 10747382"/>
              <a:gd name="connsiteY3" fmla="*/ 0 h 3693319"/>
              <a:gd name="connsiteX4" fmla="*/ 1958412 w 10747382"/>
              <a:gd name="connsiteY4" fmla="*/ 0 h 3693319"/>
              <a:gd name="connsiteX5" fmla="*/ 2770436 w 10747382"/>
              <a:gd name="connsiteY5" fmla="*/ 0 h 3693319"/>
              <a:gd name="connsiteX6" fmla="*/ 3367513 w 10747382"/>
              <a:gd name="connsiteY6" fmla="*/ 0 h 3693319"/>
              <a:gd name="connsiteX7" fmla="*/ 4179537 w 10747382"/>
              <a:gd name="connsiteY7" fmla="*/ 0 h 3693319"/>
              <a:gd name="connsiteX8" fmla="*/ 4561667 w 10747382"/>
              <a:gd name="connsiteY8" fmla="*/ 0 h 3693319"/>
              <a:gd name="connsiteX9" fmla="*/ 5266217 w 10747382"/>
              <a:gd name="connsiteY9" fmla="*/ 0 h 3693319"/>
              <a:gd name="connsiteX10" fmla="*/ 5970768 w 10747382"/>
              <a:gd name="connsiteY10" fmla="*/ 0 h 3693319"/>
              <a:gd name="connsiteX11" fmla="*/ 6782792 w 10747382"/>
              <a:gd name="connsiteY11" fmla="*/ 0 h 3693319"/>
              <a:gd name="connsiteX12" fmla="*/ 7594817 w 10747382"/>
              <a:gd name="connsiteY12" fmla="*/ 0 h 3693319"/>
              <a:gd name="connsiteX13" fmla="*/ 7869472 w 10747382"/>
              <a:gd name="connsiteY13" fmla="*/ 0 h 3693319"/>
              <a:gd name="connsiteX14" fmla="*/ 8574023 w 10747382"/>
              <a:gd name="connsiteY14" fmla="*/ 0 h 3693319"/>
              <a:gd name="connsiteX15" fmla="*/ 9171099 w 10747382"/>
              <a:gd name="connsiteY15" fmla="*/ 0 h 3693319"/>
              <a:gd name="connsiteX16" fmla="*/ 9553228 w 10747382"/>
              <a:gd name="connsiteY16" fmla="*/ 0 h 3693319"/>
              <a:gd name="connsiteX17" fmla="*/ 10150305 w 10747382"/>
              <a:gd name="connsiteY17" fmla="*/ 0 h 3693319"/>
              <a:gd name="connsiteX18" fmla="*/ 10747382 w 10747382"/>
              <a:gd name="connsiteY18" fmla="*/ 0 h 3693319"/>
              <a:gd name="connsiteX19" fmla="*/ 10747382 w 10747382"/>
              <a:gd name="connsiteY19" fmla="*/ 564550 h 3693319"/>
              <a:gd name="connsiteX20" fmla="*/ 10747382 w 10747382"/>
              <a:gd name="connsiteY20" fmla="*/ 981368 h 3693319"/>
              <a:gd name="connsiteX21" fmla="*/ 10747382 w 10747382"/>
              <a:gd name="connsiteY21" fmla="*/ 1582851 h 3693319"/>
              <a:gd name="connsiteX22" fmla="*/ 10747382 w 10747382"/>
              <a:gd name="connsiteY22" fmla="*/ 2147401 h 3693319"/>
              <a:gd name="connsiteX23" fmla="*/ 10747382 w 10747382"/>
              <a:gd name="connsiteY23" fmla="*/ 2711951 h 3693319"/>
              <a:gd name="connsiteX24" fmla="*/ 10747382 w 10747382"/>
              <a:gd name="connsiteY24" fmla="*/ 3239568 h 3693319"/>
              <a:gd name="connsiteX25" fmla="*/ 10747382 w 10747382"/>
              <a:gd name="connsiteY25" fmla="*/ 3693319 h 3693319"/>
              <a:gd name="connsiteX26" fmla="*/ 10257779 w 10747382"/>
              <a:gd name="connsiteY26" fmla="*/ 3693319 h 3693319"/>
              <a:gd name="connsiteX27" fmla="*/ 9983124 w 10747382"/>
              <a:gd name="connsiteY27" fmla="*/ 3693319 h 3693319"/>
              <a:gd name="connsiteX28" fmla="*/ 9493521 w 10747382"/>
              <a:gd name="connsiteY28" fmla="*/ 3693319 h 3693319"/>
              <a:gd name="connsiteX29" fmla="*/ 9218865 w 10747382"/>
              <a:gd name="connsiteY29" fmla="*/ 3693319 h 3693319"/>
              <a:gd name="connsiteX30" fmla="*/ 8944210 w 10747382"/>
              <a:gd name="connsiteY30" fmla="*/ 3693319 h 3693319"/>
              <a:gd name="connsiteX31" fmla="*/ 8669555 w 10747382"/>
              <a:gd name="connsiteY31" fmla="*/ 3693319 h 3693319"/>
              <a:gd name="connsiteX32" fmla="*/ 8287426 w 10747382"/>
              <a:gd name="connsiteY32" fmla="*/ 3693319 h 3693319"/>
              <a:gd name="connsiteX33" fmla="*/ 8012770 w 10747382"/>
              <a:gd name="connsiteY33" fmla="*/ 3693319 h 3693319"/>
              <a:gd name="connsiteX34" fmla="*/ 7200746 w 10747382"/>
              <a:gd name="connsiteY34" fmla="*/ 3693319 h 3693319"/>
              <a:gd name="connsiteX35" fmla="*/ 6711143 w 10747382"/>
              <a:gd name="connsiteY35" fmla="*/ 3693319 h 3693319"/>
              <a:gd name="connsiteX36" fmla="*/ 5899119 w 10747382"/>
              <a:gd name="connsiteY36" fmla="*/ 3693319 h 3693319"/>
              <a:gd name="connsiteX37" fmla="*/ 5302042 w 10747382"/>
              <a:gd name="connsiteY37" fmla="*/ 3693319 h 3693319"/>
              <a:gd name="connsiteX38" fmla="*/ 4597491 w 10747382"/>
              <a:gd name="connsiteY38" fmla="*/ 3693319 h 3693319"/>
              <a:gd name="connsiteX39" fmla="*/ 4322836 w 10747382"/>
              <a:gd name="connsiteY39" fmla="*/ 3693319 h 3693319"/>
              <a:gd name="connsiteX40" fmla="*/ 3833233 w 10747382"/>
              <a:gd name="connsiteY40" fmla="*/ 3693319 h 3693319"/>
              <a:gd name="connsiteX41" fmla="*/ 3343630 w 10747382"/>
              <a:gd name="connsiteY41" fmla="*/ 3693319 h 3693319"/>
              <a:gd name="connsiteX42" fmla="*/ 2531606 w 10747382"/>
              <a:gd name="connsiteY42" fmla="*/ 3693319 h 3693319"/>
              <a:gd name="connsiteX43" fmla="*/ 1934529 w 10747382"/>
              <a:gd name="connsiteY43" fmla="*/ 3693319 h 3693319"/>
              <a:gd name="connsiteX44" fmla="*/ 1552400 w 10747382"/>
              <a:gd name="connsiteY44" fmla="*/ 3693319 h 3693319"/>
              <a:gd name="connsiteX45" fmla="*/ 740375 w 10747382"/>
              <a:gd name="connsiteY45" fmla="*/ 3693319 h 3693319"/>
              <a:gd name="connsiteX46" fmla="*/ 0 w 10747382"/>
              <a:gd name="connsiteY46" fmla="*/ 3693319 h 3693319"/>
              <a:gd name="connsiteX47" fmla="*/ 0 w 10747382"/>
              <a:gd name="connsiteY47" fmla="*/ 3202635 h 3693319"/>
              <a:gd name="connsiteX48" fmla="*/ 0 w 10747382"/>
              <a:gd name="connsiteY48" fmla="*/ 2785818 h 3693319"/>
              <a:gd name="connsiteX49" fmla="*/ 0 w 10747382"/>
              <a:gd name="connsiteY49" fmla="*/ 2332067 h 3693319"/>
              <a:gd name="connsiteX50" fmla="*/ 0 w 10747382"/>
              <a:gd name="connsiteY50" fmla="*/ 1730584 h 3693319"/>
              <a:gd name="connsiteX51" fmla="*/ 0 w 10747382"/>
              <a:gd name="connsiteY51" fmla="*/ 1276833 h 3693319"/>
              <a:gd name="connsiteX52" fmla="*/ 0 w 10747382"/>
              <a:gd name="connsiteY52" fmla="*/ 860016 h 3693319"/>
              <a:gd name="connsiteX53" fmla="*/ 0 w 10747382"/>
              <a:gd name="connsiteY53" fmla="*/ 0 h 369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47382" h="3693319" fill="none" extrusionOk="0">
                <a:moveTo>
                  <a:pt x="0" y="0"/>
                </a:moveTo>
                <a:cubicBezTo>
                  <a:pt x="135906" y="-24393"/>
                  <a:pt x="188782" y="339"/>
                  <a:pt x="274655" y="0"/>
                </a:cubicBezTo>
                <a:cubicBezTo>
                  <a:pt x="360529" y="-339"/>
                  <a:pt x="702213" y="61434"/>
                  <a:pt x="871732" y="0"/>
                </a:cubicBezTo>
                <a:cubicBezTo>
                  <a:pt x="1041251" y="-61434"/>
                  <a:pt x="1139796" y="18653"/>
                  <a:pt x="1253861" y="0"/>
                </a:cubicBezTo>
                <a:cubicBezTo>
                  <a:pt x="1367926" y="-18653"/>
                  <a:pt x="1786118" y="67641"/>
                  <a:pt x="1958412" y="0"/>
                </a:cubicBezTo>
                <a:cubicBezTo>
                  <a:pt x="2130706" y="-67641"/>
                  <a:pt x="2495036" y="91175"/>
                  <a:pt x="2770436" y="0"/>
                </a:cubicBezTo>
                <a:cubicBezTo>
                  <a:pt x="3045836" y="-91175"/>
                  <a:pt x="3099881" y="59560"/>
                  <a:pt x="3367513" y="0"/>
                </a:cubicBezTo>
                <a:cubicBezTo>
                  <a:pt x="3635145" y="-59560"/>
                  <a:pt x="3800921" y="31902"/>
                  <a:pt x="4179537" y="0"/>
                </a:cubicBezTo>
                <a:cubicBezTo>
                  <a:pt x="4558153" y="-31902"/>
                  <a:pt x="4404108" y="13034"/>
                  <a:pt x="4561667" y="0"/>
                </a:cubicBezTo>
                <a:cubicBezTo>
                  <a:pt x="4719226" y="-13034"/>
                  <a:pt x="5105189" y="12746"/>
                  <a:pt x="5266217" y="0"/>
                </a:cubicBezTo>
                <a:cubicBezTo>
                  <a:pt x="5427245" y="-12746"/>
                  <a:pt x="5757422" y="83534"/>
                  <a:pt x="5970768" y="0"/>
                </a:cubicBezTo>
                <a:cubicBezTo>
                  <a:pt x="6184114" y="-83534"/>
                  <a:pt x="6580509" y="85799"/>
                  <a:pt x="6782792" y="0"/>
                </a:cubicBezTo>
                <a:cubicBezTo>
                  <a:pt x="6985075" y="-85799"/>
                  <a:pt x="7277761" y="27060"/>
                  <a:pt x="7594817" y="0"/>
                </a:cubicBezTo>
                <a:cubicBezTo>
                  <a:pt x="7911873" y="-27060"/>
                  <a:pt x="7783178" y="2089"/>
                  <a:pt x="7869472" y="0"/>
                </a:cubicBezTo>
                <a:cubicBezTo>
                  <a:pt x="7955766" y="-2089"/>
                  <a:pt x="8265334" y="14164"/>
                  <a:pt x="8574023" y="0"/>
                </a:cubicBezTo>
                <a:cubicBezTo>
                  <a:pt x="8882712" y="-14164"/>
                  <a:pt x="9021782" y="63996"/>
                  <a:pt x="9171099" y="0"/>
                </a:cubicBezTo>
                <a:cubicBezTo>
                  <a:pt x="9320416" y="-63996"/>
                  <a:pt x="9380628" y="24396"/>
                  <a:pt x="9553228" y="0"/>
                </a:cubicBezTo>
                <a:cubicBezTo>
                  <a:pt x="9725828" y="-24396"/>
                  <a:pt x="9998128" y="7230"/>
                  <a:pt x="10150305" y="0"/>
                </a:cubicBezTo>
                <a:cubicBezTo>
                  <a:pt x="10302482" y="-7230"/>
                  <a:pt x="10457972" y="5308"/>
                  <a:pt x="10747382" y="0"/>
                </a:cubicBezTo>
                <a:cubicBezTo>
                  <a:pt x="10772278" y="222786"/>
                  <a:pt x="10733109" y="357215"/>
                  <a:pt x="10747382" y="564550"/>
                </a:cubicBezTo>
                <a:cubicBezTo>
                  <a:pt x="10761655" y="771885"/>
                  <a:pt x="10723038" y="833506"/>
                  <a:pt x="10747382" y="981368"/>
                </a:cubicBezTo>
                <a:cubicBezTo>
                  <a:pt x="10771726" y="1129230"/>
                  <a:pt x="10683834" y="1292179"/>
                  <a:pt x="10747382" y="1582851"/>
                </a:cubicBezTo>
                <a:cubicBezTo>
                  <a:pt x="10810930" y="1873523"/>
                  <a:pt x="10722020" y="2026718"/>
                  <a:pt x="10747382" y="2147401"/>
                </a:cubicBezTo>
                <a:cubicBezTo>
                  <a:pt x="10772744" y="2268084"/>
                  <a:pt x="10728579" y="2578012"/>
                  <a:pt x="10747382" y="2711951"/>
                </a:cubicBezTo>
                <a:cubicBezTo>
                  <a:pt x="10766185" y="2845890"/>
                  <a:pt x="10707535" y="3066245"/>
                  <a:pt x="10747382" y="3239568"/>
                </a:cubicBezTo>
                <a:cubicBezTo>
                  <a:pt x="10787229" y="3412891"/>
                  <a:pt x="10694191" y="3474243"/>
                  <a:pt x="10747382" y="3693319"/>
                </a:cubicBezTo>
                <a:cubicBezTo>
                  <a:pt x="10516841" y="3743752"/>
                  <a:pt x="10409190" y="3649854"/>
                  <a:pt x="10257779" y="3693319"/>
                </a:cubicBezTo>
                <a:cubicBezTo>
                  <a:pt x="10106368" y="3736784"/>
                  <a:pt x="10079811" y="3675161"/>
                  <a:pt x="9983124" y="3693319"/>
                </a:cubicBezTo>
                <a:cubicBezTo>
                  <a:pt x="9886438" y="3711477"/>
                  <a:pt x="9686183" y="3664910"/>
                  <a:pt x="9493521" y="3693319"/>
                </a:cubicBezTo>
                <a:cubicBezTo>
                  <a:pt x="9300859" y="3721728"/>
                  <a:pt x="9296650" y="3692930"/>
                  <a:pt x="9218865" y="3693319"/>
                </a:cubicBezTo>
                <a:cubicBezTo>
                  <a:pt x="9141080" y="3693708"/>
                  <a:pt x="9039874" y="3684582"/>
                  <a:pt x="8944210" y="3693319"/>
                </a:cubicBezTo>
                <a:cubicBezTo>
                  <a:pt x="8848546" y="3702056"/>
                  <a:pt x="8778127" y="3667927"/>
                  <a:pt x="8669555" y="3693319"/>
                </a:cubicBezTo>
                <a:cubicBezTo>
                  <a:pt x="8560984" y="3718711"/>
                  <a:pt x="8417021" y="3671140"/>
                  <a:pt x="8287426" y="3693319"/>
                </a:cubicBezTo>
                <a:cubicBezTo>
                  <a:pt x="8157831" y="3715498"/>
                  <a:pt x="8112833" y="3672783"/>
                  <a:pt x="8012770" y="3693319"/>
                </a:cubicBezTo>
                <a:cubicBezTo>
                  <a:pt x="7912707" y="3713855"/>
                  <a:pt x="7502900" y="3644437"/>
                  <a:pt x="7200746" y="3693319"/>
                </a:cubicBezTo>
                <a:cubicBezTo>
                  <a:pt x="6898592" y="3742201"/>
                  <a:pt x="6941853" y="3662029"/>
                  <a:pt x="6711143" y="3693319"/>
                </a:cubicBezTo>
                <a:cubicBezTo>
                  <a:pt x="6480433" y="3724609"/>
                  <a:pt x="6201335" y="3662589"/>
                  <a:pt x="5899119" y="3693319"/>
                </a:cubicBezTo>
                <a:cubicBezTo>
                  <a:pt x="5596903" y="3724049"/>
                  <a:pt x="5574830" y="3631185"/>
                  <a:pt x="5302042" y="3693319"/>
                </a:cubicBezTo>
                <a:cubicBezTo>
                  <a:pt x="5029254" y="3755453"/>
                  <a:pt x="4770129" y="3640278"/>
                  <a:pt x="4597491" y="3693319"/>
                </a:cubicBezTo>
                <a:cubicBezTo>
                  <a:pt x="4424853" y="3746360"/>
                  <a:pt x="4441643" y="3663245"/>
                  <a:pt x="4322836" y="3693319"/>
                </a:cubicBezTo>
                <a:cubicBezTo>
                  <a:pt x="4204030" y="3723393"/>
                  <a:pt x="3957354" y="3668482"/>
                  <a:pt x="3833233" y="3693319"/>
                </a:cubicBezTo>
                <a:cubicBezTo>
                  <a:pt x="3709112" y="3718156"/>
                  <a:pt x="3535099" y="3638211"/>
                  <a:pt x="3343630" y="3693319"/>
                </a:cubicBezTo>
                <a:cubicBezTo>
                  <a:pt x="3152161" y="3748427"/>
                  <a:pt x="2834513" y="3629489"/>
                  <a:pt x="2531606" y="3693319"/>
                </a:cubicBezTo>
                <a:cubicBezTo>
                  <a:pt x="2228699" y="3757149"/>
                  <a:pt x="2139141" y="3645903"/>
                  <a:pt x="1934529" y="3693319"/>
                </a:cubicBezTo>
                <a:cubicBezTo>
                  <a:pt x="1729917" y="3740735"/>
                  <a:pt x="1661356" y="3681064"/>
                  <a:pt x="1552400" y="3693319"/>
                </a:cubicBezTo>
                <a:cubicBezTo>
                  <a:pt x="1443444" y="3705574"/>
                  <a:pt x="949048" y="3597959"/>
                  <a:pt x="740375" y="3693319"/>
                </a:cubicBezTo>
                <a:cubicBezTo>
                  <a:pt x="531703" y="3788679"/>
                  <a:pt x="225311" y="3644086"/>
                  <a:pt x="0" y="3693319"/>
                </a:cubicBezTo>
                <a:cubicBezTo>
                  <a:pt x="-2197" y="3553313"/>
                  <a:pt x="31403" y="3429823"/>
                  <a:pt x="0" y="3202635"/>
                </a:cubicBezTo>
                <a:cubicBezTo>
                  <a:pt x="-31403" y="2975447"/>
                  <a:pt x="17061" y="2917580"/>
                  <a:pt x="0" y="2785818"/>
                </a:cubicBezTo>
                <a:cubicBezTo>
                  <a:pt x="-17061" y="2654056"/>
                  <a:pt x="33067" y="2558476"/>
                  <a:pt x="0" y="2332067"/>
                </a:cubicBezTo>
                <a:cubicBezTo>
                  <a:pt x="-33067" y="2105658"/>
                  <a:pt x="70085" y="1946486"/>
                  <a:pt x="0" y="1730584"/>
                </a:cubicBezTo>
                <a:cubicBezTo>
                  <a:pt x="-70085" y="1514682"/>
                  <a:pt x="12882" y="1440544"/>
                  <a:pt x="0" y="1276833"/>
                </a:cubicBezTo>
                <a:cubicBezTo>
                  <a:pt x="-12882" y="1113122"/>
                  <a:pt x="15902" y="1002930"/>
                  <a:pt x="0" y="860016"/>
                </a:cubicBezTo>
                <a:cubicBezTo>
                  <a:pt x="-15902" y="717102"/>
                  <a:pt x="43178" y="236687"/>
                  <a:pt x="0" y="0"/>
                </a:cubicBezTo>
                <a:close/>
              </a:path>
              <a:path w="10747382" h="3693319" stroke="0" extrusionOk="0">
                <a:moveTo>
                  <a:pt x="0" y="0"/>
                </a:moveTo>
                <a:cubicBezTo>
                  <a:pt x="249780" y="-25995"/>
                  <a:pt x="543679" y="5397"/>
                  <a:pt x="704551" y="0"/>
                </a:cubicBezTo>
                <a:cubicBezTo>
                  <a:pt x="865423" y="-5397"/>
                  <a:pt x="1177866" y="43876"/>
                  <a:pt x="1409101" y="0"/>
                </a:cubicBezTo>
                <a:cubicBezTo>
                  <a:pt x="1640336" y="-43876"/>
                  <a:pt x="1943350" y="51351"/>
                  <a:pt x="2221126" y="0"/>
                </a:cubicBezTo>
                <a:cubicBezTo>
                  <a:pt x="2498903" y="-51351"/>
                  <a:pt x="2450960" y="7400"/>
                  <a:pt x="2603255" y="0"/>
                </a:cubicBezTo>
                <a:cubicBezTo>
                  <a:pt x="2755550" y="-7400"/>
                  <a:pt x="2914419" y="40219"/>
                  <a:pt x="3092858" y="0"/>
                </a:cubicBezTo>
                <a:cubicBezTo>
                  <a:pt x="3271297" y="-40219"/>
                  <a:pt x="3500450" y="91374"/>
                  <a:pt x="3904882" y="0"/>
                </a:cubicBezTo>
                <a:cubicBezTo>
                  <a:pt x="4309314" y="-91374"/>
                  <a:pt x="4077951" y="12291"/>
                  <a:pt x="4179537" y="0"/>
                </a:cubicBezTo>
                <a:cubicBezTo>
                  <a:pt x="4281124" y="-12291"/>
                  <a:pt x="4616041" y="64230"/>
                  <a:pt x="4776614" y="0"/>
                </a:cubicBezTo>
                <a:cubicBezTo>
                  <a:pt x="4937187" y="-64230"/>
                  <a:pt x="5246271" y="21181"/>
                  <a:pt x="5588639" y="0"/>
                </a:cubicBezTo>
                <a:cubicBezTo>
                  <a:pt x="5931007" y="-21181"/>
                  <a:pt x="5788539" y="20247"/>
                  <a:pt x="5863294" y="0"/>
                </a:cubicBezTo>
                <a:cubicBezTo>
                  <a:pt x="5938050" y="-20247"/>
                  <a:pt x="6086153" y="3664"/>
                  <a:pt x="6245423" y="0"/>
                </a:cubicBezTo>
                <a:cubicBezTo>
                  <a:pt x="6404693" y="-3664"/>
                  <a:pt x="6858479" y="95035"/>
                  <a:pt x="7057448" y="0"/>
                </a:cubicBezTo>
                <a:cubicBezTo>
                  <a:pt x="7256418" y="-95035"/>
                  <a:pt x="7331479" y="48172"/>
                  <a:pt x="7547050" y="0"/>
                </a:cubicBezTo>
                <a:cubicBezTo>
                  <a:pt x="7762621" y="-48172"/>
                  <a:pt x="7871288" y="50892"/>
                  <a:pt x="8144127" y="0"/>
                </a:cubicBezTo>
                <a:cubicBezTo>
                  <a:pt x="8416966" y="-50892"/>
                  <a:pt x="8521058" y="13258"/>
                  <a:pt x="8633730" y="0"/>
                </a:cubicBezTo>
                <a:cubicBezTo>
                  <a:pt x="8746402" y="-13258"/>
                  <a:pt x="8841620" y="21976"/>
                  <a:pt x="9015859" y="0"/>
                </a:cubicBezTo>
                <a:cubicBezTo>
                  <a:pt x="9190098" y="-21976"/>
                  <a:pt x="9173300" y="27613"/>
                  <a:pt x="9290515" y="0"/>
                </a:cubicBezTo>
                <a:cubicBezTo>
                  <a:pt x="9407730" y="-27613"/>
                  <a:pt x="9932647" y="51091"/>
                  <a:pt x="10102539" y="0"/>
                </a:cubicBezTo>
                <a:cubicBezTo>
                  <a:pt x="10272431" y="-51091"/>
                  <a:pt x="10554333" y="14967"/>
                  <a:pt x="10747382" y="0"/>
                </a:cubicBezTo>
                <a:cubicBezTo>
                  <a:pt x="10805978" y="240688"/>
                  <a:pt x="10680420" y="411924"/>
                  <a:pt x="10747382" y="601483"/>
                </a:cubicBezTo>
                <a:cubicBezTo>
                  <a:pt x="10814344" y="791042"/>
                  <a:pt x="10738324" y="887527"/>
                  <a:pt x="10747382" y="1055234"/>
                </a:cubicBezTo>
                <a:cubicBezTo>
                  <a:pt x="10756440" y="1222941"/>
                  <a:pt x="10716713" y="1352340"/>
                  <a:pt x="10747382" y="1545918"/>
                </a:cubicBezTo>
                <a:cubicBezTo>
                  <a:pt x="10778051" y="1739496"/>
                  <a:pt x="10727912" y="1761871"/>
                  <a:pt x="10747382" y="1962735"/>
                </a:cubicBezTo>
                <a:cubicBezTo>
                  <a:pt x="10766852" y="2163599"/>
                  <a:pt x="10725905" y="2294604"/>
                  <a:pt x="10747382" y="2379553"/>
                </a:cubicBezTo>
                <a:cubicBezTo>
                  <a:pt x="10768859" y="2464502"/>
                  <a:pt x="10715597" y="2776880"/>
                  <a:pt x="10747382" y="2907170"/>
                </a:cubicBezTo>
                <a:cubicBezTo>
                  <a:pt x="10779167" y="3037460"/>
                  <a:pt x="10744099" y="3334612"/>
                  <a:pt x="10747382" y="3693319"/>
                </a:cubicBezTo>
                <a:cubicBezTo>
                  <a:pt x="10639194" y="3711343"/>
                  <a:pt x="10484690" y="3668775"/>
                  <a:pt x="10365253" y="3693319"/>
                </a:cubicBezTo>
                <a:cubicBezTo>
                  <a:pt x="10245816" y="3717863"/>
                  <a:pt x="10065800" y="3654225"/>
                  <a:pt x="9983124" y="3693319"/>
                </a:cubicBezTo>
                <a:cubicBezTo>
                  <a:pt x="9900448" y="3732413"/>
                  <a:pt x="9340213" y="3620722"/>
                  <a:pt x="9171099" y="3693319"/>
                </a:cubicBezTo>
                <a:cubicBezTo>
                  <a:pt x="9001986" y="3765916"/>
                  <a:pt x="8735021" y="3652412"/>
                  <a:pt x="8359075" y="3693319"/>
                </a:cubicBezTo>
                <a:cubicBezTo>
                  <a:pt x="7983129" y="3734226"/>
                  <a:pt x="7816234" y="3625295"/>
                  <a:pt x="7654524" y="3693319"/>
                </a:cubicBezTo>
                <a:cubicBezTo>
                  <a:pt x="7492814" y="3761343"/>
                  <a:pt x="7102903" y="3667859"/>
                  <a:pt x="6949974" y="3693319"/>
                </a:cubicBezTo>
                <a:cubicBezTo>
                  <a:pt x="6797045" y="3718779"/>
                  <a:pt x="6522203" y="3613211"/>
                  <a:pt x="6245423" y="3693319"/>
                </a:cubicBezTo>
                <a:cubicBezTo>
                  <a:pt x="5968643" y="3773427"/>
                  <a:pt x="5713563" y="3678307"/>
                  <a:pt x="5540872" y="3693319"/>
                </a:cubicBezTo>
                <a:cubicBezTo>
                  <a:pt x="5368181" y="3708331"/>
                  <a:pt x="5216867" y="3693123"/>
                  <a:pt x="5051270" y="3693319"/>
                </a:cubicBezTo>
                <a:cubicBezTo>
                  <a:pt x="4885673" y="3693515"/>
                  <a:pt x="4773365" y="3676669"/>
                  <a:pt x="4669140" y="3693319"/>
                </a:cubicBezTo>
                <a:cubicBezTo>
                  <a:pt x="4564915" y="3709969"/>
                  <a:pt x="4354775" y="3634848"/>
                  <a:pt x="4179537" y="3693319"/>
                </a:cubicBezTo>
                <a:cubicBezTo>
                  <a:pt x="4004299" y="3751790"/>
                  <a:pt x="3791268" y="3633977"/>
                  <a:pt x="3582461" y="3693319"/>
                </a:cubicBezTo>
                <a:cubicBezTo>
                  <a:pt x="3373654" y="3752661"/>
                  <a:pt x="3309804" y="3690634"/>
                  <a:pt x="3092858" y="3693319"/>
                </a:cubicBezTo>
                <a:cubicBezTo>
                  <a:pt x="2875912" y="3696004"/>
                  <a:pt x="2897032" y="3688687"/>
                  <a:pt x="2710729" y="3693319"/>
                </a:cubicBezTo>
                <a:cubicBezTo>
                  <a:pt x="2524426" y="3697951"/>
                  <a:pt x="2419637" y="3684381"/>
                  <a:pt x="2328599" y="3693319"/>
                </a:cubicBezTo>
                <a:cubicBezTo>
                  <a:pt x="2237561" y="3702257"/>
                  <a:pt x="2055368" y="3690524"/>
                  <a:pt x="1838996" y="3693319"/>
                </a:cubicBezTo>
                <a:cubicBezTo>
                  <a:pt x="1622624" y="3696114"/>
                  <a:pt x="1670679" y="3682944"/>
                  <a:pt x="1564341" y="3693319"/>
                </a:cubicBezTo>
                <a:cubicBezTo>
                  <a:pt x="1458004" y="3703694"/>
                  <a:pt x="1390780" y="3691012"/>
                  <a:pt x="1289686" y="3693319"/>
                </a:cubicBezTo>
                <a:cubicBezTo>
                  <a:pt x="1188592" y="3695626"/>
                  <a:pt x="1138505" y="3663999"/>
                  <a:pt x="1015031" y="3693319"/>
                </a:cubicBezTo>
                <a:cubicBezTo>
                  <a:pt x="891558" y="3722639"/>
                  <a:pt x="483134" y="3591696"/>
                  <a:pt x="0" y="3693319"/>
                </a:cubicBezTo>
                <a:cubicBezTo>
                  <a:pt x="-6973" y="3561136"/>
                  <a:pt x="39968" y="3434048"/>
                  <a:pt x="0" y="3276502"/>
                </a:cubicBezTo>
                <a:cubicBezTo>
                  <a:pt x="-39968" y="3118956"/>
                  <a:pt x="5864" y="2965562"/>
                  <a:pt x="0" y="2785818"/>
                </a:cubicBezTo>
                <a:cubicBezTo>
                  <a:pt x="-5864" y="2606074"/>
                  <a:pt x="3817" y="2412357"/>
                  <a:pt x="0" y="2184334"/>
                </a:cubicBezTo>
                <a:cubicBezTo>
                  <a:pt x="-3817" y="1956311"/>
                  <a:pt x="535" y="1828952"/>
                  <a:pt x="0" y="1619784"/>
                </a:cubicBezTo>
                <a:cubicBezTo>
                  <a:pt x="-535" y="1410616"/>
                  <a:pt x="36447" y="1145111"/>
                  <a:pt x="0" y="1018301"/>
                </a:cubicBezTo>
                <a:cubicBezTo>
                  <a:pt x="-36447" y="891491"/>
                  <a:pt x="22527" y="736221"/>
                  <a:pt x="0" y="490684"/>
                </a:cubicBezTo>
                <a:cubicBezTo>
                  <a:pt x="-22527" y="245147"/>
                  <a:pt x="51542" y="167178"/>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2419623267">
                  <a:prstGeom prst="rect">
                    <a:avLst/>
                  </a:prstGeom>
                  <ask:type>
                    <ask:lineSketchScribble/>
                  </ask:type>
                </ask:lineSketchStyleProps>
              </a:ext>
            </a:extLst>
          </a:ln>
        </p:spPr>
        <p:txBody>
          <a:bodyPr wrap="square">
            <a:spAutoFit/>
          </a:bodyPr>
          <a:lstStyle/>
          <a:p>
            <a:r>
              <a:rPr lang="en-US" i="1" dirty="0"/>
              <a:t>My life next to the royal couple is exciting but that has not made me completely happy. I was lucky, it is true. But I cannot forget. I may live in the palace, but my heart belongs to the people. My father fought and sacrificed himself for their freedom. The Greeks may have finally won their freedom, but the situation has become increasingly difficult in recent years. I am not deceived by the comforts of life in the palace. I keep my eyes and ears open and I understand what is happening. As if their poverty or the division that prevailed between them was not enough, they must tolerate on top of these all the foreigners who interfere in our affairs, each pursuing their own interest. In recent days the situation is getting worse. I heard that the king imposed new measures due to the bankruptcy and the army was added to the dissatisfied. They are preparing something big, so I’ve heard from my family, which maintains relations with my father's old fellow combatants. I wonder what he would say if he was alive and saw what is happening Who would he support? I have not met the Queen since early today. She has been locked up with the king and his men in his office. </a:t>
            </a:r>
          </a:p>
          <a:p>
            <a:r>
              <a:rPr lang="en-US" i="1" dirty="0"/>
              <a:t>But what fuss is this? Sounds like the clopping of horses approaching. Crowd shouts and slogans are also heard. I can not wait any longer, I’m rushing to see what is happening.</a:t>
            </a:r>
          </a:p>
        </p:txBody>
      </p:sp>
      <p:sp>
        <p:nvSpPr>
          <p:cNvPr id="14" name="pop-up" descr="Click here for pop up information.">
            <a:extLst>
              <a:ext uri="{FF2B5EF4-FFF2-40B4-BE49-F238E27FC236}">
                <a16:creationId xmlns:a16="http://schemas.microsoft.com/office/drawing/2014/main" id="{5AE537CB-0FE7-489B-8CA1-470364C152C1}"/>
              </a:ext>
            </a:extLst>
          </p:cNvPr>
          <p:cNvSpPr/>
          <p:nvPr/>
        </p:nvSpPr>
        <p:spPr>
          <a:xfrm>
            <a:off x="11166407" y="4680935"/>
            <a:ext cx="895893"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 C</a:t>
            </a:r>
            <a:endParaRPr lang="el-GR" b="1" dirty="0">
              <a:solidFill>
                <a:srgbClr val="E12A3C"/>
              </a:solidFill>
            </a:endParaRPr>
          </a:p>
        </p:txBody>
      </p:sp>
    </p:spTree>
    <p:extLst>
      <p:ext uri="{BB962C8B-B14F-4D97-AF65-F5344CB8AC3E}">
        <p14:creationId xmlns:p14="http://schemas.microsoft.com/office/powerpoint/2010/main" val="245527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5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5" restart="whenNotActive" fill="hold" evtFilter="cancelBubble" nodeType="interactiveSeq">
                <p:stCondLst>
                  <p:cond evt="onClick" delay="0">
                    <p:tgtEl>
                      <p:spTgt spid="14"/>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audio>
              <p:cMediaNode vol="80000">
                <p:cTn id="34" fill="hold" display="0">
                  <p:stCondLst>
                    <p:cond delay="indefinite"/>
                  </p:stCondLst>
                  <p:endCondLst>
                    <p:cond evt="onStopAudio" delay="0">
                      <p:tgtEl>
                        <p:sldTgt/>
                      </p:tgtEl>
                    </p:cond>
                  </p:endCondLst>
                </p:cTn>
                <p:tgtEl>
                  <p:spTgt spid="2"/>
                </p:tgtEl>
              </p:cMediaNode>
            </p:audio>
          </p:childTnLst>
        </p:cTn>
      </p:par>
    </p:tnLst>
    <p:bldLst>
      <p:bldP spid="7" grpId="0" animBg="1"/>
      <p:bldP spid="7" grpId="1" animBg="1"/>
      <p:bldP spid="11" grpId="0" animBg="1"/>
      <p:bldP spid="11" grpId="1" animBg="1"/>
      <p:bldP spid="13" grpId="0" animBg="1"/>
      <p:bldP spid="1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3-Kalergis-EN">
            <a:hlinkClick r:id="" action="ppaction://media"/>
            <a:extLst>
              <a:ext uri="{FF2B5EF4-FFF2-40B4-BE49-F238E27FC236}">
                <a16:creationId xmlns:a16="http://schemas.microsoft.com/office/drawing/2014/main" id="{28E064CF-FDBC-05CA-66F5-45EA0A8679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0626" y="4217480"/>
            <a:ext cx="1637220" cy="1637220"/>
          </a:xfrm>
          <a:prstGeom prst="rect">
            <a:avLst/>
          </a:prstGeom>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p:txBody>
          <a:bodyPr/>
          <a:lstStyle/>
          <a:p>
            <a:r>
              <a:rPr lang="en-US" dirty="0"/>
              <a:t>Person 3: </a:t>
            </a:r>
            <a:r>
              <a:rPr lang="en-US" dirty="0" err="1"/>
              <a:t>Dimitrios</a:t>
            </a:r>
            <a:r>
              <a:rPr lang="en-US" dirty="0"/>
              <a:t> </a:t>
            </a:r>
            <a:r>
              <a:rPr lang="en-US" dirty="0" err="1"/>
              <a:t>Kallergis</a:t>
            </a:r>
            <a:r>
              <a:rPr lang="en-US" dirty="0"/>
              <a:t>, a soldier</a:t>
            </a:r>
            <a:endParaRPr lang="en-GB" dirty="0"/>
          </a:p>
        </p:txBody>
      </p:sp>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838200" y="1825624"/>
            <a:ext cx="11128022" cy="4796401"/>
          </a:xfrm>
        </p:spPr>
        <p:txBody>
          <a:bodyPr>
            <a:noAutofit/>
          </a:bodyPr>
          <a:lstStyle/>
          <a:p>
            <a:pPr marL="0" indent="0">
              <a:lnSpc>
                <a:spcPct val="110000"/>
              </a:lnSpc>
              <a:spcBef>
                <a:spcPts val="0"/>
              </a:spcBef>
              <a:spcAft>
                <a:spcPts val="300"/>
              </a:spcAft>
              <a:buNone/>
            </a:pPr>
            <a:r>
              <a:rPr lang="en-US" sz="2400" b="1" i="1" dirty="0">
                <a:effectLst/>
                <a:latin typeface="Calibri" panose="020F0502020204030204" pitchFamily="34" charset="0"/>
                <a:ea typeface="Calibri" panose="020F0502020204030204" pitchFamily="34" charset="0"/>
                <a:cs typeface="Times New Roman" panose="02020603050405020304" pitchFamily="18" charset="0"/>
              </a:rPr>
              <a:t>I am </a:t>
            </a:r>
            <a:r>
              <a:rPr lang="en-US" sz="2400" b="1" i="1" dirty="0" err="1">
                <a:effectLst/>
                <a:latin typeface="Calibri" panose="020F0502020204030204" pitchFamily="34" charset="0"/>
                <a:ea typeface="Calibri" panose="020F0502020204030204" pitchFamily="34" charset="0"/>
                <a:cs typeface="Times New Roman" panose="02020603050405020304" pitchFamily="18" charset="0"/>
              </a:rPr>
              <a:t>Dimitrios</a:t>
            </a:r>
            <a:r>
              <a:rPr lang="en-US" sz="2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effectLst/>
                <a:latin typeface="Calibri" panose="020F0502020204030204" pitchFamily="34" charset="0"/>
                <a:ea typeface="Calibri" panose="020F0502020204030204" pitchFamily="34" charset="0"/>
                <a:cs typeface="Times New Roman" panose="02020603050405020304" pitchFamily="18" charset="0"/>
              </a:rPr>
              <a:t>Kallergis</a:t>
            </a:r>
            <a:r>
              <a:rPr lang="en-US" sz="2400" b="1" i="1" dirty="0">
                <a:effectLst/>
                <a:latin typeface="Calibri" panose="020F0502020204030204" pitchFamily="34" charset="0"/>
                <a:ea typeface="Calibri" panose="020F0502020204030204" pitchFamily="34" charset="0"/>
                <a:cs typeface="Times New Roman" panose="02020603050405020304" pitchFamily="18" charset="0"/>
              </a:rPr>
              <a:t>, a soldier, </a:t>
            </a:r>
            <a:r>
              <a:rPr lang="en-US" sz="2400" i="1" dirty="0">
                <a:effectLst/>
                <a:latin typeface="Calibri" panose="020F0502020204030204" pitchFamily="34" charset="0"/>
                <a:ea typeface="Calibri" panose="020F0502020204030204" pitchFamily="34" charset="0"/>
                <a:cs typeface="Times New Roman" panose="02020603050405020304" pitchFamily="18" charset="0"/>
              </a:rPr>
              <a:t>but above all a Greek. I have always been ready to fight for the good of my country. These two qualities brought me here today, on my horse, leading the assembled crowd. I am now in front of the brand new palace that has been housing the Bavarian kings of Greece for a few months now. I am waiting for King Otto, who is inside the palace, to show himself in the window. </a:t>
            </a:r>
            <a:endParaRPr lang="en-GB" sz="2400" i="1" dirty="0">
              <a:latin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5EEBCD6-A48C-4A5F-87F0-D61331D5EEFF}"/>
              </a:ext>
            </a:extLst>
          </p:cNvPr>
          <p:cNvSpPr txBox="1"/>
          <p:nvPr/>
        </p:nvSpPr>
        <p:spPr>
          <a:xfrm>
            <a:off x="292417" y="560788"/>
            <a:ext cx="9931738" cy="5866350"/>
          </a:xfrm>
          <a:custGeom>
            <a:avLst/>
            <a:gdLst>
              <a:gd name="connsiteX0" fmla="*/ 0 w 9931738"/>
              <a:gd name="connsiteY0" fmla="*/ 0 h 5866350"/>
              <a:gd name="connsiteX1" fmla="*/ 385585 w 9931738"/>
              <a:gd name="connsiteY1" fmla="*/ 0 h 5866350"/>
              <a:gd name="connsiteX2" fmla="*/ 969805 w 9931738"/>
              <a:gd name="connsiteY2" fmla="*/ 0 h 5866350"/>
              <a:gd name="connsiteX3" fmla="*/ 1653342 w 9931738"/>
              <a:gd name="connsiteY3" fmla="*/ 0 h 5866350"/>
              <a:gd name="connsiteX4" fmla="*/ 2436197 w 9931738"/>
              <a:gd name="connsiteY4" fmla="*/ 0 h 5866350"/>
              <a:gd name="connsiteX5" fmla="*/ 3119734 w 9931738"/>
              <a:gd name="connsiteY5" fmla="*/ 0 h 5866350"/>
              <a:gd name="connsiteX6" fmla="*/ 3902589 w 9931738"/>
              <a:gd name="connsiteY6" fmla="*/ 0 h 5866350"/>
              <a:gd name="connsiteX7" fmla="*/ 4288174 w 9931738"/>
              <a:gd name="connsiteY7" fmla="*/ 0 h 5866350"/>
              <a:gd name="connsiteX8" fmla="*/ 5071029 w 9931738"/>
              <a:gd name="connsiteY8" fmla="*/ 0 h 5866350"/>
              <a:gd name="connsiteX9" fmla="*/ 5357296 w 9931738"/>
              <a:gd name="connsiteY9" fmla="*/ 0 h 5866350"/>
              <a:gd name="connsiteX10" fmla="*/ 6140151 w 9931738"/>
              <a:gd name="connsiteY10" fmla="*/ 0 h 5866350"/>
              <a:gd name="connsiteX11" fmla="*/ 6625053 w 9931738"/>
              <a:gd name="connsiteY11" fmla="*/ 0 h 5866350"/>
              <a:gd name="connsiteX12" fmla="*/ 7010639 w 9931738"/>
              <a:gd name="connsiteY12" fmla="*/ 0 h 5866350"/>
              <a:gd name="connsiteX13" fmla="*/ 7495541 w 9931738"/>
              <a:gd name="connsiteY13" fmla="*/ 0 h 5866350"/>
              <a:gd name="connsiteX14" fmla="*/ 7781809 w 9931738"/>
              <a:gd name="connsiteY14" fmla="*/ 0 h 5866350"/>
              <a:gd name="connsiteX15" fmla="*/ 8465346 w 9931738"/>
              <a:gd name="connsiteY15" fmla="*/ 0 h 5866350"/>
              <a:gd name="connsiteX16" fmla="*/ 9148883 w 9931738"/>
              <a:gd name="connsiteY16" fmla="*/ 0 h 5866350"/>
              <a:gd name="connsiteX17" fmla="*/ 9931738 w 9931738"/>
              <a:gd name="connsiteY17" fmla="*/ 0 h 5866350"/>
              <a:gd name="connsiteX18" fmla="*/ 9931738 w 9931738"/>
              <a:gd name="connsiteY18" fmla="*/ 410645 h 5866350"/>
              <a:gd name="connsiteX19" fmla="*/ 9931738 w 9931738"/>
              <a:gd name="connsiteY19" fmla="*/ 1114607 h 5866350"/>
              <a:gd name="connsiteX20" fmla="*/ 9931738 w 9931738"/>
              <a:gd name="connsiteY20" fmla="*/ 1818569 h 5866350"/>
              <a:gd name="connsiteX21" fmla="*/ 9931738 w 9931738"/>
              <a:gd name="connsiteY21" fmla="*/ 2287877 h 5866350"/>
              <a:gd name="connsiteX22" fmla="*/ 9931738 w 9931738"/>
              <a:gd name="connsiteY22" fmla="*/ 2874512 h 5866350"/>
              <a:gd name="connsiteX23" fmla="*/ 9931738 w 9931738"/>
              <a:gd name="connsiteY23" fmla="*/ 3285156 h 5866350"/>
              <a:gd name="connsiteX24" fmla="*/ 9931738 w 9931738"/>
              <a:gd name="connsiteY24" fmla="*/ 3989118 h 5866350"/>
              <a:gd name="connsiteX25" fmla="*/ 9931738 w 9931738"/>
              <a:gd name="connsiteY25" fmla="*/ 4693080 h 5866350"/>
              <a:gd name="connsiteX26" fmla="*/ 9931738 w 9931738"/>
              <a:gd name="connsiteY26" fmla="*/ 5338379 h 5866350"/>
              <a:gd name="connsiteX27" fmla="*/ 9931738 w 9931738"/>
              <a:gd name="connsiteY27" fmla="*/ 5866350 h 5866350"/>
              <a:gd name="connsiteX28" fmla="*/ 9546153 w 9931738"/>
              <a:gd name="connsiteY28" fmla="*/ 5866350 h 5866350"/>
              <a:gd name="connsiteX29" fmla="*/ 8961933 w 9931738"/>
              <a:gd name="connsiteY29" fmla="*/ 5866350 h 5866350"/>
              <a:gd name="connsiteX30" fmla="*/ 8477030 w 9931738"/>
              <a:gd name="connsiteY30" fmla="*/ 5866350 h 5866350"/>
              <a:gd name="connsiteX31" fmla="*/ 7992128 w 9931738"/>
              <a:gd name="connsiteY31" fmla="*/ 5866350 h 5866350"/>
              <a:gd name="connsiteX32" fmla="*/ 7606543 w 9931738"/>
              <a:gd name="connsiteY32" fmla="*/ 5866350 h 5866350"/>
              <a:gd name="connsiteX33" fmla="*/ 7220958 w 9931738"/>
              <a:gd name="connsiteY33" fmla="*/ 5866350 h 5866350"/>
              <a:gd name="connsiteX34" fmla="*/ 6438103 w 9931738"/>
              <a:gd name="connsiteY34" fmla="*/ 5866350 h 5866350"/>
              <a:gd name="connsiteX35" fmla="*/ 6052518 w 9931738"/>
              <a:gd name="connsiteY35" fmla="*/ 5866350 h 5866350"/>
              <a:gd name="connsiteX36" fmla="*/ 5269663 w 9931738"/>
              <a:gd name="connsiteY36" fmla="*/ 5866350 h 5866350"/>
              <a:gd name="connsiteX37" fmla="*/ 4685443 w 9931738"/>
              <a:gd name="connsiteY37" fmla="*/ 5866350 h 5866350"/>
              <a:gd name="connsiteX38" fmla="*/ 4399176 w 9931738"/>
              <a:gd name="connsiteY38" fmla="*/ 5866350 h 5866350"/>
              <a:gd name="connsiteX39" fmla="*/ 3616321 w 9931738"/>
              <a:gd name="connsiteY39" fmla="*/ 5866350 h 5866350"/>
              <a:gd name="connsiteX40" fmla="*/ 2833466 w 9931738"/>
              <a:gd name="connsiteY40" fmla="*/ 5866350 h 5866350"/>
              <a:gd name="connsiteX41" fmla="*/ 2249247 w 9931738"/>
              <a:gd name="connsiteY41" fmla="*/ 5866350 h 5866350"/>
              <a:gd name="connsiteX42" fmla="*/ 1962979 w 9931738"/>
              <a:gd name="connsiteY42" fmla="*/ 5866350 h 5866350"/>
              <a:gd name="connsiteX43" fmla="*/ 1478076 w 9931738"/>
              <a:gd name="connsiteY43" fmla="*/ 5866350 h 5866350"/>
              <a:gd name="connsiteX44" fmla="*/ 893856 w 9931738"/>
              <a:gd name="connsiteY44" fmla="*/ 5866350 h 5866350"/>
              <a:gd name="connsiteX45" fmla="*/ 607589 w 9931738"/>
              <a:gd name="connsiteY45" fmla="*/ 5866350 h 5866350"/>
              <a:gd name="connsiteX46" fmla="*/ 0 w 9931738"/>
              <a:gd name="connsiteY46" fmla="*/ 5866350 h 5866350"/>
              <a:gd name="connsiteX47" fmla="*/ 0 w 9931738"/>
              <a:gd name="connsiteY47" fmla="*/ 5162388 h 5866350"/>
              <a:gd name="connsiteX48" fmla="*/ 0 w 9931738"/>
              <a:gd name="connsiteY48" fmla="*/ 4458426 h 5866350"/>
              <a:gd name="connsiteX49" fmla="*/ 0 w 9931738"/>
              <a:gd name="connsiteY49" fmla="*/ 3930454 h 5866350"/>
              <a:gd name="connsiteX50" fmla="*/ 0 w 9931738"/>
              <a:gd name="connsiteY50" fmla="*/ 3343819 h 5866350"/>
              <a:gd name="connsiteX51" fmla="*/ 0 w 9931738"/>
              <a:gd name="connsiteY51" fmla="*/ 2874512 h 5866350"/>
              <a:gd name="connsiteX52" fmla="*/ 0 w 9931738"/>
              <a:gd name="connsiteY52" fmla="*/ 2229213 h 5866350"/>
              <a:gd name="connsiteX53" fmla="*/ 0 w 9931738"/>
              <a:gd name="connsiteY53" fmla="*/ 1818569 h 5866350"/>
              <a:gd name="connsiteX54" fmla="*/ 0 w 9931738"/>
              <a:gd name="connsiteY54" fmla="*/ 1290597 h 5866350"/>
              <a:gd name="connsiteX55" fmla="*/ 0 w 9931738"/>
              <a:gd name="connsiteY55" fmla="*/ 879953 h 5866350"/>
              <a:gd name="connsiteX56" fmla="*/ 0 w 9931738"/>
              <a:gd name="connsiteY56" fmla="*/ 0 h 586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9931738" h="5866350" fill="none" extrusionOk="0">
                <a:moveTo>
                  <a:pt x="0" y="0"/>
                </a:moveTo>
                <a:cubicBezTo>
                  <a:pt x="110743" y="-14297"/>
                  <a:pt x="273067" y="44885"/>
                  <a:pt x="385585" y="0"/>
                </a:cubicBezTo>
                <a:cubicBezTo>
                  <a:pt x="498104" y="-44885"/>
                  <a:pt x="819054" y="67551"/>
                  <a:pt x="969805" y="0"/>
                </a:cubicBezTo>
                <a:cubicBezTo>
                  <a:pt x="1120556" y="-67551"/>
                  <a:pt x="1381466" y="52481"/>
                  <a:pt x="1653342" y="0"/>
                </a:cubicBezTo>
                <a:cubicBezTo>
                  <a:pt x="1925218" y="-52481"/>
                  <a:pt x="2211766" y="37170"/>
                  <a:pt x="2436197" y="0"/>
                </a:cubicBezTo>
                <a:cubicBezTo>
                  <a:pt x="2660628" y="-37170"/>
                  <a:pt x="2960764" y="80622"/>
                  <a:pt x="3119734" y="0"/>
                </a:cubicBezTo>
                <a:cubicBezTo>
                  <a:pt x="3278704" y="-80622"/>
                  <a:pt x="3692985" y="52360"/>
                  <a:pt x="3902589" y="0"/>
                </a:cubicBezTo>
                <a:cubicBezTo>
                  <a:pt x="4112194" y="-52360"/>
                  <a:pt x="4113117" y="18130"/>
                  <a:pt x="4288174" y="0"/>
                </a:cubicBezTo>
                <a:cubicBezTo>
                  <a:pt x="4463232" y="-18130"/>
                  <a:pt x="4743879" y="27160"/>
                  <a:pt x="5071029" y="0"/>
                </a:cubicBezTo>
                <a:cubicBezTo>
                  <a:pt x="5398180" y="-27160"/>
                  <a:pt x="5262970" y="27839"/>
                  <a:pt x="5357296" y="0"/>
                </a:cubicBezTo>
                <a:cubicBezTo>
                  <a:pt x="5451622" y="-27839"/>
                  <a:pt x="5758338" y="27660"/>
                  <a:pt x="6140151" y="0"/>
                </a:cubicBezTo>
                <a:cubicBezTo>
                  <a:pt x="6521965" y="-27660"/>
                  <a:pt x="6461125" y="43585"/>
                  <a:pt x="6625053" y="0"/>
                </a:cubicBezTo>
                <a:cubicBezTo>
                  <a:pt x="6788981" y="-43585"/>
                  <a:pt x="6909007" y="10030"/>
                  <a:pt x="7010639" y="0"/>
                </a:cubicBezTo>
                <a:cubicBezTo>
                  <a:pt x="7112271" y="-10030"/>
                  <a:pt x="7332480" y="4987"/>
                  <a:pt x="7495541" y="0"/>
                </a:cubicBezTo>
                <a:cubicBezTo>
                  <a:pt x="7658602" y="-4987"/>
                  <a:pt x="7658540" y="29886"/>
                  <a:pt x="7781809" y="0"/>
                </a:cubicBezTo>
                <a:cubicBezTo>
                  <a:pt x="7905078" y="-29886"/>
                  <a:pt x="8151509" y="47607"/>
                  <a:pt x="8465346" y="0"/>
                </a:cubicBezTo>
                <a:cubicBezTo>
                  <a:pt x="8779183" y="-47607"/>
                  <a:pt x="8853855" y="43725"/>
                  <a:pt x="9148883" y="0"/>
                </a:cubicBezTo>
                <a:cubicBezTo>
                  <a:pt x="9443911" y="-43725"/>
                  <a:pt x="9758306" y="83406"/>
                  <a:pt x="9931738" y="0"/>
                </a:cubicBezTo>
                <a:cubicBezTo>
                  <a:pt x="9963750" y="103490"/>
                  <a:pt x="9898114" y="262210"/>
                  <a:pt x="9931738" y="410645"/>
                </a:cubicBezTo>
                <a:cubicBezTo>
                  <a:pt x="9965362" y="559081"/>
                  <a:pt x="9890318" y="959973"/>
                  <a:pt x="9931738" y="1114607"/>
                </a:cubicBezTo>
                <a:cubicBezTo>
                  <a:pt x="9973158" y="1269241"/>
                  <a:pt x="9879970" y="1592354"/>
                  <a:pt x="9931738" y="1818569"/>
                </a:cubicBezTo>
                <a:cubicBezTo>
                  <a:pt x="9983506" y="2044784"/>
                  <a:pt x="9893359" y="2183627"/>
                  <a:pt x="9931738" y="2287877"/>
                </a:cubicBezTo>
                <a:cubicBezTo>
                  <a:pt x="9970117" y="2392127"/>
                  <a:pt x="9907860" y="2607723"/>
                  <a:pt x="9931738" y="2874512"/>
                </a:cubicBezTo>
                <a:cubicBezTo>
                  <a:pt x="9955616" y="3141301"/>
                  <a:pt x="9900778" y="3112231"/>
                  <a:pt x="9931738" y="3285156"/>
                </a:cubicBezTo>
                <a:cubicBezTo>
                  <a:pt x="9962698" y="3458081"/>
                  <a:pt x="9875505" y="3657254"/>
                  <a:pt x="9931738" y="3989118"/>
                </a:cubicBezTo>
                <a:cubicBezTo>
                  <a:pt x="9987971" y="4320982"/>
                  <a:pt x="9863777" y="4435260"/>
                  <a:pt x="9931738" y="4693080"/>
                </a:cubicBezTo>
                <a:cubicBezTo>
                  <a:pt x="9999699" y="4950900"/>
                  <a:pt x="9854406" y="5115612"/>
                  <a:pt x="9931738" y="5338379"/>
                </a:cubicBezTo>
                <a:cubicBezTo>
                  <a:pt x="10009070" y="5561146"/>
                  <a:pt x="9895604" y="5661645"/>
                  <a:pt x="9931738" y="5866350"/>
                </a:cubicBezTo>
                <a:cubicBezTo>
                  <a:pt x="9797768" y="5866933"/>
                  <a:pt x="9685547" y="5864764"/>
                  <a:pt x="9546153" y="5866350"/>
                </a:cubicBezTo>
                <a:cubicBezTo>
                  <a:pt x="9406759" y="5867936"/>
                  <a:pt x="9250097" y="5811996"/>
                  <a:pt x="8961933" y="5866350"/>
                </a:cubicBezTo>
                <a:cubicBezTo>
                  <a:pt x="8673769" y="5920704"/>
                  <a:pt x="8576335" y="5829177"/>
                  <a:pt x="8477030" y="5866350"/>
                </a:cubicBezTo>
                <a:cubicBezTo>
                  <a:pt x="8377725" y="5903523"/>
                  <a:pt x="8102841" y="5825143"/>
                  <a:pt x="7992128" y="5866350"/>
                </a:cubicBezTo>
                <a:cubicBezTo>
                  <a:pt x="7881415" y="5907557"/>
                  <a:pt x="7699442" y="5853638"/>
                  <a:pt x="7606543" y="5866350"/>
                </a:cubicBezTo>
                <a:cubicBezTo>
                  <a:pt x="7513644" y="5879062"/>
                  <a:pt x="7313919" y="5840476"/>
                  <a:pt x="7220958" y="5866350"/>
                </a:cubicBezTo>
                <a:cubicBezTo>
                  <a:pt x="7127998" y="5892224"/>
                  <a:pt x="6713883" y="5776550"/>
                  <a:pt x="6438103" y="5866350"/>
                </a:cubicBezTo>
                <a:cubicBezTo>
                  <a:pt x="6162324" y="5956150"/>
                  <a:pt x="6184806" y="5855467"/>
                  <a:pt x="6052518" y="5866350"/>
                </a:cubicBezTo>
                <a:cubicBezTo>
                  <a:pt x="5920231" y="5877233"/>
                  <a:pt x="5473122" y="5826675"/>
                  <a:pt x="5269663" y="5866350"/>
                </a:cubicBezTo>
                <a:cubicBezTo>
                  <a:pt x="5066205" y="5906025"/>
                  <a:pt x="4889693" y="5845943"/>
                  <a:pt x="4685443" y="5866350"/>
                </a:cubicBezTo>
                <a:cubicBezTo>
                  <a:pt x="4481193" y="5886757"/>
                  <a:pt x="4531539" y="5840674"/>
                  <a:pt x="4399176" y="5866350"/>
                </a:cubicBezTo>
                <a:cubicBezTo>
                  <a:pt x="4266813" y="5892026"/>
                  <a:pt x="3812248" y="5822411"/>
                  <a:pt x="3616321" y="5866350"/>
                </a:cubicBezTo>
                <a:cubicBezTo>
                  <a:pt x="3420395" y="5910289"/>
                  <a:pt x="3159153" y="5791419"/>
                  <a:pt x="2833466" y="5866350"/>
                </a:cubicBezTo>
                <a:cubicBezTo>
                  <a:pt x="2507780" y="5941281"/>
                  <a:pt x="2527435" y="5839529"/>
                  <a:pt x="2249247" y="5866350"/>
                </a:cubicBezTo>
                <a:cubicBezTo>
                  <a:pt x="1971059" y="5893171"/>
                  <a:pt x="2060828" y="5844140"/>
                  <a:pt x="1962979" y="5866350"/>
                </a:cubicBezTo>
                <a:cubicBezTo>
                  <a:pt x="1865130" y="5888560"/>
                  <a:pt x="1581254" y="5820868"/>
                  <a:pt x="1478076" y="5866350"/>
                </a:cubicBezTo>
                <a:cubicBezTo>
                  <a:pt x="1374898" y="5911832"/>
                  <a:pt x="1035636" y="5830453"/>
                  <a:pt x="893856" y="5866350"/>
                </a:cubicBezTo>
                <a:cubicBezTo>
                  <a:pt x="752076" y="5902247"/>
                  <a:pt x="735192" y="5862506"/>
                  <a:pt x="607589" y="5866350"/>
                </a:cubicBezTo>
                <a:cubicBezTo>
                  <a:pt x="479986" y="5870194"/>
                  <a:pt x="225034" y="5815575"/>
                  <a:pt x="0" y="5866350"/>
                </a:cubicBezTo>
                <a:cubicBezTo>
                  <a:pt x="-48911" y="5579773"/>
                  <a:pt x="52857" y="5483523"/>
                  <a:pt x="0" y="5162388"/>
                </a:cubicBezTo>
                <a:cubicBezTo>
                  <a:pt x="-52857" y="4841253"/>
                  <a:pt x="62314" y="4717826"/>
                  <a:pt x="0" y="4458426"/>
                </a:cubicBezTo>
                <a:cubicBezTo>
                  <a:pt x="-62314" y="4199026"/>
                  <a:pt x="9461" y="4038875"/>
                  <a:pt x="0" y="3930454"/>
                </a:cubicBezTo>
                <a:cubicBezTo>
                  <a:pt x="-9461" y="3822033"/>
                  <a:pt x="27980" y="3609329"/>
                  <a:pt x="0" y="3343819"/>
                </a:cubicBezTo>
                <a:cubicBezTo>
                  <a:pt x="-27980" y="3078309"/>
                  <a:pt x="26705" y="3072261"/>
                  <a:pt x="0" y="2874512"/>
                </a:cubicBezTo>
                <a:cubicBezTo>
                  <a:pt x="-26705" y="2676763"/>
                  <a:pt x="68821" y="2444393"/>
                  <a:pt x="0" y="2229213"/>
                </a:cubicBezTo>
                <a:cubicBezTo>
                  <a:pt x="-68821" y="2014033"/>
                  <a:pt x="47931" y="1972247"/>
                  <a:pt x="0" y="1818569"/>
                </a:cubicBezTo>
                <a:cubicBezTo>
                  <a:pt x="-47931" y="1664891"/>
                  <a:pt x="53575" y="1454237"/>
                  <a:pt x="0" y="1290597"/>
                </a:cubicBezTo>
                <a:cubicBezTo>
                  <a:pt x="-53575" y="1126957"/>
                  <a:pt x="44732" y="1056658"/>
                  <a:pt x="0" y="879953"/>
                </a:cubicBezTo>
                <a:cubicBezTo>
                  <a:pt x="-44732" y="703248"/>
                  <a:pt x="77758" y="299855"/>
                  <a:pt x="0" y="0"/>
                </a:cubicBezTo>
                <a:close/>
              </a:path>
              <a:path w="9931738" h="5866350" stroke="0" extrusionOk="0">
                <a:moveTo>
                  <a:pt x="0" y="0"/>
                </a:moveTo>
                <a:cubicBezTo>
                  <a:pt x="355399" y="-92225"/>
                  <a:pt x="527600" y="71764"/>
                  <a:pt x="782855" y="0"/>
                </a:cubicBezTo>
                <a:cubicBezTo>
                  <a:pt x="1038111" y="-71764"/>
                  <a:pt x="1105197" y="55743"/>
                  <a:pt x="1367075" y="0"/>
                </a:cubicBezTo>
                <a:cubicBezTo>
                  <a:pt x="1628953" y="-55743"/>
                  <a:pt x="1692595" y="55511"/>
                  <a:pt x="1851977" y="0"/>
                </a:cubicBezTo>
                <a:cubicBezTo>
                  <a:pt x="2011359" y="-55511"/>
                  <a:pt x="2184262" y="13249"/>
                  <a:pt x="2436197" y="0"/>
                </a:cubicBezTo>
                <a:cubicBezTo>
                  <a:pt x="2688132" y="-13249"/>
                  <a:pt x="2718169" y="32968"/>
                  <a:pt x="2921099" y="0"/>
                </a:cubicBezTo>
                <a:cubicBezTo>
                  <a:pt x="3124029" y="-32968"/>
                  <a:pt x="3410123" y="45548"/>
                  <a:pt x="3604637" y="0"/>
                </a:cubicBezTo>
                <a:cubicBezTo>
                  <a:pt x="3799151" y="-45548"/>
                  <a:pt x="4063924" y="10084"/>
                  <a:pt x="4288174" y="0"/>
                </a:cubicBezTo>
                <a:cubicBezTo>
                  <a:pt x="4512424" y="-10084"/>
                  <a:pt x="4534066" y="33455"/>
                  <a:pt x="4673759" y="0"/>
                </a:cubicBezTo>
                <a:cubicBezTo>
                  <a:pt x="4813452" y="-33455"/>
                  <a:pt x="4963799" y="8135"/>
                  <a:pt x="5158662" y="0"/>
                </a:cubicBezTo>
                <a:cubicBezTo>
                  <a:pt x="5353525" y="-8135"/>
                  <a:pt x="5549765" y="19889"/>
                  <a:pt x="5842199" y="0"/>
                </a:cubicBezTo>
                <a:cubicBezTo>
                  <a:pt x="6134633" y="-19889"/>
                  <a:pt x="6256247" y="31042"/>
                  <a:pt x="6426419" y="0"/>
                </a:cubicBezTo>
                <a:cubicBezTo>
                  <a:pt x="6596591" y="-31042"/>
                  <a:pt x="6797192" y="46184"/>
                  <a:pt x="7010639" y="0"/>
                </a:cubicBezTo>
                <a:cubicBezTo>
                  <a:pt x="7224086" y="-46184"/>
                  <a:pt x="7189416" y="24315"/>
                  <a:pt x="7296906" y="0"/>
                </a:cubicBezTo>
                <a:cubicBezTo>
                  <a:pt x="7404396" y="-24315"/>
                  <a:pt x="7520219" y="24766"/>
                  <a:pt x="7583174" y="0"/>
                </a:cubicBezTo>
                <a:cubicBezTo>
                  <a:pt x="7646129" y="-24766"/>
                  <a:pt x="7922397" y="50176"/>
                  <a:pt x="8167394" y="0"/>
                </a:cubicBezTo>
                <a:cubicBezTo>
                  <a:pt x="8412391" y="-50176"/>
                  <a:pt x="8461905" y="20084"/>
                  <a:pt x="8652296" y="0"/>
                </a:cubicBezTo>
                <a:cubicBezTo>
                  <a:pt x="8842687" y="-20084"/>
                  <a:pt x="8828482" y="10722"/>
                  <a:pt x="8938564" y="0"/>
                </a:cubicBezTo>
                <a:cubicBezTo>
                  <a:pt x="9048646" y="-10722"/>
                  <a:pt x="9225208" y="52073"/>
                  <a:pt x="9423467" y="0"/>
                </a:cubicBezTo>
                <a:cubicBezTo>
                  <a:pt x="9621726" y="-52073"/>
                  <a:pt x="9776809" y="48275"/>
                  <a:pt x="9931738" y="0"/>
                </a:cubicBezTo>
                <a:cubicBezTo>
                  <a:pt x="9942305" y="173791"/>
                  <a:pt x="9926930" y="348693"/>
                  <a:pt x="9931738" y="527972"/>
                </a:cubicBezTo>
                <a:cubicBezTo>
                  <a:pt x="9936546" y="707251"/>
                  <a:pt x="9893559" y="839445"/>
                  <a:pt x="9931738" y="997280"/>
                </a:cubicBezTo>
                <a:cubicBezTo>
                  <a:pt x="9969917" y="1155115"/>
                  <a:pt x="9887537" y="1464243"/>
                  <a:pt x="9931738" y="1642578"/>
                </a:cubicBezTo>
                <a:cubicBezTo>
                  <a:pt x="9975939" y="1820913"/>
                  <a:pt x="9894213" y="2103394"/>
                  <a:pt x="9931738" y="2346540"/>
                </a:cubicBezTo>
                <a:cubicBezTo>
                  <a:pt x="9969263" y="2589686"/>
                  <a:pt x="9870055" y="2748052"/>
                  <a:pt x="9931738" y="2874512"/>
                </a:cubicBezTo>
                <a:cubicBezTo>
                  <a:pt x="9993421" y="3000972"/>
                  <a:pt x="9877605" y="3371624"/>
                  <a:pt x="9931738" y="3519810"/>
                </a:cubicBezTo>
                <a:cubicBezTo>
                  <a:pt x="9985871" y="3667996"/>
                  <a:pt x="9876013" y="3810275"/>
                  <a:pt x="9931738" y="4047782"/>
                </a:cubicBezTo>
                <a:cubicBezTo>
                  <a:pt x="9987463" y="4285289"/>
                  <a:pt x="9871542" y="4511233"/>
                  <a:pt x="9931738" y="4634417"/>
                </a:cubicBezTo>
                <a:cubicBezTo>
                  <a:pt x="9991934" y="4757601"/>
                  <a:pt x="9887856" y="5035333"/>
                  <a:pt x="9931738" y="5338379"/>
                </a:cubicBezTo>
                <a:cubicBezTo>
                  <a:pt x="9975620" y="5641425"/>
                  <a:pt x="9895158" y="5649058"/>
                  <a:pt x="9931738" y="5866350"/>
                </a:cubicBezTo>
                <a:cubicBezTo>
                  <a:pt x="9810994" y="5905386"/>
                  <a:pt x="9646877" y="5839667"/>
                  <a:pt x="9546153" y="5866350"/>
                </a:cubicBezTo>
                <a:cubicBezTo>
                  <a:pt x="9445430" y="5893033"/>
                  <a:pt x="9283999" y="5835421"/>
                  <a:pt x="9160568" y="5866350"/>
                </a:cubicBezTo>
                <a:cubicBezTo>
                  <a:pt x="9037138" y="5897279"/>
                  <a:pt x="8785489" y="5798959"/>
                  <a:pt x="8576348" y="5866350"/>
                </a:cubicBezTo>
                <a:cubicBezTo>
                  <a:pt x="8367207" y="5933741"/>
                  <a:pt x="7980217" y="5851353"/>
                  <a:pt x="7793493" y="5866350"/>
                </a:cubicBezTo>
                <a:cubicBezTo>
                  <a:pt x="7606770" y="5881347"/>
                  <a:pt x="7491696" y="5813203"/>
                  <a:pt x="7308591" y="5866350"/>
                </a:cubicBezTo>
                <a:cubicBezTo>
                  <a:pt x="7125486" y="5919497"/>
                  <a:pt x="6884167" y="5840360"/>
                  <a:pt x="6625053" y="5866350"/>
                </a:cubicBezTo>
                <a:cubicBezTo>
                  <a:pt x="6365939" y="5892340"/>
                  <a:pt x="6424184" y="5849188"/>
                  <a:pt x="6338786" y="5866350"/>
                </a:cubicBezTo>
                <a:cubicBezTo>
                  <a:pt x="6253388" y="5883512"/>
                  <a:pt x="6139260" y="5864776"/>
                  <a:pt x="6052518" y="5866350"/>
                </a:cubicBezTo>
                <a:cubicBezTo>
                  <a:pt x="5965776" y="5867924"/>
                  <a:pt x="5639974" y="5835267"/>
                  <a:pt x="5269663" y="5866350"/>
                </a:cubicBezTo>
                <a:cubicBezTo>
                  <a:pt x="4899353" y="5897433"/>
                  <a:pt x="5030894" y="5846321"/>
                  <a:pt x="4884078" y="5866350"/>
                </a:cubicBezTo>
                <a:cubicBezTo>
                  <a:pt x="4737262" y="5886379"/>
                  <a:pt x="4324889" y="5860499"/>
                  <a:pt x="4101224" y="5866350"/>
                </a:cubicBezTo>
                <a:cubicBezTo>
                  <a:pt x="3877559" y="5872201"/>
                  <a:pt x="3608908" y="5833890"/>
                  <a:pt x="3417686" y="5866350"/>
                </a:cubicBezTo>
                <a:cubicBezTo>
                  <a:pt x="3226464" y="5898810"/>
                  <a:pt x="3058939" y="5831992"/>
                  <a:pt x="2734149" y="5866350"/>
                </a:cubicBezTo>
                <a:cubicBezTo>
                  <a:pt x="2409359" y="5900708"/>
                  <a:pt x="2436489" y="5836362"/>
                  <a:pt x="2249247" y="5866350"/>
                </a:cubicBezTo>
                <a:cubicBezTo>
                  <a:pt x="2062005" y="5896338"/>
                  <a:pt x="1784451" y="5845385"/>
                  <a:pt x="1466392" y="5866350"/>
                </a:cubicBezTo>
                <a:cubicBezTo>
                  <a:pt x="1148333" y="5887315"/>
                  <a:pt x="1055688" y="5819073"/>
                  <a:pt x="882172" y="5866350"/>
                </a:cubicBezTo>
                <a:cubicBezTo>
                  <a:pt x="708656" y="5913627"/>
                  <a:pt x="403473" y="5783393"/>
                  <a:pt x="0" y="5866350"/>
                </a:cubicBezTo>
                <a:cubicBezTo>
                  <a:pt x="-76276" y="5729614"/>
                  <a:pt x="30570" y="5502514"/>
                  <a:pt x="0" y="5221052"/>
                </a:cubicBezTo>
                <a:cubicBezTo>
                  <a:pt x="-30570" y="4939590"/>
                  <a:pt x="2667" y="4864605"/>
                  <a:pt x="0" y="4517090"/>
                </a:cubicBezTo>
                <a:cubicBezTo>
                  <a:pt x="-2667" y="4169575"/>
                  <a:pt x="249" y="4208981"/>
                  <a:pt x="0" y="3930454"/>
                </a:cubicBezTo>
                <a:cubicBezTo>
                  <a:pt x="-249" y="3651927"/>
                  <a:pt x="69420" y="3506010"/>
                  <a:pt x="0" y="3343819"/>
                </a:cubicBezTo>
                <a:cubicBezTo>
                  <a:pt x="-69420" y="3181629"/>
                  <a:pt x="34517" y="3023053"/>
                  <a:pt x="0" y="2874512"/>
                </a:cubicBezTo>
                <a:cubicBezTo>
                  <a:pt x="-34517" y="2725971"/>
                  <a:pt x="3072" y="2580633"/>
                  <a:pt x="0" y="2463867"/>
                </a:cubicBezTo>
                <a:cubicBezTo>
                  <a:pt x="-3072" y="2347102"/>
                  <a:pt x="63915" y="1996381"/>
                  <a:pt x="0" y="1818568"/>
                </a:cubicBezTo>
                <a:cubicBezTo>
                  <a:pt x="-63915" y="1640755"/>
                  <a:pt x="58650" y="1430083"/>
                  <a:pt x="0" y="1290597"/>
                </a:cubicBezTo>
                <a:cubicBezTo>
                  <a:pt x="-58650" y="1151111"/>
                  <a:pt x="15139" y="839653"/>
                  <a:pt x="0" y="703962"/>
                </a:cubicBezTo>
                <a:cubicBezTo>
                  <a:pt x="-15139" y="568272"/>
                  <a:pt x="33119" y="257249"/>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683892374">
                  <a:prstGeom prst="rect">
                    <a:avLst/>
                  </a:prstGeom>
                  <ask:type>
                    <ask:lineSketchScribble/>
                  </ask:type>
                </ask:lineSketchStyleProps>
              </a:ext>
            </a:extLst>
          </a:ln>
        </p:spPr>
        <p:txBody>
          <a:bodyPr wrap="square">
            <a:spAutoFit/>
          </a:bodyPr>
          <a:lstStyle/>
          <a:p>
            <a:pPr algn="just">
              <a:lnSpc>
                <a:spcPct val="110000"/>
              </a:lnSpc>
              <a:spcAft>
                <a:spcPts val="300"/>
              </a:spcAft>
            </a:pPr>
            <a:r>
              <a:rPr lang="en-US" b="1" i="1" dirty="0">
                <a:latin typeface="Calibri" panose="020F0502020204030204" pitchFamily="34" charset="0"/>
                <a:ea typeface="Calibri" panose="020F0502020204030204" pitchFamily="34" charset="0"/>
                <a:cs typeface="Times New Roman" panose="02020603050405020304" pitchFamily="18" charset="0"/>
              </a:rPr>
              <a:t>I am </a:t>
            </a:r>
            <a:r>
              <a:rPr lang="en-US" b="1" i="1" dirty="0" err="1">
                <a:latin typeface="Calibri" panose="020F0502020204030204" pitchFamily="34" charset="0"/>
                <a:ea typeface="Calibri" panose="020F0502020204030204" pitchFamily="34" charset="0"/>
                <a:cs typeface="Times New Roman" panose="02020603050405020304" pitchFamily="18" charset="0"/>
              </a:rPr>
              <a:t>Dimitrios</a:t>
            </a:r>
            <a:r>
              <a:rPr lang="en-US" b="1" i="1" dirty="0">
                <a:latin typeface="Calibri" panose="020F0502020204030204" pitchFamily="34" charset="0"/>
                <a:ea typeface="Calibri" panose="020F0502020204030204" pitchFamily="34" charset="0"/>
                <a:cs typeface="Times New Roman" panose="02020603050405020304" pitchFamily="18" charset="0"/>
              </a:rPr>
              <a:t> </a:t>
            </a:r>
            <a:r>
              <a:rPr lang="en-US" b="1" i="1" dirty="0" err="1">
                <a:latin typeface="Calibri" panose="020F0502020204030204" pitchFamily="34" charset="0"/>
                <a:ea typeface="Calibri" panose="020F0502020204030204" pitchFamily="34" charset="0"/>
                <a:cs typeface="Times New Roman" panose="02020603050405020304" pitchFamily="18" charset="0"/>
              </a:rPr>
              <a:t>Kallergis</a:t>
            </a:r>
            <a:r>
              <a:rPr lang="en-US" i="1" dirty="0">
                <a:latin typeface="Calibri" panose="020F0502020204030204" pitchFamily="34" charset="0"/>
                <a:ea typeface="Calibri" panose="020F0502020204030204" pitchFamily="34" charset="0"/>
                <a:cs typeface="Times New Roman" panose="02020603050405020304" pitchFamily="18" charset="0"/>
              </a:rPr>
              <a:t>, a soldier, but above all a Greek. I have always been ready to fight for the good of my country. These two qualities brought me here today, on my horse, leading the assembled crowd. I am now in front of the brand new palace that has been housing the Bavarian kings of Greece for a few months now. I am waiting for King Otto, who is inside the palace, to show himself in the window. He sent out his adjutant to talk to me earlier, so as to be informed of our demands and to try to reach some kind of compromise. I did not agree to come to any agreement. My responsibility as a representative of my people would not allow it. The king must appear in person and listen to our just demands. The people demand a constitution and will not back down. As for me, I committed myself to representing my compatriots and I will keep my promise at all costs. I could not do otherwise. I dedicated my whole life to serving my nation and people, I will not let them down now. I was born on the island of Crete and my family has its roots in the Byzantine Empire. My father died when I was young and so I found myself in Russia first and then in Vienna to study Medicine. When the Greek revolution broke out in 1821, I did not think about it for a moment. My country called me. I dropped out of university and found myself fighting on the front lines. I experienced victories and defeats, captivity, even the mutilation of my ear. No price is too high when fighting for freedom. After the liberation from the Turks, I served at the side of </a:t>
            </a:r>
            <a:r>
              <a:rPr lang="en-US" i="1" dirty="0" err="1">
                <a:latin typeface="Calibri" panose="020F0502020204030204" pitchFamily="34" charset="0"/>
                <a:ea typeface="Calibri" panose="020F0502020204030204" pitchFamily="34" charset="0"/>
                <a:cs typeface="Times New Roman" panose="02020603050405020304" pitchFamily="18" charset="0"/>
              </a:rPr>
              <a:t>Ioannis</a:t>
            </a:r>
            <a:r>
              <a:rPr lang="en-US" i="1" dirty="0">
                <a:latin typeface="Calibri" panose="020F0502020204030204" pitchFamily="34" charset="0"/>
                <a:ea typeface="Calibri" panose="020F0502020204030204" pitchFamily="34" charset="0"/>
                <a:cs typeface="Times New Roman" panose="02020603050405020304" pitchFamily="18" charset="0"/>
              </a:rPr>
              <a:t> </a:t>
            </a:r>
            <a:r>
              <a:rPr lang="en-US" i="1" dirty="0" err="1">
                <a:latin typeface="Calibri" panose="020F0502020204030204" pitchFamily="34" charset="0"/>
                <a:ea typeface="Calibri" panose="020F0502020204030204" pitchFamily="34" charset="0"/>
                <a:cs typeface="Times New Roman" panose="02020603050405020304" pitchFamily="18" charset="0"/>
              </a:rPr>
              <a:t>Kapodistrias</a:t>
            </a:r>
            <a:r>
              <a:rPr lang="en-US" i="1" dirty="0">
                <a:latin typeface="Calibri" panose="020F0502020204030204" pitchFamily="34" charset="0"/>
                <a:ea typeface="Calibri" panose="020F0502020204030204" pitchFamily="34" charset="0"/>
                <a:cs typeface="Times New Roman" panose="02020603050405020304" pitchFamily="18" charset="0"/>
              </a:rPr>
              <a:t>, the first Governor of the free Greek state. Educated, capable but above all patriotic, </a:t>
            </a:r>
            <a:r>
              <a:rPr lang="en-US" i="1" dirty="0" err="1">
                <a:latin typeface="Calibri" panose="020F0502020204030204" pitchFamily="34" charset="0"/>
                <a:ea typeface="Calibri" panose="020F0502020204030204" pitchFamily="34" charset="0"/>
                <a:cs typeface="Times New Roman" panose="02020603050405020304" pitchFamily="18" charset="0"/>
              </a:rPr>
              <a:t>Kapodistrias</a:t>
            </a:r>
            <a:r>
              <a:rPr lang="en-US" i="1" dirty="0">
                <a:latin typeface="Calibri" panose="020F0502020204030204" pitchFamily="34" charset="0"/>
                <a:ea typeface="Calibri" panose="020F0502020204030204" pitchFamily="34" charset="0"/>
                <a:cs typeface="Times New Roman" panose="02020603050405020304" pitchFamily="18" charset="0"/>
              </a:rPr>
              <a:t> worked for the common good. After his assassination, the European Allies decided that monarchy should be established in Greece. The Bavarian Prince Otto Friedrich Ludwig, second son of King Ludwig I of Bavaria, was selected to be the first King of Greece. </a:t>
            </a:r>
            <a:endParaRPr lang="en-GB" i="1" dirty="0">
              <a:latin typeface="Calibri" panose="020F0502020204030204" pitchFamily="34" charset="0"/>
              <a:cs typeface="Times New Roman" panose="02020603050405020304" pitchFamily="18" charset="0"/>
            </a:endParaRP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0902817" y="4094360"/>
            <a:ext cx="964718"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 A</a:t>
            </a:r>
            <a:endParaRPr lang="el-GR" b="1" dirty="0">
              <a:solidFill>
                <a:srgbClr val="E12A3C"/>
              </a:solidFill>
            </a:endParaRPr>
          </a:p>
        </p:txBody>
      </p:sp>
      <p:sp>
        <p:nvSpPr>
          <p:cNvPr id="9" name="Ορθογώνιο 8">
            <a:extLst>
              <a:ext uri="{FF2B5EF4-FFF2-40B4-BE49-F238E27FC236}">
                <a16:creationId xmlns:a16="http://schemas.microsoft.com/office/drawing/2014/main" id="{482323B7-0EC6-4670-B9C9-1D7EE4EE263B}"/>
              </a:ext>
            </a:extLst>
          </p:cNvPr>
          <p:cNvSpPr/>
          <p:nvPr/>
        </p:nvSpPr>
        <p:spPr>
          <a:xfrm>
            <a:off x="10487194" y="100964"/>
            <a:ext cx="1149350" cy="1724660"/>
          </a:xfrm>
          <a:prstGeom prst="rect">
            <a:avLst/>
          </a:prstGeom>
          <a:blipFill>
            <a:blip r:embed="rId5">
              <a:extLst>
                <a:ext uri="{28A0092B-C50C-407E-A947-70E740481C1C}">
                  <a14:useLocalDpi xmlns:a14="http://schemas.microsoft.com/office/drawing/2010/main" val="0"/>
                </a:ext>
              </a:extLst>
            </a:blip>
            <a:srcRect/>
            <a:stretch>
              <a:fillRect l="-22000" r="-22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a:p>
        </p:txBody>
      </p:sp>
      <p:sp>
        <p:nvSpPr>
          <p:cNvPr id="11" name="TextBox 10">
            <a:extLst>
              <a:ext uri="{FF2B5EF4-FFF2-40B4-BE49-F238E27FC236}">
                <a16:creationId xmlns:a16="http://schemas.microsoft.com/office/drawing/2014/main" id="{A94F4246-C5AA-4004-AE2D-99539E16AC66}"/>
              </a:ext>
            </a:extLst>
          </p:cNvPr>
          <p:cNvSpPr txBox="1"/>
          <p:nvPr/>
        </p:nvSpPr>
        <p:spPr>
          <a:xfrm>
            <a:off x="198647" y="735561"/>
            <a:ext cx="10314039" cy="5561651"/>
          </a:xfrm>
          <a:custGeom>
            <a:avLst/>
            <a:gdLst>
              <a:gd name="connsiteX0" fmla="*/ 0 w 10314039"/>
              <a:gd name="connsiteY0" fmla="*/ 0 h 5561651"/>
              <a:gd name="connsiteX1" fmla="*/ 779283 w 10314039"/>
              <a:gd name="connsiteY1" fmla="*/ 0 h 5561651"/>
              <a:gd name="connsiteX2" fmla="*/ 1558566 w 10314039"/>
              <a:gd name="connsiteY2" fmla="*/ 0 h 5561651"/>
              <a:gd name="connsiteX3" fmla="*/ 1925287 w 10314039"/>
              <a:gd name="connsiteY3" fmla="*/ 0 h 5561651"/>
              <a:gd name="connsiteX4" fmla="*/ 2498289 w 10314039"/>
              <a:gd name="connsiteY4" fmla="*/ 0 h 5561651"/>
              <a:gd name="connsiteX5" fmla="*/ 3277572 w 10314039"/>
              <a:gd name="connsiteY5" fmla="*/ 0 h 5561651"/>
              <a:gd name="connsiteX6" fmla="*/ 3850575 w 10314039"/>
              <a:gd name="connsiteY6" fmla="*/ 0 h 5561651"/>
              <a:gd name="connsiteX7" fmla="*/ 4423577 w 10314039"/>
              <a:gd name="connsiteY7" fmla="*/ 0 h 5561651"/>
              <a:gd name="connsiteX8" fmla="*/ 4790298 w 10314039"/>
              <a:gd name="connsiteY8" fmla="*/ 0 h 5561651"/>
              <a:gd name="connsiteX9" fmla="*/ 5260160 w 10314039"/>
              <a:gd name="connsiteY9" fmla="*/ 0 h 5561651"/>
              <a:gd name="connsiteX10" fmla="*/ 5730022 w 10314039"/>
              <a:gd name="connsiteY10" fmla="*/ 0 h 5561651"/>
              <a:gd name="connsiteX11" fmla="*/ 5993603 w 10314039"/>
              <a:gd name="connsiteY11" fmla="*/ 0 h 5561651"/>
              <a:gd name="connsiteX12" fmla="*/ 6257184 w 10314039"/>
              <a:gd name="connsiteY12" fmla="*/ 0 h 5561651"/>
              <a:gd name="connsiteX13" fmla="*/ 7036467 w 10314039"/>
              <a:gd name="connsiteY13" fmla="*/ 0 h 5561651"/>
              <a:gd name="connsiteX14" fmla="*/ 7300048 w 10314039"/>
              <a:gd name="connsiteY14" fmla="*/ 0 h 5561651"/>
              <a:gd name="connsiteX15" fmla="*/ 7563629 w 10314039"/>
              <a:gd name="connsiteY15" fmla="*/ 0 h 5561651"/>
              <a:gd name="connsiteX16" fmla="*/ 8239771 w 10314039"/>
              <a:gd name="connsiteY16" fmla="*/ 0 h 5561651"/>
              <a:gd name="connsiteX17" fmla="*/ 8812773 w 10314039"/>
              <a:gd name="connsiteY17" fmla="*/ 0 h 5561651"/>
              <a:gd name="connsiteX18" fmla="*/ 9385775 w 10314039"/>
              <a:gd name="connsiteY18" fmla="*/ 0 h 5561651"/>
              <a:gd name="connsiteX19" fmla="*/ 9752497 w 10314039"/>
              <a:gd name="connsiteY19" fmla="*/ 0 h 5561651"/>
              <a:gd name="connsiteX20" fmla="*/ 10314039 w 10314039"/>
              <a:gd name="connsiteY20" fmla="*/ 0 h 5561651"/>
              <a:gd name="connsiteX21" fmla="*/ 10314039 w 10314039"/>
              <a:gd name="connsiteY21" fmla="*/ 444932 h 5561651"/>
              <a:gd name="connsiteX22" fmla="*/ 10314039 w 10314039"/>
              <a:gd name="connsiteY22" fmla="*/ 1112330 h 5561651"/>
              <a:gd name="connsiteX23" fmla="*/ 10314039 w 10314039"/>
              <a:gd name="connsiteY23" fmla="*/ 1557262 h 5561651"/>
              <a:gd name="connsiteX24" fmla="*/ 10314039 w 10314039"/>
              <a:gd name="connsiteY24" fmla="*/ 2002194 h 5561651"/>
              <a:gd name="connsiteX25" fmla="*/ 10314039 w 10314039"/>
              <a:gd name="connsiteY25" fmla="*/ 2558359 h 5561651"/>
              <a:gd name="connsiteX26" fmla="*/ 10314039 w 10314039"/>
              <a:gd name="connsiteY26" fmla="*/ 2947675 h 5561651"/>
              <a:gd name="connsiteX27" fmla="*/ 10314039 w 10314039"/>
              <a:gd name="connsiteY27" fmla="*/ 3392607 h 5561651"/>
              <a:gd name="connsiteX28" fmla="*/ 10314039 w 10314039"/>
              <a:gd name="connsiteY28" fmla="*/ 3948772 h 5561651"/>
              <a:gd name="connsiteX29" fmla="*/ 10314039 w 10314039"/>
              <a:gd name="connsiteY29" fmla="*/ 4393704 h 5561651"/>
              <a:gd name="connsiteX30" fmla="*/ 10314039 w 10314039"/>
              <a:gd name="connsiteY30" fmla="*/ 4949869 h 5561651"/>
              <a:gd name="connsiteX31" fmla="*/ 10314039 w 10314039"/>
              <a:gd name="connsiteY31" fmla="*/ 5561651 h 5561651"/>
              <a:gd name="connsiteX32" fmla="*/ 9534756 w 10314039"/>
              <a:gd name="connsiteY32" fmla="*/ 5561651 h 5561651"/>
              <a:gd name="connsiteX33" fmla="*/ 9168035 w 10314039"/>
              <a:gd name="connsiteY33" fmla="*/ 5561651 h 5561651"/>
              <a:gd name="connsiteX34" fmla="*/ 8698173 w 10314039"/>
              <a:gd name="connsiteY34" fmla="*/ 5561651 h 5561651"/>
              <a:gd name="connsiteX35" fmla="*/ 8434592 w 10314039"/>
              <a:gd name="connsiteY35" fmla="*/ 5561651 h 5561651"/>
              <a:gd name="connsiteX36" fmla="*/ 7655309 w 10314039"/>
              <a:gd name="connsiteY36" fmla="*/ 5561651 h 5561651"/>
              <a:gd name="connsiteX37" fmla="*/ 6876026 w 10314039"/>
              <a:gd name="connsiteY37" fmla="*/ 5561651 h 5561651"/>
              <a:gd name="connsiteX38" fmla="*/ 6406164 w 10314039"/>
              <a:gd name="connsiteY38" fmla="*/ 5561651 h 5561651"/>
              <a:gd name="connsiteX39" fmla="*/ 5833162 w 10314039"/>
              <a:gd name="connsiteY39" fmla="*/ 5561651 h 5561651"/>
              <a:gd name="connsiteX40" fmla="*/ 5363300 w 10314039"/>
              <a:gd name="connsiteY40" fmla="*/ 5561651 h 5561651"/>
              <a:gd name="connsiteX41" fmla="*/ 4790298 w 10314039"/>
              <a:gd name="connsiteY41" fmla="*/ 5561651 h 5561651"/>
              <a:gd name="connsiteX42" fmla="*/ 4320436 w 10314039"/>
              <a:gd name="connsiteY42" fmla="*/ 5561651 h 5561651"/>
              <a:gd name="connsiteX43" fmla="*/ 3953715 w 10314039"/>
              <a:gd name="connsiteY43" fmla="*/ 5561651 h 5561651"/>
              <a:gd name="connsiteX44" fmla="*/ 3277572 w 10314039"/>
              <a:gd name="connsiteY44" fmla="*/ 5561651 h 5561651"/>
              <a:gd name="connsiteX45" fmla="*/ 3013991 w 10314039"/>
              <a:gd name="connsiteY45" fmla="*/ 5561651 h 5561651"/>
              <a:gd name="connsiteX46" fmla="*/ 2750410 w 10314039"/>
              <a:gd name="connsiteY46" fmla="*/ 5561651 h 5561651"/>
              <a:gd name="connsiteX47" fmla="*/ 2074268 w 10314039"/>
              <a:gd name="connsiteY47" fmla="*/ 5561651 h 5561651"/>
              <a:gd name="connsiteX48" fmla="*/ 1604406 w 10314039"/>
              <a:gd name="connsiteY48" fmla="*/ 5561651 h 5561651"/>
              <a:gd name="connsiteX49" fmla="*/ 1031404 w 10314039"/>
              <a:gd name="connsiteY49" fmla="*/ 5561651 h 5561651"/>
              <a:gd name="connsiteX50" fmla="*/ 664683 w 10314039"/>
              <a:gd name="connsiteY50" fmla="*/ 5561651 h 5561651"/>
              <a:gd name="connsiteX51" fmla="*/ 0 w 10314039"/>
              <a:gd name="connsiteY51" fmla="*/ 5561651 h 5561651"/>
              <a:gd name="connsiteX52" fmla="*/ 0 w 10314039"/>
              <a:gd name="connsiteY52" fmla="*/ 5116719 h 5561651"/>
              <a:gd name="connsiteX53" fmla="*/ 0 w 10314039"/>
              <a:gd name="connsiteY53" fmla="*/ 4671787 h 5561651"/>
              <a:gd name="connsiteX54" fmla="*/ 0 w 10314039"/>
              <a:gd name="connsiteY54" fmla="*/ 4226855 h 5561651"/>
              <a:gd name="connsiteX55" fmla="*/ 0 w 10314039"/>
              <a:gd name="connsiteY55" fmla="*/ 3781923 h 5561651"/>
              <a:gd name="connsiteX56" fmla="*/ 0 w 10314039"/>
              <a:gd name="connsiteY56" fmla="*/ 3336991 h 5561651"/>
              <a:gd name="connsiteX57" fmla="*/ 0 w 10314039"/>
              <a:gd name="connsiteY57" fmla="*/ 2892059 h 5561651"/>
              <a:gd name="connsiteX58" fmla="*/ 0 w 10314039"/>
              <a:gd name="connsiteY58" fmla="*/ 2224660 h 5561651"/>
              <a:gd name="connsiteX59" fmla="*/ 0 w 10314039"/>
              <a:gd name="connsiteY59" fmla="*/ 1557262 h 5561651"/>
              <a:gd name="connsiteX60" fmla="*/ 0 w 10314039"/>
              <a:gd name="connsiteY60" fmla="*/ 1001097 h 5561651"/>
              <a:gd name="connsiteX61" fmla="*/ 0 w 10314039"/>
              <a:gd name="connsiteY61" fmla="*/ 556165 h 5561651"/>
              <a:gd name="connsiteX62" fmla="*/ 0 w 10314039"/>
              <a:gd name="connsiteY62" fmla="*/ 0 h 556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0314039" h="5561651" fill="none" extrusionOk="0">
                <a:moveTo>
                  <a:pt x="0" y="0"/>
                </a:moveTo>
                <a:cubicBezTo>
                  <a:pt x="184186" y="-25237"/>
                  <a:pt x="561084" y="39700"/>
                  <a:pt x="779283" y="0"/>
                </a:cubicBezTo>
                <a:cubicBezTo>
                  <a:pt x="997482" y="-39700"/>
                  <a:pt x="1243837" y="25474"/>
                  <a:pt x="1558566" y="0"/>
                </a:cubicBezTo>
                <a:cubicBezTo>
                  <a:pt x="1873295" y="-25474"/>
                  <a:pt x="1835661" y="2805"/>
                  <a:pt x="1925287" y="0"/>
                </a:cubicBezTo>
                <a:cubicBezTo>
                  <a:pt x="2014913" y="-2805"/>
                  <a:pt x="2335264" y="50020"/>
                  <a:pt x="2498289" y="0"/>
                </a:cubicBezTo>
                <a:cubicBezTo>
                  <a:pt x="2661314" y="-50020"/>
                  <a:pt x="3091144" y="68117"/>
                  <a:pt x="3277572" y="0"/>
                </a:cubicBezTo>
                <a:cubicBezTo>
                  <a:pt x="3464000" y="-68117"/>
                  <a:pt x="3649130" y="42256"/>
                  <a:pt x="3850575" y="0"/>
                </a:cubicBezTo>
                <a:cubicBezTo>
                  <a:pt x="4052020" y="-42256"/>
                  <a:pt x="4296560" y="18947"/>
                  <a:pt x="4423577" y="0"/>
                </a:cubicBezTo>
                <a:cubicBezTo>
                  <a:pt x="4550594" y="-18947"/>
                  <a:pt x="4698882" y="23562"/>
                  <a:pt x="4790298" y="0"/>
                </a:cubicBezTo>
                <a:cubicBezTo>
                  <a:pt x="4881714" y="-23562"/>
                  <a:pt x="5084442" y="28031"/>
                  <a:pt x="5260160" y="0"/>
                </a:cubicBezTo>
                <a:cubicBezTo>
                  <a:pt x="5435878" y="-28031"/>
                  <a:pt x="5498425" y="4593"/>
                  <a:pt x="5730022" y="0"/>
                </a:cubicBezTo>
                <a:cubicBezTo>
                  <a:pt x="5961619" y="-4593"/>
                  <a:pt x="5865389" y="12345"/>
                  <a:pt x="5993603" y="0"/>
                </a:cubicBezTo>
                <a:cubicBezTo>
                  <a:pt x="6121817" y="-12345"/>
                  <a:pt x="6198785" y="12115"/>
                  <a:pt x="6257184" y="0"/>
                </a:cubicBezTo>
                <a:cubicBezTo>
                  <a:pt x="6315583" y="-12115"/>
                  <a:pt x="6766495" y="41748"/>
                  <a:pt x="7036467" y="0"/>
                </a:cubicBezTo>
                <a:cubicBezTo>
                  <a:pt x="7306439" y="-41748"/>
                  <a:pt x="7234238" y="3198"/>
                  <a:pt x="7300048" y="0"/>
                </a:cubicBezTo>
                <a:cubicBezTo>
                  <a:pt x="7365858" y="-3198"/>
                  <a:pt x="7457654" y="28726"/>
                  <a:pt x="7563629" y="0"/>
                </a:cubicBezTo>
                <a:cubicBezTo>
                  <a:pt x="7669604" y="-28726"/>
                  <a:pt x="7989463" y="70837"/>
                  <a:pt x="8239771" y="0"/>
                </a:cubicBezTo>
                <a:cubicBezTo>
                  <a:pt x="8490079" y="-70837"/>
                  <a:pt x="8617707" y="67783"/>
                  <a:pt x="8812773" y="0"/>
                </a:cubicBezTo>
                <a:cubicBezTo>
                  <a:pt x="9007839" y="-67783"/>
                  <a:pt x="9111580" y="59402"/>
                  <a:pt x="9385775" y="0"/>
                </a:cubicBezTo>
                <a:cubicBezTo>
                  <a:pt x="9659970" y="-59402"/>
                  <a:pt x="9573722" y="43890"/>
                  <a:pt x="9752497" y="0"/>
                </a:cubicBezTo>
                <a:cubicBezTo>
                  <a:pt x="9931272" y="-43890"/>
                  <a:pt x="10044603" y="4885"/>
                  <a:pt x="10314039" y="0"/>
                </a:cubicBezTo>
                <a:cubicBezTo>
                  <a:pt x="10360654" y="222023"/>
                  <a:pt x="10313140" y="354056"/>
                  <a:pt x="10314039" y="444932"/>
                </a:cubicBezTo>
                <a:cubicBezTo>
                  <a:pt x="10314938" y="535808"/>
                  <a:pt x="10261657" y="826557"/>
                  <a:pt x="10314039" y="1112330"/>
                </a:cubicBezTo>
                <a:cubicBezTo>
                  <a:pt x="10366421" y="1398103"/>
                  <a:pt x="10307144" y="1348040"/>
                  <a:pt x="10314039" y="1557262"/>
                </a:cubicBezTo>
                <a:cubicBezTo>
                  <a:pt x="10320934" y="1766484"/>
                  <a:pt x="10303666" y="1892211"/>
                  <a:pt x="10314039" y="2002194"/>
                </a:cubicBezTo>
                <a:cubicBezTo>
                  <a:pt x="10324412" y="2112177"/>
                  <a:pt x="10269565" y="2432479"/>
                  <a:pt x="10314039" y="2558359"/>
                </a:cubicBezTo>
                <a:cubicBezTo>
                  <a:pt x="10358513" y="2684240"/>
                  <a:pt x="10271379" y="2786129"/>
                  <a:pt x="10314039" y="2947675"/>
                </a:cubicBezTo>
                <a:cubicBezTo>
                  <a:pt x="10356699" y="3109221"/>
                  <a:pt x="10306609" y="3275757"/>
                  <a:pt x="10314039" y="3392607"/>
                </a:cubicBezTo>
                <a:cubicBezTo>
                  <a:pt x="10321469" y="3509457"/>
                  <a:pt x="10282216" y="3811055"/>
                  <a:pt x="10314039" y="3948772"/>
                </a:cubicBezTo>
                <a:cubicBezTo>
                  <a:pt x="10345862" y="4086490"/>
                  <a:pt x="10293063" y="4243101"/>
                  <a:pt x="10314039" y="4393704"/>
                </a:cubicBezTo>
                <a:cubicBezTo>
                  <a:pt x="10335015" y="4544307"/>
                  <a:pt x="10301380" y="4748691"/>
                  <a:pt x="10314039" y="4949869"/>
                </a:cubicBezTo>
                <a:cubicBezTo>
                  <a:pt x="10326698" y="5151048"/>
                  <a:pt x="10289773" y="5323781"/>
                  <a:pt x="10314039" y="5561651"/>
                </a:cubicBezTo>
                <a:cubicBezTo>
                  <a:pt x="10018887" y="5612802"/>
                  <a:pt x="9717732" y="5543138"/>
                  <a:pt x="9534756" y="5561651"/>
                </a:cubicBezTo>
                <a:cubicBezTo>
                  <a:pt x="9351780" y="5580164"/>
                  <a:pt x="9301571" y="5522437"/>
                  <a:pt x="9168035" y="5561651"/>
                </a:cubicBezTo>
                <a:cubicBezTo>
                  <a:pt x="9034499" y="5600865"/>
                  <a:pt x="8909500" y="5547121"/>
                  <a:pt x="8698173" y="5561651"/>
                </a:cubicBezTo>
                <a:cubicBezTo>
                  <a:pt x="8486846" y="5576181"/>
                  <a:pt x="8502370" y="5554647"/>
                  <a:pt x="8434592" y="5561651"/>
                </a:cubicBezTo>
                <a:cubicBezTo>
                  <a:pt x="8366814" y="5568655"/>
                  <a:pt x="8026212" y="5506286"/>
                  <a:pt x="7655309" y="5561651"/>
                </a:cubicBezTo>
                <a:cubicBezTo>
                  <a:pt x="7284406" y="5617016"/>
                  <a:pt x="7055134" y="5477988"/>
                  <a:pt x="6876026" y="5561651"/>
                </a:cubicBezTo>
                <a:cubicBezTo>
                  <a:pt x="6696918" y="5645314"/>
                  <a:pt x="6587399" y="5517601"/>
                  <a:pt x="6406164" y="5561651"/>
                </a:cubicBezTo>
                <a:cubicBezTo>
                  <a:pt x="6224929" y="5605701"/>
                  <a:pt x="5953304" y="5527865"/>
                  <a:pt x="5833162" y="5561651"/>
                </a:cubicBezTo>
                <a:cubicBezTo>
                  <a:pt x="5713020" y="5595437"/>
                  <a:pt x="5518657" y="5532725"/>
                  <a:pt x="5363300" y="5561651"/>
                </a:cubicBezTo>
                <a:cubicBezTo>
                  <a:pt x="5207943" y="5590577"/>
                  <a:pt x="4972808" y="5494534"/>
                  <a:pt x="4790298" y="5561651"/>
                </a:cubicBezTo>
                <a:cubicBezTo>
                  <a:pt x="4607788" y="5628768"/>
                  <a:pt x="4473818" y="5540204"/>
                  <a:pt x="4320436" y="5561651"/>
                </a:cubicBezTo>
                <a:cubicBezTo>
                  <a:pt x="4167054" y="5583098"/>
                  <a:pt x="4058052" y="5520916"/>
                  <a:pt x="3953715" y="5561651"/>
                </a:cubicBezTo>
                <a:cubicBezTo>
                  <a:pt x="3849378" y="5602386"/>
                  <a:pt x="3580574" y="5555903"/>
                  <a:pt x="3277572" y="5561651"/>
                </a:cubicBezTo>
                <a:cubicBezTo>
                  <a:pt x="2974570" y="5567399"/>
                  <a:pt x="3110523" y="5544255"/>
                  <a:pt x="3013991" y="5561651"/>
                </a:cubicBezTo>
                <a:cubicBezTo>
                  <a:pt x="2917459" y="5579047"/>
                  <a:pt x="2879198" y="5536361"/>
                  <a:pt x="2750410" y="5561651"/>
                </a:cubicBezTo>
                <a:cubicBezTo>
                  <a:pt x="2621622" y="5586941"/>
                  <a:pt x="2253351" y="5536430"/>
                  <a:pt x="2074268" y="5561651"/>
                </a:cubicBezTo>
                <a:cubicBezTo>
                  <a:pt x="1895185" y="5586872"/>
                  <a:pt x="1826557" y="5536250"/>
                  <a:pt x="1604406" y="5561651"/>
                </a:cubicBezTo>
                <a:cubicBezTo>
                  <a:pt x="1382255" y="5587052"/>
                  <a:pt x="1212918" y="5496219"/>
                  <a:pt x="1031404" y="5561651"/>
                </a:cubicBezTo>
                <a:cubicBezTo>
                  <a:pt x="849890" y="5627083"/>
                  <a:pt x="795892" y="5533301"/>
                  <a:pt x="664683" y="5561651"/>
                </a:cubicBezTo>
                <a:cubicBezTo>
                  <a:pt x="533474" y="5590001"/>
                  <a:pt x="291203" y="5524561"/>
                  <a:pt x="0" y="5561651"/>
                </a:cubicBezTo>
                <a:cubicBezTo>
                  <a:pt x="-1911" y="5438531"/>
                  <a:pt x="40877" y="5244166"/>
                  <a:pt x="0" y="5116719"/>
                </a:cubicBezTo>
                <a:cubicBezTo>
                  <a:pt x="-40877" y="4989272"/>
                  <a:pt x="18429" y="4848484"/>
                  <a:pt x="0" y="4671787"/>
                </a:cubicBezTo>
                <a:cubicBezTo>
                  <a:pt x="-18429" y="4495090"/>
                  <a:pt x="45943" y="4336100"/>
                  <a:pt x="0" y="4226855"/>
                </a:cubicBezTo>
                <a:cubicBezTo>
                  <a:pt x="-45943" y="4117610"/>
                  <a:pt x="44956" y="3916290"/>
                  <a:pt x="0" y="3781923"/>
                </a:cubicBezTo>
                <a:cubicBezTo>
                  <a:pt x="-44956" y="3647556"/>
                  <a:pt x="9494" y="3543290"/>
                  <a:pt x="0" y="3336991"/>
                </a:cubicBezTo>
                <a:cubicBezTo>
                  <a:pt x="-9494" y="3130692"/>
                  <a:pt x="18551" y="3085170"/>
                  <a:pt x="0" y="2892059"/>
                </a:cubicBezTo>
                <a:cubicBezTo>
                  <a:pt x="-18551" y="2698948"/>
                  <a:pt x="22081" y="2425542"/>
                  <a:pt x="0" y="2224660"/>
                </a:cubicBezTo>
                <a:cubicBezTo>
                  <a:pt x="-22081" y="2023778"/>
                  <a:pt x="74924" y="1771957"/>
                  <a:pt x="0" y="1557262"/>
                </a:cubicBezTo>
                <a:cubicBezTo>
                  <a:pt x="-74924" y="1342567"/>
                  <a:pt x="48774" y="1240998"/>
                  <a:pt x="0" y="1001097"/>
                </a:cubicBezTo>
                <a:cubicBezTo>
                  <a:pt x="-48774" y="761197"/>
                  <a:pt x="18602" y="741267"/>
                  <a:pt x="0" y="556165"/>
                </a:cubicBezTo>
                <a:cubicBezTo>
                  <a:pt x="-18602" y="371063"/>
                  <a:pt x="53891" y="245283"/>
                  <a:pt x="0" y="0"/>
                </a:cubicBezTo>
                <a:close/>
              </a:path>
              <a:path w="10314039" h="5561651" stroke="0" extrusionOk="0">
                <a:moveTo>
                  <a:pt x="0" y="0"/>
                </a:moveTo>
                <a:cubicBezTo>
                  <a:pt x="147098" y="-5688"/>
                  <a:pt x="335249" y="40221"/>
                  <a:pt x="573002" y="0"/>
                </a:cubicBezTo>
                <a:cubicBezTo>
                  <a:pt x="810755" y="-40221"/>
                  <a:pt x="906178" y="26431"/>
                  <a:pt x="1146004" y="0"/>
                </a:cubicBezTo>
                <a:cubicBezTo>
                  <a:pt x="1385830" y="-26431"/>
                  <a:pt x="1354545" y="7930"/>
                  <a:pt x="1409585" y="0"/>
                </a:cubicBezTo>
                <a:cubicBezTo>
                  <a:pt x="1464625" y="-7930"/>
                  <a:pt x="1846911" y="47532"/>
                  <a:pt x="1982587" y="0"/>
                </a:cubicBezTo>
                <a:cubicBezTo>
                  <a:pt x="2118263" y="-47532"/>
                  <a:pt x="2127244" y="31302"/>
                  <a:pt x="2246168" y="0"/>
                </a:cubicBezTo>
                <a:cubicBezTo>
                  <a:pt x="2365092" y="-31302"/>
                  <a:pt x="2401154" y="26780"/>
                  <a:pt x="2509749" y="0"/>
                </a:cubicBezTo>
                <a:cubicBezTo>
                  <a:pt x="2618344" y="-26780"/>
                  <a:pt x="2953121" y="71690"/>
                  <a:pt x="3185892" y="0"/>
                </a:cubicBezTo>
                <a:cubicBezTo>
                  <a:pt x="3418663" y="-71690"/>
                  <a:pt x="3614615" y="32461"/>
                  <a:pt x="3758894" y="0"/>
                </a:cubicBezTo>
                <a:cubicBezTo>
                  <a:pt x="3903173" y="-32461"/>
                  <a:pt x="4350184" y="4284"/>
                  <a:pt x="4538177" y="0"/>
                </a:cubicBezTo>
                <a:cubicBezTo>
                  <a:pt x="4726170" y="-4284"/>
                  <a:pt x="4855882" y="48938"/>
                  <a:pt x="5111179" y="0"/>
                </a:cubicBezTo>
                <a:cubicBezTo>
                  <a:pt x="5366476" y="-48938"/>
                  <a:pt x="5424935" y="27017"/>
                  <a:pt x="5581041" y="0"/>
                </a:cubicBezTo>
                <a:cubicBezTo>
                  <a:pt x="5737147" y="-27017"/>
                  <a:pt x="5744592" y="21701"/>
                  <a:pt x="5844622" y="0"/>
                </a:cubicBezTo>
                <a:cubicBezTo>
                  <a:pt x="5944652" y="-21701"/>
                  <a:pt x="6369075" y="51632"/>
                  <a:pt x="6623905" y="0"/>
                </a:cubicBezTo>
                <a:cubicBezTo>
                  <a:pt x="6878735" y="-51632"/>
                  <a:pt x="6848823" y="13958"/>
                  <a:pt x="6990626" y="0"/>
                </a:cubicBezTo>
                <a:cubicBezTo>
                  <a:pt x="7132429" y="-13958"/>
                  <a:pt x="7228679" y="8595"/>
                  <a:pt x="7460488" y="0"/>
                </a:cubicBezTo>
                <a:cubicBezTo>
                  <a:pt x="7692297" y="-8595"/>
                  <a:pt x="7865785" y="38141"/>
                  <a:pt x="8033490" y="0"/>
                </a:cubicBezTo>
                <a:cubicBezTo>
                  <a:pt x="8201195" y="-38141"/>
                  <a:pt x="8220743" y="547"/>
                  <a:pt x="8297071" y="0"/>
                </a:cubicBezTo>
                <a:cubicBezTo>
                  <a:pt x="8373399" y="-547"/>
                  <a:pt x="8555542" y="12804"/>
                  <a:pt x="8766933" y="0"/>
                </a:cubicBezTo>
                <a:cubicBezTo>
                  <a:pt x="8978324" y="-12804"/>
                  <a:pt x="8944557" y="20576"/>
                  <a:pt x="9030514" y="0"/>
                </a:cubicBezTo>
                <a:cubicBezTo>
                  <a:pt x="9116471" y="-20576"/>
                  <a:pt x="9424364" y="24646"/>
                  <a:pt x="9809797" y="0"/>
                </a:cubicBezTo>
                <a:cubicBezTo>
                  <a:pt x="10195230" y="-24646"/>
                  <a:pt x="10113654" y="28337"/>
                  <a:pt x="10314039" y="0"/>
                </a:cubicBezTo>
                <a:cubicBezTo>
                  <a:pt x="10349874" y="224484"/>
                  <a:pt x="10292321" y="394605"/>
                  <a:pt x="10314039" y="667398"/>
                </a:cubicBezTo>
                <a:cubicBezTo>
                  <a:pt x="10335757" y="940191"/>
                  <a:pt x="10311698" y="900229"/>
                  <a:pt x="10314039" y="1112330"/>
                </a:cubicBezTo>
                <a:cubicBezTo>
                  <a:pt x="10316380" y="1324431"/>
                  <a:pt x="10277577" y="1371196"/>
                  <a:pt x="10314039" y="1501646"/>
                </a:cubicBezTo>
                <a:cubicBezTo>
                  <a:pt x="10350501" y="1632096"/>
                  <a:pt x="10310216" y="1898134"/>
                  <a:pt x="10314039" y="2002194"/>
                </a:cubicBezTo>
                <a:cubicBezTo>
                  <a:pt x="10317862" y="2106254"/>
                  <a:pt x="10280870" y="2350007"/>
                  <a:pt x="10314039" y="2447126"/>
                </a:cubicBezTo>
                <a:cubicBezTo>
                  <a:pt x="10347208" y="2544245"/>
                  <a:pt x="10309458" y="2747405"/>
                  <a:pt x="10314039" y="2947675"/>
                </a:cubicBezTo>
                <a:cubicBezTo>
                  <a:pt x="10318620" y="3147945"/>
                  <a:pt x="10291199" y="3362851"/>
                  <a:pt x="10314039" y="3615073"/>
                </a:cubicBezTo>
                <a:cubicBezTo>
                  <a:pt x="10336879" y="3867295"/>
                  <a:pt x="10304312" y="3934104"/>
                  <a:pt x="10314039" y="4060005"/>
                </a:cubicBezTo>
                <a:cubicBezTo>
                  <a:pt x="10323766" y="4185906"/>
                  <a:pt x="10276013" y="4369217"/>
                  <a:pt x="10314039" y="4616170"/>
                </a:cubicBezTo>
                <a:cubicBezTo>
                  <a:pt x="10352065" y="4863123"/>
                  <a:pt x="10289644" y="4894163"/>
                  <a:pt x="10314039" y="5061102"/>
                </a:cubicBezTo>
                <a:cubicBezTo>
                  <a:pt x="10338434" y="5228041"/>
                  <a:pt x="10271054" y="5451204"/>
                  <a:pt x="10314039" y="5561651"/>
                </a:cubicBezTo>
                <a:cubicBezTo>
                  <a:pt x="10142008" y="5606619"/>
                  <a:pt x="9969642" y="5543444"/>
                  <a:pt x="9844177" y="5561651"/>
                </a:cubicBezTo>
                <a:cubicBezTo>
                  <a:pt x="9718712" y="5579858"/>
                  <a:pt x="9640937" y="5536163"/>
                  <a:pt x="9580596" y="5561651"/>
                </a:cubicBezTo>
                <a:cubicBezTo>
                  <a:pt x="9520255" y="5587139"/>
                  <a:pt x="8957249" y="5501353"/>
                  <a:pt x="8801313" y="5561651"/>
                </a:cubicBezTo>
                <a:cubicBezTo>
                  <a:pt x="8645377" y="5621949"/>
                  <a:pt x="8295529" y="5548095"/>
                  <a:pt x="8125171" y="5561651"/>
                </a:cubicBezTo>
                <a:cubicBezTo>
                  <a:pt x="7954813" y="5575207"/>
                  <a:pt x="7963030" y="5558229"/>
                  <a:pt x="7861590" y="5561651"/>
                </a:cubicBezTo>
                <a:cubicBezTo>
                  <a:pt x="7760150" y="5565073"/>
                  <a:pt x="7650775" y="5535171"/>
                  <a:pt x="7598009" y="5561651"/>
                </a:cubicBezTo>
                <a:cubicBezTo>
                  <a:pt x="7545243" y="5588131"/>
                  <a:pt x="7085276" y="5504740"/>
                  <a:pt x="6818726" y="5561651"/>
                </a:cubicBezTo>
                <a:cubicBezTo>
                  <a:pt x="6552176" y="5618562"/>
                  <a:pt x="6476954" y="5493093"/>
                  <a:pt x="6245724" y="5561651"/>
                </a:cubicBezTo>
                <a:cubicBezTo>
                  <a:pt x="6014494" y="5630209"/>
                  <a:pt x="5925675" y="5538786"/>
                  <a:pt x="5775862" y="5561651"/>
                </a:cubicBezTo>
                <a:cubicBezTo>
                  <a:pt x="5626049" y="5584516"/>
                  <a:pt x="5332955" y="5475012"/>
                  <a:pt x="4996579" y="5561651"/>
                </a:cubicBezTo>
                <a:cubicBezTo>
                  <a:pt x="4660203" y="5648290"/>
                  <a:pt x="4730724" y="5531856"/>
                  <a:pt x="4629858" y="5561651"/>
                </a:cubicBezTo>
                <a:cubicBezTo>
                  <a:pt x="4528992" y="5591446"/>
                  <a:pt x="4362473" y="5544567"/>
                  <a:pt x="4159996" y="5561651"/>
                </a:cubicBezTo>
                <a:cubicBezTo>
                  <a:pt x="3957519" y="5578735"/>
                  <a:pt x="3655525" y="5521083"/>
                  <a:pt x="3380713" y="5561651"/>
                </a:cubicBezTo>
                <a:cubicBezTo>
                  <a:pt x="3105901" y="5602219"/>
                  <a:pt x="3236656" y="5549458"/>
                  <a:pt x="3117132" y="5561651"/>
                </a:cubicBezTo>
                <a:cubicBezTo>
                  <a:pt x="2997608" y="5573844"/>
                  <a:pt x="2797197" y="5555905"/>
                  <a:pt x="2647270" y="5561651"/>
                </a:cubicBezTo>
                <a:cubicBezTo>
                  <a:pt x="2497343" y="5567397"/>
                  <a:pt x="2275927" y="5551932"/>
                  <a:pt x="2074268" y="5561651"/>
                </a:cubicBezTo>
                <a:cubicBezTo>
                  <a:pt x="1872609" y="5571370"/>
                  <a:pt x="1673010" y="5516150"/>
                  <a:pt x="1294985" y="5561651"/>
                </a:cubicBezTo>
                <a:cubicBezTo>
                  <a:pt x="916960" y="5607152"/>
                  <a:pt x="909570" y="5488357"/>
                  <a:pt x="618842" y="5561651"/>
                </a:cubicBezTo>
                <a:cubicBezTo>
                  <a:pt x="328114" y="5634945"/>
                  <a:pt x="207792" y="5495226"/>
                  <a:pt x="0" y="5561651"/>
                </a:cubicBezTo>
                <a:cubicBezTo>
                  <a:pt x="-23627" y="5406859"/>
                  <a:pt x="7139" y="5366647"/>
                  <a:pt x="0" y="5172335"/>
                </a:cubicBezTo>
                <a:cubicBezTo>
                  <a:pt x="-7139" y="4978023"/>
                  <a:pt x="44100" y="4882262"/>
                  <a:pt x="0" y="4783020"/>
                </a:cubicBezTo>
                <a:cubicBezTo>
                  <a:pt x="-44100" y="4683779"/>
                  <a:pt x="40582" y="4394598"/>
                  <a:pt x="0" y="4226855"/>
                </a:cubicBezTo>
                <a:cubicBezTo>
                  <a:pt x="-40582" y="4059112"/>
                  <a:pt x="19083" y="3886908"/>
                  <a:pt x="0" y="3781923"/>
                </a:cubicBezTo>
                <a:cubicBezTo>
                  <a:pt x="-19083" y="3676938"/>
                  <a:pt x="20145" y="3503185"/>
                  <a:pt x="0" y="3336991"/>
                </a:cubicBezTo>
                <a:cubicBezTo>
                  <a:pt x="-20145" y="3170797"/>
                  <a:pt x="25494" y="3097265"/>
                  <a:pt x="0" y="2892059"/>
                </a:cubicBezTo>
                <a:cubicBezTo>
                  <a:pt x="-25494" y="2686853"/>
                  <a:pt x="52773" y="2617483"/>
                  <a:pt x="0" y="2447126"/>
                </a:cubicBezTo>
                <a:cubicBezTo>
                  <a:pt x="-52773" y="2276769"/>
                  <a:pt x="57034" y="1955775"/>
                  <a:pt x="0" y="1779728"/>
                </a:cubicBezTo>
                <a:cubicBezTo>
                  <a:pt x="-57034" y="1603681"/>
                  <a:pt x="14248" y="1340046"/>
                  <a:pt x="0" y="1167947"/>
                </a:cubicBezTo>
                <a:cubicBezTo>
                  <a:pt x="-14248" y="995848"/>
                  <a:pt x="27914" y="945400"/>
                  <a:pt x="0" y="778631"/>
                </a:cubicBezTo>
                <a:cubicBezTo>
                  <a:pt x="-27914" y="611862"/>
                  <a:pt x="77473" y="183628"/>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991528872">
                  <a:prstGeom prst="rect">
                    <a:avLst/>
                  </a:prstGeom>
                  <ask:type>
                    <ask:lineSketchScribble/>
                  </ask:type>
                </ask:lineSketchStyleProps>
              </a:ext>
            </a:extLst>
          </a:ln>
        </p:spPr>
        <p:txBody>
          <a:bodyPr wrap="square">
            <a:spAutoFit/>
          </a:bodyPr>
          <a:lstStyle/>
          <a:p>
            <a:pPr algn="just">
              <a:lnSpc>
                <a:spcPct val="110000"/>
              </a:lnSpc>
              <a:spcAft>
                <a:spcPts val="300"/>
              </a:spcAft>
            </a:pPr>
            <a:r>
              <a:rPr lang="en-US" i="1" dirty="0">
                <a:latin typeface="Calibri" panose="020F0502020204030204" pitchFamily="34" charset="0"/>
                <a:ea typeface="Calibri" panose="020F0502020204030204" pitchFamily="34" charset="0"/>
                <a:cs typeface="Times New Roman" panose="02020603050405020304" pitchFamily="18" charset="0"/>
              </a:rPr>
              <a:t>When the 16 year old Otto Friedrich Ludwig arrived in </a:t>
            </a:r>
            <a:r>
              <a:rPr lang="en-US" i="1" dirty="0" err="1">
                <a:latin typeface="Calibri" panose="020F0502020204030204" pitchFamily="34" charset="0"/>
                <a:ea typeface="Calibri" panose="020F0502020204030204" pitchFamily="34" charset="0"/>
                <a:cs typeface="Times New Roman" panose="02020603050405020304" pitchFamily="18" charset="0"/>
              </a:rPr>
              <a:t>Nafplio</a:t>
            </a:r>
            <a:r>
              <a:rPr lang="en-US" i="1" dirty="0">
                <a:latin typeface="Calibri" panose="020F0502020204030204" pitchFamily="34" charset="0"/>
                <a:ea typeface="Calibri" panose="020F0502020204030204" pitchFamily="34" charset="0"/>
                <a:cs typeface="Times New Roman" panose="02020603050405020304" pitchFamily="18" charset="0"/>
              </a:rPr>
              <a:t> from Bavaria to be crowned king, I did not share the enthusiasm of some, who believed that the new monarch would grant a Constitution, as the European powers had assured us. Unfortunately, my fears were confirmed. Until the minor king would come of age, the place was ruled by “the Regency”, a committee of Bavarians, which applied a harsh policy, replacing all Greeks from their positions of responsibility with Bavarians. We soon found out that the Turkish authority had been replaced by the Bavarian authority. At that time, being a prisoner was added to my experiences. My habit of expressing my views openly and my contacts with people who belonged to the Russian party were enough for the Bavarian regents to order my imprisonment. After King Otto came of age, the country was liberated from the state of Regency. Although the king showed that he loves Greece and that he makes efforts to make the young state stand on its own two feet, the mistakes of the past and the excessive borrowing led the situation to a dead end. At the beginning of the year, the allied great powers France and England announced that they were not going to lend money to Greece again, and Russia, which had already lent money, asked for it back. King </a:t>
            </a:r>
            <a:r>
              <a:rPr lang="en-US" i="1" dirty="0" err="1">
                <a:latin typeface="Calibri" panose="020F0502020204030204" pitchFamily="34" charset="0"/>
                <a:ea typeface="Calibri" panose="020F0502020204030204" pitchFamily="34" charset="0"/>
                <a:cs typeface="Times New Roman" panose="02020603050405020304" pitchFamily="18" charset="0"/>
              </a:rPr>
              <a:t>Othon</a:t>
            </a:r>
            <a:r>
              <a:rPr lang="en-US" i="1" dirty="0">
                <a:latin typeface="Calibri" panose="020F0502020204030204" pitchFamily="34" charset="0"/>
                <a:ea typeface="Calibri" panose="020F0502020204030204" pitchFamily="34" charset="0"/>
                <a:cs typeface="Times New Roman" panose="02020603050405020304" pitchFamily="18" charset="0"/>
              </a:rPr>
              <a:t>, in order to get by, took measures that made the life of my people even more difficult. There were wage cuts, cuts in government spending, stopping public works and many more, which of course were imposed only on Greek citizens. No Bavarian lost their place, no Bavarian salary was reduced. Public dissatisfaction went sky high. It was soon announced that the allied Great Powers would control Greek economic policy in order to service the loans. This was the drop that overflowed the glass.</a:t>
            </a:r>
          </a:p>
        </p:txBody>
      </p:sp>
      <p:sp>
        <p:nvSpPr>
          <p:cNvPr id="12" name="pop-up" descr="Click here for pop up information.">
            <a:extLst>
              <a:ext uri="{FF2B5EF4-FFF2-40B4-BE49-F238E27FC236}">
                <a16:creationId xmlns:a16="http://schemas.microsoft.com/office/drawing/2014/main" id="{DBEAD3A7-1287-431C-BBF6-4CB0366B4CD6}"/>
              </a:ext>
            </a:extLst>
          </p:cNvPr>
          <p:cNvSpPr/>
          <p:nvPr/>
        </p:nvSpPr>
        <p:spPr>
          <a:xfrm>
            <a:off x="10916839" y="4620386"/>
            <a:ext cx="964718"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 B</a:t>
            </a:r>
            <a:endParaRPr lang="el-GR" b="1" dirty="0">
              <a:solidFill>
                <a:srgbClr val="E12A3C"/>
              </a:solidFill>
            </a:endParaRPr>
          </a:p>
        </p:txBody>
      </p:sp>
      <p:sp>
        <p:nvSpPr>
          <p:cNvPr id="13" name="TextBox 12">
            <a:extLst>
              <a:ext uri="{FF2B5EF4-FFF2-40B4-BE49-F238E27FC236}">
                <a16:creationId xmlns:a16="http://schemas.microsoft.com/office/drawing/2014/main" id="{EA324D48-5D8B-4726-B089-38DCA0911BFE}"/>
              </a:ext>
            </a:extLst>
          </p:cNvPr>
          <p:cNvSpPr txBox="1"/>
          <p:nvPr/>
        </p:nvSpPr>
        <p:spPr>
          <a:xfrm>
            <a:off x="184625" y="1234447"/>
            <a:ext cx="10314039" cy="3733458"/>
          </a:xfrm>
          <a:custGeom>
            <a:avLst/>
            <a:gdLst>
              <a:gd name="connsiteX0" fmla="*/ 0 w 10314039"/>
              <a:gd name="connsiteY0" fmla="*/ 0 h 3733458"/>
              <a:gd name="connsiteX1" fmla="*/ 573002 w 10314039"/>
              <a:gd name="connsiteY1" fmla="*/ 0 h 3733458"/>
              <a:gd name="connsiteX2" fmla="*/ 939724 w 10314039"/>
              <a:gd name="connsiteY2" fmla="*/ 0 h 3733458"/>
              <a:gd name="connsiteX3" fmla="*/ 1512726 w 10314039"/>
              <a:gd name="connsiteY3" fmla="*/ 0 h 3733458"/>
              <a:gd name="connsiteX4" fmla="*/ 1776307 w 10314039"/>
              <a:gd name="connsiteY4" fmla="*/ 0 h 3733458"/>
              <a:gd name="connsiteX5" fmla="*/ 2246168 w 10314039"/>
              <a:gd name="connsiteY5" fmla="*/ 0 h 3733458"/>
              <a:gd name="connsiteX6" fmla="*/ 2716030 w 10314039"/>
              <a:gd name="connsiteY6" fmla="*/ 0 h 3733458"/>
              <a:gd name="connsiteX7" fmla="*/ 3185892 w 10314039"/>
              <a:gd name="connsiteY7" fmla="*/ 0 h 3733458"/>
              <a:gd name="connsiteX8" fmla="*/ 3758894 w 10314039"/>
              <a:gd name="connsiteY8" fmla="*/ 0 h 3733458"/>
              <a:gd name="connsiteX9" fmla="*/ 4022475 w 10314039"/>
              <a:gd name="connsiteY9" fmla="*/ 0 h 3733458"/>
              <a:gd name="connsiteX10" fmla="*/ 4492337 w 10314039"/>
              <a:gd name="connsiteY10" fmla="*/ 0 h 3733458"/>
              <a:gd name="connsiteX11" fmla="*/ 4859058 w 10314039"/>
              <a:gd name="connsiteY11" fmla="*/ 0 h 3733458"/>
              <a:gd name="connsiteX12" fmla="*/ 5122639 w 10314039"/>
              <a:gd name="connsiteY12" fmla="*/ 0 h 3733458"/>
              <a:gd name="connsiteX13" fmla="*/ 5901922 w 10314039"/>
              <a:gd name="connsiteY13" fmla="*/ 0 h 3733458"/>
              <a:gd name="connsiteX14" fmla="*/ 6268644 w 10314039"/>
              <a:gd name="connsiteY14" fmla="*/ 0 h 3733458"/>
              <a:gd name="connsiteX15" fmla="*/ 6532225 w 10314039"/>
              <a:gd name="connsiteY15" fmla="*/ 0 h 3733458"/>
              <a:gd name="connsiteX16" fmla="*/ 7311508 w 10314039"/>
              <a:gd name="connsiteY16" fmla="*/ 0 h 3733458"/>
              <a:gd name="connsiteX17" fmla="*/ 7987650 w 10314039"/>
              <a:gd name="connsiteY17" fmla="*/ 0 h 3733458"/>
              <a:gd name="connsiteX18" fmla="*/ 8457512 w 10314039"/>
              <a:gd name="connsiteY18" fmla="*/ 0 h 3733458"/>
              <a:gd name="connsiteX19" fmla="*/ 8927374 w 10314039"/>
              <a:gd name="connsiteY19" fmla="*/ 0 h 3733458"/>
              <a:gd name="connsiteX20" fmla="*/ 9190955 w 10314039"/>
              <a:gd name="connsiteY20" fmla="*/ 0 h 3733458"/>
              <a:gd name="connsiteX21" fmla="*/ 10314039 w 10314039"/>
              <a:gd name="connsiteY21" fmla="*/ 0 h 3733458"/>
              <a:gd name="connsiteX22" fmla="*/ 10314039 w 10314039"/>
              <a:gd name="connsiteY22" fmla="*/ 533351 h 3733458"/>
              <a:gd name="connsiteX23" fmla="*/ 10314039 w 10314039"/>
              <a:gd name="connsiteY23" fmla="*/ 992033 h 3733458"/>
              <a:gd name="connsiteX24" fmla="*/ 10314039 w 10314039"/>
              <a:gd name="connsiteY24" fmla="*/ 1562719 h 3733458"/>
              <a:gd name="connsiteX25" fmla="*/ 10314039 w 10314039"/>
              <a:gd name="connsiteY25" fmla="*/ 1984066 h 3733458"/>
              <a:gd name="connsiteX26" fmla="*/ 10314039 w 10314039"/>
              <a:gd name="connsiteY26" fmla="*/ 2405414 h 3733458"/>
              <a:gd name="connsiteX27" fmla="*/ 10314039 w 10314039"/>
              <a:gd name="connsiteY27" fmla="*/ 2938765 h 3733458"/>
              <a:gd name="connsiteX28" fmla="*/ 10314039 w 10314039"/>
              <a:gd name="connsiteY28" fmla="*/ 3733458 h 3733458"/>
              <a:gd name="connsiteX29" fmla="*/ 9947318 w 10314039"/>
              <a:gd name="connsiteY29" fmla="*/ 3733458 h 3733458"/>
              <a:gd name="connsiteX30" fmla="*/ 9374315 w 10314039"/>
              <a:gd name="connsiteY30" fmla="*/ 3733458 h 3733458"/>
              <a:gd name="connsiteX31" fmla="*/ 8698173 w 10314039"/>
              <a:gd name="connsiteY31" fmla="*/ 3733458 h 3733458"/>
              <a:gd name="connsiteX32" fmla="*/ 8434592 w 10314039"/>
              <a:gd name="connsiteY32" fmla="*/ 3733458 h 3733458"/>
              <a:gd name="connsiteX33" fmla="*/ 7758449 w 10314039"/>
              <a:gd name="connsiteY33" fmla="*/ 3733458 h 3733458"/>
              <a:gd name="connsiteX34" fmla="*/ 7185447 w 10314039"/>
              <a:gd name="connsiteY34" fmla="*/ 3733458 h 3733458"/>
              <a:gd name="connsiteX35" fmla="*/ 6509305 w 10314039"/>
              <a:gd name="connsiteY35" fmla="*/ 3733458 h 3733458"/>
              <a:gd name="connsiteX36" fmla="*/ 5936302 w 10314039"/>
              <a:gd name="connsiteY36" fmla="*/ 3733458 h 3733458"/>
              <a:gd name="connsiteX37" fmla="*/ 5157020 w 10314039"/>
              <a:gd name="connsiteY37" fmla="*/ 3733458 h 3733458"/>
              <a:gd name="connsiteX38" fmla="*/ 4377737 w 10314039"/>
              <a:gd name="connsiteY38" fmla="*/ 3733458 h 3733458"/>
              <a:gd name="connsiteX39" fmla="*/ 3701594 w 10314039"/>
              <a:gd name="connsiteY39" fmla="*/ 3733458 h 3733458"/>
              <a:gd name="connsiteX40" fmla="*/ 2922311 w 10314039"/>
              <a:gd name="connsiteY40" fmla="*/ 3733458 h 3733458"/>
              <a:gd name="connsiteX41" fmla="*/ 2452449 w 10314039"/>
              <a:gd name="connsiteY41" fmla="*/ 3733458 h 3733458"/>
              <a:gd name="connsiteX42" fmla="*/ 1982587 w 10314039"/>
              <a:gd name="connsiteY42" fmla="*/ 3733458 h 3733458"/>
              <a:gd name="connsiteX43" fmla="*/ 1203305 w 10314039"/>
              <a:gd name="connsiteY43" fmla="*/ 3733458 h 3733458"/>
              <a:gd name="connsiteX44" fmla="*/ 939724 w 10314039"/>
              <a:gd name="connsiteY44" fmla="*/ 3733458 h 3733458"/>
              <a:gd name="connsiteX45" fmla="*/ 0 w 10314039"/>
              <a:gd name="connsiteY45" fmla="*/ 3733458 h 3733458"/>
              <a:gd name="connsiteX46" fmla="*/ 0 w 10314039"/>
              <a:gd name="connsiteY46" fmla="*/ 3162772 h 3733458"/>
              <a:gd name="connsiteX47" fmla="*/ 0 w 10314039"/>
              <a:gd name="connsiteY47" fmla="*/ 2592087 h 3733458"/>
              <a:gd name="connsiteX48" fmla="*/ 0 w 10314039"/>
              <a:gd name="connsiteY48" fmla="*/ 1984066 h 3733458"/>
              <a:gd name="connsiteX49" fmla="*/ 0 w 10314039"/>
              <a:gd name="connsiteY49" fmla="*/ 1525384 h 3733458"/>
              <a:gd name="connsiteX50" fmla="*/ 0 w 10314039"/>
              <a:gd name="connsiteY50" fmla="*/ 1029368 h 3733458"/>
              <a:gd name="connsiteX51" fmla="*/ 0 w 10314039"/>
              <a:gd name="connsiteY51" fmla="*/ 533351 h 3733458"/>
              <a:gd name="connsiteX52" fmla="*/ 0 w 10314039"/>
              <a:gd name="connsiteY52" fmla="*/ 0 h 373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314039" h="3733458" fill="none" extrusionOk="0">
                <a:moveTo>
                  <a:pt x="0" y="0"/>
                </a:moveTo>
                <a:cubicBezTo>
                  <a:pt x="119779" y="-2734"/>
                  <a:pt x="297859" y="32985"/>
                  <a:pt x="573002" y="0"/>
                </a:cubicBezTo>
                <a:cubicBezTo>
                  <a:pt x="848145" y="-32985"/>
                  <a:pt x="785445" y="42467"/>
                  <a:pt x="939724" y="0"/>
                </a:cubicBezTo>
                <a:cubicBezTo>
                  <a:pt x="1094003" y="-42467"/>
                  <a:pt x="1294219" y="19503"/>
                  <a:pt x="1512726" y="0"/>
                </a:cubicBezTo>
                <a:cubicBezTo>
                  <a:pt x="1731233" y="-19503"/>
                  <a:pt x="1712777" y="12609"/>
                  <a:pt x="1776307" y="0"/>
                </a:cubicBezTo>
                <a:cubicBezTo>
                  <a:pt x="1839837" y="-12609"/>
                  <a:pt x="2065690" y="37818"/>
                  <a:pt x="2246168" y="0"/>
                </a:cubicBezTo>
                <a:cubicBezTo>
                  <a:pt x="2426646" y="-37818"/>
                  <a:pt x="2550875" y="13727"/>
                  <a:pt x="2716030" y="0"/>
                </a:cubicBezTo>
                <a:cubicBezTo>
                  <a:pt x="2881185" y="-13727"/>
                  <a:pt x="3069684" y="31117"/>
                  <a:pt x="3185892" y="0"/>
                </a:cubicBezTo>
                <a:cubicBezTo>
                  <a:pt x="3302100" y="-31117"/>
                  <a:pt x="3577847" y="44594"/>
                  <a:pt x="3758894" y="0"/>
                </a:cubicBezTo>
                <a:cubicBezTo>
                  <a:pt x="3939941" y="-44594"/>
                  <a:pt x="3892670" y="29249"/>
                  <a:pt x="4022475" y="0"/>
                </a:cubicBezTo>
                <a:cubicBezTo>
                  <a:pt x="4152280" y="-29249"/>
                  <a:pt x="4371013" y="425"/>
                  <a:pt x="4492337" y="0"/>
                </a:cubicBezTo>
                <a:cubicBezTo>
                  <a:pt x="4613661" y="-425"/>
                  <a:pt x="4746710" y="12324"/>
                  <a:pt x="4859058" y="0"/>
                </a:cubicBezTo>
                <a:cubicBezTo>
                  <a:pt x="4971406" y="-12324"/>
                  <a:pt x="5004374" y="4673"/>
                  <a:pt x="5122639" y="0"/>
                </a:cubicBezTo>
                <a:cubicBezTo>
                  <a:pt x="5240904" y="-4673"/>
                  <a:pt x="5562061" y="38748"/>
                  <a:pt x="5901922" y="0"/>
                </a:cubicBezTo>
                <a:cubicBezTo>
                  <a:pt x="6241783" y="-38748"/>
                  <a:pt x="6113435" y="25548"/>
                  <a:pt x="6268644" y="0"/>
                </a:cubicBezTo>
                <a:cubicBezTo>
                  <a:pt x="6423853" y="-25548"/>
                  <a:pt x="6430747" y="4206"/>
                  <a:pt x="6532225" y="0"/>
                </a:cubicBezTo>
                <a:cubicBezTo>
                  <a:pt x="6633703" y="-4206"/>
                  <a:pt x="7068317" y="60410"/>
                  <a:pt x="7311508" y="0"/>
                </a:cubicBezTo>
                <a:cubicBezTo>
                  <a:pt x="7554699" y="-60410"/>
                  <a:pt x="7696324" y="36941"/>
                  <a:pt x="7987650" y="0"/>
                </a:cubicBezTo>
                <a:cubicBezTo>
                  <a:pt x="8278976" y="-36941"/>
                  <a:pt x="8225821" y="21774"/>
                  <a:pt x="8457512" y="0"/>
                </a:cubicBezTo>
                <a:cubicBezTo>
                  <a:pt x="8689203" y="-21774"/>
                  <a:pt x="8814921" y="51216"/>
                  <a:pt x="8927374" y="0"/>
                </a:cubicBezTo>
                <a:cubicBezTo>
                  <a:pt x="9039827" y="-51216"/>
                  <a:pt x="9124879" y="28113"/>
                  <a:pt x="9190955" y="0"/>
                </a:cubicBezTo>
                <a:cubicBezTo>
                  <a:pt x="9257031" y="-28113"/>
                  <a:pt x="9798312" y="10353"/>
                  <a:pt x="10314039" y="0"/>
                </a:cubicBezTo>
                <a:cubicBezTo>
                  <a:pt x="10315925" y="111248"/>
                  <a:pt x="10301707" y="321652"/>
                  <a:pt x="10314039" y="533351"/>
                </a:cubicBezTo>
                <a:cubicBezTo>
                  <a:pt x="10326371" y="745050"/>
                  <a:pt x="10279134" y="862063"/>
                  <a:pt x="10314039" y="992033"/>
                </a:cubicBezTo>
                <a:cubicBezTo>
                  <a:pt x="10348944" y="1122003"/>
                  <a:pt x="10265228" y="1395716"/>
                  <a:pt x="10314039" y="1562719"/>
                </a:cubicBezTo>
                <a:cubicBezTo>
                  <a:pt x="10362850" y="1729722"/>
                  <a:pt x="10306605" y="1841836"/>
                  <a:pt x="10314039" y="1984066"/>
                </a:cubicBezTo>
                <a:cubicBezTo>
                  <a:pt x="10321473" y="2126296"/>
                  <a:pt x="10308036" y="2224749"/>
                  <a:pt x="10314039" y="2405414"/>
                </a:cubicBezTo>
                <a:cubicBezTo>
                  <a:pt x="10320042" y="2586079"/>
                  <a:pt x="10313137" y="2786177"/>
                  <a:pt x="10314039" y="2938765"/>
                </a:cubicBezTo>
                <a:cubicBezTo>
                  <a:pt x="10314941" y="3091353"/>
                  <a:pt x="10302591" y="3446069"/>
                  <a:pt x="10314039" y="3733458"/>
                </a:cubicBezTo>
                <a:cubicBezTo>
                  <a:pt x="10173064" y="3744177"/>
                  <a:pt x="10130641" y="3730337"/>
                  <a:pt x="9947318" y="3733458"/>
                </a:cubicBezTo>
                <a:cubicBezTo>
                  <a:pt x="9763995" y="3736579"/>
                  <a:pt x="9528138" y="3731077"/>
                  <a:pt x="9374315" y="3733458"/>
                </a:cubicBezTo>
                <a:cubicBezTo>
                  <a:pt x="9220492" y="3735839"/>
                  <a:pt x="8848861" y="3669876"/>
                  <a:pt x="8698173" y="3733458"/>
                </a:cubicBezTo>
                <a:cubicBezTo>
                  <a:pt x="8547485" y="3797040"/>
                  <a:pt x="8560666" y="3724705"/>
                  <a:pt x="8434592" y="3733458"/>
                </a:cubicBezTo>
                <a:cubicBezTo>
                  <a:pt x="8308518" y="3742211"/>
                  <a:pt x="7961170" y="3667191"/>
                  <a:pt x="7758449" y="3733458"/>
                </a:cubicBezTo>
                <a:cubicBezTo>
                  <a:pt x="7555728" y="3799725"/>
                  <a:pt x="7351287" y="3670643"/>
                  <a:pt x="7185447" y="3733458"/>
                </a:cubicBezTo>
                <a:cubicBezTo>
                  <a:pt x="7019607" y="3796273"/>
                  <a:pt x="6683741" y="3730066"/>
                  <a:pt x="6509305" y="3733458"/>
                </a:cubicBezTo>
                <a:cubicBezTo>
                  <a:pt x="6334869" y="3736850"/>
                  <a:pt x="6143546" y="3727108"/>
                  <a:pt x="5936302" y="3733458"/>
                </a:cubicBezTo>
                <a:cubicBezTo>
                  <a:pt x="5729058" y="3739808"/>
                  <a:pt x="5364190" y="3725503"/>
                  <a:pt x="5157020" y="3733458"/>
                </a:cubicBezTo>
                <a:cubicBezTo>
                  <a:pt x="4949850" y="3741413"/>
                  <a:pt x="4627589" y="3715652"/>
                  <a:pt x="4377737" y="3733458"/>
                </a:cubicBezTo>
                <a:cubicBezTo>
                  <a:pt x="4127885" y="3751264"/>
                  <a:pt x="3962360" y="3665947"/>
                  <a:pt x="3701594" y="3733458"/>
                </a:cubicBezTo>
                <a:cubicBezTo>
                  <a:pt x="3440828" y="3800969"/>
                  <a:pt x="3253906" y="3648698"/>
                  <a:pt x="2922311" y="3733458"/>
                </a:cubicBezTo>
                <a:cubicBezTo>
                  <a:pt x="2590716" y="3818218"/>
                  <a:pt x="2571953" y="3682298"/>
                  <a:pt x="2452449" y="3733458"/>
                </a:cubicBezTo>
                <a:cubicBezTo>
                  <a:pt x="2332945" y="3784618"/>
                  <a:pt x="2136032" y="3696202"/>
                  <a:pt x="1982587" y="3733458"/>
                </a:cubicBezTo>
                <a:cubicBezTo>
                  <a:pt x="1829142" y="3770714"/>
                  <a:pt x="1365001" y="3661353"/>
                  <a:pt x="1203305" y="3733458"/>
                </a:cubicBezTo>
                <a:cubicBezTo>
                  <a:pt x="1041609" y="3805563"/>
                  <a:pt x="1063005" y="3707685"/>
                  <a:pt x="939724" y="3733458"/>
                </a:cubicBezTo>
                <a:cubicBezTo>
                  <a:pt x="816443" y="3759231"/>
                  <a:pt x="398394" y="3631793"/>
                  <a:pt x="0" y="3733458"/>
                </a:cubicBezTo>
                <a:cubicBezTo>
                  <a:pt x="-67370" y="3594461"/>
                  <a:pt x="36893" y="3347151"/>
                  <a:pt x="0" y="3162772"/>
                </a:cubicBezTo>
                <a:cubicBezTo>
                  <a:pt x="-36893" y="2978393"/>
                  <a:pt x="33248" y="2772651"/>
                  <a:pt x="0" y="2592087"/>
                </a:cubicBezTo>
                <a:cubicBezTo>
                  <a:pt x="-33248" y="2411523"/>
                  <a:pt x="24964" y="2219698"/>
                  <a:pt x="0" y="1984066"/>
                </a:cubicBezTo>
                <a:cubicBezTo>
                  <a:pt x="-24964" y="1748434"/>
                  <a:pt x="28610" y="1660433"/>
                  <a:pt x="0" y="1525384"/>
                </a:cubicBezTo>
                <a:cubicBezTo>
                  <a:pt x="-28610" y="1390335"/>
                  <a:pt x="23481" y="1146287"/>
                  <a:pt x="0" y="1029368"/>
                </a:cubicBezTo>
                <a:cubicBezTo>
                  <a:pt x="-23481" y="912449"/>
                  <a:pt x="50495" y="710263"/>
                  <a:pt x="0" y="533351"/>
                </a:cubicBezTo>
                <a:cubicBezTo>
                  <a:pt x="-50495" y="356439"/>
                  <a:pt x="26571" y="107341"/>
                  <a:pt x="0" y="0"/>
                </a:cubicBezTo>
                <a:close/>
              </a:path>
              <a:path w="10314039" h="3733458" stroke="0" extrusionOk="0">
                <a:moveTo>
                  <a:pt x="0" y="0"/>
                </a:moveTo>
                <a:cubicBezTo>
                  <a:pt x="98660" y="-3575"/>
                  <a:pt x="204924" y="39091"/>
                  <a:pt x="366721" y="0"/>
                </a:cubicBezTo>
                <a:cubicBezTo>
                  <a:pt x="528518" y="-39091"/>
                  <a:pt x="714173" y="40183"/>
                  <a:pt x="1042864" y="0"/>
                </a:cubicBezTo>
                <a:cubicBezTo>
                  <a:pt x="1371555" y="-40183"/>
                  <a:pt x="1472503" y="48339"/>
                  <a:pt x="1615866" y="0"/>
                </a:cubicBezTo>
                <a:cubicBezTo>
                  <a:pt x="1759229" y="-48339"/>
                  <a:pt x="2085168" y="75243"/>
                  <a:pt x="2292009" y="0"/>
                </a:cubicBezTo>
                <a:cubicBezTo>
                  <a:pt x="2498850" y="-75243"/>
                  <a:pt x="2610717" y="29735"/>
                  <a:pt x="2865011" y="0"/>
                </a:cubicBezTo>
                <a:cubicBezTo>
                  <a:pt x="3119305" y="-29735"/>
                  <a:pt x="3190230" y="35191"/>
                  <a:pt x="3438013" y="0"/>
                </a:cubicBezTo>
                <a:cubicBezTo>
                  <a:pt x="3685796" y="-35191"/>
                  <a:pt x="3597899" y="29953"/>
                  <a:pt x="3701594" y="0"/>
                </a:cubicBezTo>
                <a:cubicBezTo>
                  <a:pt x="3805289" y="-29953"/>
                  <a:pt x="3981716" y="24489"/>
                  <a:pt x="4068315" y="0"/>
                </a:cubicBezTo>
                <a:cubicBezTo>
                  <a:pt x="4154914" y="-24489"/>
                  <a:pt x="4440986" y="6622"/>
                  <a:pt x="4744458" y="0"/>
                </a:cubicBezTo>
                <a:cubicBezTo>
                  <a:pt x="5047930" y="-6622"/>
                  <a:pt x="5042387" y="38381"/>
                  <a:pt x="5214320" y="0"/>
                </a:cubicBezTo>
                <a:cubicBezTo>
                  <a:pt x="5386253" y="-38381"/>
                  <a:pt x="5728301" y="61136"/>
                  <a:pt x="5993603" y="0"/>
                </a:cubicBezTo>
                <a:cubicBezTo>
                  <a:pt x="6258905" y="-61136"/>
                  <a:pt x="6283593" y="50983"/>
                  <a:pt x="6463464" y="0"/>
                </a:cubicBezTo>
                <a:cubicBezTo>
                  <a:pt x="6643335" y="-50983"/>
                  <a:pt x="6856104" y="64247"/>
                  <a:pt x="7139607" y="0"/>
                </a:cubicBezTo>
                <a:cubicBezTo>
                  <a:pt x="7423110" y="-64247"/>
                  <a:pt x="7283040" y="21514"/>
                  <a:pt x="7403188" y="0"/>
                </a:cubicBezTo>
                <a:cubicBezTo>
                  <a:pt x="7523336" y="-21514"/>
                  <a:pt x="7816764" y="48377"/>
                  <a:pt x="7976190" y="0"/>
                </a:cubicBezTo>
                <a:cubicBezTo>
                  <a:pt x="8135616" y="-48377"/>
                  <a:pt x="8507127" y="71679"/>
                  <a:pt x="8652333" y="0"/>
                </a:cubicBezTo>
                <a:cubicBezTo>
                  <a:pt x="8797539" y="-71679"/>
                  <a:pt x="8795785" y="15276"/>
                  <a:pt x="8915914" y="0"/>
                </a:cubicBezTo>
                <a:cubicBezTo>
                  <a:pt x="9036043" y="-15276"/>
                  <a:pt x="9329763" y="42548"/>
                  <a:pt x="9695197" y="0"/>
                </a:cubicBezTo>
                <a:cubicBezTo>
                  <a:pt x="10060631" y="-42548"/>
                  <a:pt x="10102722" y="33081"/>
                  <a:pt x="10314039" y="0"/>
                </a:cubicBezTo>
                <a:cubicBezTo>
                  <a:pt x="10315169" y="173072"/>
                  <a:pt x="10310732" y="315634"/>
                  <a:pt x="10314039" y="608020"/>
                </a:cubicBezTo>
                <a:cubicBezTo>
                  <a:pt x="10317346" y="900406"/>
                  <a:pt x="10278862" y="869772"/>
                  <a:pt x="10314039" y="1104037"/>
                </a:cubicBezTo>
                <a:cubicBezTo>
                  <a:pt x="10349216" y="1338302"/>
                  <a:pt x="10275337" y="1469973"/>
                  <a:pt x="10314039" y="1562719"/>
                </a:cubicBezTo>
                <a:cubicBezTo>
                  <a:pt x="10352741" y="1655465"/>
                  <a:pt x="10288744" y="1865037"/>
                  <a:pt x="10314039" y="1984066"/>
                </a:cubicBezTo>
                <a:cubicBezTo>
                  <a:pt x="10339334" y="2103095"/>
                  <a:pt x="10276118" y="2230400"/>
                  <a:pt x="10314039" y="2405414"/>
                </a:cubicBezTo>
                <a:cubicBezTo>
                  <a:pt x="10351960" y="2580428"/>
                  <a:pt x="10291628" y="2628135"/>
                  <a:pt x="10314039" y="2826761"/>
                </a:cubicBezTo>
                <a:cubicBezTo>
                  <a:pt x="10336450" y="3025387"/>
                  <a:pt x="10265526" y="3312873"/>
                  <a:pt x="10314039" y="3733458"/>
                </a:cubicBezTo>
                <a:cubicBezTo>
                  <a:pt x="10115056" y="3789231"/>
                  <a:pt x="9979311" y="3723530"/>
                  <a:pt x="9844177" y="3733458"/>
                </a:cubicBezTo>
                <a:cubicBezTo>
                  <a:pt x="9709043" y="3743386"/>
                  <a:pt x="9658584" y="3690880"/>
                  <a:pt x="9477456" y="3733458"/>
                </a:cubicBezTo>
                <a:cubicBezTo>
                  <a:pt x="9296328" y="3776036"/>
                  <a:pt x="8897977" y="3662803"/>
                  <a:pt x="8698173" y="3733458"/>
                </a:cubicBezTo>
                <a:cubicBezTo>
                  <a:pt x="8498369" y="3804113"/>
                  <a:pt x="8194354" y="3717282"/>
                  <a:pt x="8022030" y="3733458"/>
                </a:cubicBezTo>
                <a:cubicBezTo>
                  <a:pt x="7849706" y="3749634"/>
                  <a:pt x="7651524" y="3682401"/>
                  <a:pt x="7552169" y="3733458"/>
                </a:cubicBezTo>
                <a:cubicBezTo>
                  <a:pt x="7452814" y="3784515"/>
                  <a:pt x="7373929" y="3732946"/>
                  <a:pt x="7288588" y="3733458"/>
                </a:cubicBezTo>
                <a:cubicBezTo>
                  <a:pt x="7203247" y="3733970"/>
                  <a:pt x="7023873" y="3732511"/>
                  <a:pt x="6921866" y="3733458"/>
                </a:cubicBezTo>
                <a:cubicBezTo>
                  <a:pt x="6819859" y="3734405"/>
                  <a:pt x="6445376" y="3727026"/>
                  <a:pt x="6245724" y="3733458"/>
                </a:cubicBezTo>
                <a:cubicBezTo>
                  <a:pt x="6046072" y="3739890"/>
                  <a:pt x="6021055" y="3707850"/>
                  <a:pt x="5879002" y="3733458"/>
                </a:cubicBezTo>
                <a:cubicBezTo>
                  <a:pt x="5736949" y="3759066"/>
                  <a:pt x="5420349" y="3662825"/>
                  <a:pt x="5202860" y="3733458"/>
                </a:cubicBezTo>
                <a:cubicBezTo>
                  <a:pt x="4985371" y="3804091"/>
                  <a:pt x="4900856" y="3703531"/>
                  <a:pt x="4732998" y="3733458"/>
                </a:cubicBezTo>
                <a:cubicBezTo>
                  <a:pt x="4565140" y="3763385"/>
                  <a:pt x="4242761" y="3691193"/>
                  <a:pt x="3953715" y="3733458"/>
                </a:cubicBezTo>
                <a:cubicBezTo>
                  <a:pt x="3664669" y="3775723"/>
                  <a:pt x="3626734" y="3669702"/>
                  <a:pt x="3380713" y="3733458"/>
                </a:cubicBezTo>
                <a:cubicBezTo>
                  <a:pt x="3134692" y="3797214"/>
                  <a:pt x="2878544" y="3693713"/>
                  <a:pt x="2601430" y="3733458"/>
                </a:cubicBezTo>
                <a:cubicBezTo>
                  <a:pt x="2324316" y="3773203"/>
                  <a:pt x="2441362" y="3722263"/>
                  <a:pt x="2337849" y="3733458"/>
                </a:cubicBezTo>
                <a:cubicBezTo>
                  <a:pt x="2234336" y="3744653"/>
                  <a:pt x="1926700" y="3731970"/>
                  <a:pt x="1764847" y="3733458"/>
                </a:cubicBezTo>
                <a:cubicBezTo>
                  <a:pt x="1602994" y="3734946"/>
                  <a:pt x="1323997" y="3715125"/>
                  <a:pt x="1191845" y="3733458"/>
                </a:cubicBezTo>
                <a:cubicBezTo>
                  <a:pt x="1059693" y="3751791"/>
                  <a:pt x="675905" y="3714397"/>
                  <a:pt x="515702" y="3733458"/>
                </a:cubicBezTo>
                <a:cubicBezTo>
                  <a:pt x="355499" y="3752519"/>
                  <a:pt x="168737" y="3709808"/>
                  <a:pt x="0" y="3733458"/>
                </a:cubicBezTo>
                <a:cubicBezTo>
                  <a:pt x="-24956" y="3568415"/>
                  <a:pt x="3605" y="3381075"/>
                  <a:pt x="0" y="3200107"/>
                </a:cubicBezTo>
                <a:cubicBezTo>
                  <a:pt x="-3605" y="3019139"/>
                  <a:pt x="33635" y="2902726"/>
                  <a:pt x="0" y="2666756"/>
                </a:cubicBezTo>
                <a:cubicBezTo>
                  <a:pt x="-33635" y="2430786"/>
                  <a:pt x="2799" y="2358700"/>
                  <a:pt x="0" y="2170739"/>
                </a:cubicBezTo>
                <a:cubicBezTo>
                  <a:pt x="-2799" y="1982778"/>
                  <a:pt x="5811" y="1745729"/>
                  <a:pt x="0" y="1637388"/>
                </a:cubicBezTo>
                <a:cubicBezTo>
                  <a:pt x="-5811" y="1529047"/>
                  <a:pt x="15211" y="1365880"/>
                  <a:pt x="0" y="1216041"/>
                </a:cubicBezTo>
                <a:cubicBezTo>
                  <a:pt x="-15211" y="1066202"/>
                  <a:pt x="13279" y="831010"/>
                  <a:pt x="0" y="682689"/>
                </a:cubicBezTo>
                <a:cubicBezTo>
                  <a:pt x="-13279" y="534368"/>
                  <a:pt x="65834" y="263728"/>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2905173359">
                  <a:prstGeom prst="rect">
                    <a:avLst/>
                  </a:prstGeom>
                  <ask:type>
                    <ask:lineSketchScribble/>
                  </ask:type>
                </ask:lineSketchStyleProps>
              </a:ext>
            </a:extLst>
          </a:ln>
        </p:spPr>
        <p:txBody>
          <a:bodyPr wrap="square">
            <a:spAutoFit/>
          </a:bodyPr>
          <a:lstStyle/>
          <a:p>
            <a:pPr algn="just">
              <a:lnSpc>
                <a:spcPct val="110000"/>
              </a:lnSpc>
              <a:spcAft>
                <a:spcPts val="300"/>
              </a:spcAft>
            </a:pPr>
            <a:r>
              <a:rPr lang="en-US" i="1" dirty="0">
                <a:latin typeface="Calibri" panose="020F0502020204030204" pitchFamily="34" charset="0"/>
                <a:ea typeface="Calibri" panose="020F0502020204030204" pitchFamily="34" charset="0"/>
                <a:cs typeface="Times New Roman" panose="02020603050405020304" pitchFamily="18" charset="0"/>
              </a:rPr>
              <a:t>These events found me in Argos, where I served as a cavalry colonel. People close to Colonel </a:t>
            </a:r>
            <a:r>
              <a:rPr lang="en-US" i="1" dirty="0" err="1">
                <a:latin typeface="Calibri" panose="020F0502020204030204" pitchFamily="34" charset="0"/>
                <a:ea typeface="Calibri" panose="020F0502020204030204" pitchFamily="34" charset="0"/>
                <a:cs typeface="Times New Roman" panose="02020603050405020304" pitchFamily="18" charset="0"/>
              </a:rPr>
              <a:t>Makrygiannis</a:t>
            </a:r>
            <a:r>
              <a:rPr lang="en-US" i="1" dirty="0">
                <a:latin typeface="Calibri" panose="020F0502020204030204" pitchFamily="34" charset="0"/>
                <a:ea typeface="Calibri" panose="020F0502020204030204" pitchFamily="34" charset="0"/>
                <a:cs typeface="Times New Roman" panose="02020603050405020304" pitchFamily="18" charset="0"/>
              </a:rPr>
              <a:t> came there and found me. The Colonel had won the love of the Greeks with his military action and with his patriotic articles in newspapers. I was informed of his plans to organize a revolt against King Otto by demanding that he grant a Constitution. </a:t>
            </a:r>
            <a:r>
              <a:rPr lang="en-US" i="1" dirty="0" err="1">
                <a:latin typeface="Calibri" panose="020F0502020204030204" pitchFamily="34" charset="0"/>
                <a:ea typeface="Calibri" panose="020F0502020204030204" pitchFamily="34" charset="0"/>
                <a:cs typeface="Times New Roman" panose="02020603050405020304" pitchFamily="18" charset="0"/>
              </a:rPr>
              <a:t>Makrygiannis</a:t>
            </a:r>
            <a:r>
              <a:rPr lang="en-US" i="1" dirty="0">
                <a:latin typeface="Calibri" panose="020F0502020204030204" pitchFamily="34" charset="0"/>
                <a:ea typeface="Calibri" panose="020F0502020204030204" pitchFamily="34" charset="0"/>
                <a:cs typeface="Times New Roman" panose="02020603050405020304" pitchFamily="18" charset="0"/>
              </a:rPr>
              <a:t> had already succeeded in making the politicians go with him. I was asked to secure the support of the army in the plans of the revolutionaries. It was not difficult for me to decide. I completely agreed with their views too, sharing their demands. I explained to them, of course, that I needed time to convince the other soldiers and that it would then be good to be in the capital so that I could control what was happening. It was not difficult to convince the army. Most officers were already outraged by the latest developments. They saw their incomes getting smaller and smaller making them more and more insecure, while their Bavarian colleagues continued to enjoy their privileges. Shortly afterwards, I was informed of my transfer to Athens. The conspirators had managed to get me close to the center of events. </a:t>
            </a:r>
          </a:p>
        </p:txBody>
      </p:sp>
      <p:sp>
        <p:nvSpPr>
          <p:cNvPr id="14" name="pop-up" descr="Click here for pop up information.">
            <a:extLst>
              <a:ext uri="{FF2B5EF4-FFF2-40B4-BE49-F238E27FC236}">
                <a16:creationId xmlns:a16="http://schemas.microsoft.com/office/drawing/2014/main" id="{009B40AA-BD9D-49E5-B6A3-FD6F5CF71FC1}"/>
              </a:ext>
            </a:extLst>
          </p:cNvPr>
          <p:cNvSpPr/>
          <p:nvPr/>
        </p:nvSpPr>
        <p:spPr>
          <a:xfrm>
            <a:off x="10902817" y="5119272"/>
            <a:ext cx="964718"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 C</a:t>
            </a:r>
            <a:endParaRPr lang="el-GR" b="1" dirty="0">
              <a:solidFill>
                <a:srgbClr val="E12A3C"/>
              </a:solidFill>
            </a:endParaRPr>
          </a:p>
        </p:txBody>
      </p:sp>
      <p:sp>
        <p:nvSpPr>
          <p:cNvPr id="15" name="TextBox 14">
            <a:extLst>
              <a:ext uri="{FF2B5EF4-FFF2-40B4-BE49-F238E27FC236}">
                <a16:creationId xmlns:a16="http://schemas.microsoft.com/office/drawing/2014/main" id="{FA918EE1-09B1-4840-A540-1BF0CE666F0D}"/>
              </a:ext>
            </a:extLst>
          </p:cNvPr>
          <p:cNvSpPr txBox="1"/>
          <p:nvPr/>
        </p:nvSpPr>
        <p:spPr>
          <a:xfrm>
            <a:off x="184625" y="1738728"/>
            <a:ext cx="10314039" cy="4990725"/>
          </a:xfrm>
          <a:custGeom>
            <a:avLst/>
            <a:gdLst>
              <a:gd name="connsiteX0" fmla="*/ 0 w 10314039"/>
              <a:gd name="connsiteY0" fmla="*/ 0 h 4990725"/>
              <a:gd name="connsiteX1" fmla="*/ 779283 w 10314039"/>
              <a:gd name="connsiteY1" fmla="*/ 0 h 4990725"/>
              <a:gd name="connsiteX2" fmla="*/ 1558566 w 10314039"/>
              <a:gd name="connsiteY2" fmla="*/ 0 h 4990725"/>
              <a:gd name="connsiteX3" fmla="*/ 2131568 w 10314039"/>
              <a:gd name="connsiteY3" fmla="*/ 0 h 4990725"/>
              <a:gd name="connsiteX4" fmla="*/ 2704570 w 10314039"/>
              <a:gd name="connsiteY4" fmla="*/ 0 h 4990725"/>
              <a:gd name="connsiteX5" fmla="*/ 3483853 w 10314039"/>
              <a:gd name="connsiteY5" fmla="*/ 0 h 4990725"/>
              <a:gd name="connsiteX6" fmla="*/ 3953715 w 10314039"/>
              <a:gd name="connsiteY6" fmla="*/ 0 h 4990725"/>
              <a:gd name="connsiteX7" fmla="*/ 4526717 w 10314039"/>
              <a:gd name="connsiteY7" fmla="*/ 0 h 4990725"/>
              <a:gd name="connsiteX8" fmla="*/ 4790298 w 10314039"/>
              <a:gd name="connsiteY8" fmla="*/ 0 h 4990725"/>
              <a:gd name="connsiteX9" fmla="*/ 5569581 w 10314039"/>
              <a:gd name="connsiteY9" fmla="*/ 0 h 4990725"/>
              <a:gd name="connsiteX10" fmla="*/ 5833162 w 10314039"/>
              <a:gd name="connsiteY10" fmla="*/ 0 h 4990725"/>
              <a:gd name="connsiteX11" fmla="*/ 6406164 w 10314039"/>
              <a:gd name="connsiteY11" fmla="*/ 0 h 4990725"/>
              <a:gd name="connsiteX12" fmla="*/ 7082307 w 10314039"/>
              <a:gd name="connsiteY12" fmla="*/ 0 h 4990725"/>
              <a:gd name="connsiteX13" fmla="*/ 7758449 w 10314039"/>
              <a:gd name="connsiteY13" fmla="*/ 0 h 4990725"/>
              <a:gd name="connsiteX14" fmla="*/ 8022030 w 10314039"/>
              <a:gd name="connsiteY14" fmla="*/ 0 h 4990725"/>
              <a:gd name="connsiteX15" fmla="*/ 8595033 w 10314039"/>
              <a:gd name="connsiteY15" fmla="*/ 0 h 4990725"/>
              <a:gd name="connsiteX16" fmla="*/ 8961754 w 10314039"/>
              <a:gd name="connsiteY16" fmla="*/ 0 h 4990725"/>
              <a:gd name="connsiteX17" fmla="*/ 9328475 w 10314039"/>
              <a:gd name="connsiteY17" fmla="*/ 0 h 4990725"/>
              <a:gd name="connsiteX18" fmla="*/ 10314039 w 10314039"/>
              <a:gd name="connsiteY18" fmla="*/ 0 h 4990725"/>
              <a:gd name="connsiteX19" fmla="*/ 10314039 w 10314039"/>
              <a:gd name="connsiteY19" fmla="*/ 654339 h 4990725"/>
              <a:gd name="connsiteX20" fmla="*/ 10314039 w 10314039"/>
              <a:gd name="connsiteY20" fmla="*/ 1158957 h 4990725"/>
              <a:gd name="connsiteX21" fmla="*/ 10314039 w 10314039"/>
              <a:gd name="connsiteY21" fmla="*/ 1613668 h 4990725"/>
              <a:gd name="connsiteX22" fmla="*/ 10314039 w 10314039"/>
              <a:gd name="connsiteY22" fmla="*/ 2218100 h 4990725"/>
              <a:gd name="connsiteX23" fmla="*/ 10314039 w 10314039"/>
              <a:gd name="connsiteY23" fmla="*/ 2822532 h 4990725"/>
              <a:gd name="connsiteX24" fmla="*/ 10314039 w 10314039"/>
              <a:gd name="connsiteY24" fmla="*/ 3426964 h 4990725"/>
              <a:gd name="connsiteX25" fmla="*/ 10314039 w 10314039"/>
              <a:gd name="connsiteY25" fmla="*/ 3831768 h 4990725"/>
              <a:gd name="connsiteX26" fmla="*/ 10314039 w 10314039"/>
              <a:gd name="connsiteY26" fmla="*/ 4336386 h 4990725"/>
              <a:gd name="connsiteX27" fmla="*/ 10314039 w 10314039"/>
              <a:gd name="connsiteY27" fmla="*/ 4990725 h 4990725"/>
              <a:gd name="connsiteX28" fmla="*/ 9534756 w 10314039"/>
              <a:gd name="connsiteY28" fmla="*/ 4990725 h 4990725"/>
              <a:gd name="connsiteX29" fmla="*/ 8961754 w 10314039"/>
              <a:gd name="connsiteY29" fmla="*/ 4990725 h 4990725"/>
              <a:gd name="connsiteX30" fmla="*/ 8595033 w 10314039"/>
              <a:gd name="connsiteY30" fmla="*/ 4990725 h 4990725"/>
              <a:gd name="connsiteX31" fmla="*/ 7918890 w 10314039"/>
              <a:gd name="connsiteY31" fmla="*/ 4990725 h 4990725"/>
              <a:gd name="connsiteX32" fmla="*/ 7345888 w 10314039"/>
              <a:gd name="connsiteY32" fmla="*/ 4990725 h 4990725"/>
              <a:gd name="connsiteX33" fmla="*/ 6566605 w 10314039"/>
              <a:gd name="connsiteY33" fmla="*/ 4990725 h 4990725"/>
              <a:gd name="connsiteX34" fmla="*/ 6096743 w 10314039"/>
              <a:gd name="connsiteY34" fmla="*/ 4990725 h 4990725"/>
              <a:gd name="connsiteX35" fmla="*/ 5833162 w 10314039"/>
              <a:gd name="connsiteY35" fmla="*/ 4990725 h 4990725"/>
              <a:gd name="connsiteX36" fmla="*/ 5157020 w 10314039"/>
              <a:gd name="connsiteY36" fmla="*/ 4990725 h 4990725"/>
              <a:gd name="connsiteX37" fmla="*/ 4893439 w 10314039"/>
              <a:gd name="connsiteY37" fmla="*/ 4990725 h 4990725"/>
              <a:gd name="connsiteX38" fmla="*/ 4526717 w 10314039"/>
              <a:gd name="connsiteY38" fmla="*/ 4990725 h 4990725"/>
              <a:gd name="connsiteX39" fmla="*/ 4056855 w 10314039"/>
              <a:gd name="connsiteY39" fmla="*/ 4990725 h 4990725"/>
              <a:gd name="connsiteX40" fmla="*/ 3277572 w 10314039"/>
              <a:gd name="connsiteY40" fmla="*/ 4990725 h 4990725"/>
              <a:gd name="connsiteX41" fmla="*/ 2910851 w 10314039"/>
              <a:gd name="connsiteY41" fmla="*/ 4990725 h 4990725"/>
              <a:gd name="connsiteX42" fmla="*/ 2647270 w 10314039"/>
              <a:gd name="connsiteY42" fmla="*/ 4990725 h 4990725"/>
              <a:gd name="connsiteX43" fmla="*/ 2383689 w 10314039"/>
              <a:gd name="connsiteY43" fmla="*/ 4990725 h 4990725"/>
              <a:gd name="connsiteX44" fmla="*/ 2016968 w 10314039"/>
              <a:gd name="connsiteY44" fmla="*/ 4990725 h 4990725"/>
              <a:gd name="connsiteX45" fmla="*/ 1340825 w 10314039"/>
              <a:gd name="connsiteY45" fmla="*/ 4990725 h 4990725"/>
              <a:gd name="connsiteX46" fmla="*/ 1077244 w 10314039"/>
              <a:gd name="connsiteY46" fmla="*/ 4990725 h 4990725"/>
              <a:gd name="connsiteX47" fmla="*/ 813663 w 10314039"/>
              <a:gd name="connsiteY47" fmla="*/ 4990725 h 4990725"/>
              <a:gd name="connsiteX48" fmla="*/ 550082 w 10314039"/>
              <a:gd name="connsiteY48" fmla="*/ 4990725 h 4990725"/>
              <a:gd name="connsiteX49" fmla="*/ 0 w 10314039"/>
              <a:gd name="connsiteY49" fmla="*/ 4990725 h 4990725"/>
              <a:gd name="connsiteX50" fmla="*/ 0 w 10314039"/>
              <a:gd name="connsiteY50" fmla="*/ 4585922 h 4990725"/>
              <a:gd name="connsiteX51" fmla="*/ 0 w 10314039"/>
              <a:gd name="connsiteY51" fmla="*/ 3981490 h 4990725"/>
              <a:gd name="connsiteX52" fmla="*/ 0 w 10314039"/>
              <a:gd name="connsiteY52" fmla="*/ 3476872 h 4990725"/>
              <a:gd name="connsiteX53" fmla="*/ 0 w 10314039"/>
              <a:gd name="connsiteY53" fmla="*/ 3072069 h 4990725"/>
              <a:gd name="connsiteX54" fmla="*/ 0 w 10314039"/>
              <a:gd name="connsiteY54" fmla="*/ 2417729 h 4990725"/>
              <a:gd name="connsiteX55" fmla="*/ 0 w 10314039"/>
              <a:gd name="connsiteY55" fmla="*/ 2012926 h 4990725"/>
              <a:gd name="connsiteX56" fmla="*/ 0 w 10314039"/>
              <a:gd name="connsiteY56" fmla="*/ 1358586 h 4990725"/>
              <a:gd name="connsiteX57" fmla="*/ 0 w 10314039"/>
              <a:gd name="connsiteY57" fmla="*/ 704247 h 4990725"/>
              <a:gd name="connsiteX58" fmla="*/ 0 w 10314039"/>
              <a:gd name="connsiteY58" fmla="*/ 0 h 499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314039" h="4990725" fill="none" extrusionOk="0">
                <a:moveTo>
                  <a:pt x="0" y="0"/>
                </a:moveTo>
                <a:cubicBezTo>
                  <a:pt x="295583" y="-73719"/>
                  <a:pt x="553770" y="8416"/>
                  <a:pt x="779283" y="0"/>
                </a:cubicBezTo>
                <a:cubicBezTo>
                  <a:pt x="1004796" y="-8416"/>
                  <a:pt x="1183411" y="46371"/>
                  <a:pt x="1558566" y="0"/>
                </a:cubicBezTo>
                <a:cubicBezTo>
                  <a:pt x="1933721" y="-46371"/>
                  <a:pt x="2014410" y="10776"/>
                  <a:pt x="2131568" y="0"/>
                </a:cubicBezTo>
                <a:cubicBezTo>
                  <a:pt x="2248726" y="-10776"/>
                  <a:pt x="2434709" y="13402"/>
                  <a:pt x="2704570" y="0"/>
                </a:cubicBezTo>
                <a:cubicBezTo>
                  <a:pt x="2974431" y="-13402"/>
                  <a:pt x="3242985" y="56809"/>
                  <a:pt x="3483853" y="0"/>
                </a:cubicBezTo>
                <a:cubicBezTo>
                  <a:pt x="3724721" y="-56809"/>
                  <a:pt x="3830680" y="43742"/>
                  <a:pt x="3953715" y="0"/>
                </a:cubicBezTo>
                <a:cubicBezTo>
                  <a:pt x="4076750" y="-43742"/>
                  <a:pt x="4382380" y="54001"/>
                  <a:pt x="4526717" y="0"/>
                </a:cubicBezTo>
                <a:cubicBezTo>
                  <a:pt x="4671054" y="-54001"/>
                  <a:pt x="4685147" y="26387"/>
                  <a:pt x="4790298" y="0"/>
                </a:cubicBezTo>
                <a:cubicBezTo>
                  <a:pt x="4895449" y="-26387"/>
                  <a:pt x="5410380" y="80499"/>
                  <a:pt x="5569581" y="0"/>
                </a:cubicBezTo>
                <a:cubicBezTo>
                  <a:pt x="5728782" y="-80499"/>
                  <a:pt x="5772023" y="10780"/>
                  <a:pt x="5833162" y="0"/>
                </a:cubicBezTo>
                <a:cubicBezTo>
                  <a:pt x="5894301" y="-10780"/>
                  <a:pt x="6125934" y="1190"/>
                  <a:pt x="6406164" y="0"/>
                </a:cubicBezTo>
                <a:cubicBezTo>
                  <a:pt x="6686394" y="-1190"/>
                  <a:pt x="6759535" y="40827"/>
                  <a:pt x="7082307" y="0"/>
                </a:cubicBezTo>
                <a:cubicBezTo>
                  <a:pt x="7405079" y="-40827"/>
                  <a:pt x="7598066" y="165"/>
                  <a:pt x="7758449" y="0"/>
                </a:cubicBezTo>
                <a:cubicBezTo>
                  <a:pt x="7918832" y="-165"/>
                  <a:pt x="7907921" y="1904"/>
                  <a:pt x="8022030" y="0"/>
                </a:cubicBezTo>
                <a:cubicBezTo>
                  <a:pt x="8136139" y="-1904"/>
                  <a:pt x="8394492" y="24413"/>
                  <a:pt x="8595033" y="0"/>
                </a:cubicBezTo>
                <a:cubicBezTo>
                  <a:pt x="8795574" y="-24413"/>
                  <a:pt x="8785877" y="42371"/>
                  <a:pt x="8961754" y="0"/>
                </a:cubicBezTo>
                <a:cubicBezTo>
                  <a:pt x="9137631" y="-42371"/>
                  <a:pt x="9230945" y="29692"/>
                  <a:pt x="9328475" y="0"/>
                </a:cubicBezTo>
                <a:cubicBezTo>
                  <a:pt x="9426005" y="-29692"/>
                  <a:pt x="10079012" y="9811"/>
                  <a:pt x="10314039" y="0"/>
                </a:cubicBezTo>
                <a:cubicBezTo>
                  <a:pt x="10332348" y="282159"/>
                  <a:pt x="10279950" y="388646"/>
                  <a:pt x="10314039" y="654339"/>
                </a:cubicBezTo>
                <a:cubicBezTo>
                  <a:pt x="10348128" y="920032"/>
                  <a:pt x="10278362" y="1053693"/>
                  <a:pt x="10314039" y="1158957"/>
                </a:cubicBezTo>
                <a:cubicBezTo>
                  <a:pt x="10349716" y="1264221"/>
                  <a:pt x="10278362" y="1465231"/>
                  <a:pt x="10314039" y="1613668"/>
                </a:cubicBezTo>
                <a:cubicBezTo>
                  <a:pt x="10349716" y="1762105"/>
                  <a:pt x="10288699" y="2020901"/>
                  <a:pt x="10314039" y="2218100"/>
                </a:cubicBezTo>
                <a:cubicBezTo>
                  <a:pt x="10339379" y="2415299"/>
                  <a:pt x="10274693" y="2669491"/>
                  <a:pt x="10314039" y="2822532"/>
                </a:cubicBezTo>
                <a:cubicBezTo>
                  <a:pt x="10353385" y="2975573"/>
                  <a:pt x="10244223" y="3173556"/>
                  <a:pt x="10314039" y="3426964"/>
                </a:cubicBezTo>
                <a:cubicBezTo>
                  <a:pt x="10383855" y="3680372"/>
                  <a:pt x="10279029" y="3643846"/>
                  <a:pt x="10314039" y="3831768"/>
                </a:cubicBezTo>
                <a:cubicBezTo>
                  <a:pt x="10349049" y="4019690"/>
                  <a:pt x="10303987" y="4096042"/>
                  <a:pt x="10314039" y="4336386"/>
                </a:cubicBezTo>
                <a:cubicBezTo>
                  <a:pt x="10324091" y="4576730"/>
                  <a:pt x="10235888" y="4838311"/>
                  <a:pt x="10314039" y="4990725"/>
                </a:cubicBezTo>
                <a:cubicBezTo>
                  <a:pt x="9984954" y="5009505"/>
                  <a:pt x="9720212" y="4935484"/>
                  <a:pt x="9534756" y="4990725"/>
                </a:cubicBezTo>
                <a:cubicBezTo>
                  <a:pt x="9349300" y="5045966"/>
                  <a:pt x="9080422" y="4978473"/>
                  <a:pt x="8961754" y="4990725"/>
                </a:cubicBezTo>
                <a:cubicBezTo>
                  <a:pt x="8843086" y="5002977"/>
                  <a:pt x="8721979" y="4947101"/>
                  <a:pt x="8595033" y="4990725"/>
                </a:cubicBezTo>
                <a:cubicBezTo>
                  <a:pt x="8468087" y="5034349"/>
                  <a:pt x="8124285" y="4926864"/>
                  <a:pt x="7918890" y="4990725"/>
                </a:cubicBezTo>
                <a:cubicBezTo>
                  <a:pt x="7713495" y="5054586"/>
                  <a:pt x="7630435" y="4929049"/>
                  <a:pt x="7345888" y="4990725"/>
                </a:cubicBezTo>
                <a:cubicBezTo>
                  <a:pt x="7061341" y="5052401"/>
                  <a:pt x="6913661" y="4935183"/>
                  <a:pt x="6566605" y="4990725"/>
                </a:cubicBezTo>
                <a:cubicBezTo>
                  <a:pt x="6219549" y="5046267"/>
                  <a:pt x="6233625" y="4954297"/>
                  <a:pt x="6096743" y="4990725"/>
                </a:cubicBezTo>
                <a:cubicBezTo>
                  <a:pt x="5959861" y="5027153"/>
                  <a:pt x="5928205" y="4968651"/>
                  <a:pt x="5833162" y="4990725"/>
                </a:cubicBezTo>
                <a:cubicBezTo>
                  <a:pt x="5738119" y="5012799"/>
                  <a:pt x="5395303" y="4949030"/>
                  <a:pt x="5157020" y="4990725"/>
                </a:cubicBezTo>
                <a:cubicBezTo>
                  <a:pt x="4918737" y="5032420"/>
                  <a:pt x="4979508" y="4986582"/>
                  <a:pt x="4893439" y="4990725"/>
                </a:cubicBezTo>
                <a:cubicBezTo>
                  <a:pt x="4807370" y="4994868"/>
                  <a:pt x="4686031" y="4988978"/>
                  <a:pt x="4526717" y="4990725"/>
                </a:cubicBezTo>
                <a:cubicBezTo>
                  <a:pt x="4367403" y="4992472"/>
                  <a:pt x="4251011" y="4958509"/>
                  <a:pt x="4056855" y="4990725"/>
                </a:cubicBezTo>
                <a:cubicBezTo>
                  <a:pt x="3862699" y="5022941"/>
                  <a:pt x="3579872" y="4931966"/>
                  <a:pt x="3277572" y="4990725"/>
                </a:cubicBezTo>
                <a:cubicBezTo>
                  <a:pt x="2975272" y="5049484"/>
                  <a:pt x="3062487" y="4977493"/>
                  <a:pt x="2910851" y="4990725"/>
                </a:cubicBezTo>
                <a:cubicBezTo>
                  <a:pt x="2759215" y="5003957"/>
                  <a:pt x="2714873" y="4965479"/>
                  <a:pt x="2647270" y="4990725"/>
                </a:cubicBezTo>
                <a:cubicBezTo>
                  <a:pt x="2579667" y="5015971"/>
                  <a:pt x="2436435" y="4981383"/>
                  <a:pt x="2383689" y="4990725"/>
                </a:cubicBezTo>
                <a:cubicBezTo>
                  <a:pt x="2330943" y="5000067"/>
                  <a:pt x="2126057" y="4989405"/>
                  <a:pt x="2016968" y="4990725"/>
                </a:cubicBezTo>
                <a:cubicBezTo>
                  <a:pt x="1907879" y="4992045"/>
                  <a:pt x="1657474" y="4963474"/>
                  <a:pt x="1340825" y="4990725"/>
                </a:cubicBezTo>
                <a:cubicBezTo>
                  <a:pt x="1024176" y="5017976"/>
                  <a:pt x="1207670" y="4964761"/>
                  <a:pt x="1077244" y="4990725"/>
                </a:cubicBezTo>
                <a:cubicBezTo>
                  <a:pt x="946818" y="5016689"/>
                  <a:pt x="943216" y="4971349"/>
                  <a:pt x="813663" y="4990725"/>
                </a:cubicBezTo>
                <a:cubicBezTo>
                  <a:pt x="684110" y="5010101"/>
                  <a:pt x="642834" y="4968665"/>
                  <a:pt x="550082" y="4990725"/>
                </a:cubicBezTo>
                <a:cubicBezTo>
                  <a:pt x="457330" y="5012785"/>
                  <a:pt x="264022" y="4986259"/>
                  <a:pt x="0" y="4990725"/>
                </a:cubicBezTo>
                <a:cubicBezTo>
                  <a:pt x="-36138" y="4820161"/>
                  <a:pt x="25641" y="4668087"/>
                  <a:pt x="0" y="4585922"/>
                </a:cubicBezTo>
                <a:cubicBezTo>
                  <a:pt x="-25641" y="4503757"/>
                  <a:pt x="43381" y="4134980"/>
                  <a:pt x="0" y="3981490"/>
                </a:cubicBezTo>
                <a:cubicBezTo>
                  <a:pt x="-43381" y="3828000"/>
                  <a:pt x="37779" y="3714036"/>
                  <a:pt x="0" y="3476872"/>
                </a:cubicBezTo>
                <a:cubicBezTo>
                  <a:pt x="-37779" y="3239708"/>
                  <a:pt x="1489" y="3211812"/>
                  <a:pt x="0" y="3072069"/>
                </a:cubicBezTo>
                <a:cubicBezTo>
                  <a:pt x="-1489" y="2932326"/>
                  <a:pt x="70864" y="2613250"/>
                  <a:pt x="0" y="2417729"/>
                </a:cubicBezTo>
                <a:cubicBezTo>
                  <a:pt x="-70864" y="2222208"/>
                  <a:pt x="16656" y="2210524"/>
                  <a:pt x="0" y="2012926"/>
                </a:cubicBezTo>
                <a:cubicBezTo>
                  <a:pt x="-16656" y="1815328"/>
                  <a:pt x="64918" y="1607917"/>
                  <a:pt x="0" y="1358586"/>
                </a:cubicBezTo>
                <a:cubicBezTo>
                  <a:pt x="-64918" y="1109255"/>
                  <a:pt x="56484" y="966242"/>
                  <a:pt x="0" y="704247"/>
                </a:cubicBezTo>
                <a:cubicBezTo>
                  <a:pt x="-56484" y="442252"/>
                  <a:pt x="47323" y="297093"/>
                  <a:pt x="0" y="0"/>
                </a:cubicBezTo>
                <a:close/>
              </a:path>
              <a:path w="10314039" h="4990725" stroke="0" extrusionOk="0">
                <a:moveTo>
                  <a:pt x="0" y="0"/>
                </a:moveTo>
                <a:cubicBezTo>
                  <a:pt x="138871" y="-29096"/>
                  <a:pt x="311307" y="11352"/>
                  <a:pt x="469862" y="0"/>
                </a:cubicBezTo>
                <a:cubicBezTo>
                  <a:pt x="628417" y="-11352"/>
                  <a:pt x="830030" y="1436"/>
                  <a:pt x="1042864" y="0"/>
                </a:cubicBezTo>
                <a:cubicBezTo>
                  <a:pt x="1255698" y="-1436"/>
                  <a:pt x="1509495" y="55010"/>
                  <a:pt x="1719006" y="0"/>
                </a:cubicBezTo>
                <a:cubicBezTo>
                  <a:pt x="1928517" y="-55010"/>
                  <a:pt x="1928466" y="26678"/>
                  <a:pt x="2085728" y="0"/>
                </a:cubicBezTo>
                <a:cubicBezTo>
                  <a:pt x="2242990" y="-26678"/>
                  <a:pt x="2616919" y="61048"/>
                  <a:pt x="2865011" y="0"/>
                </a:cubicBezTo>
                <a:cubicBezTo>
                  <a:pt x="3113103" y="-61048"/>
                  <a:pt x="3054705" y="32471"/>
                  <a:pt x="3231732" y="0"/>
                </a:cubicBezTo>
                <a:cubicBezTo>
                  <a:pt x="3408759" y="-32471"/>
                  <a:pt x="3674461" y="35862"/>
                  <a:pt x="3804734" y="0"/>
                </a:cubicBezTo>
                <a:cubicBezTo>
                  <a:pt x="3935007" y="-35862"/>
                  <a:pt x="4259561" y="42786"/>
                  <a:pt x="4377737" y="0"/>
                </a:cubicBezTo>
                <a:cubicBezTo>
                  <a:pt x="4495913" y="-42786"/>
                  <a:pt x="4530207" y="5339"/>
                  <a:pt x="4641318" y="0"/>
                </a:cubicBezTo>
                <a:cubicBezTo>
                  <a:pt x="4752429" y="-5339"/>
                  <a:pt x="4900865" y="24140"/>
                  <a:pt x="5008039" y="0"/>
                </a:cubicBezTo>
                <a:cubicBezTo>
                  <a:pt x="5115213" y="-24140"/>
                  <a:pt x="5474977" y="15863"/>
                  <a:pt x="5787322" y="0"/>
                </a:cubicBezTo>
                <a:cubicBezTo>
                  <a:pt x="6099667" y="-15863"/>
                  <a:pt x="6211445" y="56873"/>
                  <a:pt x="6360324" y="0"/>
                </a:cubicBezTo>
                <a:cubicBezTo>
                  <a:pt x="6509203" y="-56873"/>
                  <a:pt x="6713425" y="45295"/>
                  <a:pt x="6830186" y="0"/>
                </a:cubicBezTo>
                <a:cubicBezTo>
                  <a:pt x="6946947" y="-45295"/>
                  <a:pt x="7401573" y="71948"/>
                  <a:pt x="7609469" y="0"/>
                </a:cubicBezTo>
                <a:cubicBezTo>
                  <a:pt x="7817365" y="-71948"/>
                  <a:pt x="8076429" y="63228"/>
                  <a:pt x="8285611" y="0"/>
                </a:cubicBezTo>
                <a:cubicBezTo>
                  <a:pt x="8494793" y="-63228"/>
                  <a:pt x="8592257" y="37384"/>
                  <a:pt x="8755473" y="0"/>
                </a:cubicBezTo>
                <a:cubicBezTo>
                  <a:pt x="8918689" y="-37384"/>
                  <a:pt x="9204503" y="1843"/>
                  <a:pt x="9431616" y="0"/>
                </a:cubicBezTo>
                <a:cubicBezTo>
                  <a:pt x="9658729" y="-1843"/>
                  <a:pt x="10084457" y="5161"/>
                  <a:pt x="10314039" y="0"/>
                </a:cubicBezTo>
                <a:cubicBezTo>
                  <a:pt x="10347098" y="157256"/>
                  <a:pt x="10307288" y="330185"/>
                  <a:pt x="10314039" y="504618"/>
                </a:cubicBezTo>
                <a:cubicBezTo>
                  <a:pt x="10320790" y="679051"/>
                  <a:pt x="10297144" y="957181"/>
                  <a:pt x="10314039" y="1158957"/>
                </a:cubicBezTo>
                <a:cubicBezTo>
                  <a:pt x="10330934" y="1360733"/>
                  <a:pt x="10254000" y="1413600"/>
                  <a:pt x="10314039" y="1663575"/>
                </a:cubicBezTo>
                <a:cubicBezTo>
                  <a:pt x="10374078" y="1913550"/>
                  <a:pt x="10250861" y="2158807"/>
                  <a:pt x="10314039" y="2317915"/>
                </a:cubicBezTo>
                <a:cubicBezTo>
                  <a:pt x="10377217" y="2477023"/>
                  <a:pt x="10312449" y="2601957"/>
                  <a:pt x="10314039" y="2722718"/>
                </a:cubicBezTo>
                <a:cubicBezTo>
                  <a:pt x="10315629" y="2843479"/>
                  <a:pt x="10293797" y="3039269"/>
                  <a:pt x="10314039" y="3277243"/>
                </a:cubicBezTo>
                <a:cubicBezTo>
                  <a:pt x="10334281" y="3515217"/>
                  <a:pt x="10310765" y="3720902"/>
                  <a:pt x="10314039" y="3881675"/>
                </a:cubicBezTo>
                <a:cubicBezTo>
                  <a:pt x="10317313" y="4042448"/>
                  <a:pt x="10296154" y="4100169"/>
                  <a:pt x="10314039" y="4286478"/>
                </a:cubicBezTo>
                <a:cubicBezTo>
                  <a:pt x="10331924" y="4472787"/>
                  <a:pt x="10247448" y="4726674"/>
                  <a:pt x="10314039" y="4990725"/>
                </a:cubicBezTo>
                <a:cubicBezTo>
                  <a:pt x="10122102" y="5035705"/>
                  <a:pt x="9904468" y="4932287"/>
                  <a:pt x="9741037" y="4990725"/>
                </a:cubicBezTo>
                <a:cubicBezTo>
                  <a:pt x="9577606" y="5049163"/>
                  <a:pt x="9221229" y="4927940"/>
                  <a:pt x="9064894" y="4990725"/>
                </a:cubicBezTo>
                <a:cubicBezTo>
                  <a:pt x="8908559" y="5053510"/>
                  <a:pt x="8663491" y="4941929"/>
                  <a:pt x="8285611" y="4990725"/>
                </a:cubicBezTo>
                <a:cubicBezTo>
                  <a:pt x="7907731" y="5039521"/>
                  <a:pt x="8126127" y="4990130"/>
                  <a:pt x="8022030" y="4990725"/>
                </a:cubicBezTo>
                <a:cubicBezTo>
                  <a:pt x="7917933" y="4991320"/>
                  <a:pt x="7888522" y="4973323"/>
                  <a:pt x="7758449" y="4990725"/>
                </a:cubicBezTo>
                <a:cubicBezTo>
                  <a:pt x="7628376" y="5008127"/>
                  <a:pt x="7262296" y="4979725"/>
                  <a:pt x="7082307" y="4990725"/>
                </a:cubicBezTo>
                <a:cubicBezTo>
                  <a:pt x="6902318" y="5001725"/>
                  <a:pt x="6595213" y="4949315"/>
                  <a:pt x="6303024" y="4990725"/>
                </a:cubicBezTo>
                <a:cubicBezTo>
                  <a:pt x="6010835" y="5032135"/>
                  <a:pt x="5871425" y="4910004"/>
                  <a:pt x="5523741" y="4990725"/>
                </a:cubicBezTo>
                <a:cubicBezTo>
                  <a:pt x="5176057" y="5071446"/>
                  <a:pt x="4964698" y="4984238"/>
                  <a:pt x="4744458" y="4990725"/>
                </a:cubicBezTo>
                <a:cubicBezTo>
                  <a:pt x="4524218" y="4997212"/>
                  <a:pt x="4504542" y="4975282"/>
                  <a:pt x="4377737" y="4990725"/>
                </a:cubicBezTo>
                <a:cubicBezTo>
                  <a:pt x="4250932" y="5006168"/>
                  <a:pt x="3836873" y="4974587"/>
                  <a:pt x="3598454" y="4990725"/>
                </a:cubicBezTo>
                <a:cubicBezTo>
                  <a:pt x="3360035" y="5006863"/>
                  <a:pt x="3203910" y="4931111"/>
                  <a:pt x="2819171" y="4990725"/>
                </a:cubicBezTo>
                <a:cubicBezTo>
                  <a:pt x="2434432" y="5050339"/>
                  <a:pt x="2457361" y="4960405"/>
                  <a:pt x="2143028" y="4990725"/>
                </a:cubicBezTo>
                <a:cubicBezTo>
                  <a:pt x="1828695" y="5021045"/>
                  <a:pt x="1956785" y="4975922"/>
                  <a:pt x="1879447" y="4990725"/>
                </a:cubicBezTo>
                <a:cubicBezTo>
                  <a:pt x="1802109" y="5005528"/>
                  <a:pt x="1642290" y="4971764"/>
                  <a:pt x="1512726" y="4990725"/>
                </a:cubicBezTo>
                <a:cubicBezTo>
                  <a:pt x="1383162" y="5009686"/>
                  <a:pt x="1249812" y="4966638"/>
                  <a:pt x="1042864" y="4990725"/>
                </a:cubicBezTo>
                <a:cubicBezTo>
                  <a:pt x="835916" y="5014812"/>
                  <a:pt x="825578" y="4957428"/>
                  <a:pt x="676143" y="4990725"/>
                </a:cubicBezTo>
                <a:cubicBezTo>
                  <a:pt x="526708" y="5024022"/>
                  <a:pt x="296560" y="4909851"/>
                  <a:pt x="0" y="4990725"/>
                </a:cubicBezTo>
                <a:cubicBezTo>
                  <a:pt x="-62082" y="4824680"/>
                  <a:pt x="49600" y="4500800"/>
                  <a:pt x="0" y="4336386"/>
                </a:cubicBezTo>
                <a:cubicBezTo>
                  <a:pt x="-49600" y="4171972"/>
                  <a:pt x="9253" y="4011219"/>
                  <a:pt x="0" y="3881675"/>
                </a:cubicBezTo>
                <a:cubicBezTo>
                  <a:pt x="-9253" y="3752131"/>
                  <a:pt x="28284" y="3581383"/>
                  <a:pt x="0" y="3426965"/>
                </a:cubicBezTo>
                <a:cubicBezTo>
                  <a:pt x="-28284" y="3272547"/>
                  <a:pt x="65020" y="3120357"/>
                  <a:pt x="0" y="2872440"/>
                </a:cubicBezTo>
                <a:cubicBezTo>
                  <a:pt x="-65020" y="2624524"/>
                  <a:pt x="24576" y="2568997"/>
                  <a:pt x="0" y="2417729"/>
                </a:cubicBezTo>
                <a:cubicBezTo>
                  <a:pt x="-24576" y="2266461"/>
                  <a:pt x="5324" y="1895333"/>
                  <a:pt x="0" y="1763390"/>
                </a:cubicBezTo>
                <a:cubicBezTo>
                  <a:pt x="-5324" y="1631447"/>
                  <a:pt x="39010" y="1322818"/>
                  <a:pt x="0" y="1109050"/>
                </a:cubicBezTo>
                <a:cubicBezTo>
                  <a:pt x="-39010" y="895282"/>
                  <a:pt x="11761" y="837765"/>
                  <a:pt x="0" y="654340"/>
                </a:cubicBezTo>
                <a:cubicBezTo>
                  <a:pt x="-11761" y="470915"/>
                  <a:pt x="19162" y="194927"/>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2537287255">
                  <a:prstGeom prst="rect">
                    <a:avLst/>
                  </a:prstGeom>
                  <ask:type>
                    <ask:lineSketchScribble/>
                  </ask:type>
                </ask:lineSketchStyleProps>
              </a:ext>
            </a:extLst>
          </a:ln>
        </p:spPr>
        <p:txBody>
          <a:bodyPr wrap="square">
            <a:spAutoFit/>
          </a:bodyPr>
          <a:lstStyle/>
          <a:p>
            <a:pPr algn="just">
              <a:lnSpc>
                <a:spcPct val="110000"/>
              </a:lnSpc>
              <a:spcAft>
                <a:spcPts val="300"/>
              </a:spcAft>
            </a:pPr>
            <a:r>
              <a:rPr lang="en-US" i="1" dirty="0">
                <a:latin typeface="Calibri" panose="020F0502020204030204" pitchFamily="34" charset="0"/>
                <a:ea typeface="Calibri" panose="020F0502020204030204" pitchFamily="34" charset="0"/>
                <a:cs typeface="Times New Roman" panose="02020603050405020304" pitchFamily="18" charset="0"/>
              </a:rPr>
              <a:t>The last twenty-four hours have passed very quickly. Developments were fast and we had to be on alert. The plan was for the uprising to take place on March 25 to be on the same day with the celebration of the anniversary of the revolution of 1821. However, Colonel </a:t>
            </a:r>
            <a:r>
              <a:rPr lang="en-US" i="1" dirty="0" err="1">
                <a:latin typeface="Calibri" panose="020F0502020204030204" pitchFamily="34" charset="0"/>
                <a:ea typeface="Calibri" panose="020F0502020204030204" pitchFamily="34" charset="0"/>
                <a:cs typeface="Times New Roman" panose="02020603050405020304" pitchFamily="18" charset="0"/>
              </a:rPr>
              <a:t>Makrygiannis</a:t>
            </a:r>
            <a:r>
              <a:rPr lang="en-US" i="1" dirty="0">
                <a:latin typeface="Calibri" panose="020F0502020204030204" pitchFamily="34" charset="0"/>
                <a:ea typeface="Calibri" panose="020F0502020204030204" pitchFamily="34" charset="0"/>
                <a:cs typeface="Times New Roman" panose="02020603050405020304" pitchFamily="18" charset="0"/>
              </a:rPr>
              <a:t>' enthusiasm made him reveal our plans to more people than he should. Our secret was known and we were forced to speed up. This afternoon (September 2, 1843) we would meet for the final details. However, we received the news that the king sent his men to arrest Colonel </a:t>
            </a:r>
            <a:r>
              <a:rPr lang="en-US" i="1" dirty="0" err="1">
                <a:latin typeface="Calibri" panose="020F0502020204030204" pitchFamily="34" charset="0"/>
                <a:ea typeface="Calibri" panose="020F0502020204030204" pitchFamily="34" charset="0"/>
                <a:cs typeface="Times New Roman" panose="02020603050405020304" pitchFamily="18" charset="0"/>
              </a:rPr>
              <a:t>Makrygiannis</a:t>
            </a:r>
            <a:r>
              <a:rPr lang="en-US" i="1" dirty="0">
                <a:latin typeface="Calibri" panose="020F0502020204030204" pitchFamily="34" charset="0"/>
                <a:ea typeface="Calibri" panose="020F0502020204030204" pitchFamily="34" charset="0"/>
                <a:cs typeface="Times New Roman" panose="02020603050405020304" pitchFamily="18" charset="0"/>
              </a:rPr>
              <a:t>. We had to move fast if we did not want our plans to fail. My actions from then on can be described as daring, but history will be the judge of that. I became the commander of the army of Athens and we went through the capital on horseback. Everything had to be done quickly in order for the risky surprise to succeed. Within a short time, we surrounded the house of Colonel </a:t>
            </a:r>
            <a:r>
              <a:rPr lang="en-US" i="1" dirty="0" err="1">
                <a:latin typeface="Calibri" panose="020F0502020204030204" pitchFamily="34" charset="0"/>
                <a:ea typeface="Calibri" panose="020F0502020204030204" pitchFamily="34" charset="0"/>
                <a:cs typeface="Times New Roman" panose="02020603050405020304" pitchFamily="18" charset="0"/>
              </a:rPr>
              <a:t>Makrygiannis</a:t>
            </a:r>
            <a:r>
              <a:rPr lang="en-US" i="1" dirty="0">
                <a:latin typeface="Calibri" panose="020F0502020204030204" pitchFamily="34" charset="0"/>
                <a:ea typeface="Calibri" panose="020F0502020204030204" pitchFamily="34" charset="0"/>
                <a:cs typeface="Times New Roman" panose="02020603050405020304" pitchFamily="18" charset="0"/>
              </a:rPr>
              <a:t>, where he was being held, we opened the prison of Medrese, in the same neighborhood, and released the prisoners. We occupied the most crucial public buildings, we restricted pro-monarchist officials. More and more people went out in the streets joining our voices: “Everyone in the palace! We want a Constitution! " For the last five hours I have been here, outside the palace. I am waiting for the king to respond to the message I sent him with his adjutant. </a:t>
            </a:r>
          </a:p>
          <a:p>
            <a:pPr algn="just">
              <a:lnSpc>
                <a:spcPct val="110000"/>
              </a:lnSpc>
              <a:spcAft>
                <a:spcPts val="300"/>
              </a:spcAft>
            </a:pPr>
            <a:r>
              <a:rPr lang="en-US" i="1" dirty="0">
                <a:latin typeface="Calibri" panose="020F0502020204030204" pitchFamily="34" charset="0"/>
                <a:ea typeface="Calibri" panose="020F0502020204030204" pitchFamily="34" charset="0"/>
                <a:cs typeface="Times New Roman" panose="02020603050405020304" pitchFamily="18" charset="0"/>
              </a:rPr>
              <a:t>It is past midnight. But no one leaves the place. The cries vibrate the atmosphere: "Constitution, we want a Constitution!". </a:t>
            </a:r>
          </a:p>
        </p:txBody>
      </p:sp>
      <p:sp>
        <p:nvSpPr>
          <p:cNvPr id="16" name="pop-up" descr="Click here for pop up information.">
            <a:extLst>
              <a:ext uri="{FF2B5EF4-FFF2-40B4-BE49-F238E27FC236}">
                <a16:creationId xmlns:a16="http://schemas.microsoft.com/office/drawing/2014/main" id="{E8E34617-CD62-4C1E-A08B-96BEB4A401D2}"/>
              </a:ext>
            </a:extLst>
          </p:cNvPr>
          <p:cNvSpPr/>
          <p:nvPr/>
        </p:nvSpPr>
        <p:spPr>
          <a:xfrm>
            <a:off x="10902817" y="5623553"/>
            <a:ext cx="964718"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 D</a:t>
            </a:r>
            <a:endParaRPr lang="el-GR" b="1" dirty="0">
              <a:solidFill>
                <a:srgbClr val="E12A3C"/>
              </a:solidFill>
            </a:endParaRPr>
          </a:p>
        </p:txBody>
      </p:sp>
    </p:spTree>
    <p:extLst>
      <p:ext uri="{BB962C8B-B14F-4D97-AF65-F5344CB8AC3E}">
        <p14:creationId xmlns:p14="http://schemas.microsoft.com/office/powerpoint/2010/main" val="349639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7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5" restart="whenNotActive" fill="hold" evtFilter="cancelBubble" nodeType="interactiveSeq">
                <p:stCondLst>
                  <p:cond evt="onClick" delay="0">
                    <p:tgtEl>
                      <p:spTgt spid="14"/>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6"/>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audio>
              <p:cMediaNode vol="80000">
                <p:cTn id="43" fill="hold" display="0">
                  <p:stCondLst>
                    <p:cond delay="indefinite"/>
                  </p:stCondLst>
                  <p:endCondLst>
                    <p:cond evt="onStopAudio" delay="0">
                      <p:tgtEl>
                        <p:sldTgt/>
                      </p:tgtEl>
                    </p:cond>
                  </p:endCondLst>
                </p:cTn>
                <p:tgtEl>
                  <p:spTgt spid="2"/>
                </p:tgtEl>
              </p:cMediaNode>
            </p:audio>
          </p:childTnLst>
        </p:cTn>
      </p:par>
    </p:tnLst>
    <p:bldLst>
      <p:bldP spid="7" grpId="0" animBg="1"/>
      <p:bldP spid="7" grpId="1" animBg="1"/>
      <p:bldP spid="11" grpId="0" animBg="1"/>
      <p:bldP spid="11" grpId="1" animBg="1"/>
      <p:bldP spid="13" grpId="0" animBg="1"/>
      <p:bldP spid="13" grpId="1" animBg="1"/>
      <p:bldP spid="15" grpId="0" animBg="1"/>
      <p:bldP spid="1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3-Amalia-EN">
            <a:hlinkClick r:id="" action="ppaction://media"/>
            <a:extLst>
              <a:ext uri="{FF2B5EF4-FFF2-40B4-BE49-F238E27FC236}">
                <a16:creationId xmlns:a16="http://schemas.microsoft.com/office/drawing/2014/main" id="{523A45EA-0ED1-AD9B-70B0-9C966738AD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61655" y="4370965"/>
            <a:ext cx="1496614" cy="1496614"/>
          </a:xfrm>
          <a:prstGeom prst="rect">
            <a:avLst/>
          </a:prstGeom>
        </p:spPr>
      </p:pic>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838200" y="1825624"/>
            <a:ext cx="11128022" cy="4796401"/>
          </a:xfrm>
        </p:spPr>
        <p:txBody>
          <a:bodyPr>
            <a:noAutofit/>
          </a:bodyPr>
          <a:lstStyle/>
          <a:p>
            <a:pPr marL="0" indent="0">
              <a:lnSpc>
                <a:spcPct val="110000"/>
              </a:lnSpc>
              <a:spcBef>
                <a:spcPts val="0"/>
              </a:spcBef>
              <a:spcAft>
                <a:spcPts val="300"/>
              </a:spcAft>
              <a:buNone/>
            </a:pPr>
            <a:r>
              <a:rPr lang="en-GB" sz="2400" b="1" i="1" dirty="0">
                <a:latin typeface="Calibri" panose="020F0502020204030204" pitchFamily="34" charset="0"/>
                <a:cs typeface="Times New Roman" panose="02020603050405020304" pitchFamily="18" charset="0"/>
              </a:rPr>
              <a:t>I am Amalia of Oldenburg, Queen of Greece. </a:t>
            </a:r>
            <a:r>
              <a:rPr lang="en-GB" sz="2400" i="1" dirty="0">
                <a:latin typeface="Calibri" panose="020F0502020204030204" pitchFamily="34" charset="0"/>
                <a:cs typeface="Times New Roman" panose="02020603050405020304" pitchFamily="18" charset="0"/>
              </a:rPr>
              <a:t>When I arrived in Greece, my new homeland, I wrote to my beloved father how much I was enchanted by the moonlit nights of Athens. When there is a full moon, there is enough light to even read! Today, though, heavy clouds loom over the Athenian horizon. I'm in my room; I needed some time alone, to think. </a:t>
            </a:r>
            <a:r>
              <a:rPr lang="en-US" sz="2400" i="1" dirty="0">
                <a:latin typeface="Calibri" panose="020F0502020204030204" pitchFamily="34" charset="0"/>
                <a:cs typeface="Times New Roman" panose="02020603050405020304" pitchFamily="18" charset="0"/>
              </a:rPr>
              <a:t>Otto, who is inside the palace, to show himself in the window</a:t>
            </a:r>
            <a:r>
              <a:rPr lang="en-US" sz="2400" i="1" dirty="0">
                <a:effectLst/>
                <a:latin typeface="Calibri" panose="020F0502020204030204" pitchFamily="34" charset="0"/>
                <a:ea typeface="Calibri" panose="020F0502020204030204" pitchFamily="34" charset="0"/>
                <a:cs typeface="Times New Roman" panose="02020603050405020304" pitchFamily="18" charset="0"/>
              </a:rPr>
              <a:t>. </a:t>
            </a:r>
            <a:endParaRPr lang="en-GB" sz="2400" i="1" dirty="0">
              <a:latin typeface="Calibri" panose="020F0502020204030204" pitchFamily="34" charset="0"/>
              <a:cs typeface="Times New Roman" panose="02020603050405020304" pitchFamily="18" charset="0"/>
            </a:endParaRPr>
          </a:p>
        </p:txBody>
      </p:sp>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p:txBody>
          <a:bodyPr>
            <a:normAutofit/>
          </a:bodyPr>
          <a:lstStyle/>
          <a:p>
            <a:r>
              <a:rPr lang="en-US" dirty="0"/>
              <a:t>Person 4: Queen Amalia</a:t>
            </a:r>
            <a:endParaRPr lang="en-GB" dirty="0"/>
          </a:p>
        </p:txBody>
      </p:sp>
      <p:sp>
        <p:nvSpPr>
          <p:cNvPr id="7" name="TextBox 6">
            <a:extLst>
              <a:ext uri="{FF2B5EF4-FFF2-40B4-BE49-F238E27FC236}">
                <a16:creationId xmlns:a16="http://schemas.microsoft.com/office/drawing/2014/main" id="{05EEBCD6-A48C-4A5F-87F0-D61331D5EEFF}"/>
              </a:ext>
            </a:extLst>
          </p:cNvPr>
          <p:cNvSpPr txBox="1"/>
          <p:nvPr/>
        </p:nvSpPr>
        <p:spPr>
          <a:xfrm>
            <a:off x="214377" y="195702"/>
            <a:ext cx="9931738" cy="6198748"/>
          </a:xfrm>
          <a:custGeom>
            <a:avLst/>
            <a:gdLst>
              <a:gd name="connsiteX0" fmla="*/ 0 w 9931738"/>
              <a:gd name="connsiteY0" fmla="*/ 0 h 6198748"/>
              <a:gd name="connsiteX1" fmla="*/ 584220 w 9931738"/>
              <a:gd name="connsiteY1" fmla="*/ 0 h 6198748"/>
              <a:gd name="connsiteX2" fmla="*/ 1069122 w 9931738"/>
              <a:gd name="connsiteY2" fmla="*/ 0 h 6198748"/>
              <a:gd name="connsiteX3" fmla="*/ 1454708 w 9931738"/>
              <a:gd name="connsiteY3" fmla="*/ 0 h 6198748"/>
              <a:gd name="connsiteX4" fmla="*/ 1840293 w 9931738"/>
              <a:gd name="connsiteY4" fmla="*/ 0 h 6198748"/>
              <a:gd name="connsiteX5" fmla="*/ 2424513 w 9931738"/>
              <a:gd name="connsiteY5" fmla="*/ 0 h 6198748"/>
              <a:gd name="connsiteX6" fmla="*/ 3008732 w 9931738"/>
              <a:gd name="connsiteY6" fmla="*/ 0 h 6198748"/>
              <a:gd name="connsiteX7" fmla="*/ 3295000 w 9931738"/>
              <a:gd name="connsiteY7" fmla="*/ 0 h 6198748"/>
              <a:gd name="connsiteX8" fmla="*/ 3779903 w 9931738"/>
              <a:gd name="connsiteY8" fmla="*/ 0 h 6198748"/>
              <a:gd name="connsiteX9" fmla="*/ 4165488 w 9931738"/>
              <a:gd name="connsiteY9" fmla="*/ 0 h 6198748"/>
              <a:gd name="connsiteX10" fmla="*/ 4948342 w 9931738"/>
              <a:gd name="connsiteY10" fmla="*/ 0 h 6198748"/>
              <a:gd name="connsiteX11" fmla="*/ 5532562 w 9931738"/>
              <a:gd name="connsiteY11" fmla="*/ 0 h 6198748"/>
              <a:gd name="connsiteX12" fmla="*/ 6116782 w 9931738"/>
              <a:gd name="connsiteY12" fmla="*/ 0 h 6198748"/>
              <a:gd name="connsiteX13" fmla="*/ 6403050 w 9931738"/>
              <a:gd name="connsiteY13" fmla="*/ 0 h 6198748"/>
              <a:gd name="connsiteX14" fmla="*/ 6887952 w 9931738"/>
              <a:gd name="connsiteY14" fmla="*/ 0 h 6198748"/>
              <a:gd name="connsiteX15" fmla="*/ 7472172 w 9931738"/>
              <a:gd name="connsiteY15" fmla="*/ 0 h 6198748"/>
              <a:gd name="connsiteX16" fmla="*/ 7758440 w 9931738"/>
              <a:gd name="connsiteY16" fmla="*/ 0 h 6198748"/>
              <a:gd name="connsiteX17" fmla="*/ 8044708 w 9931738"/>
              <a:gd name="connsiteY17" fmla="*/ 0 h 6198748"/>
              <a:gd name="connsiteX18" fmla="*/ 8330976 w 9931738"/>
              <a:gd name="connsiteY18" fmla="*/ 0 h 6198748"/>
              <a:gd name="connsiteX19" fmla="*/ 9014513 w 9931738"/>
              <a:gd name="connsiteY19" fmla="*/ 0 h 6198748"/>
              <a:gd name="connsiteX20" fmla="*/ 9400098 w 9931738"/>
              <a:gd name="connsiteY20" fmla="*/ 0 h 6198748"/>
              <a:gd name="connsiteX21" fmla="*/ 9931738 w 9931738"/>
              <a:gd name="connsiteY21" fmla="*/ 0 h 6198748"/>
              <a:gd name="connsiteX22" fmla="*/ 9931738 w 9931738"/>
              <a:gd name="connsiteY22" fmla="*/ 625510 h 6198748"/>
              <a:gd name="connsiteX23" fmla="*/ 9931738 w 9931738"/>
              <a:gd name="connsiteY23" fmla="*/ 1189033 h 6198748"/>
              <a:gd name="connsiteX24" fmla="*/ 9931738 w 9931738"/>
              <a:gd name="connsiteY24" fmla="*/ 1566593 h 6198748"/>
              <a:gd name="connsiteX25" fmla="*/ 9931738 w 9931738"/>
              <a:gd name="connsiteY25" fmla="*/ 2192103 h 6198748"/>
              <a:gd name="connsiteX26" fmla="*/ 9931738 w 9931738"/>
              <a:gd name="connsiteY26" fmla="*/ 2817613 h 6198748"/>
              <a:gd name="connsiteX27" fmla="*/ 9931738 w 9931738"/>
              <a:gd name="connsiteY27" fmla="*/ 3443123 h 6198748"/>
              <a:gd name="connsiteX28" fmla="*/ 9931738 w 9931738"/>
              <a:gd name="connsiteY28" fmla="*/ 4130620 h 6198748"/>
              <a:gd name="connsiteX29" fmla="*/ 9931738 w 9931738"/>
              <a:gd name="connsiteY29" fmla="*/ 4570168 h 6198748"/>
              <a:gd name="connsiteX30" fmla="*/ 9931738 w 9931738"/>
              <a:gd name="connsiteY30" fmla="*/ 5071703 h 6198748"/>
              <a:gd name="connsiteX31" fmla="*/ 9931738 w 9931738"/>
              <a:gd name="connsiteY31" fmla="*/ 6198748 h 6198748"/>
              <a:gd name="connsiteX32" fmla="*/ 9446835 w 9931738"/>
              <a:gd name="connsiteY32" fmla="*/ 6198748 h 6198748"/>
              <a:gd name="connsiteX33" fmla="*/ 9061250 w 9931738"/>
              <a:gd name="connsiteY33" fmla="*/ 6198748 h 6198748"/>
              <a:gd name="connsiteX34" fmla="*/ 8477030 w 9931738"/>
              <a:gd name="connsiteY34" fmla="*/ 6198748 h 6198748"/>
              <a:gd name="connsiteX35" fmla="*/ 7992128 w 9931738"/>
              <a:gd name="connsiteY35" fmla="*/ 6198748 h 6198748"/>
              <a:gd name="connsiteX36" fmla="*/ 7606543 w 9931738"/>
              <a:gd name="connsiteY36" fmla="*/ 6198748 h 6198748"/>
              <a:gd name="connsiteX37" fmla="*/ 7220958 w 9931738"/>
              <a:gd name="connsiteY37" fmla="*/ 6198748 h 6198748"/>
              <a:gd name="connsiteX38" fmla="*/ 6835373 w 9931738"/>
              <a:gd name="connsiteY38" fmla="*/ 6198748 h 6198748"/>
              <a:gd name="connsiteX39" fmla="*/ 6549105 w 9931738"/>
              <a:gd name="connsiteY39" fmla="*/ 6198748 h 6198748"/>
              <a:gd name="connsiteX40" fmla="*/ 5964885 w 9931738"/>
              <a:gd name="connsiteY40" fmla="*/ 6198748 h 6198748"/>
              <a:gd name="connsiteX41" fmla="*/ 5479982 w 9931738"/>
              <a:gd name="connsiteY41" fmla="*/ 6198748 h 6198748"/>
              <a:gd name="connsiteX42" fmla="*/ 4697128 w 9931738"/>
              <a:gd name="connsiteY42" fmla="*/ 6198748 h 6198748"/>
              <a:gd name="connsiteX43" fmla="*/ 4013591 w 9931738"/>
              <a:gd name="connsiteY43" fmla="*/ 6198748 h 6198748"/>
              <a:gd name="connsiteX44" fmla="*/ 3429371 w 9931738"/>
              <a:gd name="connsiteY44" fmla="*/ 6198748 h 6198748"/>
              <a:gd name="connsiteX45" fmla="*/ 2646516 w 9931738"/>
              <a:gd name="connsiteY45" fmla="*/ 6198748 h 6198748"/>
              <a:gd name="connsiteX46" fmla="*/ 1863661 w 9931738"/>
              <a:gd name="connsiteY46" fmla="*/ 6198748 h 6198748"/>
              <a:gd name="connsiteX47" fmla="*/ 1577394 w 9931738"/>
              <a:gd name="connsiteY47" fmla="*/ 6198748 h 6198748"/>
              <a:gd name="connsiteX48" fmla="*/ 794539 w 9931738"/>
              <a:gd name="connsiteY48" fmla="*/ 6198748 h 6198748"/>
              <a:gd name="connsiteX49" fmla="*/ 0 w 9931738"/>
              <a:gd name="connsiteY49" fmla="*/ 6198748 h 6198748"/>
              <a:gd name="connsiteX50" fmla="*/ 0 w 9931738"/>
              <a:gd name="connsiteY50" fmla="*/ 5697213 h 6198748"/>
              <a:gd name="connsiteX51" fmla="*/ 0 w 9931738"/>
              <a:gd name="connsiteY51" fmla="*/ 5257665 h 6198748"/>
              <a:gd name="connsiteX52" fmla="*/ 0 w 9931738"/>
              <a:gd name="connsiteY52" fmla="*/ 4694143 h 6198748"/>
              <a:gd name="connsiteX53" fmla="*/ 0 w 9931738"/>
              <a:gd name="connsiteY53" fmla="*/ 4130620 h 6198748"/>
              <a:gd name="connsiteX54" fmla="*/ 0 w 9931738"/>
              <a:gd name="connsiteY54" fmla="*/ 3567098 h 6198748"/>
              <a:gd name="connsiteX55" fmla="*/ 0 w 9931738"/>
              <a:gd name="connsiteY55" fmla="*/ 3189538 h 6198748"/>
              <a:gd name="connsiteX56" fmla="*/ 0 w 9931738"/>
              <a:gd name="connsiteY56" fmla="*/ 2502040 h 6198748"/>
              <a:gd name="connsiteX57" fmla="*/ 0 w 9931738"/>
              <a:gd name="connsiteY57" fmla="*/ 2062493 h 6198748"/>
              <a:gd name="connsiteX58" fmla="*/ 0 w 9931738"/>
              <a:gd name="connsiteY58" fmla="*/ 1436982 h 6198748"/>
              <a:gd name="connsiteX59" fmla="*/ 0 w 9931738"/>
              <a:gd name="connsiteY59" fmla="*/ 1059422 h 6198748"/>
              <a:gd name="connsiteX60" fmla="*/ 0 w 9931738"/>
              <a:gd name="connsiteY60" fmla="*/ 619875 h 6198748"/>
              <a:gd name="connsiteX61" fmla="*/ 0 w 9931738"/>
              <a:gd name="connsiteY61" fmla="*/ 0 h 6198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9931738" h="6198748" fill="none" extrusionOk="0">
                <a:moveTo>
                  <a:pt x="0" y="0"/>
                </a:moveTo>
                <a:cubicBezTo>
                  <a:pt x="289016" y="-49313"/>
                  <a:pt x="379961" y="33835"/>
                  <a:pt x="584220" y="0"/>
                </a:cubicBezTo>
                <a:cubicBezTo>
                  <a:pt x="788479" y="-33835"/>
                  <a:pt x="922440" y="39991"/>
                  <a:pt x="1069122" y="0"/>
                </a:cubicBezTo>
                <a:cubicBezTo>
                  <a:pt x="1215804" y="-39991"/>
                  <a:pt x="1374049" y="3310"/>
                  <a:pt x="1454708" y="0"/>
                </a:cubicBezTo>
                <a:cubicBezTo>
                  <a:pt x="1535367" y="-3310"/>
                  <a:pt x="1698053" y="39395"/>
                  <a:pt x="1840293" y="0"/>
                </a:cubicBezTo>
                <a:cubicBezTo>
                  <a:pt x="1982534" y="-39395"/>
                  <a:pt x="2144824" y="2687"/>
                  <a:pt x="2424513" y="0"/>
                </a:cubicBezTo>
                <a:cubicBezTo>
                  <a:pt x="2704202" y="-2687"/>
                  <a:pt x="2879428" y="5589"/>
                  <a:pt x="3008732" y="0"/>
                </a:cubicBezTo>
                <a:cubicBezTo>
                  <a:pt x="3138036" y="-5589"/>
                  <a:pt x="3197753" y="25486"/>
                  <a:pt x="3295000" y="0"/>
                </a:cubicBezTo>
                <a:cubicBezTo>
                  <a:pt x="3392247" y="-25486"/>
                  <a:pt x="3568574" y="26670"/>
                  <a:pt x="3779903" y="0"/>
                </a:cubicBezTo>
                <a:cubicBezTo>
                  <a:pt x="3991232" y="-26670"/>
                  <a:pt x="4052928" y="45035"/>
                  <a:pt x="4165488" y="0"/>
                </a:cubicBezTo>
                <a:cubicBezTo>
                  <a:pt x="4278049" y="-45035"/>
                  <a:pt x="4653997" y="44502"/>
                  <a:pt x="4948342" y="0"/>
                </a:cubicBezTo>
                <a:cubicBezTo>
                  <a:pt x="5242687" y="-44502"/>
                  <a:pt x="5319052" y="17035"/>
                  <a:pt x="5532562" y="0"/>
                </a:cubicBezTo>
                <a:cubicBezTo>
                  <a:pt x="5746072" y="-17035"/>
                  <a:pt x="5966157" y="54088"/>
                  <a:pt x="6116782" y="0"/>
                </a:cubicBezTo>
                <a:cubicBezTo>
                  <a:pt x="6267407" y="-54088"/>
                  <a:pt x="6325397" y="7928"/>
                  <a:pt x="6403050" y="0"/>
                </a:cubicBezTo>
                <a:cubicBezTo>
                  <a:pt x="6480703" y="-7928"/>
                  <a:pt x="6673440" y="14270"/>
                  <a:pt x="6887952" y="0"/>
                </a:cubicBezTo>
                <a:cubicBezTo>
                  <a:pt x="7102464" y="-14270"/>
                  <a:pt x="7185264" y="21985"/>
                  <a:pt x="7472172" y="0"/>
                </a:cubicBezTo>
                <a:cubicBezTo>
                  <a:pt x="7759080" y="-21985"/>
                  <a:pt x="7621115" y="19276"/>
                  <a:pt x="7758440" y="0"/>
                </a:cubicBezTo>
                <a:cubicBezTo>
                  <a:pt x="7895765" y="-19276"/>
                  <a:pt x="7969877" y="11888"/>
                  <a:pt x="8044708" y="0"/>
                </a:cubicBezTo>
                <a:cubicBezTo>
                  <a:pt x="8119539" y="-11888"/>
                  <a:pt x="8207760" y="13918"/>
                  <a:pt x="8330976" y="0"/>
                </a:cubicBezTo>
                <a:cubicBezTo>
                  <a:pt x="8454192" y="-13918"/>
                  <a:pt x="8809164" y="72960"/>
                  <a:pt x="9014513" y="0"/>
                </a:cubicBezTo>
                <a:cubicBezTo>
                  <a:pt x="9219862" y="-72960"/>
                  <a:pt x="9219516" y="26172"/>
                  <a:pt x="9400098" y="0"/>
                </a:cubicBezTo>
                <a:cubicBezTo>
                  <a:pt x="9580681" y="-26172"/>
                  <a:pt x="9740599" y="3339"/>
                  <a:pt x="9931738" y="0"/>
                </a:cubicBezTo>
                <a:cubicBezTo>
                  <a:pt x="9998768" y="300304"/>
                  <a:pt x="9881831" y="419837"/>
                  <a:pt x="9931738" y="625510"/>
                </a:cubicBezTo>
                <a:cubicBezTo>
                  <a:pt x="9981645" y="831183"/>
                  <a:pt x="9873720" y="996296"/>
                  <a:pt x="9931738" y="1189033"/>
                </a:cubicBezTo>
                <a:cubicBezTo>
                  <a:pt x="9989756" y="1381770"/>
                  <a:pt x="9906122" y="1487332"/>
                  <a:pt x="9931738" y="1566593"/>
                </a:cubicBezTo>
                <a:cubicBezTo>
                  <a:pt x="9957354" y="1645854"/>
                  <a:pt x="9873119" y="1931310"/>
                  <a:pt x="9931738" y="2192103"/>
                </a:cubicBezTo>
                <a:cubicBezTo>
                  <a:pt x="9990357" y="2452896"/>
                  <a:pt x="9897138" y="2523393"/>
                  <a:pt x="9931738" y="2817613"/>
                </a:cubicBezTo>
                <a:cubicBezTo>
                  <a:pt x="9966338" y="3111833"/>
                  <a:pt x="9918988" y="3299663"/>
                  <a:pt x="9931738" y="3443123"/>
                </a:cubicBezTo>
                <a:cubicBezTo>
                  <a:pt x="9944488" y="3586583"/>
                  <a:pt x="9900452" y="3949323"/>
                  <a:pt x="9931738" y="4130620"/>
                </a:cubicBezTo>
                <a:cubicBezTo>
                  <a:pt x="9963024" y="4311917"/>
                  <a:pt x="9903450" y="4382089"/>
                  <a:pt x="9931738" y="4570168"/>
                </a:cubicBezTo>
                <a:cubicBezTo>
                  <a:pt x="9960026" y="4758247"/>
                  <a:pt x="9888154" y="4874635"/>
                  <a:pt x="9931738" y="5071703"/>
                </a:cubicBezTo>
                <a:cubicBezTo>
                  <a:pt x="9975322" y="5268771"/>
                  <a:pt x="9837794" y="5736569"/>
                  <a:pt x="9931738" y="6198748"/>
                </a:cubicBezTo>
                <a:cubicBezTo>
                  <a:pt x="9731502" y="6225816"/>
                  <a:pt x="9607346" y="6175298"/>
                  <a:pt x="9446835" y="6198748"/>
                </a:cubicBezTo>
                <a:cubicBezTo>
                  <a:pt x="9286324" y="6222198"/>
                  <a:pt x="9192772" y="6195950"/>
                  <a:pt x="9061250" y="6198748"/>
                </a:cubicBezTo>
                <a:cubicBezTo>
                  <a:pt x="8929728" y="6201546"/>
                  <a:pt x="8595356" y="6196564"/>
                  <a:pt x="8477030" y="6198748"/>
                </a:cubicBezTo>
                <a:cubicBezTo>
                  <a:pt x="8358704" y="6200932"/>
                  <a:pt x="8175180" y="6167297"/>
                  <a:pt x="7992128" y="6198748"/>
                </a:cubicBezTo>
                <a:cubicBezTo>
                  <a:pt x="7809076" y="6230199"/>
                  <a:pt x="7743297" y="6172750"/>
                  <a:pt x="7606543" y="6198748"/>
                </a:cubicBezTo>
                <a:cubicBezTo>
                  <a:pt x="7469790" y="6224746"/>
                  <a:pt x="7323480" y="6162306"/>
                  <a:pt x="7220958" y="6198748"/>
                </a:cubicBezTo>
                <a:cubicBezTo>
                  <a:pt x="7118437" y="6235190"/>
                  <a:pt x="6928977" y="6170921"/>
                  <a:pt x="6835373" y="6198748"/>
                </a:cubicBezTo>
                <a:cubicBezTo>
                  <a:pt x="6741769" y="6226575"/>
                  <a:pt x="6609643" y="6196274"/>
                  <a:pt x="6549105" y="6198748"/>
                </a:cubicBezTo>
                <a:cubicBezTo>
                  <a:pt x="6488567" y="6201222"/>
                  <a:pt x="6115693" y="6191880"/>
                  <a:pt x="5964885" y="6198748"/>
                </a:cubicBezTo>
                <a:cubicBezTo>
                  <a:pt x="5814077" y="6205616"/>
                  <a:pt x="5685667" y="6175411"/>
                  <a:pt x="5479982" y="6198748"/>
                </a:cubicBezTo>
                <a:cubicBezTo>
                  <a:pt x="5274297" y="6222085"/>
                  <a:pt x="4860464" y="6148883"/>
                  <a:pt x="4697128" y="6198748"/>
                </a:cubicBezTo>
                <a:cubicBezTo>
                  <a:pt x="4533792" y="6248613"/>
                  <a:pt x="4231200" y="6168223"/>
                  <a:pt x="4013591" y="6198748"/>
                </a:cubicBezTo>
                <a:cubicBezTo>
                  <a:pt x="3795982" y="6229273"/>
                  <a:pt x="3595668" y="6138952"/>
                  <a:pt x="3429371" y="6198748"/>
                </a:cubicBezTo>
                <a:cubicBezTo>
                  <a:pt x="3263074" y="6258544"/>
                  <a:pt x="2846230" y="6170739"/>
                  <a:pt x="2646516" y="6198748"/>
                </a:cubicBezTo>
                <a:cubicBezTo>
                  <a:pt x="2446803" y="6226757"/>
                  <a:pt x="2065878" y="6153794"/>
                  <a:pt x="1863661" y="6198748"/>
                </a:cubicBezTo>
                <a:cubicBezTo>
                  <a:pt x="1661444" y="6243702"/>
                  <a:pt x="1681236" y="6174323"/>
                  <a:pt x="1577394" y="6198748"/>
                </a:cubicBezTo>
                <a:cubicBezTo>
                  <a:pt x="1473552" y="6223173"/>
                  <a:pt x="1033537" y="6142146"/>
                  <a:pt x="794539" y="6198748"/>
                </a:cubicBezTo>
                <a:cubicBezTo>
                  <a:pt x="555541" y="6255350"/>
                  <a:pt x="315431" y="6185359"/>
                  <a:pt x="0" y="6198748"/>
                </a:cubicBezTo>
                <a:cubicBezTo>
                  <a:pt x="-5952" y="6005619"/>
                  <a:pt x="29405" y="5898830"/>
                  <a:pt x="0" y="5697213"/>
                </a:cubicBezTo>
                <a:cubicBezTo>
                  <a:pt x="-29405" y="5495597"/>
                  <a:pt x="49166" y="5437578"/>
                  <a:pt x="0" y="5257665"/>
                </a:cubicBezTo>
                <a:cubicBezTo>
                  <a:pt x="-49166" y="5077752"/>
                  <a:pt x="67204" y="4961595"/>
                  <a:pt x="0" y="4694143"/>
                </a:cubicBezTo>
                <a:cubicBezTo>
                  <a:pt x="-67204" y="4426691"/>
                  <a:pt x="7636" y="4245950"/>
                  <a:pt x="0" y="4130620"/>
                </a:cubicBezTo>
                <a:cubicBezTo>
                  <a:pt x="-7636" y="4015290"/>
                  <a:pt x="5173" y="3716596"/>
                  <a:pt x="0" y="3567098"/>
                </a:cubicBezTo>
                <a:cubicBezTo>
                  <a:pt x="-5173" y="3417600"/>
                  <a:pt x="15012" y="3320536"/>
                  <a:pt x="0" y="3189538"/>
                </a:cubicBezTo>
                <a:cubicBezTo>
                  <a:pt x="-15012" y="3058540"/>
                  <a:pt x="63339" y="2755262"/>
                  <a:pt x="0" y="2502040"/>
                </a:cubicBezTo>
                <a:cubicBezTo>
                  <a:pt x="-63339" y="2248818"/>
                  <a:pt x="34740" y="2192602"/>
                  <a:pt x="0" y="2062493"/>
                </a:cubicBezTo>
                <a:cubicBezTo>
                  <a:pt x="-34740" y="1932384"/>
                  <a:pt x="46339" y="1718472"/>
                  <a:pt x="0" y="1436982"/>
                </a:cubicBezTo>
                <a:cubicBezTo>
                  <a:pt x="-46339" y="1155492"/>
                  <a:pt x="15702" y="1180082"/>
                  <a:pt x="0" y="1059422"/>
                </a:cubicBezTo>
                <a:cubicBezTo>
                  <a:pt x="-15702" y="938762"/>
                  <a:pt x="11756" y="817638"/>
                  <a:pt x="0" y="619875"/>
                </a:cubicBezTo>
                <a:cubicBezTo>
                  <a:pt x="-11756" y="422112"/>
                  <a:pt x="13623" y="271374"/>
                  <a:pt x="0" y="0"/>
                </a:cubicBezTo>
                <a:close/>
              </a:path>
              <a:path w="9931738" h="6198748" stroke="0" extrusionOk="0">
                <a:moveTo>
                  <a:pt x="0" y="0"/>
                </a:moveTo>
                <a:cubicBezTo>
                  <a:pt x="365118" y="-62040"/>
                  <a:pt x="504437" y="49267"/>
                  <a:pt x="782855" y="0"/>
                </a:cubicBezTo>
                <a:cubicBezTo>
                  <a:pt x="1061274" y="-49267"/>
                  <a:pt x="1057459" y="32760"/>
                  <a:pt x="1267757" y="0"/>
                </a:cubicBezTo>
                <a:cubicBezTo>
                  <a:pt x="1478055" y="-32760"/>
                  <a:pt x="1586699" y="53818"/>
                  <a:pt x="1752660" y="0"/>
                </a:cubicBezTo>
                <a:cubicBezTo>
                  <a:pt x="1918621" y="-53818"/>
                  <a:pt x="2106277" y="31937"/>
                  <a:pt x="2237562" y="0"/>
                </a:cubicBezTo>
                <a:cubicBezTo>
                  <a:pt x="2368847" y="-31937"/>
                  <a:pt x="2795799" y="34954"/>
                  <a:pt x="3020417" y="0"/>
                </a:cubicBezTo>
                <a:cubicBezTo>
                  <a:pt x="3245035" y="-34954"/>
                  <a:pt x="3478721" y="85748"/>
                  <a:pt x="3803271" y="0"/>
                </a:cubicBezTo>
                <a:cubicBezTo>
                  <a:pt x="4127821" y="-85748"/>
                  <a:pt x="4241987" y="30247"/>
                  <a:pt x="4586126" y="0"/>
                </a:cubicBezTo>
                <a:cubicBezTo>
                  <a:pt x="4930265" y="-30247"/>
                  <a:pt x="4863930" y="37871"/>
                  <a:pt x="5071029" y="0"/>
                </a:cubicBezTo>
                <a:cubicBezTo>
                  <a:pt x="5278128" y="-37871"/>
                  <a:pt x="5454494" y="53678"/>
                  <a:pt x="5754566" y="0"/>
                </a:cubicBezTo>
                <a:cubicBezTo>
                  <a:pt x="6054638" y="-53678"/>
                  <a:pt x="6089660" y="50926"/>
                  <a:pt x="6239468" y="0"/>
                </a:cubicBezTo>
                <a:cubicBezTo>
                  <a:pt x="6389276" y="-50926"/>
                  <a:pt x="6544478" y="45236"/>
                  <a:pt x="6625053" y="0"/>
                </a:cubicBezTo>
                <a:cubicBezTo>
                  <a:pt x="6705628" y="-45236"/>
                  <a:pt x="6770672" y="17132"/>
                  <a:pt x="6911321" y="0"/>
                </a:cubicBezTo>
                <a:cubicBezTo>
                  <a:pt x="7051970" y="-17132"/>
                  <a:pt x="7369731" y="55771"/>
                  <a:pt x="7694176" y="0"/>
                </a:cubicBezTo>
                <a:cubicBezTo>
                  <a:pt x="8018622" y="-55771"/>
                  <a:pt x="8012687" y="814"/>
                  <a:pt x="8179078" y="0"/>
                </a:cubicBezTo>
                <a:cubicBezTo>
                  <a:pt x="8345469" y="-814"/>
                  <a:pt x="8567643" y="50827"/>
                  <a:pt x="8862616" y="0"/>
                </a:cubicBezTo>
                <a:cubicBezTo>
                  <a:pt x="9157589" y="-50827"/>
                  <a:pt x="9595957" y="120745"/>
                  <a:pt x="9931738" y="0"/>
                </a:cubicBezTo>
                <a:cubicBezTo>
                  <a:pt x="9998774" y="280700"/>
                  <a:pt x="9899036" y="425956"/>
                  <a:pt x="9931738" y="563523"/>
                </a:cubicBezTo>
                <a:cubicBezTo>
                  <a:pt x="9964440" y="701090"/>
                  <a:pt x="9875178" y="941086"/>
                  <a:pt x="9931738" y="1065058"/>
                </a:cubicBezTo>
                <a:cubicBezTo>
                  <a:pt x="9988298" y="1189031"/>
                  <a:pt x="9870731" y="1536709"/>
                  <a:pt x="9931738" y="1752555"/>
                </a:cubicBezTo>
                <a:cubicBezTo>
                  <a:pt x="9992745" y="1968401"/>
                  <a:pt x="9911602" y="2110003"/>
                  <a:pt x="9931738" y="2378065"/>
                </a:cubicBezTo>
                <a:cubicBezTo>
                  <a:pt x="9951874" y="2646127"/>
                  <a:pt x="9931515" y="2652933"/>
                  <a:pt x="9931738" y="2755625"/>
                </a:cubicBezTo>
                <a:cubicBezTo>
                  <a:pt x="9931961" y="2858317"/>
                  <a:pt x="9892592" y="3092130"/>
                  <a:pt x="9931738" y="3381135"/>
                </a:cubicBezTo>
                <a:cubicBezTo>
                  <a:pt x="9970884" y="3670140"/>
                  <a:pt x="9906889" y="3581739"/>
                  <a:pt x="9931738" y="3758695"/>
                </a:cubicBezTo>
                <a:cubicBezTo>
                  <a:pt x="9956587" y="3935651"/>
                  <a:pt x="9894100" y="4084021"/>
                  <a:pt x="9931738" y="4260230"/>
                </a:cubicBezTo>
                <a:cubicBezTo>
                  <a:pt x="9969376" y="4436439"/>
                  <a:pt x="9890818" y="4663149"/>
                  <a:pt x="9931738" y="4823753"/>
                </a:cubicBezTo>
                <a:cubicBezTo>
                  <a:pt x="9972658" y="4984357"/>
                  <a:pt x="9858355" y="5204802"/>
                  <a:pt x="9931738" y="5449263"/>
                </a:cubicBezTo>
                <a:cubicBezTo>
                  <a:pt x="10005121" y="5693724"/>
                  <a:pt x="9849183" y="6047627"/>
                  <a:pt x="9931738" y="6198748"/>
                </a:cubicBezTo>
                <a:cubicBezTo>
                  <a:pt x="9690807" y="6258123"/>
                  <a:pt x="9461946" y="6193508"/>
                  <a:pt x="9248201" y="6198748"/>
                </a:cubicBezTo>
                <a:cubicBezTo>
                  <a:pt x="9034456" y="6203988"/>
                  <a:pt x="8831527" y="6168809"/>
                  <a:pt x="8663981" y="6198748"/>
                </a:cubicBezTo>
                <a:cubicBezTo>
                  <a:pt x="8496435" y="6228687"/>
                  <a:pt x="8231777" y="6134360"/>
                  <a:pt x="7980444" y="6198748"/>
                </a:cubicBezTo>
                <a:cubicBezTo>
                  <a:pt x="7729111" y="6263136"/>
                  <a:pt x="7584620" y="6142442"/>
                  <a:pt x="7396224" y="6198748"/>
                </a:cubicBezTo>
                <a:cubicBezTo>
                  <a:pt x="7207828" y="6255054"/>
                  <a:pt x="7141784" y="6196504"/>
                  <a:pt x="6911321" y="6198748"/>
                </a:cubicBezTo>
                <a:cubicBezTo>
                  <a:pt x="6680858" y="6200992"/>
                  <a:pt x="6323003" y="6176325"/>
                  <a:pt x="6128467" y="6198748"/>
                </a:cubicBezTo>
                <a:cubicBezTo>
                  <a:pt x="5933931" y="6221171"/>
                  <a:pt x="5521402" y="6194820"/>
                  <a:pt x="5345612" y="6198748"/>
                </a:cubicBezTo>
                <a:cubicBezTo>
                  <a:pt x="5169822" y="6202676"/>
                  <a:pt x="4892971" y="6132679"/>
                  <a:pt x="4662075" y="6198748"/>
                </a:cubicBezTo>
                <a:cubicBezTo>
                  <a:pt x="4431179" y="6264817"/>
                  <a:pt x="4348174" y="6174870"/>
                  <a:pt x="4177172" y="6198748"/>
                </a:cubicBezTo>
                <a:cubicBezTo>
                  <a:pt x="4006170" y="6222626"/>
                  <a:pt x="3893844" y="6188156"/>
                  <a:pt x="3692270" y="6198748"/>
                </a:cubicBezTo>
                <a:cubicBezTo>
                  <a:pt x="3490696" y="6209340"/>
                  <a:pt x="3539350" y="6174294"/>
                  <a:pt x="3406002" y="6198748"/>
                </a:cubicBezTo>
                <a:cubicBezTo>
                  <a:pt x="3272654" y="6223202"/>
                  <a:pt x="3176939" y="6166914"/>
                  <a:pt x="3020417" y="6198748"/>
                </a:cubicBezTo>
                <a:cubicBezTo>
                  <a:pt x="2863895" y="6230582"/>
                  <a:pt x="2825165" y="6166270"/>
                  <a:pt x="2634832" y="6198748"/>
                </a:cubicBezTo>
                <a:cubicBezTo>
                  <a:pt x="2444499" y="6231226"/>
                  <a:pt x="2247812" y="6146474"/>
                  <a:pt x="2149929" y="6198748"/>
                </a:cubicBezTo>
                <a:cubicBezTo>
                  <a:pt x="2052046" y="6251022"/>
                  <a:pt x="1631734" y="6116773"/>
                  <a:pt x="1367075" y="6198748"/>
                </a:cubicBezTo>
                <a:cubicBezTo>
                  <a:pt x="1102416" y="6280723"/>
                  <a:pt x="1162809" y="6170955"/>
                  <a:pt x="981489" y="6198748"/>
                </a:cubicBezTo>
                <a:cubicBezTo>
                  <a:pt x="800169" y="6226541"/>
                  <a:pt x="294065" y="6156944"/>
                  <a:pt x="0" y="6198748"/>
                </a:cubicBezTo>
                <a:cubicBezTo>
                  <a:pt x="-59088" y="5962620"/>
                  <a:pt x="29070" y="5745334"/>
                  <a:pt x="0" y="5573238"/>
                </a:cubicBezTo>
                <a:cubicBezTo>
                  <a:pt x="-29070" y="5401142"/>
                  <a:pt x="48844" y="5278929"/>
                  <a:pt x="0" y="5133690"/>
                </a:cubicBezTo>
                <a:cubicBezTo>
                  <a:pt x="-48844" y="4988451"/>
                  <a:pt x="12805" y="4920517"/>
                  <a:pt x="0" y="4756130"/>
                </a:cubicBezTo>
                <a:cubicBezTo>
                  <a:pt x="-12805" y="4591743"/>
                  <a:pt x="4018" y="4527879"/>
                  <a:pt x="0" y="4316583"/>
                </a:cubicBezTo>
                <a:cubicBezTo>
                  <a:pt x="-4018" y="4105287"/>
                  <a:pt x="63431" y="3982002"/>
                  <a:pt x="0" y="3753060"/>
                </a:cubicBezTo>
                <a:cubicBezTo>
                  <a:pt x="-63431" y="3524118"/>
                  <a:pt x="26826" y="3435452"/>
                  <a:pt x="0" y="3251525"/>
                </a:cubicBezTo>
                <a:cubicBezTo>
                  <a:pt x="-26826" y="3067598"/>
                  <a:pt x="71981" y="2803611"/>
                  <a:pt x="0" y="2626015"/>
                </a:cubicBezTo>
                <a:cubicBezTo>
                  <a:pt x="-71981" y="2448419"/>
                  <a:pt x="11888" y="2266647"/>
                  <a:pt x="0" y="2124480"/>
                </a:cubicBezTo>
                <a:cubicBezTo>
                  <a:pt x="-11888" y="1982313"/>
                  <a:pt x="69553" y="1665468"/>
                  <a:pt x="0" y="1498970"/>
                </a:cubicBezTo>
                <a:cubicBezTo>
                  <a:pt x="-69553" y="1332472"/>
                  <a:pt x="22243" y="1010427"/>
                  <a:pt x="0" y="873460"/>
                </a:cubicBezTo>
                <a:cubicBezTo>
                  <a:pt x="-22243" y="736493"/>
                  <a:pt x="34338" y="238288"/>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665208766">
                  <a:prstGeom prst="rect">
                    <a:avLst/>
                  </a:prstGeom>
                  <ask:type>
                    <ask:lineSketchScribble/>
                  </ask:type>
                </ask:lineSketchStyleProps>
              </a:ext>
            </a:extLst>
          </a:ln>
        </p:spPr>
        <p:txBody>
          <a:bodyPr wrap="square">
            <a:spAutoFit/>
          </a:bodyPr>
          <a:lstStyle/>
          <a:p>
            <a:r>
              <a:rPr lang="en-GB" b="1" i="1" dirty="0"/>
              <a:t>I am Amalia of Oldenburg, Queen of Greece. </a:t>
            </a:r>
            <a:r>
              <a:rPr lang="en-GB" i="1" dirty="0"/>
              <a:t>When I arrived in Greece, my new homeland, I wrote to my beloved father how much I was enchanted by the moonlit nights of Athens. When there is a full moon, there is enough light to even read! Today, though, heavy clouds loom over the Athenian horizon. I'm in my room; I needed some time alone, to think. I realize that tonight's events have made the situation critical, and if not handled properly, the king may even risk losing his throne. It’s only just a month since we moved to this palace, our new home, and Otto has just revealed his fears to me; that we might be forced to leave forever.</a:t>
            </a:r>
            <a:r>
              <a:rPr lang="en-GB" dirty="0"/>
              <a:t> </a:t>
            </a:r>
            <a:r>
              <a:rPr lang="en-GB" i="1" dirty="0"/>
              <a:t> </a:t>
            </a:r>
            <a:endParaRPr lang="en-GB" dirty="0"/>
          </a:p>
          <a:p>
            <a:r>
              <a:rPr lang="en-GB" i="1" dirty="0"/>
              <a:t>How did we really get here? How can I even think about leaving Greece? It seems just like yesterday when I saw Greece for the first time, even though six years have really passed since then. I was only 18 years old, full of dreams and enthusiasm for the new life that was waiting for me! I had just married Otto, king of the Greeks. Otto or </a:t>
            </a:r>
            <a:r>
              <a:rPr lang="en-GB" i="1" dirty="0" err="1"/>
              <a:t>Othon</a:t>
            </a:r>
            <a:r>
              <a:rPr lang="en-GB" i="1" dirty="0"/>
              <a:t> and I have known each other since we were children. So my family immediately accepted the proposal of his father, King of Bavaria, to marry his son and become the queen Greece.</a:t>
            </a:r>
            <a:r>
              <a:rPr lang="en-GB" dirty="0"/>
              <a:t> </a:t>
            </a:r>
            <a:r>
              <a:rPr lang="en-GB" i="1" dirty="0"/>
              <a:t> </a:t>
            </a:r>
            <a:endParaRPr lang="en-GB" dirty="0"/>
          </a:p>
          <a:p>
            <a:r>
              <a:rPr lang="en-GB" i="1" dirty="0"/>
              <a:t>I will never forget the warm welcome I had from the Greeks when </a:t>
            </a:r>
            <a:r>
              <a:rPr lang="en-GB" i="1" dirty="0" err="1"/>
              <a:t>Othon</a:t>
            </a:r>
            <a:r>
              <a:rPr lang="en-GB" i="1" dirty="0"/>
              <a:t> officially presented their queen for the first time! The day chosen was significant, March 25, the date when the revolution against the Turks started in 1821. My new homeland immediately fascinated me! Athens may have been a small village that in no way resembled a European capital, but its clear blue sky and the ancient remnants of its glorious past, which you could see everywhere, tipped the scales to its favour. As the country had never had a monarchy before, there was no palace to house the royal couple. So we first settled in a house more suitable for a bourgeois family. But </a:t>
            </a:r>
            <a:r>
              <a:rPr lang="en-GB" i="1" dirty="0" err="1"/>
              <a:t>Othon</a:t>
            </a:r>
            <a:r>
              <a:rPr lang="en-GB" i="1" dirty="0"/>
              <a:t> assured me that plans were already being prepared for the construction of the palace, which would be a real jewel of the capital!</a:t>
            </a:r>
            <a:r>
              <a:rPr lang="en-GB" dirty="0"/>
              <a:t> </a:t>
            </a:r>
            <a:r>
              <a:rPr lang="en-GB" i="1" dirty="0"/>
              <a:t> </a:t>
            </a:r>
            <a:endParaRPr lang="en-GB" dirty="0"/>
          </a:p>
          <a:p>
            <a:pPr algn="just">
              <a:lnSpc>
                <a:spcPct val="110000"/>
              </a:lnSpc>
              <a:spcAft>
                <a:spcPts val="300"/>
              </a:spcAft>
            </a:pPr>
            <a:endParaRPr lang="en-GB" i="1" dirty="0">
              <a:latin typeface="Calibri" panose="020F0502020204030204" pitchFamily="34" charset="0"/>
              <a:cs typeface="Times New Roman" panose="02020603050405020304" pitchFamily="18" charset="0"/>
            </a:endParaRP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0902817" y="4094360"/>
            <a:ext cx="964718"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 A</a:t>
            </a:r>
            <a:endParaRPr lang="el-GR" b="1" dirty="0">
              <a:solidFill>
                <a:srgbClr val="E12A3C"/>
              </a:solidFill>
            </a:endParaRPr>
          </a:p>
        </p:txBody>
      </p:sp>
      <p:sp>
        <p:nvSpPr>
          <p:cNvPr id="11" name="TextBox 10">
            <a:extLst>
              <a:ext uri="{FF2B5EF4-FFF2-40B4-BE49-F238E27FC236}">
                <a16:creationId xmlns:a16="http://schemas.microsoft.com/office/drawing/2014/main" id="{A94F4246-C5AA-4004-AE2D-99539E16AC66}"/>
              </a:ext>
            </a:extLst>
          </p:cNvPr>
          <p:cNvSpPr txBox="1"/>
          <p:nvPr/>
        </p:nvSpPr>
        <p:spPr>
          <a:xfrm>
            <a:off x="249093" y="805619"/>
            <a:ext cx="10314039" cy="5909310"/>
          </a:xfrm>
          <a:custGeom>
            <a:avLst/>
            <a:gdLst>
              <a:gd name="connsiteX0" fmla="*/ 0 w 10314039"/>
              <a:gd name="connsiteY0" fmla="*/ 0 h 5909310"/>
              <a:gd name="connsiteX1" fmla="*/ 676143 w 10314039"/>
              <a:gd name="connsiteY1" fmla="*/ 0 h 5909310"/>
              <a:gd name="connsiteX2" fmla="*/ 939724 w 10314039"/>
              <a:gd name="connsiteY2" fmla="*/ 0 h 5909310"/>
              <a:gd name="connsiteX3" fmla="*/ 1409585 w 10314039"/>
              <a:gd name="connsiteY3" fmla="*/ 0 h 5909310"/>
              <a:gd name="connsiteX4" fmla="*/ 1982587 w 10314039"/>
              <a:gd name="connsiteY4" fmla="*/ 0 h 5909310"/>
              <a:gd name="connsiteX5" fmla="*/ 2658730 w 10314039"/>
              <a:gd name="connsiteY5" fmla="*/ 0 h 5909310"/>
              <a:gd name="connsiteX6" fmla="*/ 2922311 w 10314039"/>
              <a:gd name="connsiteY6" fmla="*/ 0 h 5909310"/>
              <a:gd name="connsiteX7" fmla="*/ 3598454 w 10314039"/>
              <a:gd name="connsiteY7" fmla="*/ 0 h 5909310"/>
              <a:gd name="connsiteX8" fmla="*/ 4274596 w 10314039"/>
              <a:gd name="connsiteY8" fmla="*/ 0 h 5909310"/>
              <a:gd name="connsiteX9" fmla="*/ 4950739 w 10314039"/>
              <a:gd name="connsiteY9" fmla="*/ 0 h 5909310"/>
              <a:gd name="connsiteX10" fmla="*/ 5523741 w 10314039"/>
              <a:gd name="connsiteY10" fmla="*/ 0 h 5909310"/>
              <a:gd name="connsiteX11" fmla="*/ 5787322 w 10314039"/>
              <a:gd name="connsiteY11" fmla="*/ 0 h 5909310"/>
              <a:gd name="connsiteX12" fmla="*/ 6154043 w 10314039"/>
              <a:gd name="connsiteY12" fmla="*/ 0 h 5909310"/>
              <a:gd name="connsiteX13" fmla="*/ 6623905 w 10314039"/>
              <a:gd name="connsiteY13" fmla="*/ 0 h 5909310"/>
              <a:gd name="connsiteX14" fmla="*/ 7093767 w 10314039"/>
              <a:gd name="connsiteY14" fmla="*/ 0 h 5909310"/>
              <a:gd name="connsiteX15" fmla="*/ 7769909 w 10314039"/>
              <a:gd name="connsiteY15" fmla="*/ 0 h 5909310"/>
              <a:gd name="connsiteX16" fmla="*/ 8549192 w 10314039"/>
              <a:gd name="connsiteY16" fmla="*/ 0 h 5909310"/>
              <a:gd name="connsiteX17" fmla="*/ 9225335 w 10314039"/>
              <a:gd name="connsiteY17" fmla="*/ 0 h 5909310"/>
              <a:gd name="connsiteX18" fmla="*/ 10314039 w 10314039"/>
              <a:gd name="connsiteY18" fmla="*/ 0 h 5909310"/>
              <a:gd name="connsiteX19" fmla="*/ 10314039 w 10314039"/>
              <a:gd name="connsiteY19" fmla="*/ 709117 h 5909310"/>
              <a:gd name="connsiteX20" fmla="*/ 10314039 w 10314039"/>
              <a:gd name="connsiteY20" fmla="*/ 1418234 h 5909310"/>
              <a:gd name="connsiteX21" fmla="*/ 10314039 w 10314039"/>
              <a:gd name="connsiteY21" fmla="*/ 2068259 h 5909310"/>
              <a:gd name="connsiteX22" fmla="*/ 10314039 w 10314039"/>
              <a:gd name="connsiteY22" fmla="*/ 2718283 h 5909310"/>
              <a:gd name="connsiteX23" fmla="*/ 10314039 w 10314039"/>
              <a:gd name="connsiteY23" fmla="*/ 3368307 h 5909310"/>
              <a:gd name="connsiteX24" fmla="*/ 10314039 w 10314039"/>
              <a:gd name="connsiteY24" fmla="*/ 3959238 h 5909310"/>
              <a:gd name="connsiteX25" fmla="*/ 10314039 w 10314039"/>
              <a:gd name="connsiteY25" fmla="*/ 4550169 h 5909310"/>
              <a:gd name="connsiteX26" fmla="*/ 10314039 w 10314039"/>
              <a:gd name="connsiteY26" fmla="*/ 5200193 h 5909310"/>
              <a:gd name="connsiteX27" fmla="*/ 10314039 w 10314039"/>
              <a:gd name="connsiteY27" fmla="*/ 5909310 h 5909310"/>
              <a:gd name="connsiteX28" fmla="*/ 9534756 w 10314039"/>
              <a:gd name="connsiteY28" fmla="*/ 5909310 h 5909310"/>
              <a:gd name="connsiteX29" fmla="*/ 8858613 w 10314039"/>
              <a:gd name="connsiteY29" fmla="*/ 5909310 h 5909310"/>
              <a:gd name="connsiteX30" fmla="*/ 8388752 w 10314039"/>
              <a:gd name="connsiteY30" fmla="*/ 5909310 h 5909310"/>
              <a:gd name="connsiteX31" fmla="*/ 8125171 w 10314039"/>
              <a:gd name="connsiteY31" fmla="*/ 5909310 h 5909310"/>
              <a:gd name="connsiteX32" fmla="*/ 7655309 w 10314039"/>
              <a:gd name="connsiteY32" fmla="*/ 5909310 h 5909310"/>
              <a:gd name="connsiteX33" fmla="*/ 6876026 w 10314039"/>
              <a:gd name="connsiteY33" fmla="*/ 5909310 h 5909310"/>
              <a:gd name="connsiteX34" fmla="*/ 6612445 w 10314039"/>
              <a:gd name="connsiteY34" fmla="*/ 5909310 h 5909310"/>
              <a:gd name="connsiteX35" fmla="*/ 6245724 w 10314039"/>
              <a:gd name="connsiteY35" fmla="*/ 5909310 h 5909310"/>
              <a:gd name="connsiteX36" fmla="*/ 5672721 w 10314039"/>
              <a:gd name="connsiteY36" fmla="*/ 5909310 h 5909310"/>
              <a:gd name="connsiteX37" fmla="*/ 5306000 w 10314039"/>
              <a:gd name="connsiteY37" fmla="*/ 5909310 h 5909310"/>
              <a:gd name="connsiteX38" fmla="*/ 4732998 w 10314039"/>
              <a:gd name="connsiteY38" fmla="*/ 5909310 h 5909310"/>
              <a:gd name="connsiteX39" fmla="*/ 4159996 w 10314039"/>
              <a:gd name="connsiteY39" fmla="*/ 5909310 h 5909310"/>
              <a:gd name="connsiteX40" fmla="*/ 3483853 w 10314039"/>
              <a:gd name="connsiteY40" fmla="*/ 5909310 h 5909310"/>
              <a:gd name="connsiteX41" fmla="*/ 2704570 w 10314039"/>
              <a:gd name="connsiteY41" fmla="*/ 5909310 h 5909310"/>
              <a:gd name="connsiteX42" fmla="*/ 1925287 w 10314039"/>
              <a:gd name="connsiteY42" fmla="*/ 5909310 h 5909310"/>
              <a:gd name="connsiteX43" fmla="*/ 1249145 w 10314039"/>
              <a:gd name="connsiteY43" fmla="*/ 5909310 h 5909310"/>
              <a:gd name="connsiteX44" fmla="*/ 0 w 10314039"/>
              <a:gd name="connsiteY44" fmla="*/ 5909310 h 5909310"/>
              <a:gd name="connsiteX45" fmla="*/ 0 w 10314039"/>
              <a:gd name="connsiteY45" fmla="*/ 5318379 h 5909310"/>
              <a:gd name="connsiteX46" fmla="*/ 0 w 10314039"/>
              <a:gd name="connsiteY46" fmla="*/ 4727448 h 5909310"/>
              <a:gd name="connsiteX47" fmla="*/ 0 w 10314039"/>
              <a:gd name="connsiteY47" fmla="*/ 4136517 h 5909310"/>
              <a:gd name="connsiteX48" fmla="*/ 0 w 10314039"/>
              <a:gd name="connsiteY48" fmla="*/ 3722865 h 5909310"/>
              <a:gd name="connsiteX49" fmla="*/ 0 w 10314039"/>
              <a:gd name="connsiteY49" fmla="*/ 3072841 h 5909310"/>
              <a:gd name="connsiteX50" fmla="*/ 0 w 10314039"/>
              <a:gd name="connsiteY50" fmla="*/ 2659189 h 5909310"/>
              <a:gd name="connsiteX51" fmla="*/ 0 w 10314039"/>
              <a:gd name="connsiteY51" fmla="*/ 2068258 h 5909310"/>
              <a:gd name="connsiteX52" fmla="*/ 0 w 10314039"/>
              <a:gd name="connsiteY52" fmla="*/ 1418234 h 5909310"/>
              <a:gd name="connsiteX53" fmla="*/ 0 w 10314039"/>
              <a:gd name="connsiteY53" fmla="*/ 1004583 h 5909310"/>
              <a:gd name="connsiteX54" fmla="*/ 0 w 10314039"/>
              <a:gd name="connsiteY54" fmla="*/ 0 h 5909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314039" h="5909310" fill="none" extrusionOk="0">
                <a:moveTo>
                  <a:pt x="0" y="0"/>
                </a:moveTo>
                <a:cubicBezTo>
                  <a:pt x="256730" y="-28541"/>
                  <a:pt x="378398" y="55903"/>
                  <a:pt x="676143" y="0"/>
                </a:cubicBezTo>
                <a:cubicBezTo>
                  <a:pt x="973888" y="-55903"/>
                  <a:pt x="860315" y="19702"/>
                  <a:pt x="939724" y="0"/>
                </a:cubicBezTo>
                <a:cubicBezTo>
                  <a:pt x="1019133" y="-19702"/>
                  <a:pt x="1188856" y="43623"/>
                  <a:pt x="1409585" y="0"/>
                </a:cubicBezTo>
                <a:cubicBezTo>
                  <a:pt x="1630314" y="-43623"/>
                  <a:pt x="1836507" y="24324"/>
                  <a:pt x="1982587" y="0"/>
                </a:cubicBezTo>
                <a:cubicBezTo>
                  <a:pt x="2128667" y="-24324"/>
                  <a:pt x="2492709" y="10250"/>
                  <a:pt x="2658730" y="0"/>
                </a:cubicBezTo>
                <a:cubicBezTo>
                  <a:pt x="2824751" y="-10250"/>
                  <a:pt x="2836059" y="16520"/>
                  <a:pt x="2922311" y="0"/>
                </a:cubicBezTo>
                <a:cubicBezTo>
                  <a:pt x="3008563" y="-16520"/>
                  <a:pt x="3355559" y="75290"/>
                  <a:pt x="3598454" y="0"/>
                </a:cubicBezTo>
                <a:cubicBezTo>
                  <a:pt x="3841349" y="-75290"/>
                  <a:pt x="3962010" y="53022"/>
                  <a:pt x="4274596" y="0"/>
                </a:cubicBezTo>
                <a:cubicBezTo>
                  <a:pt x="4587182" y="-53022"/>
                  <a:pt x="4738303" y="65351"/>
                  <a:pt x="4950739" y="0"/>
                </a:cubicBezTo>
                <a:cubicBezTo>
                  <a:pt x="5163175" y="-65351"/>
                  <a:pt x="5297223" y="28547"/>
                  <a:pt x="5523741" y="0"/>
                </a:cubicBezTo>
                <a:cubicBezTo>
                  <a:pt x="5750259" y="-28547"/>
                  <a:pt x="5693236" y="1208"/>
                  <a:pt x="5787322" y="0"/>
                </a:cubicBezTo>
                <a:cubicBezTo>
                  <a:pt x="5881408" y="-1208"/>
                  <a:pt x="6002650" y="41519"/>
                  <a:pt x="6154043" y="0"/>
                </a:cubicBezTo>
                <a:cubicBezTo>
                  <a:pt x="6305436" y="-41519"/>
                  <a:pt x="6503127" y="7565"/>
                  <a:pt x="6623905" y="0"/>
                </a:cubicBezTo>
                <a:cubicBezTo>
                  <a:pt x="6744683" y="-7565"/>
                  <a:pt x="6881189" y="41949"/>
                  <a:pt x="7093767" y="0"/>
                </a:cubicBezTo>
                <a:cubicBezTo>
                  <a:pt x="7306345" y="-41949"/>
                  <a:pt x="7558579" y="6634"/>
                  <a:pt x="7769909" y="0"/>
                </a:cubicBezTo>
                <a:cubicBezTo>
                  <a:pt x="7981239" y="-6634"/>
                  <a:pt x="8246400" y="67232"/>
                  <a:pt x="8549192" y="0"/>
                </a:cubicBezTo>
                <a:cubicBezTo>
                  <a:pt x="8851984" y="-67232"/>
                  <a:pt x="8933585" y="67994"/>
                  <a:pt x="9225335" y="0"/>
                </a:cubicBezTo>
                <a:cubicBezTo>
                  <a:pt x="9517085" y="-67994"/>
                  <a:pt x="10093786" y="93103"/>
                  <a:pt x="10314039" y="0"/>
                </a:cubicBezTo>
                <a:cubicBezTo>
                  <a:pt x="10331331" y="253136"/>
                  <a:pt x="10259641" y="530970"/>
                  <a:pt x="10314039" y="709117"/>
                </a:cubicBezTo>
                <a:cubicBezTo>
                  <a:pt x="10368437" y="887264"/>
                  <a:pt x="10262527" y="1176689"/>
                  <a:pt x="10314039" y="1418234"/>
                </a:cubicBezTo>
                <a:cubicBezTo>
                  <a:pt x="10365551" y="1659779"/>
                  <a:pt x="10276549" y="1887411"/>
                  <a:pt x="10314039" y="2068259"/>
                </a:cubicBezTo>
                <a:cubicBezTo>
                  <a:pt x="10351529" y="2249107"/>
                  <a:pt x="10239138" y="2514799"/>
                  <a:pt x="10314039" y="2718283"/>
                </a:cubicBezTo>
                <a:cubicBezTo>
                  <a:pt x="10388940" y="2921767"/>
                  <a:pt x="10299335" y="3196096"/>
                  <a:pt x="10314039" y="3368307"/>
                </a:cubicBezTo>
                <a:cubicBezTo>
                  <a:pt x="10328743" y="3540518"/>
                  <a:pt x="10278806" y="3701661"/>
                  <a:pt x="10314039" y="3959238"/>
                </a:cubicBezTo>
                <a:cubicBezTo>
                  <a:pt x="10349272" y="4216815"/>
                  <a:pt x="10270349" y="4326397"/>
                  <a:pt x="10314039" y="4550169"/>
                </a:cubicBezTo>
                <a:cubicBezTo>
                  <a:pt x="10357729" y="4773941"/>
                  <a:pt x="10296447" y="4950608"/>
                  <a:pt x="10314039" y="5200193"/>
                </a:cubicBezTo>
                <a:cubicBezTo>
                  <a:pt x="10331631" y="5449778"/>
                  <a:pt x="10237938" y="5568606"/>
                  <a:pt x="10314039" y="5909310"/>
                </a:cubicBezTo>
                <a:cubicBezTo>
                  <a:pt x="10103979" y="5975339"/>
                  <a:pt x="9722877" y="5830000"/>
                  <a:pt x="9534756" y="5909310"/>
                </a:cubicBezTo>
                <a:cubicBezTo>
                  <a:pt x="9346635" y="5988620"/>
                  <a:pt x="9034117" y="5832215"/>
                  <a:pt x="8858613" y="5909310"/>
                </a:cubicBezTo>
                <a:cubicBezTo>
                  <a:pt x="8683109" y="5986405"/>
                  <a:pt x="8550948" y="5907122"/>
                  <a:pt x="8388752" y="5909310"/>
                </a:cubicBezTo>
                <a:cubicBezTo>
                  <a:pt x="8226556" y="5911498"/>
                  <a:pt x="8180627" y="5880896"/>
                  <a:pt x="8125171" y="5909310"/>
                </a:cubicBezTo>
                <a:cubicBezTo>
                  <a:pt x="8069715" y="5937724"/>
                  <a:pt x="7854136" y="5877760"/>
                  <a:pt x="7655309" y="5909310"/>
                </a:cubicBezTo>
                <a:cubicBezTo>
                  <a:pt x="7456482" y="5940860"/>
                  <a:pt x="7208145" y="5888975"/>
                  <a:pt x="6876026" y="5909310"/>
                </a:cubicBezTo>
                <a:cubicBezTo>
                  <a:pt x="6543907" y="5929645"/>
                  <a:pt x="6700251" y="5886134"/>
                  <a:pt x="6612445" y="5909310"/>
                </a:cubicBezTo>
                <a:cubicBezTo>
                  <a:pt x="6524639" y="5932486"/>
                  <a:pt x="6343114" y="5871830"/>
                  <a:pt x="6245724" y="5909310"/>
                </a:cubicBezTo>
                <a:cubicBezTo>
                  <a:pt x="6148334" y="5946790"/>
                  <a:pt x="5796245" y="5907603"/>
                  <a:pt x="5672721" y="5909310"/>
                </a:cubicBezTo>
                <a:cubicBezTo>
                  <a:pt x="5549197" y="5911017"/>
                  <a:pt x="5461667" y="5866465"/>
                  <a:pt x="5306000" y="5909310"/>
                </a:cubicBezTo>
                <a:cubicBezTo>
                  <a:pt x="5150333" y="5952155"/>
                  <a:pt x="4911888" y="5841423"/>
                  <a:pt x="4732998" y="5909310"/>
                </a:cubicBezTo>
                <a:cubicBezTo>
                  <a:pt x="4554108" y="5977197"/>
                  <a:pt x="4435027" y="5873717"/>
                  <a:pt x="4159996" y="5909310"/>
                </a:cubicBezTo>
                <a:cubicBezTo>
                  <a:pt x="3884965" y="5944903"/>
                  <a:pt x="3690942" y="5903180"/>
                  <a:pt x="3483853" y="5909310"/>
                </a:cubicBezTo>
                <a:cubicBezTo>
                  <a:pt x="3276764" y="5915440"/>
                  <a:pt x="3065423" y="5857265"/>
                  <a:pt x="2704570" y="5909310"/>
                </a:cubicBezTo>
                <a:cubicBezTo>
                  <a:pt x="2343717" y="5961355"/>
                  <a:pt x="2303283" y="5848685"/>
                  <a:pt x="1925287" y="5909310"/>
                </a:cubicBezTo>
                <a:cubicBezTo>
                  <a:pt x="1547291" y="5969935"/>
                  <a:pt x="1406280" y="5891746"/>
                  <a:pt x="1249145" y="5909310"/>
                </a:cubicBezTo>
                <a:cubicBezTo>
                  <a:pt x="1092010" y="5926874"/>
                  <a:pt x="434816" y="5883474"/>
                  <a:pt x="0" y="5909310"/>
                </a:cubicBezTo>
                <a:cubicBezTo>
                  <a:pt x="-61085" y="5693649"/>
                  <a:pt x="895" y="5453774"/>
                  <a:pt x="0" y="5318379"/>
                </a:cubicBezTo>
                <a:cubicBezTo>
                  <a:pt x="-895" y="5182984"/>
                  <a:pt x="45446" y="4903229"/>
                  <a:pt x="0" y="4727448"/>
                </a:cubicBezTo>
                <a:cubicBezTo>
                  <a:pt x="-45446" y="4551667"/>
                  <a:pt x="16970" y="4320160"/>
                  <a:pt x="0" y="4136517"/>
                </a:cubicBezTo>
                <a:cubicBezTo>
                  <a:pt x="-16970" y="3952874"/>
                  <a:pt x="6450" y="3905572"/>
                  <a:pt x="0" y="3722865"/>
                </a:cubicBezTo>
                <a:cubicBezTo>
                  <a:pt x="-6450" y="3540158"/>
                  <a:pt x="48947" y="3331435"/>
                  <a:pt x="0" y="3072841"/>
                </a:cubicBezTo>
                <a:cubicBezTo>
                  <a:pt x="-48947" y="2814247"/>
                  <a:pt x="6075" y="2819925"/>
                  <a:pt x="0" y="2659189"/>
                </a:cubicBezTo>
                <a:cubicBezTo>
                  <a:pt x="-6075" y="2498453"/>
                  <a:pt x="57400" y="2353620"/>
                  <a:pt x="0" y="2068258"/>
                </a:cubicBezTo>
                <a:cubicBezTo>
                  <a:pt x="-57400" y="1782896"/>
                  <a:pt x="51203" y="1650869"/>
                  <a:pt x="0" y="1418234"/>
                </a:cubicBezTo>
                <a:cubicBezTo>
                  <a:pt x="-51203" y="1185599"/>
                  <a:pt x="23792" y="1178788"/>
                  <a:pt x="0" y="1004583"/>
                </a:cubicBezTo>
                <a:cubicBezTo>
                  <a:pt x="-23792" y="830378"/>
                  <a:pt x="115726" y="287934"/>
                  <a:pt x="0" y="0"/>
                </a:cubicBezTo>
                <a:close/>
              </a:path>
              <a:path w="10314039" h="5909310" stroke="0" extrusionOk="0">
                <a:moveTo>
                  <a:pt x="0" y="0"/>
                </a:moveTo>
                <a:cubicBezTo>
                  <a:pt x="311119" y="-9104"/>
                  <a:pt x="432707" y="78518"/>
                  <a:pt x="676143" y="0"/>
                </a:cubicBezTo>
                <a:cubicBezTo>
                  <a:pt x="919579" y="-78518"/>
                  <a:pt x="883969" y="5247"/>
                  <a:pt x="939724" y="0"/>
                </a:cubicBezTo>
                <a:cubicBezTo>
                  <a:pt x="995479" y="-5247"/>
                  <a:pt x="1194216" y="9354"/>
                  <a:pt x="1306445" y="0"/>
                </a:cubicBezTo>
                <a:cubicBezTo>
                  <a:pt x="1418674" y="-9354"/>
                  <a:pt x="1629517" y="17773"/>
                  <a:pt x="1879447" y="0"/>
                </a:cubicBezTo>
                <a:cubicBezTo>
                  <a:pt x="2129377" y="-17773"/>
                  <a:pt x="2386812" y="74007"/>
                  <a:pt x="2555590" y="0"/>
                </a:cubicBezTo>
                <a:cubicBezTo>
                  <a:pt x="2724368" y="-74007"/>
                  <a:pt x="2857240" y="49546"/>
                  <a:pt x="3025451" y="0"/>
                </a:cubicBezTo>
                <a:cubicBezTo>
                  <a:pt x="3193662" y="-49546"/>
                  <a:pt x="3208793" y="20478"/>
                  <a:pt x="3289032" y="0"/>
                </a:cubicBezTo>
                <a:cubicBezTo>
                  <a:pt x="3369271" y="-20478"/>
                  <a:pt x="3516798" y="20677"/>
                  <a:pt x="3655754" y="0"/>
                </a:cubicBezTo>
                <a:cubicBezTo>
                  <a:pt x="3794710" y="-20677"/>
                  <a:pt x="4079822" y="49028"/>
                  <a:pt x="4228756" y="0"/>
                </a:cubicBezTo>
                <a:cubicBezTo>
                  <a:pt x="4377690" y="-49028"/>
                  <a:pt x="4729715" y="16993"/>
                  <a:pt x="5008039" y="0"/>
                </a:cubicBezTo>
                <a:cubicBezTo>
                  <a:pt x="5286363" y="-16993"/>
                  <a:pt x="5430672" y="64097"/>
                  <a:pt x="5581041" y="0"/>
                </a:cubicBezTo>
                <a:cubicBezTo>
                  <a:pt x="5731410" y="-64097"/>
                  <a:pt x="6196027" y="819"/>
                  <a:pt x="6360324" y="0"/>
                </a:cubicBezTo>
                <a:cubicBezTo>
                  <a:pt x="6524621" y="-819"/>
                  <a:pt x="6518872" y="11870"/>
                  <a:pt x="6623905" y="0"/>
                </a:cubicBezTo>
                <a:cubicBezTo>
                  <a:pt x="6728938" y="-11870"/>
                  <a:pt x="7150014" y="14428"/>
                  <a:pt x="7300048" y="0"/>
                </a:cubicBezTo>
                <a:cubicBezTo>
                  <a:pt x="7450082" y="-14428"/>
                  <a:pt x="7568873" y="12045"/>
                  <a:pt x="7666769" y="0"/>
                </a:cubicBezTo>
                <a:cubicBezTo>
                  <a:pt x="7764665" y="-12045"/>
                  <a:pt x="7848938" y="2664"/>
                  <a:pt x="7930350" y="0"/>
                </a:cubicBezTo>
                <a:cubicBezTo>
                  <a:pt x="8011762" y="-2664"/>
                  <a:pt x="8293472" y="7666"/>
                  <a:pt x="8503352" y="0"/>
                </a:cubicBezTo>
                <a:cubicBezTo>
                  <a:pt x="8713232" y="-7666"/>
                  <a:pt x="8909221" y="38418"/>
                  <a:pt x="9282635" y="0"/>
                </a:cubicBezTo>
                <a:cubicBezTo>
                  <a:pt x="9656049" y="-38418"/>
                  <a:pt x="10031621" y="50416"/>
                  <a:pt x="10314039" y="0"/>
                </a:cubicBezTo>
                <a:cubicBezTo>
                  <a:pt x="10373630" y="281775"/>
                  <a:pt x="10278169" y="440843"/>
                  <a:pt x="10314039" y="590931"/>
                </a:cubicBezTo>
                <a:cubicBezTo>
                  <a:pt x="10349909" y="741019"/>
                  <a:pt x="10263938" y="902332"/>
                  <a:pt x="10314039" y="1063676"/>
                </a:cubicBezTo>
                <a:cubicBezTo>
                  <a:pt x="10364140" y="1225021"/>
                  <a:pt x="10254862" y="1367103"/>
                  <a:pt x="10314039" y="1654607"/>
                </a:cubicBezTo>
                <a:cubicBezTo>
                  <a:pt x="10373216" y="1942111"/>
                  <a:pt x="10261920" y="2153404"/>
                  <a:pt x="10314039" y="2304631"/>
                </a:cubicBezTo>
                <a:cubicBezTo>
                  <a:pt x="10366158" y="2455858"/>
                  <a:pt x="10267903" y="2566485"/>
                  <a:pt x="10314039" y="2777376"/>
                </a:cubicBezTo>
                <a:cubicBezTo>
                  <a:pt x="10360175" y="2988268"/>
                  <a:pt x="10269017" y="3171700"/>
                  <a:pt x="10314039" y="3368307"/>
                </a:cubicBezTo>
                <a:cubicBezTo>
                  <a:pt x="10359061" y="3564914"/>
                  <a:pt x="10244954" y="3784013"/>
                  <a:pt x="10314039" y="4018331"/>
                </a:cubicBezTo>
                <a:cubicBezTo>
                  <a:pt x="10383124" y="4252649"/>
                  <a:pt x="10248245" y="4435183"/>
                  <a:pt x="10314039" y="4609262"/>
                </a:cubicBezTo>
                <a:cubicBezTo>
                  <a:pt x="10379833" y="4783341"/>
                  <a:pt x="10308784" y="4832165"/>
                  <a:pt x="10314039" y="5022914"/>
                </a:cubicBezTo>
                <a:cubicBezTo>
                  <a:pt x="10319294" y="5213663"/>
                  <a:pt x="10253417" y="5466138"/>
                  <a:pt x="10314039" y="5909310"/>
                </a:cubicBezTo>
                <a:cubicBezTo>
                  <a:pt x="10001531" y="5937020"/>
                  <a:pt x="9973134" y="5876878"/>
                  <a:pt x="9637896" y="5909310"/>
                </a:cubicBezTo>
                <a:cubicBezTo>
                  <a:pt x="9302658" y="5941742"/>
                  <a:pt x="9437714" y="5896366"/>
                  <a:pt x="9374315" y="5909310"/>
                </a:cubicBezTo>
                <a:cubicBezTo>
                  <a:pt x="9310916" y="5922254"/>
                  <a:pt x="9098479" y="5893807"/>
                  <a:pt x="9007594" y="5909310"/>
                </a:cubicBezTo>
                <a:cubicBezTo>
                  <a:pt x="8916709" y="5924813"/>
                  <a:pt x="8678336" y="5904498"/>
                  <a:pt x="8537732" y="5909310"/>
                </a:cubicBezTo>
                <a:cubicBezTo>
                  <a:pt x="8397128" y="5914122"/>
                  <a:pt x="8175626" y="5872177"/>
                  <a:pt x="7861590" y="5909310"/>
                </a:cubicBezTo>
                <a:cubicBezTo>
                  <a:pt x="7547554" y="5946443"/>
                  <a:pt x="7572963" y="5903785"/>
                  <a:pt x="7391728" y="5909310"/>
                </a:cubicBezTo>
                <a:cubicBezTo>
                  <a:pt x="7210493" y="5914835"/>
                  <a:pt x="7019900" y="5860981"/>
                  <a:pt x="6715585" y="5909310"/>
                </a:cubicBezTo>
                <a:cubicBezTo>
                  <a:pt x="6411270" y="5957639"/>
                  <a:pt x="6351478" y="5876259"/>
                  <a:pt x="6142583" y="5909310"/>
                </a:cubicBezTo>
                <a:cubicBezTo>
                  <a:pt x="5933688" y="5942361"/>
                  <a:pt x="5941339" y="5893341"/>
                  <a:pt x="5775862" y="5909310"/>
                </a:cubicBezTo>
                <a:cubicBezTo>
                  <a:pt x="5610385" y="5925279"/>
                  <a:pt x="5512282" y="5901142"/>
                  <a:pt x="5409140" y="5909310"/>
                </a:cubicBezTo>
                <a:cubicBezTo>
                  <a:pt x="5305998" y="5917478"/>
                  <a:pt x="4989798" y="5848772"/>
                  <a:pt x="4836138" y="5909310"/>
                </a:cubicBezTo>
                <a:cubicBezTo>
                  <a:pt x="4682478" y="5969848"/>
                  <a:pt x="4403911" y="5886699"/>
                  <a:pt x="4056855" y="5909310"/>
                </a:cubicBezTo>
                <a:cubicBezTo>
                  <a:pt x="3709799" y="5931921"/>
                  <a:pt x="3679294" y="5856646"/>
                  <a:pt x="3483853" y="5909310"/>
                </a:cubicBezTo>
                <a:cubicBezTo>
                  <a:pt x="3288412" y="5961974"/>
                  <a:pt x="3058155" y="5907281"/>
                  <a:pt x="2807711" y="5909310"/>
                </a:cubicBezTo>
                <a:cubicBezTo>
                  <a:pt x="2557267" y="5911339"/>
                  <a:pt x="2342900" y="5886637"/>
                  <a:pt x="2131568" y="5909310"/>
                </a:cubicBezTo>
                <a:cubicBezTo>
                  <a:pt x="1920236" y="5931983"/>
                  <a:pt x="1610742" y="5886862"/>
                  <a:pt x="1455426" y="5909310"/>
                </a:cubicBezTo>
                <a:cubicBezTo>
                  <a:pt x="1300110" y="5931758"/>
                  <a:pt x="981568" y="5890406"/>
                  <a:pt x="779283" y="5909310"/>
                </a:cubicBezTo>
                <a:cubicBezTo>
                  <a:pt x="576998" y="5928214"/>
                  <a:pt x="210617" y="5909290"/>
                  <a:pt x="0" y="5909310"/>
                </a:cubicBezTo>
                <a:cubicBezTo>
                  <a:pt x="-25363" y="5789845"/>
                  <a:pt x="41275" y="5669172"/>
                  <a:pt x="0" y="5495658"/>
                </a:cubicBezTo>
                <a:cubicBezTo>
                  <a:pt x="-41275" y="5322144"/>
                  <a:pt x="23128" y="5136885"/>
                  <a:pt x="0" y="4963820"/>
                </a:cubicBezTo>
                <a:cubicBezTo>
                  <a:pt x="-23128" y="4790755"/>
                  <a:pt x="29789" y="4666508"/>
                  <a:pt x="0" y="4431983"/>
                </a:cubicBezTo>
                <a:cubicBezTo>
                  <a:pt x="-29789" y="4197458"/>
                  <a:pt x="44496" y="4050344"/>
                  <a:pt x="0" y="3900145"/>
                </a:cubicBezTo>
                <a:cubicBezTo>
                  <a:pt x="-44496" y="3749946"/>
                  <a:pt x="36688" y="3449662"/>
                  <a:pt x="0" y="3309214"/>
                </a:cubicBezTo>
                <a:cubicBezTo>
                  <a:pt x="-36688" y="3168766"/>
                  <a:pt x="26651" y="2922575"/>
                  <a:pt x="0" y="2600096"/>
                </a:cubicBezTo>
                <a:cubicBezTo>
                  <a:pt x="-26651" y="2277617"/>
                  <a:pt x="32854" y="2195305"/>
                  <a:pt x="0" y="2009165"/>
                </a:cubicBezTo>
                <a:cubicBezTo>
                  <a:pt x="-32854" y="1823025"/>
                  <a:pt x="40866" y="1667901"/>
                  <a:pt x="0" y="1359141"/>
                </a:cubicBezTo>
                <a:cubicBezTo>
                  <a:pt x="-40866" y="1050381"/>
                  <a:pt x="29465" y="850765"/>
                  <a:pt x="0" y="650024"/>
                </a:cubicBezTo>
                <a:cubicBezTo>
                  <a:pt x="-29465" y="449283"/>
                  <a:pt x="51805" y="256329"/>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1011641054">
                  <a:prstGeom prst="rect">
                    <a:avLst/>
                  </a:prstGeom>
                  <ask:type>
                    <ask:lineSketchScribble/>
                  </ask:type>
                </ask:lineSketchStyleProps>
              </a:ext>
            </a:extLst>
          </a:ln>
        </p:spPr>
        <p:txBody>
          <a:bodyPr wrap="square">
            <a:spAutoFit/>
          </a:bodyPr>
          <a:lstStyle/>
          <a:p>
            <a:r>
              <a:rPr lang="en-GB" i="1" dirty="0"/>
              <a:t>I had a very strong bond with my beloved father – after all, I was raised an orphan as my mother died when I was 2 years old and my father took great care of my upbringing and education - but nostalgia did not take over my heart. I had so much to learn, so many new things to get to know! Full of enthusiasm, I rode my horse through the narrow streets of the city. A queen was something unknown to the people of this country, let alone a queen on horseback which must have been a very strange sight! Equally so, the customs of these people were so strange to me that I set out to get to know them better by travelling as much as I could. On carriages, steamships or any other means I could find, I visited every corner of the territory. I met people who were kind, warm and </a:t>
            </a:r>
            <a:r>
              <a:rPr lang="en-GB" i="1" dirty="0" err="1"/>
              <a:t>stusious</a:t>
            </a:r>
            <a:r>
              <a:rPr lang="en-GB" i="1" dirty="0"/>
              <a:t>. Of course, there were also funny moments, like when a woman of plebeian origin approached me and started giving me advice on childbearing as the rumour had already spread that the royal couple might not be able to have a successor.</a:t>
            </a:r>
            <a:endParaRPr lang="en-GB" dirty="0"/>
          </a:p>
          <a:p>
            <a:r>
              <a:rPr lang="en-GB" i="1" dirty="0"/>
              <a:t>Despite my enthusiasm and love for my new homeland, which was constantly growing, I soon began to worry about the situation prevailing in the newly formed state. I did not intend to get involved in Otto's affairs, but I knew it would be necessary. The king, being indecisive and somewhat timid, would find a reliable adviser in me, whom he needed because of the very complicated situation he had to face. Greece, which had just been established as a sovereign country after the liberation from the Turks, still had very limited borders. Beyond them, the struggle of the Greeks for the liberation of other unredeemed areas continued. It was a fair fight and of course the king and I, supported it with passion from the beginning until today. This attitude is frowned upon by the great powers of Europe - England, France and Russia - who also did not like my marriage to Otto. From the moment they had decided to create an independent Greek state and had chosen Otto as its king, they considered it their self-evident right to find a bride of their choice for him and also dictate how he is supposed to rule.  </a:t>
            </a:r>
            <a:endParaRPr lang="en-US"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pop-up" descr="Click here for pop up information.">
            <a:extLst>
              <a:ext uri="{FF2B5EF4-FFF2-40B4-BE49-F238E27FC236}">
                <a16:creationId xmlns:a16="http://schemas.microsoft.com/office/drawing/2014/main" id="{DBEAD3A7-1287-431C-BBF6-4CB0366B4CD6}"/>
              </a:ext>
            </a:extLst>
          </p:cNvPr>
          <p:cNvSpPr/>
          <p:nvPr/>
        </p:nvSpPr>
        <p:spPr>
          <a:xfrm>
            <a:off x="10916839" y="4620386"/>
            <a:ext cx="964718"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 B</a:t>
            </a:r>
            <a:endParaRPr lang="el-GR" b="1" dirty="0">
              <a:solidFill>
                <a:srgbClr val="E12A3C"/>
              </a:solidFill>
            </a:endParaRPr>
          </a:p>
        </p:txBody>
      </p:sp>
      <p:sp>
        <p:nvSpPr>
          <p:cNvPr id="13" name="TextBox 12">
            <a:extLst>
              <a:ext uri="{FF2B5EF4-FFF2-40B4-BE49-F238E27FC236}">
                <a16:creationId xmlns:a16="http://schemas.microsoft.com/office/drawing/2014/main" id="{EA324D48-5D8B-4726-B089-38DCA0911BFE}"/>
              </a:ext>
            </a:extLst>
          </p:cNvPr>
          <p:cNvSpPr txBox="1"/>
          <p:nvPr/>
        </p:nvSpPr>
        <p:spPr>
          <a:xfrm>
            <a:off x="231735" y="917101"/>
            <a:ext cx="10314039" cy="5355312"/>
          </a:xfrm>
          <a:custGeom>
            <a:avLst/>
            <a:gdLst>
              <a:gd name="connsiteX0" fmla="*/ 0 w 10314039"/>
              <a:gd name="connsiteY0" fmla="*/ 0 h 5355312"/>
              <a:gd name="connsiteX1" fmla="*/ 676143 w 10314039"/>
              <a:gd name="connsiteY1" fmla="*/ 0 h 5355312"/>
              <a:gd name="connsiteX2" fmla="*/ 1042864 w 10314039"/>
              <a:gd name="connsiteY2" fmla="*/ 0 h 5355312"/>
              <a:gd name="connsiteX3" fmla="*/ 1822147 w 10314039"/>
              <a:gd name="connsiteY3" fmla="*/ 0 h 5355312"/>
              <a:gd name="connsiteX4" fmla="*/ 2601430 w 10314039"/>
              <a:gd name="connsiteY4" fmla="*/ 0 h 5355312"/>
              <a:gd name="connsiteX5" fmla="*/ 2865011 w 10314039"/>
              <a:gd name="connsiteY5" fmla="*/ 0 h 5355312"/>
              <a:gd name="connsiteX6" fmla="*/ 3231732 w 10314039"/>
              <a:gd name="connsiteY6" fmla="*/ 0 h 5355312"/>
              <a:gd name="connsiteX7" fmla="*/ 3598454 w 10314039"/>
              <a:gd name="connsiteY7" fmla="*/ 0 h 5355312"/>
              <a:gd name="connsiteX8" fmla="*/ 4068315 w 10314039"/>
              <a:gd name="connsiteY8" fmla="*/ 0 h 5355312"/>
              <a:gd name="connsiteX9" fmla="*/ 4744458 w 10314039"/>
              <a:gd name="connsiteY9" fmla="*/ 0 h 5355312"/>
              <a:gd name="connsiteX10" fmla="*/ 5523741 w 10314039"/>
              <a:gd name="connsiteY10" fmla="*/ 0 h 5355312"/>
              <a:gd name="connsiteX11" fmla="*/ 5890462 w 10314039"/>
              <a:gd name="connsiteY11" fmla="*/ 0 h 5355312"/>
              <a:gd name="connsiteX12" fmla="*/ 6360324 w 10314039"/>
              <a:gd name="connsiteY12" fmla="*/ 0 h 5355312"/>
              <a:gd name="connsiteX13" fmla="*/ 7139607 w 10314039"/>
              <a:gd name="connsiteY13" fmla="*/ 0 h 5355312"/>
              <a:gd name="connsiteX14" fmla="*/ 7712609 w 10314039"/>
              <a:gd name="connsiteY14" fmla="*/ 0 h 5355312"/>
              <a:gd name="connsiteX15" fmla="*/ 8285611 w 10314039"/>
              <a:gd name="connsiteY15" fmla="*/ 0 h 5355312"/>
              <a:gd name="connsiteX16" fmla="*/ 8858613 w 10314039"/>
              <a:gd name="connsiteY16" fmla="*/ 0 h 5355312"/>
              <a:gd name="connsiteX17" fmla="*/ 9122194 w 10314039"/>
              <a:gd name="connsiteY17" fmla="*/ 0 h 5355312"/>
              <a:gd name="connsiteX18" fmla="*/ 9385775 w 10314039"/>
              <a:gd name="connsiteY18" fmla="*/ 0 h 5355312"/>
              <a:gd name="connsiteX19" fmla="*/ 9752497 w 10314039"/>
              <a:gd name="connsiteY19" fmla="*/ 0 h 5355312"/>
              <a:gd name="connsiteX20" fmla="*/ 10314039 w 10314039"/>
              <a:gd name="connsiteY20" fmla="*/ 0 h 5355312"/>
              <a:gd name="connsiteX21" fmla="*/ 10314039 w 10314039"/>
              <a:gd name="connsiteY21" fmla="*/ 702141 h 5355312"/>
              <a:gd name="connsiteX22" fmla="*/ 10314039 w 10314039"/>
              <a:gd name="connsiteY22" fmla="*/ 1190069 h 5355312"/>
              <a:gd name="connsiteX23" fmla="*/ 10314039 w 10314039"/>
              <a:gd name="connsiteY23" fmla="*/ 1731551 h 5355312"/>
              <a:gd name="connsiteX24" fmla="*/ 10314039 w 10314039"/>
              <a:gd name="connsiteY24" fmla="*/ 2219479 h 5355312"/>
              <a:gd name="connsiteX25" fmla="*/ 10314039 w 10314039"/>
              <a:gd name="connsiteY25" fmla="*/ 2707408 h 5355312"/>
              <a:gd name="connsiteX26" fmla="*/ 10314039 w 10314039"/>
              <a:gd name="connsiteY26" fmla="*/ 3141783 h 5355312"/>
              <a:gd name="connsiteX27" fmla="*/ 10314039 w 10314039"/>
              <a:gd name="connsiteY27" fmla="*/ 3683265 h 5355312"/>
              <a:gd name="connsiteX28" fmla="*/ 10314039 w 10314039"/>
              <a:gd name="connsiteY28" fmla="*/ 4171193 h 5355312"/>
              <a:gd name="connsiteX29" fmla="*/ 10314039 w 10314039"/>
              <a:gd name="connsiteY29" fmla="*/ 4659121 h 5355312"/>
              <a:gd name="connsiteX30" fmla="*/ 10314039 w 10314039"/>
              <a:gd name="connsiteY30" fmla="*/ 5355312 h 5355312"/>
              <a:gd name="connsiteX31" fmla="*/ 9534756 w 10314039"/>
              <a:gd name="connsiteY31" fmla="*/ 5355312 h 5355312"/>
              <a:gd name="connsiteX32" fmla="*/ 9271175 w 10314039"/>
              <a:gd name="connsiteY32" fmla="*/ 5355312 h 5355312"/>
              <a:gd name="connsiteX33" fmla="*/ 8595033 w 10314039"/>
              <a:gd name="connsiteY33" fmla="*/ 5355312 h 5355312"/>
              <a:gd name="connsiteX34" fmla="*/ 7918890 w 10314039"/>
              <a:gd name="connsiteY34" fmla="*/ 5355312 h 5355312"/>
              <a:gd name="connsiteX35" fmla="*/ 7139607 w 10314039"/>
              <a:gd name="connsiteY35" fmla="*/ 5355312 h 5355312"/>
              <a:gd name="connsiteX36" fmla="*/ 6772886 w 10314039"/>
              <a:gd name="connsiteY36" fmla="*/ 5355312 h 5355312"/>
              <a:gd name="connsiteX37" fmla="*/ 6096743 w 10314039"/>
              <a:gd name="connsiteY37" fmla="*/ 5355312 h 5355312"/>
              <a:gd name="connsiteX38" fmla="*/ 5523741 w 10314039"/>
              <a:gd name="connsiteY38" fmla="*/ 5355312 h 5355312"/>
              <a:gd name="connsiteX39" fmla="*/ 4950739 w 10314039"/>
              <a:gd name="connsiteY39" fmla="*/ 5355312 h 5355312"/>
              <a:gd name="connsiteX40" fmla="*/ 4274596 w 10314039"/>
              <a:gd name="connsiteY40" fmla="*/ 5355312 h 5355312"/>
              <a:gd name="connsiteX41" fmla="*/ 3907875 w 10314039"/>
              <a:gd name="connsiteY41" fmla="*/ 5355312 h 5355312"/>
              <a:gd name="connsiteX42" fmla="*/ 3128592 w 10314039"/>
              <a:gd name="connsiteY42" fmla="*/ 5355312 h 5355312"/>
              <a:gd name="connsiteX43" fmla="*/ 2658730 w 10314039"/>
              <a:gd name="connsiteY43" fmla="*/ 5355312 h 5355312"/>
              <a:gd name="connsiteX44" fmla="*/ 2395149 w 10314039"/>
              <a:gd name="connsiteY44" fmla="*/ 5355312 h 5355312"/>
              <a:gd name="connsiteX45" fmla="*/ 1719006 w 10314039"/>
              <a:gd name="connsiteY45" fmla="*/ 5355312 h 5355312"/>
              <a:gd name="connsiteX46" fmla="*/ 1352285 w 10314039"/>
              <a:gd name="connsiteY46" fmla="*/ 5355312 h 5355312"/>
              <a:gd name="connsiteX47" fmla="*/ 779283 w 10314039"/>
              <a:gd name="connsiteY47" fmla="*/ 5355312 h 5355312"/>
              <a:gd name="connsiteX48" fmla="*/ 0 w 10314039"/>
              <a:gd name="connsiteY48" fmla="*/ 5355312 h 5355312"/>
              <a:gd name="connsiteX49" fmla="*/ 0 w 10314039"/>
              <a:gd name="connsiteY49" fmla="*/ 4653171 h 5355312"/>
              <a:gd name="connsiteX50" fmla="*/ 0 w 10314039"/>
              <a:gd name="connsiteY50" fmla="*/ 4165243 h 5355312"/>
              <a:gd name="connsiteX51" fmla="*/ 0 w 10314039"/>
              <a:gd name="connsiteY51" fmla="*/ 3516655 h 5355312"/>
              <a:gd name="connsiteX52" fmla="*/ 0 w 10314039"/>
              <a:gd name="connsiteY52" fmla="*/ 2868067 h 5355312"/>
              <a:gd name="connsiteX53" fmla="*/ 0 w 10314039"/>
              <a:gd name="connsiteY53" fmla="*/ 2433692 h 5355312"/>
              <a:gd name="connsiteX54" fmla="*/ 0 w 10314039"/>
              <a:gd name="connsiteY54" fmla="*/ 1945763 h 5355312"/>
              <a:gd name="connsiteX55" fmla="*/ 0 w 10314039"/>
              <a:gd name="connsiteY55" fmla="*/ 1404282 h 5355312"/>
              <a:gd name="connsiteX56" fmla="*/ 0 w 10314039"/>
              <a:gd name="connsiteY56" fmla="*/ 862800 h 5355312"/>
              <a:gd name="connsiteX57" fmla="*/ 0 w 10314039"/>
              <a:gd name="connsiteY57" fmla="*/ 0 h 535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0314039" h="5355312" fill="none" extrusionOk="0">
                <a:moveTo>
                  <a:pt x="0" y="0"/>
                </a:moveTo>
                <a:cubicBezTo>
                  <a:pt x="329903" y="-15874"/>
                  <a:pt x="451162" y="34111"/>
                  <a:pt x="676143" y="0"/>
                </a:cubicBezTo>
                <a:cubicBezTo>
                  <a:pt x="901124" y="-34111"/>
                  <a:pt x="943805" y="11286"/>
                  <a:pt x="1042864" y="0"/>
                </a:cubicBezTo>
                <a:cubicBezTo>
                  <a:pt x="1141923" y="-11286"/>
                  <a:pt x="1664958" y="16822"/>
                  <a:pt x="1822147" y="0"/>
                </a:cubicBezTo>
                <a:cubicBezTo>
                  <a:pt x="1979336" y="-16822"/>
                  <a:pt x="2333982" y="84859"/>
                  <a:pt x="2601430" y="0"/>
                </a:cubicBezTo>
                <a:cubicBezTo>
                  <a:pt x="2868878" y="-84859"/>
                  <a:pt x="2798164" y="268"/>
                  <a:pt x="2865011" y="0"/>
                </a:cubicBezTo>
                <a:cubicBezTo>
                  <a:pt x="2931858" y="-268"/>
                  <a:pt x="3137526" y="8282"/>
                  <a:pt x="3231732" y="0"/>
                </a:cubicBezTo>
                <a:cubicBezTo>
                  <a:pt x="3325938" y="-8282"/>
                  <a:pt x="3443999" y="27746"/>
                  <a:pt x="3598454" y="0"/>
                </a:cubicBezTo>
                <a:cubicBezTo>
                  <a:pt x="3752909" y="-27746"/>
                  <a:pt x="3861582" y="26747"/>
                  <a:pt x="4068315" y="0"/>
                </a:cubicBezTo>
                <a:cubicBezTo>
                  <a:pt x="4275048" y="-26747"/>
                  <a:pt x="4548642" y="6167"/>
                  <a:pt x="4744458" y="0"/>
                </a:cubicBezTo>
                <a:cubicBezTo>
                  <a:pt x="4940274" y="-6167"/>
                  <a:pt x="5262701" y="46391"/>
                  <a:pt x="5523741" y="0"/>
                </a:cubicBezTo>
                <a:cubicBezTo>
                  <a:pt x="5784781" y="-46391"/>
                  <a:pt x="5745166" y="31865"/>
                  <a:pt x="5890462" y="0"/>
                </a:cubicBezTo>
                <a:cubicBezTo>
                  <a:pt x="6035758" y="-31865"/>
                  <a:pt x="6258815" y="54559"/>
                  <a:pt x="6360324" y="0"/>
                </a:cubicBezTo>
                <a:cubicBezTo>
                  <a:pt x="6461833" y="-54559"/>
                  <a:pt x="6957163" y="51628"/>
                  <a:pt x="7139607" y="0"/>
                </a:cubicBezTo>
                <a:cubicBezTo>
                  <a:pt x="7322051" y="-51628"/>
                  <a:pt x="7510378" y="14071"/>
                  <a:pt x="7712609" y="0"/>
                </a:cubicBezTo>
                <a:cubicBezTo>
                  <a:pt x="7914840" y="-14071"/>
                  <a:pt x="8082760" y="38576"/>
                  <a:pt x="8285611" y="0"/>
                </a:cubicBezTo>
                <a:cubicBezTo>
                  <a:pt x="8488462" y="-38576"/>
                  <a:pt x="8642674" y="43422"/>
                  <a:pt x="8858613" y="0"/>
                </a:cubicBezTo>
                <a:cubicBezTo>
                  <a:pt x="9074552" y="-43422"/>
                  <a:pt x="9032589" y="21066"/>
                  <a:pt x="9122194" y="0"/>
                </a:cubicBezTo>
                <a:cubicBezTo>
                  <a:pt x="9211799" y="-21066"/>
                  <a:pt x="9308161" y="13422"/>
                  <a:pt x="9385775" y="0"/>
                </a:cubicBezTo>
                <a:cubicBezTo>
                  <a:pt x="9463389" y="-13422"/>
                  <a:pt x="9639037" y="24754"/>
                  <a:pt x="9752497" y="0"/>
                </a:cubicBezTo>
                <a:cubicBezTo>
                  <a:pt x="9865957" y="-24754"/>
                  <a:pt x="10052877" y="25862"/>
                  <a:pt x="10314039" y="0"/>
                </a:cubicBezTo>
                <a:cubicBezTo>
                  <a:pt x="10347467" y="291757"/>
                  <a:pt x="10269852" y="351647"/>
                  <a:pt x="10314039" y="702141"/>
                </a:cubicBezTo>
                <a:cubicBezTo>
                  <a:pt x="10358226" y="1052635"/>
                  <a:pt x="10276065" y="948900"/>
                  <a:pt x="10314039" y="1190069"/>
                </a:cubicBezTo>
                <a:cubicBezTo>
                  <a:pt x="10352013" y="1431238"/>
                  <a:pt x="10269896" y="1521635"/>
                  <a:pt x="10314039" y="1731551"/>
                </a:cubicBezTo>
                <a:cubicBezTo>
                  <a:pt x="10358182" y="1941467"/>
                  <a:pt x="10291171" y="2034037"/>
                  <a:pt x="10314039" y="2219479"/>
                </a:cubicBezTo>
                <a:cubicBezTo>
                  <a:pt x="10336907" y="2404921"/>
                  <a:pt x="10261112" y="2521916"/>
                  <a:pt x="10314039" y="2707408"/>
                </a:cubicBezTo>
                <a:cubicBezTo>
                  <a:pt x="10366966" y="2892900"/>
                  <a:pt x="10266072" y="3053940"/>
                  <a:pt x="10314039" y="3141783"/>
                </a:cubicBezTo>
                <a:cubicBezTo>
                  <a:pt x="10362006" y="3229626"/>
                  <a:pt x="10312063" y="3469192"/>
                  <a:pt x="10314039" y="3683265"/>
                </a:cubicBezTo>
                <a:cubicBezTo>
                  <a:pt x="10316015" y="3897338"/>
                  <a:pt x="10281102" y="3997315"/>
                  <a:pt x="10314039" y="4171193"/>
                </a:cubicBezTo>
                <a:cubicBezTo>
                  <a:pt x="10346976" y="4345071"/>
                  <a:pt x="10293076" y="4476202"/>
                  <a:pt x="10314039" y="4659121"/>
                </a:cubicBezTo>
                <a:cubicBezTo>
                  <a:pt x="10335002" y="4842040"/>
                  <a:pt x="10289553" y="5174186"/>
                  <a:pt x="10314039" y="5355312"/>
                </a:cubicBezTo>
                <a:cubicBezTo>
                  <a:pt x="9960811" y="5371650"/>
                  <a:pt x="9727052" y="5322569"/>
                  <a:pt x="9534756" y="5355312"/>
                </a:cubicBezTo>
                <a:cubicBezTo>
                  <a:pt x="9342460" y="5388055"/>
                  <a:pt x="9366483" y="5335726"/>
                  <a:pt x="9271175" y="5355312"/>
                </a:cubicBezTo>
                <a:cubicBezTo>
                  <a:pt x="9175867" y="5374898"/>
                  <a:pt x="8849069" y="5327967"/>
                  <a:pt x="8595033" y="5355312"/>
                </a:cubicBezTo>
                <a:cubicBezTo>
                  <a:pt x="8340997" y="5382657"/>
                  <a:pt x="8108092" y="5338495"/>
                  <a:pt x="7918890" y="5355312"/>
                </a:cubicBezTo>
                <a:cubicBezTo>
                  <a:pt x="7729688" y="5372129"/>
                  <a:pt x="7481576" y="5330435"/>
                  <a:pt x="7139607" y="5355312"/>
                </a:cubicBezTo>
                <a:cubicBezTo>
                  <a:pt x="6797638" y="5380189"/>
                  <a:pt x="6930337" y="5351663"/>
                  <a:pt x="6772886" y="5355312"/>
                </a:cubicBezTo>
                <a:cubicBezTo>
                  <a:pt x="6615435" y="5358961"/>
                  <a:pt x="6353108" y="5348209"/>
                  <a:pt x="6096743" y="5355312"/>
                </a:cubicBezTo>
                <a:cubicBezTo>
                  <a:pt x="5840378" y="5362415"/>
                  <a:pt x="5795823" y="5347604"/>
                  <a:pt x="5523741" y="5355312"/>
                </a:cubicBezTo>
                <a:cubicBezTo>
                  <a:pt x="5251659" y="5363020"/>
                  <a:pt x="5151351" y="5297356"/>
                  <a:pt x="4950739" y="5355312"/>
                </a:cubicBezTo>
                <a:cubicBezTo>
                  <a:pt x="4750127" y="5413268"/>
                  <a:pt x="4440537" y="5285247"/>
                  <a:pt x="4274596" y="5355312"/>
                </a:cubicBezTo>
                <a:cubicBezTo>
                  <a:pt x="4108655" y="5425377"/>
                  <a:pt x="4085754" y="5350810"/>
                  <a:pt x="3907875" y="5355312"/>
                </a:cubicBezTo>
                <a:cubicBezTo>
                  <a:pt x="3729996" y="5359814"/>
                  <a:pt x="3480089" y="5328238"/>
                  <a:pt x="3128592" y="5355312"/>
                </a:cubicBezTo>
                <a:cubicBezTo>
                  <a:pt x="2777095" y="5382386"/>
                  <a:pt x="2764130" y="5319722"/>
                  <a:pt x="2658730" y="5355312"/>
                </a:cubicBezTo>
                <a:cubicBezTo>
                  <a:pt x="2553330" y="5390902"/>
                  <a:pt x="2491507" y="5351778"/>
                  <a:pt x="2395149" y="5355312"/>
                </a:cubicBezTo>
                <a:cubicBezTo>
                  <a:pt x="2298791" y="5358846"/>
                  <a:pt x="1956285" y="5319630"/>
                  <a:pt x="1719006" y="5355312"/>
                </a:cubicBezTo>
                <a:cubicBezTo>
                  <a:pt x="1481727" y="5390994"/>
                  <a:pt x="1482282" y="5333653"/>
                  <a:pt x="1352285" y="5355312"/>
                </a:cubicBezTo>
                <a:cubicBezTo>
                  <a:pt x="1222288" y="5376971"/>
                  <a:pt x="981171" y="5321718"/>
                  <a:pt x="779283" y="5355312"/>
                </a:cubicBezTo>
                <a:cubicBezTo>
                  <a:pt x="577395" y="5388906"/>
                  <a:pt x="328109" y="5284050"/>
                  <a:pt x="0" y="5355312"/>
                </a:cubicBezTo>
                <a:cubicBezTo>
                  <a:pt x="-40453" y="5078803"/>
                  <a:pt x="54938" y="4915774"/>
                  <a:pt x="0" y="4653171"/>
                </a:cubicBezTo>
                <a:cubicBezTo>
                  <a:pt x="-54938" y="4390568"/>
                  <a:pt x="47310" y="4318772"/>
                  <a:pt x="0" y="4165243"/>
                </a:cubicBezTo>
                <a:cubicBezTo>
                  <a:pt x="-47310" y="4011714"/>
                  <a:pt x="2013" y="3704076"/>
                  <a:pt x="0" y="3516655"/>
                </a:cubicBezTo>
                <a:cubicBezTo>
                  <a:pt x="-2013" y="3329234"/>
                  <a:pt x="34765" y="3017660"/>
                  <a:pt x="0" y="2868067"/>
                </a:cubicBezTo>
                <a:cubicBezTo>
                  <a:pt x="-34765" y="2718474"/>
                  <a:pt x="44364" y="2600140"/>
                  <a:pt x="0" y="2433692"/>
                </a:cubicBezTo>
                <a:cubicBezTo>
                  <a:pt x="-44364" y="2267244"/>
                  <a:pt x="38948" y="2156771"/>
                  <a:pt x="0" y="1945763"/>
                </a:cubicBezTo>
                <a:cubicBezTo>
                  <a:pt x="-38948" y="1734755"/>
                  <a:pt x="35701" y="1618816"/>
                  <a:pt x="0" y="1404282"/>
                </a:cubicBezTo>
                <a:cubicBezTo>
                  <a:pt x="-35701" y="1189748"/>
                  <a:pt x="34498" y="1037349"/>
                  <a:pt x="0" y="862800"/>
                </a:cubicBezTo>
                <a:cubicBezTo>
                  <a:pt x="-34498" y="688251"/>
                  <a:pt x="68922" y="278508"/>
                  <a:pt x="0" y="0"/>
                </a:cubicBezTo>
                <a:close/>
              </a:path>
              <a:path w="10314039" h="5355312" stroke="0" extrusionOk="0">
                <a:moveTo>
                  <a:pt x="0" y="0"/>
                </a:moveTo>
                <a:cubicBezTo>
                  <a:pt x="216561" y="-10150"/>
                  <a:pt x="394952" y="8430"/>
                  <a:pt x="573002" y="0"/>
                </a:cubicBezTo>
                <a:cubicBezTo>
                  <a:pt x="751052" y="-8430"/>
                  <a:pt x="765452" y="22031"/>
                  <a:pt x="836583" y="0"/>
                </a:cubicBezTo>
                <a:cubicBezTo>
                  <a:pt x="907714" y="-22031"/>
                  <a:pt x="1140808" y="27516"/>
                  <a:pt x="1306445" y="0"/>
                </a:cubicBezTo>
                <a:cubicBezTo>
                  <a:pt x="1472082" y="-27516"/>
                  <a:pt x="1772154" y="11361"/>
                  <a:pt x="2085728" y="0"/>
                </a:cubicBezTo>
                <a:cubicBezTo>
                  <a:pt x="2399302" y="-11361"/>
                  <a:pt x="2446993" y="16337"/>
                  <a:pt x="2658730" y="0"/>
                </a:cubicBezTo>
                <a:cubicBezTo>
                  <a:pt x="2870467" y="-16337"/>
                  <a:pt x="2979855" y="16485"/>
                  <a:pt x="3128592" y="0"/>
                </a:cubicBezTo>
                <a:cubicBezTo>
                  <a:pt x="3277329" y="-16485"/>
                  <a:pt x="3479067" y="54167"/>
                  <a:pt x="3598454" y="0"/>
                </a:cubicBezTo>
                <a:cubicBezTo>
                  <a:pt x="3717841" y="-54167"/>
                  <a:pt x="3971662" y="31549"/>
                  <a:pt x="4171456" y="0"/>
                </a:cubicBezTo>
                <a:cubicBezTo>
                  <a:pt x="4371250" y="-31549"/>
                  <a:pt x="4626537" y="23084"/>
                  <a:pt x="4950739" y="0"/>
                </a:cubicBezTo>
                <a:cubicBezTo>
                  <a:pt x="5274941" y="-23084"/>
                  <a:pt x="5243792" y="2847"/>
                  <a:pt x="5523741" y="0"/>
                </a:cubicBezTo>
                <a:cubicBezTo>
                  <a:pt x="5803690" y="-2847"/>
                  <a:pt x="5820997" y="22528"/>
                  <a:pt x="6096743" y="0"/>
                </a:cubicBezTo>
                <a:cubicBezTo>
                  <a:pt x="6372489" y="-22528"/>
                  <a:pt x="6374953" y="1283"/>
                  <a:pt x="6566605" y="0"/>
                </a:cubicBezTo>
                <a:cubicBezTo>
                  <a:pt x="6758257" y="-1283"/>
                  <a:pt x="6739610" y="16779"/>
                  <a:pt x="6830186" y="0"/>
                </a:cubicBezTo>
                <a:cubicBezTo>
                  <a:pt x="6920762" y="-16779"/>
                  <a:pt x="7051161" y="36535"/>
                  <a:pt x="7196907" y="0"/>
                </a:cubicBezTo>
                <a:cubicBezTo>
                  <a:pt x="7342653" y="-36535"/>
                  <a:pt x="7397094" y="12748"/>
                  <a:pt x="7460488" y="0"/>
                </a:cubicBezTo>
                <a:cubicBezTo>
                  <a:pt x="7523882" y="-12748"/>
                  <a:pt x="7732147" y="6256"/>
                  <a:pt x="7827210" y="0"/>
                </a:cubicBezTo>
                <a:cubicBezTo>
                  <a:pt x="7922273" y="-6256"/>
                  <a:pt x="8151770" y="6788"/>
                  <a:pt x="8400212" y="0"/>
                </a:cubicBezTo>
                <a:cubicBezTo>
                  <a:pt x="8648654" y="-6788"/>
                  <a:pt x="8858142" y="50579"/>
                  <a:pt x="8973214" y="0"/>
                </a:cubicBezTo>
                <a:cubicBezTo>
                  <a:pt x="9088286" y="-50579"/>
                  <a:pt x="9368345" y="44925"/>
                  <a:pt x="9649356" y="0"/>
                </a:cubicBezTo>
                <a:cubicBezTo>
                  <a:pt x="9930367" y="-44925"/>
                  <a:pt x="10066676" y="37101"/>
                  <a:pt x="10314039" y="0"/>
                </a:cubicBezTo>
                <a:cubicBezTo>
                  <a:pt x="10327291" y="127397"/>
                  <a:pt x="10288614" y="400877"/>
                  <a:pt x="10314039" y="541482"/>
                </a:cubicBezTo>
                <a:cubicBezTo>
                  <a:pt x="10339464" y="682087"/>
                  <a:pt x="10252959" y="914912"/>
                  <a:pt x="10314039" y="1190069"/>
                </a:cubicBezTo>
                <a:cubicBezTo>
                  <a:pt x="10375119" y="1465226"/>
                  <a:pt x="10303579" y="1446411"/>
                  <a:pt x="10314039" y="1677998"/>
                </a:cubicBezTo>
                <a:cubicBezTo>
                  <a:pt x="10324499" y="1909585"/>
                  <a:pt x="10271701" y="1952210"/>
                  <a:pt x="10314039" y="2112373"/>
                </a:cubicBezTo>
                <a:cubicBezTo>
                  <a:pt x="10356377" y="2272536"/>
                  <a:pt x="10305034" y="2466849"/>
                  <a:pt x="10314039" y="2600301"/>
                </a:cubicBezTo>
                <a:cubicBezTo>
                  <a:pt x="10323044" y="2733753"/>
                  <a:pt x="10255684" y="3068513"/>
                  <a:pt x="10314039" y="3302442"/>
                </a:cubicBezTo>
                <a:cubicBezTo>
                  <a:pt x="10372394" y="3536371"/>
                  <a:pt x="10312300" y="3705100"/>
                  <a:pt x="10314039" y="3951030"/>
                </a:cubicBezTo>
                <a:cubicBezTo>
                  <a:pt x="10315778" y="4196960"/>
                  <a:pt x="10269367" y="4294692"/>
                  <a:pt x="10314039" y="4438959"/>
                </a:cubicBezTo>
                <a:cubicBezTo>
                  <a:pt x="10358711" y="4583226"/>
                  <a:pt x="10265462" y="4978016"/>
                  <a:pt x="10314039" y="5355312"/>
                </a:cubicBezTo>
                <a:cubicBezTo>
                  <a:pt x="10112749" y="5357789"/>
                  <a:pt x="9954270" y="5293880"/>
                  <a:pt x="9741037" y="5355312"/>
                </a:cubicBezTo>
                <a:cubicBezTo>
                  <a:pt x="9527804" y="5416744"/>
                  <a:pt x="9451845" y="5312244"/>
                  <a:pt x="9271175" y="5355312"/>
                </a:cubicBezTo>
                <a:cubicBezTo>
                  <a:pt x="9090505" y="5398380"/>
                  <a:pt x="8814532" y="5296787"/>
                  <a:pt x="8698173" y="5355312"/>
                </a:cubicBezTo>
                <a:cubicBezTo>
                  <a:pt x="8581814" y="5413837"/>
                  <a:pt x="8382927" y="5338038"/>
                  <a:pt x="8125171" y="5355312"/>
                </a:cubicBezTo>
                <a:cubicBezTo>
                  <a:pt x="7867415" y="5372586"/>
                  <a:pt x="7883375" y="5318665"/>
                  <a:pt x="7758449" y="5355312"/>
                </a:cubicBezTo>
                <a:cubicBezTo>
                  <a:pt x="7633523" y="5391959"/>
                  <a:pt x="7564883" y="5353064"/>
                  <a:pt x="7391728" y="5355312"/>
                </a:cubicBezTo>
                <a:cubicBezTo>
                  <a:pt x="7218573" y="5357560"/>
                  <a:pt x="7220072" y="5342131"/>
                  <a:pt x="7128147" y="5355312"/>
                </a:cubicBezTo>
                <a:cubicBezTo>
                  <a:pt x="7036222" y="5368493"/>
                  <a:pt x="6777595" y="5330778"/>
                  <a:pt x="6658285" y="5355312"/>
                </a:cubicBezTo>
                <a:cubicBezTo>
                  <a:pt x="6538975" y="5379846"/>
                  <a:pt x="6252586" y="5290235"/>
                  <a:pt x="6085283" y="5355312"/>
                </a:cubicBezTo>
                <a:cubicBezTo>
                  <a:pt x="5917980" y="5420389"/>
                  <a:pt x="5937269" y="5345411"/>
                  <a:pt x="5821702" y="5355312"/>
                </a:cubicBezTo>
                <a:cubicBezTo>
                  <a:pt x="5706135" y="5365213"/>
                  <a:pt x="5399888" y="5307081"/>
                  <a:pt x="5248700" y="5355312"/>
                </a:cubicBezTo>
                <a:cubicBezTo>
                  <a:pt x="5097512" y="5403543"/>
                  <a:pt x="5080945" y="5346332"/>
                  <a:pt x="4985119" y="5355312"/>
                </a:cubicBezTo>
                <a:cubicBezTo>
                  <a:pt x="4889293" y="5364292"/>
                  <a:pt x="4513190" y="5293017"/>
                  <a:pt x="4205836" y="5355312"/>
                </a:cubicBezTo>
                <a:cubicBezTo>
                  <a:pt x="3898482" y="5417607"/>
                  <a:pt x="3961776" y="5342617"/>
                  <a:pt x="3839115" y="5355312"/>
                </a:cubicBezTo>
                <a:cubicBezTo>
                  <a:pt x="3716454" y="5368007"/>
                  <a:pt x="3232896" y="5262976"/>
                  <a:pt x="3059832" y="5355312"/>
                </a:cubicBezTo>
                <a:cubicBezTo>
                  <a:pt x="2886768" y="5447648"/>
                  <a:pt x="2812948" y="5346799"/>
                  <a:pt x="2589970" y="5355312"/>
                </a:cubicBezTo>
                <a:cubicBezTo>
                  <a:pt x="2366992" y="5363825"/>
                  <a:pt x="2236355" y="5320895"/>
                  <a:pt x="2120108" y="5355312"/>
                </a:cubicBezTo>
                <a:cubicBezTo>
                  <a:pt x="2003861" y="5389729"/>
                  <a:pt x="1755124" y="5315409"/>
                  <a:pt x="1443965" y="5355312"/>
                </a:cubicBezTo>
                <a:cubicBezTo>
                  <a:pt x="1132806" y="5395215"/>
                  <a:pt x="1297421" y="5333521"/>
                  <a:pt x="1180384" y="5355312"/>
                </a:cubicBezTo>
                <a:cubicBezTo>
                  <a:pt x="1063347" y="5377103"/>
                  <a:pt x="806871" y="5352002"/>
                  <a:pt x="504242" y="5355312"/>
                </a:cubicBezTo>
                <a:cubicBezTo>
                  <a:pt x="201613" y="5358622"/>
                  <a:pt x="210277" y="5312882"/>
                  <a:pt x="0" y="5355312"/>
                </a:cubicBezTo>
                <a:cubicBezTo>
                  <a:pt x="-52509" y="5112502"/>
                  <a:pt x="10319" y="4935987"/>
                  <a:pt x="0" y="4653171"/>
                </a:cubicBezTo>
                <a:cubicBezTo>
                  <a:pt x="-10319" y="4370355"/>
                  <a:pt x="56331" y="4192664"/>
                  <a:pt x="0" y="4004583"/>
                </a:cubicBezTo>
                <a:cubicBezTo>
                  <a:pt x="-56331" y="3816502"/>
                  <a:pt x="37900" y="3663791"/>
                  <a:pt x="0" y="3570208"/>
                </a:cubicBezTo>
                <a:cubicBezTo>
                  <a:pt x="-37900" y="3476626"/>
                  <a:pt x="43232" y="3267716"/>
                  <a:pt x="0" y="3135833"/>
                </a:cubicBezTo>
                <a:cubicBezTo>
                  <a:pt x="-43232" y="3003950"/>
                  <a:pt x="13760" y="2783995"/>
                  <a:pt x="0" y="2647904"/>
                </a:cubicBezTo>
                <a:cubicBezTo>
                  <a:pt x="-13760" y="2511813"/>
                  <a:pt x="7520" y="2240810"/>
                  <a:pt x="0" y="2106423"/>
                </a:cubicBezTo>
                <a:cubicBezTo>
                  <a:pt x="-7520" y="1972036"/>
                  <a:pt x="65428" y="1740531"/>
                  <a:pt x="0" y="1457835"/>
                </a:cubicBezTo>
                <a:cubicBezTo>
                  <a:pt x="-65428" y="1175139"/>
                  <a:pt x="32196" y="1112550"/>
                  <a:pt x="0" y="969907"/>
                </a:cubicBezTo>
                <a:cubicBezTo>
                  <a:pt x="-32196" y="827264"/>
                  <a:pt x="113524" y="386892"/>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1344110651">
                  <a:prstGeom prst="rect">
                    <a:avLst/>
                  </a:prstGeom>
                  <ask:type>
                    <ask:lineSketchScribble/>
                  </ask:type>
                </ask:lineSketchStyleProps>
              </a:ext>
            </a:extLst>
          </a:ln>
        </p:spPr>
        <p:txBody>
          <a:bodyPr wrap="square">
            <a:spAutoFit/>
          </a:bodyPr>
          <a:lstStyle/>
          <a:p>
            <a:r>
              <a:rPr lang="en-GB" i="1" dirty="0"/>
              <a:t>I am really sorry to hear the gathered crowd shouting slogans against us because I know how many fights we have given to defend their interests. From the first moment I settled in the country I realized that I would have a very difficult task: I saw the division and I set as a goal to do what I can to stop it. On the one hand there was the aristocracy, the Phanariotes and the educated Greeks from abroad who considered that the positions of responsibility rightfully belong to them and on the other hand there were the uneducated but heroic fighters of the revolution of 1821 who gave the country its freedom. I admit that I loved the latter more because of their authenticity. In fact, my choice to prefer their daughters as ladies of honour was highly criticized by our Bavarian courtiers. Of course, little did their opinion interest me. From the first moment I disliked these compatriots that I found already settled in the palace. They behaved arrogantly and underestimated the people. I am also well aware that the situation we are experiencing today is largely due to them.</a:t>
            </a:r>
            <a:r>
              <a:rPr lang="en-GB" dirty="0"/>
              <a:t> </a:t>
            </a:r>
            <a:r>
              <a:rPr lang="en-GB" i="1" dirty="0"/>
              <a:t> </a:t>
            </a:r>
            <a:endParaRPr lang="en-GB" dirty="0"/>
          </a:p>
          <a:p>
            <a:r>
              <a:rPr lang="en-GB" i="1" dirty="0"/>
              <a:t>Before Otto became an adult, Bavarian regents ruled the country. Even today he sometimes seems powerless towards them and that makes me angry. He should have put them in their place a long time ago, so we might have avoided the worst. Their own waste of state money handed over an indebted state to Otto and now he needs to dissatisfy  his people by imposing necessary but unbearable measures. The gathered crowd is now protesting against these measures. </a:t>
            </a:r>
            <a:r>
              <a:rPr lang="en-GB" i="1" dirty="0" err="1"/>
              <a:t>Makrygiannis</a:t>
            </a:r>
            <a:r>
              <a:rPr lang="en-GB" i="1" dirty="0"/>
              <a:t> and the others incited common people to demand a Constitution. But how many of them really understand what this means? In fact, they are simply shouting their anger at the difficult financial situation and how it is affecting their lives. On the one hand I understand them, on the other I would very much like them to be able to see the whole truth clearly.</a:t>
            </a:r>
            <a:r>
              <a:rPr lang="en-GB" dirty="0"/>
              <a:t> </a:t>
            </a:r>
            <a:r>
              <a:rPr lang="en-GB" i="1" dirty="0"/>
              <a:t> </a:t>
            </a:r>
            <a:endParaRPr lang="en-GB" dirty="0"/>
          </a:p>
        </p:txBody>
      </p:sp>
      <p:sp>
        <p:nvSpPr>
          <p:cNvPr id="14" name="pop-up" descr="Click here for pop up information.">
            <a:extLst>
              <a:ext uri="{FF2B5EF4-FFF2-40B4-BE49-F238E27FC236}">
                <a16:creationId xmlns:a16="http://schemas.microsoft.com/office/drawing/2014/main" id="{009B40AA-BD9D-49E5-B6A3-FD6F5CF71FC1}"/>
              </a:ext>
            </a:extLst>
          </p:cNvPr>
          <p:cNvSpPr/>
          <p:nvPr/>
        </p:nvSpPr>
        <p:spPr>
          <a:xfrm>
            <a:off x="10902817" y="5119272"/>
            <a:ext cx="964718"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 C</a:t>
            </a:r>
            <a:endParaRPr lang="el-GR" b="1" dirty="0">
              <a:solidFill>
                <a:srgbClr val="E12A3C"/>
              </a:solidFill>
            </a:endParaRPr>
          </a:p>
        </p:txBody>
      </p:sp>
      <p:sp>
        <p:nvSpPr>
          <p:cNvPr id="15" name="TextBox 14">
            <a:extLst>
              <a:ext uri="{FF2B5EF4-FFF2-40B4-BE49-F238E27FC236}">
                <a16:creationId xmlns:a16="http://schemas.microsoft.com/office/drawing/2014/main" id="{FA918EE1-09B1-4840-A540-1BF0CE666F0D}"/>
              </a:ext>
            </a:extLst>
          </p:cNvPr>
          <p:cNvSpPr txBox="1"/>
          <p:nvPr/>
        </p:nvSpPr>
        <p:spPr>
          <a:xfrm>
            <a:off x="182997" y="1362074"/>
            <a:ext cx="10314039" cy="4038157"/>
          </a:xfrm>
          <a:custGeom>
            <a:avLst/>
            <a:gdLst>
              <a:gd name="connsiteX0" fmla="*/ 0 w 10314039"/>
              <a:gd name="connsiteY0" fmla="*/ 0 h 4038157"/>
              <a:gd name="connsiteX1" fmla="*/ 366721 w 10314039"/>
              <a:gd name="connsiteY1" fmla="*/ 0 h 4038157"/>
              <a:gd name="connsiteX2" fmla="*/ 733443 w 10314039"/>
              <a:gd name="connsiteY2" fmla="*/ 0 h 4038157"/>
              <a:gd name="connsiteX3" fmla="*/ 997024 w 10314039"/>
              <a:gd name="connsiteY3" fmla="*/ 0 h 4038157"/>
              <a:gd name="connsiteX4" fmla="*/ 1570026 w 10314039"/>
              <a:gd name="connsiteY4" fmla="*/ 0 h 4038157"/>
              <a:gd name="connsiteX5" fmla="*/ 2246168 w 10314039"/>
              <a:gd name="connsiteY5" fmla="*/ 0 h 4038157"/>
              <a:gd name="connsiteX6" fmla="*/ 2612890 w 10314039"/>
              <a:gd name="connsiteY6" fmla="*/ 0 h 4038157"/>
              <a:gd name="connsiteX7" fmla="*/ 3392173 w 10314039"/>
              <a:gd name="connsiteY7" fmla="*/ 0 h 4038157"/>
              <a:gd name="connsiteX8" fmla="*/ 3862035 w 10314039"/>
              <a:gd name="connsiteY8" fmla="*/ 0 h 4038157"/>
              <a:gd name="connsiteX9" fmla="*/ 4538177 w 10314039"/>
              <a:gd name="connsiteY9" fmla="*/ 0 h 4038157"/>
              <a:gd name="connsiteX10" fmla="*/ 5214320 w 10314039"/>
              <a:gd name="connsiteY10" fmla="*/ 0 h 4038157"/>
              <a:gd name="connsiteX11" fmla="*/ 5787322 w 10314039"/>
              <a:gd name="connsiteY11" fmla="*/ 0 h 4038157"/>
              <a:gd name="connsiteX12" fmla="*/ 6566605 w 10314039"/>
              <a:gd name="connsiteY12" fmla="*/ 0 h 4038157"/>
              <a:gd name="connsiteX13" fmla="*/ 7242747 w 10314039"/>
              <a:gd name="connsiteY13" fmla="*/ 0 h 4038157"/>
              <a:gd name="connsiteX14" fmla="*/ 8022030 w 10314039"/>
              <a:gd name="connsiteY14" fmla="*/ 0 h 4038157"/>
              <a:gd name="connsiteX15" fmla="*/ 8388752 w 10314039"/>
              <a:gd name="connsiteY15" fmla="*/ 0 h 4038157"/>
              <a:gd name="connsiteX16" fmla="*/ 8652333 w 10314039"/>
              <a:gd name="connsiteY16" fmla="*/ 0 h 4038157"/>
              <a:gd name="connsiteX17" fmla="*/ 9328475 w 10314039"/>
              <a:gd name="connsiteY17" fmla="*/ 0 h 4038157"/>
              <a:gd name="connsiteX18" fmla="*/ 9592056 w 10314039"/>
              <a:gd name="connsiteY18" fmla="*/ 0 h 4038157"/>
              <a:gd name="connsiteX19" fmla="*/ 10314039 w 10314039"/>
              <a:gd name="connsiteY19" fmla="*/ 0 h 4038157"/>
              <a:gd name="connsiteX20" fmla="*/ 10314039 w 10314039"/>
              <a:gd name="connsiteY20" fmla="*/ 657643 h 4038157"/>
              <a:gd name="connsiteX21" fmla="*/ 10314039 w 10314039"/>
              <a:gd name="connsiteY21" fmla="*/ 1153759 h 4038157"/>
              <a:gd name="connsiteX22" fmla="*/ 10314039 w 10314039"/>
              <a:gd name="connsiteY22" fmla="*/ 1811402 h 4038157"/>
              <a:gd name="connsiteX23" fmla="*/ 10314039 w 10314039"/>
              <a:gd name="connsiteY23" fmla="*/ 2388281 h 4038157"/>
              <a:gd name="connsiteX24" fmla="*/ 10314039 w 10314039"/>
              <a:gd name="connsiteY24" fmla="*/ 2884398 h 4038157"/>
              <a:gd name="connsiteX25" fmla="*/ 10314039 w 10314039"/>
              <a:gd name="connsiteY25" fmla="*/ 3420896 h 4038157"/>
              <a:gd name="connsiteX26" fmla="*/ 10314039 w 10314039"/>
              <a:gd name="connsiteY26" fmla="*/ 4038157 h 4038157"/>
              <a:gd name="connsiteX27" fmla="*/ 9844177 w 10314039"/>
              <a:gd name="connsiteY27" fmla="*/ 4038157 h 4038157"/>
              <a:gd name="connsiteX28" fmla="*/ 9271175 w 10314039"/>
              <a:gd name="connsiteY28" fmla="*/ 4038157 h 4038157"/>
              <a:gd name="connsiteX29" fmla="*/ 8491892 w 10314039"/>
              <a:gd name="connsiteY29" fmla="*/ 4038157 h 4038157"/>
              <a:gd name="connsiteX30" fmla="*/ 7918890 w 10314039"/>
              <a:gd name="connsiteY30" fmla="*/ 4038157 h 4038157"/>
              <a:gd name="connsiteX31" fmla="*/ 7345888 w 10314039"/>
              <a:gd name="connsiteY31" fmla="*/ 4038157 h 4038157"/>
              <a:gd name="connsiteX32" fmla="*/ 6979166 w 10314039"/>
              <a:gd name="connsiteY32" fmla="*/ 4038157 h 4038157"/>
              <a:gd name="connsiteX33" fmla="*/ 6406164 w 10314039"/>
              <a:gd name="connsiteY33" fmla="*/ 4038157 h 4038157"/>
              <a:gd name="connsiteX34" fmla="*/ 5626881 w 10314039"/>
              <a:gd name="connsiteY34" fmla="*/ 4038157 h 4038157"/>
              <a:gd name="connsiteX35" fmla="*/ 5260160 w 10314039"/>
              <a:gd name="connsiteY35" fmla="*/ 4038157 h 4038157"/>
              <a:gd name="connsiteX36" fmla="*/ 4480877 w 10314039"/>
              <a:gd name="connsiteY36" fmla="*/ 4038157 h 4038157"/>
              <a:gd name="connsiteX37" fmla="*/ 3804734 w 10314039"/>
              <a:gd name="connsiteY37" fmla="*/ 4038157 h 4038157"/>
              <a:gd name="connsiteX38" fmla="*/ 3541153 w 10314039"/>
              <a:gd name="connsiteY38" fmla="*/ 4038157 h 4038157"/>
              <a:gd name="connsiteX39" fmla="*/ 2761870 w 10314039"/>
              <a:gd name="connsiteY39" fmla="*/ 4038157 h 4038157"/>
              <a:gd name="connsiteX40" fmla="*/ 2395149 w 10314039"/>
              <a:gd name="connsiteY40" fmla="*/ 4038157 h 4038157"/>
              <a:gd name="connsiteX41" fmla="*/ 1615866 w 10314039"/>
              <a:gd name="connsiteY41" fmla="*/ 4038157 h 4038157"/>
              <a:gd name="connsiteX42" fmla="*/ 939724 w 10314039"/>
              <a:gd name="connsiteY42" fmla="*/ 4038157 h 4038157"/>
              <a:gd name="connsiteX43" fmla="*/ 0 w 10314039"/>
              <a:gd name="connsiteY43" fmla="*/ 4038157 h 4038157"/>
              <a:gd name="connsiteX44" fmla="*/ 0 w 10314039"/>
              <a:gd name="connsiteY44" fmla="*/ 3542041 h 4038157"/>
              <a:gd name="connsiteX45" fmla="*/ 0 w 10314039"/>
              <a:gd name="connsiteY45" fmla="*/ 2924779 h 4038157"/>
              <a:gd name="connsiteX46" fmla="*/ 0 w 10314039"/>
              <a:gd name="connsiteY46" fmla="*/ 2469045 h 4038157"/>
              <a:gd name="connsiteX47" fmla="*/ 0 w 10314039"/>
              <a:gd name="connsiteY47" fmla="*/ 2013310 h 4038157"/>
              <a:gd name="connsiteX48" fmla="*/ 0 w 10314039"/>
              <a:gd name="connsiteY48" fmla="*/ 1517193 h 4038157"/>
              <a:gd name="connsiteX49" fmla="*/ 0 w 10314039"/>
              <a:gd name="connsiteY49" fmla="*/ 980695 h 4038157"/>
              <a:gd name="connsiteX50" fmla="*/ 0 w 10314039"/>
              <a:gd name="connsiteY50" fmla="*/ 0 h 403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314039" h="4038157" fill="none" extrusionOk="0">
                <a:moveTo>
                  <a:pt x="0" y="0"/>
                </a:moveTo>
                <a:cubicBezTo>
                  <a:pt x="85163" y="-7267"/>
                  <a:pt x="196517" y="2775"/>
                  <a:pt x="366721" y="0"/>
                </a:cubicBezTo>
                <a:cubicBezTo>
                  <a:pt x="536925" y="-2775"/>
                  <a:pt x="601931" y="25983"/>
                  <a:pt x="733443" y="0"/>
                </a:cubicBezTo>
                <a:cubicBezTo>
                  <a:pt x="864955" y="-25983"/>
                  <a:pt x="882347" y="6488"/>
                  <a:pt x="997024" y="0"/>
                </a:cubicBezTo>
                <a:cubicBezTo>
                  <a:pt x="1111701" y="-6488"/>
                  <a:pt x="1363217" y="19327"/>
                  <a:pt x="1570026" y="0"/>
                </a:cubicBezTo>
                <a:cubicBezTo>
                  <a:pt x="1776835" y="-19327"/>
                  <a:pt x="1995268" y="33932"/>
                  <a:pt x="2246168" y="0"/>
                </a:cubicBezTo>
                <a:cubicBezTo>
                  <a:pt x="2497068" y="-33932"/>
                  <a:pt x="2473739" y="26744"/>
                  <a:pt x="2612890" y="0"/>
                </a:cubicBezTo>
                <a:cubicBezTo>
                  <a:pt x="2752041" y="-26744"/>
                  <a:pt x="3168545" y="3171"/>
                  <a:pt x="3392173" y="0"/>
                </a:cubicBezTo>
                <a:cubicBezTo>
                  <a:pt x="3615801" y="-3171"/>
                  <a:pt x="3643779" y="22795"/>
                  <a:pt x="3862035" y="0"/>
                </a:cubicBezTo>
                <a:cubicBezTo>
                  <a:pt x="4080291" y="-22795"/>
                  <a:pt x="4397439" y="55970"/>
                  <a:pt x="4538177" y="0"/>
                </a:cubicBezTo>
                <a:cubicBezTo>
                  <a:pt x="4678915" y="-55970"/>
                  <a:pt x="5050879" y="53586"/>
                  <a:pt x="5214320" y="0"/>
                </a:cubicBezTo>
                <a:cubicBezTo>
                  <a:pt x="5377761" y="-53586"/>
                  <a:pt x="5543116" y="66668"/>
                  <a:pt x="5787322" y="0"/>
                </a:cubicBezTo>
                <a:cubicBezTo>
                  <a:pt x="6031528" y="-66668"/>
                  <a:pt x="6372572" y="53910"/>
                  <a:pt x="6566605" y="0"/>
                </a:cubicBezTo>
                <a:cubicBezTo>
                  <a:pt x="6760638" y="-53910"/>
                  <a:pt x="7093947" y="63282"/>
                  <a:pt x="7242747" y="0"/>
                </a:cubicBezTo>
                <a:cubicBezTo>
                  <a:pt x="7391547" y="-63282"/>
                  <a:pt x="7772811" y="92709"/>
                  <a:pt x="8022030" y="0"/>
                </a:cubicBezTo>
                <a:cubicBezTo>
                  <a:pt x="8271249" y="-92709"/>
                  <a:pt x="8220651" y="36843"/>
                  <a:pt x="8388752" y="0"/>
                </a:cubicBezTo>
                <a:cubicBezTo>
                  <a:pt x="8556853" y="-36843"/>
                  <a:pt x="8565013" y="30589"/>
                  <a:pt x="8652333" y="0"/>
                </a:cubicBezTo>
                <a:cubicBezTo>
                  <a:pt x="8739653" y="-30589"/>
                  <a:pt x="9115429" y="2959"/>
                  <a:pt x="9328475" y="0"/>
                </a:cubicBezTo>
                <a:cubicBezTo>
                  <a:pt x="9541521" y="-2959"/>
                  <a:pt x="9490655" y="18634"/>
                  <a:pt x="9592056" y="0"/>
                </a:cubicBezTo>
                <a:cubicBezTo>
                  <a:pt x="9693457" y="-18634"/>
                  <a:pt x="9976743" y="55629"/>
                  <a:pt x="10314039" y="0"/>
                </a:cubicBezTo>
                <a:cubicBezTo>
                  <a:pt x="10350899" y="286801"/>
                  <a:pt x="10251197" y="375330"/>
                  <a:pt x="10314039" y="657643"/>
                </a:cubicBezTo>
                <a:cubicBezTo>
                  <a:pt x="10376881" y="939956"/>
                  <a:pt x="10254564" y="919499"/>
                  <a:pt x="10314039" y="1153759"/>
                </a:cubicBezTo>
                <a:cubicBezTo>
                  <a:pt x="10373514" y="1388019"/>
                  <a:pt x="10287746" y="1579059"/>
                  <a:pt x="10314039" y="1811402"/>
                </a:cubicBezTo>
                <a:cubicBezTo>
                  <a:pt x="10340332" y="2043745"/>
                  <a:pt x="10276636" y="2182789"/>
                  <a:pt x="10314039" y="2388281"/>
                </a:cubicBezTo>
                <a:cubicBezTo>
                  <a:pt x="10351442" y="2593773"/>
                  <a:pt x="10300089" y="2644222"/>
                  <a:pt x="10314039" y="2884398"/>
                </a:cubicBezTo>
                <a:cubicBezTo>
                  <a:pt x="10327989" y="3124574"/>
                  <a:pt x="10309018" y="3234329"/>
                  <a:pt x="10314039" y="3420896"/>
                </a:cubicBezTo>
                <a:cubicBezTo>
                  <a:pt x="10319060" y="3607463"/>
                  <a:pt x="10249036" y="3824865"/>
                  <a:pt x="10314039" y="4038157"/>
                </a:cubicBezTo>
                <a:cubicBezTo>
                  <a:pt x="10206962" y="4054763"/>
                  <a:pt x="9997761" y="4021882"/>
                  <a:pt x="9844177" y="4038157"/>
                </a:cubicBezTo>
                <a:cubicBezTo>
                  <a:pt x="9690593" y="4054432"/>
                  <a:pt x="9454040" y="3975439"/>
                  <a:pt x="9271175" y="4038157"/>
                </a:cubicBezTo>
                <a:cubicBezTo>
                  <a:pt x="9088310" y="4100875"/>
                  <a:pt x="8743188" y="3948159"/>
                  <a:pt x="8491892" y="4038157"/>
                </a:cubicBezTo>
                <a:cubicBezTo>
                  <a:pt x="8240596" y="4128155"/>
                  <a:pt x="8188945" y="4009630"/>
                  <a:pt x="7918890" y="4038157"/>
                </a:cubicBezTo>
                <a:cubicBezTo>
                  <a:pt x="7648835" y="4066684"/>
                  <a:pt x="7520309" y="4031922"/>
                  <a:pt x="7345888" y="4038157"/>
                </a:cubicBezTo>
                <a:cubicBezTo>
                  <a:pt x="7171467" y="4044392"/>
                  <a:pt x="7102724" y="4015017"/>
                  <a:pt x="6979166" y="4038157"/>
                </a:cubicBezTo>
                <a:cubicBezTo>
                  <a:pt x="6855608" y="4061297"/>
                  <a:pt x="6636684" y="3979436"/>
                  <a:pt x="6406164" y="4038157"/>
                </a:cubicBezTo>
                <a:cubicBezTo>
                  <a:pt x="6175644" y="4096878"/>
                  <a:pt x="5845633" y="4020503"/>
                  <a:pt x="5626881" y="4038157"/>
                </a:cubicBezTo>
                <a:cubicBezTo>
                  <a:pt x="5408129" y="4055811"/>
                  <a:pt x="5407831" y="4019704"/>
                  <a:pt x="5260160" y="4038157"/>
                </a:cubicBezTo>
                <a:cubicBezTo>
                  <a:pt x="5112489" y="4056610"/>
                  <a:pt x="4764862" y="3958049"/>
                  <a:pt x="4480877" y="4038157"/>
                </a:cubicBezTo>
                <a:cubicBezTo>
                  <a:pt x="4196892" y="4118265"/>
                  <a:pt x="4110570" y="3999897"/>
                  <a:pt x="3804734" y="4038157"/>
                </a:cubicBezTo>
                <a:cubicBezTo>
                  <a:pt x="3498898" y="4076417"/>
                  <a:pt x="3606344" y="4008928"/>
                  <a:pt x="3541153" y="4038157"/>
                </a:cubicBezTo>
                <a:cubicBezTo>
                  <a:pt x="3475962" y="4067386"/>
                  <a:pt x="3135087" y="3963348"/>
                  <a:pt x="2761870" y="4038157"/>
                </a:cubicBezTo>
                <a:cubicBezTo>
                  <a:pt x="2388653" y="4112966"/>
                  <a:pt x="2564095" y="4007517"/>
                  <a:pt x="2395149" y="4038157"/>
                </a:cubicBezTo>
                <a:cubicBezTo>
                  <a:pt x="2226203" y="4068797"/>
                  <a:pt x="1862917" y="4025907"/>
                  <a:pt x="1615866" y="4038157"/>
                </a:cubicBezTo>
                <a:cubicBezTo>
                  <a:pt x="1368815" y="4050407"/>
                  <a:pt x="1092905" y="3990438"/>
                  <a:pt x="939724" y="4038157"/>
                </a:cubicBezTo>
                <a:cubicBezTo>
                  <a:pt x="786543" y="4085876"/>
                  <a:pt x="410226" y="3961016"/>
                  <a:pt x="0" y="4038157"/>
                </a:cubicBezTo>
                <a:cubicBezTo>
                  <a:pt x="-30122" y="3852872"/>
                  <a:pt x="45635" y="3768947"/>
                  <a:pt x="0" y="3542041"/>
                </a:cubicBezTo>
                <a:cubicBezTo>
                  <a:pt x="-45635" y="3315135"/>
                  <a:pt x="17211" y="3212511"/>
                  <a:pt x="0" y="2924779"/>
                </a:cubicBezTo>
                <a:cubicBezTo>
                  <a:pt x="-17211" y="2637047"/>
                  <a:pt x="38257" y="2672902"/>
                  <a:pt x="0" y="2469045"/>
                </a:cubicBezTo>
                <a:cubicBezTo>
                  <a:pt x="-38257" y="2265188"/>
                  <a:pt x="5983" y="2125219"/>
                  <a:pt x="0" y="2013310"/>
                </a:cubicBezTo>
                <a:cubicBezTo>
                  <a:pt x="-5983" y="1901401"/>
                  <a:pt x="18131" y="1637384"/>
                  <a:pt x="0" y="1517193"/>
                </a:cubicBezTo>
                <a:cubicBezTo>
                  <a:pt x="-18131" y="1397002"/>
                  <a:pt x="27392" y="1186171"/>
                  <a:pt x="0" y="980695"/>
                </a:cubicBezTo>
                <a:cubicBezTo>
                  <a:pt x="-27392" y="775219"/>
                  <a:pt x="28379" y="413389"/>
                  <a:pt x="0" y="0"/>
                </a:cubicBezTo>
                <a:close/>
              </a:path>
              <a:path w="10314039" h="4038157" stroke="0" extrusionOk="0">
                <a:moveTo>
                  <a:pt x="0" y="0"/>
                </a:moveTo>
                <a:cubicBezTo>
                  <a:pt x="110974" y="-16427"/>
                  <a:pt x="252148" y="32536"/>
                  <a:pt x="366721" y="0"/>
                </a:cubicBezTo>
                <a:cubicBezTo>
                  <a:pt x="481294" y="-32536"/>
                  <a:pt x="675291" y="38827"/>
                  <a:pt x="836583" y="0"/>
                </a:cubicBezTo>
                <a:cubicBezTo>
                  <a:pt x="997875" y="-38827"/>
                  <a:pt x="1362576" y="78895"/>
                  <a:pt x="1512726" y="0"/>
                </a:cubicBezTo>
                <a:cubicBezTo>
                  <a:pt x="1662876" y="-78895"/>
                  <a:pt x="1775908" y="37843"/>
                  <a:pt x="1982587" y="0"/>
                </a:cubicBezTo>
                <a:cubicBezTo>
                  <a:pt x="2189266" y="-37843"/>
                  <a:pt x="2354544" y="36593"/>
                  <a:pt x="2452449" y="0"/>
                </a:cubicBezTo>
                <a:cubicBezTo>
                  <a:pt x="2550354" y="-36593"/>
                  <a:pt x="2588093" y="9074"/>
                  <a:pt x="2716030" y="0"/>
                </a:cubicBezTo>
                <a:cubicBezTo>
                  <a:pt x="2843967" y="-9074"/>
                  <a:pt x="2998073" y="3931"/>
                  <a:pt x="3082752" y="0"/>
                </a:cubicBezTo>
                <a:cubicBezTo>
                  <a:pt x="3167431" y="-3931"/>
                  <a:pt x="3288749" y="18592"/>
                  <a:pt x="3346333" y="0"/>
                </a:cubicBezTo>
                <a:cubicBezTo>
                  <a:pt x="3403917" y="-18592"/>
                  <a:pt x="3820510" y="15030"/>
                  <a:pt x="4125616" y="0"/>
                </a:cubicBezTo>
                <a:cubicBezTo>
                  <a:pt x="4430722" y="-15030"/>
                  <a:pt x="4413425" y="25052"/>
                  <a:pt x="4492337" y="0"/>
                </a:cubicBezTo>
                <a:cubicBezTo>
                  <a:pt x="4571249" y="-25052"/>
                  <a:pt x="4889419" y="25792"/>
                  <a:pt x="5065339" y="0"/>
                </a:cubicBezTo>
                <a:cubicBezTo>
                  <a:pt x="5241259" y="-25792"/>
                  <a:pt x="5666588" y="77699"/>
                  <a:pt x="5844622" y="0"/>
                </a:cubicBezTo>
                <a:cubicBezTo>
                  <a:pt x="6022656" y="-77699"/>
                  <a:pt x="6283647" y="60121"/>
                  <a:pt x="6520765" y="0"/>
                </a:cubicBezTo>
                <a:cubicBezTo>
                  <a:pt x="6757883" y="-60121"/>
                  <a:pt x="7080160" y="40453"/>
                  <a:pt x="7300048" y="0"/>
                </a:cubicBezTo>
                <a:cubicBezTo>
                  <a:pt x="7519936" y="-40453"/>
                  <a:pt x="7475252" y="242"/>
                  <a:pt x="7563629" y="0"/>
                </a:cubicBezTo>
                <a:cubicBezTo>
                  <a:pt x="7652006" y="-242"/>
                  <a:pt x="8088242" y="62875"/>
                  <a:pt x="8239771" y="0"/>
                </a:cubicBezTo>
                <a:cubicBezTo>
                  <a:pt x="8391300" y="-62875"/>
                  <a:pt x="8673782" y="72235"/>
                  <a:pt x="9019054" y="0"/>
                </a:cubicBezTo>
                <a:cubicBezTo>
                  <a:pt x="9364326" y="-72235"/>
                  <a:pt x="9579815" y="33208"/>
                  <a:pt x="9798337" y="0"/>
                </a:cubicBezTo>
                <a:cubicBezTo>
                  <a:pt x="10016859" y="-33208"/>
                  <a:pt x="10183711" y="14759"/>
                  <a:pt x="10314039" y="0"/>
                </a:cubicBezTo>
                <a:cubicBezTo>
                  <a:pt x="10364836" y="185316"/>
                  <a:pt x="10277559" y="483137"/>
                  <a:pt x="10314039" y="617261"/>
                </a:cubicBezTo>
                <a:cubicBezTo>
                  <a:pt x="10350519" y="751385"/>
                  <a:pt x="10240103" y="1002175"/>
                  <a:pt x="10314039" y="1274904"/>
                </a:cubicBezTo>
                <a:cubicBezTo>
                  <a:pt x="10387975" y="1547633"/>
                  <a:pt x="10300970" y="1606551"/>
                  <a:pt x="10314039" y="1851783"/>
                </a:cubicBezTo>
                <a:cubicBezTo>
                  <a:pt x="10327108" y="2097015"/>
                  <a:pt x="10247850" y="2253717"/>
                  <a:pt x="10314039" y="2428663"/>
                </a:cubicBezTo>
                <a:cubicBezTo>
                  <a:pt x="10380228" y="2603609"/>
                  <a:pt x="10298738" y="2737661"/>
                  <a:pt x="10314039" y="3045924"/>
                </a:cubicBezTo>
                <a:cubicBezTo>
                  <a:pt x="10329340" y="3354187"/>
                  <a:pt x="10271558" y="3367242"/>
                  <a:pt x="10314039" y="3501659"/>
                </a:cubicBezTo>
                <a:cubicBezTo>
                  <a:pt x="10356520" y="3636076"/>
                  <a:pt x="10273028" y="3786643"/>
                  <a:pt x="10314039" y="4038157"/>
                </a:cubicBezTo>
                <a:cubicBezTo>
                  <a:pt x="10170624" y="4069056"/>
                  <a:pt x="10016369" y="4027478"/>
                  <a:pt x="9741037" y="4038157"/>
                </a:cubicBezTo>
                <a:cubicBezTo>
                  <a:pt x="9465705" y="4048836"/>
                  <a:pt x="9573415" y="4013894"/>
                  <a:pt x="9477456" y="4038157"/>
                </a:cubicBezTo>
                <a:cubicBezTo>
                  <a:pt x="9381497" y="4062420"/>
                  <a:pt x="9295811" y="4012301"/>
                  <a:pt x="9213875" y="4038157"/>
                </a:cubicBezTo>
                <a:cubicBezTo>
                  <a:pt x="9131939" y="4064013"/>
                  <a:pt x="8906454" y="4029164"/>
                  <a:pt x="8744013" y="4038157"/>
                </a:cubicBezTo>
                <a:cubicBezTo>
                  <a:pt x="8581572" y="4047150"/>
                  <a:pt x="8377916" y="3970290"/>
                  <a:pt x="8171011" y="4038157"/>
                </a:cubicBezTo>
                <a:cubicBezTo>
                  <a:pt x="7964106" y="4106024"/>
                  <a:pt x="7721747" y="4011690"/>
                  <a:pt x="7391728" y="4038157"/>
                </a:cubicBezTo>
                <a:cubicBezTo>
                  <a:pt x="7061709" y="4064624"/>
                  <a:pt x="7026059" y="3964943"/>
                  <a:pt x="6715585" y="4038157"/>
                </a:cubicBezTo>
                <a:cubicBezTo>
                  <a:pt x="6405111" y="4111371"/>
                  <a:pt x="6456793" y="4004972"/>
                  <a:pt x="6348864" y="4038157"/>
                </a:cubicBezTo>
                <a:cubicBezTo>
                  <a:pt x="6240935" y="4071342"/>
                  <a:pt x="5992796" y="3976484"/>
                  <a:pt x="5672721" y="4038157"/>
                </a:cubicBezTo>
                <a:cubicBezTo>
                  <a:pt x="5352646" y="4099830"/>
                  <a:pt x="5372961" y="4019374"/>
                  <a:pt x="5099719" y="4038157"/>
                </a:cubicBezTo>
                <a:cubicBezTo>
                  <a:pt x="4826477" y="4056940"/>
                  <a:pt x="4647373" y="3997015"/>
                  <a:pt x="4526717" y="4038157"/>
                </a:cubicBezTo>
                <a:cubicBezTo>
                  <a:pt x="4406061" y="4079299"/>
                  <a:pt x="4097111" y="4001899"/>
                  <a:pt x="3747434" y="4038157"/>
                </a:cubicBezTo>
                <a:cubicBezTo>
                  <a:pt x="3397757" y="4074415"/>
                  <a:pt x="3218636" y="3990309"/>
                  <a:pt x="3071292" y="4038157"/>
                </a:cubicBezTo>
                <a:cubicBezTo>
                  <a:pt x="2923948" y="4086005"/>
                  <a:pt x="2857375" y="3996322"/>
                  <a:pt x="2704570" y="4038157"/>
                </a:cubicBezTo>
                <a:cubicBezTo>
                  <a:pt x="2551765" y="4079992"/>
                  <a:pt x="2419673" y="4035636"/>
                  <a:pt x="2337849" y="4038157"/>
                </a:cubicBezTo>
                <a:cubicBezTo>
                  <a:pt x="2256025" y="4040678"/>
                  <a:pt x="2106680" y="3998114"/>
                  <a:pt x="1971127" y="4038157"/>
                </a:cubicBezTo>
                <a:cubicBezTo>
                  <a:pt x="1835574" y="4078200"/>
                  <a:pt x="1642361" y="4030212"/>
                  <a:pt x="1398125" y="4038157"/>
                </a:cubicBezTo>
                <a:cubicBezTo>
                  <a:pt x="1153889" y="4046102"/>
                  <a:pt x="1142355" y="4022594"/>
                  <a:pt x="1031404" y="4038157"/>
                </a:cubicBezTo>
                <a:cubicBezTo>
                  <a:pt x="920453" y="4053720"/>
                  <a:pt x="471269" y="3990197"/>
                  <a:pt x="0" y="4038157"/>
                </a:cubicBezTo>
                <a:cubicBezTo>
                  <a:pt x="-31012" y="3846517"/>
                  <a:pt x="73052" y="3566814"/>
                  <a:pt x="0" y="3420896"/>
                </a:cubicBezTo>
                <a:cubicBezTo>
                  <a:pt x="-73052" y="3274978"/>
                  <a:pt x="57260" y="3076196"/>
                  <a:pt x="0" y="2763253"/>
                </a:cubicBezTo>
                <a:cubicBezTo>
                  <a:pt x="-57260" y="2450310"/>
                  <a:pt x="18252" y="2469265"/>
                  <a:pt x="0" y="2226755"/>
                </a:cubicBezTo>
                <a:cubicBezTo>
                  <a:pt x="-18252" y="1984245"/>
                  <a:pt x="35778" y="1830591"/>
                  <a:pt x="0" y="1690257"/>
                </a:cubicBezTo>
                <a:cubicBezTo>
                  <a:pt x="-35778" y="1549923"/>
                  <a:pt x="30858" y="1297880"/>
                  <a:pt x="0" y="1153759"/>
                </a:cubicBezTo>
                <a:cubicBezTo>
                  <a:pt x="-30858" y="1009638"/>
                  <a:pt x="32120" y="879673"/>
                  <a:pt x="0" y="617261"/>
                </a:cubicBezTo>
                <a:cubicBezTo>
                  <a:pt x="-32120" y="354849"/>
                  <a:pt x="29592" y="271660"/>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101989919">
                  <a:prstGeom prst="rect">
                    <a:avLst/>
                  </a:prstGeom>
                  <ask:type>
                    <ask:lineSketchScribble/>
                  </ask:type>
                </ask:lineSketchStyleProps>
              </a:ext>
            </a:extLst>
          </a:ln>
        </p:spPr>
        <p:txBody>
          <a:bodyPr wrap="square">
            <a:spAutoFit/>
          </a:bodyPr>
          <a:lstStyle/>
          <a:p>
            <a:pPr algn="just">
              <a:lnSpc>
                <a:spcPct val="110000"/>
              </a:lnSpc>
              <a:spcAft>
                <a:spcPts val="300"/>
              </a:spcAft>
            </a:pPr>
            <a:r>
              <a:rPr lang="en-US" i="1" dirty="0">
                <a:latin typeface="Calibri" panose="020F0502020204030204" pitchFamily="34" charset="0"/>
                <a:ea typeface="Calibri" panose="020F0502020204030204" pitchFamily="34" charset="0"/>
                <a:cs typeface="Times New Roman" panose="02020603050405020304" pitchFamily="18" charset="0"/>
              </a:rPr>
              <a:t>I am sad that they see us as their enemies, as the cause of their misery, at a time when our only concern is their good. Who will deny this? Who does not realize how much I loved this city and how much I tried to make it as beautiful as its glorious past deserves? My plans for the royal garden have already been implemented. I will bring the rarest and most beautiful plants from all over the world, such that even the best gardens in Europe have never seen before. Work has already begun on the construction of the country's first hospital and orphanage to stop orphaned children from wandering in the streets and falling victim to exploitation. I love children. I am saddened by the rumors that I may be to blame for the reaction against us. I want so badly to give King </a:t>
            </a:r>
            <a:r>
              <a:rPr lang="en-US" i="1" dirty="0" err="1">
                <a:latin typeface="Calibri" panose="020F0502020204030204" pitchFamily="34" charset="0"/>
                <a:ea typeface="Calibri" panose="020F0502020204030204" pitchFamily="34" charset="0"/>
                <a:cs typeface="Times New Roman" panose="02020603050405020304" pitchFamily="18" charset="0"/>
              </a:rPr>
              <a:t>Othon</a:t>
            </a:r>
            <a:r>
              <a:rPr lang="en-US" i="1" dirty="0">
                <a:latin typeface="Calibri" panose="020F0502020204030204" pitchFamily="34" charset="0"/>
                <a:ea typeface="Calibri" panose="020F0502020204030204" pitchFamily="34" charset="0"/>
                <a:cs typeface="Times New Roman" panose="02020603050405020304" pitchFamily="18" charset="0"/>
              </a:rPr>
              <a:t> a successor, but unfortunately I'm afraid I will not succeed. This is another weapon in the hands of our enemies who believe that a monarch without a successor is doomed. We have so many plans with </a:t>
            </a:r>
            <a:r>
              <a:rPr lang="en-US" i="1" dirty="0" err="1">
                <a:latin typeface="Calibri" panose="020F0502020204030204" pitchFamily="34" charset="0"/>
                <a:ea typeface="Calibri" panose="020F0502020204030204" pitchFamily="34" charset="0"/>
                <a:cs typeface="Times New Roman" panose="02020603050405020304" pitchFamily="18" charset="0"/>
              </a:rPr>
              <a:t>Othon</a:t>
            </a:r>
            <a:r>
              <a:rPr lang="en-US" i="1" dirty="0">
                <a:latin typeface="Calibri" panose="020F0502020204030204" pitchFamily="34" charset="0"/>
                <a:ea typeface="Calibri" panose="020F0502020204030204" pitchFamily="34" charset="0"/>
                <a:cs typeface="Times New Roman" panose="02020603050405020304" pitchFamily="18" charset="0"/>
              </a:rPr>
              <a:t> and now everything is in danger of being lost forever. The cries of the crowd outside grow louder. </a:t>
            </a:r>
            <a:r>
              <a:rPr lang="en-US" i="1" dirty="0" err="1">
                <a:latin typeface="Calibri" panose="020F0502020204030204" pitchFamily="34" charset="0"/>
                <a:ea typeface="Calibri" panose="020F0502020204030204" pitchFamily="34" charset="0"/>
                <a:cs typeface="Times New Roman" panose="02020603050405020304" pitchFamily="18" charset="0"/>
              </a:rPr>
              <a:t>Othon</a:t>
            </a:r>
            <a:r>
              <a:rPr lang="en-US" i="1" dirty="0">
                <a:latin typeface="Calibri" panose="020F0502020204030204" pitchFamily="34" charset="0"/>
                <a:ea typeface="Calibri" panose="020F0502020204030204" pitchFamily="34" charset="0"/>
                <a:cs typeface="Times New Roman" panose="02020603050405020304" pitchFamily="18" charset="0"/>
              </a:rPr>
              <a:t> is still locked in his office. He had earlier sent his lieutenant to talk to Colonel </a:t>
            </a:r>
            <a:r>
              <a:rPr lang="en-US" i="1" dirty="0" err="1">
                <a:latin typeface="Calibri" panose="020F0502020204030204" pitchFamily="34" charset="0"/>
                <a:ea typeface="Calibri" panose="020F0502020204030204" pitchFamily="34" charset="0"/>
                <a:cs typeface="Times New Roman" panose="02020603050405020304" pitchFamily="18" charset="0"/>
              </a:rPr>
              <a:t>Kallergis</a:t>
            </a:r>
            <a:r>
              <a:rPr lang="en-US" i="1" dirty="0">
                <a:latin typeface="Calibri" panose="020F0502020204030204" pitchFamily="34" charset="0"/>
                <a:ea typeface="Calibri" panose="020F0502020204030204" pitchFamily="34" charset="0"/>
                <a:cs typeface="Times New Roman" panose="02020603050405020304" pitchFamily="18" charset="0"/>
              </a:rPr>
              <a:t>, but the crowd arrested him. I am afraid that the king has been overwhelmed by timidity, he stands indecisive and passive in the face of the current events. If he does not react immediately, it will be too late…</a:t>
            </a:r>
          </a:p>
        </p:txBody>
      </p:sp>
      <p:sp>
        <p:nvSpPr>
          <p:cNvPr id="16" name="pop-up" descr="Click here for pop up information.">
            <a:extLst>
              <a:ext uri="{FF2B5EF4-FFF2-40B4-BE49-F238E27FC236}">
                <a16:creationId xmlns:a16="http://schemas.microsoft.com/office/drawing/2014/main" id="{E8E34617-CD62-4C1E-A08B-96BEB4A401D2}"/>
              </a:ext>
            </a:extLst>
          </p:cNvPr>
          <p:cNvSpPr/>
          <p:nvPr/>
        </p:nvSpPr>
        <p:spPr>
          <a:xfrm>
            <a:off x="10902817" y="5623553"/>
            <a:ext cx="964718"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 D</a:t>
            </a:r>
            <a:endParaRPr lang="el-GR" b="1" dirty="0">
              <a:solidFill>
                <a:srgbClr val="E12A3C"/>
              </a:solidFill>
            </a:endParaRPr>
          </a:p>
        </p:txBody>
      </p:sp>
      <p:sp>
        <p:nvSpPr>
          <p:cNvPr id="17" name="Ορθογώνιο 16">
            <a:extLst>
              <a:ext uri="{FF2B5EF4-FFF2-40B4-BE49-F238E27FC236}">
                <a16:creationId xmlns:a16="http://schemas.microsoft.com/office/drawing/2014/main" id="{4B681ECF-01A8-4EB5-B779-B4C611861E59}"/>
              </a:ext>
            </a:extLst>
          </p:cNvPr>
          <p:cNvSpPr/>
          <p:nvPr/>
        </p:nvSpPr>
        <p:spPr>
          <a:xfrm>
            <a:off x="10716915" y="99694"/>
            <a:ext cx="1150620" cy="1725930"/>
          </a:xfrm>
          <a:prstGeom prst="rect">
            <a:avLst/>
          </a:prstGeom>
          <a:blipFill>
            <a:blip r:embed="rId5">
              <a:extLst>
                <a:ext uri="{28A0092B-C50C-407E-A947-70E740481C1C}">
                  <a14:useLocalDpi xmlns:a14="http://schemas.microsoft.com/office/drawing/2010/main" val="0"/>
                </a:ext>
              </a:extLst>
            </a:blip>
            <a:srcRect/>
            <a:stretch>
              <a:fillRect l="-7000" r="-7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a:p>
        </p:txBody>
      </p:sp>
    </p:spTree>
    <p:extLst>
      <p:ext uri="{BB962C8B-B14F-4D97-AF65-F5344CB8AC3E}">
        <p14:creationId xmlns:p14="http://schemas.microsoft.com/office/powerpoint/2010/main" val="382419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5" restart="whenNotActive" fill="hold" evtFilter="cancelBubble" nodeType="interactiveSeq">
                <p:stCondLst>
                  <p:cond evt="onClick" delay="0">
                    <p:tgtEl>
                      <p:spTgt spid="14"/>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6"/>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audio>
              <p:cMediaNode vol="80000">
                <p:cTn id="43" fill="hold" display="0">
                  <p:stCondLst>
                    <p:cond delay="indefinite"/>
                  </p:stCondLst>
                  <p:endCondLst>
                    <p:cond evt="onStopAudio" delay="0">
                      <p:tgtEl>
                        <p:sldTgt/>
                      </p:tgtEl>
                    </p:cond>
                  </p:endCondLst>
                </p:cTn>
                <p:tgtEl>
                  <p:spTgt spid="2"/>
                </p:tgtEl>
              </p:cMediaNode>
            </p:audio>
          </p:childTnLst>
        </p:cTn>
      </p:par>
    </p:tnLst>
    <p:bldLst>
      <p:bldP spid="7" grpId="0" animBg="1"/>
      <p:bldP spid="7" grpId="1" animBg="1"/>
      <p:bldP spid="11" grpId="0" animBg="1"/>
      <p:bldP spid="11" grpId="1" animBg="1"/>
      <p:bldP spid="13" grpId="0" animBg="1"/>
      <p:bldP spid="13" grpId="1" animBg="1"/>
      <p:bldP spid="15" grpId="0" animBg="1"/>
      <p:bldP spid="1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617" descr="Aquarell, Pinselstrich, Farbe, Abstrakt, Textur, Bürste">
            <a:extLst>
              <a:ext uri="{FF2B5EF4-FFF2-40B4-BE49-F238E27FC236}">
                <a16:creationId xmlns:a16="http://schemas.microsoft.com/office/drawing/2014/main" id="{DF260023-DF7F-4758-8352-B87993B1B8B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580103" y="722145"/>
            <a:ext cx="1982623"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410F75F-F13A-46E6-A56C-C2DD65F4D687}"/>
              </a:ext>
            </a:extLst>
          </p:cNvPr>
          <p:cNvSpPr>
            <a:spLocks noGrp="1"/>
          </p:cNvSpPr>
          <p:nvPr>
            <p:ph type="title"/>
          </p:nvPr>
        </p:nvSpPr>
        <p:spPr/>
        <p:txBody>
          <a:bodyPr/>
          <a:lstStyle/>
          <a:p>
            <a:r>
              <a:rPr lang="en-US" dirty="0"/>
              <a:t>Step 3: Instant History – Be the person</a:t>
            </a:r>
            <a:endParaRPr lang="en-GB" dirty="0"/>
          </a:p>
        </p:txBody>
      </p:sp>
      <p:sp>
        <p:nvSpPr>
          <p:cNvPr id="3" name="Θέση περιεχομένου 2">
            <a:extLst>
              <a:ext uri="{FF2B5EF4-FFF2-40B4-BE49-F238E27FC236}">
                <a16:creationId xmlns:a16="http://schemas.microsoft.com/office/drawing/2014/main" id="{F83E545D-0EDF-433D-BE8B-F545B5360A05}"/>
              </a:ext>
            </a:extLst>
          </p:cNvPr>
          <p:cNvSpPr>
            <a:spLocks noGrp="1"/>
          </p:cNvSpPr>
          <p:nvPr>
            <p:ph idx="1"/>
          </p:nvPr>
        </p:nvSpPr>
        <p:spPr/>
        <p:txBody>
          <a:bodyPr>
            <a:normAutofit/>
          </a:bodyPr>
          <a:lstStyle/>
          <a:p>
            <a:pPr marL="0" indent="0">
              <a:lnSpc>
                <a:spcPct val="130000"/>
              </a:lnSpc>
              <a:buNone/>
            </a:pPr>
            <a:r>
              <a:rPr lang="en-GB" sz="1800" b="1" i="1" dirty="0">
                <a:effectLst/>
                <a:latin typeface="Calibri" panose="020F0502020204030204" pitchFamily="34" charset="0"/>
                <a:ea typeface="MyriadPro-Regular"/>
                <a:cs typeface="Arial" panose="020B0604020202020204" pitchFamily="34" charset="0"/>
              </a:rPr>
              <a:t>Now it is your turn!</a:t>
            </a:r>
            <a:endParaRPr lang="en-GB" sz="1800" dirty="0">
              <a:effectLst/>
              <a:latin typeface="Calibri" panose="020F0502020204030204" pitchFamily="34" charset="0"/>
              <a:ea typeface="MyriadPro-Regular"/>
              <a:cs typeface="Arial" panose="020B0604020202020204" pitchFamily="34" charset="0"/>
            </a:endParaRPr>
          </a:p>
          <a:p>
            <a:pPr algn="l">
              <a:lnSpc>
                <a:spcPct val="130000"/>
              </a:lnSpc>
            </a:pPr>
            <a:endParaRPr lang="en-GB" sz="1800" dirty="0">
              <a:effectLst/>
              <a:latin typeface="Calibri" panose="020F0502020204030204" pitchFamily="34" charset="0"/>
              <a:ea typeface="MyriadPro-Regular"/>
              <a:cs typeface="Arial" panose="020B0604020202020204" pitchFamily="34" charset="0"/>
            </a:endParaRPr>
          </a:p>
          <a:p>
            <a:pPr algn="l">
              <a:lnSpc>
                <a:spcPct val="130000"/>
              </a:lnSpc>
            </a:pPr>
            <a:r>
              <a:rPr lang="en-GB" sz="1800" dirty="0">
                <a:effectLst/>
                <a:latin typeface="Calibri" panose="020F0502020204030204" pitchFamily="34" charset="0"/>
                <a:ea typeface="MyriadPro-Regular"/>
                <a:cs typeface="Arial" panose="020B0604020202020204" pitchFamily="34" charset="0"/>
              </a:rPr>
              <a:t>Put yourself as much as possible in the shoes of the person you have chosen and imagine that you are that person for this experience.</a:t>
            </a:r>
          </a:p>
          <a:p>
            <a:pPr algn="l">
              <a:lnSpc>
                <a:spcPct val="130000"/>
              </a:lnSpc>
            </a:pPr>
            <a:r>
              <a:rPr lang="en-GB" sz="1800" dirty="0">
                <a:effectLst/>
                <a:latin typeface="Calibri" panose="020F0502020204030204" pitchFamily="34" charset="0"/>
                <a:ea typeface="MyriadPro-Regular"/>
                <a:cs typeface="Arial" panose="020B0604020202020204" pitchFamily="34" charset="0"/>
              </a:rPr>
              <a:t>Now answer these questions:</a:t>
            </a:r>
          </a:p>
          <a:p>
            <a:pPr marL="800100" lvl="1" indent="-342900">
              <a:lnSpc>
                <a:spcPct val="130000"/>
              </a:lnSpc>
              <a:spcBef>
                <a:spcPts val="500"/>
              </a:spcBef>
              <a:buClr>
                <a:srgbClr val="ED7D31"/>
              </a:buClr>
              <a:buSzPts val="1600"/>
              <a:buFont typeface="Wingdings" panose="05000000000000000000" pitchFamily="2" charset="2"/>
              <a:buChar char=""/>
            </a:pP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What does the situation you are in look like from your perspective?</a:t>
            </a:r>
            <a:b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b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Describe in the first person what is currently on your mind.</a:t>
            </a:r>
            <a:b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b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Start with: I am (e.g., </a:t>
            </a:r>
            <a:r>
              <a:rPr lang="en-GB" sz="1800" i="1" dirty="0">
                <a:solidFill>
                  <a:srgbClr val="000000"/>
                </a:solidFill>
                <a:latin typeface="Calibri" panose="020F0502020204030204" pitchFamily="34" charset="0"/>
                <a:ea typeface="Calibri" panose="020F0502020204030204" pitchFamily="34" charset="0"/>
                <a:cs typeface="Arial" panose="020B0604020202020204" pitchFamily="34" charset="0"/>
              </a:rPr>
              <a:t>Lambros</a:t>
            </a: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GB" sz="1800" i="1" dirty="0">
                <a:solidFill>
                  <a:srgbClr val="000000"/>
                </a:solidFill>
                <a:latin typeface="Calibri" panose="020F0502020204030204" pitchFamily="34" charset="0"/>
                <a:ea typeface="Calibri" panose="020F0502020204030204" pitchFamily="34" charset="0"/>
                <a:cs typeface="Arial" panose="020B0604020202020204" pitchFamily="34" charset="0"/>
              </a:rPr>
              <a:t>Amalia, Rosa</a:t>
            </a: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30000"/>
              </a:lnSpc>
              <a:spcBef>
                <a:spcPts val="500"/>
              </a:spcBef>
              <a:spcAft>
                <a:spcPts val="1000"/>
              </a:spcAft>
              <a:buClr>
                <a:srgbClr val="ED7D31"/>
              </a:buClr>
              <a:buSzPts val="1600"/>
              <a:buFont typeface="Wingdings" panose="05000000000000000000" pitchFamily="2" charset="2"/>
              <a:buChar char=""/>
            </a:pP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Which people around you are in the same or a similar situation?</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GB" dirty="0"/>
          </a:p>
        </p:txBody>
      </p:sp>
      <p:sp>
        <p:nvSpPr>
          <p:cNvPr id="4" name="TextBox 3">
            <a:extLst>
              <a:ext uri="{FF2B5EF4-FFF2-40B4-BE49-F238E27FC236}">
                <a16:creationId xmlns:a16="http://schemas.microsoft.com/office/drawing/2014/main" id="{7AFF9359-DA11-4BDE-AE1D-089FDCF2368C}"/>
              </a:ext>
            </a:extLst>
          </p:cNvPr>
          <p:cNvSpPr txBox="1"/>
          <p:nvPr/>
        </p:nvSpPr>
        <p:spPr>
          <a:xfrm>
            <a:off x="4166764" y="1758156"/>
            <a:ext cx="6924835" cy="4755148"/>
          </a:xfrm>
          <a:prstGeom prst="rect">
            <a:avLst/>
          </a:prstGeom>
          <a:solidFill>
            <a:schemeClr val="bg1">
              <a:lumMod val="95000"/>
            </a:schemeClr>
          </a:solidFill>
          <a:ln>
            <a:solidFill>
              <a:srgbClr val="E12A3C"/>
            </a:solidFill>
          </a:ln>
        </p:spPr>
        <p:txBody>
          <a:bodyPr wrap="square">
            <a:spAutoFit/>
          </a:bodyPr>
          <a:lstStyle/>
          <a:p>
            <a:pPr>
              <a:spcAft>
                <a:spcPts val="600"/>
              </a:spcAft>
            </a:pPr>
            <a:r>
              <a:rPr lang="en-GB" b="1" i="1" dirty="0"/>
              <a:t>Now it is your turn!</a:t>
            </a:r>
            <a:endParaRPr lang="en-GB" dirty="0"/>
          </a:p>
          <a:p>
            <a:pPr>
              <a:spcAft>
                <a:spcPts val="600"/>
              </a:spcAft>
            </a:pPr>
            <a:r>
              <a:rPr lang="en-GB" dirty="0"/>
              <a:t>You have already had experiences with the five basic needs and now it is a question of putting yourself in the shoes of people who were there at the time and were involved in some way. If all people have these basic needs, then we can assume that this was also the case back then, do you agree?</a:t>
            </a:r>
          </a:p>
          <a:p>
            <a:pPr>
              <a:spcAft>
                <a:spcPts val="600"/>
              </a:spcAft>
            </a:pPr>
            <a:r>
              <a:rPr lang="en-GB" dirty="0"/>
              <a:t>You now have the opportunity to help shape history as one of the actors of that time! The more you have familiarised yourself with the circumstances of the time in the previous chapter, the better you will be able to put yourself in the shoes of the person you chose and his or her circumstances. </a:t>
            </a:r>
          </a:p>
          <a:p>
            <a:pPr>
              <a:spcAft>
                <a:spcPts val="600"/>
              </a:spcAft>
            </a:pPr>
            <a:r>
              <a:rPr lang="en-GB" dirty="0"/>
              <a:t>When you do this, simply follow the guide in this chapter. It will guide you step by step through your historical experience. At the end of the chapter you will find out how the people involved actually decided and acted according to the history that has been handed down to them and what the consequences were.</a:t>
            </a:r>
          </a:p>
        </p:txBody>
      </p:sp>
      <p:sp>
        <p:nvSpPr>
          <p:cNvPr id="5" name="pop-up" descr="Click here for pop up information.">
            <a:extLst>
              <a:ext uri="{FF2B5EF4-FFF2-40B4-BE49-F238E27FC236}">
                <a16:creationId xmlns:a16="http://schemas.microsoft.com/office/drawing/2014/main" id="{ED956010-2704-4ED8-92C8-7D7E228E4855}"/>
              </a:ext>
            </a:extLst>
          </p:cNvPr>
          <p:cNvSpPr/>
          <p:nvPr/>
        </p:nvSpPr>
        <p:spPr>
          <a:xfrm>
            <a:off x="3154998" y="1806507"/>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pic>
        <p:nvPicPr>
          <p:cNvPr id="7" name="Γραφικό 6" descr="Ίχνη παπουτσιών περίγραμμα">
            <a:extLst>
              <a:ext uri="{FF2B5EF4-FFF2-40B4-BE49-F238E27FC236}">
                <a16:creationId xmlns:a16="http://schemas.microsoft.com/office/drawing/2014/main" id="{07CC6338-873E-469C-B28A-66B5972A32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12857483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4" grpId="0" animBg="1"/>
      <p:bldP spid="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4156" descr="Aquarell, Pinselstrich, Farbe, Abstrakt, Textur, Bürste">
            <a:extLst>
              <a:ext uri="{FF2B5EF4-FFF2-40B4-BE49-F238E27FC236}">
                <a16:creationId xmlns:a16="http://schemas.microsoft.com/office/drawing/2014/main" id="{C4439626-F0FD-43BF-B9AF-6DD5C7ED3C06}"/>
              </a:ext>
            </a:extLst>
          </p:cNvPr>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0" y="3101323"/>
            <a:ext cx="1291920" cy="655354"/>
          </a:xfrm>
          <a:prstGeom prst="rect">
            <a:avLst/>
          </a:prstGeom>
          <a:noFill/>
          <a:ln>
            <a:noFill/>
          </a:ln>
          <a:extLst>
            <a:ext uri="{53640926-AAD7-44D8-BBD7-CCE9431645EC}">
              <a14:shadowObscured xmlns:a14="http://schemas.microsoft.com/office/drawing/2010/main"/>
            </a:ext>
          </a:extLst>
        </p:spPr>
      </p:pic>
      <p:pic>
        <p:nvPicPr>
          <p:cNvPr id="8" name="Grafik 41" descr="Aquarell, Pinselstrich, Farbe, Abstrakt, Textur, Bürste">
            <a:extLst>
              <a:ext uri="{FF2B5EF4-FFF2-40B4-BE49-F238E27FC236}">
                <a16:creationId xmlns:a16="http://schemas.microsoft.com/office/drawing/2014/main" id="{5552B74A-EC83-41B6-B281-8B2F38CF62A1}"/>
              </a:ext>
            </a:extLst>
          </p:cNvPr>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919480" y="4883224"/>
            <a:ext cx="1374058" cy="609600"/>
          </a:xfrm>
          <a:prstGeom prst="rect">
            <a:avLst/>
          </a:prstGeom>
          <a:noFill/>
          <a:ln>
            <a:noFill/>
          </a:ln>
          <a:extLst>
            <a:ext uri="{53640926-AAD7-44D8-BBD7-CCE9431645EC}">
              <a14:shadowObscured xmlns:a14="http://schemas.microsoft.com/office/drawing/2010/main"/>
            </a:ext>
          </a:extLst>
        </p:spPr>
      </p:pic>
      <p:pic>
        <p:nvPicPr>
          <p:cNvPr id="9" name="Εικόνα 8" descr="Εικόνα που περιέχει κομμάτι, φέτα, σνακ&#10;&#10;Περιγραφή που δημιουργήθηκε αυτόματα">
            <a:extLst>
              <a:ext uri="{FF2B5EF4-FFF2-40B4-BE49-F238E27FC236}">
                <a16:creationId xmlns:a16="http://schemas.microsoft.com/office/drawing/2014/main" id="{8CE08AEA-3E3F-41A7-BCA2-DA1F174773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30110" y="351631"/>
            <a:ext cx="1863428" cy="676275"/>
          </a:xfrm>
          <a:prstGeom prst="rect">
            <a:avLst/>
          </a:prstGeom>
          <a:noFill/>
        </p:spPr>
      </p:pic>
      <p:pic>
        <p:nvPicPr>
          <p:cNvPr id="10" name="Grafik 4113" descr="Aquarell, Pinselstrich, Farbe, Abstrakt, Textur, Bürste">
            <a:extLst>
              <a:ext uri="{FF2B5EF4-FFF2-40B4-BE49-F238E27FC236}">
                <a16:creationId xmlns:a16="http://schemas.microsoft.com/office/drawing/2014/main" id="{AC0AE9C8-75FC-4098-8A85-B557C64FBE06}"/>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49491" y="4588823"/>
            <a:ext cx="2320083" cy="530686"/>
          </a:xfrm>
          <a:prstGeom prst="rect">
            <a:avLst/>
          </a:prstGeom>
          <a:noFill/>
          <a:ln>
            <a:noFill/>
          </a:ln>
          <a:extLst>
            <a:ext uri="{53640926-AAD7-44D8-BBD7-CCE9431645EC}">
              <a14:shadowObscured xmlns:a14="http://schemas.microsoft.com/office/drawing/2010/main"/>
            </a:ext>
          </a:extLst>
        </p:spPr>
      </p:pic>
      <p:pic>
        <p:nvPicPr>
          <p:cNvPr id="11" name="Grafik 48" descr="Aquarell, Pinselstrich, Farbe, Abstrakt, Textur, Bürste">
            <a:extLst>
              <a:ext uri="{FF2B5EF4-FFF2-40B4-BE49-F238E27FC236}">
                <a16:creationId xmlns:a16="http://schemas.microsoft.com/office/drawing/2014/main" id="{E34530A5-CDE4-4CED-A0A1-7880D59E87EA}"/>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5674796" y="2914449"/>
            <a:ext cx="1863428" cy="677545"/>
          </a:xfrm>
          <a:prstGeom prst="rect">
            <a:avLst/>
          </a:prstGeom>
          <a:noFill/>
          <a:ln>
            <a:noFill/>
          </a:ln>
          <a:extLst>
            <a:ext uri="{53640926-AAD7-44D8-BBD7-CCE9431645EC}">
              <a14:shadowObscured xmlns:a14="http://schemas.microsoft.com/office/drawing/2010/main"/>
            </a:ext>
          </a:extLst>
        </p:spPr>
      </p:pic>
      <p:pic>
        <p:nvPicPr>
          <p:cNvPr id="6" name="Grafik 617" descr="Aquarell, Pinselstrich, Farbe, Abstrakt, Textur, Bürste">
            <a:extLst>
              <a:ext uri="{FF2B5EF4-FFF2-40B4-BE49-F238E27FC236}">
                <a16:creationId xmlns:a16="http://schemas.microsoft.com/office/drawing/2014/main" id="{7F6482C5-EB32-41BB-A01D-B5075F68EC26}"/>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n-US" sz="3200" dirty="0"/>
              <a:t>Step 4: </a:t>
            </a:r>
            <a:r>
              <a:rPr lang="en-US" sz="3200" b="0" dirty="0"/>
              <a:t>How are you?</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sz="half" idx="1"/>
          </p:nvPr>
        </p:nvSpPr>
        <p:spPr>
          <a:xfrm>
            <a:off x="78658" y="1825624"/>
            <a:ext cx="5941142" cy="4742323"/>
          </a:xfrm>
        </p:spPr>
        <p:txBody>
          <a:bodyPr>
            <a:noAutofit/>
          </a:bodyPr>
          <a:lstStyle/>
          <a:p>
            <a:pPr marL="0" indent="0" algn="just">
              <a:lnSpc>
                <a:spcPct val="130000"/>
              </a:lnSpc>
              <a:buNone/>
            </a:pPr>
            <a:r>
              <a:rPr lang="en-US" sz="1600" dirty="0">
                <a:solidFill>
                  <a:schemeClr val="accent1"/>
                </a:solidFill>
                <a:effectLst/>
                <a:latin typeface="Calibri" panose="020F0502020204030204" pitchFamily="34" charset="0"/>
                <a:ea typeface="MyriadPro-Regular"/>
                <a:cs typeface="Arial" panose="020B0604020202020204" pitchFamily="34" charset="0"/>
              </a:rPr>
              <a:t>You are still in the role of your chosen person.  </a:t>
            </a:r>
          </a:p>
          <a:p>
            <a:pPr>
              <a:lnSpc>
                <a:spcPct val="130000"/>
              </a:lnSpc>
              <a:buClr>
                <a:srgbClr val="FFC000"/>
              </a:buClr>
              <a:buFont typeface="Calibri" panose="020F0502020204030204" pitchFamily="34" charset="0"/>
              <a:buChar char="₋"/>
            </a:pPr>
            <a:r>
              <a:rPr lang="en-US" sz="1600" dirty="0">
                <a:effectLst/>
                <a:latin typeface="Calibri" panose="020F0502020204030204" pitchFamily="34" charset="0"/>
                <a:ea typeface="MyriadPro-Regular"/>
                <a:cs typeface="Arial" panose="020B0604020202020204" pitchFamily="34" charset="0"/>
              </a:rPr>
              <a:t>Now </a:t>
            </a:r>
            <a:r>
              <a:rPr lang="en-US" sz="1600" b="1" dirty="0">
                <a:effectLst/>
                <a:latin typeface="Calibri" panose="020F0502020204030204" pitchFamily="34" charset="0"/>
                <a:ea typeface="MyriadPro-Regular"/>
                <a:cs typeface="Arial" panose="020B0604020202020204" pitchFamily="34" charset="0"/>
              </a:rPr>
              <a:t>tell about your basic needs</a:t>
            </a:r>
            <a:r>
              <a:rPr lang="en-US" sz="1600" dirty="0">
                <a:effectLst/>
                <a:latin typeface="Calibri" panose="020F0502020204030204" pitchFamily="34" charset="0"/>
                <a:ea typeface="MyriadPro-Regular"/>
                <a:cs typeface="Arial" panose="020B0604020202020204" pitchFamily="34" charset="0"/>
              </a:rPr>
              <a:t>. </a:t>
            </a:r>
          </a:p>
          <a:p>
            <a:pPr>
              <a:lnSpc>
                <a:spcPct val="130000"/>
              </a:lnSpc>
              <a:buClr>
                <a:srgbClr val="FFC000"/>
              </a:buClr>
              <a:buFont typeface="Calibri" panose="020F0502020204030204" pitchFamily="34" charset="0"/>
              <a:buChar char="₋"/>
            </a:pPr>
            <a:r>
              <a:rPr lang="en-US" sz="1600" dirty="0">
                <a:effectLst/>
                <a:latin typeface="Calibri" panose="020F0502020204030204" pitchFamily="34" charset="0"/>
                <a:ea typeface="MyriadPro-Regular"/>
                <a:cs typeface="Arial" panose="020B0604020202020204" pitchFamily="34" charset="0"/>
              </a:rPr>
              <a:t>Take time to </a:t>
            </a:r>
            <a:r>
              <a:rPr lang="en-US" sz="1600" b="1" dirty="0">
                <a:effectLst/>
                <a:latin typeface="Calibri" panose="020F0502020204030204" pitchFamily="34" charset="0"/>
                <a:ea typeface="MyriadPro-Regular"/>
                <a:cs typeface="Arial" panose="020B0604020202020204" pitchFamily="34" charset="0"/>
              </a:rPr>
              <a:t>think and answer </a:t>
            </a:r>
            <a:r>
              <a:rPr lang="en-US" sz="1600" dirty="0">
                <a:effectLst/>
                <a:latin typeface="Calibri" panose="020F0502020204030204" pitchFamily="34" charset="0"/>
                <a:ea typeface="MyriadPro-Regular"/>
                <a:cs typeface="Arial" panose="020B0604020202020204" pitchFamily="34" charset="0"/>
              </a:rPr>
              <a:t>these questions:</a:t>
            </a:r>
          </a:p>
          <a:p>
            <a:pPr marL="0" indent="0" algn="just">
              <a:lnSpc>
                <a:spcPct val="130000"/>
              </a:lnSpc>
              <a:buNone/>
            </a:pPr>
            <a:r>
              <a:rPr lang="el-GR"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  </a:t>
            </a:r>
            <a:r>
              <a:rPr lang="en-US"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Survival:</a:t>
            </a:r>
          </a:p>
          <a:p>
            <a:pPr lvl="1" algn="just">
              <a:lnSpc>
                <a:spcPct val="130000"/>
              </a:lnSpc>
            </a:pPr>
            <a:r>
              <a:rPr lang="en-US" sz="1600" i="1" dirty="0">
                <a:latin typeface="Calibri" panose="020F0502020204030204" pitchFamily="34" charset="0"/>
                <a:ea typeface="MyriadPro-Regular"/>
                <a:cs typeface="Arial" panose="020B0604020202020204" pitchFamily="34" charset="0"/>
              </a:rPr>
              <a:t>Is your need for security and survival threatened somewhere? By what?</a:t>
            </a:r>
          </a:p>
          <a:p>
            <a:pPr lvl="1" algn="just">
              <a:lnSpc>
                <a:spcPct val="130000"/>
              </a:lnSpc>
            </a:pPr>
            <a:r>
              <a:rPr lang="en-US" sz="1600" i="1" dirty="0">
                <a:latin typeface="Calibri" panose="020F0502020204030204" pitchFamily="34" charset="0"/>
                <a:ea typeface="MyriadPro-Regular"/>
                <a:cs typeface="Arial" panose="020B0604020202020204" pitchFamily="34" charset="0"/>
              </a:rPr>
              <a:t>Is your need for safety and survival met anywhere? -Where?</a:t>
            </a:r>
          </a:p>
          <a:p>
            <a:pPr marL="0" indent="0" algn="just">
              <a:lnSpc>
                <a:spcPct val="130000"/>
              </a:lnSpc>
              <a:buNone/>
            </a:pPr>
            <a:r>
              <a:rPr lang="el-GR" sz="1600" b="1" dirty="0">
                <a:effectLst/>
                <a:latin typeface="Calibri" panose="020F0502020204030204" pitchFamily="34" charset="0"/>
                <a:ea typeface="MyriadPro-Regular"/>
                <a:cs typeface="Arial" panose="020B0604020202020204" pitchFamily="34" charset="0"/>
              </a:rPr>
              <a:t>  </a:t>
            </a:r>
            <a:r>
              <a:rPr lang="en-US"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Love and belonging:</a:t>
            </a:r>
          </a:p>
          <a:p>
            <a:pPr lvl="1" algn="just">
              <a:lnSpc>
                <a:spcPct val="130000"/>
              </a:lnSpc>
            </a:pPr>
            <a:r>
              <a:rPr lang="en-US" sz="1600" i="1" dirty="0">
                <a:latin typeface="Calibri" panose="020F0502020204030204" pitchFamily="34" charset="0"/>
                <a:cs typeface="Arial" panose="020B0604020202020204" pitchFamily="34" charset="0"/>
              </a:rPr>
              <a:t>Is there someone you currently feel a sense of belonging to? Who is that?</a:t>
            </a:r>
          </a:p>
          <a:p>
            <a:pPr lvl="1" algn="just">
              <a:lnSpc>
                <a:spcPct val="130000"/>
              </a:lnSpc>
            </a:pPr>
            <a:r>
              <a:rPr lang="en-US" sz="1600" i="1" dirty="0">
                <a:latin typeface="Calibri" panose="020F0502020204030204" pitchFamily="34" charset="0"/>
                <a:cs typeface="Arial" panose="020B0604020202020204" pitchFamily="34" charset="0"/>
              </a:rPr>
              <a:t>Who do you want to stand up for?</a:t>
            </a:r>
          </a:p>
          <a:p>
            <a:pPr marL="0" indent="0">
              <a:buNone/>
            </a:pPr>
            <a:endParaRPr lang="en-GB" sz="1600" dirty="0"/>
          </a:p>
        </p:txBody>
      </p:sp>
      <p:sp>
        <p:nvSpPr>
          <p:cNvPr id="4" name="Θέση περιεχομένου 3">
            <a:extLst>
              <a:ext uri="{FF2B5EF4-FFF2-40B4-BE49-F238E27FC236}">
                <a16:creationId xmlns:a16="http://schemas.microsoft.com/office/drawing/2014/main" id="{B0CC7C63-6472-4947-BE94-3AF453FD9569}"/>
              </a:ext>
            </a:extLst>
          </p:cNvPr>
          <p:cNvSpPr>
            <a:spLocks noGrp="1"/>
          </p:cNvSpPr>
          <p:nvPr>
            <p:ph sz="half" idx="2"/>
          </p:nvPr>
        </p:nvSpPr>
        <p:spPr>
          <a:xfrm>
            <a:off x="6132873" y="464418"/>
            <a:ext cx="5980469" cy="4351338"/>
          </a:xfrm>
          <a:noFill/>
        </p:spPr>
        <p:txBody>
          <a:bodyPr>
            <a:noAutofit/>
          </a:bodyPr>
          <a:lstStyle/>
          <a:p>
            <a:pPr marL="0" indent="0" algn="just">
              <a:lnSpc>
                <a:spcPct val="130000"/>
              </a:lnSpc>
              <a:buNone/>
            </a:pPr>
            <a:r>
              <a:rPr lang="en-US"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Fun:</a:t>
            </a:r>
          </a:p>
          <a:p>
            <a:pPr lvl="1" algn="just">
              <a:lnSpc>
                <a:spcPct val="130000"/>
              </a:lnSpc>
            </a:pPr>
            <a:r>
              <a:rPr lang="en-US" sz="1600" i="1" dirty="0">
                <a:latin typeface="Calibri" panose="020F0502020204030204" pitchFamily="34" charset="0"/>
                <a:ea typeface="MyriadPro-Regular"/>
                <a:cs typeface="Arial" panose="020B0604020202020204" pitchFamily="34" charset="0"/>
              </a:rPr>
              <a:t>Do you find the situation rather boring or rather exciting right now - why?</a:t>
            </a:r>
          </a:p>
          <a:p>
            <a:pPr lvl="1" algn="just">
              <a:lnSpc>
                <a:spcPct val="130000"/>
              </a:lnSpc>
            </a:pPr>
            <a:r>
              <a:rPr lang="en-US" sz="1600" i="1" dirty="0">
                <a:latin typeface="Calibri" panose="020F0502020204030204" pitchFamily="34" charset="0"/>
                <a:ea typeface="MyriadPro-Regular"/>
                <a:cs typeface="Arial" panose="020B0604020202020204" pitchFamily="34" charset="0"/>
              </a:rPr>
              <a:t>What possibilities does this situation hold for you to discover something new?</a:t>
            </a:r>
          </a:p>
          <a:p>
            <a:pPr lvl="1" algn="just">
              <a:lnSpc>
                <a:spcPct val="130000"/>
              </a:lnSpc>
            </a:pPr>
            <a:r>
              <a:rPr lang="en-US" sz="1600" i="1" dirty="0">
                <a:latin typeface="Calibri" panose="020F0502020204030204" pitchFamily="34" charset="0"/>
                <a:ea typeface="MyriadPro-Regular"/>
                <a:cs typeface="Arial" panose="020B0604020202020204" pitchFamily="34" charset="0"/>
              </a:rPr>
              <a:t>What are you curious about right now? How could you satisfy your curiosity?</a:t>
            </a:r>
            <a:r>
              <a:rPr lang="en-US" sz="1600" b="1" dirty="0">
                <a:latin typeface="Calibri" panose="020F0502020204030204" pitchFamily="34" charset="0"/>
                <a:ea typeface="MyriadPro-Regular"/>
                <a:cs typeface="Arial" panose="020B0604020202020204" pitchFamily="34" charset="0"/>
              </a:rPr>
              <a:t> </a:t>
            </a:r>
          </a:p>
          <a:p>
            <a:pPr marL="0" indent="0" algn="just">
              <a:lnSpc>
                <a:spcPct val="130000"/>
              </a:lnSpc>
              <a:buNone/>
            </a:pPr>
            <a:r>
              <a:rPr lang="en-US"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Freedom:</a:t>
            </a:r>
          </a:p>
          <a:p>
            <a:pPr lvl="1" algn="just">
              <a:lnSpc>
                <a:spcPct val="130000"/>
              </a:lnSpc>
            </a:pPr>
            <a:r>
              <a:rPr lang="en-US" sz="1600" i="1" dirty="0">
                <a:latin typeface="Calibri" panose="020F0502020204030204" pitchFamily="34" charset="0"/>
                <a:ea typeface="MyriadPro-Regular"/>
                <a:cs typeface="Arial" panose="020B0604020202020204" pitchFamily="34" charset="0"/>
              </a:rPr>
              <a:t>In what areas do you feel free?</a:t>
            </a:r>
          </a:p>
          <a:p>
            <a:pPr lvl="1" algn="just">
              <a:lnSpc>
                <a:spcPct val="130000"/>
              </a:lnSpc>
            </a:pPr>
            <a:r>
              <a:rPr lang="en-US" sz="1600" i="1" dirty="0">
                <a:latin typeface="Calibri" panose="020F0502020204030204" pitchFamily="34" charset="0"/>
                <a:ea typeface="MyriadPro-Regular"/>
                <a:cs typeface="Arial" panose="020B0604020202020204" pitchFamily="34" charset="0"/>
              </a:rPr>
              <a:t>In what areas does someone else rule over you?</a:t>
            </a:r>
          </a:p>
          <a:p>
            <a:pPr lvl="1" algn="just">
              <a:lnSpc>
                <a:spcPct val="130000"/>
              </a:lnSpc>
            </a:pPr>
            <a:r>
              <a:rPr lang="en-US" sz="1600" i="1" dirty="0">
                <a:latin typeface="Calibri" panose="020F0502020204030204" pitchFamily="34" charset="0"/>
                <a:ea typeface="MyriadPro-Regular"/>
                <a:cs typeface="Arial" panose="020B0604020202020204" pitchFamily="34" charset="0"/>
              </a:rPr>
              <a:t>For whom do you have responsibility?</a:t>
            </a:r>
          </a:p>
          <a:p>
            <a:pPr lvl="1" algn="just">
              <a:lnSpc>
                <a:spcPct val="130000"/>
              </a:lnSpc>
            </a:pPr>
            <a:r>
              <a:rPr lang="en-US" sz="1600" i="1" dirty="0">
                <a:latin typeface="Calibri" panose="020F0502020204030204" pitchFamily="34" charset="0"/>
                <a:ea typeface="MyriadPro-Regular"/>
                <a:cs typeface="Arial" panose="020B0604020202020204" pitchFamily="34" charset="0"/>
              </a:rPr>
              <a:t>For whom do you feel responsible?</a:t>
            </a:r>
            <a:endParaRPr lang="en-US" sz="1600" b="1" dirty="0">
              <a:latin typeface="Calibri" panose="020F0502020204030204" pitchFamily="34" charset="0"/>
              <a:ea typeface="MyriadPro-Regular"/>
              <a:cs typeface="Arial" panose="020B0604020202020204" pitchFamily="34" charset="0"/>
            </a:endParaRPr>
          </a:p>
          <a:p>
            <a:pPr marL="0" indent="0" algn="just">
              <a:lnSpc>
                <a:spcPct val="130000"/>
              </a:lnSpc>
              <a:buNone/>
            </a:pPr>
            <a:r>
              <a:rPr lang="en-US"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Power:</a:t>
            </a:r>
          </a:p>
          <a:p>
            <a:pPr lvl="1" algn="just">
              <a:lnSpc>
                <a:spcPct val="130000"/>
              </a:lnSpc>
            </a:pPr>
            <a:r>
              <a:rPr lang="en-US" sz="1600" i="1" dirty="0">
                <a:latin typeface="Calibri" panose="020F0502020204030204" pitchFamily="34" charset="0"/>
                <a:ea typeface="MyriadPro-Regular"/>
                <a:cs typeface="Arial" panose="020B0604020202020204" pitchFamily="34" charset="0"/>
              </a:rPr>
              <a:t>Do you currently feel more powerful or powerless?</a:t>
            </a:r>
          </a:p>
          <a:p>
            <a:pPr lvl="1" algn="just">
              <a:lnSpc>
                <a:spcPct val="130000"/>
              </a:lnSpc>
            </a:pPr>
            <a:r>
              <a:rPr lang="en-US" sz="1600" i="1" dirty="0">
                <a:latin typeface="Calibri" panose="020F0502020204030204" pitchFamily="34" charset="0"/>
                <a:ea typeface="MyriadPro-Regular"/>
                <a:cs typeface="Arial" panose="020B0604020202020204" pitchFamily="34" charset="0"/>
              </a:rPr>
              <a:t>What areas of the situation do you have influence over?</a:t>
            </a:r>
          </a:p>
          <a:p>
            <a:pPr lvl="1" algn="just">
              <a:lnSpc>
                <a:spcPct val="130000"/>
              </a:lnSpc>
            </a:pPr>
            <a:r>
              <a:rPr lang="en-US" sz="1600" i="1" dirty="0">
                <a:latin typeface="Calibri" panose="020F0502020204030204" pitchFamily="34" charset="0"/>
                <a:ea typeface="MyriadPro-Regular"/>
                <a:cs typeface="Arial" panose="020B0604020202020204" pitchFamily="34" charset="0"/>
              </a:rPr>
              <a:t>What areas of the situation do you have no influence on?</a:t>
            </a:r>
          </a:p>
          <a:p>
            <a:pPr lvl="1" algn="just">
              <a:lnSpc>
                <a:spcPct val="130000"/>
              </a:lnSpc>
            </a:pPr>
            <a:endParaRPr lang="en-GB" sz="1600" dirty="0"/>
          </a:p>
        </p:txBody>
      </p:sp>
      <p:pic>
        <p:nvPicPr>
          <p:cNvPr id="5" name="Γραφικό 4" descr="Ίχνη παπουτσιών περίγραμμα">
            <a:extLst>
              <a:ext uri="{FF2B5EF4-FFF2-40B4-BE49-F238E27FC236}">
                <a16:creationId xmlns:a16="http://schemas.microsoft.com/office/drawing/2014/main" id="{BE6EFDAA-22ED-4705-B211-377C66560B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2470812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4113" descr="Aquarell, Pinselstrich, Farbe, Abstrakt, Textur, Bürste">
            <a:extLst>
              <a:ext uri="{FF2B5EF4-FFF2-40B4-BE49-F238E27FC236}">
                <a16:creationId xmlns:a16="http://schemas.microsoft.com/office/drawing/2014/main" id="{AA1F69FA-5A62-454F-B1D7-6D68B28066CF}"/>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62471" y="4468759"/>
            <a:ext cx="2320083" cy="530686"/>
          </a:xfrm>
          <a:prstGeom prst="rect">
            <a:avLst/>
          </a:prstGeom>
          <a:noFill/>
          <a:ln>
            <a:noFill/>
          </a:ln>
          <a:extLst>
            <a:ext uri="{53640926-AAD7-44D8-BBD7-CCE9431645EC}">
              <a14:shadowObscured xmlns:a14="http://schemas.microsoft.com/office/drawing/2010/main"/>
            </a:ext>
          </a:extLst>
        </p:spPr>
      </p:pic>
      <p:pic>
        <p:nvPicPr>
          <p:cNvPr id="8" name="Grafik 4156" descr="Aquarell, Pinselstrich, Farbe, Abstrakt, Textur, Bürste">
            <a:extLst>
              <a:ext uri="{FF2B5EF4-FFF2-40B4-BE49-F238E27FC236}">
                <a16:creationId xmlns:a16="http://schemas.microsoft.com/office/drawing/2014/main" id="{3694AC30-988E-4ECA-8882-A37528BBE5EF}"/>
              </a:ext>
            </a:extLst>
          </p:cNvPr>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0" y="3200015"/>
            <a:ext cx="1291920" cy="655354"/>
          </a:xfrm>
          <a:prstGeom prst="rect">
            <a:avLst/>
          </a:prstGeom>
          <a:noFill/>
          <a:ln>
            <a:noFill/>
          </a:ln>
          <a:extLst>
            <a:ext uri="{53640926-AAD7-44D8-BBD7-CCE9431645EC}">
              <a14:shadowObscured xmlns:a14="http://schemas.microsoft.com/office/drawing/2010/main"/>
            </a:ext>
          </a:extLst>
        </p:spPr>
      </p:pic>
      <p:pic>
        <p:nvPicPr>
          <p:cNvPr id="10" name="Εικόνα 9" descr="Εικόνα που περιέχει κομμάτι, φέτα, σνακ&#10;&#10;Περιγραφή που δημιουργήθηκε αυτόματα">
            <a:extLst>
              <a:ext uri="{FF2B5EF4-FFF2-40B4-BE49-F238E27FC236}">
                <a16:creationId xmlns:a16="http://schemas.microsoft.com/office/drawing/2014/main" id="{34D99304-A352-4BE7-813D-5E4284CD78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73320" y="1549275"/>
            <a:ext cx="1291920" cy="574494"/>
          </a:xfrm>
          <a:prstGeom prst="rect">
            <a:avLst/>
          </a:prstGeom>
          <a:noFill/>
        </p:spPr>
      </p:pic>
      <p:pic>
        <p:nvPicPr>
          <p:cNvPr id="9" name="Grafik 41" descr="Aquarell, Pinselstrich, Farbe, Abstrakt, Textur, Bürste">
            <a:extLst>
              <a:ext uri="{FF2B5EF4-FFF2-40B4-BE49-F238E27FC236}">
                <a16:creationId xmlns:a16="http://schemas.microsoft.com/office/drawing/2014/main" id="{ED456E8B-FDB6-418F-A56A-DFBA040B2016}"/>
              </a:ext>
            </a:extLst>
          </p:cNvPr>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496233" y="4230328"/>
            <a:ext cx="1863427" cy="609600"/>
          </a:xfrm>
          <a:prstGeom prst="rect">
            <a:avLst/>
          </a:prstGeom>
          <a:noFill/>
          <a:ln>
            <a:noFill/>
          </a:ln>
          <a:extLst>
            <a:ext uri="{53640926-AAD7-44D8-BBD7-CCE9431645EC}">
              <a14:shadowObscured xmlns:a14="http://schemas.microsoft.com/office/drawing/2010/main"/>
            </a:ext>
          </a:extLst>
        </p:spPr>
      </p:pic>
      <p:pic>
        <p:nvPicPr>
          <p:cNvPr id="12" name="Grafik 48" descr="Aquarell, Pinselstrich, Farbe, Abstrakt, Textur, Bürste">
            <a:extLst>
              <a:ext uri="{FF2B5EF4-FFF2-40B4-BE49-F238E27FC236}">
                <a16:creationId xmlns:a16="http://schemas.microsoft.com/office/drawing/2014/main" id="{08C10C41-2FB9-44AB-B6A9-9C9D9A9FF6AF}"/>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5273320" y="2669129"/>
            <a:ext cx="1863428" cy="677545"/>
          </a:xfrm>
          <a:prstGeom prst="rect">
            <a:avLst/>
          </a:prstGeom>
          <a:noFill/>
          <a:ln>
            <a:noFill/>
          </a:ln>
          <a:extLst>
            <a:ext uri="{53640926-AAD7-44D8-BBD7-CCE9431645EC}">
              <a14:shadowObscured xmlns:a14="http://schemas.microsoft.com/office/drawing/2010/main"/>
            </a:ext>
          </a:extLst>
        </p:spPr>
      </p:pic>
      <p:pic>
        <p:nvPicPr>
          <p:cNvPr id="7" name="Grafik 617" descr="Aquarell, Pinselstrich, Farbe, Abstrakt, Textur, Bürste">
            <a:extLst>
              <a:ext uri="{FF2B5EF4-FFF2-40B4-BE49-F238E27FC236}">
                <a16:creationId xmlns:a16="http://schemas.microsoft.com/office/drawing/2014/main" id="{2F16C609-E9CD-4A5D-91D8-7EC90DFC87F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n-US" sz="3200" dirty="0"/>
              <a:t>Step 5: </a:t>
            </a:r>
            <a:r>
              <a:rPr lang="en-US" sz="3200" b="0" dirty="0"/>
              <a:t>What would you do now?</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sz="half" idx="1"/>
          </p:nvPr>
        </p:nvSpPr>
        <p:spPr>
          <a:xfrm>
            <a:off x="108156" y="1693016"/>
            <a:ext cx="5348748" cy="4963423"/>
          </a:xfrm>
        </p:spPr>
        <p:txBody>
          <a:bodyPr>
            <a:normAutofit fontScale="85000" lnSpcReduction="10000"/>
          </a:bodyPr>
          <a:lstStyle/>
          <a:p>
            <a:pPr marL="0" indent="0" algn="just">
              <a:lnSpc>
                <a:spcPct val="130000"/>
              </a:lnSpc>
              <a:buNone/>
            </a:pPr>
            <a:r>
              <a:rPr lang="en-GB" sz="2100" i="1" dirty="0">
                <a:solidFill>
                  <a:schemeClr val="accent1"/>
                </a:solidFill>
                <a:effectLst/>
                <a:latin typeface="Calibri" panose="020F0502020204030204" pitchFamily="34" charset="0"/>
                <a:ea typeface="MyriadPro-Regular"/>
                <a:cs typeface="Arial" panose="020B0604020202020204" pitchFamily="34" charset="0"/>
              </a:rPr>
              <a:t>How would you act now? </a:t>
            </a:r>
            <a:r>
              <a:rPr lang="en-US" sz="2100" i="1" dirty="0">
                <a:solidFill>
                  <a:schemeClr val="accent1"/>
                </a:solidFill>
                <a:effectLst/>
                <a:latin typeface="Calibri" panose="020F0502020204030204" pitchFamily="34" charset="0"/>
                <a:ea typeface="MyriadPro-Regular"/>
                <a:cs typeface="Arial" panose="020B0604020202020204" pitchFamily="34" charset="0"/>
              </a:rPr>
              <a:t>Which of your needs would you most like to fulfil in this situation? </a:t>
            </a:r>
          </a:p>
          <a:p>
            <a:pPr marL="0" indent="0" algn="just">
              <a:lnSpc>
                <a:spcPct val="130000"/>
              </a:lnSpc>
              <a:buNone/>
            </a:pPr>
            <a:r>
              <a:rPr lang="en-GB" sz="2100" b="1" dirty="0">
                <a:effectLst/>
                <a:latin typeface="Calibri" panose="020F0502020204030204" pitchFamily="34" charset="0"/>
                <a:ea typeface="MyriadPro-Regular"/>
                <a:cs typeface="Arial" panose="020B0604020202020204" pitchFamily="34" charset="0"/>
              </a:rPr>
              <a:t>Decide on two needs </a:t>
            </a:r>
            <a:r>
              <a:rPr lang="en-GB" sz="2100" dirty="0">
                <a:effectLst/>
                <a:latin typeface="Calibri" panose="020F0502020204030204" pitchFamily="34" charset="0"/>
                <a:ea typeface="MyriadPro-Regular"/>
                <a:cs typeface="Arial" panose="020B0604020202020204" pitchFamily="34" charset="0"/>
              </a:rPr>
              <a:t>that you find most important at the moment and answer the questions about them:</a:t>
            </a:r>
          </a:p>
          <a:p>
            <a:pPr marL="0" indent="0" algn="just">
              <a:lnSpc>
                <a:spcPct val="130000"/>
              </a:lnSpc>
              <a:buNone/>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  Survival:</a:t>
            </a:r>
          </a:p>
          <a:p>
            <a:pPr lvl="1" algn="just">
              <a:lnSpc>
                <a:spcPct val="130000"/>
              </a:lnSpc>
            </a:pPr>
            <a:r>
              <a:rPr lang="en-US" sz="2000" i="1" dirty="0">
                <a:latin typeface="Calibri" panose="020F0502020204030204" pitchFamily="34" charset="0"/>
                <a:ea typeface="MyriadPro-Regular"/>
                <a:cs typeface="Arial" panose="020B0604020202020204" pitchFamily="34" charset="0"/>
              </a:rPr>
              <a:t>What can you do right now to feel safer?</a:t>
            </a:r>
          </a:p>
          <a:p>
            <a:pPr lvl="1" algn="just">
              <a:lnSpc>
                <a:spcPct val="130000"/>
              </a:lnSpc>
            </a:pPr>
            <a:r>
              <a:rPr lang="en-US" sz="2000" i="1" dirty="0">
                <a:latin typeface="Calibri" panose="020F0502020204030204" pitchFamily="34" charset="0"/>
                <a:ea typeface="MyriadPro-Regular"/>
                <a:cs typeface="Arial" panose="020B0604020202020204" pitchFamily="34" charset="0"/>
              </a:rPr>
              <a:t>Who needs protection the most in this situation? </a:t>
            </a:r>
          </a:p>
          <a:p>
            <a:pPr marL="0" indent="0" algn="just">
              <a:lnSpc>
                <a:spcPct val="130000"/>
              </a:lnSpc>
              <a:buNone/>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Love and belonging:</a:t>
            </a:r>
          </a:p>
          <a:p>
            <a:pPr lvl="1" algn="just">
              <a:lnSpc>
                <a:spcPct val="130000"/>
              </a:lnSpc>
            </a:pPr>
            <a:r>
              <a:rPr lang="en-US" sz="2000" i="1" dirty="0">
                <a:effectLst/>
                <a:latin typeface="Calibri" panose="020F0502020204030204" pitchFamily="34" charset="0"/>
                <a:ea typeface="MyriadPro-Regular"/>
                <a:cs typeface="Arial" panose="020B0604020202020204" pitchFamily="34" charset="0"/>
              </a:rPr>
              <a:t>How can you gain the trust of another person?</a:t>
            </a:r>
          </a:p>
          <a:p>
            <a:pPr lvl="1" algn="just">
              <a:lnSpc>
                <a:spcPct val="130000"/>
              </a:lnSpc>
            </a:pPr>
            <a:r>
              <a:rPr lang="en-US" sz="2000" i="1" dirty="0">
                <a:effectLst/>
                <a:latin typeface="Calibri" panose="020F0502020204030204" pitchFamily="34" charset="0"/>
                <a:ea typeface="MyriadPro-Regular"/>
                <a:cs typeface="Arial" panose="020B0604020202020204" pitchFamily="34" charset="0"/>
              </a:rPr>
              <a:t>Who could you give pleasure to now, - through what?</a:t>
            </a:r>
          </a:p>
        </p:txBody>
      </p:sp>
      <p:sp>
        <p:nvSpPr>
          <p:cNvPr id="5" name="Θέση περιεχομένου 4">
            <a:extLst>
              <a:ext uri="{FF2B5EF4-FFF2-40B4-BE49-F238E27FC236}">
                <a16:creationId xmlns:a16="http://schemas.microsoft.com/office/drawing/2014/main" id="{261A2E38-4C9C-493E-A321-6F420E609B10}"/>
              </a:ext>
            </a:extLst>
          </p:cNvPr>
          <p:cNvSpPr>
            <a:spLocks noGrp="1"/>
          </p:cNvSpPr>
          <p:nvPr>
            <p:ph sz="half" idx="2"/>
          </p:nvPr>
        </p:nvSpPr>
        <p:spPr>
          <a:xfrm>
            <a:off x="5683045" y="1602658"/>
            <a:ext cx="6400799" cy="5255341"/>
          </a:xfrm>
        </p:spPr>
        <p:txBody>
          <a:bodyPr>
            <a:normAutofit fontScale="85000" lnSpcReduction="10000"/>
          </a:bodyPr>
          <a:lstStyle/>
          <a:p>
            <a:pPr marL="0" indent="0" algn="just">
              <a:lnSpc>
                <a:spcPct val="130000"/>
              </a:lnSpc>
              <a:buNone/>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Fun:</a:t>
            </a:r>
          </a:p>
          <a:p>
            <a:pPr lvl="1" algn="just">
              <a:lnSpc>
                <a:spcPct val="130000"/>
              </a:lnSpc>
            </a:pPr>
            <a:r>
              <a:rPr lang="en-US" sz="2000" i="1" dirty="0">
                <a:latin typeface="Calibri" panose="020F0502020204030204" pitchFamily="34" charset="0"/>
                <a:ea typeface="MyriadPro-Regular"/>
                <a:cs typeface="Arial" panose="020B0604020202020204" pitchFamily="34" charset="0"/>
              </a:rPr>
              <a:t>What could you do right now to make someone laugh?</a:t>
            </a:r>
          </a:p>
          <a:p>
            <a:pPr lvl="1" algn="just">
              <a:lnSpc>
                <a:spcPct val="130000"/>
              </a:lnSpc>
            </a:pPr>
            <a:r>
              <a:rPr lang="en-US" sz="2000" i="1" dirty="0">
                <a:latin typeface="Calibri" panose="020F0502020204030204" pitchFamily="34" charset="0"/>
                <a:ea typeface="MyriadPro-Regular"/>
                <a:cs typeface="Arial" panose="020B0604020202020204" pitchFamily="34" charset="0"/>
              </a:rPr>
              <a:t>How would that affect the situation?</a:t>
            </a:r>
          </a:p>
          <a:p>
            <a:pPr marL="0" indent="0" algn="just">
              <a:lnSpc>
                <a:spcPct val="130000"/>
              </a:lnSpc>
              <a:buNone/>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Freedom:</a:t>
            </a:r>
          </a:p>
          <a:p>
            <a:pPr lvl="1" algn="just">
              <a:lnSpc>
                <a:spcPct val="130000"/>
              </a:lnSpc>
            </a:pPr>
            <a:r>
              <a:rPr lang="en-US" sz="2000" i="1" dirty="0">
                <a:latin typeface="Calibri" panose="020F0502020204030204" pitchFamily="34" charset="0"/>
                <a:ea typeface="MyriadPro-Regular"/>
                <a:cs typeface="Arial" panose="020B0604020202020204" pitchFamily="34" charset="0"/>
              </a:rPr>
              <a:t>What could you decide right now to improve your situation?</a:t>
            </a:r>
          </a:p>
          <a:p>
            <a:pPr lvl="1" algn="just">
              <a:lnSpc>
                <a:spcPct val="130000"/>
              </a:lnSpc>
            </a:pPr>
            <a:r>
              <a:rPr lang="en-US" sz="2000" i="1" dirty="0">
                <a:latin typeface="Calibri" panose="020F0502020204030204" pitchFamily="34" charset="0"/>
                <a:ea typeface="MyriadPro-Regular"/>
                <a:cs typeface="Arial" panose="020B0604020202020204" pitchFamily="34" charset="0"/>
              </a:rPr>
              <a:t>What consequences would this decision have for you?</a:t>
            </a:r>
          </a:p>
          <a:p>
            <a:pPr lvl="1" algn="just">
              <a:lnSpc>
                <a:spcPct val="130000"/>
              </a:lnSpc>
            </a:pPr>
            <a:r>
              <a:rPr lang="en-US" sz="2000" i="1" dirty="0">
                <a:latin typeface="Calibri" panose="020F0502020204030204" pitchFamily="34" charset="0"/>
                <a:ea typeface="MyriadPro-Regular"/>
                <a:cs typeface="Arial" panose="020B0604020202020204" pitchFamily="34" charset="0"/>
              </a:rPr>
              <a:t>What consequences would this decision have for others?</a:t>
            </a:r>
          </a:p>
          <a:p>
            <a:pPr marL="0" indent="0" algn="just">
              <a:lnSpc>
                <a:spcPct val="130000"/>
              </a:lnSpc>
              <a:buNone/>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Power/Influence:</a:t>
            </a:r>
          </a:p>
          <a:p>
            <a:pPr lvl="1" algn="just">
              <a:lnSpc>
                <a:spcPct val="130000"/>
              </a:lnSpc>
            </a:pPr>
            <a:r>
              <a:rPr lang="en-US" sz="2000" i="1" dirty="0">
                <a:latin typeface="Calibri" panose="020F0502020204030204" pitchFamily="34" charset="0"/>
                <a:ea typeface="MyriadPro-Regular"/>
                <a:cs typeface="Arial" panose="020B0604020202020204" pitchFamily="34" charset="0"/>
              </a:rPr>
              <a:t>What action could you take to improve the situation for yourself and the people you care about?</a:t>
            </a:r>
          </a:p>
          <a:p>
            <a:pPr lvl="1" algn="just">
              <a:lnSpc>
                <a:spcPct val="130000"/>
              </a:lnSpc>
            </a:pPr>
            <a:r>
              <a:rPr lang="en-US" sz="2000" i="1" dirty="0">
                <a:latin typeface="Calibri" panose="020F0502020204030204" pitchFamily="34" charset="0"/>
                <a:ea typeface="MyriadPro-Regular"/>
                <a:cs typeface="Arial" panose="020B0604020202020204" pitchFamily="34" charset="0"/>
              </a:rPr>
              <a:t>What skills do you need to do this?</a:t>
            </a:r>
          </a:p>
          <a:p>
            <a:pPr lvl="1" algn="just">
              <a:lnSpc>
                <a:spcPct val="130000"/>
              </a:lnSpc>
            </a:pPr>
            <a:r>
              <a:rPr lang="en-US" sz="2000" i="1" dirty="0">
                <a:latin typeface="Calibri" panose="020F0502020204030204" pitchFamily="34" charset="0"/>
                <a:ea typeface="MyriadPro-Regular"/>
                <a:cs typeface="Arial" panose="020B0604020202020204" pitchFamily="34" charset="0"/>
              </a:rPr>
              <a:t>Who do you need to do this?</a:t>
            </a:r>
          </a:p>
          <a:p>
            <a:pPr lvl="1" algn="just">
              <a:lnSpc>
                <a:spcPct val="130000"/>
              </a:lnSpc>
            </a:pPr>
            <a:r>
              <a:rPr lang="en-US" sz="2000" i="1" dirty="0">
                <a:latin typeface="Calibri" panose="020F0502020204030204" pitchFamily="34" charset="0"/>
                <a:ea typeface="MyriadPro-Regular"/>
                <a:cs typeface="Arial" panose="020B0604020202020204" pitchFamily="34" charset="0"/>
              </a:rPr>
              <a:t>Who would benefit from this act, who would be harmed?</a:t>
            </a:r>
          </a:p>
        </p:txBody>
      </p:sp>
      <p:pic>
        <p:nvPicPr>
          <p:cNvPr id="6" name="Γραφικό 5" descr="Ίχνη παπουτσιών περίγραμμα">
            <a:extLst>
              <a:ext uri="{FF2B5EF4-FFF2-40B4-BE49-F238E27FC236}">
                <a16:creationId xmlns:a16="http://schemas.microsoft.com/office/drawing/2014/main" id="{65E85FBC-20BF-42D8-9E72-986C82B978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2359398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Grafik 1" descr="Εικόνα που περιέχει κείμενο&#10;&#10;Περιγραφή που δημιουργήθηκε αυτόματα">
            <a:extLst>
              <a:ext uri="{FF2B5EF4-FFF2-40B4-BE49-F238E27FC236}">
                <a16:creationId xmlns:a16="http://schemas.microsoft.com/office/drawing/2014/main" id="{575807E8-79DC-4A67-AC5A-6AA36F950482}"/>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5526118" y="3353376"/>
            <a:ext cx="3055620" cy="1228090"/>
          </a:xfrm>
          <a:prstGeom prst="rect">
            <a:avLst/>
          </a:prstGeom>
          <a:noFill/>
          <a:ln>
            <a:noFill/>
          </a:ln>
          <a:extLst>
            <a:ext uri="{53640926-AAD7-44D8-BBD7-CCE9431645EC}">
              <a14:shadowObscured xmlns:a14="http://schemas.microsoft.com/office/drawing/2010/main"/>
            </a:ext>
          </a:extLst>
        </p:spPr>
      </p:pic>
      <p:pic>
        <p:nvPicPr>
          <p:cNvPr id="37" name="Grafik 116" descr="Εικόνα που περιέχει κείμενο&#10;&#10;Περιγραφή που δημιουργήθηκε αυτόματα">
            <a:extLst>
              <a:ext uri="{FF2B5EF4-FFF2-40B4-BE49-F238E27FC236}">
                <a16:creationId xmlns:a16="http://schemas.microsoft.com/office/drawing/2014/main" id="{D4AC8B5C-143F-4052-AF20-49F284A5D787}"/>
              </a:ext>
            </a:extLst>
          </p:cNvPr>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775654" y="3336538"/>
            <a:ext cx="2867025" cy="1238250"/>
          </a:xfrm>
          <a:prstGeom prst="rect">
            <a:avLst/>
          </a:prstGeom>
          <a:noFill/>
          <a:ln>
            <a:noFill/>
          </a:ln>
          <a:extLst>
            <a:ext uri="{53640926-AAD7-44D8-BBD7-CCE9431645EC}">
              <a14:shadowObscured xmlns:a14="http://schemas.microsoft.com/office/drawing/2010/main"/>
            </a:ext>
          </a:extLst>
        </p:spPr>
      </p:pic>
      <p:pic>
        <p:nvPicPr>
          <p:cNvPr id="36" name="Grafik 118" descr="Εικόνα που περιέχει κείμενο&#10;&#10;Περιγραφή που δημιουργήθηκε αυτόματα">
            <a:extLst>
              <a:ext uri="{FF2B5EF4-FFF2-40B4-BE49-F238E27FC236}">
                <a16:creationId xmlns:a16="http://schemas.microsoft.com/office/drawing/2014/main" id="{CE03343A-8F4B-4DDB-95D0-E106F8FE84CD}"/>
              </a:ext>
            </a:extLst>
          </p:cNvPr>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5434541" y="4867727"/>
            <a:ext cx="2979420" cy="1130579"/>
          </a:xfrm>
          <a:prstGeom prst="rect">
            <a:avLst/>
          </a:prstGeom>
          <a:noFill/>
          <a:ln>
            <a:noFill/>
          </a:ln>
          <a:extLst>
            <a:ext uri="{53640926-AAD7-44D8-BBD7-CCE9431645EC}">
              <a14:shadowObscured xmlns:a14="http://schemas.microsoft.com/office/drawing/2010/main"/>
            </a:ext>
          </a:extLst>
        </p:spPr>
      </p:pic>
      <p:pic>
        <p:nvPicPr>
          <p:cNvPr id="24" name="Grafik 2">
            <a:extLst>
              <a:ext uri="{FF2B5EF4-FFF2-40B4-BE49-F238E27FC236}">
                <a16:creationId xmlns:a16="http://schemas.microsoft.com/office/drawing/2014/main" id="{235DD351-B7FF-40FB-8CDE-098230C80CC7}"/>
              </a:ext>
            </a:extLst>
          </p:cNvPr>
          <p:cNvPicPr>
            <a:picLocks noChangeAspect="1"/>
          </p:cNvPicPr>
          <p:nvPr/>
        </p:nvPicPr>
        <p:blipFill rotWithShape="1">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954891" y="4858481"/>
            <a:ext cx="3243483" cy="1139825"/>
          </a:xfrm>
          <a:prstGeom prst="rect">
            <a:avLst/>
          </a:prstGeom>
          <a:noFill/>
          <a:ln>
            <a:noFill/>
          </a:ln>
          <a:extLst>
            <a:ext uri="{53640926-AAD7-44D8-BBD7-CCE9431645EC}">
              <a14:shadowObscured xmlns:a14="http://schemas.microsoft.com/office/drawing/2010/main"/>
            </a:ext>
          </a:extLst>
        </p:spPr>
      </p:pic>
      <p:pic>
        <p:nvPicPr>
          <p:cNvPr id="23" name="Grafik 617" descr="Aquarell, Pinselstrich, Farbe, Abstrakt, Textur, Bürste">
            <a:extLst>
              <a:ext uri="{FF2B5EF4-FFF2-40B4-BE49-F238E27FC236}">
                <a16:creationId xmlns:a16="http://schemas.microsoft.com/office/drawing/2014/main" id="{97F4A496-B1FC-4726-861A-BB459983C680}"/>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35" name="Ορθογώνιο 34">
            <a:extLst>
              <a:ext uri="{FF2B5EF4-FFF2-40B4-BE49-F238E27FC236}">
                <a16:creationId xmlns:a16="http://schemas.microsoft.com/office/drawing/2014/main" id="{59800CD7-7939-4BA9-B9CF-851824671C49}"/>
              </a:ext>
            </a:extLst>
          </p:cNvPr>
          <p:cNvSpPr/>
          <p:nvPr/>
        </p:nvSpPr>
        <p:spPr>
          <a:xfrm flipH="1">
            <a:off x="5747432" y="3462153"/>
            <a:ext cx="676275" cy="923925"/>
          </a:xfrm>
          <a:prstGeom prst="rect">
            <a:avLst/>
          </a:prstGeom>
          <a:blipFill>
            <a:blip r:embed="rId7">
              <a:extLst>
                <a:ext uri="{28A0092B-C50C-407E-A947-70E740481C1C}">
                  <a14:useLocalDpi xmlns:a14="http://schemas.microsoft.com/office/drawing/2010/main" val="0"/>
                </a:ext>
              </a:extLst>
            </a:blip>
            <a:srcRect/>
            <a:stretch>
              <a:fillRect l="-8000" r="-8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a:p>
        </p:txBody>
      </p:sp>
      <p:sp>
        <p:nvSpPr>
          <p:cNvPr id="31" name="Ορθογώνιο 30">
            <a:extLst>
              <a:ext uri="{FF2B5EF4-FFF2-40B4-BE49-F238E27FC236}">
                <a16:creationId xmlns:a16="http://schemas.microsoft.com/office/drawing/2014/main" id="{BCCA060F-4513-468F-8293-371FFD3C460E}"/>
              </a:ext>
            </a:extLst>
          </p:cNvPr>
          <p:cNvSpPr/>
          <p:nvPr/>
        </p:nvSpPr>
        <p:spPr>
          <a:xfrm>
            <a:off x="1207864" y="4989797"/>
            <a:ext cx="657225" cy="942975"/>
          </a:xfrm>
          <a:prstGeom prst="rect">
            <a:avLst/>
          </a:prstGeom>
          <a:blipFill>
            <a:blip r:embed="rId8">
              <a:extLst>
                <a:ext uri="{28A0092B-C50C-407E-A947-70E740481C1C}">
                  <a14:useLocalDpi xmlns:a14="http://schemas.microsoft.com/office/drawing/2010/main" val="0"/>
                </a:ext>
              </a:extLst>
            </a:blip>
            <a:srcRect/>
            <a:stretch>
              <a:fillRect l="-22000" r="-22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a:p>
        </p:txBody>
      </p:sp>
      <p:sp>
        <p:nvSpPr>
          <p:cNvPr id="34" name="Ορθογώνιο 33">
            <a:extLst>
              <a:ext uri="{FF2B5EF4-FFF2-40B4-BE49-F238E27FC236}">
                <a16:creationId xmlns:a16="http://schemas.microsoft.com/office/drawing/2014/main" id="{EB65638C-99AA-4336-9A78-F10A6B1F6993}"/>
              </a:ext>
            </a:extLst>
          </p:cNvPr>
          <p:cNvSpPr/>
          <p:nvPr/>
        </p:nvSpPr>
        <p:spPr>
          <a:xfrm>
            <a:off x="1185705" y="3573480"/>
            <a:ext cx="657225" cy="923925"/>
          </a:xfrm>
          <a:prstGeom prst="rect">
            <a:avLst/>
          </a:prstGeom>
          <a:blipFill>
            <a:blip r:embed="rId9" cstate="print">
              <a:extLst>
                <a:ext uri="{28A0092B-C50C-407E-A947-70E740481C1C}">
                  <a14:useLocalDpi xmlns:a14="http://schemas.microsoft.com/office/drawing/2010/main" val="0"/>
                </a:ext>
              </a:extLst>
            </a:blip>
            <a:srcRect/>
            <a:stretch>
              <a:fillRect t="-7000" b="-7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a:p>
        </p:txBody>
      </p:sp>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n-US" sz="3200" dirty="0"/>
              <a:t>Step 6: </a:t>
            </a:r>
            <a:r>
              <a:rPr lang="en-US" sz="3200" b="0" dirty="0"/>
              <a:t>Stopover!</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algn="just">
              <a:lnSpc>
                <a:spcPct val="130000"/>
              </a:lnSpc>
              <a:tabLst>
                <a:tab pos="1620520" algn="l"/>
                <a:tab pos="3421380" algn="l"/>
              </a:tabLst>
            </a:pPr>
            <a:r>
              <a:rPr lang="en-GB" sz="1800" dirty="0">
                <a:effectLst/>
                <a:latin typeface="Calibri" panose="020F0502020204030204" pitchFamily="34" charset="0"/>
                <a:ea typeface="MyriadPro-Regular"/>
                <a:cs typeface="Arial" panose="020B0604020202020204" pitchFamily="34" charset="0"/>
              </a:rPr>
              <a:t>If you want to know how the person you have now put yourself in the shoes of actually acted then, </a:t>
            </a:r>
            <a:r>
              <a:rPr lang="en-GB" sz="1800" b="1" dirty="0">
                <a:latin typeface="Calibri" panose="020F0502020204030204" pitchFamily="34" charset="0"/>
                <a:ea typeface="MyriadPro-Regular"/>
                <a:cs typeface="Arial" panose="020B0604020202020204" pitchFamily="34" charset="0"/>
              </a:rPr>
              <a:t>click</a:t>
            </a:r>
            <a:r>
              <a:rPr lang="en-GB" sz="1800" b="1" dirty="0">
                <a:effectLst/>
                <a:latin typeface="Calibri" panose="020F0502020204030204" pitchFamily="34" charset="0"/>
                <a:ea typeface="MyriadPro-Regular"/>
                <a:cs typeface="Arial" panose="020B0604020202020204" pitchFamily="34" charset="0"/>
              </a:rPr>
              <a:t> on in the corresponding box</a:t>
            </a:r>
            <a:r>
              <a:rPr lang="en-GB" sz="1800" dirty="0">
                <a:effectLst/>
                <a:latin typeface="Calibri" panose="020F0502020204030204" pitchFamily="34" charset="0"/>
                <a:ea typeface="MyriadPro-Regular"/>
                <a:cs typeface="Arial" panose="020B0604020202020204" pitchFamily="34" charset="0"/>
              </a:rPr>
              <a:t>:</a:t>
            </a:r>
          </a:p>
          <a:p>
            <a:pPr algn="just">
              <a:lnSpc>
                <a:spcPct val="130000"/>
              </a:lnSpc>
              <a:tabLst>
                <a:tab pos="1620520" algn="l"/>
                <a:tab pos="3421380" algn="l"/>
              </a:tabLst>
            </a:pPr>
            <a:r>
              <a:rPr lang="en-US" sz="1800" b="1" dirty="0">
                <a:effectLst/>
                <a:latin typeface="Calibri" panose="020F0502020204030204" pitchFamily="34" charset="0"/>
                <a:ea typeface="MyriadPro-Regular"/>
                <a:cs typeface="Arial" panose="020B0604020202020204" pitchFamily="34" charset="0"/>
              </a:rPr>
              <a:t>But beware! </a:t>
            </a:r>
            <a:r>
              <a:rPr lang="en-US" sz="1800" dirty="0">
                <a:effectLst/>
                <a:latin typeface="Calibri" panose="020F0502020204030204" pitchFamily="34" charset="0"/>
                <a:ea typeface="MyriadPro-Regular"/>
                <a:cs typeface="Arial" panose="020B0604020202020204" pitchFamily="34" charset="0"/>
              </a:rPr>
              <a:t>Read only this one box, otherwise you will lose the excitement of the other characters</a:t>
            </a:r>
          </a:p>
        </p:txBody>
      </p:sp>
      <p:sp>
        <p:nvSpPr>
          <p:cNvPr id="8" name="pop-up" descr="Click here for pop up information.">
            <a:extLst>
              <a:ext uri="{FF2B5EF4-FFF2-40B4-BE49-F238E27FC236}">
                <a16:creationId xmlns:a16="http://schemas.microsoft.com/office/drawing/2014/main" id="{4200EEEF-8970-4C37-A9DD-02546107369B}"/>
              </a:ext>
            </a:extLst>
          </p:cNvPr>
          <p:cNvSpPr/>
          <p:nvPr/>
        </p:nvSpPr>
        <p:spPr>
          <a:xfrm>
            <a:off x="2841085" y="3335877"/>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sp>
        <p:nvSpPr>
          <p:cNvPr id="10" name="Rectangle 4">
            <a:extLst>
              <a:ext uri="{FF2B5EF4-FFF2-40B4-BE49-F238E27FC236}">
                <a16:creationId xmlns:a16="http://schemas.microsoft.com/office/drawing/2014/main" id="{39FADBD4-6602-4102-8B8B-E2AD9094ECA6}"/>
              </a:ext>
            </a:extLst>
          </p:cNvPr>
          <p:cNvSpPr>
            <a:spLocks noChangeArrowheads="1"/>
          </p:cNvSpPr>
          <p:nvPr/>
        </p:nvSpPr>
        <p:spPr bwMode="auto">
          <a:xfrm>
            <a:off x="514350" y="9175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6" name="TextBox 15">
            <a:extLst>
              <a:ext uri="{FF2B5EF4-FFF2-40B4-BE49-F238E27FC236}">
                <a16:creationId xmlns:a16="http://schemas.microsoft.com/office/drawing/2014/main" id="{B080C104-AE67-43FC-93DD-2D008C6F272B}"/>
              </a:ext>
            </a:extLst>
          </p:cNvPr>
          <p:cNvSpPr txBox="1"/>
          <p:nvPr/>
        </p:nvSpPr>
        <p:spPr>
          <a:xfrm>
            <a:off x="1797696" y="3450459"/>
            <a:ext cx="1476446" cy="923330"/>
          </a:xfrm>
          <a:prstGeom prst="rect">
            <a:avLst/>
          </a:prstGeom>
          <a:noFill/>
        </p:spPr>
        <p:txBody>
          <a:bodyPr wrap="square">
            <a:spAutoFit/>
          </a:bodyPr>
          <a:lstStyle/>
          <a:p>
            <a:pPr lvl="0" eaLnBrk="0" fontAlgn="base" hangingPunct="0">
              <a:spcBef>
                <a:spcPct val="0"/>
              </a:spcBef>
              <a:spcAft>
                <a:spcPct val="0"/>
              </a:spcAft>
              <a:tabLst>
                <a:tab pos="3421063" algn="l"/>
              </a:tabLst>
            </a:pPr>
            <a:r>
              <a:rPr lang="en-GB" altLang="en-US" b="1" dirty="0">
                <a:latin typeface="Calibri" panose="020F0502020204030204" pitchFamily="34" charset="0"/>
                <a:ea typeface="MyriadPro-Regular"/>
                <a:cs typeface="Arial" panose="020B0604020202020204" pitchFamily="34" charset="0"/>
              </a:rPr>
              <a:t>Box 1:</a:t>
            </a:r>
            <a:r>
              <a:rPr lang="en-GB" altLang="en-US" dirty="0">
                <a:latin typeface="Calibri" panose="020F0502020204030204" pitchFamily="34" charset="0"/>
                <a:ea typeface="MyriadPro-Regular"/>
                <a:cs typeface="Arial" panose="020B0604020202020204" pitchFamily="34" charset="0"/>
              </a:rPr>
              <a:t> </a:t>
            </a:r>
            <a:r>
              <a:rPr lang="en-GB" altLang="en-US" dirty="0" err="1">
                <a:latin typeface="Calibri" panose="020F0502020204030204" pitchFamily="34" charset="0"/>
                <a:ea typeface="MyriadPro-Regular"/>
                <a:cs typeface="Arial" panose="020B0604020202020204" pitchFamily="34" charset="0"/>
              </a:rPr>
              <a:t>Labros</a:t>
            </a:r>
            <a:r>
              <a:rPr lang="en-GB" altLang="en-US" dirty="0">
                <a:latin typeface="Calibri" panose="020F0502020204030204" pitchFamily="34" charset="0"/>
                <a:ea typeface="MyriadPro-Regular"/>
                <a:cs typeface="Arial" panose="020B0604020202020204" pitchFamily="34" charset="0"/>
              </a:rPr>
              <a:t>, water seller</a:t>
            </a:r>
            <a:endParaRPr lang="en-GB" altLang="en-US" sz="700" dirty="0"/>
          </a:p>
        </p:txBody>
      </p:sp>
      <p:sp>
        <p:nvSpPr>
          <p:cNvPr id="17" name="Rectangle 7">
            <a:extLst>
              <a:ext uri="{FF2B5EF4-FFF2-40B4-BE49-F238E27FC236}">
                <a16:creationId xmlns:a16="http://schemas.microsoft.com/office/drawing/2014/main" id="{C0FBAEAD-8645-46DE-BA0E-25941D758DC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9" name="Rectangle 8">
            <a:extLst>
              <a:ext uri="{FF2B5EF4-FFF2-40B4-BE49-F238E27FC236}">
                <a16:creationId xmlns:a16="http://schemas.microsoft.com/office/drawing/2014/main" id="{C2BC95DB-5DB4-4E60-AFF6-BCEDE94E4CCB}"/>
              </a:ext>
            </a:extLst>
          </p:cNvPr>
          <p:cNvSpPr>
            <a:spLocks noChangeArrowheads="1"/>
          </p:cNvSpPr>
          <p:nvPr/>
        </p:nvSpPr>
        <p:spPr bwMode="auto">
          <a:xfrm>
            <a:off x="6489492" y="3448545"/>
            <a:ext cx="167706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b="1" i="0" u="none" strike="noStrike" cap="none" normalizeH="0" baseline="0" dirty="0">
                <a:ln>
                  <a:noFill/>
                </a:ln>
                <a:solidFill>
                  <a:schemeClr val="tx1"/>
                </a:solidFill>
                <a:effectLst/>
                <a:latin typeface="Calibri" panose="020F0502020204030204" pitchFamily="34" charset="0"/>
                <a:ea typeface="+mn-ea"/>
                <a:cs typeface="Calibri" panose="020F0502020204030204" pitchFamily="34" charset="0"/>
              </a:rPr>
              <a:t>Box 2:</a:t>
            </a:r>
            <a:r>
              <a:rPr kumimoji="0" lang="en-GB" altLang="en-US" b="0" i="0" u="none" strike="noStrike" cap="none" normalizeH="0" baseline="0" dirty="0">
                <a:ln>
                  <a:noFill/>
                </a:ln>
                <a:solidFill>
                  <a:schemeClr val="tx1"/>
                </a:solidFill>
                <a:effectLst/>
                <a:latin typeface="Calibri" panose="020F0502020204030204" pitchFamily="34" charset="0"/>
                <a:ea typeface="+mn-ea"/>
                <a:cs typeface="Calibri" panose="020F050202020403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chemeClr val="tx1"/>
                </a:solidFill>
                <a:effectLst/>
                <a:latin typeface="Calibri" panose="020F0502020204030204" pitchFamily="34" charset="0"/>
                <a:ea typeface="+mn-ea"/>
                <a:cs typeface="Calibri" panose="020F0502020204030204" pitchFamily="34" charset="0"/>
              </a:rPr>
              <a:t>Rosa,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chemeClr val="tx1"/>
                </a:solidFill>
                <a:effectLst/>
                <a:latin typeface="Calibri" panose="020F0502020204030204" pitchFamily="34" charset="0"/>
                <a:ea typeface="+mn-ea"/>
                <a:cs typeface="Calibri" panose="020F0502020204030204" pitchFamily="34" charset="0"/>
              </a:rPr>
              <a:t>Maid of Honour</a:t>
            </a:r>
            <a:endParaRPr kumimoji="0" lang="en-GB" altLang="en-US" sz="2800" b="0" i="0" u="none" strike="noStrike" cap="none" normalizeH="0" baseline="0" dirty="0">
              <a:ln>
                <a:noFill/>
              </a:ln>
              <a:solidFill>
                <a:schemeClr val="tx1"/>
              </a:solidFill>
              <a:effectLst/>
              <a:latin typeface="Arial" panose="020B0604020202020204" pitchFamily="34" charset="0"/>
            </a:endParaRPr>
          </a:p>
        </p:txBody>
      </p:sp>
      <p:sp>
        <p:nvSpPr>
          <p:cNvPr id="20" name="TextBox 19">
            <a:extLst>
              <a:ext uri="{FF2B5EF4-FFF2-40B4-BE49-F238E27FC236}">
                <a16:creationId xmlns:a16="http://schemas.microsoft.com/office/drawing/2014/main" id="{D33CBD10-9687-48EF-A983-9D570E5757BD}"/>
              </a:ext>
            </a:extLst>
          </p:cNvPr>
          <p:cNvSpPr txBox="1"/>
          <p:nvPr/>
        </p:nvSpPr>
        <p:spPr>
          <a:xfrm>
            <a:off x="5570162" y="134150"/>
            <a:ext cx="6024188" cy="3139321"/>
          </a:xfrm>
          <a:prstGeom prst="rect">
            <a:avLst/>
          </a:prstGeom>
          <a:solidFill>
            <a:schemeClr val="bg1">
              <a:lumMod val="95000"/>
            </a:schemeClr>
          </a:solidFill>
          <a:ln>
            <a:solidFill>
              <a:srgbClr val="E12A3C"/>
            </a:solidFill>
          </a:ln>
        </p:spPr>
        <p:txBody>
          <a:bodyPr wrap="square">
            <a:spAutoFit/>
          </a:bodyPr>
          <a:lstStyle/>
          <a:p>
            <a:pPr lvl="0" eaLnBrk="0" fontAlgn="base" hangingPunct="0">
              <a:spcBef>
                <a:spcPct val="0"/>
              </a:spcBef>
              <a:spcAft>
                <a:spcPct val="0"/>
              </a:spcAft>
              <a:tabLst>
                <a:tab pos="3421063" algn="l"/>
              </a:tabLst>
            </a:pPr>
            <a:r>
              <a:rPr lang="en-US" altLang="en-US" b="1" dirty="0">
                <a:latin typeface="Calibri" panose="020F0502020204030204" pitchFamily="34" charset="0"/>
                <a:ea typeface="MyriadPro-Regular"/>
                <a:cs typeface="Arial" panose="020B0604020202020204" pitchFamily="34" charset="0"/>
              </a:rPr>
              <a:t>Box 2</a:t>
            </a:r>
            <a:r>
              <a:rPr lang="en-US" altLang="en-US" dirty="0">
                <a:latin typeface="Calibri" panose="020F0502020204030204" pitchFamily="34" charset="0"/>
                <a:ea typeface="MyriadPro-Regular"/>
                <a:cs typeface="Arial" panose="020B0604020202020204" pitchFamily="34" charset="0"/>
              </a:rPr>
              <a:t>: Rosa, Maid of </a:t>
            </a:r>
            <a:r>
              <a:rPr lang="en-US" altLang="en-US" dirty="0" err="1">
                <a:latin typeface="Calibri" panose="020F0502020204030204" pitchFamily="34" charset="0"/>
                <a:ea typeface="MyriadPro-Regular"/>
                <a:cs typeface="Arial" panose="020B0604020202020204" pitchFamily="34" charset="0"/>
              </a:rPr>
              <a:t>Honour</a:t>
            </a:r>
            <a:endParaRPr lang="en-US" altLang="en-US" dirty="0">
              <a:latin typeface="Calibri" panose="020F0502020204030204" pitchFamily="34" charset="0"/>
              <a:ea typeface="MyriadPro-Regular"/>
              <a:cs typeface="Arial" panose="020B0604020202020204" pitchFamily="34" charset="0"/>
            </a:endParaRPr>
          </a:p>
          <a:p>
            <a:pPr lvl="0" eaLnBrk="0" fontAlgn="base" hangingPunct="0">
              <a:spcBef>
                <a:spcPct val="0"/>
              </a:spcBef>
              <a:spcAft>
                <a:spcPct val="0"/>
              </a:spcAft>
              <a:tabLst>
                <a:tab pos="3421063" algn="l"/>
              </a:tabLst>
            </a:pPr>
            <a:r>
              <a:rPr lang="en-US" altLang="en-US" i="1" dirty="0">
                <a:latin typeface="Calibri" panose="020F0502020204030204" pitchFamily="34" charset="0"/>
                <a:ea typeface="MyriadPro-Regular"/>
                <a:cs typeface="Arial" panose="020B0604020202020204" pitchFamily="34" charset="0"/>
              </a:rPr>
              <a:t>Rosa came out of her room. There was commotion in the corridors of the palace. She was immediately informed of the terrible news. She went back to her room and opened the window. She could clearly see the gathered crowd. Among them she distinguished some of her father’s old co-fighters. They were no longer in their prime but stood out among the crowd as they were standing up proudly wearing traditional costumes and waving the Greek flag. For the first time since entering the service of the palace she felt that she did not belong there.</a:t>
            </a:r>
            <a:endParaRPr lang="en-GB" altLang="en-US" sz="2800" dirty="0">
              <a:latin typeface="Arial" panose="020B0604020202020204" pitchFamily="34" charset="0"/>
            </a:endParaRPr>
          </a:p>
        </p:txBody>
      </p:sp>
      <p:sp>
        <p:nvSpPr>
          <p:cNvPr id="21" name="pop-up" descr="Click here for pop up information.">
            <a:extLst>
              <a:ext uri="{FF2B5EF4-FFF2-40B4-BE49-F238E27FC236}">
                <a16:creationId xmlns:a16="http://schemas.microsoft.com/office/drawing/2014/main" id="{9017DC3A-788F-4E56-A1F1-6ADAD3F95124}"/>
              </a:ext>
            </a:extLst>
          </p:cNvPr>
          <p:cNvSpPr/>
          <p:nvPr/>
        </p:nvSpPr>
        <p:spPr>
          <a:xfrm>
            <a:off x="7490187" y="3374529"/>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sp>
        <p:nvSpPr>
          <p:cNvPr id="26" name="TextBox 25">
            <a:extLst>
              <a:ext uri="{FF2B5EF4-FFF2-40B4-BE49-F238E27FC236}">
                <a16:creationId xmlns:a16="http://schemas.microsoft.com/office/drawing/2014/main" id="{18B80EAC-2F74-45F9-BC16-410BB5BB0D30}"/>
              </a:ext>
            </a:extLst>
          </p:cNvPr>
          <p:cNvSpPr txBox="1"/>
          <p:nvPr/>
        </p:nvSpPr>
        <p:spPr>
          <a:xfrm>
            <a:off x="1168720" y="4975273"/>
            <a:ext cx="2496519" cy="1143518"/>
          </a:xfrm>
          <a:prstGeom prst="rect">
            <a:avLst/>
          </a:prstGeom>
          <a:noFill/>
        </p:spPr>
        <p:txBody>
          <a:bodyPr wrap="square">
            <a:spAutoFit/>
          </a:bodyPr>
          <a:lstStyle/>
          <a:p>
            <a:pPr marL="648335" algn="l">
              <a:lnSpc>
                <a:spcPct val="130000"/>
              </a:lnSpc>
              <a:tabLst>
                <a:tab pos="3421380" algn="l"/>
              </a:tabLst>
            </a:pPr>
            <a:r>
              <a:rPr lang="en-GB" sz="1800" b="1" dirty="0">
                <a:effectLst/>
                <a:latin typeface="Calibri" panose="020F0502020204030204" pitchFamily="34" charset="0"/>
                <a:ea typeface="MyriadPro-Regular"/>
                <a:cs typeface="Arial" panose="020B0604020202020204" pitchFamily="34" charset="0"/>
              </a:rPr>
              <a:t>Box 3:</a:t>
            </a:r>
          </a:p>
          <a:p>
            <a:pPr marL="648335" algn="l">
              <a:lnSpc>
                <a:spcPct val="130000"/>
              </a:lnSpc>
              <a:tabLst>
                <a:tab pos="3421380" algn="l"/>
              </a:tabLst>
            </a:pPr>
            <a:r>
              <a:rPr lang="en-GB" sz="1800" dirty="0">
                <a:effectLst/>
                <a:latin typeface="Calibri" panose="020F0502020204030204" pitchFamily="34" charset="0"/>
                <a:ea typeface="MyriadPro-Regular"/>
                <a:cs typeface="Arial" panose="020B0604020202020204" pitchFamily="34" charset="0"/>
              </a:rPr>
              <a:t>Colonel </a:t>
            </a:r>
            <a:r>
              <a:rPr lang="en-GB" sz="1800" dirty="0" err="1">
                <a:effectLst/>
                <a:latin typeface="Calibri" panose="020F0502020204030204" pitchFamily="34" charset="0"/>
                <a:ea typeface="MyriadPro-Regular"/>
                <a:cs typeface="Arial" panose="020B0604020202020204" pitchFamily="34" charset="0"/>
              </a:rPr>
              <a:t>Kallergis</a:t>
            </a:r>
            <a:endParaRPr lang="en-GB" sz="1800" dirty="0">
              <a:effectLst/>
              <a:latin typeface="Calibri" panose="020F0502020204030204" pitchFamily="34" charset="0"/>
              <a:ea typeface="MyriadPro-Regular"/>
              <a:cs typeface="Arial" panose="020B0604020202020204" pitchFamily="34" charset="0"/>
            </a:endParaRPr>
          </a:p>
          <a:p>
            <a:pPr marL="648335" algn="l">
              <a:lnSpc>
                <a:spcPct val="130000"/>
              </a:lnSpc>
              <a:tabLst>
                <a:tab pos="3421380" algn="l"/>
              </a:tabLst>
            </a:pPr>
            <a:endParaRPr lang="en-GB" sz="1800" dirty="0">
              <a:effectLst/>
              <a:latin typeface="Calibri" panose="020F0502020204030204" pitchFamily="34" charset="0"/>
              <a:ea typeface="MyriadPro-Regular"/>
              <a:cs typeface="Arial" panose="020B0604020202020204" pitchFamily="34" charset="0"/>
            </a:endParaRPr>
          </a:p>
        </p:txBody>
      </p:sp>
      <p:sp>
        <p:nvSpPr>
          <p:cNvPr id="28" name="TextBox 27">
            <a:extLst>
              <a:ext uri="{FF2B5EF4-FFF2-40B4-BE49-F238E27FC236}">
                <a16:creationId xmlns:a16="http://schemas.microsoft.com/office/drawing/2014/main" id="{42DC43EE-FB75-4C54-AD53-594C1CDD7B2F}"/>
              </a:ext>
            </a:extLst>
          </p:cNvPr>
          <p:cNvSpPr txBox="1"/>
          <p:nvPr/>
        </p:nvSpPr>
        <p:spPr>
          <a:xfrm>
            <a:off x="6461347" y="4867727"/>
            <a:ext cx="6378676" cy="646331"/>
          </a:xfrm>
          <a:prstGeom prst="rect">
            <a:avLst/>
          </a:prstGeom>
          <a:noFill/>
        </p:spPr>
        <p:txBody>
          <a:bodyPr wrap="square">
            <a:spAutoFit/>
          </a:bodyPr>
          <a:lstStyle/>
          <a:p>
            <a:r>
              <a:rPr lang="en-GB" sz="1800" b="1" dirty="0">
                <a:effectLst/>
                <a:latin typeface="Calibri" panose="020F0502020204030204" pitchFamily="34" charset="0"/>
                <a:ea typeface="+mn-ea"/>
                <a:cs typeface="+mn-cs"/>
              </a:rPr>
              <a:t>Box 4:</a:t>
            </a:r>
          </a:p>
          <a:p>
            <a:r>
              <a:rPr lang="en-GB" sz="1800" dirty="0">
                <a:effectLst/>
                <a:latin typeface="Calibri" panose="020F0502020204030204" pitchFamily="34" charset="0"/>
                <a:ea typeface="+mn-ea"/>
                <a:cs typeface="+mn-cs"/>
              </a:rPr>
              <a:t>Queen Amalia</a:t>
            </a:r>
          </a:p>
        </p:txBody>
      </p:sp>
      <p:sp>
        <p:nvSpPr>
          <p:cNvPr id="29" name="TextBox 28">
            <a:extLst>
              <a:ext uri="{FF2B5EF4-FFF2-40B4-BE49-F238E27FC236}">
                <a16:creationId xmlns:a16="http://schemas.microsoft.com/office/drawing/2014/main" id="{F1C15C8A-7D11-4600-A514-34321D11C1AB}"/>
              </a:ext>
            </a:extLst>
          </p:cNvPr>
          <p:cNvSpPr txBox="1"/>
          <p:nvPr/>
        </p:nvSpPr>
        <p:spPr>
          <a:xfrm>
            <a:off x="655215" y="2871912"/>
            <a:ext cx="4881047" cy="1862048"/>
          </a:xfrm>
          <a:prstGeom prst="rect">
            <a:avLst/>
          </a:prstGeom>
          <a:solidFill>
            <a:schemeClr val="bg1">
              <a:lumMod val="95000"/>
            </a:schemeClr>
          </a:solidFill>
          <a:ln>
            <a:solidFill>
              <a:srgbClr val="E12A3C"/>
            </a:solidFill>
          </a:ln>
        </p:spPr>
        <p:txBody>
          <a:bodyPr wrap="square">
            <a:spAutoFit/>
          </a:bodyPr>
          <a:lstStyle/>
          <a:p>
            <a:pPr eaLnBrk="0" fontAlgn="base" hangingPunct="0">
              <a:spcBef>
                <a:spcPct val="0"/>
              </a:spcBef>
              <a:spcAft>
                <a:spcPct val="0"/>
              </a:spcAft>
              <a:tabLst>
                <a:tab pos="3421063" algn="l"/>
              </a:tabLst>
            </a:pPr>
            <a:r>
              <a:rPr lang="en-GB" altLang="en-US" b="1" dirty="0">
                <a:latin typeface="Calibri" panose="020F0502020204030204" pitchFamily="34" charset="0"/>
                <a:ea typeface="MyriadPro-Regular"/>
                <a:cs typeface="Arial" panose="020B0604020202020204" pitchFamily="34" charset="0"/>
              </a:rPr>
              <a:t>Bo</a:t>
            </a:r>
            <a:r>
              <a:rPr lang="en-GB" b="1" dirty="0"/>
              <a:t>x 3:</a:t>
            </a:r>
            <a:r>
              <a:rPr lang="en-GB" dirty="0"/>
              <a:t> Colonel </a:t>
            </a:r>
            <a:r>
              <a:rPr lang="en-GB" dirty="0" err="1"/>
              <a:t>Kallergis</a:t>
            </a:r>
            <a:r>
              <a:rPr lang="en-GB" dirty="0"/>
              <a:t>  </a:t>
            </a:r>
          </a:p>
          <a:p>
            <a:pPr lvl="0" eaLnBrk="0" fontAlgn="base" hangingPunct="0">
              <a:spcBef>
                <a:spcPct val="0"/>
              </a:spcBef>
              <a:spcAft>
                <a:spcPct val="0"/>
              </a:spcAft>
              <a:tabLst>
                <a:tab pos="3421063" algn="l"/>
              </a:tabLst>
            </a:pPr>
            <a:endParaRPr lang="en-GB" altLang="en-US" sz="700" dirty="0"/>
          </a:p>
          <a:p>
            <a:pPr lvl="0" eaLnBrk="0" fontAlgn="base" hangingPunct="0">
              <a:spcBef>
                <a:spcPct val="0"/>
              </a:spcBef>
              <a:spcAft>
                <a:spcPct val="0"/>
              </a:spcAft>
              <a:tabLst>
                <a:tab pos="3421063" algn="l"/>
              </a:tabLst>
            </a:pPr>
            <a:r>
              <a:rPr lang="en-US" i="1" dirty="0"/>
              <a:t>Colonel </a:t>
            </a:r>
            <a:r>
              <a:rPr lang="en-US" i="1" dirty="0" err="1"/>
              <a:t>Kallergis</a:t>
            </a:r>
            <a:r>
              <a:rPr lang="en-US" i="1" dirty="0"/>
              <a:t> is waiting patiently. Shortly afterwards, the king's adjutant with the army minister get out of the palace to judge the situation. The colonel orders his men to arrest them.</a:t>
            </a:r>
            <a:endParaRPr lang="en-GB" altLang="en-US" sz="2800" dirty="0">
              <a:latin typeface="Arial" panose="020B0604020202020204" pitchFamily="34" charset="0"/>
            </a:endParaRPr>
          </a:p>
        </p:txBody>
      </p:sp>
      <p:sp>
        <p:nvSpPr>
          <p:cNvPr id="30" name="pop-up" descr="Click here for pop up information.">
            <a:extLst>
              <a:ext uri="{FF2B5EF4-FFF2-40B4-BE49-F238E27FC236}">
                <a16:creationId xmlns:a16="http://schemas.microsoft.com/office/drawing/2014/main" id="{95D9C337-DC21-45EE-BC79-5B3F181127DB}"/>
              </a:ext>
            </a:extLst>
          </p:cNvPr>
          <p:cNvSpPr/>
          <p:nvPr/>
        </p:nvSpPr>
        <p:spPr>
          <a:xfrm>
            <a:off x="2816169" y="4917893"/>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sp>
        <p:nvSpPr>
          <p:cNvPr id="33" name="pop-up" descr="Click here for pop up information.">
            <a:extLst>
              <a:ext uri="{FF2B5EF4-FFF2-40B4-BE49-F238E27FC236}">
                <a16:creationId xmlns:a16="http://schemas.microsoft.com/office/drawing/2014/main" id="{12B351BD-4AF8-4458-872C-5664BF0B8848}"/>
              </a:ext>
            </a:extLst>
          </p:cNvPr>
          <p:cNvSpPr/>
          <p:nvPr/>
        </p:nvSpPr>
        <p:spPr>
          <a:xfrm>
            <a:off x="7564867" y="4836018"/>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pic>
        <p:nvPicPr>
          <p:cNvPr id="27" name="Γραφικό 26" descr="Ίχνη παπουτσιών περίγραμμα">
            <a:extLst>
              <a:ext uri="{FF2B5EF4-FFF2-40B4-BE49-F238E27FC236}">
                <a16:creationId xmlns:a16="http://schemas.microsoft.com/office/drawing/2014/main" id="{2A300565-BCFD-490D-91DD-AFAB9F27EE2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2549570">
            <a:off x="-46891" y="654996"/>
            <a:ext cx="914400" cy="914400"/>
          </a:xfrm>
          <a:prstGeom prst="rect">
            <a:avLst/>
          </a:prstGeom>
        </p:spPr>
      </p:pic>
      <p:sp>
        <p:nvSpPr>
          <p:cNvPr id="25" name="Ορθογώνιο 24">
            <a:extLst>
              <a:ext uri="{FF2B5EF4-FFF2-40B4-BE49-F238E27FC236}">
                <a16:creationId xmlns:a16="http://schemas.microsoft.com/office/drawing/2014/main" id="{E2E04E9A-CDA5-47A0-AB8A-4AEDD8981316}"/>
              </a:ext>
            </a:extLst>
          </p:cNvPr>
          <p:cNvSpPr/>
          <p:nvPr/>
        </p:nvSpPr>
        <p:spPr>
          <a:xfrm>
            <a:off x="5778924" y="4982227"/>
            <a:ext cx="676275" cy="942975"/>
          </a:xfrm>
          <a:prstGeom prst="rect">
            <a:avLst/>
          </a:prstGeom>
          <a:blipFill>
            <a:blip r:embed="rId12">
              <a:extLst>
                <a:ext uri="{28A0092B-C50C-407E-A947-70E740481C1C}">
                  <a14:useLocalDpi xmlns:a14="http://schemas.microsoft.com/office/drawing/2010/main" val="0"/>
                </a:ext>
              </a:extLst>
            </a:blip>
            <a:srcRect/>
            <a:stretch>
              <a:fillRect l="-7000" r="-7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a:p>
        </p:txBody>
      </p:sp>
      <p:sp>
        <p:nvSpPr>
          <p:cNvPr id="7" name="TextBox 6">
            <a:extLst>
              <a:ext uri="{FF2B5EF4-FFF2-40B4-BE49-F238E27FC236}">
                <a16:creationId xmlns:a16="http://schemas.microsoft.com/office/drawing/2014/main" id="{A7DAB2AA-B35E-49CD-84FB-2C1AED949827}"/>
              </a:ext>
            </a:extLst>
          </p:cNvPr>
          <p:cNvSpPr txBox="1"/>
          <p:nvPr/>
        </p:nvSpPr>
        <p:spPr>
          <a:xfrm>
            <a:off x="597650" y="327862"/>
            <a:ext cx="4881047" cy="2862322"/>
          </a:xfrm>
          <a:prstGeom prst="rect">
            <a:avLst/>
          </a:prstGeom>
          <a:solidFill>
            <a:schemeClr val="bg1">
              <a:lumMod val="95000"/>
            </a:schemeClr>
          </a:solidFill>
          <a:ln>
            <a:solidFill>
              <a:srgbClr val="E12A3C"/>
            </a:solidFill>
          </a:ln>
        </p:spPr>
        <p:txBody>
          <a:bodyPr wrap="square">
            <a:spAutoFit/>
          </a:bodyPr>
          <a:lstStyle/>
          <a:p>
            <a:pPr lvl="0" eaLnBrk="0" fontAlgn="base" hangingPunct="0">
              <a:spcBef>
                <a:spcPct val="0"/>
              </a:spcBef>
              <a:spcAft>
                <a:spcPct val="0"/>
              </a:spcAft>
              <a:tabLst>
                <a:tab pos="3421063" algn="l"/>
              </a:tabLst>
            </a:pPr>
            <a:r>
              <a:rPr lang="en-GB" altLang="en-US" b="1" dirty="0">
                <a:latin typeface="Calibri" panose="020F0502020204030204" pitchFamily="34" charset="0"/>
                <a:ea typeface="MyriadPro-Regular"/>
                <a:cs typeface="Arial" panose="020B0604020202020204" pitchFamily="34" charset="0"/>
              </a:rPr>
              <a:t>Box 1:</a:t>
            </a:r>
            <a:r>
              <a:rPr lang="en-GB" altLang="en-US" dirty="0">
                <a:latin typeface="Calibri" panose="020F0502020204030204" pitchFamily="34" charset="0"/>
                <a:ea typeface="MyriadPro-Regular"/>
                <a:cs typeface="Arial" panose="020B0604020202020204" pitchFamily="34" charset="0"/>
              </a:rPr>
              <a:t> Lambros, water seller</a:t>
            </a:r>
            <a:endParaRPr lang="en-GB" altLang="en-US" sz="700" dirty="0"/>
          </a:p>
          <a:p>
            <a:pPr lvl="0" eaLnBrk="0" fontAlgn="base" hangingPunct="0">
              <a:spcBef>
                <a:spcPct val="0"/>
              </a:spcBef>
              <a:spcAft>
                <a:spcPct val="0"/>
              </a:spcAft>
              <a:tabLst>
                <a:tab pos="3421063" algn="l"/>
              </a:tabLst>
            </a:pPr>
            <a:r>
              <a:rPr lang="en-US" altLang="en-US" i="1" dirty="0">
                <a:latin typeface="Calibri" panose="020F0502020204030204" pitchFamily="34" charset="0"/>
                <a:ea typeface="MyriadPro-Regular"/>
                <a:cs typeface="Arial" panose="020B0604020202020204" pitchFamily="34" charset="0"/>
              </a:rPr>
              <a:t>Lambros suddenly felt a tap on his back. Instinctively he clenched his pouch to his chest. Then the familiar voice of his father was heard: "Here you are at last! I was worried crazy. Let's get out of here quickly, things are getting worse. " If the king calls his guards, there will be a bloodshed! " Lambros looked at him decisively. He took off his pouch and gave it to him. "Father, be careful," he said and disappeared into the crowd. </a:t>
            </a:r>
            <a:endParaRPr lang="en-GB" altLang="en-US" sz="2800" dirty="0">
              <a:latin typeface="Arial" panose="020B0604020202020204" pitchFamily="34" charset="0"/>
            </a:endParaRPr>
          </a:p>
        </p:txBody>
      </p:sp>
      <p:sp>
        <p:nvSpPr>
          <p:cNvPr id="32" name="TextBox 31">
            <a:extLst>
              <a:ext uri="{FF2B5EF4-FFF2-40B4-BE49-F238E27FC236}">
                <a16:creationId xmlns:a16="http://schemas.microsoft.com/office/drawing/2014/main" id="{E4BAB97B-775D-4EF3-817A-6C8C081BA829}"/>
              </a:ext>
            </a:extLst>
          </p:cNvPr>
          <p:cNvSpPr txBox="1"/>
          <p:nvPr/>
        </p:nvSpPr>
        <p:spPr>
          <a:xfrm>
            <a:off x="5575400" y="2703362"/>
            <a:ext cx="5411192" cy="2031325"/>
          </a:xfrm>
          <a:prstGeom prst="rect">
            <a:avLst/>
          </a:prstGeom>
          <a:solidFill>
            <a:schemeClr val="bg1">
              <a:lumMod val="95000"/>
            </a:schemeClr>
          </a:solidFill>
          <a:ln>
            <a:solidFill>
              <a:srgbClr val="E12A3C"/>
            </a:solidFill>
          </a:ln>
        </p:spPr>
        <p:txBody>
          <a:bodyPr wrap="square">
            <a:spAutoFit/>
          </a:bodyPr>
          <a:lstStyle/>
          <a:p>
            <a:r>
              <a:rPr lang="en-GB" b="1" dirty="0">
                <a:latin typeface="Calibri" panose="020F0502020204030204" pitchFamily="34" charset="0"/>
              </a:rPr>
              <a:t>Box 4: </a:t>
            </a:r>
            <a:r>
              <a:rPr lang="en-GB" dirty="0">
                <a:latin typeface="Calibri" panose="020F0502020204030204" pitchFamily="34" charset="0"/>
              </a:rPr>
              <a:t>Queen Amalia</a:t>
            </a:r>
            <a:endParaRPr lang="en-GB" dirty="0"/>
          </a:p>
          <a:p>
            <a:pPr lvl="0" eaLnBrk="0" fontAlgn="base" hangingPunct="0">
              <a:spcBef>
                <a:spcPct val="0"/>
              </a:spcBef>
              <a:spcAft>
                <a:spcPct val="0"/>
              </a:spcAft>
              <a:tabLst>
                <a:tab pos="3421063" algn="l"/>
              </a:tabLst>
            </a:pPr>
            <a:r>
              <a:rPr lang="en-US" altLang="en-US" i="1" dirty="0">
                <a:latin typeface="Calibri" panose="020F0502020204030204" pitchFamily="34" charset="0"/>
                <a:ea typeface="MyriadPro-Regular"/>
                <a:cs typeface="Arial" panose="020B0604020202020204" pitchFamily="34" charset="0"/>
              </a:rPr>
              <a:t>Queen Amalia headed to King </a:t>
            </a:r>
            <a:r>
              <a:rPr lang="en-US" altLang="en-US" i="1" dirty="0" err="1">
                <a:latin typeface="Calibri" panose="020F0502020204030204" pitchFamily="34" charset="0"/>
                <a:ea typeface="MyriadPro-Regular"/>
                <a:cs typeface="Arial" panose="020B0604020202020204" pitchFamily="34" charset="0"/>
              </a:rPr>
              <a:t>Othon's</a:t>
            </a:r>
            <a:r>
              <a:rPr lang="en-US" altLang="en-US" i="1" dirty="0">
                <a:latin typeface="Calibri" panose="020F0502020204030204" pitchFamily="34" charset="0"/>
                <a:ea typeface="MyriadPro-Regular"/>
                <a:cs typeface="Arial" panose="020B0604020202020204" pitchFamily="34" charset="0"/>
              </a:rPr>
              <a:t> apartments. She found him alone sitting at his desk. His looks revealed  his embarrassment and frustration. She approached him and gently touched his hand. "My King, it is time to make your decisions," she told him in a calm and steady voice</a:t>
            </a:r>
            <a:endParaRPr lang="en-GB" altLang="en-US" sz="2800" dirty="0">
              <a:latin typeface="Arial" panose="020B0604020202020204" pitchFamily="34" charset="0"/>
            </a:endParaRPr>
          </a:p>
        </p:txBody>
      </p:sp>
    </p:spTree>
    <p:extLst>
      <p:ext uri="{BB962C8B-B14F-4D97-AF65-F5344CB8AC3E}">
        <p14:creationId xmlns:p14="http://schemas.microsoft.com/office/powerpoint/2010/main" val="38711369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21"/>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20" grpId="0" animBg="1"/>
      <p:bldP spid="20" grpId="1" animBg="1"/>
      <p:bldP spid="29" grpId="0" animBg="1"/>
      <p:bldP spid="29" grpId="1" animBg="1"/>
      <p:bldP spid="7" grpId="0" animBg="1"/>
      <p:bldP spid="7" grpId="1" animBg="1"/>
      <p:bldP spid="32" grpId="0" animBg="1"/>
      <p:bldP spid="32"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Φυσαλίδα ομιλίας: Έλλειψη 5">
            <a:extLst>
              <a:ext uri="{FF2B5EF4-FFF2-40B4-BE49-F238E27FC236}">
                <a16:creationId xmlns:a16="http://schemas.microsoft.com/office/drawing/2014/main" id="{3CCF1FAF-F2F9-4701-9345-28A9398DFAAA}"/>
              </a:ext>
            </a:extLst>
          </p:cNvPr>
          <p:cNvSpPr/>
          <p:nvPr/>
        </p:nvSpPr>
        <p:spPr>
          <a:xfrm flipH="1">
            <a:off x="1446678" y="355358"/>
            <a:ext cx="7127047" cy="4029829"/>
          </a:xfrm>
          <a:custGeom>
            <a:avLst/>
            <a:gdLst>
              <a:gd name="connsiteX0" fmla="*/ 2078746 w 7127047"/>
              <a:gd name="connsiteY0" fmla="*/ 4533558 h 4029829"/>
              <a:gd name="connsiteX1" fmla="*/ 1812298 w 7127047"/>
              <a:gd name="connsiteY1" fmla="*/ 3769737 h 4029829"/>
              <a:gd name="connsiteX2" fmla="*/ 1422529 w 7127047"/>
              <a:gd name="connsiteY2" fmla="*/ 404205 h 4029829"/>
              <a:gd name="connsiteX3" fmla="*/ 4628026 w 7127047"/>
              <a:gd name="connsiteY3" fmla="*/ 92000 h 4029829"/>
              <a:gd name="connsiteX4" fmla="*/ 6512691 w 7127047"/>
              <a:gd name="connsiteY4" fmla="*/ 3145928 h 4029829"/>
              <a:gd name="connsiteX5" fmla="*/ 3102419 w 7127047"/>
              <a:gd name="connsiteY5" fmla="*/ 4012890 h 4029829"/>
              <a:gd name="connsiteX6" fmla="*/ 2078746 w 7127047"/>
              <a:gd name="connsiteY6" fmla="*/ 4533558 h 402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7047" h="4029829" fill="none" extrusionOk="0">
                <a:moveTo>
                  <a:pt x="2078746" y="4533558"/>
                </a:moveTo>
                <a:cubicBezTo>
                  <a:pt x="2065706" y="4311453"/>
                  <a:pt x="1909280" y="3910107"/>
                  <a:pt x="1812298" y="3769737"/>
                </a:cubicBezTo>
                <a:cubicBezTo>
                  <a:pt x="-375878" y="3158932"/>
                  <a:pt x="-815456" y="1309387"/>
                  <a:pt x="1422529" y="404205"/>
                </a:cubicBezTo>
                <a:cubicBezTo>
                  <a:pt x="2225729" y="38153"/>
                  <a:pt x="3704872" y="-65690"/>
                  <a:pt x="4628026" y="92000"/>
                </a:cubicBezTo>
                <a:cubicBezTo>
                  <a:pt x="6630736" y="357530"/>
                  <a:pt x="7567385" y="1974570"/>
                  <a:pt x="6512691" y="3145928"/>
                </a:cubicBezTo>
                <a:cubicBezTo>
                  <a:pt x="5541797" y="3892331"/>
                  <a:pt x="4582505" y="4206305"/>
                  <a:pt x="3102419" y="4012890"/>
                </a:cubicBezTo>
                <a:cubicBezTo>
                  <a:pt x="2669935" y="4163145"/>
                  <a:pt x="2598572" y="4308618"/>
                  <a:pt x="2078746" y="4533558"/>
                </a:cubicBezTo>
                <a:close/>
              </a:path>
              <a:path w="7127047" h="4029829" stroke="0" extrusionOk="0">
                <a:moveTo>
                  <a:pt x="2078746" y="4533558"/>
                </a:moveTo>
                <a:cubicBezTo>
                  <a:pt x="2045597" y="4294643"/>
                  <a:pt x="1867159" y="3952406"/>
                  <a:pt x="1812298" y="3769737"/>
                </a:cubicBezTo>
                <a:cubicBezTo>
                  <a:pt x="-405592" y="3132494"/>
                  <a:pt x="-697947" y="1398520"/>
                  <a:pt x="1422529" y="404205"/>
                </a:cubicBezTo>
                <a:cubicBezTo>
                  <a:pt x="2377920" y="24696"/>
                  <a:pt x="3550987" y="-74637"/>
                  <a:pt x="4628026" y="92000"/>
                </a:cubicBezTo>
                <a:cubicBezTo>
                  <a:pt x="6703978" y="285095"/>
                  <a:pt x="7940992" y="1991648"/>
                  <a:pt x="6512691" y="3145928"/>
                </a:cubicBezTo>
                <a:cubicBezTo>
                  <a:pt x="5787350" y="3741212"/>
                  <a:pt x="4654558" y="4017173"/>
                  <a:pt x="3102419" y="4012890"/>
                </a:cubicBezTo>
                <a:cubicBezTo>
                  <a:pt x="2890673" y="4086554"/>
                  <a:pt x="2522885" y="4297842"/>
                  <a:pt x="2078746" y="4533558"/>
                </a:cubicBezTo>
                <a:close/>
              </a:path>
            </a:pathLst>
          </a:custGeom>
          <a:solidFill>
            <a:schemeClr val="bg1">
              <a:lumMod val="95000"/>
            </a:schemeClr>
          </a:solidFill>
          <a:ln w="38100">
            <a:solidFill>
              <a:srgbClr val="00B0F0"/>
            </a:solidFill>
            <a:extLst>
              <a:ext uri="{C807C97D-BFC1-408E-A445-0C87EB9F89A2}">
                <ask:lineSketchStyleProps xmlns:ask="http://schemas.microsoft.com/office/drawing/2018/sketchyshapes" sd="2304860981">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9" name="TextBox 8">
            <a:extLst>
              <a:ext uri="{FF2B5EF4-FFF2-40B4-BE49-F238E27FC236}">
                <a16:creationId xmlns:a16="http://schemas.microsoft.com/office/drawing/2014/main" id="{099865BC-7C4D-46B6-B65E-1448C410ABDF}"/>
              </a:ext>
            </a:extLst>
          </p:cNvPr>
          <p:cNvSpPr txBox="1"/>
          <p:nvPr/>
        </p:nvSpPr>
        <p:spPr>
          <a:xfrm>
            <a:off x="1962201" y="938980"/>
            <a:ext cx="6096000" cy="2800767"/>
          </a:xfrm>
          <a:prstGeom prst="rect">
            <a:avLst/>
          </a:prstGeom>
          <a:noFill/>
        </p:spPr>
        <p:txBody>
          <a:bodyPr wrap="square">
            <a:spAutoFit/>
          </a:bodyPr>
          <a:lstStyle/>
          <a:p>
            <a:pPr algn="ctr"/>
            <a:r>
              <a:rPr lang="en-GB" sz="1600" i="1" dirty="0">
                <a:effectLst/>
                <a:latin typeface="Calibri" panose="020F0502020204030204" pitchFamily="34" charset="0"/>
                <a:ea typeface="MyriadPro-Regular"/>
                <a:cs typeface="Arial" panose="020B0604020202020204" pitchFamily="34" charset="0"/>
              </a:rPr>
              <a:t>I can’t forget what happened that night.</a:t>
            </a:r>
          </a:p>
          <a:p>
            <a:pPr algn="ctr"/>
            <a:r>
              <a:rPr lang="en-GB" sz="1600" i="1" dirty="0">
                <a:effectLst/>
                <a:latin typeface="Calibri" panose="020F0502020204030204" pitchFamily="34" charset="0"/>
                <a:ea typeface="MyriadPro-Regular"/>
                <a:cs typeface="Arial" panose="020B0604020202020204" pitchFamily="34" charset="0"/>
              </a:rPr>
              <a:t> So much time has passed but I still wonder if I got scared of something. Was it the shots? Was it the people who pushed me yelling slogans towards the palace? Ha… but not! I was worried about my father! </a:t>
            </a:r>
          </a:p>
          <a:p>
            <a:pPr algn="ctr"/>
            <a:r>
              <a:rPr lang="en-GB" sz="1600" i="1" dirty="0">
                <a:effectLst/>
                <a:latin typeface="Calibri" panose="020F0502020204030204" pitchFamily="34" charset="0"/>
                <a:ea typeface="MyriadPro-Regular"/>
                <a:cs typeface="Arial" panose="020B0604020202020204" pitchFamily="34" charset="0"/>
              </a:rPr>
              <a:t>I knew he was in a hurry to get us away from the commotion quickly. And yet! When he appeared in front of me and pulled me to get on our donkey, the fear disappeared! I felt taller and stronger. I took the pouch with the money off me, gave it to him and without a second thought I moved on. "Constitution, we want a Constitution!" I joined my voice with the crowd and walked towards the palace without looking back. I can not forget what happened that night.</a:t>
            </a:r>
            <a:endParaRPr lang="en-GB" sz="1600" i="1" dirty="0"/>
          </a:p>
        </p:txBody>
      </p:sp>
      <p:sp>
        <p:nvSpPr>
          <p:cNvPr id="12" name="TextBox 11">
            <a:extLst>
              <a:ext uri="{FF2B5EF4-FFF2-40B4-BE49-F238E27FC236}">
                <a16:creationId xmlns:a16="http://schemas.microsoft.com/office/drawing/2014/main" id="{42E25018-EA52-4AAE-A97D-2FA06B90E01B}"/>
              </a:ext>
            </a:extLst>
          </p:cNvPr>
          <p:cNvSpPr txBox="1"/>
          <p:nvPr/>
        </p:nvSpPr>
        <p:spPr>
          <a:xfrm>
            <a:off x="7270262" y="5269739"/>
            <a:ext cx="6096000" cy="338554"/>
          </a:xfrm>
          <a:prstGeom prst="rect">
            <a:avLst/>
          </a:prstGeom>
          <a:noFill/>
        </p:spPr>
        <p:txBody>
          <a:bodyPr wrap="square">
            <a:spAutoFit/>
          </a:bodyPr>
          <a:lstStyle/>
          <a:p>
            <a:r>
              <a:rPr lang="en-GB" sz="1600" b="1" i="1" dirty="0">
                <a:effectLst/>
                <a:latin typeface="Calibri" panose="020F0502020204030204" pitchFamily="34" charset="0"/>
                <a:ea typeface="MyriadPro-Regular"/>
                <a:cs typeface="Arial" panose="020B0604020202020204" pitchFamily="34" charset="0"/>
              </a:rPr>
              <a:t>Lambros</a:t>
            </a:r>
            <a:endParaRPr lang="en-GB" sz="1600" b="1" dirty="0"/>
          </a:p>
        </p:txBody>
      </p:sp>
      <p:pic>
        <p:nvPicPr>
          <p:cNvPr id="7" name="Εικόνα 6">
            <a:extLst>
              <a:ext uri="{FF2B5EF4-FFF2-40B4-BE49-F238E27FC236}">
                <a16:creationId xmlns:a16="http://schemas.microsoft.com/office/drawing/2014/main" id="{E910342B-424A-42FE-BB99-6E5BF2A45963}"/>
              </a:ext>
            </a:extLst>
          </p:cNvPr>
          <p:cNvPicPr>
            <a:picLocks noChangeAspect="1"/>
          </p:cNvPicPr>
          <p:nvPr/>
        </p:nvPicPr>
        <p:blipFill>
          <a:blip r:embed="rId2"/>
          <a:stretch>
            <a:fillRect/>
          </a:stretch>
        </p:blipFill>
        <p:spPr>
          <a:xfrm>
            <a:off x="6398458" y="4789736"/>
            <a:ext cx="871804" cy="12985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13448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Φυσαλίδα ομιλίας: Έλλειψη 3">
            <a:extLst>
              <a:ext uri="{FF2B5EF4-FFF2-40B4-BE49-F238E27FC236}">
                <a16:creationId xmlns:a16="http://schemas.microsoft.com/office/drawing/2014/main" id="{0AF3ABA6-67C2-46AB-9ECC-372991145078}"/>
              </a:ext>
            </a:extLst>
          </p:cNvPr>
          <p:cNvSpPr/>
          <p:nvPr/>
        </p:nvSpPr>
        <p:spPr>
          <a:xfrm>
            <a:off x="6132416" y="174645"/>
            <a:ext cx="5810864" cy="3426370"/>
          </a:xfrm>
          <a:custGeom>
            <a:avLst/>
            <a:gdLst>
              <a:gd name="connsiteX0" fmla="*/ 259339 w 5810864"/>
              <a:gd name="connsiteY0" fmla="*/ 3481021 h 3426370"/>
              <a:gd name="connsiteX1" fmla="*/ 420636 w 5810864"/>
              <a:gd name="connsiteY1" fmla="*/ 3141078 h 3426370"/>
              <a:gd name="connsiteX2" fmla="*/ 602525 w 5810864"/>
              <a:gd name="connsiteY2" fmla="*/ 2757738 h 3426370"/>
              <a:gd name="connsiteX3" fmla="*/ 1983427 w 5810864"/>
              <a:gd name="connsiteY3" fmla="*/ 88551 h 3426370"/>
              <a:gd name="connsiteX4" fmla="*/ 4786974 w 5810864"/>
              <a:gd name="connsiteY4" fmla="*/ 407763 h 3426370"/>
              <a:gd name="connsiteX5" fmla="*/ 4191338 w 5810864"/>
              <a:gd name="connsiteY5" fmla="*/ 3249442 h 3426370"/>
              <a:gd name="connsiteX6" fmla="*/ 1433823 w 5810864"/>
              <a:gd name="connsiteY6" fmla="*/ 3190359 h 3426370"/>
              <a:gd name="connsiteX7" fmla="*/ 834836 w 5810864"/>
              <a:gd name="connsiteY7" fmla="*/ 3338597 h 3426370"/>
              <a:gd name="connsiteX8" fmla="*/ 259339 w 5810864"/>
              <a:gd name="connsiteY8" fmla="*/ 3481021 h 342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0864" h="3426370" fill="none" extrusionOk="0">
                <a:moveTo>
                  <a:pt x="259339" y="3481021"/>
                </a:moveTo>
                <a:cubicBezTo>
                  <a:pt x="298486" y="3368103"/>
                  <a:pt x="353102" y="3307197"/>
                  <a:pt x="420636" y="3141078"/>
                </a:cubicBezTo>
                <a:cubicBezTo>
                  <a:pt x="488170" y="2974959"/>
                  <a:pt x="560875" y="2862182"/>
                  <a:pt x="602525" y="2757738"/>
                </a:cubicBezTo>
                <a:cubicBezTo>
                  <a:pt x="-696837" y="1868924"/>
                  <a:pt x="256791" y="571357"/>
                  <a:pt x="1983427" y="88551"/>
                </a:cubicBezTo>
                <a:cubicBezTo>
                  <a:pt x="2795255" y="-94920"/>
                  <a:pt x="3960934" y="137419"/>
                  <a:pt x="4786974" y="407763"/>
                </a:cubicBezTo>
                <a:cubicBezTo>
                  <a:pt x="6388908" y="1066166"/>
                  <a:pt x="6037866" y="2484902"/>
                  <a:pt x="4191338" y="3249442"/>
                </a:cubicBezTo>
                <a:cubicBezTo>
                  <a:pt x="3283628" y="3628001"/>
                  <a:pt x="2360913" y="3454456"/>
                  <a:pt x="1433823" y="3190359"/>
                </a:cubicBezTo>
                <a:cubicBezTo>
                  <a:pt x="1184910" y="3228332"/>
                  <a:pt x="993149" y="3313932"/>
                  <a:pt x="834836" y="3338597"/>
                </a:cubicBezTo>
                <a:cubicBezTo>
                  <a:pt x="676523" y="3363262"/>
                  <a:pt x="449234" y="3459383"/>
                  <a:pt x="259339" y="3481021"/>
                </a:cubicBezTo>
                <a:close/>
              </a:path>
              <a:path w="5810864" h="3426370" stroke="0" extrusionOk="0">
                <a:moveTo>
                  <a:pt x="259339" y="3481021"/>
                </a:moveTo>
                <a:cubicBezTo>
                  <a:pt x="326688" y="3362526"/>
                  <a:pt x="346044" y="3287412"/>
                  <a:pt x="420636" y="3141078"/>
                </a:cubicBezTo>
                <a:cubicBezTo>
                  <a:pt x="495228" y="2994744"/>
                  <a:pt x="540940" y="2850929"/>
                  <a:pt x="602525" y="2757738"/>
                </a:cubicBezTo>
                <a:cubicBezTo>
                  <a:pt x="-299057" y="1909954"/>
                  <a:pt x="202069" y="630996"/>
                  <a:pt x="1983427" y="88551"/>
                </a:cubicBezTo>
                <a:cubicBezTo>
                  <a:pt x="2917236" y="-133867"/>
                  <a:pt x="4207943" y="-62560"/>
                  <a:pt x="4786974" y="407763"/>
                </a:cubicBezTo>
                <a:cubicBezTo>
                  <a:pt x="6431534" y="1145930"/>
                  <a:pt x="6219824" y="2636947"/>
                  <a:pt x="4191338" y="3249442"/>
                </a:cubicBezTo>
                <a:cubicBezTo>
                  <a:pt x="3219975" y="3699213"/>
                  <a:pt x="2331182" y="3531409"/>
                  <a:pt x="1433823" y="3190359"/>
                </a:cubicBezTo>
                <a:cubicBezTo>
                  <a:pt x="1306494" y="3216642"/>
                  <a:pt x="1088361" y="3255562"/>
                  <a:pt x="834836" y="3338597"/>
                </a:cubicBezTo>
                <a:cubicBezTo>
                  <a:pt x="581310" y="3421632"/>
                  <a:pt x="425721" y="3433019"/>
                  <a:pt x="259339" y="3481021"/>
                </a:cubicBezTo>
                <a:close/>
              </a:path>
            </a:pathLst>
          </a:custGeom>
          <a:solidFill>
            <a:schemeClr val="bg1">
              <a:lumMod val="95000"/>
            </a:schemeClr>
          </a:solidFill>
          <a:ln w="38100">
            <a:solidFill>
              <a:srgbClr val="7030A0"/>
            </a:solidFill>
            <a:extLst>
              <a:ext uri="{C807C97D-BFC1-408E-A445-0C87EB9F89A2}">
                <ask:lineSketchStyleProps xmlns:ask="http://schemas.microsoft.com/office/drawing/2018/sketchyshapes" sd="2304860981">
                  <a:prstGeom prst="wedgeEllipseCallout">
                    <a:avLst>
                      <a:gd name="adj1" fmla="val -45537"/>
                      <a:gd name="adj2" fmla="val 51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lumMod val="95000"/>
                    <a:lumOff val="5000"/>
                  </a:schemeClr>
                </a:solidFill>
              </a:rPr>
              <a:t>vb</a:t>
            </a:r>
            <a:endParaRPr lang="en-GB" dirty="0">
              <a:solidFill>
                <a:schemeClr val="tx1">
                  <a:lumMod val="95000"/>
                  <a:lumOff val="5000"/>
                </a:schemeClr>
              </a:solidFill>
            </a:endParaRPr>
          </a:p>
        </p:txBody>
      </p:sp>
      <p:sp>
        <p:nvSpPr>
          <p:cNvPr id="6" name="Φυσαλίδα ομιλίας: Έλλειψη 5">
            <a:extLst>
              <a:ext uri="{FF2B5EF4-FFF2-40B4-BE49-F238E27FC236}">
                <a16:creationId xmlns:a16="http://schemas.microsoft.com/office/drawing/2014/main" id="{3CCF1FAF-F2F9-4701-9345-28A9398DFAAA}"/>
              </a:ext>
            </a:extLst>
          </p:cNvPr>
          <p:cNvSpPr/>
          <p:nvPr/>
        </p:nvSpPr>
        <p:spPr>
          <a:xfrm flipH="1">
            <a:off x="68825" y="254188"/>
            <a:ext cx="5665229" cy="2820874"/>
          </a:xfrm>
          <a:custGeom>
            <a:avLst/>
            <a:gdLst>
              <a:gd name="connsiteX0" fmla="*/ 1652377 w 5665229"/>
              <a:gd name="connsiteY0" fmla="*/ 3173483 h 2820874"/>
              <a:gd name="connsiteX1" fmla="*/ 1440580 w 5665229"/>
              <a:gd name="connsiteY1" fmla="*/ 2638810 h 2820874"/>
              <a:gd name="connsiteX2" fmla="*/ 1390925 w 5665229"/>
              <a:gd name="connsiteY2" fmla="*/ 196347 h 2820874"/>
              <a:gd name="connsiteX3" fmla="*/ 3663147 w 5665229"/>
              <a:gd name="connsiteY3" fmla="*/ 61988 h 2820874"/>
              <a:gd name="connsiteX4" fmla="*/ 4981318 w 5665229"/>
              <a:gd name="connsiteY4" fmla="*/ 2329485 h 2820874"/>
              <a:gd name="connsiteX5" fmla="*/ 2466086 w 5665229"/>
              <a:gd name="connsiteY5" fmla="*/ 2809016 h 2820874"/>
              <a:gd name="connsiteX6" fmla="*/ 1652377 w 5665229"/>
              <a:gd name="connsiteY6" fmla="*/ 3173483 h 282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5229" h="2820874" fill="none" extrusionOk="0">
                <a:moveTo>
                  <a:pt x="1652377" y="3173483"/>
                </a:moveTo>
                <a:cubicBezTo>
                  <a:pt x="1586855" y="2947574"/>
                  <a:pt x="1513138" y="2810160"/>
                  <a:pt x="1440580" y="2638810"/>
                </a:cubicBezTo>
                <a:cubicBezTo>
                  <a:pt x="-429892" y="2163198"/>
                  <a:pt x="-570217" y="763607"/>
                  <a:pt x="1390925" y="196347"/>
                </a:cubicBezTo>
                <a:cubicBezTo>
                  <a:pt x="2031753" y="3811"/>
                  <a:pt x="2982241" y="-37353"/>
                  <a:pt x="3663147" y="61988"/>
                </a:cubicBezTo>
                <a:cubicBezTo>
                  <a:pt x="5487523" y="296297"/>
                  <a:pt x="6090920" y="1516686"/>
                  <a:pt x="4981318" y="2329485"/>
                </a:cubicBezTo>
                <a:cubicBezTo>
                  <a:pt x="4266672" y="2740152"/>
                  <a:pt x="3546721" y="2957951"/>
                  <a:pt x="2466086" y="2809016"/>
                </a:cubicBezTo>
                <a:cubicBezTo>
                  <a:pt x="2253945" y="2911021"/>
                  <a:pt x="1973383" y="3009223"/>
                  <a:pt x="1652377" y="3173483"/>
                </a:cubicBezTo>
                <a:close/>
              </a:path>
              <a:path w="5665229" h="2820874" stroke="0" extrusionOk="0">
                <a:moveTo>
                  <a:pt x="1652377" y="3173483"/>
                </a:moveTo>
                <a:cubicBezTo>
                  <a:pt x="1583818" y="3029145"/>
                  <a:pt x="1548525" y="2773207"/>
                  <a:pt x="1440580" y="2638810"/>
                </a:cubicBezTo>
                <a:cubicBezTo>
                  <a:pt x="-432212" y="2202274"/>
                  <a:pt x="-592750" y="945795"/>
                  <a:pt x="1390925" y="196347"/>
                </a:cubicBezTo>
                <a:cubicBezTo>
                  <a:pt x="2112633" y="4170"/>
                  <a:pt x="2979247" y="62826"/>
                  <a:pt x="3663147" y="61988"/>
                </a:cubicBezTo>
                <a:cubicBezTo>
                  <a:pt x="5598874" y="342712"/>
                  <a:pt x="6465402" y="1494167"/>
                  <a:pt x="4981318" y="2329485"/>
                </a:cubicBezTo>
                <a:cubicBezTo>
                  <a:pt x="4473841" y="2558987"/>
                  <a:pt x="3517615" y="2825237"/>
                  <a:pt x="2466086" y="2809016"/>
                </a:cubicBezTo>
                <a:cubicBezTo>
                  <a:pt x="2317662" y="2805426"/>
                  <a:pt x="1779394" y="3053980"/>
                  <a:pt x="1652377" y="3173483"/>
                </a:cubicBezTo>
                <a:close/>
              </a:path>
            </a:pathLst>
          </a:custGeom>
          <a:solidFill>
            <a:schemeClr val="bg1">
              <a:lumMod val="95000"/>
            </a:schemeClr>
          </a:solidFill>
          <a:ln w="38100">
            <a:solidFill>
              <a:schemeClr val="accent2">
                <a:lumMod val="60000"/>
                <a:lumOff val="40000"/>
              </a:schemeClr>
            </a:solidFill>
            <a:extLst>
              <a:ext uri="{C807C97D-BFC1-408E-A445-0C87EB9F89A2}">
                <ask:lineSketchStyleProps xmlns:ask="http://schemas.microsoft.com/office/drawing/2018/sketchyshapes" sd="2304860981">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9" name="TextBox 8">
            <a:extLst>
              <a:ext uri="{FF2B5EF4-FFF2-40B4-BE49-F238E27FC236}">
                <a16:creationId xmlns:a16="http://schemas.microsoft.com/office/drawing/2014/main" id="{099865BC-7C4D-46B6-B65E-1448C410ABDF}"/>
              </a:ext>
            </a:extLst>
          </p:cNvPr>
          <p:cNvSpPr txBox="1"/>
          <p:nvPr/>
        </p:nvSpPr>
        <p:spPr>
          <a:xfrm>
            <a:off x="580626" y="603395"/>
            <a:ext cx="4517256" cy="2308324"/>
          </a:xfrm>
          <a:prstGeom prst="rect">
            <a:avLst/>
          </a:prstGeom>
          <a:noFill/>
        </p:spPr>
        <p:txBody>
          <a:bodyPr wrap="square">
            <a:spAutoFit/>
          </a:bodyPr>
          <a:lstStyle/>
          <a:p>
            <a:pPr algn="ctr"/>
            <a:r>
              <a:rPr lang="en-US" sz="1600" i="1" dirty="0">
                <a:effectLst/>
                <a:latin typeface="Calibri" panose="020F0502020204030204" pitchFamily="34" charset="0"/>
                <a:ea typeface="MyriadPro-Regular"/>
                <a:cs typeface="Arial" panose="020B0604020202020204" pitchFamily="34" charset="0"/>
              </a:rPr>
              <a:t>My Queen! I know I’m just a maid of </a:t>
            </a:r>
            <a:r>
              <a:rPr lang="en-US" sz="1600" i="1" dirty="0" err="1">
                <a:effectLst/>
                <a:latin typeface="Calibri" panose="020F0502020204030204" pitchFamily="34" charset="0"/>
                <a:ea typeface="MyriadPro-Regular"/>
                <a:cs typeface="Arial" panose="020B0604020202020204" pitchFamily="34" charset="0"/>
              </a:rPr>
              <a:t>honour</a:t>
            </a:r>
            <a:r>
              <a:rPr lang="en-US" sz="1600" i="1" dirty="0">
                <a:effectLst/>
                <a:latin typeface="Calibri" panose="020F0502020204030204" pitchFamily="34" charset="0"/>
                <a:ea typeface="MyriadPro-Regular"/>
                <a:cs typeface="Arial" panose="020B0604020202020204" pitchFamily="34" charset="0"/>
              </a:rPr>
              <a:t>. I’m indebted for what you have done for me. You took me close to you and cared for me as if I were a member of your family. I will never forget that. But I will not forget my father, Markos </a:t>
            </a:r>
            <a:r>
              <a:rPr lang="en-US" sz="1600" i="1" dirty="0" err="1">
                <a:effectLst/>
                <a:latin typeface="Calibri" panose="020F0502020204030204" pitchFamily="34" charset="0"/>
                <a:ea typeface="MyriadPro-Regular"/>
                <a:cs typeface="Arial" panose="020B0604020202020204" pitchFamily="34" charset="0"/>
              </a:rPr>
              <a:t>Botsaris</a:t>
            </a:r>
            <a:r>
              <a:rPr lang="en-US" sz="1600" i="1" dirty="0">
                <a:effectLst/>
                <a:latin typeface="Calibri" panose="020F0502020204030204" pitchFamily="34" charset="0"/>
                <a:ea typeface="MyriadPro-Regular"/>
                <a:cs typeface="Arial" panose="020B0604020202020204" pitchFamily="34" charset="0"/>
              </a:rPr>
              <a:t>, who sacrificed himself for the freedom of our people. These people are now out of the palace asking for a Constitution. If you allow me to express my opinion, I think you should listen to them.</a:t>
            </a:r>
            <a:endParaRPr lang="en-GB" sz="1600" i="1" dirty="0"/>
          </a:p>
        </p:txBody>
      </p:sp>
      <p:sp>
        <p:nvSpPr>
          <p:cNvPr id="7" name="TextBox 6">
            <a:extLst>
              <a:ext uri="{FF2B5EF4-FFF2-40B4-BE49-F238E27FC236}">
                <a16:creationId xmlns:a16="http://schemas.microsoft.com/office/drawing/2014/main" id="{433F85F1-2FB2-4419-9C21-F8EAECECD3DD}"/>
              </a:ext>
            </a:extLst>
          </p:cNvPr>
          <p:cNvSpPr txBox="1"/>
          <p:nvPr/>
        </p:nvSpPr>
        <p:spPr>
          <a:xfrm>
            <a:off x="6692305" y="395775"/>
            <a:ext cx="4727982" cy="2947217"/>
          </a:xfrm>
          <a:prstGeom prst="rect">
            <a:avLst/>
          </a:prstGeom>
          <a:noFill/>
        </p:spPr>
        <p:txBody>
          <a:bodyPr wrap="square">
            <a:spAutoFit/>
          </a:bodyPr>
          <a:lstStyle/>
          <a:p>
            <a:pPr algn="ctr">
              <a:lnSpc>
                <a:spcPct val="130000"/>
              </a:lnSpc>
            </a:pPr>
            <a:r>
              <a:rPr lang="en-GB" sz="1600" i="1" dirty="0">
                <a:effectLst/>
                <a:latin typeface="Calibri" panose="020F0502020204030204" pitchFamily="34" charset="0"/>
                <a:ea typeface="MyriadPro-Regular"/>
                <a:cs typeface="Arial" panose="020B0604020202020204" pitchFamily="34" charset="0"/>
              </a:rPr>
              <a:t>Ah… these people!</a:t>
            </a:r>
          </a:p>
          <a:p>
            <a:pPr algn="ctr">
              <a:lnSpc>
                <a:spcPct val="130000"/>
              </a:lnSpc>
            </a:pPr>
            <a:r>
              <a:rPr lang="en-GB" sz="1600" i="1" dirty="0">
                <a:effectLst/>
                <a:latin typeface="Calibri" panose="020F0502020204030204" pitchFamily="34" charset="0"/>
                <a:ea typeface="MyriadPro-Regular"/>
                <a:cs typeface="Arial" panose="020B0604020202020204" pitchFamily="34" charset="0"/>
              </a:rPr>
              <a:t> Did they ever realize how much their king and queen cared for them? From the first moment we saw this country we felt that this is our homeland! For us, they are our people! King Otto is struggling for their own good. But you know Rosa? I often believe that we are just two more strangers for them, like the ones they consider responsible for all their sufferings. And not unjustly</a:t>
            </a:r>
            <a:r>
              <a:rPr lang="en-GB" sz="1600" dirty="0">
                <a:effectLst/>
                <a:latin typeface="Calibri" panose="020F0502020204030204" pitchFamily="34" charset="0"/>
                <a:ea typeface="MyriadPro-Regular"/>
                <a:cs typeface="Arial" panose="020B0604020202020204" pitchFamily="34" charset="0"/>
              </a:rPr>
              <a:t>!</a:t>
            </a:r>
          </a:p>
        </p:txBody>
      </p:sp>
      <p:sp>
        <p:nvSpPr>
          <p:cNvPr id="8" name="Φυσαλίδα ομιλίας: Έλλειψη 7">
            <a:extLst>
              <a:ext uri="{FF2B5EF4-FFF2-40B4-BE49-F238E27FC236}">
                <a16:creationId xmlns:a16="http://schemas.microsoft.com/office/drawing/2014/main" id="{723089F2-0899-497C-8FF2-CFC3600D34E0}"/>
              </a:ext>
            </a:extLst>
          </p:cNvPr>
          <p:cNvSpPr/>
          <p:nvPr/>
        </p:nvSpPr>
        <p:spPr>
          <a:xfrm flipH="1">
            <a:off x="386913" y="3365611"/>
            <a:ext cx="3345243" cy="1565008"/>
          </a:xfrm>
          <a:custGeom>
            <a:avLst/>
            <a:gdLst>
              <a:gd name="connsiteX0" fmla="*/ -505901 w 3345243"/>
              <a:gd name="connsiteY0" fmla="*/ 659479 h 1565008"/>
              <a:gd name="connsiteX1" fmla="*/ 80811 w 3345243"/>
              <a:gd name="connsiteY1" fmla="*/ 542219 h 1565008"/>
              <a:gd name="connsiteX2" fmla="*/ 1754160 w 3345243"/>
              <a:gd name="connsiteY2" fmla="*/ 930 h 1565008"/>
              <a:gd name="connsiteX3" fmla="*/ 3332474 w 3345243"/>
              <a:gd name="connsiteY3" fmla="*/ 879014 h 1565008"/>
              <a:gd name="connsiteX4" fmla="*/ 1663069 w 3345243"/>
              <a:gd name="connsiteY4" fmla="*/ 1564995 h 1565008"/>
              <a:gd name="connsiteX5" fmla="*/ 4317 w 3345243"/>
              <a:gd name="connsiteY5" fmla="*/ 838684 h 1565008"/>
              <a:gd name="connsiteX6" fmla="*/ -505901 w 3345243"/>
              <a:gd name="connsiteY6" fmla="*/ 659479 h 156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5243" h="1565008" fill="none" extrusionOk="0">
                <a:moveTo>
                  <a:pt x="-505901" y="659479"/>
                </a:moveTo>
                <a:cubicBezTo>
                  <a:pt x="-207694" y="635091"/>
                  <a:pt x="-7862" y="523086"/>
                  <a:pt x="80811" y="542219"/>
                </a:cubicBezTo>
                <a:cubicBezTo>
                  <a:pt x="369516" y="322127"/>
                  <a:pt x="978901" y="-12800"/>
                  <a:pt x="1754160" y="930"/>
                </a:cubicBezTo>
                <a:cubicBezTo>
                  <a:pt x="2673222" y="34128"/>
                  <a:pt x="3519739" y="441391"/>
                  <a:pt x="3332474" y="879014"/>
                </a:cubicBezTo>
                <a:cubicBezTo>
                  <a:pt x="3170988" y="1244179"/>
                  <a:pt x="2373539" y="1541612"/>
                  <a:pt x="1663069" y="1564995"/>
                </a:cubicBezTo>
                <a:cubicBezTo>
                  <a:pt x="747694" y="1585320"/>
                  <a:pt x="129608" y="1287249"/>
                  <a:pt x="4317" y="838684"/>
                </a:cubicBezTo>
                <a:cubicBezTo>
                  <a:pt x="-58518" y="834401"/>
                  <a:pt x="-300517" y="760797"/>
                  <a:pt x="-505901" y="659479"/>
                </a:cubicBezTo>
                <a:close/>
              </a:path>
              <a:path w="3345243" h="1565008" stroke="0" extrusionOk="0">
                <a:moveTo>
                  <a:pt x="-505901" y="659479"/>
                </a:moveTo>
                <a:cubicBezTo>
                  <a:pt x="-445119" y="593660"/>
                  <a:pt x="-64581" y="566504"/>
                  <a:pt x="80811" y="542219"/>
                </a:cubicBezTo>
                <a:cubicBezTo>
                  <a:pt x="343635" y="321044"/>
                  <a:pt x="948853" y="75782"/>
                  <a:pt x="1754160" y="930"/>
                </a:cubicBezTo>
                <a:cubicBezTo>
                  <a:pt x="2743940" y="27954"/>
                  <a:pt x="3495830" y="492563"/>
                  <a:pt x="3332474" y="879014"/>
                </a:cubicBezTo>
                <a:cubicBezTo>
                  <a:pt x="3215549" y="1259752"/>
                  <a:pt x="2547661" y="1551846"/>
                  <a:pt x="1663069" y="1564995"/>
                </a:cubicBezTo>
                <a:cubicBezTo>
                  <a:pt x="814805" y="1533859"/>
                  <a:pt x="112892" y="1226362"/>
                  <a:pt x="4317" y="838684"/>
                </a:cubicBezTo>
                <a:cubicBezTo>
                  <a:pt x="-64387" y="844848"/>
                  <a:pt x="-259938" y="723481"/>
                  <a:pt x="-505901" y="659479"/>
                </a:cubicBezTo>
                <a:close/>
              </a:path>
            </a:pathLst>
          </a:custGeom>
          <a:solidFill>
            <a:schemeClr val="bg1">
              <a:lumMod val="95000"/>
            </a:schemeClr>
          </a:solidFill>
          <a:ln w="38100">
            <a:solidFill>
              <a:schemeClr val="accent2">
                <a:lumMod val="60000"/>
                <a:lumOff val="40000"/>
              </a:schemeClr>
            </a:solidFill>
            <a:extLst>
              <a:ext uri="{C807C97D-BFC1-408E-A445-0C87EB9F89A2}">
                <ask:lineSketchStyleProps xmlns:ask="http://schemas.microsoft.com/office/drawing/2018/sketchyshapes" sd="2304860981">
                  <a:prstGeom prst="wedgeEllipseCallout">
                    <a:avLst>
                      <a:gd name="adj1" fmla="val -65123"/>
                      <a:gd name="adj2" fmla="val -786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11" name="TextBox 10">
            <a:extLst>
              <a:ext uri="{FF2B5EF4-FFF2-40B4-BE49-F238E27FC236}">
                <a16:creationId xmlns:a16="http://schemas.microsoft.com/office/drawing/2014/main" id="{A85CC7FA-B854-4021-88DF-3C0F5A8F9929}"/>
              </a:ext>
            </a:extLst>
          </p:cNvPr>
          <p:cNvSpPr txBox="1"/>
          <p:nvPr/>
        </p:nvSpPr>
        <p:spPr>
          <a:xfrm>
            <a:off x="218841" y="3675777"/>
            <a:ext cx="3519948" cy="923330"/>
          </a:xfrm>
          <a:prstGeom prst="rect">
            <a:avLst/>
          </a:prstGeom>
          <a:noFill/>
        </p:spPr>
        <p:txBody>
          <a:bodyPr wrap="square">
            <a:spAutoFit/>
          </a:bodyPr>
          <a:lstStyle/>
          <a:p>
            <a:pPr algn="ctr"/>
            <a:r>
              <a:rPr lang="en-GB" sz="1800" dirty="0">
                <a:effectLst/>
                <a:latin typeface="Calibri" panose="020F0502020204030204" pitchFamily="34" charset="0"/>
                <a:ea typeface="MyriadPro-Regular"/>
                <a:cs typeface="Arial" panose="020B0604020202020204" pitchFamily="34" charset="0"/>
              </a:rPr>
              <a:t>It is very important that</a:t>
            </a:r>
          </a:p>
          <a:p>
            <a:pPr algn="ctr"/>
            <a:r>
              <a:rPr lang="en-GB" sz="1800" dirty="0">
                <a:effectLst/>
                <a:latin typeface="Calibri" panose="020F0502020204030204" pitchFamily="34" charset="0"/>
                <a:ea typeface="MyriadPro-Regular"/>
                <a:cs typeface="Arial" panose="020B0604020202020204" pitchFamily="34" charset="0"/>
              </a:rPr>
              <a:t> you acknowledge this, </a:t>
            </a:r>
          </a:p>
          <a:p>
            <a:pPr algn="ctr"/>
            <a:r>
              <a:rPr lang="en-GB" sz="1800" dirty="0">
                <a:effectLst/>
                <a:latin typeface="Calibri" panose="020F0502020204030204" pitchFamily="34" charset="0"/>
                <a:ea typeface="MyriadPro-Regular"/>
                <a:cs typeface="Arial" panose="020B0604020202020204" pitchFamily="34" charset="0"/>
              </a:rPr>
              <a:t>my queen.</a:t>
            </a:r>
            <a:endParaRPr lang="en-GB" dirty="0"/>
          </a:p>
        </p:txBody>
      </p:sp>
      <p:sp>
        <p:nvSpPr>
          <p:cNvPr id="17" name="TextBox 16">
            <a:extLst>
              <a:ext uri="{FF2B5EF4-FFF2-40B4-BE49-F238E27FC236}">
                <a16:creationId xmlns:a16="http://schemas.microsoft.com/office/drawing/2014/main" id="{1E3A1921-0D09-47E5-AF14-5F5A013E2882}"/>
              </a:ext>
            </a:extLst>
          </p:cNvPr>
          <p:cNvSpPr txBox="1"/>
          <p:nvPr/>
        </p:nvSpPr>
        <p:spPr>
          <a:xfrm>
            <a:off x="4310765" y="4284288"/>
            <a:ext cx="839556" cy="584775"/>
          </a:xfrm>
          <a:prstGeom prst="rect">
            <a:avLst/>
          </a:prstGeom>
          <a:noFill/>
        </p:spPr>
        <p:txBody>
          <a:bodyPr wrap="square">
            <a:spAutoFit/>
          </a:bodyPr>
          <a:lstStyle/>
          <a:p>
            <a:pPr algn="ctr"/>
            <a:r>
              <a:rPr lang="en-GB" sz="1600" b="1" dirty="0">
                <a:effectLst/>
                <a:latin typeface="Calibri" panose="020F0502020204030204" pitchFamily="34" charset="0"/>
                <a:ea typeface="MyriadPro-Regular"/>
                <a:cs typeface="Arial" panose="020B0604020202020204" pitchFamily="34" charset="0"/>
              </a:rPr>
              <a:t>Rosa </a:t>
            </a:r>
          </a:p>
          <a:p>
            <a:pPr algn="ctr"/>
            <a:r>
              <a:rPr lang="en-GB" sz="1600" b="1" dirty="0" err="1">
                <a:effectLst/>
                <a:latin typeface="Calibri" panose="020F0502020204030204" pitchFamily="34" charset="0"/>
                <a:ea typeface="MyriadPro-Regular"/>
                <a:cs typeface="Arial" panose="020B0604020202020204" pitchFamily="34" charset="0"/>
              </a:rPr>
              <a:t>Botsari</a:t>
            </a:r>
            <a:endParaRPr lang="en-GB" sz="1600" b="1" dirty="0"/>
          </a:p>
        </p:txBody>
      </p:sp>
      <p:sp>
        <p:nvSpPr>
          <p:cNvPr id="18" name="TextBox 17">
            <a:extLst>
              <a:ext uri="{FF2B5EF4-FFF2-40B4-BE49-F238E27FC236}">
                <a16:creationId xmlns:a16="http://schemas.microsoft.com/office/drawing/2014/main" id="{78B74FB7-0503-413E-9FE4-0FF5E90BC664}"/>
              </a:ext>
            </a:extLst>
          </p:cNvPr>
          <p:cNvSpPr txBox="1"/>
          <p:nvPr/>
        </p:nvSpPr>
        <p:spPr>
          <a:xfrm>
            <a:off x="5496244" y="2664107"/>
            <a:ext cx="6096000" cy="584775"/>
          </a:xfrm>
          <a:prstGeom prst="rect">
            <a:avLst/>
          </a:prstGeom>
          <a:noFill/>
        </p:spPr>
        <p:txBody>
          <a:bodyPr wrap="square">
            <a:spAutoFit/>
          </a:bodyPr>
          <a:lstStyle/>
          <a:p>
            <a:r>
              <a:rPr lang="en-GB" sz="1600" b="1" dirty="0">
                <a:effectLst/>
                <a:latin typeface="Calibri" panose="020F0502020204030204" pitchFamily="34" charset="0"/>
                <a:ea typeface="MyriadPro-Regular"/>
                <a:cs typeface="Arial" panose="020B0604020202020204" pitchFamily="34" charset="0"/>
              </a:rPr>
              <a:t>Queen</a:t>
            </a:r>
          </a:p>
          <a:p>
            <a:r>
              <a:rPr lang="en-GB" sz="1600" b="1" dirty="0">
                <a:effectLst/>
                <a:latin typeface="Calibri" panose="020F0502020204030204" pitchFamily="34" charset="0"/>
                <a:ea typeface="MyriadPro-Regular"/>
                <a:cs typeface="Arial" panose="020B0604020202020204" pitchFamily="34" charset="0"/>
              </a:rPr>
              <a:t>Amalia</a:t>
            </a:r>
            <a:endParaRPr lang="en-GB" sz="1600" b="1" dirty="0"/>
          </a:p>
        </p:txBody>
      </p:sp>
      <p:sp>
        <p:nvSpPr>
          <p:cNvPr id="16" name="Φυσαλίδα ομιλίας: Έλλειψη 15">
            <a:extLst>
              <a:ext uri="{FF2B5EF4-FFF2-40B4-BE49-F238E27FC236}">
                <a16:creationId xmlns:a16="http://schemas.microsoft.com/office/drawing/2014/main" id="{17C251ED-F7F3-49DB-B387-55D786C819A8}"/>
              </a:ext>
            </a:extLst>
          </p:cNvPr>
          <p:cNvSpPr/>
          <p:nvPr/>
        </p:nvSpPr>
        <p:spPr>
          <a:xfrm>
            <a:off x="5648710" y="3759303"/>
            <a:ext cx="6156377" cy="3276185"/>
          </a:xfrm>
          <a:custGeom>
            <a:avLst/>
            <a:gdLst>
              <a:gd name="connsiteX0" fmla="*/ 588796 w 6156377"/>
              <a:gd name="connsiteY0" fmla="*/ 193491 h 3276185"/>
              <a:gd name="connsiteX1" fmla="*/ 1046412 w 6156377"/>
              <a:gd name="connsiteY1" fmla="*/ 218570 h 3276185"/>
              <a:gd name="connsiteX2" fmla="*/ 1468827 w 6156377"/>
              <a:gd name="connsiteY2" fmla="*/ 241719 h 3276185"/>
              <a:gd name="connsiteX3" fmla="*/ 4191070 w 6156377"/>
              <a:gd name="connsiteY3" fmla="*/ 110804 h 3276185"/>
              <a:gd name="connsiteX4" fmla="*/ 5109483 w 6156377"/>
              <a:gd name="connsiteY4" fmla="*/ 2868881 h 3276185"/>
              <a:gd name="connsiteX5" fmla="*/ 2293774 w 6156377"/>
              <a:gd name="connsiteY5" fmla="*/ 3222106 h 3276185"/>
              <a:gd name="connsiteX6" fmla="*/ 603060 w 6156377"/>
              <a:gd name="connsiteY6" fmla="*/ 664226 h 3276185"/>
              <a:gd name="connsiteX7" fmla="*/ 588796 w 6156377"/>
              <a:gd name="connsiteY7" fmla="*/ 193491 h 327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56377" h="3276185" fill="none" extrusionOk="0">
                <a:moveTo>
                  <a:pt x="588796" y="193491"/>
                </a:moveTo>
                <a:cubicBezTo>
                  <a:pt x="769978" y="214879"/>
                  <a:pt x="947390" y="214402"/>
                  <a:pt x="1046412" y="218570"/>
                </a:cubicBezTo>
                <a:cubicBezTo>
                  <a:pt x="1145434" y="222737"/>
                  <a:pt x="1363244" y="255485"/>
                  <a:pt x="1468827" y="241719"/>
                </a:cubicBezTo>
                <a:cubicBezTo>
                  <a:pt x="2245552" y="-41980"/>
                  <a:pt x="3177074" y="-105061"/>
                  <a:pt x="4191070" y="110804"/>
                </a:cubicBezTo>
                <a:cubicBezTo>
                  <a:pt x="6242682" y="802576"/>
                  <a:pt x="6870814" y="2373988"/>
                  <a:pt x="5109483" y="2868881"/>
                </a:cubicBezTo>
                <a:cubicBezTo>
                  <a:pt x="4313054" y="3214476"/>
                  <a:pt x="3238372" y="3448225"/>
                  <a:pt x="2293774" y="3222106"/>
                </a:cubicBezTo>
                <a:cubicBezTo>
                  <a:pt x="96497" y="3212445"/>
                  <a:pt x="-645709" y="1568845"/>
                  <a:pt x="603060" y="664226"/>
                </a:cubicBezTo>
                <a:cubicBezTo>
                  <a:pt x="621106" y="524658"/>
                  <a:pt x="580438" y="291001"/>
                  <a:pt x="588796" y="193491"/>
                </a:cubicBezTo>
                <a:close/>
              </a:path>
              <a:path w="6156377" h="3276185" stroke="0" extrusionOk="0">
                <a:moveTo>
                  <a:pt x="588796" y="193491"/>
                </a:moveTo>
                <a:cubicBezTo>
                  <a:pt x="738544" y="214800"/>
                  <a:pt x="856809" y="208991"/>
                  <a:pt x="1002411" y="216158"/>
                </a:cubicBezTo>
                <a:cubicBezTo>
                  <a:pt x="1148013" y="223325"/>
                  <a:pt x="1297475" y="237446"/>
                  <a:pt x="1468827" y="241719"/>
                </a:cubicBezTo>
                <a:cubicBezTo>
                  <a:pt x="2374845" y="-2221"/>
                  <a:pt x="3419692" y="113753"/>
                  <a:pt x="4191070" y="110804"/>
                </a:cubicBezTo>
                <a:cubicBezTo>
                  <a:pt x="6150276" y="353953"/>
                  <a:pt x="6910416" y="2030423"/>
                  <a:pt x="5109483" y="2868881"/>
                </a:cubicBezTo>
                <a:cubicBezTo>
                  <a:pt x="4375445" y="3187919"/>
                  <a:pt x="3439128" y="3293795"/>
                  <a:pt x="2293774" y="3222106"/>
                </a:cubicBezTo>
                <a:cubicBezTo>
                  <a:pt x="75360" y="3164052"/>
                  <a:pt x="-544929" y="1727522"/>
                  <a:pt x="603060" y="664226"/>
                </a:cubicBezTo>
                <a:cubicBezTo>
                  <a:pt x="606475" y="438350"/>
                  <a:pt x="589339" y="323268"/>
                  <a:pt x="588796" y="193491"/>
                </a:cubicBezTo>
                <a:close/>
              </a:path>
            </a:pathLst>
          </a:custGeom>
          <a:solidFill>
            <a:schemeClr val="bg1">
              <a:lumMod val="95000"/>
            </a:schemeClr>
          </a:solidFill>
          <a:ln w="38100">
            <a:solidFill>
              <a:srgbClr val="7030A0"/>
            </a:solidFill>
            <a:extLst>
              <a:ext uri="{C807C97D-BFC1-408E-A445-0C87EB9F89A2}">
                <ask:lineSketchStyleProps xmlns:ask="http://schemas.microsoft.com/office/drawing/2018/sketchyshapes" sd="2304860981">
                  <a:prstGeom prst="wedgeEllipseCallout">
                    <a:avLst>
                      <a:gd name="adj1" fmla="val -40436"/>
                      <a:gd name="adj2" fmla="val -4409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95000"/>
                  <a:lumOff val="5000"/>
                </a:schemeClr>
              </a:solidFill>
            </a:endParaRPr>
          </a:p>
        </p:txBody>
      </p:sp>
      <p:sp>
        <p:nvSpPr>
          <p:cNvPr id="14" name="TextBox 13">
            <a:extLst>
              <a:ext uri="{FF2B5EF4-FFF2-40B4-BE49-F238E27FC236}">
                <a16:creationId xmlns:a16="http://schemas.microsoft.com/office/drawing/2014/main" id="{9FCEB593-1BD4-4857-80BA-7CFDDE3F5A49}"/>
              </a:ext>
            </a:extLst>
          </p:cNvPr>
          <p:cNvSpPr txBox="1"/>
          <p:nvPr/>
        </p:nvSpPr>
        <p:spPr>
          <a:xfrm>
            <a:off x="5899355" y="3837164"/>
            <a:ext cx="5378246" cy="3046988"/>
          </a:xfrm>
          <a:prstGeom prst="rect">
            <a:avLst/>
          </a:prstGeom>
          <a:noFill/>
        </p:spPr>
        <p:txBody>
          <a:bodyPr wrap="square">
            <a:spAutoFit/>
          </a:bodyPr>
          <a:lstStyle/>
          <a:p>
            <a:pPr algn="ctr"/>
            <a:r>
              <a:rPr lang="en-GB" sz="1600" i="1" dirty="0">
                <a:effectLst/>
                <a:latin typeface="Calibri" panose="020F0502020204030204" pitchFamily="34" charset="0"/>
                <a:ea typeface="MyriadPro-Regular"/>
                <a:cs typeface="Arial" panose="020B0604020202020204" pitchFamily="34" charset="0"/>
              </a:rPr>
              <a:t>The king is not really</a:t>
            </a:r>
          </a:p>
          <a:p>
            <a:pPr algn="ctr"/>
            <a:r>
              <a:rPr lang="en-GB" sz="1600" i="1" dirty="0">
                <a:effectLst/>
                <a:latin typeface="Calibri" panose="020F0502020204030204" pitchFamily="34" charset="0"/>
                <a:ea typeface="MyriadPro-Regular"/>
                <a:cs typeface="Arial" panose="020B0604020202020204" pitchFamily="34" charset="0"/>
              </a:rPr>
              <a:t> free to decide either. For so many years the great</a:t>
            </a:r>
          </a:p>
          <a:p>
            <a:pPr algn="ctr"/>
            <a:r>
              <a:rPr lang="en-GB" sz="1600" i="1" dirty="0">
                <a:effectLst/>
                <a:latin typeface="Calibri" panose="020F0502020204030204" pitchFamily="34" charset="0"/>
                <a:ea typeface="MyriadPro-Regular"/>
                <a:cs typeface="Arial" panose="020B0604020202020204" pitchFamily="34" charset="0"/>
              </a:rPr>
              <a:t> powers have been trying to impose their own decisions. </a:t>
            </a:r>
          </a:p>
          <a:p>
            <a:pPr algn="ctr"/>
            <a:r>
              <a:rPr lang="en-GB" sz="1600" i="1" dirty="0">
                <a:effectLst/>
                <a:latin typeface="Calibri" panose="020F0502020204030204" pitchFamily="34" charset="0"/>
                <a:ea typeface="MyriadPro-Regular"/>
                <a:cs typeface="Arial" panose="020B0604020202020204" pitchFamily="34" charset="0"/>
              </a:rPr>
              <a:t>And yet, I wish the Greeks could see that we are working for their own good. How many dreams we still had for this country. How many plans to help them! The orphanage, the hospital, the garden… I made everything with so much love. And yet! I will always be the queen who failed to give them a successor, the new orthodox king. I'm afraid they can not forgive me. And now the people are here! And they yell for the king to come out. We can not wait any longer. The King </a:t>
            </a:r>
          </a:p>
          <a:p>
            <a:pPr algn="ctr"/>
            <a:r>
              <a:rPr lang="en-GB" sz="1600" i="1" dirty="0">
                <a:effectLst/>
                <a:latin typeface="Calibri" panose="020F0502020204030204" pitchFamily="34" charset="0"/>
                <a:ea typeface="MyriadPro-Regular"/>
                <a:cs typeface="Arial" panose="020B0604020202020204" pitchFamily="34" charset="0"/>
              </a:rPr>
              <a:t>must make his decisions. Right now!</a:t>
            </a:r>
            <a:endParaRPr lang="en-GB" sz="1600" i="1" dirty="0"/>
          </a:p>
        </p:txBody>
      </p:sp>
      <p:pic>
        <p:nvPicPr>
          <p:cNvPr id="2" name="Εικόνα 1">
            <a:extLst>
              <a:ext uri="{FF2B5EF4-FFF2-40B4-BE49-F238E27FC236}">
                <a16:creationId xmlns:a16="http://schemas.microsoft.com/office/drawing/2014/main" id="{15163757-0997-425B-B1D5-71CE6239B8DE}"/>
              </a:ext>
            </a:extLst>
          </p:cNvPr>
          <p:cNvPicPr>
            <a:picLocks noChangeAspect="1"/>
          </p:cNvPicPr>
          <p:nvPr/>
        </p:nvPicPr>
        <p:blipFill>
          <a:blip r:embed="rId2"/>
          <a:stretch>
            <a:fillRect/>
          </a:stretch>
        </p:blipFill>
        <p:spPr>
          <a:xfrm>
            <a:off x="4444971" y="3282999"/>
            <a:ext cx="682811" cy="9388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Εικόνα 2">
            <a:extLst>
              <a:ext uri="{FF2B5EF4-FFF2-40B4-BE49-F238E27FC236}">
                <a16:creationId xmlns:a16="http://schemas.microsoft.com/office/drawing/2014/main" id="{2DD6F973-3C22-4CD4-A05C-A23F859E1924}"/>
              </a:ext>
            </a:extLst>
          </p:cNvPr>
          <p:cNvPicPr>
            <a:picLocks noChangeAspect="1"/>
          </p:cNvPicPr>
          <p:nvPr/>
        </p:nvPicPr>
        <p:blipFill>
          <a:blip r:embed="rId3"/>
          <a:stretch>
            <a:fillRect/>
          </a:stretch>
        </p:blipFill>
        <p:spPr>
          <a:xfrm>
            <a:off x="5499191" y="3327133"/>
            <a:ext cx="682811" cy="95715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49622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Φυσαλίδα ομιλίας: Έλλειψη 5">
            <a:extLst>
              <a:ext uri="{FF2B5EF4-FFF2-40B4-BE49-F238E27FC236}">
                <a16:creationId xmlns:a16="http://schemas.microsoft.com/office/drawing/2014/main" id="{3CCF1FAF-F2F9-4701-9345-28A9398DFAAA}"/>
              </a:ext>
            </a:extLst>
          </p:cNvPr>
          <p:cNvSpPr/>
          <p:nvPr/>
        </p:nvSpPr>
        <p:spPr>
          <a:xfrm flipH="1">
            <a:off x="223025" y="100594"/>
            <a:ext cx="6256777" cy="4916129"/>
          </a:xfrm>
          <a:custGeom>
            <a:avLst/>
            <a:gdLst>
              <a:gd name="connsiteX0" fmla="*/ 686994 w 6256777"/>
              <a:gd name="connsiteY0" fmla="*/ 4800256 h 4916129"/>
              <a:gd name="connsiteX1" fmla="*/ 720789 w 6256777"/>
              <a:gd name="connsiteY1" fmla="*/ 4027611 h 4916129"/>
              <a:gd name="connsiteX2" fmla="*/ 1461164 w 6256777"/>
              <a:gd name="connsiteY2" fmla="*/ 378156 h 4916129"/>
              <a:gd name="connsiteX3" fmla="*/ 5089119 w 6256777"/>
              <a:gd name="connsiteY3" fmla="*/ 542698 h 4916129"/>
              <a:gd name="connsiteX4" fmla="*/ 5264408 w 6256777"/>
              <a:gd name="connsiteY4" fmla="*/ 4253973 h 4916129"/>
              <a:gd name="connsiteX5" fmla="*/ 1644402 w 6256777"/>
              <a:gd name="connsiteY5" fmla="*/ 4621974 h 4916129"/>
              <a:gd name="connsiteX6" fmla="*/ 686994 w 6256777"/>
              <a:gd name="connsiteY6" fmla="*/ 4800256 h 491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56777" h="4916129" fill="none" extrusionOk="0">
                <a:moveTo>
                  <a:pt x="686994" y="4800256"/>
                </a:moveTo>
                <a:cubicBezTo>
                  <a:pt x="720821" y="4516270"/>
                  <a:pt x="644301" y="4370975"/>
                  <a:pt x="720789" y="4027611"/>
                </a:cubicBezTo>
                <a:cubicBezTo>
                  <a:pt x="-467859" y="2921815"/>
                  <a:pt x="-215092" y="1182905"/>
                  <a:pt x="1461164" y="378156"/>
                </a:cubicBezTo>
                <a:cubicBezTo>
                  <a:pt x="2562343" y="-175063"/>
                  <a:pt x="4187100" y="-85855"/>
                  <a:pt x="5089119" y="542698"/>
                </a:cubicBezTo>
                <a:cubicBezTo>
                  <a:pt x="6485198" y="1436711"/>
                  <a:pt x="6434227" y="3191317"/>
                  <a:pt x="5264408" y="4253973"/>
                </a:cubicBezTo>
                <a:cubicBezTo>
                  <a:pt x="4221916" y="5007584"/>
                  <a:pt x="2993838" y="5232013"/>
                  <a:pt x="1644402" y="4621974"/>
                </a:cubicBezTo>
                <a:cubicBezTo>
                  <a:pt x="1412478" y="4602475"/>
                  <a:pt x="1013061" y="4760743"/>
                  <a:pt x="686994" y="4800256"/>
                </a:cubicBezTo>
                <a:close/>
              </a:path>
              <a:path w="6256777" h="4916129" stroke="0" extrusionOk="0">
                <a:moveTo>
                  <a:pt x="686994" y="4800256"/>
                </a:moveTo>
                <a:cubicBezTo>
                  <a:pt x="701259" y="4500149"/>
                  <a:pt x="680000" y="4264808"/>
                  <a:pt x="720789" y="4027611"/>
                </a:cubicBezTo>
                <a:cubicBezTo>
                  <a:pt x="-450067" y="3019224"/>
                  <a:pt x="-206260" y="1295455"/>
                  <a:pt x="1461164" y="378156"/>
                </a:cubicBezTo>
                <a:cubicBezTo>
                  <a:pt x="2768950" y="-133024"/>
                  <a:pt x="4095651" y="-43897"/>
                  <a:pt x="5089119" y="542698"/>
                </a:cubicBezTo>
                <a:cubicBezTo>
                  <a:pt x="6480210" y="1384892"/>
                  <a:pt x="6796392" y="3173835"/>
                  <a:pt x="5264408" y="4253973"/>
                </a:cubicBezTo>
                <a:cubicBezTo>
                  <a:pt x="4320895" y="4931451"/>
                  <a:pt x="2964756" y="5062448"/>
                  <a:pt x="1644402" y="4621974"/>
                </a:cubicBezTo>
                <a:cubicBezTo>
                  <a:pt x="1541920" y="4686149"/>
                  <a:pt x="918021" y="4824424"/>
                  <a:pt x="686994" y="4800256"/>
                </a:cubicBezTo>
                <a:close/>
              </a:path>
            </a:pathLst>
          </a:custGeom>
          <a:solidFill>
            <a:schemeClr val="bg1">
              <a:lumMod val="95000"/>
            </a:schemeClr>
          </a:solidFill>
          <a:ln w="38100">
            <a:solidFill>
              <a:srgbClr val="00B0F0"/>
            </a:solidFill>
            <a:extLst>
              <a:ext uri="{C807C97D-BFC1-408E-A445-0C87EB9F89A2}">
                <ask:lineSketchStyleProps xmlns:ask="http://schemas.microsoft.com/office/drawing/2018/sketchyshapes" sd="2304860981">
                  <a:prstGeom prst="wedgeEllipseCallout">
                    <a:avLst>
                      <a:gd name="adj1" fmla="val -39020"/>
                      <a:gd name="adj2" fmla="val 476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9" name="TextBox 8">
            <a:extLst>
              <a:ext uri="{FF2B5EF4-FFF2-40B4-BE49-F238E27FC236}">
                <a16:creationId xmlns:a16="http://schemas.microsoft.com/office/drawing/2014/main" id="{099865BC-7C4D-46B6-B65E-1448C410ABDF}"/>
              </a:ext>
            </a:extLst>
          </p:cNvPr>
          <p:cNvSpPr txBox="1"/>
          <p:nvPr/>
        </p:nvSpPr>
        <p:spPr>
          <a:xfrm>
            <a:off x="612958" y="419612"/>
            <a:ext cx="5306750" cy="4524315"/>
          </a:xfrm>
          <a:prstGeom prst="rect">
            <a:avLst/>
          </a:prstGeom>
          <a:noFill/>
        </p:spPr>
        <p:txBody>
          <a:bodyPr wrap="square">
            <a:spAutoFit/>
          </a:bodyPr>
          <a:lstStyle/>
          <a:p>
            <a:pPr algn="ctr"/>
            <a:r>
              <a:rPr lang="en-US" sz="1600" i="1" dirty="0">
                <a:effectLst/>
                <a:latin typeface="Calibri" panose="020F0502020204030204" pitchFamily="34" charset="0"/>
                <a:ea typeface="MyriadPro-Regular"/>
                <a:cs typeface="Arial" panose="020B0604020202020204" pitchFamily="34" charset="0"/>
              </a:rPr>
              <a:t>I was carried away by </a:t>
            </a:r>
          </a:p>
          <a:p>
            <a:pPr algn="ctr"/>
            <a:r>
              <a:rPr lang="en-US" sz="1600" i="1" dirty="0">
                <a:effectLst/>
                <a:latin typeface="Calibri" panose="020F0502020204030204" pitchFamily="34" charset="0"/>
                <a:ea typeface="MyriadPro-Regular"/>
                <a:cs typeface="Arial" panose="020B0604020202020204" pitchFamily="34" charset="0"/>
              </a:rPr>
              <a:t>the crowd like a wave! "Constitution, we want</a:t>
            </a:r>
          </a:p>
          <a:p>
            <a:pPr algn="ctr"/>
            <a:r>
              <a:rPr lang="en-US" sz="1600" i="1" dirty="0">
                <a:effectLst/>
                <a:latin typeface="Calibri" panose="020F0502020204030204" pitchFamily="34" charset="0"/>
                <a:ea typeface="MyriadPro-Regular"/>
                <a:cs typeface="Arial" panose="020B0604020202020204" pitchFamily="34" charset="0"/>
              </a:rPr>
              <a:t> a Constitution!" I shouted my heart out. I did not quite understand then what all this exactly meant. Of course, I had heard the conversations in the cafe "Greece" when we went for water with my father. I had even seen the quarrels between customers. On one occasion, a Bavarian gendarme entered and arrested some people for rioting against the king. But my father always told me not to interfere and just mind our business. That night, in the same cafe, I realized that great things would happen. I heard them say that </a:t>
            </a:r>
            <a:r>
              <a:rPr lang="en-US" sz="1600" i="1" dirty="0" err="1">
                <a:effectLst/>
                <a:latin typeface="Calibri" panose="020F0502020204030204" pitchFamily="34" charset="0"/>
                <a:ea typeface="MyriadPro-Regular"/>
                <a:cs typeface="Arial" panose="020B0604020202020204" pitchFamily="34" charset="0"/>
              </a:rPr>
              <a:t>Makrygiannis</a:t>
            </a:r>
            <a:r>
              <a:rPr lang="en-US" sz="1600" i="1" dirty="0">
                <a:effectLst/>
                <a:latin typeface="Calibri" panose="020F0502020204030204" pitchFamily="34" charset="0"/>
                <a:ea typeface="MyriadPro-Regular"/>
                <a:cs typeface="Arial" panose="020B0604020202020204" pitchFamily="34" charset="0"/>
              </a:rPr>
              <a:t> and </a:t>
            </a:r>
            <a:r>
              <a:rPr lang="en-US" sz="1600" i="1" dirty="0" err="1">
                <a:effectLst/>
                <a:latin typeface="Calibri" panose="020F0502020204030204" pitchFamily="34" charset="0"/>
                <a:ea typeface="MyriadPro-Regular"/>
                <a:cs typeface="Arial" panose="020B0604020202020204" pitchFamily="34" charset="0"/>
              </a:rPr>
              <a:t>Kallergis</a:t>
            </a:r>
            <a:r>
              <a:rPr lang="en-US" sz="1600" i="1" dirty="0">
                <a:effectLst/>
                <a:latin typeface="Calibri" panose="020F0502020204030204" pitchFamily="34" charset="0"/>
                <a:ea typeface="MyriadPro-Regular"/>
                <a:cs typeface="Arial" panose="020B0604020202020204" pitchFamily="34" charset="0"/>
              </a:rPr>
              <a:t> will ask for the "rights of the people". "The rights of the people" I kept thinking as I ran with the crowd until we got out of the palace. And then I saw him! It was him! Colonel </a:t>
            </a:r>
            <a:r>
              <a:rPr lang="en-US" sz="1600" i="1" dirty="0" err="1">
                <a:effectLst/>
                <a:latin typeface="Calibri" panose="020F0502020204030204" pitchFamily="34" charset="0"/>
                <a:ea typeface="MyriadPro-Regular"/>
                <a:cs typeface="Arial" panose="020B0604020202020204" pitchFamily="34" charset="0"/>
              </a:rPr>
              <a:t>Kallergis</a:t>
            </a:r>
            <a:r>
              <a:rPr lang="en-US" sz="1600" i="1" dirty="0">
                <a:effectLst/>
                <a:latin typeface="Calibri" panose="020F0502020204030204" pitchFamily="34" charset="0"/>
                <a:ea typeface="MyriadPro-Regular"/>
                <a:cs typeface="Arial" panose="020B0604020202020204" pitchFamily="34" charset="0"/>
              </a:rPr>
              <a:t>, always first in the battles</a:t>
            </a:r>
          </a:p>
          <a:p>
            <a:pPr algn="ctr"/>
            <a:r>
              <a:rPr lang="en-US" sz="1600" i="1" dirty="0">
                <a:effectLst/>
                <a:latin typeface="Calibri" panose="020F0502020204030204" pitchFamily="34" charset="0"/>
                <a:ea typeface="MyriadPro-Regular"/>
                <a:cs typeface="Arial" panose="020B0604020202020204" pitchFamily="34" charset="0"/>
              </a:rPr>
              <a:t> of the Greeks for freedom! "Let the king go out, </a:t>
            </a:r>
          </a:p>
          <a:p>
            <a:pPr algn="ctr"/>
            <a:r>
              <a:rPr lang="en-US" sz="1600" i="1" dirty="0">
                <a:effectLst/>
                <a:latin typeface="Calibri" panose="020F0502020204030204" pitchFamily="34" charset="0"/>
                <a:ea typeface="MyriadPro-Regular"/>
                <a:cs typeface="Arial" panose="020B0604020202020204" pitchFamily="34" charset="0"/>
              </a:rPr>
              <a:t>the people demand a Constitution," </a:t>
            </a:r>
          </a:p>
          <a:p>
            <a:pPr algn="ctr"/>
            <a:r>
              <a:rPr lang="en-US" sz="1600" i="1" dirty="0">
                <a:effectLst/>
                <a:latin typeface="Calibri" panose="020F0502020204030204" pitchFamily="34" charset="0"/>
                <a:ea typeface="MyriadPro-Regular"/>
                <a:cs typeface="Arial" panose="020B0604020202020204" pitchFamily="34" charset="0"/>
              </a:rPr>
              <a:t>he shouted.</a:t>
            </a:r>
            <a:r>
              <a:rPr lang="en-GB" sz="1600" i="1" dirty="0">
                <a:effectLst/>
                <a:latin typeface="Calibri" panose="020F0502020204030204" pitchFamily="34" charset="0"/>
                <a:ea typeface="MyriadPro-Regular"/>
                <a:cs typeface="Arial" panose="020B0604020202020204" pitchFamily="34" charset="0"/>
              </a:rPr>
              <a:t>.</a:t>
            </a:r>
            <a:endParaRPr lang="en-GB" sz="1600" i="1" dirty="0"/>
          </a:p>
        </p:txBody>
      </p:sp>
      <p:sp>
        <p:nvSpPr>
          <p:cNvPr id="5" name="Φυσαλίδα ομιλίας: Έλλειψη 4">
            <a:extLst>
              <a:ext uri="{FF2B5EF4-FFF2-40B4-BE49-F238E27FC236}">
                <a16:creationId xmlns:a16="http://schemas.microsoft.com/office/drawing/2014/main" id="{D3EF4112-AA8C-4EDF-9F55-D1881AC27AE4}"/>
              </a:ext>
            </a:extLst>
          </p:cNvPr>
          <p:cNvSpPr/>
          <p:nvPr/>
        </p:nvSpPr>
        <p:spPr>
          <a:xfrm>
            <a:off x="6802888" y="967813"/>
            <a:ext cx="5544589" cy="4031873"/>
          </a:xfrm>
          <a:custGeom>
            <a:avLst/>
            <a:gdLst>
              <a:gd name="connsiteX0" fmla="*/ 500787 w 5544589"/>
              <a:gd name="connsiteY0" fmla="*/ 3934221 h 4031873"/>
              <a:gd name="connsiteX1" fmla="*/ 595741 w 5544589"/>
              <a:gd name="connsiteY1" fmla="*/ 3264522 h 4031873"/>
              <a:gd name="connsiteX2" fmla="*/ 1501612 w 5544589"/>
              <a:gd name="connsiteY2" fmla="*/ 224229 h 4031873"/>
              <a:gd name="connsiteX3" fmla="*/ 4556677 w 5544589"/>
              <a:gd name="connsiteY3" fmla="*/ 473096 h 4031873"/>
              <a:gd name="connsiteX4" fmla="*/ 4452989 w 5544589"/>
              <a:gd name="connsiteY4" fmla="*/ 3619164 h 4031873"/>
              <a:gd name="connsiteX5" fmla="*/ 1397443 w 5544589"/>
              <a:gd name="connsiteY5" fmla="*/ 3766507 h 4031873"/>
              <a:gd name="connsiteX6" fmla="*/ 958082 w 5544589"/>
              <a:gd name="connsiteY6" fmla="*/ 3848687 h 4031873"/>
              <a:gd name="connsiteX7" fmla="*/ 500787 w 5544589"/>
              <a:gd name="connsiteY7" fmla="*/ 3934221 h 403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4589" h="4031873" fill="none" extrusionOk="0">
                <a:moveTo>
                  <a:pt x="500787" y="3934221"/>
                </a:moveTo>
                <a:cubicBezTo>
                  <a:pt x="521324" y="3651906"/>
                  <a:pt x="572274" y="3544912"/>
                  <a:pt x="595741" y="3264522"/>
                </a:cubicBezTo>
                <a:cubicBezTo>
                  <a:pt x="-354454" y="2296558"/>
                  <a:pt x="-337875" y="660662"/>
                  <a:pt x="1501612" y="224229"/>
                </a:cubicBezTo>
                <a:cubicBezTo>
                  <a:pt x="2328587" y="-179849"/>
                  <a:pt x="3506586" y="54499"/>
                  <a:pt x="4556677" y="473096"/>
                </a:cubicBezTo>
                <a:cubicBezTo>
                  <a:pt x="6224449" y="1506391"/>
                  <a:pt x="5520799" y="2852055"/>
                  <a:pt x="4452989" y="3619164"/>
                </a:cubicBezTo>
                <a:cubicBezTo>
                  <a:pt x="3522497" y="4214865"/>
                  <a:pt x="2367608" y="4119555"/>
                  <a:pt x="1397443" y="3766507"/>
                </a:cubicBezTo>
                <a:cubicBezTo>
                  <a:pt x="1220702" y="3797794"/>
                  <a:pt x="1073059" y="3822597"/>
                  <a:pt x="958082" y="3848687"/>
                </a:cubicBezTo>
                <a:cubicBezTo>
                  <a:pt x="843105" y="3874777"/>
                  <a:pt x="648368" y="3915591"/>
                  <a:pt x="500787" y="3934221"/>
                </a:cubicBezTo>
                <a:close/>
              </a:path>
              <a:path w="5544589" h="4031873" stroke="0" extrusionOk="0">
                <a:moveTo>
                  <a:pt x="500787" y="3934221"/>
                </a:moveTo>
                <a:cubicBezTo>
                  <a:pt x="535990" y="3734203"/>
                  <a:pt x="583088" y="3587984"/>
                  <a:pt x="595741" y="3264522"/>
                </a:cubicBezTo>
                <a:cubicBezTo>
                  <a:pt x="-446032" y="2346097"/>
                  <a:pt x="-62835" y="1057677"/>
                  <a:pt x="1501612" y="224229"/>
                </a:cubicBezTo>
                <a:cubicBezTo>
                  <a:pt x="2284530" y="-44878"/>
                  <a:pt x="3769094" y="-64709"/>
                  <a:pt x="4556677" y="473096"/>
                </a:cubicBezTo>
                <a:cubicBezTo>
                  <a:pt x="5763848" y="1091071"/>
                  <a:pt x="5767803" y="2782142"/>
                  <a:pt x="4452989" y="3619164"/>
                </a:cubicBezTo>
                <a:cubicBezTo>
                  <a:pt x="3505025" y="3862517"/>
                  <a:pt x="2222691" y="3948605"/>
                  <a:pt x="1397443" y="3766507"/>
                </a:cubicBezTo>
                <a:cubicBezTo>
                  <a:pt x="1270857" y="3791853"/>
                  <a:pt x="1096226" y="3829262"/>
                  <a:pt x="940148" y="3852041"/>
                </a:cubicBezTo>
                <a:cubicBezTo>
                  <a:pt x="784070" y="3874820"/>
                  <a:pt x="645312" y="3924061"/>
                  <a:pt x="500787" y="3934221"/>
                </a:cubicBezTo>
                <a:close/>
              </a:path>
            </a:pathLst>
          </a:custGeom>
          <a:solidFill>
            <a:schemeClr val="bg1">
              <a:lumMod val="95000"/>
            </a:schemeClr>
          </a:solidFill>
          <a:ln w="38100">
            <a:solidFill>
              <a:srgbClr val="0170B3"/>
            </a:solidFill>
            <a:extLst>
              <a:ext uri="{C807C97D-BFC1-408E-A445-0C87EB9F89A2}">
                <ask:lineSketchStyleProps xmlns:ask="http://schemas.microsoft.com/office/drawing/2018/sketchyshapes" sd="2304860981">
                  <a:prstGeom prst="wedgeEllipseCallout">
                    <a:avLst>
                      <a:gd name="adj1" fmla="val -40968"/>
                      <a:gd name="adj2" fmla="val 47578"/>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7" name="TextBox 6">
            <a:extLst>
              <a:ext uri="{FF2B5EF4-FFF2-40B4-BE49-F238E27FC236}">
                <a16:creationId xmlns:a16="http://schemas.microsoft.com/office/drawing/2014/main" id="{D29D7CA2-F9B9-49B6-B8A8-C69E38B21576}"/>
              </a:ext>
            </a:extLst>
          </p:cNvPr>
          <p:cNvSpPr txBox="1"/>
          <p:nvPr/>
        </p:nvSpPr>
        <p:spPr>
          <a:xfrm>
            <a:off x="7190995" y="1325772"/>
            <a:ext cx="4803725" cy="3304110"/>
          </a:xfrm>
          <a:prstGeom prst="rect">
            <a:avLst/>
          </a:prstGeom>
          <a:noFill/>
        </p:spPr>
        <p:txBody>
          <a:bodyPr wrap="square">
            <a:spAutoFit/>
          </a:bodyPr>
          <a:lstStyle/>
          <a:p>
            <a:pPr algn="ctr">
              <a:lnSpc>
                <a:spcPct val="130000"/>
              </a:lnSpc>
            </a:pPr>
            <a:r>
              <a:rPr lang="en-GB" sz="1800" i="1" dirty="0">
                <a:effectLst/>
                <a:latin typeface="Calibri" panose="020F0502020204030204" pitchFamily="34" charset="0"/>
                <a:ea typeface="MyriadPro-Regular"/>
                <a:cs typeface="Arial" panose="020B0604020202020204" pitchFamily="34" charset="0"/>
              </a:rPr>
              <a:t>I have served these people all my life. </a:t>
            </a:r>
          </a:p>
          <a:p>
            <a:pPr algn="ctr">
              <a:lnSpc>
                <a:spcPct val="130000"/>
              </a:lnSpc>
            </a:pPr>
            <a:r>
              <a:rPr lang="en-GB" sz="1800" i="1" dirty="0">
                <a:effectLst/>
                <a:latin typeface="Calibri" panose="020F0502020204030204" pitchFamily="34" charset="0"/>
                <a:ea typeface="MyriadPro-Regular"/>
                <a:cs typeface="Arial" panose="020B0604020202020204" pitchFamily="34" charset="0"/>
              </a:rPr>
              <a:t>I will do the same now. The great powers of Europe imposed the monarchy on the country. Bad management has led to our bankruptcy. This country gave birth to democracy, how can its people now accept to be governed without laws? No one will leave tonight! We will all stay here until King Otto comes out and accepts our demands.</a:t>
            </a:r>
          </a:p>
        </p:txBody>
      </p:sp>
      <p:sp>
        <p:nvSpPr>
          <p:cNvPr id="11" name="TextBox 10">
            <a:extLst>
              <a:ext uri="{FF2B5EF4-FFF2-40B4-BE49-F238E27FC236}">
                <a16:creationId xmlns:a16="http://schemas.microsoft.com/office/drawing/2014/main" id="{C11D1E12-485B-4CB3-B71C-F526792AEA47}"/>
              </a:ext>
            </a:extLst>
          </p:cNvPr>
          <p:cNvSpPr txBox="1"/>
          <p:nvPr/>
        </p:nvSpPr>
        <p:spPr>
          <a:xfrm>
            <a:off x="5551328" y="6269111"/>
            <a:ext cx="6096000" cy="338554"/>
          </a:xfrm>
          <a:prstGeom prst="rect">
            <a:avLst/>
          </a:prstGeom>
          <a:noFill/>
        </p:spPr>
        <p:txBody>
          <a:bodyPr wrap="square">
            <a:spAutoFit/>
          </a:bodyPr>
          <a:lstStyle/>
          <a:p>
            <a:r>
              <a:rPr lang="en-GB" sz="1600" b="1" i="1" dirty="0">
                <a:effectLst/>
                <a:latin typeface="Calibri" panose="020F0502020204030204" pitchFamily="34" charset="0"/>
                <a:ea typeface="MyriadPro-Regular"/>
                <a:cs typeface="Arial" panose="020B0604020202020204" pitchFamily="34" charset="0"/>
              </a:rPr>
              <a:t>Lambros</a:t>
            </a:r>
            <a:endParaRPr lang="en-GB" sz="1600" b="1" dirty="0"/>
          </a:p>
        </p:txBody>
      </p:sp>
      <p:sp>
        <p:nvSpPr>
          <p:cNvPr id="12" name="TextBox 11">
            <a:extLst>
              <a:ext uri="{FF2B5EF4-FFF2-40B4-BE49-F238E27FC236}">
                <a16:creationId xmlns:a16="http://schemas.microsoft.com/office/drawing/2014/main" id="{556F838C-0305-44EF-94D0-E0BA238D6F7F}"/>
              </a:ext>
            </a:extLst>
          </p:cNvPr>
          <p:cNvSpPr txBox="1"/>
          <p:nvPr/>
        </p:nvSpPr>
        <p:spPr>
          <a:xfrm>
            <a:off x="6871965" y="6231809"/>
            <a:ext cx="6096000" cy="584775"/>
          </a:xfrm>
          <a:prstGeom prst="rect">
            <a:avLst/>
          </a:prstGeom>
          <a:noFill/>
        </p:spPr>
        <p:txBody>
          <a:bodyPr wrap="square">
            <a:spAutoFit/>
          </a:bodyPr>
          <a:lstStyle/>
          <a:p>
            <a:r>
              <a:rPr lang="en-GB" sz="1600" b="1" i="1" dirty="0">
                <a:latin typeface="Calibri" panose="020F0502020204030204" pitchFamily="34" charset="0"/>
                <a:ea typeface="MyriadPro-Regular"/>
                <a:cs typeface="Arial" panose="020B0604020202020204" pitchFamily="34" charset="0"/>
              </a:rPr>
              <a:t>C</a:t>
            </a:r>
            <a:r>
              <a:rPr lang="en-GB" sz="1600" b="1" i="1" dirty="0">
                <a:effectLst/>
                <a:latin typeface="Calibri" panose="020F0502020204030204" pitchFamily="34" charset="0"/>
                <a:ea typeface="MyriadPro-Regular"/>
                <a:cs typeface="Arial" panose="020B0604020202020204" pitchFamily="34" charset="0"/>
              </a:rPr>
              <a:t>olonel</a:t>
            </a:r>
          </a:p>
          <a:p>
            <a:r>
              <a:rPr lang="en-GB" sz="1600" b="1" i="1" dirty="0" err="1">
                <a:effectLst/>
                <a:latin typeface="Calibri" panose="020F0502020204030204" pitchFamily="34" charset="0"/>
                <a:ea typeface="MyriadPro-Regular"/>
                <a:cs typeface="Arial" panose="020B0604020202020204" pitchFamily="34" charset="0"/>
              </a:rPr>
              <a:t>Kalegris</a:t>
            </a:r>
            <a:endParaRPr lang="en-GB" sz="1600" b="1" dirty="0"/>
          </a:p>
        </p:txBody>
      </p:sp>
      <p:pic>
        <p:nvPicPr>
          <p:cNvPr id="2" name="Εικόνα 1">
            <a:extLst>
              <a:ext uri="{FF2B5EF4-FFF2-40B4-BE49-F238E27FC236}">
                <a16:creationId xmlns:a16="http://schemas.microsoft.com/office/drawing/2014/main" id="{CB430543-2238-41F4-86E0-EC4570615FE9}"/>
              </a:ext>
            </a:extLst>
          </p:cNvPr>
          <p:cNvPicPr>
            <a:picLocks noChangeAspect="1"/>
          </p:cNvPicPr>
          <p:nvPr/>
        </p:nvPicPr>
        <p:blipFill>
          <a:blip r:embed="rId2"/>
          <a:stretch>
            <a:fillRect/>
          </a:stretch>
        </p:blipFill>
        <p:spPr>
          <a:xfrm>
            <a:off x="5552883" y="4943766"/>
            <a:ext cx="871804" cy="12985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Εικόνα 2">
            <a:extLst>
              <a:ext uri="{FF2B5EF4-FFF2-40B4-BE49-F238E27FC236}">
                <a16:creationId xmlns:a16="http://schemas.microsoft.com/office/drawing/2014/main" id="{C3648D76-C93F-40C7-91DE-A45CF16E81F6}"/>
              </a:ext>
            </a:extLst>
          </p:cNvPr>
          <p:cNvPicPr>
            <a:picLocks noChangeAspect="1"/>
          </p:cNvPicPr>
          <p:nvPr/>
        </p:nvPicPr>
        <p:blipFill>
          <a:blip r:embed="rId3"/>
          <a:stretch>
            <a:fillRect/>
          </a:stretch>
        </p:blipFill>
        <p:spPr>
          <a:xfrm>
            <a:off x="6556465" y="4882947"/>
            <a:ext cx="926672" cy="12985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77313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564D112B-3B09-48AE-967A-6D21F8F9F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3231" y="1518455"/>
            <a:ext cx="3158615" cy="1781174"/>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297B3F16-EE6D-4562-89FC-988C26C6398F}"/>
              </a:ext>
            </a:extLst>
          </p:cNvPr>
          <p:cNvSpPr>
            <a:spLocks noGrp="1"/>
          </p:cNvSpPr>
          <p:nvPr>
            <p:ph type="title"/>
          </p:nvPr>
        </p:nvSpPr>
        <p:spPr/>
        <p:txBody>
          <a:bodyPr/>
          <a:lstStyle/>
          <a:p>
            <a:pPr algn="ctr"/>
            <a:r>
              <a:rPr lang="en-US" dirty="0"/>
              <a:t>Partners</a:t>
            </a:r>
            <a:endParaRPr lang="el-GR" dirty="0"/>
          </a:p>
        </p:txBody>
      </p:sp>
      <p:pic>
        <p:nvPicPr>
          <p:cNvPr id="1032" name="Picture 8">
            <a:extLst>
              <a:ext uri="{FF2B5EF4-FFF2-40B4-BE49-F238E27FC236}">
                <a16:creationId xmlns:a16="http://schemas.microsoft.com/office/drawing/2014/main" id="{BBDBD497-8679-466F-A0FE-256886604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819156"/>
            <a:ext cx="3385877" cy="14001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67B9104-8AC5-4631-BE81-7C5B60134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917" y="3681121"/>
            <a:ext cx="2096544" cy="190317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B61973AC-46E3-4C4E-8893-15742B3FAE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9801" y="3545671"/>
            <a:ext cx="2764090" cy="250914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A6B6D3D-D38D-4F62-924A-A92175661484}"/>
              </a:ext>
            </a:extLst>
          </p:cNvPr>
          <p:cNvSpPr txBox="1"/>
          <p:nvPr/>
        </p:nvSpPr>
        <p:spPr>
          <a:xfrm>
            <a:off x="762177" y="5353800"/>
            <a:ext cx="2790024" cy="523220"/>
          </a:xfrm>
          <a:prstGeom prst="rect">
            <a:avLst/>
          </a:prstGeom>
          <a:noFill/>
        </p:spPr>
        <p:txBody>
          <a:bodyPr wrap="square">
            <a:spAutoFit/>
          </a:bodyPr>
          <a:lstStyle/>
          <a:p>
            <a:pPr algn="ctr"/>
            <a:r>
              <a:rPr lang="en-US" sz="1400" dirty="0" err="1">
                <a:solidFill>
                  <a:srgbClr val="6795BB"/>
                </a:solidFill>
              </a:rPr>
              <a:t>Diefthinsi</a:t>
            </a:r>
            <a:r>
              <a:rPr lang="en-US" sz="1400" dirty="0">
                <a:solidFill>
                  <a:srgbClr val="6795BB"/>
                </a:solidFill>
              </a:rPr>
              <a:t> </a:t>
            </a:r>
            <a:r>
              <a:rPr lang="en-US" sz="1400" dirty="0" err="1">
                <a:solidFill>
                  <a:srgbClr val="6795BB"/>
                </a:solidFill>
              </a:rPr>
              <a:t>Defterovathmias</a:t>
            </a:r>
            <a:r>
              <a:rPr lang="en-US" sz="1400" dirty="0">
                <a:solidFill>
                  <a:srgbClr val="6795BB"/>
                </a:solidFill>
              </a:rPr>
              <a:t> </a:t>
            </a:r>
          </a:p>
          <a:p>
            <a:pPr algn="ctr"/>
            <a:r>
              <a:rPr lang="en-US" sz="1400" dirty="0" err="1">
                <a:solidFill>
                  <a:srgbClr val="6795BB"/>
                </a:solidFill>
              </a:rPr>
              <a:t>Ekpedefsis</a:t>
            </a:r>
            <a:r>
              <a:rPr lang="en-US" sz="1400" dirty="0">
                <a:solidFill>
                  <a:srgbClr val="6795BB"/>
                </a:solidFill>
              </a:rPr>
              <a:t> </a:t>
            </a:r>
            <a:r>
              <a:rPr lang="en-US" sz="1400" dirty="0" err="1">
                <a:solidFill>
                  <a:srgbClr val="6795BB"/>
                </a:solidFill>
              </a:rPr>
              <a:t>Anatolikis</a:t>
            </a:r>
            <a:r>
              <a:rPr lang="en-US" sz="1400" dirty="0">
                <a:solidFill>
                  <a:srgbClr val="6795BB"/>
                </a:solidFill>
              </a:rPr>
              <a:t> </a:t>
            </a:r>
            <a:r>
              <a:rPr lang="en-US" sz="1400" dirty="0" err="1">
                <a:solidFill>
                  <a:srgbClr val="6795BB"/>
                </a:solidFill>
              </a:rPr>
              <a:t>Attikis</a:t>
            </a:r>
            <a:endParaRPr lang="el-GR" sz="1400" dirty="0">
              <a:solidFill>
                <a:srgbClr val="6795BB"/>
              </a:solidFill>
            </a:endParaRPr>
          </a:p>
        </p:txBody>
      </p:sp>
      <p:pic>
        <p:nvPicPr>
          <p:cNvPr id="1040" name="Picture 16">
            <a:extLst>
              <a:ext uri="{FF2B5EF4-FFF2-40B4-BE49-F238E27FC236}">
                <a16:creationId xmlns:a16="http://schemas.microsoft.com/office/drawing/2014/main" id="{18E0589C-449D-42C9-9BEE-BE7B1B6366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2802" y="4070998"/>
            <a:ext cx="3517978" cy="198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984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Φυσαλίδα ομιλίας: Έλλειψη 5">
            <a:extLst>
              <a:ext uri="{FF2B5EF4-FFF2-40B4-BE49-F238E27FC236}">
                <a16:creationId xmlns:a16="http://schemas.microsoft.com/office/drawing/2014/main" id="{3CCF1FAF-F2F9-4701-9345-28A9398DFAAA}"/>
              </a:ext>
            </a:extLst>
          </p:cNvPr>
          <p:cNvSpPr/>
          <p:nvPr/>
        </p:nvSpPr>
        <p:spPr>
          <a:xfrm flipH="1">
            <a:off x="198888" y="211989"/>
            <a:ext cx="6256777" cy="3217011"/>
          </a:xfrm>
          <a:custGeom>
            <a:avLst/>
            <a:gdLst>
              <a:gd name="connsiteX0" fmla="*/ 686994 w 6256777"/>
              <a:gd name="connsiteY0" fmla="*/ 3141186 h 3217011"/>
              <a:gd name="connsiteX1" fmla="*/ 720789 w 6256777"/>
              <a:gd name="connsiteY1" fmla="*/ 2635584 h 3217011"/>
              <a:gd name="connsiteX2" fmla="*/ 2295588 w 6256777"/>
              <a:gd name="connsiteY2" fmla="*/ 58042 h 3217011"/>
              <a:gd name="connsiteX3" fmla="*/ 5052998 w 6256777"/>
              <a:gd name="connsiteY3" fmla="*/ 340416 h 3217011"/>
              <a:gd name="connsiteX4" fmla="*/ 4313320 w 6256777"/>
              <a:gd name="connsiteY4" fmla="*/ 3097166 h 3217011"/>
              <a:gd name="connsiteX5" fmla="*/ 1644404 w 6256777"/>
              <a:gd name="connsiteY5" fmla="*/ 3024523 h 3217011"/>
              <a:gd name="connsiteX6" fmla="*/ 686994 w 6256777"/>
              <a:gd name="connsiteY6" fmla="*/ 3141186 h 321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56777" h="3217011" fill="none" extrusionOk="0">
                <a:moveTo>
                  <a:pt x="686994" y="3141186"/>
                </a:moveTo>
                <a:cubicBezTo>
                  <a:pt x="725064" y="3038120"/>
                  <a:pt x="706960" y="2758886"/>
                  <a:pt x="720789" y="2635584"/>
                </a:cubicBezTo>
                <a:cubicBezTo>
                  <a:pt x="-665325" y="1868394"/>
                  <a:pt x="-83065" y="402065"/>
                  <a:pt x="2295588" y="58042"/>
                </a:cubicBezTo>
                <a:cubicBezTo>
                  <a:pt x="3102843" y="-46844"/>
                  <a:pt x="4284092" y="29696"/>
                  <a:pt x="5052998" y="340416"/>
                </a:cubicBezTo>
                <a:cubicBezTo>
                  <a:pt x="6789693" y="1021989"/>
                  <a:pt x="6241232" y="2573899"/>
                  <a:pt x="4313320" y="3097166"/>
                </a:cubicBezTo>
                <a:cubicBezTo>
                  <a:pt x="3437856" y="3284514"/>
                  <a:pt x="2576414" y="3323633"/>
                  <a:pt x="1644404" y="3024523"/>
                </a:cubicBezTo>
                <a:cubicBezTo>
                  <a:pt x="1442125" y="3074421"/>
                  <a:pt x="962673" y="3072779"/>
                  <a:pt x="686994" y="3141186"/>
                </a:cubicBezTo>
                <a:close/>
              </a:path>
              <a:path w="6256777" h="3217011" stroke="0" extrusionOk="0">
                <a:moveTo>
                  <a:pt x="686994" y="3141186"/>
                </a:moveTo>
                <a:cubicBezTo>
                  <a:pt x="692693" y="2921812"/>
                  <a:pt x="719726" y="2697880"/>
                  <a:pt x="720789" y="2635584"/>
                </a:cubicBezTo>
                <a:cubicBezTo>
                  <a:pt x="-712960" y="1797552"/>
                  <a:pt x="-32264" y="624674"/>
                  <a:pt x="2295588" y="58042"/>
                </a:cubicBezTo>
                <a:cubicBezTo>
                  <a:pt x="3312714" y="-60465"/>
                  <a:pt x="4353694" y="149551"/>
                  <a:pt x="5052998" y="340416"/>
                </a:cubicBezTo>
                <a:cubicBezTo>
                  <a:pt x="6907907" y="1059817"/>
                  <a:pt x="6678397" y="2570312"/>
                  <a:pt x="4313320" y="3097166"/>
                </a:cubicBezTo>
                <a:cubicBezTo>
                  <a:pt x="3493500" y="3226647"/>
                  <a:pt x="2555883" y="3214644"/>
                  <a:pt x="1644404" y="3024523"/>
                </a:cubicBezTo>
                <a:cubicBezTo>
                  <a:pt x="1191533" y="3116694"/>
                  <a:pt x="949482" y="3051536"/>
                  <a:pt x="686994" y="3141186"/>
                </a:cubicBezTo>
                <a:close/>
              </a:path>
            </a:pathLst>
          </a:custGeom>
          <a:solidFill>
            <a:schemeClr val="bg1">
              <a:lumMod val="95000"/>
            </a:schemeClr>
          </a:solidFill>
          <a:ln w="38100">
            <a:solidFill>
              <a:srgbClr val="00B0F0"/>
            </a:solidFill>
            <a:extLst>
              <a:ext uri="{C807C97D-BFC1-408E-A445-0C87EB9F89A2}">
                <ask:lineSketchStyleProps xmlns:ask="http://schemas.microsoft.com/office/drawing/2018/sketchyshapes" sd="2304860981">
                  <a:prstGeom prst="wedgeEllipseCallout">
                    <a:avLst>
                      <a:gd name="adj1" fmla="val -39020"/>
                      <a:gd name="adj2" fmla="val 476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9" name="TextBox 8">
            <a:extLst>
              <a:ext uri="{FF2B5EF4-FFF2-40B4-BE49-F238E27FC236}">
                <a16:creationId xmlns:a16="http://schemas.microsoft.com/office/drawing/2014/main" id="{099865BC-7C4D-46B6-B65E-1448C410ABDF}"/>
              </a:ext>
            </a:extLst>
          </p:cNvPr>
          <p:cNvSpPr txBox="1"/>
          <p:nvPr/>
        </p:nvSpPr>
        <p:spPr>
          <a:xfrm>
            <a:off x="673903" y="888404"/>
            <a:ext cx="5306750" cy="1569660"/>
          </a:xfrm>
          <a:prstGeom prst="rect">
            <a:avLst/>
          </a:prstGeom>
          <a:noFill/>
        </p:spPr>
        <p:txBody>
          <a:bodyPr wrap="square">
            <a:spAutoFit/>
          </a:bodyPr>
          <a:lstStyle/>
          <a:p>
            <a:pPr algn="ctr"/>
            <a:r>
              <a:rPr lang="en-US" sz="1600" i="1" dirty="0">
                <a:effectLst/>
                <a:latin typeface="Calibri" panose="020F0502020204030204" pitchFamily="34" charset="0"/>
                <a:ea typeface="MyriadPro-Regular"/>
                <a:cs typeface="Arial" panose="020B0604020202020204" pitchFamily="34" charset="0"/>
              </a:rPr>
              <a:t>And we all stayed. The night was long. Our voices stirred the whole city. Shots were heard from the neighborhoods. The guard ordered to the gathered crowd to disperse, but none of us moved. It was dawn now. King Otto and Queen Amalia appeared at the window. They said something to </a:t>
            </a:r>
            <a:r>
              <a:rPr lang="en-US" sz="1600" i="1" dirty="0" err="1">
                <a:effectLst/>
                <a:latin typeface="Calibri" panose="020F0502020204030204" pitchFamily="34" charset="0"/>
                <a:ea typeface="MyriadPro-Regular"/>
                <a:cs typeface="Arial" panose="020B0604020202020204" pitchFamily="34" charset="0"/>
              </a:rPr>
              <a:t>Kallergis</a:t>
            </a:r>
            <a:r>
              <a:rPr lang="en-US" sz="1600" i="1" dirty="0">
                <a:effectLst/>
                <a:latin typeface="Calibri" panose="020F0502020204030204" pitchFamily="34" charset="0"/>
                <a:ea typeface="MyriadPro-Regular"/>
                <a:cs typeface="Arial" panose="020B0604020202020204" pitchFamily="34" charset="0"/>
              </a:rPr>
              <a:t>. He raised his hands and shouted.</a:t>
            </a:r>
            <a:endParaRPr lang="en-GB" sz="1600" i="1" dirty="0"/>
          </a:p>
        </p:txBody>
      </p:sp>
      <p:sp>
        <p:nvSpPr>
          <p:cNvPr id="5" name="Φυσαλίδα ομιλίας: Έλλειψη 4">
            <a:extLst>
              <a:ext uri="{FF2B5EF4-FFF2-40B4-BE49-F238E27FC236}">
                <a16:creationId xmlns:a16="http://schemas.microsoft.com/office/drawing/2014/main" id="{D3EF4112-AA8C-4EDF-9F55-D1881AC27AE4}"/>
              </a:ext>
            </a:extLst>
          </p:cNvPr>
          <p:cNvSpPr/>
          <p:nvPr/>
        </p:nvSpPr>
        <p:spPr>
          <a:xfrm>
            <a:off x="7592232" y="2066354"/>
            <a:ext cx="3480619" cy="1593543"/>
          </a:xfrm>
          <a:custGeom>
            <a:avLst/>
            <a:gdLst>
              <a:gd name="connsiteX0" fmla="*/ 19387 w 3480619"/>
              <a:gd name="connsiteY0" fmla="*/ 1675069 h 1593543"/>
              <a:gd name="connsiteX1" fmla="*/ 352370 w 3480619"/>
              <a:gd name="connsiteY1" fmla="*/ 1277453 h 1593543"/>
              <a:gd name="connsiteX2" fmla="*/ 1397687 w 3480619"/>
              <a:gd name="connsiteY2" fmla="*/ 15593 h 1593543"/>
              <a:gd name="connsiteX3" fmla="*/ 2868682 w 3480619"/>
              <a:gd name="connsiteY3" fmla="*/ 190171 h 1593543"/>
              <a:gd name="connsiteX4" fmla="*/ 2233530 w 3480619"/>
              <a:gd name="connsiteY4" fmla="*/ 1560875 h 1593543"/>
              <a:gd name="connsiteX5" fmla="*/ 846736 w 3480619"/>
              <a:gd name="connsiteY5" fmla="*/ 1480494 h 1593543"/>
              <a:gd name="connsiteX6" fmla="*/ 441335 w 3480619"/>
              <a:gd name="connsiteY6" fmla="*/ 1575836 h 1593543"/>
              <a:gd name="connsiteX7" fmla="*/ 19387 w 3480619"/>
              <a:gd name="connsiteY7" fmla="*/ 1675069 h 159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0619" h="1593543" fill="none" extrusionOk="0">
                <a:moveTo>
                  <a:pt x="19387" y="1675069"/>
                </a:moveTo>
                <a:cubicBezTo>
                  <a:pt x="106765" y="1572361"/>
                  <a:pt x="288640" y="1375828"/>
                  <a:pt x="352370" y="1277453"/>
                </a:cubicBezTo>
                <a:cubicBezTo>
                  <a:pt x="-209158" y="853650"/>
                  <a:pt x="46330" y="84657"/>
                  <a:pt x="1397687" y="15593"/>
                </a:cubicBezTo>
                <a:cubicBezTo>
                  <a:pt x="1856725" y="-44410"/>
                  <a:pt x="2398154" y="66758"/>
                  <a:pt x="2868682" y="190171"/>
                </a:cubicBezTo>
                <a:cubicBezTo>
                  <a:pt x="4057712" y="690016"/>
                  <a:pt x="3531623" y="1382775"/>
                  <a:pt x="2233530" y="1560875"/>
                </a:cubicBezTo>
                <a:cubicBezTo>
                  <a:pt x="1745097" y="1675068"/>
                  <a:pt x="1271380" y="1490701"/>
                  <a:pt x="846736" y="1480494"/>
                </a:cubicBezTo>
                <a:cubicBezTo>
                  <a:pt x="699570" y="1499225"/>
                  <a:pt x="521595" y="1551797"/>
                  <a:pt x="441335" y="1575836"/>
                </a:cubicBezTo>
                <a:cubicBezTo>
                  <a:pt x="361075" y="1599875"/>
                  <a:pt x="149220" y="1661328"/>
                  <a:pt x="19387" y="1675069"/>
                </a:cubicBezTo>
                <a:close/>
              </a:path>
              <a:path w="3480619" h="1593543" stroke="0" extrusionOk="0">
                <a:moveTo>
                  <a:pt x="19387" y="1675069"/>
                </a:moveTo>
                <a:cubicBezTo>
                  <a:pt x="145663" y="1523273"/>
                  <a:pt x="262152" y="1385001"/>
                  <a:pt x="352370" y="1277453"/>
                </a:cubicBezTo>
                <a:cubicBezTo>
                  <a:pt x="-367207" y="919345"/>
                  <a:pt x="129137" y="309042"/>
                  <a:pt x="1397687" y="15593"/>
                </a:cubicBezTo>
                <a:cubicBezTo>
                  <a:pt x="1908972" y="-26795"/>
                  <a:pt x="2495989" y="24921"/>
                  <a:pt x="2868682" y="190171"/>
                </a:cubicBezTo>
                <a:cubicBezTo>
                  <a:pt x="3847926" y="497871"/>
                  <a:pt x="3502948" y="1350153"/>
                  <a:pt x="2233530" y="1560875"/>
                </a:cubicBezTo>
                <a:cubicBezTo>
                  <a:pt x="1754584" y="1574688"/>
                  <a:pt x="1231099" y="1543614"/>
                  <a:pt x="846736" y="1480494"/>
                </a:cubicBezTo>
                <a:cubicBezTo>
                  <a:pt x="700824" y="1493141"/>
                  <a:pt x="590112" y="1534410"/>
                  <a:pt x="424788" y="1579727"/>
                </a:cubicBezTo>
                <a:cubicBezTo>
                  <a:pt x="259464" y="1625044"/>
                  <a:pt x="152582" y="1644139"/>
                  <a:pt x="19387" y="1675069"/>
                </a:cubicBezTo>
                <a:close/>
              </a:path>
            </a:pathLst>
          </a:custGeom>
          <a:solidFill>
            <a:schemeClr val="bg1">
              <a:lumMod val="95000"/>
            </a:schemeClr>
          </a:solidFill>
          <a:ln w="38100">
            <a:solidFill>
              <a:srgbClr val="0170B3"/>
            </a:solidFill>
            <a:extLst>
              <a:ext uri="{C807C97D-BFC1-408E-A445-0C87EB9F89A2}">
                <ask:lineSketchStyleProps xmlns:ask="http://schemas.microsoft.com/office/drawing/2018/sketchyshapes" sd="2304860981">
                  <a:prstGeom prst="wedgeEllipseCallout">
                    <a:avLst>
                      <a:gd name="adj1" fmla="val -49443"/>
                      <a:gd name="adj2" fmla="val 5511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dirty="0">
              <a:solidFill>
                <a:schemeClr val="tx1">
                  <a:lumMod val="95000"/>
                  <a:lumOff val="5000"/>
                </a:schemeClr>
              </a:solidFill>
            </a:endParaRPr>
          </a:p>
        </p:txBody>
      </p:sp>
      <p:sp>
        <p:nvSpPr>
          <p:cNvPr id="7" name="TextBox 6">
            <a:extLst>
              <a:ext uri="{FF2B5EF4-FFF2-40B4-BE49-F238E27FC236}">
                <a16:creationId xmlns:a16="http://schemas.microsoft.com/office/drawing/2014/main" id="{D29D7CA2-F9B9-49B6-B8A8-C69E38B21576}"/>
              </a:ext>
            </a:extLst>
          </p:cNvPr>
          <p:cNvSpPr txBox="1"/>
          <p:nvPr/>
        </p:nvSpPr>
        <p:spPr>
          <a:xfrm>
            <a:off x="7045682" y="2427642"/>
            <a:ext cx="4803725" cy="783420"/>
          </a:xfrm>
          <a:prstGeom prst="rect">
            <a:avLst/>
          </a:prstGeom>
          <a:noFill/>
        </p:spPr>
        <p:txBody>
          <a:bodyPr wrap="square">
            <a:spAutoFit/>
          </a:bodyPr>
          <a:lstStyle/>
          <a:p>
            <a:pPr algn="ctr">
              <a:lnSpc>
                <a:spcPct val="130000"/>
              </a:lnSpc>
            </a:pPr>
            <a:r>
              <a:rPr lang="en-GB" sz="1800" i="1" dirty="0">
                <a:effectLst/>
                <a:latin typeface="Calibri" panose="020F0502020204030204" pitchFamily="34" charset="0"/>
                <a:ea typeface="MyriadPro-Regular"/>
                <a:cs typeface="Arial" panose="020B0604020202020204" pitchFamily="34" charset="0"/>
              </a:rPr>
              <a:t>We made it! We now </a:t>
            </a:r>
          </a:p>
          <a:p>
            <a:pPr algn="ctr">
              <a:lnSpc>
                <a:spcPct val="130000"/>
              </a:lnSpc>
            </a:pPr>
            <a:r>
              <a:rPr lang="en-GB" sz="1800" i="1" dirty="0">
                <a:effectLst/>
                <a:latin typeface="Calibri" panose="020F0502020204030204" pitchFamily="34" charset="0"/>
                <a:ea typeface="MyriadPro-Regular"/>
                <a:cs typeface="Arial" panose="020B0604020202020204" pitchFamily="34" charset="0"/>
              </a:rPr>
              <a:t>have a Constitution!</a:t>
            </a:r>
          </a:p>
        </p:txBody>
      </p:sp>
      <p:sp>
        <p:nvSpPr>
          <p:cNvPr id="11" name="Φυσαλίδα ομιλίας: Έλλειψη 10">
            <a:extLst>
              <a:ext uri="{FF2B5EF4-FFF2-40B4-BE49-F238E27FC236}">
                <a16:creationId xmlns:a16="http://schemas.microsoft.com/office/drawing/2014/main" id="{FFFE95F4-DFE5-4600-95F9-622875E0AB8E}"/>
              </a:ext>
            </a:extLst>
          </p:cNvPr>
          <p:cNvSpPr/>
          <p:nvPr/>
        </p:nvSpPr>
        <p:spPr>
          <a:xfrm flipH="1">
            <a:off x="511277" y="3575105"/>
            <a:ext cx="4408118" cy="3217010"/>
          </a:xfrm>
          <a:custGeom>
            <a:avLst/>
            <a:gdLst>
              <a:gd name="connsiteX0" fmla="*/ -666640 w 4408118"/>
              <a:gd name="connsiteY0" fmla="*/ 1355616 h 3217010"/>
              <a:gd name="connsiteX1" fmla="*/ 106486 w 4408118"/>
              <a:gd name="connsiteY1" fmla="*/ 1114578 h 3217010"/>
              <a:gd name="connsiteX2" fmla="*/ 2462384 w 4408118"/>
              <a:gd name="connsiteY2" fmla="*/ 11086 h 3217010"/>
              <a:gd name="connsiteX3" fmla="*/ 4391681 w 4408118"/>
              <a:gd name="connsiteY3" fmla="*/ 1804579 h 3217010"/>
              <a:gd name="connsiteX4" fmla="*/ 2174375 w 4408118"/>
              <a:gd name="connsiteY4" fmla="*/ 3216865 h 3217010"/>
              <a:gd name="connsiteX5" fmla="*/ 5686 w 4408118"/>
              <a:gd name="connsiteY5" fmla="*/ 1723990 h 3217010"/>
              <a:gd name="connsiteX6" fmla="*/ -666640 w 4408118"/>
              <a:gd name="connsiteY6" fmla="*/ 1355616 h 321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8118" h="3217010" fill="none" extrusionOk="0">
                <a:moveTo>
                  <a:pt x="-666640" y="1355616"/>
                </a:moveTo>
                <a:cubicBezTo>
                  <a:pt x="-478709" y="1304424"/>
                  <a:pt x="-211177" y="1205704"/>
                  <a:pt x="106486" y="1114578"/>
                </a:cubicBezTo>
                <a:cubicBezTo>
                  <a:pt x="472428" y="471145"/>
                  <a:pt x="1234992" y="-47186"/>
                  <a:pt x="2462384" y="11086"/>
                </a:cubicBezTo>
                <a:cubicBezTo>
                  <a:pt x="3655288" y="119722"/>
                  <a:pt x="4610011" y="934495"/>
                  <a:pt x="4391681" y="1804579"/>
                </a:cubicBezTo>
                <a:cubicBezTo>
                  <a:pt x="4116407" y="2550445"/>
                  <a:pt x="3163464" y="3202579"/>
                  <a:pt x="2174375" y="3216865"/>
                </a:cubicBezTo>
                <a:cubicBezTo>
                  <a:pt x="896269" y="3277954"/>
                  <a:pt x="158243" y="2603138"/>
                  <a:pt x="5686" y="1723990"/>
                </a:cubicBezTo>
                <a:cubicBezTo>
                  <a:pt x="-131609" y="1638095"/>
                  <a:pt x="-561935" y="1345335"/>
                  <a:pt x="-666640" y="1355616"/>
                </a:cubicBezTo>
                <a:close/>
              </a:path>
              <a:path w="4408118" h="3217010" stroke="0" extrusionOk="0">
                <a:moveTo>
                  <a:pt x="-666640" y="1355616"/>
                </a:moveTo>
                <a:cubicBezTo>
                  <a:pt x="-338149" y="1213841"/>
                  <a:pt x="-149559" y="1214307"/>
                  <a:pt x="106486" y="1114578"/>
                </a:cubicBezTo>
                <a:cubicBezTo>
                  <a:pt x="451887" y="466453"/>
                  <a:pt x="1349037" y="45375"/>
                  <a:pt x="2462384" y="11086"/>
                </a:cubicBezTo>
                <a:cubicBezTo>
                  <a:pt x="3842424" y="160734"/>
                  <a:pt x="4638887" y="1068047"/>
                  <a:pt x="4391681" y="1804579"/>
                </a:cubicBezTo>
                <a:cubicBezTo>
                  <a:pt x="4212888" y="2576207"/>
                  <a:pt x="3496124" y="3145723"/>
                  <a:pt x="2174375" y="3216865"/>
                </a:cubicBezTo>
                <a:cubicBezTo>
                  <a:pt x="1100114" y="3125552"/>
                  <a:pt x="146818" y="2531446"/>
                  <a:pt x="5686" y="1723990"/>
                </a:cubicBezTo>
                <a:cubicBezTo>
                  <a:pt x="-75989" y="1693154"/>
                  <a:pt x="-458368" y="1422389"/>
                  <a:pt x="-666640" y="1355616"/>
                </a:cubicBezTo>
                <a:close/>
              </a:path>
            </a:pathLst>
          </a:custGeom>
          <a:solidFill>
            <a:schemeClr val="bg1">
              <a:lumMod val="95000"/>
            </a:schemeClr>
          </a:solidFill>
          <a:ln w="38100">
            <a:solidFill>
              <a:srgbClr val="00B0F0"/>
            </a:solidFill>
            <a:extLst>
              <a:ext uri="{C807C97D-BFC1-408E-A445-0C87EB9F89A2}">
                <ask:lineSketchStyleProps xmlns:ask="http://schemas.microsoft.com/office/drawing/2018/sketchyshapes" sd="2304860981">
                  <a:prstGeom prst="wedgeEllipseCallout">
                    <a:avLst>
                      <a:gd name="adj1" fmla="val -65123"/>
                      <a:gd name="adj2" fmla="val -786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12" name="TextBox 11">
            <a:extLst>
              <a:ext uri="{FF2B5EF4-FFF2-40B4-BE49-F238E27FC236}">
                <a16:creationId xmlns:a16="http://schemas.microsoft.com/office/drawing/2014/main" id="{3C96FF1D-4EDD-47F1-9492-CC94F57BD0B2}"/>
              </a:ext>
            </a:extLst>
          </p:cNvPr>
          <p:cNvSpPr txBox="1"/>
          <p:nvPr/>
        </p:nvSpPr>
        <p:spPr>
          <a:xfrm>
            <a:off x="579446" y="3753730"/>
            <a:ext cx="4122247" cy="2800767"/>
          </a:xfrm>
          <a:prstGeom prst="rect">
            <a:avLst/>
          </a:prstGeom>
          <a:noFill/>
        </p:spPr>
        <p:txBody>
          <a:bodyPr wrap="square">
            <a:spAutoFit/>
          </a:bodyPr>
          <a:lstStyle/>
          <a:p>
            <a:pPr algn="ctr"/>
            <a:r>
              <a:rPr lang="en-US" sz="1600" i="1" dirty="0">
                <a:latin typeface="Calibri" panose="020F0502020204030204" pitchFamily="34" charset="0"/>
                <a:cs typeface="Arial" panose="020B0604020202020204" pitchFamily="34" charset="0"/>
              </a:rPr>
              <a:t>And immediately</a:t>
            </a:r>
          </a:p>
          <a:p>
            <a:pPr algn="ctr"/>
            <a:r>
              <a:rPr lang="en-US" sz="1600" i="1" dirty="0">
                <a:latin typeface="Calibri" panose="020F0502020204030204" pitchFamily="34" charset="0"/>
                <a:cs typeface="Arial" panose="020B0604020202020204" pitchFamily="34" charset="0"/>
              </a:rPr>
              <a:t> after that the crowd yelled </a:t>
            </a:r>
          </a:p>
          <a:p>
            <a:pPr algn="ctr"/>
            <a:r>
              <a:rPr lang="en-US" sz="1600" i="1" dirty="0">
                <a:latin typeface="Calibri" panose="020F0502020204030204" pitchFamily="34" charset="0"/>
                <a:cs typeface="Arial" panose="020B0604020202020204" pitchFamily="34" charset="0"/>
              </a:rPr>
              <a:t>&lt;&lt; Long live King Otto! Long live the Constitution! &gt;&gt; That night I was not the little water seller. I was Lambros who was not afraid. I was Lambros who joined his voice with the crowd "Constitution, Constitution!" Even though I did not understand exactly what </a:t>
            </a:r>
          </a:p>
          <a:p>
            <a:pPr algn="ctr"/>
            <a:r>
              <a:rPr lang="en-US" sz="1600" i="1" dirty="0">
                <a:latin typeface="Calibri" panose="020F0502020204030204" pitchFamily="34" charset="0"/>
                <a:cs typeface="Arial" panose="020B0604020202020204" pitchFamily="34" charset="0"/>
              </a:rPr>
              <a:t>that word would mean. For one thing </a:t>
            </a:r>
          </a:p>
          <a:p>
            <a:pPr algn="ctr"/>
            <a:r>
              <a:rPr lang="en-US" sz="1600" i="1" dirty="0">
                <a:latin typeface="Calibri" panose="020F0502020204030204" pitchFamily="34" charset="0"/>
                <a:cs typeface="Arial" panose="020B0604020202020204" pitchFamily="34" charset="0"/>
              </a:rPr>
              <a:t>I was certain! That night we </a:t>
            </a:r>
          </a:p>
          <a:p>
            <a:pPr algn="ctr"/>
            <a:r>
              <a:rPr lang="en-US" sz="1600" i="1" dirty="0">
                <a:latin typeface="Calibri" panose="020F0502020204030204" pitchFamily="34" charset="0"/>
                <a:cs typeface="Arial" panose="020B0604020202020204" pitchFamily="34" charset="0"/>
              </a:rPr>
              <a:t>shaped the history of Greece</a:t>
            </a:r>
            <a:r>
              <a:rPr lang="en-GB" sz="1600" i="1" dirty="0">
                <a:latin typeface="Calibri" panose="020F050202020403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8DB7B8B7-D0C0-4D37-ACE1-056B02E1E103}"/>
              </a:ext>
            </a:extLst>
          </p:cNvPr>
          <p:cNvSpPr txBox="1"/>
          <p:nvPr/>
        </p:nvSpPr>
        <p:spPr>
          <a:xfrm>
            <a:off x="5753407" y="5154113"/>
            <a:ext cx="6096000" cy="338554"/>
          </a:xfrm>
          <a:prstGeom prst="rect">
            <a:avLst/>
          </a:prstGeom>
          <a:noFill/>
        </p:spPr>
        <p:txBody>
          <a:bodyPr wrap="square">
            <a:spAutoFit/>
          </a:bodyPr>
          <a:lstStyle/>
          <a:p>
            <a:r>
              <a:rPr lang="en-GB" sz="1600" b="1" i="1" dirty="0">
                <a:effectLst/>
                <a:latin typeface="Calibri" panose="020F0502020204030204" pitchFamily="34" charset="0"/>
                <a:ea typeface="MyriadPro-Regular"/>
                <a:cs typeface="Arial" panose="020B0604020202020204" pitchFamily="34" charset="0"/>
              </a:rPr>
              <a:t>Lambros</a:t>
            </a:r>
            <a:endParaRPr lang="en-GB" sz="1600" b="1" dirty="0"/>
          </a:p>
        </p:txBody>
      </p:sp>
      <p:sp>
        <p:nvSpPr>
          <p:cNvPr id="14" name="TextBox 13">
            <a:extLst>
              <a:ext uri="{FF2B5EF4-FFF2-40B4-BE49-F238E27FC236}">
                <a16:creationId xmlns:a16="http://schemas.microsoft.com/office/drawing/2014/main" id="{B5014897-2432-49B3-80C9-09819D6D2285}"/>
              </a:ext>
            </a:extLst>
          </p:cNvPr>
          <p:cNvSpPr txBox="1"/>
          <p:nvPr/>
        </p:nvSpPr>
        <p:spPr>
          <a:xfrm>
            <a:off x="6911294" y="5183610"/>
            <a:ext cx="6096000" cy="584775"/>
          </a:xfrm>
          <a:prstGeom prst="rect">
            <a:avLst/>
          </a:prstGeom>
          <a:noFill/>
        </p:spPr>
        <p:txBody>
          <a:bodyPr wrap="square">
            <a:spAutoFit/>
          </a:bodyPr>
          <a:lstStyle/>
          <a:p>
            <a:r>
              <a:rPr lang="en-GB" sz="1600" b="1" i="1" dirty="0">
                <a:latin typeface="Calibri" panose="020F0502020204030204" pitchFamily="34" charset="0"/>
                <a:ea typeface="MyriadPro-Regular"/>
                <a:cs typeface="Arial" panose="020B0604020202020204" pitchFamily="34" charset="0"/>
              </a:rPr>
              <a:t>C</a:t>
            </a:r>
            <a:r>
              <a:rPr lang="en-GB" sz="1600" b="1" i="1" dirty="0">
                <a:effectLst/>
                <a:latin typeface="Calibri" panose="020F0502020204030204" pitchFamily="34" charset="0"/>
                <a:ea typeface="MyriadPro-Regular"/>
                <a:cs typeface="Arial" panose="020B0604020202020204" pitchFamily="34" charset="0"/>
              </a:rPr>
              <a:t>olonel</a:t>
            </a:r>
          </a:p>
          <a:p>
            <a:r>
              <a:rPr lang="en-GB" sz="1600" b="1" i="1" dirty="0" err="1">
                <a:effectLst/>
                <a:latin typeface="Calibri" panose="020F0502020204030204" pitchFamily="34" charset="0"/>
                <a:ea typeface="MyriadPro-Regular"/>
                <a:cs typeface="Arial" panose="020B0604020202020204" pitchFamily="34" charset="0"/>
              </a:rPr>
              <a:t>Kalegris</a:t>
            </a:r>
            <a:endParaRPr lang="en-GB" sz="1600" b="1" dirty="0"/>
          </a:p>
        </p:txBody>
      </p:sp>
      <p:pic>
        <p:nvPicPr>
          <p:cNvPr id="15" name="Εικόνα 14">
            <a:extLst>
              <a:ext uri="{FF2B5EF4-FFF2-40B4-BE49-F238E27FC236}">
                <a16:creationId xmlns:a16="http://schemas.microsoft.com/office/drawing/2014/main" id="{40E308B4-EE91-403A-BD66-479A83CE69F4}"/>
              </a:ext>
            </a:extLst>
          </p:cNvPr>
          <p:cNvPicPr>
            <a:picLocks noChangeAspect="1"/>
          </p:cNvPicPr>
          <p:nvPr/>
        </p:nvPicPr>
        <p:blipFill>
          <a:blip r:embed="rId2"/>
          <a:stretch>
            <a:fillRect/>
          </a:stretch>
        </p:blipFill>
        <p:spPr>
          <a:xfrm>
            <a:off x="5753407" y="3727578"/>
            <a:ext cx="871804" cy="12985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Εικόνα 15">
            <a:extLst>
              <a:ext uri="{FF2B5EF4-FFF2-40B4-BE49-F238E27FC236}">
                <a16:creationId xmlns:a16="http://schemas.microsoft.com/office/drawing/2014/main" id="{5CDB09E2-765C-43BE-8621-636C29B95B4F}"/>
              </a:ext>
            </a:extLst>
          </p:cNvPr>
          <p:cNvPicPr>
            <a:picLocks noChangeAspect="1"/>
          </p:cNvPicPr>
          <p:nvPr/>
        </p:nvPicPr>
        <p:blipFill>
          <a:blip r:embed="rId3"/>
          <a:stretch>
            <a:fillRect/>
          </a:stretch>
        </p:blipFill>
        <p:spPr>
          <a:xfrm>
            <a:off x="6756989" y="3666759"/>
            <a:ext cx="926672" cy="12985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6308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617" descr="Aquarell, Pinselstrich, Farbe, Abstrakt, Textur, Bürste">
            <a:extLst>
              <a:ext uri="{FF2B5EF4-FFF2-40B4-BE49-F238E27FC236}">
                <a16:creationId xmlns:a16="http://schemas.microsoft.com/office/drawing/2014/main" id="{F1E824D4-CCB9-4D18-B1E4-6151DC10121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n-US" sz="3200" dirty="0"/>
              <a:t>Step 7: Now you have the choice</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algn="just">
              <a:lnSpc>
                <a:spcPct val="130000"/>
              </a:lnSpc>
            </a:pPr>
            <a:r>
              <a:rPr lang="en-GB" sz="1800" dirty="0">
                <a:effectLst/>
                <a:latin typeface="Calibri" panose="020F0502020204030204" pitchFamily="34" charset="0"/>
                <a:ea typeface="MyriadPro-Regular"/>
                <a:cs typeface="Arial" panose="020B0604020202020204" pitchFamily="34" charset="0"/>
              </a:rPr>
              <a:t>Did you find it exciting to dive into the story and put yourself in the shoes of one of these characters? </a:t>
            </a:r>
          </a:p>
          <a:p>
            <a:pPr algn="just">
              <a:lnSpc>
                <a:spcPct val="130000"/>
              </a:lnSpc>
            </a:pPr>
            <a:r>
              <a:rPr lang="en-GB" sz="1800" dirty="0">
                <a:effectLst/>
                <a:latin typeface="Calibri" panose="020F0502020204030204" pitchFamily="34" charset="0"/>
                <a:ea typeface="MyriadPro-Regular"/>
                <a:cs typeface="Arial" panose="020B0604020202020204" pitchFamily="34" charset="0"/>
              </a:rPr>
              <a:t>If you have time and feel like it, </a:t>
            </a:r>
            <a:r>
              <a:rPr lang="en-GB" sz="1800" b="1" dirty="0">
                <a:effectLst/>
                <a:latin typeface="Calibri" panose="020F0502020204030204" pitchFamily="34" charset="0"/>
                <a:ea typeface="MyriadPro-Regular"/>
                <a:cs typeface="Arial" panose="020B0604020202020204" pitchFamily="34" charset="0"/>
              </a:rPr>
              <a:t>you can now choose another person </a:t>
            </a:r>
            <a:r>
              <a:rPr lang="en-GB" sz="1800" dirty="0">
                <a:effectLst/>
                <a:latin typeface="Calibri" panose="020F0502020204030204" pitchFamily="34" charset="0"/>
                <a:ea typeface="MyriadPro-Regular"/>
                <a:cs typeface="Arial" panose="020B0604020202020204" pitchFamily="34" charset="0"/>
              </a:rPr>
              <a:t>whose role you would like to play. So go back to </a:t>
            </a:r>
            <a:r>
              <a:rPr lang="en-GB" sz="1800" dirty="0">
                <a:effectLst/>
                <a:latin typeface="Calibri" panose="020F0502020204030204" pitchFamily="34" charset="0"/>
                <a:ea typeface="MyriadPro-Regular"/>
                <a:cs typeface="Arial" panose="020B0604020202020204" pitchFamily="34" charset="0"/>
                <a:hlinkClick r:id="rId3" action="ppaction://hlinksldjump"/>
              </a:rPr>
              <a:t>Step 3 </a:t>
            </a:r>
            <a:r>
              <a:rPr lang="en-GB" sz="1800" dirty="0">
                <a:effectLst/>
                <a:latin typeface="Calibri" panose="020F0502020204030204" pitchFamily="34" charset="0"/>
                <a:ea typeface="MyriadPro-Regular"/>
                <a:cs typeface="Arial" panose="020B0604020202020204" pitchFamily="34" charset="0"/>
              </a:rPr>
              <a:t>and choose who you want to be next.</a:t>
            </a:r>
          </a:p>
          <a:p>
            <a:pPr algn="just">
              <a:lnSpc>
                <a:spcPct val="130000"/>
              </a:lnSpc>
            </a:pPr>
            <a:r>
              <a:rPr lang="en-GB" sz="1800" dirty="0">
                <a:effectLst/>
                <a:latin typeface="Calibri" panose="020F0502020204030204" pitchFamily="34" charset="0"/>
                <a:ea typeface="MyriadPro-Regular"/>
                <a:cs typeface="Arial" panose="020B0604020202020204" pitchFamily="34" charset="0"/>
              </a:rPr>
              <a:t>If you decide you don't want to play another role in this episode, you'll find out what happened in the Greek story in the next chapter.</a:t>
            </a:r>
          </a:p>
          <a:p>
            <a:endParaRPr lang="en-GB" dirty="0"/>
          </a:p>
        </p:txBody>
      </p:sp>
      <p:pic>
        <p:nvPicPr>
          <p:cNvPr id="4" name="Γραφικό 3" descr="Ίχνη παπουτσιών περίγραμμα">
            <a:extLst>
              <a:ext uri="{FF2B5EF4-FFF2-40B4-BE49-F238E27FC236}">
                <a16:creationId xmlns:a16="http://schemas.microsoft.com/office/drawing/2014/main" id="{52BE77F1-4771-44BD-A8CA-A969E600F7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31493186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16693F-521F-438C-BA5F-0D10830BC444}"/>
              </a:ext>
            </a:extLst>
          </p:cNvPr>
          <p:cNvSpPr>
            <a:spLocks noGrp="1"/>
          </p:cNvSpPr>
          <p:nvPr>
            <p:ph type="title"/>
          </p:nvPr>
        </p:nvSpPr>
        <p:spPr/>
        <p:txBody>
          <a:bodyPr/>
          <a:lstStyle/>
          <a:p>
            <a:r>
              <a:rPr lang="en-US" dirty="0"/>
              <a:t>How the story continues</a:t>
            </a:r>
            <a:endParaRPr lang="en-GB" dirty="0"/>
          </a:p>
        </p:txBody>
      </p:sp>
      <p:sp>
        <p:nvSpPr>
          <p:cNvPr id="3" name="Θέση περιεχομένου 2">
            <a:extLst>
              <a:ext uri="{FF2B5EF4-FFF2-40B4-BE49-F238E27FC236}">
                <a16:creationId xmlns:a16="http://schemas.microsoft.com/office/drawing/2014/main" id="{D3FFD8AD-5314-4ED7-9287-B9B5214C6A51}"/>
              </a:ext>
            </a:extLst>
          </p:cNvPr>
          <p:cNvSpPr>
            <a:spLocks noGrp="1"/>
          </p:cNvSpPr>
          <p:nvPr>
            <p:ph idx="1"/>
          </p:nvPr>
        </p:nvSpPr>
        <p:spPr/>
        <p:txBody>
          <a:bodyPr/>
          <a:lstStyle/>
          <a:p>
            <a:r>
              <a:rPr lang="en-GB" sz="1800" dirty="0">
                <a:effectLst/>
                <a:latin typeface="Calibri" panose="020F0502020204030204" pitchFamily="34" charset="0"/>
                <a:ea typeface="MyriadPro-Regular"/>
                <a:cs typeface="Arial" panose="020B0604020202020204" pitchFamily="34" charset="0"/>
              </a:rPr>
              <a:t>If you want to know how the episode continued according to history, </a:t>
            </a:r>
            <a:r>
              <a:rPr lang="en-GB" sz="1800" b="1" dirty="0">
                <a:effectLst/>
                <a:latin typeface="Calibri" panose="020F0502020204030204" pitchFamily="34" charset="0"/>
                <a:ea typeface="MyriadPro-Regular"/>
                <a:cs typeface="Arial" panose="020B0604020202020204" pitchFamily="34" charset="0"/>
              </a:rPr>
              <a:t>read</a:t>
            </a:r>
            <a:r>
              <a:rPr lang="en-GB" sz="1800" dirty="0">
                <a:effectLst/>
                <a:latin typeface="Calibri" panose="020F0502020204030204" pitchFamily="34" charset="0"/>
                <a:ea typeface="MyriadPro-Regular"/>
                <a:cs typeface="Arial" panose="020B0604020202020204" pitchFamily="34" charset="0"/>
              </a:rPr>
              <a:t> on </a:t>
            </a:r>
            <a:r>
              <a:rPr lang="en-GB" sz="1800" dirty="0">
                <a:effectLst/>
                <a:latin typeface="Calibri" panose="020F0502020204030204" pitchFamily="34" charset="0"/>
                <a:ea typeface="MyriadPro-Regular"/>
                <a:cs typeface="Arial" panose="020B0604020202020204" pitchFamily="34" charset="0"/>
                <a:hlinkClick r:id="rId2" action="ppaction://hlinksldjump"/>
              </a:rPr>
              <a:t>here now. </a:t>
            </a:r>
            <a:endParaRPr lang="en-GB" sz="1800" dirty="0">
              <a:effectLst/>
              <a:latin typeface="Calibri" panose="020F0502020204030204" pitchFamily="34" charset="0"/>
              <a:ea typeface="MyriadPro-Regular"/>
              <a:cs typeface="Arial" panose="020B0604020202020204" pitchFamily="34" charset="0"/>
            </a:endParaRPr>
          </a:p>
          <a:p>
            <a:r>
              <a:rPr lang="en-GB" sz="1800" b="1" dirty="0">
                <a:effectLst/>
                <a:latin typeface="Calibri" panose="020F0502020204030204" pitchFamily="34" charset="0"/>
                <a:ea typeface="MyriadPro-Regular"/>
                <a:cs typeface="Arial" panose="020B0604020202020204" pitchFamily="34" charset="0"/>
              </a:rPr>
              <a:t>But only </a:t>
            </a:r>
            <a:r>
              <a:rPr lang="en-GB" sz="1800" dirty="0">
                <a:effectLst/>
                <a:latin typeface="Calibri" panose="020F0502020204030204" pitchFamily="34" charset="0"/>
                <a:ea typeface="MyriadPro-Regular"/>
                <a:cs typeface="Arial" panose="020B0604020202020204" pitchFamily="34" charset="0"/>
              </a:rPr>
              <a:t>do so if you have either already been in the roles of all the characters described in this episode or are sure that you don't want to take on any more roles, because otherwise we would be spoiling here.</a:t>
            </a:r>
          </a:p>
          <a:p>
            <a:endParaRPr lang="en-GB" dirty="0"/>
          </a:p>
        </p:txBody>
      </p:sp>
    </p:spTree>
    <p:extLst>
      <p:ext uri="{BB962C8B-B14F-4D97-AF65-F5344CB8AC3E}">
        <p14:creationId xmlns:p14="http://schemas.microsoft.com/office/powerpoint/2010/main" val="3384834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n-US" sz="3200" dirty="0"/>
              <a:t>Learning from history</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marL="0" indent="0" algn="just">
              <a:lnSpc>
                <a:spcPct val="130000"/>
              </a:lnSpc>
              <a:buNone/>
            </a:pPr>
            <a:r>
              <a:rPr lang="en-GB" sz="1800" dirty="0">
                <a:effectLst/>
                <a:latin typeface="Calibri" panose="020F0502020204030204" pitchFamily="34" charset="0"/>
                <a:ea typeface="MyriadPro-Regular"/>
                <a:cs typeface="Arial" panose="020B0604020202020204" pitchFamily="34" charset="0"/>
              </a:rPr>
              <a:t>Now share your experience and reflections with your classmates:</a:t>
            </a:r>
          </a:p>
          <a:p>
            <a:pPr marL="342900" lvl="0" indent="-342900" algn="just">
              <a:lnSpc>
                <a:spcPct val="130000"/>
              </a:lnSpc>
              <a:spcBef>
                <a:spcPts val="500"/>
              </a:spcBef>
              <a:buClr>
                <a:srgbClr val="ED7D31"/>
              </a:buClr>
              <a:buSzPts val="1600"/>
              <a:buFont typeface="Wingdings" panose="05000000000000000000" pitchFamily="2" charset="2"/>
              <a:buChar char=""/>
            </a:pPr>
            <a:r>
              <a:rPr lang="en-US"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How was it? Did you manage to put yourself in the situation and the persons' shoes?</a:t>
            </a:r>
          </a:p>
          <a:p>
            <a:pPr marL="342900" lvl="0" indent="-342900" algn="just">
              <a:lnSpc>
                <a:spcPct val="130000"/>
              </a:lnSpc>
              <a:spcBef>
                <a:spcPts val="500"/>
              </a:spcBef>
              <a:buClr>
                <a:srgbClr val="ED7D31"/>
              </a:buClr>
              <a:buSzPts val="1600"/>
              <a:buFont typeface="Wingdings" panose="05000000000000000000" pitchFamily="2" charset="2"/>
              <a:buChar char=""/>
            </a:pPr>
            <a:r>
              <a:rPr lang="en-US"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Can you understand why they acted the way they did?</a:t>
            </a:r>
          </a:p>
          <a:p>
            <a:pPr marL="342900" lvl="0" indent="-342900" algn="just">
              <a:lnSpc>
                <a:spcPct val="130000"/>
              </a:lnSpc>
              <a:spcBef>
                <a:spcPts val="500"/>
              </a:spcBef>
              <a:buClr>
                <a:srgbClr val="ED7D31"/>
              </a:buClr>
              <a:buSzPts val="1600"/>
              <a:buFont typeface="Wingdings" panose="05000000000000000000" pitchFamily="2" charset="2"/>
              <a:buChar char=""/>
            </a:pPr>
            <a:r>
              <a:rPr lang="en-US"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Would you have acted the same way?</a:t>
            </a:r>
          </a:p>
          <a:p>
            <a:pPr marL="342900" lvl="0" indent="-342900" algn="just">
              <a:lnSpc>
                <a:spcPct val="130000"/>
              </a:lnSpc>
              <a:spcBef>
                <a:spcPts val="500"/>
              </a:spcBef>
              <a:buClr>
                <a:srgbClr val="ED7D31"/>
              </a:buClr>
              <a:buSzPts val="1600"/>
              <a:buFont typeface="Wingdings" panose="05000000000000000000" pitchFamily="2" charset="2"/>
              <a:buChar char=""/>
            </a:pPr>
            <a:r>
              <a:rPr lang="en-US"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What could have happened, if one of the characters acted in a different way? (Lambros: …, Rosa: …, </a:t>
            </a:r>
            <a:r>
              <a:rPr lang="en-US" sz="1800" i="1"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Kallergis</a:t>
            </a:r>
            <a:r>
              <a:rPr lang="en-US"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 Queen Amalia: …)</a:t>
            </a:r>
          </a:p>
          <a:p>
            <a:endParaRPr lang="en-GB" dirty="0"/>
          </a:p>
        </p:txBody>
      </p:sp>
    </p:spTree>
    <p:extLst>
      <p:ext uri="{BB962C8B-B14F-4D97-AF65-F5344CB8AC3E}">
        <p14:creationId xmlns:p14="http://schemas.microsoft.com/office/powerpoint/2010/main" val="1067977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n-US" sz="3200" dirty="0"/>
              <a:t>Learning from history</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marL="0" indent="0" algn="just">
              <a:lnSpc>
                <a:spcPct val="130000"/>
              </a:lnSpc>
              <a:buNone/>
              <a:tabLst>
                <a:tab pos="3421380" algn="l"/>
              </a:tabLst>
            </a:pPr>
            <a:r>
              <a:rPr lang="en-GB" sz="1800" dirty="0">
                <a:effectLst/>
                <a:latin typeface="Calibri" panose="020F0502020204030204" pitchFamily="34" charset="0"/>
                <a:ea typeface="MyriadPro-Regular"/>
                <a:cs typeface="Arial" panose="020B0604020202020204" pitchFamily="34" charset="0"/>
              </a:rPr>
              <a:t>Further questions to make the most of your experiences and insights with the episode</a:t>
            </a:r>
          </a:p>
          <a:p>
            <a:pPr marL="342900" lvl="0" indent="-342900" algn="just">
              <a:lnSpc>
                <a:spcPct val="130000"/>
              </a:lnSpc>
              <a:spcBef>
                <a:spcPts val="500"/>
              </a:spcBef>
              <a:buClr>
                <a:srgbClr val="ED7D31"/>
              </a:buClr>
              <a:buSzPts val="1600"/>
              <a:buFont typeface="Wingdings" panose="05000000000000000000" pitchFamily="2" charset="2"/>
              <a:buChar char=""/>
            </a:pP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For whom did the solution (as described in the chapter “How the story continues” make life better?</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30000"/>
              </a:lnSpc>
              <a:spcBef>
                <a:spcPts val="500"/>
              </a:spcBef>
              <a:buClr>
                <a:srgbClr val="ED7D31"/>
              </a:buClr>
              <a:buSzPts val="1600"/>
              <a:buFont typeface="Wingdings" panose="05000000000000000000" pitchFamily="2" charset="2"/>
              <a:buChar char=""/>
            </a:pP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Were there also losers? Who were they? What did they lose?</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30000"/>
              </a:lnSpc>
              <a:spcBef>
                <a:spcPts val="500"/>
              </a:spcBef>
              <a:buClr>
                <a:srgbClr val="ED7D31"/>
              </a:buClr>
              <a:buSzPts val="1600"/>
              <a:buFont typeface="Wingdings" panose="05000000000000000000" pitchFamily="2" charset="2"/>
              <a:buChar char=""/>
            </a:pP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Are there situations similar to this episode of history in our world at the moment?</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30000"/>
              </a:lnSpc>
              <a:spcBef>
                <a:spcPts val="500"/>
              </a:spcBef>
              <a:spcAft>
                <a:spcPts val="1000"/>
              </a:spcAft>
              <a:buClr>
                <a:srgbClr val="ED7D31"/>
              </a:buClr>
              <a:buSzPts val="1600"/>
              <a:buFont typeface="Wingdings" panose="05000000000000000000" pitchFamily="2" charset="2"/>
              <a:buChar char=""/>
            </a:pP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What can we learn from this episode of history?</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2052457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10">
            <a:extLst>
              <a:ext uri="{FF2B5EF4-FFF2-40B4-BE49-F238E27FC236}">
                <a16:creationId xmlns:a16="http://schemas.microsoft.com/office/drawing/2014/main" id="{CC0A833A-3A4A-4B5A-9EC7-402E372638E7}"/>
              </a:ext>
            </a:extLst>
          </p:cNvPr>
          <p:cNvSpPr/>
          <p:nvPr/>
        </p:nvSpPr>
        <p:spPr>
          <a:xfrm>
            <a:off x="0" y="-249724"/>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grpSp>
        <p:nvGrpSpPr>
          <p:cNvPr id="5" name="Group 44">
            <a:extLst>
              <a:ext uri="{FF2B5EF4-FFF2-40B4-BE49-F238E27FC236}">
                <a16:creationId xmlns:a16="http://schemas.microsoft.com/office/drawing/2014/main" id="{01B92F35-2897-44DF-8332-4FD941DEA5A2}"/>
              </a:ext>
            </a:extLst>
          </p:cNvPr>
          <p:cNvGrpSpPr/>
          <p:nvPr/>
        </p:nvGrpSpPr>
        <p:grpSpPr>
          <a:xfrm>
            <a:off x="11068050" y="5728831"/>
            <a:ext cx="1806988" cy="1806988"/>
            <a:chOff x="-708484" y="229951"/>
            <a:chExt cx="1546638" cy="1546638"/>
          </a:xfrm>
          <a:solidFill>
            <a:srgbClr val="F68121"/>
          </a:solidFill>
        </p:grpSpPr>
        <p:sp>
          <p:nvSpPr>
            <p:cNvPr id="6" name="Circle: Hollow 41">
              <a:extLst>
                <a:ext uri="{FF2B5EF4-FFF2-40B4-BE49-F238E27FC236}">
                  <a16:creationId xmlns:a16="http://schemas.microsoft.com/office/drawing/2014/main" id="{511F9BEC-5632-485F-A74F-4390609B03FF}"/>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ircle: Hollow 43">
              <a:extLst>
                <a:ext uri="{FF2B5EF4-FFF2-40B4-BE49-F238E27FC236}">
                  <a16:creationId xmlns:a16="http://schemas.microsoft.com/office/drawing/2014/main" id="{08F143F5-A144-4385-BC36-BC1A33BC632D}"/>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45">
            <a:extLst>
              <a:ext uri="{FF2B5EF4-FFF2-40B4-BE49-F238E27FC236}">
                <a16:creationId xmlns:a16="http://schemas.microsoft.com/office/drawing/2014/main" id="{1375DC00-8F80-475A-8CAC-03032287039A}"/>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9F963762-3FB0-497A-AB5E-9CD6FC5B8BA7}"/>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le: Hollow 47">
              <a:extLst>
                <a:ext uri="{FF2B5EF4-FFF2-40B4-BE49-F238E27FC236}">
                  <a16:creationId xmlns:a16="http://schemas.microsoft.com/office/drawing/2014/main" id="{8E0067E3-BE80-4EED-BEDD-C3894F0F75AC}"/>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1"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9C4F9F48-A3EF-450A-86D2-DAFE664D7303}"/>
              </a:ext>
            </a:extLst>
          </p:cNvPr>
          <p:cNvPicPr/>
          <p:nvPr/>
        </p:nvPicPr>
        <p:blipFill>
          <a:blip r:embed="rId2"/>
          <a:srcRect/>
          <a:stretch>
            <a:fillRect/>
          </a:stretch>
        </p:blipFill>
        <p:spPr>
          <a:xfrm>
            <a:off x="202891" y="4696090"/>
            <a:ext cx="4483524" cy="1402468"/>
          </a:xfrm>
          <a:prstGeom prst="rect">
            <a:avLst/>
          </a:prstGeom>
          <a:ln/>
        </p:spPr>
      </p:pic>
      <p:sp>
        <p:nvSpPr>
          <p:cNvPr id="12" name="Ορθογώνιο 11">
            <a:extLst>
              <a:ext uri="{FF2B5EF4-FFF2-40B4-BE49-F238E27FC236}">
                <a16:creationId xmlns:a16="http://schemas.microsoft.com/office/drawing/2014/main" id="{DA16F0A8-5B04-40F9-9DFF-B1DF87B58EF5}"/>
              </a:ext>
            </a:extLst>
          </p:cNvPr>
          <p:cNvSpPr/>
          <p:nvPr/>
        </p:nvSpPr>
        <p:spPr>
          <a:xfrm>
            <a:off x="1675900" y="6380247"/>
            <a:ext cx="6960100" cy="632422"/>
          </a:xfrm>
          <a:prstGeom prst="rect">
            <a:avLst/>
          </a:prstGeom>
        </p:spPr>
        <p:txBody>
          <a:bodyPr vert="horz" lIns="91440" tIns="45720" rIns="91440" bIns="45720" rtlCol="0" anchor="ctr">
            <a:normAutofit/>
          </a:bodyPr>
          <a:lstStyle/>
          <a:p>
            <a:pPr>
              <a:lnSpc>
                <a:spcPct val="90000"/>
              </a:lnSpc>
              <a:spcAft>
                <a:spcPts val="600"/>
              </a:spcAft>
            </a:pPr>
            <a:r>
              <a:rPr lang="en-US" sz="900" b="0" i="0" dirty="0">
                <a:solidFill>
                  <a:schemeClr val="bg1">
                    <a:lumMod val="50000"/>
                  </a:schemeClr>
                </a:solidFill>
                <a:effectLst/>
                <a:latin typeface="+mj-lt"/>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lang="en-US" sz="900" dirty="0">
              <a:solidFill>
                <a:schemeClr val="bg1">
                  <a:lumMod val="50000"/>
                </a:schemeClr>
              </a:solidFill>
              <a:latin typeface="+mj-lt"/>
            </a:endParaRPr>
          </a:p>
        </p:txBody>
      </p:sp>
      <p:pic>
        <p:nvPicPr>
          <p:cNvPr id="13"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F7B4BC9B-B3E7-4566-834C-5E2D6FC8E0E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pic>
        <p:nvPicPr>
          <p:cNvPr id="19" name="Picture 5">
            <a:extLst>
              <a:ext uri="{FF2B5EF4-FFF2-40B4-BE49-F238E27FC236}">
                <a16:creationId xmlns:a16="http://schemas.microsoft.com/office/drawing/2014/main" id="{8D2BD124-0A50-4255-A903-30B63BACA324}"/>
              </a:ext>
            </a:extLst>
          </p:cNvPr>
          <p:cNvPicPr>
            <a:picLocks noChangeAspect="1"/>
          </p:cNvPicPr>
          <p:nvPr/>
        </p:nvPicPr>
        <p:blipFill>
          <a:blip r:embed="rId4"/>
          <a:stretch>
            <a:fillRect/>
          </a:stretch>
        </p:blipFill>
        <p:spPr>
          <a:xfrm>
            <a:off x="6476516" y="302760"/>
            <a:ext cx="3810484" cy="3810484"/>
          </a:xfrm>
          <a:prstGeom prst="rect">
            <a:avLst/>
          </a:prstGeom>
          <a:solidFill>
            <a:srgbClr val="1A7EBA"/>
          </a:solidFill>
          <a:ln>
            <a:solidFill>
              <a:srgbClr val="1A7EBA"/>
            </a:solidFill>
          </a:ln>
        </p:spPr>
      </p:pic>
      <p:sp>
        <p:nvSpPr>
          <p:cNvPr id="20" name="Τίτλος 6">
            <a:extLst>
              <a:ext uri="{FF2B5EF4-FFF2-40B4-BE49-F238E27FC236}">
                <a16:creationId xmlns:a16="http://schemas.microsoft.com/office/drawing/2014/main" id="{DB90FB95-4DF9-4AB3-89B4-4EEC3E9B82CB}"/>
              </a:ext>
            </a:extLst>
          </p:cNvPr>
          <p:cNvSpPr txBox="1">
            <a:spLocks/>
          </p:cNvSpPr>
          <p:nvPr/>
        </p:nvSpPr>
        <p:spPr>
          <a:xfrm>
            <a:off x="5902440" y="4204108"/>
            <a:ext cx="5034783"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l-GR" sz="2000" kern="1200" dirty="0">
                <a:solidFill>
                  <a:srgbClr val="7030A0"/>
                </a:solidFill>
                <a:latin typeface="Gill Sans Ultra Bold" panose="020B0A02020104020203" pitchFamily="34" charset="0"/>
                <a:ea typeface="+mj-ea"/>
                <a:cs typeface="+mj-cs"/>
              </a:defRPr>
            </a:lvl1pPr>
          </a:lstStyle>
          <a:p>
            <a:pPr>
              <a:spcAft>
                <a:spcPts val="600"/>
              </a:spcAft>
            </a:pPr>
            <a:r>
              <a:rPr lang="en-US" sz="3600" b="1" dirty="0">
                <a:solidFill>
                  <a:srgbClr val="FBE82A"/>
                </a:solidFill>
                <a:effectLst>
                  <a:outerShdw blurRad="38100" dist="38100" dir="2700000" algn="tl">
                    <a:srgbClr val="000000">
                      <a:alpha val="43137"/>
                    </a:srgbClr>
                  </a:outerShdw>
                </a:effectLst>
                <a:latin typeface="+mj-lt"/>
              </a:rPr>
              <a:t>Congratulations!</a:t>
            </a:r>
            <a:br>
              <a:rPr lang="en-US" sz="2800" dirty="0">
                <a:solidFill>
                  <a:srgbClr val="FBE82A"/>
                </a:solidFill>
                <a:effectLst>
                  <a:outerShdw blurRad="38100" dist="38100" dir="2700000" algn="tl">
                    <a:srgbClr val="000000">
                      <a:alpha val="43137"/>
                    </a:srgbClr>
                  </a:outerShdw>
                </a:effectLst>
                <a:latin typeface="+mj-lt"/>
              </a:rPr>
            </a:br>
            <a:r>
              <a:rPr lang="en-US" sz="2800" dirty="0">
                <a:solidFill>
                  <a:srgbClr val="FBE82A"/>
                </a:solidFill>
                <a:effectLst>
                  <a:outerShdw blurRad="38100" dist="38100" dir="2700000" algn="tl">
                    <a:srgbClr val="000000">
                      <a:alpha val="43137"/>
                    </a:srgbClr>
                  </a:outerShdw>
                </a:effectLst>
                <a:latin typeface="+mj-lt"/>
              </a:rPr>
              <a:t>You have completed this Episode</a:t>
            </a:r>
            <a:r>
              <a:rPr lang="en-US" sz="2800" dirty="0">
                <a:solidFill>
                  <a:schemeClr val="bg1"/>
                </a:solidFill>
                <a:effectLst>
                  <a:outerShdw blurRad="38100" dist="38100" dir="2700000" algn="tl">
                    <a:srgbClr val="000000">
                      <a:alpha val="43137"/>
                    </a:srgbClr>
                  </a:outerShdw>
                </a:effectLst>
                <a:latin typeface="+mj-lt"/>
              </a:rPr>
              <a:t>!</a:t>
            </a:r>
          </a:p>
        </p:txBody>
      </p:sp>
      <p:pic>
        <p:nvPicPr>
          <p:cNvPr id="15" name="Picture 2">
            <a:extLst>
              <a:ext uri="{FF2B5EF4-FFF2-40B4-BE49-F238E27FC236}">
                <a16:creationId xmlns:a16="http://schemas.microsoft.com/office/drawing/2014/main" id="{0FFE4D0D-AE23-47DB-970A-E19963A7CD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77173" y="6290439"/>
            <a:ext cx="1406013" cy="49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9332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3">
            <a:extLst>
              <a:ext uri="{FF2B5EF4-FFF2-40B4-BE49-F238E27FC236}">
                <a16:creationId xmlns:a16="http://schemas.microsoft.com/office/drawing/2014/main" id="{A4523DE9-E5F3-4E70-99BB-E7C97E894987}"/>
              </a:ext>
            </a:extLst>
          </p:cNvPr>
          <p:cNvSpPr>
            <a:spLocks noGrp="1"/>
          </p:cNvSpPr>
          <p:nvPr>
            <p:ph idx="1"/>
          </p:nvPr>
        </p:nvSpPr>
        <p:spPr>
          <a:xfrm>
            <a:off x="167147" y="629263"/>
            <a:ext cx="11916697" cy="6154995"/>
          </a:xfrm>
          <a:custGeom>
            <a:avLst/>
            <a:gdLst>
              <a:gd name="connsiteX0" fmla="*/ 0 w 11916697"/>
              <a:gd name="connsiteY0" fmla="*/ 0 h 6154995"/>
              <a:gd name="connsiteX1" fmla="*/ 834169 w 11916697"/>
              <a:gd name="connsiteY1" fmla="*/ 0 h 6154995"/>
              <a:gd name="connsiteX2" fmla="*/ 1191670 w 11916697"/>
              <a:gd name="connsiteY2" fmla="*/ 0 h 6154995"/>
              <a:gd name="connsiteX3" fmla="*/ 1549171 w 11916697"/>
              <a:gd name="connsiteY3" fmla="*/ 0 h 6154995"/>
              <a:gd name="connsiteX4" fmla="*/ 2025838 w 11916697"/>
              <a:gd name="connsiteY4" fmla="*/ 0 h 6154995"/>
              <a:gd name="connsiteX5" fmla="*/ 2740840 w 11916697"/>
              <a:gd name="connsiteY5" fmla="*/ 0 h 6154995"/>
              <a:gd name="connsiteX6" fmla="*/ 3336675 w 11916697"/>
              <a:gd name="connsiteY6" fmla="*/ 0 h 6154995"/>
              <a:gd name="connsiteX7" fmla="*/ 3813343 w 11916697"/>
              <a:gd name="connsiteY7" fmla="*/ 0 h 6154995"/>
              <a:gd name="connsiteX8" fmla="*/ 4409178 w 11916697"/>
              <a:gd name="connsiteY8" fmla="*/ 0 h 6154995"/>
              <a:gd name="connsiteX9" fmla="*/ 5124180 w 11916697"/>
              <a:gd name="connsiteY9" fmla="*/ 0 h 6154995"/>
              <a:gd name="connsiteX10" fmla="*/ 5600848 w 11916697"/>
              <a:gd name="connsiteY10" fmla="*/ 0 h 6154995"/>
              <a:gd name="connsiteX11" fmla="*/ 6435016 w 11916697"/>
              <a:gd name="connsiteY11" fmla="*/ 0 h 6154995"/>
              <a:gd name="connsiteX12" fmla="*/ 7269185 w 11916697"/>
              <a:gd name="connsiteY12" fmla="*/ 0 h 6154995"/>
              <a:gd name="connsiteX13" fmla="*/ 7745853 w 11916697"/>
              <a:gd name="connsiteY13" fmla="*/ 0 h 6154995"/>
              <a:gd name="connsiteX14" fmla="*/ 8580022 w 11916697"/>
              <a:gd name="connsiteY14" fmla="*/ 0 h 6154995"/>
              <a:gd name="connsiteX15" fmla="*/ 9414191 w 11916697"/>
              <a:gd name="connsiteY15" fmla="*/ 0 h 6154995"/>
              <a:gd name="connsiteX16" fmla="*/ 10248359 w 11916697"/>
              <a:gd name="connsiteY16" fmla="*/ 0 h 6154995"/>
              <a:gd name="connsiteX17" fmla="*/ 10725027 w 11916697"/>
              <a:gd name="connsiteY17" fmla="*/ 0 h 6154995"/>
              <a:gd name="connsiteX18" fmla="*/ 11201695 w 11916697"/>
              <a:gd name="connsiteY18" fmla="*/ 0 h 6154995"/>
              <a:gd name="connsiteX19" fmla="*/ 11916697 w 11916697"/>
              <a:gd name="connsiteY19" fmla="*/ 0 h 6154995"/>
              <a:gd name="connsiteX20" fmla="*/ 11916697 w 11916697"/>
              <a:gd name="connsiteY20" fmla="*/ 559545 h 6154995"/>
              <a:gd name="connsiteX21" fmla="*/ 11916697 w 11916697"/>
              <a:gd name="connsiteY21" fmla="*/ 934440 h 6154995"/>
              <a:gd name="connsiteX22" fmla="*/ 11916697 w 11916697"/>
              <a:gd name="connsiteY22" fmla="*/ 1555535 h 6154995"/>
              <a:gd name="connsiteX23" fmla="*/ 11916697 w 11916697"/>
              <a:gd name="connsiteY23" fmla="*/ 1991980 h 6154995"/>
              <a:gd name="connsiteX24" fmla="*/ 11916697 w 11916697"/>
              <a:gd name="connsiteY24" fmla="*/ 2428425 h 6154995"/>
              <a:gd name="connsiteX25" fmla="*/ 11916697 w 11916697"/>
              <a:gd name="connsiteY25" fmla="*/ 2926420 h 6154995"/>
              <a:gd name="connsiteX26" fmla="*/ 11916697 w 11916697"/>
              <a:gd name="connsiteY26" fmla="*/ 3485965 h 6154995"/>
              <a:gd name="connsiteX27" fmla="*/ 11916697 w 11916697"/>
              <a:gd name="connsiteY27" fmla="*/ 4045510 h 6154995"/>
              <a:gd name="connsiteX28" fmla="*/ 11916697 w 11916697"/>
              <a:gd name="connsiteY28" fmla="*/ 4420406 h 6154995"/>
              <a:gd name="connsiteX29" fmla="*/ 11916697 w 11916697"/>
              <a:gd name="connsiteY29" fmla="*/ 5041500 h 6154995"/>
              <a:gd name="connsiteX30" fmla="*/ 11916697 w 11916697"/>
              <a:gd name="connsiteY30" fmla="*/ 5477946 h 6154995"/>
              <a:gd name="connsiteX31" fmla="*/ 11916697 w 11916697"/>
              <a:gd name="connsiteY31" fmla="*/ 6154995 h 6154995"/>
              <a:gd name="connsiteX32" fmla="*/ 11440029 w 11916697"/>
              <a:gd name="connsiteY32" fmla="*/ 6154995 h 6154995"/>
              <a:gd name="connsiteX33" fmla="*/ 11082528 w 11916697"/>
              <a:gd name="connsiteY33" fmla="*/ 6154995 h 6154995"/>
              <a:gd name="connsiteX34" fmla="*/ 10486693 w 11916697"/>
              <a:gd name="connsiteY34" fmla="*/ 6154995 h 6154995"/>
              <a:gd name="connsiteX35" fmla="*/ 9890859 w 11916697"/>
              <a:gd name="connsiteY35" fmla="*/ 6154995 h 6154995"/>
              <a:gd name="connsiteX36" fmla="*/ 9533358 w 11916697"/>
              <a:gd name="connsiteY36" fmla="*/ 6154995 h 6154995"/>
              <a:gd name="connsiteX37" fmla="*/ 9295024 w 11916697"/>
              <a:gd name="connsiteY37" fmla="*/ 6154995 h 6154995"/>
              <a:gd name="connsiteX38" fmla="*/ 8699189 w 11916697"/>
              <a:gd name="connsiteY38" fmla="*/ 6154995 h 6154995"/>
              <a:gd name="connsiteX39" fmla="*/ 8460855 w 11916697"/>
              <a:gd name="connsiteY39" fmla="*/ 6154995 h 6154995"/>
              <a:gd name="connsiteX40" fmla="*/ 7626686 w 11916697"/>
              <a:gd name="connsiteY40" fmla="*/ 6154995 h 6154995"/>
              <a:gd name="connsiteX41" fmla="*/ 6792517 w 11916697"/>
              <a:gd name="connsiteY41" fmla="*/ 6154995 h 6154995"/>
              <a:gd name="connsiteX42" fmla="*/ 6554183 w 11916697"/>
              <a:gd name="connsiteY42" fmla="*/ 6154995 h 6154995"/>
              <a:gd name="connsiteX43" fmla="*/ 5720015 w 11916697"/>
              <a:gd name="connsiteY43" fmla="*/ 6154995 h 6154995"/>
              <a:gd name="connsiteX44" fmla="*/ 5243347 w 11916697"/>
              <a:gd name="connsiteY44" fmla="*/ 6154995 h 6154995"/>
              <a:gd name="connsiteX45" fmla="*/ 4528345 w 11916697"/>
              <a:gd name="connsiteY45" fmla="*/ 6154995 h 6154995"/>
              <a:gd name="connsiteX46" fmla="*/ 4290011 w 11916697"/>
              <a:gd name="connsiteY46" fmla="*/ 6154995 h 6154995"/>
              <a:gd name="connsiteX47" fmla="*/ 4051677 w 11916697"/>
              <a:gd name="connsiteY47" fmla="*/ 6154995 h 6154995"/>
              <a:gd name="connsiteX48" fmla="*/ 3217508 w 11916697"/>
              <a:gd name="connsiteY48" fmla="*/ 6154995 h 6154995"/>
              <a:gd name="connsiteX49" fmla="*/ 2979174 w 11916697"/>
              <a:gd name="connsiteY49" fmla="*/ 6154995 h 6154995"/>
              <a:gd name="connsiteX50" fmla="*/ 2621673 w 11916697"/>
              <a:gd name="connsiteY50" fmla="*/ 6154995 h 6154995"/>
              <a:gd name="connsiteX51" fmla="*/ 1906672 w 11916697"/>
              <a:gd name="connsiteY51" fmla="*/ 6154995 h 6154995"/>
              <a:gd name="connsiteX52" fmla="*/ 1072503 w 11916697"/>
              <a:gd name="connsiteY52" fmla="*/ 6154995 h 6154995"/>
              <a:gd name="connsiteX53" fmla="*/ 0 w 11916697"/>
              <a:gd name="connsiteY53" fmla="*/ 6154995 h 6154995"/>
              <a:gd name="connsiteX54" fmla="*/ 0 w 11916697"/>
              <a:gd name="connsiteY54" fmla="*/ 5657000 h 6154995"/>
              <a:gd name="connsiteX55" fmla="*/ 0 w 11916697"/>
              <a:gd name="connsiteY55" fmla="*/ 5159005 h 6154995"/>
              <a:gd name="connsiteX56" fmla="*/ 0 w 11916697"/>
              <a:gd name="connsiteY56" fmla="*/ 4661010 h 6154995"/>
              <a:gd name="connsiteX57" fmla="*/ 0 w 11916697"/>
              <a:gd name="connsiteY57" fmla="*/ 4163015 h 6154995"/>
              <a:gd name="connsiteX58" fmla="*/ 0 w 11916697"/>
              <a:gd name="connsiteY58" fmla="*/ 3788120 h 6154995"/>
              <a:gd name="connsiteX59" fmla="*/ 0 w 11916697"/>
              <a:gd name="connsiteY59" fmla="*/ 3290125 h 6154995"/>
              <a:gd name="connsiteX60" fmla="*/ 0 w 11916697"/>
              <a:gd name="connsiteY60" fmla="*/ 2669030 h 6154995"/>
              <a:gd name="connsiteX61" fmla="*/ 0 w 11916697"/>
              <a:gd name="connsiteY61" fmla="*/ 2109485 h 6154995"/>
              <a:gd name="connsiteX62" fmla="*/ 0 w 11916697"/>
              <a:gd name="connsiteY62" fmla="*/ 1426840 h 6154995"/>
              <a:gd name="connsiteX63" fmla="*/ 0 w 11916697"/>
              <a:gd name="connsiteY63" fmla="*/ 1051945 h 6154995"/>
              <a:gd name="connsiteX64" fmla="*/ 0 w 11916697"/>
              <a:gd name="connsiteY64" fmla="*/ 553950 h 6154995"/>
              <a:gd name="connsiteX65" fmla="*/ 0 w 11916697"/>
              <a:gd name="connsiteY65" fmla="*/ 0 h 615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916697" h="6154995" fill="none" extrusionOk="0">
                <a:moveTo>
                  <a:pt x="0" y="0"/>
                </a:moveTo>
                <a:cubicBezTo>
                  <a:pt x="192467" y="-45705"/>
                  <a:pt x="506462" y="49080"/>
                  <a:pt x="834169" y="0"/>
                </a:cubicBezTo>
                <a:cubicBezTo>
                  <a:pt x="1161876" y="-49080"/>
                  <a:pt x="1102289" y="22447"/>
                  <a:pt x="1191670" y="0"/>
                </a:cubicBezTo>
                <a:cubicBezTo>
                  <a:pt x="1281051" y="-22447"/>
                  <a:pt x="1451541" y="7702"/>
                  <a:pt x="1549171" y="0"/>
                </a:cubicBezTo>
                <a:cubicBezTo>
                  <a:pt x="1646801" y="-7702"/>
                  <a:pt x="1907860" y="48333"/>
                  <a:pt x="2025838" y="0"/>
                </a:cubicBezTo>
                <a:cubicBezTo>
                  <a:pt x="2143816" y="-48333"/>
                  <a:pt x="2558812" y="8225"/>
                  <a:pt x="2740840" y="0"/>
                </a:cubicBezTo>
                <a:cubicBezTo>
                  <a:pt x="2922868" y="-8225"/>
                  <a:pt x="3163495" y="38406"/>
                  <a:pt x="3336675" y="0"/>
                </a:cubicBezTo>
                <a:cubicBezTo>
                  <a:pt x="3509856" y="-38406"/>
                  <a:pt x="3711850" y="23869"/>
                  <a:pt x="3813343" y="0"/>
                </a:cubicBezTo>
                <a:cubicBezTo>
                  <a:pt x="3914836" y="-23869"/>
                  <a:pt x="4141383" y="68714"/>
                  <a:pt x="4409178" y="0"/>
                </a:cubicBezTo>
                <a:cubicBezTo>
                  <a:pt x="4676974" y="-68714"/>
                  <a:pt x="4872927" y="52972"/>
                  <a:pt x="5124180" y="0"/>
                </a:cubicBezTo>
                <a:cubicBezTo>
                  <a:pt x="5375433" y="-52972"/>
                  <a:pt x="5436945" y="16673"/>
                  <a:pt x="5600848" y="0"/>
                </a:cubicBezTo>
                <a:cubicBezTo>
                  <a:pt x="5764751" y="-16673"/>
                  <a:pt x="6175713" y="1484"/>
                  <a:pt x="6435016" y="0"/>
                </a:cubicBezTo>
                <a:cubicBezTo>
                  <a:pt x="6694319" y="-1484"/>
                  <a:pt x="7077685" y="18580"/>
                  <a:pt x="7269185" y="0"/>
                </a:cubicBezTo>
                <a:cubicBezTo>
                  <a:pt x="7460685" y="-18580"/>
                  <a:pt x="7588191" y="55890"/>
                  <a:pt x="7745853" y="0"/>
                </a:cubicBezTo>
                <a:cubicBezTo>
                  <a:pt x="7903515" y="-55890"/>
                  <a:pt x="8172788" y="86495"/>
                  <a:pt x="8580022" y="0"/>
                </a:cubicBezTo>
                <a:cubicBezTo>
                  <a:pt x="8987256" y="-86495"/>
                  <a:pt x="9000692" y="25519"/>
                  <a:pt x="9414191" y="0"/>
                </a:cubicBezTo>
                <a:cubicBezTo>
                  <a:pt x="9827690" y="-25519"/>
                  <a:pt x="9974984" y="24987"/>
                  <a:pt x="10248359" y="0"/>
                </a:cubicBezTo>
                <a:cubicBezTo>
                  <a:pt x="10521734" y="-24987"/>
                  <a:pt x="10548658" y="51472"/>
                  <a:pt x="10725027" y="0"/>
                </a:cubicBezTo>
                <a:cubicBezTo>
                  <a:pt x="10901396" y="-51472"/>
                  <a:pt x="11001095" y="30687"/>
                  <a:pt x="11201695" y="0"/>
                </a:cubicBezTo>
                <a:cubicBezTo>
                  <a:pt x="11402295" y="-30687"/>
                  <a:pt x="11773677" y="13820"/>
                  <a:pt x="11916697" y="0"/>
                </a:cubicBezTo>
                <a:cubicBezTo>
                  <a:pt x="11960574" y="128661"/>
                  <a:pt x="11865586" y="327860"/>
                  <a:pt x="11916697" y="559545"/>
                </a:cubicBezTo>
                <a:cubicBezTo>
                  <a:pt x="11967808" y="791230"/>
                  <a:pt x="11883882" y="850085"/>
                  <a:pt x="11916697" y="934440"/>
                </a:cubicBezTo>
                <a:cubicBezTo>
                  <a:pt x="11949512" y="1018795"/>
                  <a:pt x="11855073" y="1277523"/>
                  <a:pt x="11916697" y="1555535"/>
                </a:cubicBezTo>
                <a:cubicBezTo>
                  <a:pt x="11978321" y="1833548"/>
                  <a:pt x="11908170" y="1785223"/>
                  <a:pt x="11916697" y="1991980"/>
                </a:cubicBezTo>
                <a:cubicBezTo>
                  <a:pt x="11925224" y="2198738"/>
                  <a:pt x="11895053" y="2319672"/>
                  <a:pt x="11916697" y="2428425"/>
                </a:cubicBezTo>
                <a:cubicBezTo>
                  <a:pt x="11938341" y="2537178"/>
                  <a:pt x="11887795" y="2740030"/>
                  <a:pt x="11916697" y="2926420"/>
                </a:cubicBezTo>
                <a:cubicBezTo>
                  <a:pt x="11945599" y="3112810"/>
                  <a:pt x="11904533" y="3320105"/>
                  <a:pt x="11916697" y="3485965"/>
                </a:cubicBezTo>
                <a:cubicBezTo>
                  <a:pt x="11928861" y="3651825"/>
                  <a:pt x="11858028" y="3868421"/>
                  <a:pt x="11916697" y="4045510"/>
                </a:cubicBezTo>
                <a:cubicBezTo>
                  <a:pt x="11975366" y="4222599"/>
                  <a:pt x="11907512" y="4250995"/>
                  <a:pt x="11916697" y="4420406"/>
                </a:cubicBezTo>
                <a:cubicBezTo>
                  <a:pt x="11925882" y="4589817"/>
                  <a:pt x="11872300" y="4861769"/>
                  <a:pt x="11916697" y="5041500"/>
                </a:cubicBezTo>
                <a:cubicBezTo>
                  <a:pt x="11961094" y="5221231"/>
                  <a:pt x="11894068" y="5340821"/>
                  <a:pt x="11916697" y="5477946"/>
                </a:cubicBezTo>
                <a:cubicBezTo>
                  <a:pt x="11939326" y="5615071"/>
                  <a:pt x="11902921" y="5975428"/>
                  <a:pt x="11916697" y="6154995"/>
                </a:cubicBezTo>
                <a:cubicBezTo>
                  <a:pt x="11817468" y="6181439"/>
                  <a:pt x="11554370" y="6102743"/>
                  <a:pt x="11440029" y="6154995"/>
                </a:cubicBezTo>
                <a:cubicBezTo>
                  <a:pt x="11325688" y="6207247"/>
                  <a:pt x="11159739" y="6119419"/>
                  <a:pt x="11082528" y="6154995"/>
                </a:cubicBezTo>
                <a:cubicBezTo>
                  <a:pt x="11005317" y="6190571"/>
                  <a:pt x="10781336" y="6086774"/>
                  <a:pt x="10486693" y="6154995"/>
                </a:cubicBezTo>
                <a:cubicBezTo>
                  <a:pt x="10192051" y="6223216"/>
                  <a:pt x="10067391" y="6116961"/>
                  <a:pt x="9890859" y="6154995"/>
                </a:cubicBezTo>
                <a:cubicBezTo>
                  <a:pt x="9714327" y="6193029"/>
                  <a:pt x="9681138" y="6142970"/>
                  <a:pt x="9533358" y="6154995"/>
                </a:cubicBezTo>
                <a:cubicBezTo>
                  <a:pt x="9385578" y="6167020"/>
                  <a:pt x="9345475" y="6132452"/>
                  <a:pt x="9295024" y="6154995"/>
                </a:cubicBezTo>
                <a:cubicBezTo>
                  <a:pt x="9244573" y="6177538"/>
                  <a:pt x="8923826" y="6132572"/>
                  <a:pt x="8699189" y="6154995"/>
                </a:cubicBezTo>
                <a:cubicBezTo>
                  <a:pt x="8474553" y="6177418"/>
                  <a:pt x="8573200" y="6133981"/>
                  <a:pt x="8460855" y="6154995"/>
                </a:cubicBezTo>
                <a:cubicBezTo>
                  <a:pt x="8348510" y="6176009"/>
                  <a:pt x="7897833" y="6066884"/>
                  <a:pt x="7626686" y="6154995"/>
                </a:cubicBezTo>
                <a:cubicBezTo>
                  <a:pt x="7355539" y="6243106"/>
                  <a:pt x="7190281" y="6084450"/>
                  <a:pt x="6792517" y="6154995"/>
                </a:cubicBezTo>
                <a:cubicBezTo>
                  <a:pt x="6394753" y="6225540"/>
                  <a:pt x="6635540" y="6127801"/>
                  <a:pt x="6554183" y="6154995"/>
                </a:cubicBezTo>
                <a:cubicBezTo>
                  <a:pt x="6472826" y="6182189"/>
                  <a:pt x="5916139" y="6055250"/>
                  <a:pt x="5720015" y="6154995"/>
                </a:cubicBezTo>
                <a:cubicBezTo>
                  <a:pt x="5523891" y="6254740"/>
                  <a:pt x="5345854" y="6103011"/>
                  <a:pt x="5243347" y="6154995"/>
                </a:cubicBezTo>
                <a:cubicBezTo>
                  <a:pt x="5140840" y="6206979"/>
                  <a:pt x="4725169" y="6107346"/>
                  <a:pt x="4528345" y="6154995"/>
                </a:cubicBezTo>
                <a:cubicBezTo>
                  <a:pt x="4331521" y="6202644"/>
                  <a:pt x="4356602" y="6133493"/>
                  <a:pt x="4290011" y="6154995"/>
                </a:cubicBezTo>
                <a:cubicBezTo>
                  <a:pt x="4223420" y="6176497"/>
                  <a:pt x="4141496" y="6138499"/>
                  <a:pt x="4051677" y="6154995"/>
                </a:cubicBezTo>
                <a:cubicBezTo>
                  <a:pt x="3961858" y="6171491"/>
                  <a:pt x="3541545" y="6097865"/>
                  <a:pt x="3217508" y="6154995"/>
                </a:cubicBezTo>
                <a:cubicBezTo>
                  <a:pt x="2893471" y="6212125"/>
                  <a:pt x="3097859" y="6154831"/>
                  <a:pt x="2979174" y="6154995"/>
                </a:cubicBezTo>
                <a:cubicBezTo>
                  <a:pt x="2860489" y="6155159"/>
                  <a:pt x="2739422" y="6137905"/>
                  <a:pt x="2621673" y="6154995"/>
                </a:cubicBezTo>
                <a:cubicBezTo>
                  <a:pt x="2503924" y="6172085"/>
                  <a:pt x="2131715" y="6147927"/>
                  <a:pt x="1906672" y="6154995"/>
                </a:cubicBezTo>
                <a:cubicBezTo>
                  <a:pt x="1681629" y="6162063"/>
                  <a:pt x="1471245" y="6099892"/>
                  <a:pt x="1072503" y="6154995"/>
                </a:cubicBezTo>
                <a:cubicBezTo>
                  <a:pt x="673761" y="6210098"/>
                  <a:pt x="381648" y="6042126"/>
                  <a:pt x="0" y="6154995"/>
                </a:cubicBezTo>
                <a:cubicBezTo>
                  <a:pt x="-2083" y="5914704"/>
                  <a:pt x="38338" y="5799061"/>
                  <a:pt x="0" y="5657000"/>
                </a:cubicBezTo>
                <a:cubicBezTo>
                  <a:pt x="-38338" y="5514940"/>
                  <a:pt x="37288" y="5308975"/>
                  <a:pt x="0" y="5159005"/>
                </a:cubicBezTo>
                <a:cubicBezTo>
                  <a:pt x="-37288" y="5009036"/>
                  <a:pt x="49875" y="4774370"/>
                  <a:pt x="0" y="4661010"/>
                </a:cubicBezTo>
                <a:cubicBezTo>
                  <a:pt x="-49875" y="4547651"/>
                  <a:pt x="13191" y="4298012"/>
                  <a:pt x="0" y="4163015"/>
                </a:cubicBezTo>
                <a:cubicBezTo>
                  <a:pt x="-13191" y="4028019"/>
                  <a:pt x="42155" y="3886345"/>
                  <a:pt x="0" y="3788120"/>
                </a:cubicBezTo>
                <a:cubicBezTo>
                  <a:pt x="-42155" y="3689895"/>
                  <a:pt x="796" y="3392098"/>
                  <a:pt x="0" y="3290125"/>
                </a:cubicBezTo>
                <a:cubicBezTo>
                  <a:pt x="-796" y="3188152"/>
                  <a:pt x="66229" y="2911109"/>
                  <a:pt x="0" y="2669030"/>
                </a:cubicBezTo>
                <a:cubicBezTo>
                  <a:pt x="-66229" y="2426952"/>
                  <a:pt x="44126" y="2386484"/>
                  <a:pt x="0" y="2109485"/>
                </a:cubicBezTo>
                <a:cubicBezTo>
                  <a:pt x="-44126" y="1832487"/>
                  <a:pt x="70753" y="1662787"/>
                  <a:pt x="0" y="1426840"/>
                </a:cubicBezTo>
                <a:cubicBezTo>
                  <a:pt x="-70753" y="1190893"/>
                  <a:pt x="8256" y="1208089"/>
                  <a:pt x="0" y="1051945"/>
                </a:cubicBezTo>
                <a:cubicBezTo>
                  <a:pt x="-8256" y="895802"/>
                  <a:pt x="39451" y="662844"/>
                  <a:pt x="0" y="553950"/>
                </a:cubicBezTo>
                <a:cubicBezTo>
                  <a:pt x="-39451" y="445057"/>
                  <a:pt x="2573" y="152780"/>
                  <a:pt x="0" y="0"/>
                </a:cubicBezTo>
                <a:close/>
              </a:path>
              <a:path w="11916697" h="6154995" stroke="0" extrusionOk="0">
                <a:moveTo>
                  <a:pt x="0" y="0"/>
                </a:moveTo>
                <a:cubicBezTo>
                  <a:pt x="78406" y="-1561"/>
                  <a:pt x="167041" y="19058"/>
                  <a:pt x="238334" y="0"/>
                </a:cubicBezTo>
                <a:cubicBezTo>
                  <a:pt x="309627" y="-19058"/>
                  <a:pt x="690093" y="16786"/>
                  <a:pt x="834169" y="0"/>
                </a:cubicBezTo>
                <a:cubicBezTo>
                  <a:pt x="978245" y="-16786"/>
                  <a:pt x="1020928" y="39449"/>
                  <a:pt x="1191670" y="0"/>
                </a:cubicBezTo>
                <a:cubicBezTo>
                  <a:pt x="1362412" y="-39449"/>
                  <a:pt x="1562451" y="67027"/>
                  <a:pt x="1787505" y="0"/>
                </a:cubicBezTo>
                <a:cubicBezTo>
                  <a:pt x="2012559" y="-67027"/>
                  <a:pt x="2047505" y="53497"/>
                  <a:pt x="2264172" y="0"/>
                </a:cubicBezTo>
                <a:cubicBezTo>
                  <a:pt x="2480839" y="-53497"/>
                  <a:pt x="2662299" y="63994"/>
                  <a:pt x="2979174" y="0"/>
                </a:cubicBezTo>
                <a:cubicBezTo>
                  <a:pt x="3296049" y="-63994"/>
                  <a:pt x="3163480" y="4244"/>
                  <a:pt x="3217508" y="0"/>
                </a:cubicBezTo>
                <a:cubicBezTo>
                  <a:pt x="3271536" y="-4244"/>
                  <a:pt x="3556696" y="25932"/>
                  <a:pt x="3694176" y="0"/>
                </a:cubicBezTo>
                <a:cubicBezTo>
                  <a:pt x="3831656" y="-25932"/>
                  <a:pt x="4055749" y="50748"/>
                  <a:pt x="4409178" y="0"/>
                </a:cubicBezTo>
                <a:cubicBezTo>
                  <a:pt x="4762607" y="-50748"/>
                  <a:pt x="4822704" y="51803"/>
                  <a:pt x="5124180" y="0"/>
                </a:cubicBezTo>
                <a:cubicBezTo>
                  <a:pt x="5425656" y="-51803"/>
                  <a:pt x="5408033" y="39126"/>
                  <a:pt x="5600848" y="0"/>
                </a:cubicBezTo>
                <a:cubicBezTo>
                  <a:pt x="5793663" y="-39126"/>
                  <a:pt x="6192901" y="61652"/>
                  <a:pt x="6435016" y="0"/>
                </a:cubicBezTo>
                <a:cubicBezTo>
                  <a:pt x="6677131" y="-61652"/>
                  <a:pt x="6851362" y="77625"/>
                  <a:pt x="7150018" y="0"/>
                </a:cubicBezTo>
                <a:cubicBezTo>
                  <a:pt x="7448674" y="-77625"/>
                  <a:pt x="7737303" y="74084"/>
                  <a:pt x="7984187" y="0"/>
                </a:cubicBezTo>
                <a:cubicBezTo>
                  <a:pt x="8231071" y="-74084"/>
                  <a:pt x="8110933" y="18495"/>
                  <a:pt x="8222521" y="0"/>
                </a:cubicBezTo>
                <a:cubicBezTo>
                  <a:pt x="8334109" y="-18495"/>
                  <a:pt x="8379809" y="15219"/>
                  <a:pt x="8460855" y="0"/>
                </a:cubicBezTo>
                <a:cubicBezTo>
                  <a:pt x="8541901" y="-15219"/>
                  <a:pt x="8905300" y="32435"/>
                  <a:pt x="9175857" y="0"/>
                </a:cubicBezTo>
                <a:cubicBezTo>
                  <a:pt x="9446414" y="-32435"/>
                  <a:pt x="9536588" y="55783"/>
                  <a:pt x="9652525" y="0"/>
                </a:cubicBezTo>
                <a:cubicBezTo>
                  <a:pt x="9768462" y="-55783"/>
                  <a:pt x="10159721" y="62007"/>
                  <a:pt x="10367526" y="0"/>
                </a:cubicBezTo>
                <a:cubicBezTo>
                  <a:pt x="10575331" y="-62007"/>
                  <a:pt x="10735998" y="14894"/>
                  <a:pt x="10844194" y="0"/>
                </a:cubicBezTo>
                <a:cubicBezTo>
                  <a:pt x="10952390" y="-14894"/>
                  <a:pt x="11640509" y="84776"/>
                  <a:pt x="11916697" y="0"/>
                </a:cubicBezTo>
                <a:cubicBezTo>
                  <a:pt x="11926675" y="285789"/>
                  <a:pt x="11871648" y="420167"/>
                  <a:pt x="11916697" y="621095"/>
                </a:cubicBezTo>
                <a:cubicBezTo>
                  <a:pt x="11961746" y="822023"/>
                  <a:pt x="11890584" y="1076591"/>
                  <a:pt x="11916697" y="1242190"/>
                </a:cubicBezTo>
                <a:cubicBezTo>
                  <a:pt x="11942810" y="1407789"/>
                  <a:pt x="11871220" y="1765665"/>
                  <a:pt x="11916697" y="1924835"/>
                </a:cubicBezTo>
                <a:cubicBezTo>
                  <a:pt x="11962174" y="2084005"/>
                  <a:pt x="11847274" y="2390774"/>
                  <a:pt x="11916697" y="2545930"/>
                </a:cubicBezTo>
                <a:cubicBezTo>
                  <a:pt x="11986120" y="2701086"/>
                  <a:pt x="11873562" y="2754163"/>
                  <a:pt x="11916697" y="2920825"/>
                </a:cubicBezTo>
                <a:cubicBezTo>
                  <a:pt x="11959832" y="3087488"/>
                  <a:pt x="11877838" y="3228198"/>
                  <a:pt x="11916697" y="3480370"/>
                </a:cubicBezTo>
                <a:cubicBezTo>
                  <a:pt x="11955556" y="3732543"/>
                  <a:pt x="11859483" y="3791636"/>
                  <a:pt x="11916697" y="3978365"/>
                </a:cubicBezTo>
                <a:cubicBezTo>
                  <a:pt x="11973911" y="4165095"/>
                  <a:pt x="11904641" y="4199011"/>
                  <a:pt x="11916697" y="4353260"/>
                </a:cubicBezTo>
                <a:cubicBezTo>
                  <a:pt x="11928753" y="4507509"/>
                  <a:pt x="11905100" y="4793326"/>
                  <a:pt x="11916697" y="4974355"/>
                </a:cubicBezTo>
                <a:cubicBezTo>
                  <a:pt x="11928294" y="5155384"/>
                  <a:pt x="11892155" y="5363773"/>
                  <a:pt x="11916697" y="5595450"/>
                </a:cubicBezTo>
                <a:cubicBezTo>
                  <a:pt x="11941239" y="5827128"/>
                  <a:pt x="11876021" y="5875861"/>
                  <a:pt x="11916697" y="6154995"/>
                </a:cubicBezTo>
                <a:cubicBezTo>
                  <a:pt x="11578382" y="6225765"/>
                  <a:pt x="11506863" y="6072218"/>
                  <a:pt x="11201695" y="6154995"/>
                </a:cubicBezTo>
                <a:cubicBezTo>
                  <a:pt x="10896527" y="6237772"/>
                  <a:pt x="10913988" y="6099452"/>
                  <a:pt x="10725027" y="6154995"/>
                </a:cubicBezTo>
                <a:cubicBezTo>
                  <a:pt x="10536066" y="6210538"/>
                  <a:pt x="10429965" y="6102553"/>
                  <a:pt x="10248359" y="6154995"/>
                </a:cubicBezTo>
                <a:cubicBezTo>
                  <a:pt x="10066753" y="6207437"/>
                  <a:pt x="9997040" y="6112539"/>
                  <a:pt x="9771692" y="6154995"/>
                </a:cubicBezTo>
                <a:cubicBezTo>
                  <a:pt x="9546344" y="6197451"/>
                  <a:pt x="9479958" y="6107064"/>
                  <a:pt x="9295024" y="6154995"/>
                </a:cubicBezTo>
                <a:cubicBezTo>
                  <a:pt x="9110090" y="6202926"/>
                  <a:pt x="8737795" y="6124162"/>
                  <a:pt x="8460855" y="6154995"/>
                </a:cubicBezTo>
                <a:cubicBezTo>
                  <a:pt x="8183915" y="6185828"/>
                  <a:pt x="8213898" y="6144843"/>
                  <a:pt x="7984187" y="6154995"/>
                </a:cubicBezTo>
                <a:cubicBezTo>
                  <a:pt x="7754476" y="6165147"/>
                  <a:pt x="7550792" y="6152595"/>
                  <a:pt x="7388352" y="6154995"/>
                </a:cubicBezTo>
                <a:cubicBezTo>
                  <a:pt x="7225913" y="6157395"/>
                  <a:pt x="7202711" y="6142407"/>
                  <a:pt x="7150018" y="6154995"/>
                </a:cubicBezTo>
                <a:cubicBezTo>
                  <a:pt x="7097325" y="6167583"/>
                  <a:pt x="6639770" y="6060032"/>
                  <a:pt x="6315849" y="6154995"/>
                </a:cubicBezTo>
                <a:cubicBezTo>
                  <a:pt x="5991928" y="6249958"/>
                  <a:pt x="5950200" y="6101578"/>
                  <a:pt x="5839182" y="6154995"/>
                </a:cubicBezTo>
                <a:cubicBezTo>
                  <a:pt x="5728164" y="6208412"/>
                  <a:pt x="5537424" y="6098678"/>
                  <a:pt x="5362514" y="6154995"/>
                </a:cubicBezTo>
                <a:cubicBezTo>
                  <a:pt x="5187604" y="6211312"/>
                  <a:pt x="5131556" y="6118188"/>
                  <a:pt x="5005013" y="6154995"/>
                </a:cubicBezTo>
                <a:cubicBezTo>
                  <a:pt x="4878470" y="6191802"/>
                  <a:pt x="4534216" y="6088043"/>
                  <a:pt x="4409178" y="6154995"/>
                </a:cubicBezTo>
                <a:cubicBezTo>
                  <a:pt x="4284141" y="6221947"/>
                  <a:pt x="4247249" y="6135657"/>
                  <a:pt x="4170844" y="6154995"/>
                </a:cubicBezTo>
                <a:cubicBezTo>
                  <a:pt x="4094439" y="6174333"/>
                  <a:pt x="3637412" y="6146471"/>
                  <a:pt x="3455842" y="6154995"/>
                </a:cubicBezTo>
                <a:cubicBezTo>
                  <a:pt x="3274272" y="6163519"/>
                  <a:pt x="3274132" y="6133446"/>
                  <a:pt x="3217508" y="6154995"/>
                </a:cubicBezTo>
                <a:cubicBezTo>
                  <a:pt x="3160884" y="6176544"/>
                  <a:pt x="2572548" y="6085228"/>
                  <a:pt x="2383339" y="6154995"/>
                </a:cubicBezTo>
                <a:cubicBezTo>
                  <a:pt x="2194130" y="6224762"/>
                  <a:pt x="1937487" y="6091674"/>
                  <a:pt x="1668338" y="6154995"/>
                </a:cubicBezTo>
                <a:cubicBezTo>
                  <a:pt x="1399189" y="6218316"/>
                  <a:pt x="1216555" y="6100229"/>
                  <a:pt x="1072503" y="6154995"/>
                </a:cubicBezTo>
                <a:cubicBezTo>
                  <a:pt x="928452" y="6209761"/>
                  <a:pt x="938914" y="6141690"/>
                  <a:pt x="834169" y="6154995"/>
                </a:cubicBezTo>
                <a:cubicBezTo>
                  <a:pt x="729424" y="6168300"/>
                  <a:pt x="320584" y="6078998"/>
                  <a:pt x="0" y="6154995"/>
                </a:cubicBezTo>
                <a:cubicBezTo>
                  <a:pt x="-17018" y="5992484"/>
                  <a:pt x="48815" y="5836911"/>
                  <a:pt x="0" y="5718550"/>
                </a:cubicBezTo>
                <a:cubicBezTo>
                  <a:pt x="-48815" y="5600189"/>
                  <a:pt x="7911" y="5453822"/>
                  <a:pt x="0" y="5343655"/>
                </a:cubicBezTo>
                <a:cubicBezTo>
                  <a:pt x="-7911" y="5233488"/>
                  <a:pt x="34443" y="4876756"/>
                  <a:pt x="0" y="4722560"/>
                </a:cubicBezTo>
                <a:cubicBezTo>
                  <a:pt x="-34443" y="4568364"/>
                  <a:pt x="46956" y="4499904"/>
                  <a:pt x="0" y="4286115"/>
                </a:cubicBezTo>
                <a:cubicBezTo>
                  <a:pt x="-46956" y="4072327"/>
                  <a:pt x="52399" y="3796740"/>
                  <a:pt x="0" y="3603470"/>
                </a:cubicBezTo>
                <a:cubicBezTo>
                  <a:pt x="-52399" y="3410200"/>
                  <a:pt x="15203" y="3337568"/>
                  <a:pt x="0" y="3105475"/>
                </a:cubicBezTo>
                <a:cubicBezTo>
                  <a:pt x="-15203" y="2873382"/>
                  <a:pt x="37300" y="2818454"/>
                  <a:pt x="0" y="2545930"/>
                </a:cubicBezTo>
                <a:cubicBezTo>
                  <a:pt x="-37300" y="2273406"/>
                  <a:pt x="13600" y="2206312"/>
                  <a:pt x="0" y="1986385"/>
                </a:cubicBezTo>
                <a:cubicBezTo>
                  <a:pt x="-13600" y="1766458"/>
                  <a:pt x="36784" y="1766944"/>
                  <a:pt x="0" y="1611490"/>
                </a:cubicBezTo>
                <a:cubicBezTo>
                  <a:pt x="-36784" y="1456036"/>
                  <a:pt x="55269" y="1188978"/>
                  <a:pt x="0" y="1051945"/>
                </a:cubicBezTo>
                <a:cubicBezTo>
                  <a:pt x="-55269" y="914913"/>
                  <a:pt x="20138" y="216504"/>
                  <a:pt x="0" y="0"/>
                </a:cubicBezTo>
                <a:close/>
              </a:path>
            </a:pathLst>
          </a:custGeom>
          <a:ln w="28575">
            <a:solidFill>
              <a:schemeClr val="bg1">
                <a:lumMod val="75000"/>
              </a:schemeClr>
            </a:solidFill>
            <a:extLst>
              <a:ext uri="{C807C97D-BFC1-408E-A445-0C87EB9F89A2}">
                <ask:lineSketchStyleProps xmlns:ask="http://schemas.microsoft.com/office/drawing/2018/sketchyshapes" sd="456972377">
                  <ask:type>
                    <ask:lineSketchScribble/>
                  </ask:type>
                </ask:lineSketchStyleProps>
              </a:ext>
            </a:extLst>
          </a:ln>
        </p:spPr>
        <p:txBody>
          <a:bodyPr>
            <a:normAutofit/>
          </a:bodyPr>
          <a:lstStyle/>
          <a:p>
            <a:pPr marL="0" indent="0" algn="just">
              <a:lnSpc>
                <a:spcPct val="120000"/>
              </a:lnSpc>
              <a:spcAft>
                <a:spcPts val="0"/>
              </a:spcAft>
              <a:buNone/>
              <a:tabLst>
                <a:tab pos="3421380" algn="l"/>
              </a:tabLst>
            </a:pPr>
            <a:r>
              <a:rPr lang="en-GB" sz="1100" b="1" dirty="0">
                <a:effectLst/>
                <a:latin typeface="Calibri" panose="020F0502020204030204" pitchFamily="34" charset="0"/>
                <a:ea typeface="MyriadPro-Regular"/>
                <a:cs typeface="Arial" panose="020B0604020202020204" pitchFamily="34" charset="0"/>
              </a:rPr>
              <a:t>If </a:t>
            </a:r>
            <a:r>
              <a:rPr lang="en-GB" sz="1100" b="1" dirty="0">
                <a:latin typeface="Calibri" panose="020F0502020204030204" pitchFamily="34" charset="0"/>
                <a:cs typeface="Arial" panose="020B0604020202020204" pitchFamily="34" charset="0"/>
              </a:rPr>
              <a:t>you want to know how the episode continued according to history, read on here now.</a:t>
            </a:r>
          </a:p>
          <a:p>
            <a:pPr marL="0" indent="0" algn="just">
              <a:lnSpc>
                <a:spcPct val="120000"/>
              </a:lnSpc>
              <a:spcAft>
                <a:spcPts val="0"/>
              </a:spcAft>
              <a:buNone/>
              <a:tabLst>
                <a:tab pos="3421380" algn="l"/>
              </a:tabLst>
            </a:pPr>
            <a:r>
              <a:rPr lang="en-GB" sz="1100" b="1" dirty="0">
                <a:latin typeface="Calibri" panose="020F0502020204030204" pitchFamily="34" charset="0"/>
                <a:cs typeface="Arial" panose="020B0604020202020204" pitchFamily="34" charset="0"/>
              </a:rPr>
              <a:t> </a:t>
            </a:r>
            <a:r>
              <a:rPr lang="en-US" sz="1600" dirty="0">
                <a:latin typeface="Calibri" panose="020F0502020204030204" pitchFamily="34" charset="0"/>
                <a:cs typeface="Arial" panose="020B0604020202020204" pitchFamily="34" charset="0"/>
              </a:rPr>
              <a:t>It is already past two in the morning but in Athens no one is sleeping. The cries of the crowd "Constitution, we want a Constitution" continue to vibrate the atmosphere. Soon shots are heard near the Roman Agora. A group of General </a:t>
            </a:r>
            <a:r>
              <a:rPr lang="en-US" sz="1600" dirty="0" err="1">
                <a:latin typeface="Calibri" panose="020F0502020204030204" pitchFamily="34" charset="0"/>
                <a:cs typeface="Arial" panose="020B0604020202020204" pitchFamily="34" charset="0"/>
              </a:rPr>
              <a:t>Makrygiannis</a:t>
            </a:r>
            <a:r>
              <a:rPr lang="en-US" sz="1600" dirty="0">
                <a:latin typeface="Calibri" panose="020F0502020204030204" pitchFamily="34" charset="0"/>
                <a:cs typeface="Arial" panose="020B0604020202020204" pitchFamily="34" charset="0"/>
              </a:rPr>
              <a:t>’ supporters managed to break the cordon of the gendarmes who had blocked his house. A gendarme falls dead. </a:t>
            </a:r>
            <a:r>
              <a:rPr lang="en-US" sz="1600" dirty="0" err="1">
                <a:latin typeface="Calibri" panose="020F0502020204030204" pitchFamily="34" charset="0"/>
                <a:cs typeface="Arial" panose="020B0604020202020204" pitchFamily="34" charset="0"/>
              </a:rPr>
              <a:t>Makrygiannis</a:t>
            </a:r>
            <a:r>
              <a:rPr lang="en-US" sz="1600" dirty="0">
                <a:latin typeface="Calibri" panose="020F0502020204030204" pitchFamily="34" charset="0"/>
                <a:cs typeface="Arial" panose="020B0604020202020204" pitchFamily="34" charset="0"/>
              </a:rPr>
              <a:t> is released and heads to the palace together with his supporters . As they pass through the narrow alleys of the city, more and more people join them.</a:t>
            </a:r>
          </a:p>
          <a:p>
            <a:pPr>
              <a:lnSpc>
                <a:spcPct val="120000"/>
              </a:lnSpc>
              <a:spcBef>
                <a:spcPts val="300"/>
              </a:spcBef>
              <a:spcAft>
                <a:spcPts val="0"/>
              </a:spcAft>
            </a:pPr>
            <a:r>
              <a:rPr lang="en-US" sz="1600" dirty="0">
                <a:latin typeface="Calibri" panose="020F0502020204030204" pitchFamily="34" charset="0"/>
                <a:cs typeface="Arial" panose="020B0604020202020204" pitchFamily="34" charset="0"/>
              </a:rPr>
              <a:t>The artillery arrives in front of the palace at King Otto's command, in order to disperse the assembled crowd. But his leader suddenly orders his men to turn their cannons against the palace and get ready to set fire. The crowd glorifies him! Drums and trumpets sound in the night sky.</a:t>
            </a:r>
          </a:p>
          <a:p>
            <a:pPr>
              <a:lnSpc>
                <a:spcPct val="120000"/>
              </a:lnSpc>
              <a:spcBef>
                <a:spcPts val="300"/>
              </a:spcBef>
              <a:spcAft>
                <a:spcPts val="0"/>
              </a:spcAft>
            </a:pPr>
            <a:r>
              <a:rPr lang="en-US" sz="1600" dirty="0">
                <a:latin typeface="Calibri" panose="020F0502020204030204" pitchFamily="34" charset="0"/>
                <a:cs typeface="Arial" panose="020B0604020202020204" pitchFamily="34" charset="0"/>
              </a:rPr>
              <a:t>Inside the palace, King Otto (</a:t>
            </a:r>
            <a:r>
              <a:rPr lang="en-US" sz="1600" dirty="0" err="1">
                <a:latin typeface="Calibri" panose="020F0502020204030204" pitchFamily="34" charset="0"/>
                <a:cs typeface="Arial" panose="020B0604020202020204" pitchFamily="34" charset="0"/>
              </a:rPr>
              <a:t>Othon</a:t>
            </a:r>
            <a:r>
              <a:rPr lang="en-US" sz="1600" dirty="0">
                <a:latin typeface="Calibri" panose="020F0502020204030204" pitchFamily="34" charset="0"/>
                <a:cs typeface="Arial" panose="020B0604020202020204" pitchFamily="34" charset="0"/>
              </a:rPr>
              <a:t>) is still sitting at his desk. Amalia approaches the window and sees the cannons pointing towards the palace. "My King, the situation is now critical. "You can not wait any longer," she told him. With his eyes lowered, the King confessed to her that he had known about the plans of the revolutionaries for days . "As soon as I heard the clopping of the horses and the yells, I believed that the rebels had been arrested. I was betrayed. The army turned against me. Only the palace guards did not betray me. I am helpless and unwanted now. ”Amalia took him by the hand. In decisive words, she encouraged him and reminded him that his position does not allow a defeatist attitude. "At least you have to listen to them. I am sure that if you talk to them, a solution will be found". </a:t>
            </a:r>
          </a:p>
          <a:p>
            <a:pPr>
              <a:lnSpc>
                <a:spcPct val="120000"/>
              </a:lnSpc>
              <a:spcBef>
                <a:spcPts val="300"/>
              </a:spcBef>
              <a:spcAft>
                <a:spcPts val="0"/>
              </a:spcAft>
            </a:pPr>
            <a:r>
              <a:rPr lang="en-US" sz="1600" dirty="0">
                <a:latin typeface="Calibri" panose="020F0502020204030204" pitchFamily="34" charset="0"/>
                <a:cs typeface="Arial" panose="020B0604020202020204" pitchFamily="34" charset="0"/>
              </a:rPr>
              <a:t>The cries and yells have now stopped. Col. </a:t>
            </a:r>
            <a:r>
              <a:rPr lang="en-US" sz="1600" dirty="0" err="1">
                <a:latin typeface="Calibri" panose="020F0502020204030204" pitchFamily="34" charset="0"/>
                <a:cs typeface="Arial" panose="020B0604020202020204" pitchFamily="34" charset="0"/>
              </a:rPr>
              <a:t>Kallergis</a:t>
            </a:r>
            <a:r>
              <a:rPr lang="en-US" sz="1600" dirty="0">
                <a:latin typeface="Calibri" panose="020F0502020204030204" pitchFamily="34" charset="0"/>
                <a:cs typeface="Arial" panose="020B0604020202020204" pitchFamily="34" charset="0"/>
              </a:rPr>
              <a:t> has already ordered the military band to play in order to ease the gathered crowd. Suddenly he signals the band to stop. A ground floor window opens. King Otto appears. Standing next to him is the Bavarian colonel </a:t>
            </a:r>
            <a:r>
              <a:rPr lang="en-US" sz="1600" dirty="0" err="1">
                <a:latin typeface="Calibri" panose="020F0502020204030204" pitchFamily="34" charset="0"/>
                <a:cs typeface="Arial" panose="020B0604020202020204" pitchFamily="34" charset="0"/>
              </a:rPr>
              <a:t>Ess</a:t>
            </a:r>
            <a:r>
              <a:rPr lang="en-US" sz="1600" dirty="0">
                <a:latin typeface="Calibri" panose="020F0502020204030204" pitchFamily="34" charset="0"/>
                <a:cs typeface="Arial" panose="020B0604020202020204" pitchFamily="34" charset="0"/>
              </a:rPr>
              <a:t>, a person particularly disliked by the people, as he represented the hated Bavarian rule. The crowd bursts in yells and insults against the Bavarian official. </a:t>
            </a:r>
            <a:r>
              <a:rPr lang="en-US" sz="1600" dirty="0" err="1">
                <a:latin typeface="Calibri" panose="020F0502020204030204" pitchFamily="34" charset="0"/>
                <a:cs typeface="Arial" panose="020B0604020202020204" pitchFamily="34" charset="0"/>
              </a:rPr>
              <a:t>Kallergis</a:t>
            </a:r>
            <a:r>
              <a:rPr lang="en-US" sz="1600" dirty="0">
                <a:latin typeface="Calibri" panose="020F0502020204030204" pitchFamily="34" charset="0"/>
                <a:cs typeface="Arial" panose="020B0604020202020204" pitchFamily="34" charset="0"/>
              </a:rPr>
              <a:t> asks them to be silent. King </a:t>
            </a:r>
            <a:r>
              <a:rPr lang="en-US" sz="1600" dirty="0" err="1">
                <a:latin typeface="Calibri" panose="020F0502020204030204" pitchFamily="34" charset="0"/>
                <a:cs typeface="Arial" panose="020B0604020202020204" pitchFamily="34" charset="0"/>
              </a:rPr>
              <a:t>Othon</a:t>
            </a:r>
            <a:r>
              <a:rPr lang="en-US" sz="1600" dirty="0">
                <a:latin typeface="Calibri" panose="020F0502020204030204" pitchFamily="34" charset="0"/>
                <a:cs typeface="Arial" panose="020B0604020202020204" pitchFamily="34" charset="0"/>
              </a:rPr>
              <a:t> asks </a:t>
            </a:r>
            <a:r>
              <a:rPr lang="en-US" sz="1600" dirty="0" err="1">
                <a:latin typeface="Calibri" panose="020F0502020204030204" pitchFamily="34" charset="0"/>
                <a:cs typeface="Arial" panose="020B0604020202020204" pitchFamily="34" charset="0"/>
              </a:rPr>
              <a:t>Kallergis</a:t>
            </a:r>
            <a:r>
              <a:rPr lang="en-US" sz="1600" dirty="0">
                <a:latin typeface="Calibri" panose="020F0502020204030204" pitchFamily="34" charset="0"/>
                <a:cs typeface="Arial" panose="020B0604020202020204" pitchFamily="34" charset="0"/>
              </a:rPr>
              <a:t> what the demands of the revolutionaries are. </a:t>
            </a:r>
            <a:r>
              <a:rPr lang="en-US" sz="1600" dirty="0" err="1">
                <a:latin typeface="Calibri" panose="020F0502020204030204" pitchFamily="34" charset="0"/>
                <a:cs typeface="Arial" panose="020B0604020202020204" pitchFamily="34" charset="0"/>
              </a:rPr>
              <a:t>Kallergis</a:t>
            </a:r>
            <a:r>
              <a:rPr lang="en-US" sz="1600" dirty="0">
                <a:latin typeface="Calibri" panose="020F0502020204030204" pitchFamily="34" charset="0"/>
                <a:cs typeface="Arial" panose="020B0604020202020204" pitchFamily="34" charset="0"/>
              </a:rPr>
              <a:t>, always on horseback, answers: "Your Majesty, the people want a Constitution!". King </a:t>
            </a:r>
            <a:r>
              <a:rPr lang="en-US" sz="1600" dirty="0" err="1">
                <a:latin typeface="Calibri" panose="020F0502020204030204" pitchFamily="34" charset="0"/>
                <a:cs typeface="Arial" panose="020B0604020202020204" pitchFamily="34" charset="0"/>
              </a:rPr>
              <a:t>Othon</a:t>
            </a:r>
            <a:r>
              <a:rPr lang="en-US" sz="1600" dirty="0">
                <a:latin typeface="Calibri" panose="020F0502020204030204" pitchFamily="34" charset="0"/>
                <a:cs typeface="Arial" panose="020B0604020202020204" pitchFamily="34" charset="0"/>
              </a:rPr>
              <a:t> angrily demands the crowd to disperse and assures </a:t>
            </a:r>
            <a:r>
              <a:rPr lang="en-US" sz="1600" dirty="0" err="1">
                <a:latin typeface="Calibri" panose="020F0502020204030204" pitchFamily="34" charset="0"/>
                <a:cs typeface="Arial" panose="020B0604020202020204" pitchFamily="34" charset="0"/>
              </a:rPr>
              <a:t>Kallergis</a:t>
            </a:r>
            <a:r>
              <a:rPr lang="en-US" sz="1600" dirty="0">
                <a:latin typeface="Calibri" panose="020F0502020204030204" pitchFamily="34" charset="0"/>
                <a:cs typeface="Arial" panose="020B0604020202020204" pitchFamily="34" charset="0"/>
              </a:rPr>
              <a:t> that he will think about it and answer the next day. </a:t>
            </a:r>
            <a:r>
              <a:rPr lang="en-US" sz="1600" dirty="0" err="1">
                <a:latin typeface="Calibri" panose="020F0502020204030204" pitchFamily="34" charset="0"/>
                <a:cs typeface="Arial" panose="020B0604020202020204" pitchFamily="34" charset="0"/>
              </a:rPr>
              <a:t>Kallergis</a:t>
            </a:r>
            <a:r>
              <a:rPr lang="en-US" sz="1600" dirty="0">
                <a:latin typeface="Calibri" panose="020F0502020204030204" pitchFamily="34" charset="0"/>
                <a:cs typeface="Arial" panose="020B0604020202020204" pitchFamily="34" charset="0"/>
              </a:rPr>
              <a:t> rejected this proposal and explained to him that the people demand an immediate response, otherwise they will not disperse.</a:t>
            </a:r>
          </a:p>
        </p:txBody>
      </p:sp>
      <p:pic>
        <p:nvPicPr>
          <p:cNvPr id="2" name="Episose-3-6How-EN">
            <a:hlinkClick r:id="" action="ppaction://media"/>
            <a:extLst>
              <a:ext uri="{FF2B5EF4-FFF2-40B4-BE49-F238E27FC236}">
                <a16:creationId xmlns:a16="http://schemas.microsoft.com/office/drawing/2014/main" id="{4FCBFFCD-373D-3CCD-E316-1FF560B316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000367" y="0"/>
            <a:ext cx="816877" cy="816877"/>
          </a:xfrm>
          <a:prstGeom prst="rect">
            <a:avLst/>
          </a:prstGeom>
        </p:spPr>
      </p:pic>
    </p:spTree>
    <p:extLst>
      <p:ext uri="{BB962C8B-B14F-4D97-AF65-F5344CB8AC3E}">
        <p14:creationId xmlns:p14="http://schemas.microsoft.com/office/powerpoint/2010/main" val="73876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3">
            <a:extLst>
              <a:ext uri="{FF2B5EF4-FFF2-40B4-BE49-F238E27FC236}">
                <a16:creationId xmlns:a16="http://schemas.microsoft.com/office/drawing/2014/main" id="{A4523DE9-E5F3-4E70-99BB-E7C97E894987}"/>
              </a:ext>
            </a:extLst>
          </p:cNvPr>
          <p:cNvSpPr>
            <a:spLocks noGrp="1"/>
          </p:cNvSpPr>
          <p:nvPr>
            <p:ph idx="1"/>
          </p:nvPr>
        </p:nvSpPr>
        <p:spPr>
          <a:xfrm>
            <a:off x="167147" y="629263"/>
            <a:ext cx="11916697" cy="6105833"/>
          </a:xfrm>
          <a:custGeom>
            <a:avLst/>
            <a:gdLst>
              <a:gd name="connsiteX0" fmla="*/ 0 w 11916697"/>
              <a:gd name="connsiteY0" fmla="*/ 0 h 6105833"/>
              <a:gd name="connsiteX1" fmla="*/ 834169 w 11916697"/>
              <a:gd name="connsiteY1" fmla="*/ 0 h 6105833"/>
              <a:gd name="connsiteX2" fmla="*/ 1191670 w 11916697"/>
              <a:gd name="connsiteY2" fmla="*/ 0 h 6105833"/>
              <a:gd name="connsiteX3" fmla="*/ 1549171 w 11916697"/>
              <a:gd name="connsiteY3" fmla="*/ 0 h 6105833"/>
              <a:gd name="connsiteX4" fmla="*/ 2025838 w 11916697"/>
              <a:gd name="connsiteY4" fmla="*/ 0 h 6105833"/>
              <a:gd name="connsiteX5" fmla="*/ 2740840 w 11916697"/>
              <a:gd name="connsiteY5" fmla="*/ 0 h 6105833"/>
              <a:gd name="connsiteX6" fmla="*/ 3336675 w 11916697"/>
              <a:gd name="connsiteY6" fmla="*/ 0 h 6105833"/>
              <a:gd name="connsiteX7" fmla="*/ 3813343 w 11916697"/>
              <a:gd name="connsiteY7" fmla="*/ 0 h 6105833"/>
              <a:gd name="connsiteX8" fmla="*/ 4409178 w 11916697"/>
              <a:gd name="connsiteY8" fmla="*/ 0 h 6105833"/>
              <a:gd name="connsiteX9" fmla="*/ 5124180 w 11916697"/>
              <a:gd name="connsiteY9" fmla="*/ 0 h 6105833"/>
              <a:gd name="connsiteX10" fmla="*/ 5600848 w 11916697"/>
              <a:gd name="connsiteY10" fmla="*/ 0 h 6105833"/>
              <a:gd name="connsiteX11" fmla="*/ 6435016 w 11916697"/>
              <a:gd name="connsiteY11" fmla="*/ 0 h 6105833"/>
              <a:gd name="connsiteX12" fmla="*/ 7269185 w 11916697"/>
              <a:gd name="connsiteY12" fmla="*/ 0 h 6105833"/>
              <a:gd name="connsiteX13" fmla="*/ 7745853 w 11916697"/>
              <a:gd name="connsiteY13" fmla="*/ 0 h 6105833"/>
              <a:gd name="connsiteX14" fmla="*/ 8580022 w 11916697"/>
              <a:gd name="connsiteY14" fmla="*/ 0 h 6105833"/>
              <a:gd name="connsiteX15" fmla="*/ 9414191 w 11916697"/>
              <a:gd name="connsiteY15" fmla="*/ 0 h 6105833"/>
              <a:gd name="connsiteX16" fmla="*/ 10248359 w 11916697"/>
              <a:gd name="connsiteY16" fmla="*/ 0 h 6105833"/>
              <a:gd name="connsiteX17" fmla="*/ 10725027 w 11916697"/>
              <a:gd name="connsiteY17" fmla="*/ 0 h 6105833"/>
              <a:gd name="connsiteX18" fmla="*/ 11201695 w 11916697"/>
              <a:gd name="connsiteY18" fmla="*/ 0 h 6105833"/>
              <a:gd name="connsiteX19" fmla="*/ 11916697 w 11916697"/>
              <a:gd name="connsiteY19" fmla="*/ 0 h 6105833"/>
              <a:gd name="connsiteX20" fmla="*/ 11916697 w 11916697"/>
              <a:gd name="connsiteY20" fmla="*/ 555076 h 6105833"/>
              <a:gd name="connsiteX21" fmla="*/ 11916697 w 11916697"/>
              <a:gd name="connsiteY21" fmla="*/ 926976 h 6105833"/>
              <a:gd name="connsiteX22" fmla="*/ 11916697 w 11916697"/>
              <a:gd name="connsiteY22" fmla="*/ 1543111 h 6105833"/>
              <a:gd name="connsiteX23" fmla="*/ 11916697 w 11916697"/>
              <a:gd name="connsiteY23" fmla="*/ 1976070 h 6105833"/>
              <a:gd name="connsiteX24" fmla="*/ 11916697 w 11916697"/>
              <a:gd name="connsiteY24" fmla="*/ 2409029 h 6105833"/>
              <a:gd name="connsiteX25" fmla="*/ 11916697 w 11916697"/>
              <a:gd name="connsiteY25" fmla="*/ 2903046 h 6105833"/>
              <a:gd name="connsiteX26" fmla="*/ 11916697 w 11916697"/>
              <a:gd name="connsiteY26" fmla="*/ 3458122 h 6105833"/>
              <a:gd name="connsiteX27" fmla="*/ 11916697 w 11916697"/>
              <a:gd name="connsiteY27" fmla="*/ 4013198 h 6105833"/>
              <a:gd name="connsiteX28" fmla="*/ 11916697 w 11916697"/>
              <a:gd name="connsiteY28" fmla="*/ 4385098 h 6105833"/>
              <a:gd name="connsiteX29" fmla="*/ 11916697 w 11916697"/>
              <a:gd name="connsiteY29" fmla="*/ 5001232 h 6105833"/>
              <a:gd name="connsiteX30" fmla="*/ 11916697 w 11916697"/>
              <a:gd name="connsiteY30" fmla="*/ 5434191 h 6105833"/>
              <a:gd name="connsiteX31" fmla="*/ 11916697 w 11916697"/>
              <a:gd name="connsiteY31" fmla="*/ 6105833 h 6105833"/>
              <a:gd name="connsiteX32" fmla="*/ 11440029 w 11916697"/>
              <a:gd name="connsiteY32" fmla="*/ 6105833 h 6105833"/>
              <a:gd name="connsiteX33" fmla="*/ 11082528 w 11916697"/>
              <a:gd name="connsiteY33" fmla="*/ 6105833 h 6105833"/>
              <a:gd name="connsiteX34" fmla="*/ 10486693 w 11916697"/>
              <a:gd name="connsiteY34" fmla="*/ 6105833 h 6105833"/>
              <a:gd name="connsiteX35" fmla="*/ 9890859 w 11916697"/>
              <a:gd name="connsiteY35" fmla="*/ 6105833 h 6105833"/>
              <a:gd name="connsiteX36" fmla="*/ 9533358 w 11916697"/>
              <a:gd name="connsiteY36" fmla="*/ 6105833 h 6105833"/>
              <a:gd name="connsiteX37" fmla="*/ 9295024 w 11916697"/>
              <a:gd name="connsiteY37" fmla="*/ 6105833 h 6105833"/>
              <a:gd name="connsiteX38" fmla="*/ 8699189 w 11916697"/>
              <a:gd name="connsiteY38" fmla="*/ 6105833 h 6105833"/>
              <a:gd name="connsiteX39" fmla="*/ 8460855 w 11916697"/>
              <a:gd name="connsiteY39" fmla="*/ 6105833 h 6105833"/>
              <a:gd name="connsiteX40" fmla="*/ 7626686 w 11916697"/>
              <a:gd name="connsiteY40" fmla="*/ 6105833 h 6105833"/>
              <a:gd name="connsiteX41" fmla="*/ 6792517 w 11916697"/>
              <a:gd name="connsiteY41" fmla="*/ 6105833 h 6105833"/>
              <a:gd name="connsiteX42" fmla="*/ 6554183 w 11916697"/>
              <a:gd name="connsiteY42" fmla="*/ 6105833 h 6105833"/>
              <a:gd name="connsiteX43" fmla="*/ 5720015 w 11916697"/>
              <a:gd name="connsiteY43" fmla="*/ 6105833 h 6105833"/>
              <a:gd name="connsiteX44" fmla="*/ 5243347 w 11916697"/>
              <a:gd name="connsiteY44" fmla="*/ 6105833 h 6105833"/>
              <a:gd name="connsiteX45" fmla="*/ 4528345 w 11916697"/>
              <a:gd name="connsiteY45" fmla="*/ 6105833 h 6105833"/>
              <a:gd name="connsiteX46" fmla="*/ 4290011 w 11916697"/>
              <a:gd name="connsiteY46" fmla="*/ 6105833 h 6105833"/>
              <a:gd name="connsiteX47" fmla="*/ 4051677 w 11916697"/>
              <a:gd name="connsiteY47" fmla="*/ 6105833 h 6105833"/>
              <a:gd name="connsiteX48" fmla="*/ 3217508 w 11916697"/>
              <a:gd name="connsiteY48" fmla="*/ 6105833 h 6105833"/>
              <a:gd name="connsiteX49" fmla="*/ 2979174 w 11916697"/>
              <a:gd name="connsiteY49" fmla="*/ 6105833 h 6105833"/>
              <a:gd name="connsiteX50" fmla="*/ 2621673 w 11916697"/>
              <a:gd name="connsiteY50" fmla="*/ 6105833 h 6105833"/>
              <a:gd name="connsiteX51" fmla="*/ 1906672 w 11916697"/>
              <a:gd name="connsiteY51" fmla="*/ 6105833 h 6105833"/>
              <a:gd name="connsiteX52" fmla="*/ 1072503 w 11916697"/>
              <a:gd name="connsiteY52" fmla="*/ 6105833 h 6105833"/>
              <a:gd name="connsiteX53" fmla="*/ 0 w 11916697"/>
              <a:gd name="connsiteY53" fmla="*/ 6105833 h 6105833"/>
              <a:gd name="connsiteX54" fmla="*/ 0 w 11916697"/>
              <a:gd name="connsiteY54" fmla="*/ 5611816 h 6105833"/>
              <a:gd name="connsiteX55" fmla="*/ 0 w 11916697"/>
              <a:gd name="connsiteY55" fmla="*/ 5117798 h 6105833"/>
              <a:gd name="connsiteX56" fmla="*/ 0 w 11916697"/>
              <a:gd name="connsiteY56" fmla="*/ 4623781 h 6105833"/>
              <a:gd name="connsiteX57" fmla="*/ 0 w 11916697"/>
              <a:gd name="connsiteY57" fmla="*/ 4129763 h 6105833"/>
              <a:gd name="connsiteX58" fmla="*/ 0 w 11916697"/>
              <a:gd name="connsiteY58" fmla="*/ 3757863 h 6105833"/>
              <a:gd name="connsiteX59" fmla="*/ 0 w 11916697"/>
              <a:gd name="connsiteY59" fmla="*/ 3263845 h 6105833"/>
              <a:gd name="connsiteX60" fmla="*/ 0 w 11916697"/>
              <a:gd name="connsiteY60" fmla="*/ 2647711 h 6105833"/>
              <a:gd name="connsiteX61" fmla="*/ 0 w 11916697"/>
              <a:gd name="connsiteY61" fmla="*/ 2092635 h 6105833"/>
              <a:gd name="connsiteX62" fmla="*/ 0 w 11916697"/>
              <a:gd name="connsiteY62" fmla="*/ 1415443 h 6105833"/>
              <a:gd name="connsiteX63" fmla="*/ 0 w 11916697"/>
              <a:gd name="connsiteY63" fmla="*/ 1043542 h 6105833"/>
              <a:gd name="connsiteX64" fmla="*/ 0 w 11916697"/>
              <a:gd name="connsiteY64" fmla="*/ 549525 h 6105833"/>
              <a:gd name="connsiteX65" fmla="*/ 0 w 11916697"/>
              <a:gd name="connsiteY65" fmla="*/ 0 h 6105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916697" h="6105833" fill="none" extrusionOk="0">
                <a:moveTo>
                  <a:pt x="0" y="0"/>
                </a:moveTo>
                <a:cubicBezTo>
                  <a:pt x="192467" y="-45705"/>
                  <a:pt x="506462" y="49080"/>
                  <a:pt x="834169" y="0"/>
                </a:cubicBezTo>
                <a:cubicBezTo>
                  <a:pt x="1161876" y="-49080"/>
                  <a:pt x="1102289" y="22447"/>
                  <a:pt x="1191670" y="0"/>
                </a:cubicBezTo>
                <a:cubicBezTo>
                  <a:pt x="1281051" y="-22447"/>
                  <a:pt x="1451541" y="7702"/>
                  <a:pt x="1549171" y="0"/>
                </a:cubicBezTo>
                <a:cubicBezTo>
                  <a:pt x="1646801" y="-7702"/>
                  <a:pt x="1907860" y="48333"/>
                  <a:pt x="2025838" y="0"/>
                </a:cubicBezTo>
                <a:cubicBezTo>
                  <a:pt x="2143816" y="-48333"/>
                  <a:pt x="2558812" y="8225"/>
                  <a:pt x="2740840" y="0"/>
                </a:cubicBezTo>
                <a:cubicBezTo>
                  <a:pt x="2922868" y="-8225"/>
                  <a:pt x="3163495" y="38406"/>
                  <a:pt x="3336675" y="0"/>
                </a:cubicBezTo>
                <a:cubicBezTo>
                  <a:pt x="3509856" y="-38406"/>
                  <a:pt x="3711850" y="23869"/>
                  <a:pt x="3813343" y="0"/>
                </a:cubicBezTo>
                <a:cubicBezTo>
                  <a:pt x="3914836" y="-23869"/>
                  <a:pt x="4141383" y="68714"/>
                  <a:pt x="4409178" y="0"/>
                </a:cubicBezTo>
                <a:cubicBezTo>
                  <a:pt x="4676974" y="-68714"/>
                  <a:pt x="4872927" y="52972"/>
                  <a:pt x="5124180" y="0"/>
                </a:cubicBezTo>
                <a:cubicBezTo>
                  <a:pt x="5375433" y="-52972"/>
                  <a:pt x="5436945" y="16673"/>
                  <a:pt x="5600848" y="0"/>
                </a:cubicBezTo>
                <a:cubicBezTo>
                  <a:pt x="5764751" y="-16673"/>
                  <a:pt x="6175713" y="1484"/>
                  <a:pt x="6435016" y="0"/>
                </a:cubicBezTo>
                <a:cubicBezTo>
                  <a:pt x="6694319" y="-1484"/>
                  <a:pt x="7077685" y="18580"/>
                  <a:pt x="7269185" y="0"/>
                </a:cubicBezTo>
                <a:cubicBezTo>
                  <a:pt x="7460685" y="-18580"/>
                  <a:pt x="7588191" y="55890"/>
                  <a:pt x="7745853" y="0"/>
                </a:cubicBezTo>
                <a:cubicBezTo>
                  <a:pt x="7903515" y="-55890"/>
                  <a:pt x="8172788" y="86495"/>
                  <a:pt x="8580022" y="0"/>
                </a:cubicBezTo>
                <a:cubicBezTo>
                  <a:pt x="8987256" y="-86495"/>
                  <a:pt x="9000692" y="25519"/>
                  <a:pt x="9414191" y="0"/>
                </a:cubicBezTo>
                <a:cubicBezTo>
                  <a:pt x="9827690" y="-25519"/>
                  <a:pt x="9974984" y="24987"/>
                  <a:pt x="10248359" y="0"/>
                </a:cubicBezTo>
                <a:cubicBezTo>
                  <a:pt x="10521734" y="-24987"/>
                  <a:pt x="10548658" y="51472"/>
                  <a:pt x="10725027" y="0"/>
                </a:cubicBezTo>
                <a:cubicBezTo>
                  <a:pt x="10901396" y="-51472"/>
                  <a:pt x="11001095" y="30687"/>
                  <a:pt x="11201695" y="0"/>
                </a:cubicBezTo>
                <a:cubicBezTo>
                  <a:pt x="11402295" y="-30687"/>
                  <a:pt x="11773677" y="13820"/>
                  <a:pt x="11916697" y="0"/>
                </a:cubicBezTo>
                <a:cubicBezTo>
                  <a:pt x="11948567" y="220398"/>
                  <a:pt x="11910347" y="405514"/>
                  <a:pt x="11916697" y="555076"/>
                </a:cubicBezTo>
                <a:cubicBezTo>
                  <a:pt x="11923047" y="704638"/>
                  <a:pt x="11906635" y="753266"/>
                  <a:pt x="11916697" y="926976"/>
                </a:cubicBezTo>
                <a:cubicBezTo>
                  <a:pt x="11926759" y="1100686"/>
                  <a:pt x="11848663" y="1343146"/>
                  <a:pt x="11916697" y="1543111"/>
                </a:cubicBezTo>
                <a:cubicBezTo>
                  <a:pt x="11984731" y="1743077"/>
                  <a:pt x="11878000" y="1804254"/>
                  <a:pt x="11916697" y="1976070"/>
                </a:cubicBezTo>
                <a:cubicBezTo>
                  <a:pt x="11955394" y="2147886"/>
                  <a:pt x="11879525" y="2216863"/>
                  <a:pt x="11916697" y="2409029"/>
                </a:cubicBezTo>
                <a:cubicBezTo>
                  <a:pt x="11953869" y="2601195"/>
                  <a:pt x="11912751" y="2755121"/>
                  <a:pt x="11916697" y="2903046"/>
                </a:cubicBezTo>
                <a:cubicBezTo>
                  <a:pt x="11920643" y="3050971"/>
                  <a:pt x="11857242" y="3188438"/>
                  <a:pt x="11916697" y="3458122"/>
                </a:cubicBezTo>
                <a:cubicBezTo>
                  <a:pt x="11976152" y="3727806"/>
                  <a:pt x="11904491" y="3811231"/>
                  <a:pt x="11916697" y="4013198"/>
                </a:cubicBezTo>
                <a:cubicBezTo>
                  <a:pt x="11928903" y="4215165"/>
                  <a:pt x="11880250" y="4221440"/>
                  <a:pt x="11916697" y="4385098"/>
                </a:cubicBezTo>
                <a:cubicBezTo>
                  <a:pt x="11953144" y="4548756"/>
                  <a:pt x="11893289" y="4697699"/>
                  <a:pt x="11916697" y="5001232"/>
                </a:cubicBezTo>
                <a:cubicBezTo>
                  <a:pt x="11940105" y="5304765"/>
                  <a:pt x="11875341" y="5292976"/>
                  <a:pt x="11916697" y="5434191"/>
                </a:cubicBezTo>
                <a:cubicBezTo>
                  <a:pt x="11958053" y="5575406"/>
                  <a:pt x="11885825" y="5830413"/>
                  <a:pt x="11916697" y="6105833"/>
                </a:cubicBezTo>
                <a:cubicBezTo>
                  <a:pt x="11817468" y="6132277"/>
                  <a:pt x="11554370" y="6053581"/>
                  <a:pt x="11440029" y="6105833"/>
                </a:cubicBezTo>
                <a:cubicBezTo>
                  <a:pt x="11325688" y="6158085"/>
                  <a:pt x="11159739" y="6070257"/>
                  <a:pt x="11082528" y="6105833"/>
                </a:cubicBezTo>
                <a:cubicBezTo>
                  <a:pt x="11005317" y="6141409"/>
                  <a:pt x="10781336" y="6037612"/>
                  <a:pt x="10486693" y="6105833"/>
                </a:cubicBezTo>
                <a:cubicBezTo>
                  <a:pt x="10192051" y="6174054"/>
                  <a:pt x="10067391" y="6067799"/>
                  <a:pt x="9890859" y="6105833"/>
                </a:cubicBezTo>
                <a:cubicBezTo>
                  <a:pt x="9714327" y="6143867"/>
                  <a:pt x="9681138" y="6093808"/>
                  <a:pt x="9533358" y="6105833"/>
                </a:cubicBezTo>
                <a:cubicBezTo>
                  <a:pt x="9385578" y="6117858"/>
                  <a:pt x="9345475" y="6083290"/>
                  <a:pt x="9295024" y="6105833"/>
                </a:cubicBezTo>
                <a:cubicBezTo>
                  <a:pt x="9244573" y="6128376"/>
                  <a:pt x="8923826" y="6083410"/>
                  <a:pt x="8699189" y="6105833"/>
                </a:cubicBezTo>
                <a:cubicBezTo>
                  <a:pt x="8474553" y="6128256"/>
                  <a:pt x="8573200" y="6084819"/>
                  <a:pt x="8460855" y="6105833"/>
                </a:cubicBezTo>
                <a:cubicBezTo>
                  <a:pt x="8348510" y="6126847"/>
                  <a:pt x="7897833" y="6017722"/>
                  <a:pt x="7626686" y="6105833"/>
                </a:cubicBezTo>
                <a:cubicBezTo>
                  <a:pt x="7355539" y="6193944"/>
                  <a:pt x="7190281" y="6035288"/>
                  <a:pt x="6792517" y="6105833"/>
                </a:cubicBezTo>
                <a:cubicBezTo>
                  <a:pt x="6394753" y="6176378"/>
                  <a:pt x="6635540" y="6078639"/>
                  <a:pt x="6554183" y="6105833"/>
                </a:cubicBezTo>
                <a:cubicBezTo>
                  <a:pt x="6472826" y="6133027"/>
                  <a:pt x="5916139" y="6006088"/>
                  <a:pt x="5720015" y="6105833"/>
                </a:cubicBezTo>
                <a:cubicBezTo>
                  <a:pt x="5523891" y="6205578"/>
                  <a:pt x="5345854" y="6053849"/>
                  <a:pt x="5243347" y="6105833"/>
                </a:cubicBezTo>
                <a:cubicBezTo>
                  <a:pt x="5140840" y="6157817"/>
                  <a:pt x="4725169" y="6058184"/>
                  <a:pt x="4528345" y="6105833"/>
                </a:cubicBezTo>
                <a:cubicBezTo>
                  <a:pt x="4331521" y="6153482"/>
                  <a:pt x="4356602" y="6084331"/>
                  <a:pt x="4290011" y="6105833"/>
                </a:cubicBezTo>
                <a:cubicBezTo>
                  <a:pt x="4223420" y="6127335"/>
                  <a:pt x="4141496" y="6089337"/>
                  <a:pt x="4051677" y="6105833"/>
                </a:cubicBezTo>
                <a:cubicBezTo>
                  <a:pt x="3961858" y="6122329"/>
                  <a:pt x="3541545" y="6048703"/>
                  <a:pt x="3217508" y="6105833"/>
                </a:cubicBezTo>
                <a:cubicBezTo>
                  <a:pt x="2893471" y="6162963"/>
                  <a:pt x="3097859" y="6105669"/>
                  <a:pt x="2979174" y="6105833"/>
                </a:cubicBezTo>
                <a:cubicBezTo>
                  <a:pt x="2860489" y="6105997"/>
                  <a:pt x="2739422" y="6088743"/>
                  <a:pt x="2621673" y="6105833"/>
                </a:cubicBezTo>
                <a:cubicBezTo>
                  <a:pt x="2503924" y="6122923"/>
                  <a:pt x="2131715" y="6098765"/>
                  <a:pt x="1906672" y="6105833"/>
                </a:cubicBezTo>
                <a:cubicBezTo>
                  <a:pt x="1681629" y="6112901"/>
                  <a:pt x="1471245" y="6050730"/>
                  <a:pt x="1072503" y="6105833"/>
                </a:cubicBezTo>
                <a:cubicBezTo>
                  <a:pt x="673761" y="6160936"/>
                  <a:pt x="381648" y="5992964"/>
                  <a:pt x="0" y="6105833"/>
                </a:cubicBezTo>
                <a:cubicBezTo>
                  <a:pt x="-16718" y="5872682"/>
                  <a:pt x="14780" y="5714207"/>
                  <a:pt x="0" y="5611816"/>
                </a:cubicBezTo>
                <a:cubicBezTo>
                  <a:pt x="-14780" y="5509425"/>
                  <a:pt x="19510" y="5320678"/>
                  <a:pt x="0" y="5117798"/>
                </a:cubicBezTo>
                <a:cubicBezTo>
                  <a:pt x="-19510" y="4914918"/>
                  <a:pt x="26684" y="4826760"/>
                  <a:pt x="0" y="4623781"/>
                </a:cubicBezTo>
                <a:cubicBezTo>
                  <a:pt x="-26684" y="4420802"/>
                  <a:pt x="51221" y="4368296"/>
                  <a:pt x="0" y="4129763"/>
                </a:cubicBezTo>
                <a:cubicBezTo>
                  <a:pt x="-51221" y="3891230"/>
                  <a:pt x="40411" y="3854632"/>
                  <a:pt x="0" y="3757863"/>
                </a:cubicBezTo>
                <a:cubicBezTo>
                  <a:pt x="-40411" y="3661094"/>
                  <a:pt x="32397" y="3510758"/>
                  <a:pt x="0" y="3263845"/>
                </a:cubicBezTo>
                <a:cubicBezTo>
                  <a:pt x="-32397" y="3016932"/>
                  <a:pt x="13303" y="2821428"/>
                  <a:pt x="0" y="2647711"/>
                </a:cubicBezTo>
                <a:cubicBezTo>
                  <a:pt x="-13303" y="2473994"/>
                  <a:pt x="51602" y="2240386"/>
                  <a:pt x="0" y="2092635"/>
                </a:cubicBezTo>
                <a:cubicBezTo>
                  <a:pt x="-51602" y="1944884"/>
                  <a:pt x="55433" y="1615862"/>
                  <a:pt x="0" y="1415443"/>
                </a:cubicBezTo>
                <a:cubicBezTo>
                  <a:pt x="-55433" y="1215024"/>
                  <a:pt x="21480" y="1167558"/>
                  <a:pt x="0" y="1043542"/>
                </a:cubicBezTo>
                <a:cubicBezTo>
                  <a:pt x="-21480" y="919526"/>
                  <a:pt x="5762" y="708006"/>
                  <a:pt x="0" y="549525"/>
                </a:cubicBezTo>
                <a:cubicBezTo>
                  <a:pt x="-5762" y="391044"/>
                  <a:pt x="19313" y="265845"/>
                  <a:pt x="0" y="0"/>
                </a:cubicBezTo>
                <a:close/>
              </a:path>
              <a:path w="11916697" h="6105833" stroke="0" extrusionOk="0">
                <a:moveTo>
                  <a:pt x="0" y="0"/>
                </a:moveTo>
                <a:cubicBezTo>
                  <a:pt x="78406" y="-1561"/>
                  <a:pt x="167041" y="19058"/>
                  <a:pt x="238334" y="0"/>
                </a:cubicBezTo>
                <a:cubicBezTo>
                  <a:pt x="309627" y="-19058"/>
                  <a:pt x="690093" y="16786"/>
                  <a:pt x="834169" y="0"/>
                </a:cubicBezTo>
                <a:cubicBezTo>
                  <a:pt x="978245" y="-16786"/>
                  <a:pt x="1020928" y="39449"/>
                  <a:pt x="1191670" y="0"/>
                </a:cubicBezTo>
                <a:cubicBezTo>
                  <a:pt x="1362412" y="-39449"/>
                  <a:pt x="1562451" y="67027"/>
                  <a:pt x="1787505" y="0"/>
                </a:cubicBezTo>
                <a:cubicBezTo>
                  <a:pt x="2012559" y="-67027"/>
                  <a:pt x="2047505" y="53497"/>
                  <a:pt x="2264172" y="0"/>
                </a:cubicBezTo>
                <a:cubicBezTo>
                  <a:pt x="2480839" y="-53497"/>
                  <a:pt x="2662299" y="63994"/>
                  <a:pt x="2979174" y="0"/>
                </a:cubicBezTo>
                <a:cubicBezTo>
                  <a:pt x="3296049" y="-63994"/>
                  <a:pt x="3163480" y="4244"/>
                  <a:pt x="3217508" y="0"/>
                </a:cubicBezTo>
                <a:cubicBezTo>
                  <a:pt x="3271536" y="-4244"/>
                  <a:pt x="3556696" y="25932"/>
                  <a:pt x="3694176" y="0"/>
                </a:cubicBezTo>
                <a:cubicBezTo>
                  <a:pt x="3831656" y="-25932"/>
                  <a:pt x="4055749" y="50748"/>
                  <a:pt x="4409178" y="0"/>
                </a:cubicBezTo>
                <a:cubicBezTo>
                  <a:pt x="4762607" y="-50748"/>
                  <a:pt x="4822704" y="51803"/>
                  <a:pt x="5124180" y="0"/>
                </a:cubicBezTo>
                <a:cubicBezTo>
                  <a:pt x="5425656" y="-51803"/>
                  <a:pt x="5408033" y="39126"/>
                  <a:pt x="5600848" y="0"/>
                </a:cubicBezTo>
                <a:cubicBezTo>
                  <a:pt x="5793663" y="-39126"/>
                  <a:pt x="6192901" y="61652"/>
                  <a:pt x="6435016" y="0"/>
                </a:cubicBezTo>
                <a:cubicBezTo>
                  <a:pt x="6677131" y="-61652"/>
                  <a:pt x="6851362" y="77625"/>
                  <a:pt x="7150018" y="0"/>
                </a:cubicBezTo>
                <a:cubicBezTo>
                  <a:pt x="7448674" y="-77625"/>
                  <a:pt x="7737303" y="74084"/>
                  <a:pt x="7984187" y="0"/>
                </a:cubicBezTo>
                <a:cubicBezTo>
                  <a:pt x="8231071" y="-74084"/>
                  <a:pt x="8110933" y="18495"/>
                  <a:pt x="8222521" y="0"/>
                </a:cubicBezTo>
                <a:cubicBezTo>
                  <a:pt x="8334109" y="-18495"/>
                  <a:pt x="8379809" y="15219"/>
                  <a:pt x="8460855" y="0"/>
                </a:cubicBezTo>
                <a:cubicBezTo>
                  <a:pt x="8541901" y="-15219"/>
                  <a:pt x="8905300" y="32435"/>
                  <a:pt x="9175857" y="0"/>
                </a:cubicBezTo>
                <a:cubicBezTo>
                  <a:pt x="9446414" y="-32435"/>
                  <a:pt x="9536588" y="55783"/>
                  <a:pt x="9652525" y="0"/>
                </a:cubicBezTo>
                <a:cubicBezTo>
                  <a:pt x="9768462" y="-55783"/>
                  <a:pt x="10159721" y="62007"/>
                  <a:pt x="10367526" y="0"/>
                </a:cubicBezTo>
                <a:cubicBezTo>
                  <a:pt x="10575331" y="-62007"/>
                  <a:pt x="10735998" y="14894"/>
                  <a:pt x="10844194" y="0"/>
                </a:cubicBezTo>
                <a:cubicBezTo>
                  <a:pt x="10952390" y="-14894"/>
                  <a:pt x="11640509" y="84776"/>
                  <a:pt x="11916697" y="0"/>
                </a:cubicBezTo>
                <a:cubicBezTo>
                  <a:pt x="11940557" y="178477"/>
                  <a:pt x="11880573" y="470870"/>
                  <a:pt x="11916697" y="616134"/>
                </a:cubicBezTo>
                <a:cubicBezTo>
                  <a:pt x="11952821" y="761398"/>
                  <a:pt x="11898915" y="1091033"/>
                  <a:pt x="11916697" y="1232268"/>
                </a:cubicBezTo>
                <a:cubicBezTo>
                  <a:pt x="11934479" y="1373503"/>
                  <a:pt x="11915155" y="1662702"/>
                  <a:pt x="11916697" y="1909461"/>
                </a:cubicBezTo>
                <a:cubicBezTo>
                  <a:pt x="11918239" y="2156220"/>
                  <a:pt x="11863473" y="2322441"/>
                  <a:pt x="11916697" y="2525595"/>
                </a:cubicBezTo>
                <a:cubicBezTo>
                  <a:pt x="11969921" y="2728749"/>
                  <a:pt x="11903458" y="2816059"/>
                  <a:pt x="11916697" y="2897495"/>
                </a:cubicBezTo>
                <a:cubicBezTo>
                  <a:pt x="11929936" y="2978931"/>
                  <a:pt x="11886842" y="3223664"/>
                  <a:pt x="11916697" y="3452571"/>
                </a:cubicBezTo>
                <a:cubicBezTo>
                  <a:pt x="11946552" y="3681478"/>
                  <a:pt x="11863440" y="3791375"/>
                  <a:pt x="11916697" y="3946588"/>
                </a:cubicBezTo>
                <a:cubicBezTo>
                  <a:pt x="11969954" y="4101801"/>
                  <a:pt x="11886120" y="4217304"/>
                  <a:pt x="11916697" y="4318489"/>
                </a:cubicBezTo>
                <a:cubicBezTo>
                  <a:pt x="11947274" y="4419674"/>
                  <a:pt x="11860510" y="4743821"/>
                  <a:pt x="11916697" y="4934623"/>
                </a:cubicBezTo>
                <a:cubicBezTo>
                  <a:pt x="11972884" y="5125425"/>
                  <a:pt x="11877573" y="5291833"/>
                  <a:pt x="11916697" y="5550757"/>
                </a:cubicBezTo>
                <a:cubicBezTo>
                  <a:pt x="11955821" y="5809681"/>
                  <a:pt x="11882751" y="5831593"/>
                  <a:pt x="11916697" y="6105833"/>
                </a:cubicBezTo>
                <a:cubicBezTo>
                  <a:pt x="11578382" y="6176603"/>
                  <a:pt x="11506863" y="6023056"/>
                  <a:pt x="11201695" y="6105833"/>
                </a:cubicBezTo>
                <a:cubicBezTo>
                  <a:pt x="10896527" y="6188610"/>
                  <a:pt x="10913988" y="6050290"/>
                  <a:pt x="10725027" y="6105833"/>
                </a:cubicBezTo>
                <a:cubicBezTo>
                  <a:pt x="10536066" y="6161376"/>
                  <a:pt x="10429965" y="6053391"/>
                  <a:pt x="10248359" y="6105833"/>
                </a:cubicBezTo>
                <a:cubicBezTo>
                  <a:pt x="10066753" y="6158275"/>
                  <a:pt x="9997040" y="6063377"/>
                  <a:pt x="9771692" y="6105833"/>
                </a:cubicBezTo>
                <a:cubicBezTo>
                  <a:pt x="9546344" y="6148289"/>
                  <a:pt x="9479958" y="6057902"/>
                  <a:pt x="9295024" y="6105833"/>
                </a:cubicBezTo>
                <a:cubicBezTo>
                  <a:pt x="9110090" y="6153764"/>
                  <a:pt x="8737795" y="6075000"/>
                  <a:pt x="8460855" y="6105833"/>
                </a:cubicBezTo>
                <a:cubicBezTo>
                  <a:pt x="8183915" y="6136666"/>
                  <a:pt x="8213898" y="6095681"/>
                  <a:pt x="7984187" y="6105833"/>
                </a:cubicBezTo>
                <a:cubicBezTo>
                  <a:pt x="7754476" y="6115985"/>
                  <a:pt x="7550792" y="6103433"/>
                  <a:pt x="7388352" y="6105833"/>
                </a:cubicBezTo>
                <a:cubicBezTo>
                  <a:pt x="7225913" y="6108233"/>
                  <a:pt x="7202711" y="6093245"/>
                  <a:pt x="7150018" y="6105833"/>
                </a:cubicBezTo>
                <a:cubicBezTo>
                  <a:pt x="7097325" y="6118421"/>
                  <a:pt x="6639770" y="6010870"/>
                  <a:pt x="6315849" y="6105833"/>
                </a:cubicBezTo>
                <a:cubicBezTo>
                  <a:pt x="5991928" y="6200796"/>
                  <a:pt x="5950200" y="6052416"/>
                  <a:pt x="5839182" y="6105833"/>
                </a:cubicBezTo>
                <a:cubicBezTo>
                  <a:pt x="5728164" y="6159250"/>
                  <a:pt x="5537424" y="6049516"/>
                  <a:pt x="5362514" y="6105833"/>
                </a:cubicBezTo>
                <a:cubicBezTo>
                  <a:pt x="5187604" y="6162150"/>
                  <a:pt x="5131556" y="6069026"/>
                  <a:pt x="5005013" y="6105833"/>
                </a:cubicBezTo>
                <a:cubicBezTo>
                  <a:pt x="4878470" y="6142640"/>
                  <a:pt x="4534216" y="6038881"/>
                  <a:pt x="4409178" y="6105833"/>
                </a:cubicBezTo>
                <a:cubicBezTo>
                  <a:pt x="4284141" y="6172785"/>
                  <a:pt x="4247249" y="6086495"/>
                  <a:pt x="4170844" y="6105833"/>
                </a:cubicBezTo>
                <a:cubicBezTo>
                  <a:pt x="4094439" y="6125171"/>
                  <a:pt x="3637412" y="6097309"/>
                  <a:pt x="3455842" y="6105833"/>
                </a:cubicBezTo>
                <a:cubicBezTo>
                  <a:pt x="3274272" y="6114357"/>
                  <a:pt x="3274132" y="6084284"/>
                  <a:pt x="3217508" y="6105833"/>
                </a:cubicBezTo>
                <a:cubicBezTo>
                  <a:pt x="3160884" y="6127382"/>
                  <a:pt x="2572548" y="6036066"/>
                  <a:pt x="2383339" y="6105833"/>
                </a:cubicBezTo>
                <a:cubicBezTo>
                  <a:pt x="2194130" y="6175600"/>
                  <a:pt x="1937487" y="6042512"/>
                  <a:pt x="1668338" y="6105833"/>
                </a:cubicBezTo>
                <a:cubicBezTo>
                  <a:pt x="1399189" y="6169154"/>
                  <a:pt x="1216555" y="6051067"/>
                  <a:pt x="1072503" y="6105833"/>
                </a:cubicBezTo>
                <a:cubicBezTo>
                  <a:pt x="928452" y="6160599"/>
                  <a:pt x="938914" y="6092528"/>
                  <a:pt x="834169" y="6105833"/>
                </a:cubicBezTo>
                <a:cubicBezTo>
                  <a:pt x="729424" y="6119138"/>
                  <a:pt x="320584" y="6029836"/>
                  <a:pt x="0" y="6105833"/>
                </a:cubicBezTo>
                <a:cubicBezTo>
                  <a:pt x="-18231" y="5962476"/>
                  <a:pt x="38748" y="5844798"/>
                  <a:pt x="0" y="5672874"/>
                </a:cubicBezTo>
                <a:cubicBezTo>
                  <a:pt x="-38748" y="5500950"/>
                  <a:pt x="21451" y="5412014"/>
                  <a:pt x="0" y="5300973"/>
                </a:cubicBezTo>
                <a:cubicBezTo>
                  <a:pt x="-21451" y="5189932"/>
                  <a:pt x="39874" y="4923742"/>
                  <a:pt x="0" y="4684839"/>
                </a:cubicBezTo>
                <a:cubicBezTo>
                  <a:pt x="-39874" y="4445936"/>
                  <a:pt x="13959" y="4372592"/>
                  <a:pt x="0" y="4251880"/>
                </a:cubicBezTo>
                <a:cubicBezTo>
                  <a:pt x="-13959" y="4131168"/>
                  <a:pt x="22515" y="3774682"/>
                  <a:pt x="0" y="3574688"/>
                </a:cubicBezTo>
                <a:cubicBezTo>
                  <a:pt x="-22515" y="3374694"/>
                  <a:pt x="27296" y="3184149"/>
                  <a:pt x="0" y="3080670"/>
                </a:cubicBezTo>
                <a:cubicBezTo>
                  <a:pt x="-27296" y="2977191"/>
                  <a:pt x="7767" y="2796655"/>
                  <a:pt x="0" y="2525595"/>
                </a:cubicBezTo>
                <a:cubicBezTo>
                  <a:pt x="-7767" y="2254535"/>
                  <a:pt x="6835" y="2208754"/>
                  <a:pt x="0" y="1970519"/>
                </a:cubicBezTo>
                <a:cubicBezTo>
                  <a:pt x="-6835" y="1732284"/>
                  <a:pt x="17699" y="1771389"/>
                  <a:pt x="0" y="1598618"/>
                </a:cubicBezTo>
                <a:cubicBezTo>
                  <a:pt x="-17699" y="1425847"/>
                  <a:pt x="19513" y="1203946"/>
                  <a:pt x="0" y="1043542"/>
                </a:cubicBezTo>
                <a:cubicBezTo>
                  <a:pt x="-19513" y="883138"/>
                  <a:pt x="65984" y="446563"/>
                  <a:pt x="0" y="0"/>
                </a:cubicBezTo>
                <a:close/>
              </a:path>
            </a:pathLst>
          </a:custGeom>
          <a:ln w="28575">
            <a:solidFill>
              <a:schemeClr val="bg1">
                <a:lumMod val="75000"/>
              </a:schemeClr>
            </a:solidFill>
            <a:extLst>
              <a:ext uri="{C807C97D-BFC1-408E-A445-0C87EB9F89A2}">
                <ask:lineSketchStyleProps xmlns:ask="http://schemas.microsoft.com/office/drawing/2018/sketchyshapes" sd="456972377">
                  <ask:type>
                    <ask:lineSketchScribble/>
                  </ask:type>
                </ask:lineSketchStyleProps>
              </a:ext>
            </a:extLst>
          </a:ln>
        </p:spPr>
        <p:txBody>
          <a:bodyPr>
            <a:normAutofit fontScale="70000" lnSpcReduction="20000"/>
          </a:bodyPr>
          <a:lstStyle/>
          <a:p>
            <a:pPr marL="0" indent="0" algn="just">
              <a:lnSpc>
                <a:spcPct val="120000"/>
              </a:lnSpc>
              <a:spcAft>
                <a:spcPts val="0"/>
              </a:spcAft>
              <a:buNone/>
              <a:tabLst>
                <a:tab pos="3421380" algn="l"/>
              </a:tabLst>
            </a:pPr>
            <a:r>
              <a:rPr lang="en-GB" sz="1800" b="1" dirty="0">
                <a:latin typeface="Calibri" panose="020F0502020204030204" pitchFamily="34" charset="0"/>
                <a:cs typeface="Arial" panose="020B0604020202020204" pitchFamily="34" charset="0"/>
              </a:rPr>
              <a:t> </a:t>
            </a:r>
            <a:endParaRPr lang="en-GB" sz="1800" dirty="0">
              <a:latin typeface="Calibri" panose="020F0502020204030204" pitchFamily="34" charset="0"/>
              <a:cs typeface="Arial" panose="020B0604020202020204" pitchFamily="34" charset="0"/>
            </a:endParaRPr>
          </a:p>
          <a:p>
            <a:pPr>
              <a:lnSpc>
                <a:spcPct val="120000"/>
              </a:lnSpc>
              <a:spcBef>
                <a:spcPts val="300"/>
              </a:spcBef>
              <a:spcAft>
                <a:spcPts val="0"/>
              </a:spcAft>
            </a:pPr>
            <a:r>
              <a:rPr lang="en-US" sz="2300" dirty="0">
                <a:latin typeface="Calibri" panose="020F0502020204030204" pitchFamily="34" charset="0"/>
                <a:cs typeface="Arial" panose="020B0604020202020204" pitchFamily="34" charset="0"/>
              </a:rPr>
              <a:t>Shortly before 3 a.m. in front of the crowd, </a:t>
            </a:r>
            <a:r>
              <a:rPr lang="en-US" sz="2300" dirty="0" err="1">
                <a:latin typeface="Calibri" panose="020F0502020204030204" pitchFamily="34" charset="0"/>
                <a:cs typeface="Arial" panose="020B0604020202020204" pitchFamily="34" charset="0"/>
              </a:rPr>
              <a:t>Othon</a:t>
            </a:r>
            <a:r>
              <a:rPr lang="en-US" sz="2300" dirty="0">
                <a:latin typeface="Calibri" panose="020F0502020204030204" pitchFamily="34" charset="0"/>
                <a:cs typeface="Arial" panose="020B0604020202020204" pitchFamily="34" charset="0"/>
              </a:rPr>
              <a:t> agreed to give the palace meeting room to the representatives of the rebels in order to examine their demands. Among them, there were military personnel, politicians and old fighters of the revolution of 1821. During the meeting the army is guarding the building. The council hands their demands to the king: They demand a Constitution. They also demand the removal of all foreigners from the administration and within a month the convening of a National Assembly, which will work on the drafting of the Constitution.</a:t>
            </a:r>
            <a:endParaRPr lang="en-GB" sz="2300" dirty="0"/>
          </a:p>
          <a:p>
            <a:pPr>
              <a:lnSpc>
                <a:spcPct val="120000"/>
              </a:lnSpc>
              <a:spcBef>
                <a:spcPts val="300"/>
              </a:spcBef>
              <a:spcAft>
                <a:spcPts val="0"/>
              </a:spcAft>
            </a:pPr>
            <a:r>
              <a:rPr lang="en-US" sz="2300" dirty="0">
                <a:latin typeface="Calibri" panose="020F0502020204030204" pitchFamily="34" charset="0"/>
                <a:cs typeface="Arial" panose="020B0604020202020204" pitchFamily="34" charset="0"/>
              </a:rPr>
              <a:t>King </a:t>
            </a:r>
            <a:r>
              <a:rPr lang="en-US" sz="2300" dirty="0" err="1">
                <a:latin typeface="Calibri" panose="020F0502020204030204" pitchFamily="34" charset="0"/>
                <a:cs typeface="Arial" panose="020B0604020202020204" pitchFamily="34" charset="0"/>
              </a:rPr>
              <a:t>Othon</a:t>
            </a:r>
            <a:r>
              <a:rPr lang="en-US" sz="2300" dirty="0">
                <a:latin typeface="Calibri" panose="020F0502020204030204" pitchFamily="34" charset="0"/>
                <a:cs typeface="Arial" panose="020B0604020202020204" pitchFamily="34" charset="0"/>
              </a:rPr>
              <a:t>, in order to gain time, asks to consult the foreign ambassadors. When the ambassadors of the great powers approach the gate of the palace, Col. </a:t>
            </a:r>
            <a:r>
              <a:rPr lang="en-US" sz="2300" dirty="0" err="1">
                <a:latin typeface="Calibri" panose="020F0502020204030204" pitchFamily="34" charset="0"/>
                <a:cs typeface="Arial" panose="020B0604020202020204" pitchFamily="34" charset="0"/>
              </a:rPr>
              <a:t>Kallergis</a:t>
            </a:r>
            <a:r>
              <a:rPr lang="en-US" sz="2300" dirty="0">
                <a:latin typeface="Calibri" panose="020F0502020204030204" pitchFamily="34" charset="0"/>
                <a:cs typeface="Arial" panose="020B0604020202020204" pitchFamily="34" charset="0"/>
              </a:rPr>
              <a:t>, with a decisive move, blocks them. He assures them that the king is safe but that they should let him meet with the revolutionary committee and decide together.</a:t>
            </a:r>
          </a:p>
          <a:p>
            <a:pPr>
              <a:lnSpc>
                <a:spcPct val="120000"/>
              </a:lnSpc>
              <a:spcBef>
                <a:spcPts val="300"/>
              </a:spcBef>
              <a:spcAft>
                <a:spcPts val="0"/>
              </a:spcAft>
            </a:pPr>
            <a:r>
              <a:rPr lang="en-US" sz="2300" dirty="0">
                <a:latin typeface="Calibri" panose="020F0502020204030204" pitchFamily="34" charset="0"/>
                <a:cs typeface="Arial" panose="020B0604020202020204" pitchFamily="34" charset="0"/>
              </a:rPr>
              <a:t>King </a:t>
            </a:r>
            <a:r>
              <a:rPr lang="en-US" sz="2300" dirty="0" err="1">
                <a:latin typeface="Calibri" panose="020F0502020204030204" pitchFamily="34" charset="0"/>
                <a:cs typeface="Arial" panose="020B0604020202020204" pitchFamily="34" charset="0"/>
              </a:rPr>
              <a:t>Othon</a:t>
            </a:r>
            <a:r>
              <a:rPr lang="en-US" sz="2300" dirty="0">
                <a:latin typeface="Calibri" panose="020F0502020204030204" pitchFamily="34" charset="0"/>
                <a:cs typeface="Arial" panose="020B0604020202020204" pitchFamily="34" charset="0"/>
              </a:rPr>
              <a:t>, pallid-faced, returns to his office. In a voice that reveals his nervousness, he reads the demands of the revolutionaries to Queen Amalia. When he finishes, he looks at her in tears. "This is it, dear. As you can see, I have no choice but to resign from the throne." Amalia strongly opposes him. She stressed that at such a critical moment this decision would be disastrous for the people. It would lead the country to anarchy and destruction. "My people, my king, do not have the maturity to take over their future. Your responsibility towards them is great at this time. If you give in to their demands you do not declare weakness. On the contrary, you save time and ensure legitimacy and peace in the country ".</a:t>
            </a:r>
          </a:p>
          <a:p>
            <a:pPr>
              <a:lnSpc>
                <a:spcPct val="120000"/>
              </a:lnSpc>
              <a:spcBef>
                <a:spcPts val="300"/>
              </a:spcBef>
              <a:spcAft>
                <a:spcPts val="0"/>
              </a:spcAft>
            </a:pPr>
            <a:r>
              <a:rPr lang="en-US" sz="2300" dirty="0">
                <a:latin typeface="Calibri" panose="020F0502020204030204" pitchFamily="34" charset="0"/>
                <a:cs typeface="Arial" panose="020B0604020202020204" pitchFamily="34" charset="0"/>
              </a:rPr>
              <a:t>Queen Amalia's words were interrupted by gunfire heard from the city's neighborhoods. King </a:t>
            </a:r>
            <a:r>
              <a:rPr lang="en-US" sz="2300" dirty="0" err="1">
                <a:latin typeface="Calibri" panose="020F0502020204030204" pitchFamily="34" charset="0"/>
                <a:cs typeface="Arial" panose="020B0604020202020204" pitchFamily="34" charset="0"/>
              </a:rPr>
              <a:t>Othon</a:t>
            </a:r>
            <a:r>
              <a:rPr lang="en-US" sz="2300" dirty="0">
                <a:latin typeface="Calibri" panose="020F0502020204030204" pitchFamily="34" charset="0"/>
                <a:cs typeface="Arial" panose="020B0604020202020204" pitchFamily="34" charset="0"/>
              </a:rPr>
              <a:t> realized that he had to make his own decisions as the situation was critical and peace was hanging by a thread. He had now decided to accept the demands of the revolutionaries, when their delegation informed him they also demanded the following:</a:t>
            </a:r>
          </a:p>
          <a:p>
            <a:pPr>
              <a:lnSpc>
                <a:spcPct val="120000"/>
              </a:lnSpc>
              <a:spcBef>
                <a:spcPts val="300"/>
              </a:spcBef>
              <a:spcAft>
                <a:spcPts val="0"/>
              </a:spcAft>
            </a:pPr>
            <a:r>
              <a:rPr lang="en-US" sz="2300" dirty="0">
                <a:latin typeface="Calibri" panose="020F0502020204030204" pitchFamily="34" charset="0"/>
                <a:cs typeface="Arial" panose="020B0604020202020204" pitchFamily="34" charset="0"/>
              </a:rPr>
              <a:t>Appointment of a new cabinet, awarding of excellence to Col. </a:t>
            </a:r>
            <a:r>
              <a:rPr lang="en-US" sz="2300" dirty="0" err="1">
                <a:latin typeface="Calibri" panose="020F0502020204030204" pitchFamily="34" charset="0"/>
                <a:cs typeface="Arial" panose="020B0604020202020204" pitchFamily="34" charset="0"/>
              </a:rPr>
              <a:t>Kallergis</a:t>
            </a:r>
            <a:r>
              <a:rPr lang="en-US" sz="2300" dirty="0">
                <a:latin typeface="Calibri" panose="020F0502020204030204" pitchFamily="34" charset="0"/>
                <a:cs typeface="Arial" panose="020B0604020202020204" pitchFamily="34" charset="0"/>
              </a:rPr>
              <a:t>, Col. </a:t>
            </a:r>
            <a:r>
              <a:rPr lang="en-US" sz="2300" dirty="0" err="1">
                <a:latin typeface="Calibri" panose="020F0502020204030204" pitchFamily="34" charset="0"/>
                <a:cs typeface="Arial" panose="020B0604020202020204" pitchFamily="34" charset="0"/>
              </a:rPr>
              <a:t>Makrygiannis</a:t>
            </a:r>
            <a:r>
              <a:rPr lang="en-US" sz="2300" dirty="0">
                <a:latin typeface="Calibri" panose="020F0502020204030204" pitchFamily="34" charset="0"/>
                <a:cs typeface="Arial" panose="020B0604020202020204" pitchFamily="34" charset="0"/>
              </a:rPr>
              <a:t> and the other leaders of the uprising and the establishment of September 3rd as a day of national celebrations. These additions angered King </a:t>
            </a:r>
            <a:r>
              <a:rPr lang="en-US" sz="2300" dirty="0" err="1">
                <a:latin typeface="Calibri" panose="020F0502020204030204" pitchFamily="34" charset="0"/>
                <a:cs typeface="Arial" panose="020B0604020202020204" pitchFamily="34" charset="0"/>
              </a:rPr>
              <a:t>Othon</a:t>
            </a:r>
            <a:r>
              <a:rPr lang="en-US" sz="2300" dirty="0">
                <a:latin typeface="Calibri" panose="020F0502020204030204" pitchFamily="34" charset="0"/>
                <a:cs typeface="Arial" panose="020B0604020202020204" pitchFamily="34" charset="0"/>
              </a:rPr>
              <a:t> even more, so he tried to achieve their appeal through the intervention of the foreign ambassadors whom the rebels had recently allowed to enter the palace.</a:t>
            </a:r>
          </a:p>
        </p:txBody>
      </p:sp>
    </p:spTree>
    <p:extLst>
      <p:ext uri="{BB962C8B-B14F-4D97-AF65-F5344CB8AC3E}">
        <p14:creationId xmlns:p14="http://schemas.microsoft.com/office/powerpoint/2010/main" val="28833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3">
            <a:extLst>
              <a:ext uri="{FF2B5EF4-FFF2-40B4-BE49-F238E27FC236}">
                <a16:creationId xmlns:a16="http://schemas.microsoft.com/office/drawing/2014/main" id="{A4523DE9-E5F3-4E70-99BB-E7C97E894987}"/>
              </a:ext>
            </a:extLst>
          </p:cNvPr>
          <p:cNvSpPr>
            <a:spLocks noGrp="1"/>
          </p:cNvSpPr>
          <p:nvPr>
            <p:ph idx="1"/>
          </p:nvPr>
        </p:nvSpPr>
        <p:spPr>
          <a:xfrm>
            <a:off x="167147" y="629263"/>
            <a:ext cx="11916697" cy="6105833"/>
          </a:xfrm>
          <a:custGeom>
            <a:avLst/>
            <a:gdLst>
              <a:gd name="connsiteX0" fmla="*/ 0 w 11916697"/>
              <a:gd name="connsiteY0" fmla="*/ 0 h 6105833"/>
              <a:gd name="connsiteX1" fmla="*/ 834169 w 11916697"/>
              <a:gd name="connsiteY1" fmla="*/ 0 h 6105833"/>
              <a:gd name="connsiteX2" fmla="*/ 1191670 w 11916697"/>
              <a:gd name="connsiteY2" fmla="*/ 0 h 6105833"/>
              <a:gd name="connsiteX3" fmla="*/ 1549171 w 11916697"/>
              <a:gd name="connsiteY3" fmla="*/ 0 h 6105833"/>
              <a:gd name="connsiteX4" fmla="*/ 2025838 w 11916697"/>
              <a:gd name="connsiteY4" fmla="*/ 0 h 6105833"/>
              <a:gd name="connsiteX5" fmla="*/ 2740840 w 11916697"/>
              <a:gd name="connsiteY5" fmla="*/ 0 h 6105833"/>
              <a:gd name="connsiteX6" fmla="*/ 3336675 w 11916697"/>
              <a:gd name="connsiteY6" fmla="*/ 0 h 6105833"/>
              <a:gd name="connsiteX7" fmla="*/ 3813343 w 11916697"/>
              <a:gd name="connsiteY7" fmla="*/ 0 h 6105833"/>
              <a:gd name="connsiteX8" fmla="*/ 4409178 w 11916697"/>
              <a:gd name="connsiteY8" fmla="*/ 0 h 6105833"/>
              <a:gd name="connsiteX9" fmla="*/ 5124180 w 11916697"/>
              <a:gd name="connsiteY9" fmla="*/ 0 h 6105833"/>
              <a:gd name="connsiteX10" fmla="*/ 5600848 w 11916697"/>
              <a:gd name="connsiteY10" fmla="*/ 0 h 6105833"/>
              <a:gd name="connsiteX11" fmla="*/ 6435016 w 11916697"/>
              <a:gd name="connsiteY11" fmla="*/ 0 h 6105833"/>
              <a:gd name="connsiteX12" fmla="*/ 7269185 w 11916697"/>
              <a:gd name="connsiteY12" fmla="*/ 0 h 6105833"/>
              <a:gd name="connsiteX13" fmla="*/ 7745853 w 11916697"/>
              <a:gd name="connsiteY13" fmla="*/ 0 h 6105833"/>
              <a:gd name="connsiteX14" fmla="*/ 8580022 w 11916697"/>
              <a:gd name="connsiteY14" fmla="*/ 0 h 6105833"/>
              <a:gd name="connsiteX15" fmla="*/ 9414191 w 11916697"/>
              <a:gd name="connsiteY15" fmla="*/ 0 h 6105833"/>
              <a:gd name="connsiteX16" fmla="*/ 10248359 w 11916697"/>
              <a:gd name="connsiteY16" fmla="*/ 0 h 6105833"/>
              <a:gd name="connsiteX17" fmla="*/ 10725027 w 11916697"/>
              <a:gd name="connsiteY17" fmla="*/ 0 h 6105833"/>
              <a:gd name="connsiteX18" fmla="*/ 11201695 w 11916697"/>
              <a:gd name="connsiteY18" fmla="*/ 0 h 6105833"/>
              <a:gd name="connsiteX19" fmla="*/ 11916697 w 11916697"/>
              <a:gd name="connsiteY19" fmla="*/ 0 h 6105833"/>
              <a:gd name="connsiteX20" fmla="*/ 11916697 w 11916697"/>
              <a:gd name="connsiteY20" fmla="*/ 555076 h 6105833"/>
              <a:gd name="connsiteX21" fmla="*/ 11916697 w 11916697"/>
              <a:gd name="connsiteY21" fmla="*/ 926976 h 6105833"/>
              <a:gd name="connsiteX22" fmla="*/ 11916697 w 11916697"/>
              <a:gd name="connsiteY22" fmla="*/ 1543111 h 6105833"/>
              <a:gd name="connsiteX23" fmla="*/ 11916697 w 11916697"/>
              <a:gd name="connsiteY23" fmla="*/ 1976070 h 6105833"/>
              <a:gd name="connsiteX24" fmla="*/ 11916697 w 11916697"/>
              <a:gd name="connsiteY24" fmla="*/ 2409029 h 6105833"/>
              <a:gd name="connsiteX25" fmla="*/ 11916697 w 11916697"/>
              <a:gd name="connsiteY25" fmla="*/ 2903046 h 6105833"/>
              <a:gd name="connsiteX26" fmla="*/ 11916697 w 11916697"/>
              <a:gd name="connsiteY26" fmla="*/ 3458122 h 6105833"/>
              <a:gd name="connsiteX27" fmla="*/ 11916697 w 11916697"/>
              <a:gd name="connsiteY27" fmla="*/ 4013198 h 6105833"/>
              <a:gd name="connsiteX28" fmla="*/ 11916697 w 11916697"/>
              <a:gd name="connsiteY28" fmla="*/ 4385098 h 6105833"/>
              <a:gd name="connsiteX29" fmla="*/ 11916697 w 11916697"/>
              <a:gd name="connsiteY29" fmla="*/ 5001232 h 6105833"/>
              <a:gd name="connsiteX30" fmla="*/ 11916697 w 11916697"/>
              <a:gd name="connsiteY30" fmla="*/ 5434191 h 6105833"/>
              <a:gd name="connsiteX31" fmla="*/ 11916697 w 11916697"/>
              <a:gd name="connsiteY31" fmla="*/ 6105833 h 6105833"/>
              <a:gd name="connsiteX32" fmla="*/ 11440029 w 11916697"/>
              <a:gd name="connsiteY32" fmla="*/ 6105833 h 6105833"/>
              <a:gd name="connsiteX33" fmla="*/ 11082528 w 11916697"/>
              <a:gd name="connsiteY33" fmla="*/ 6105833 h 6105833"/>
              <a:gd name="connsiteX34" fmla="*/ 10486693 w 11916697"/>
              <a:gd name="connsiteY34" fmla="*/ 6105833 h 6105833"/>
              <a:gd name="connsiteX35" fmla="*/ 9890859 w 11916697"/>
              <a:gd name="connsiteY35" fmla="*/ 6105833 h 6105833"/>
              <a:gd name="connsiteX36" fmla="*/ 9533358 w 11916697"/>
              <a:gd name="connsiteY36" fmla="*/ 6105833 h 6105833"/>
              <a:gd name="connsiteX37" fmla="*/ 9295024 w 11916697"/>
              <a:gd name="connsiteY37" fmla="*/ 6105833 h 6105833"/>
              <a:gd name="connsiteX38" fmla="*/ 8699189 w 11916697"/>
              <a:gd name="connsiteY38" fmla="*/ 6105833 h 6105833"/>
              <a:gd name="connsiteX39" fmla="*/ 8460855 w 11916697"/>
              <a:gd name="connsiteY39" fmla="*/ 6105833 h 6105833"/>
              <a:gd name="connsiteX40" fmla="*/ 7626686 w 11916697"/>
              <a:gd name="connsiteY40" fmla="*/ 6105833 h 6105833"/>
              <a:gd name="connsiteX41" fmla="*/ 6792517 w 11916697"/>
              <a:gd name="connsiteY41" fmla="*/ 6105833 h 6105833"/>
              <a:gd name="connsiteX42" fmla="*/ 6554183 w 11916697"/>
              <a:gd name="connsiteY42" fmla="*/ 6105833 h 6105833"/>
              <a:gd name="connsiteX43" fmla="*/ 5720015 w 11916697"/>
              <a:gd name="connsiteY43" fmla="*/ 6105833 h 6105833"/>
              <a:gd name="connsiteX44" fmla="*/ 5243347 w 11916697"/>
              <a:gd name="connsiteY44" fmla="*/ 6105833 h 6105833"/>
              <a:gd name="connsiteX45" fmla="*/ 4528345 w 11916697"/>
              <a:gd name="connsiteY45" fmla="*/ 6105833 h 6105833"/>
              <a:gd name="connsiteX46" fmla="*/ 4290011 w 11916697"/>
              <a:gd name="connsiteY46" fmla="*/ 6105833 h 6105833"/>
              <a:gd name="connsiteX47" fmla="*/ 4051677 w 11916697"/>
              <a:gd name="connsiteY47" fmla="*/ 6105833 h 6105833"/>
              <a:gd name="connsiteX48" fmla="*/ 3217508 w 11916697"/>
              <a:gd name="connsiteY48" fmla="*/ 6105833 h 6105833"/>
              <a:gd name="connsiteX49" fmla="*/ 2979174 w 11916697"/>
              <a:gd name="connsiteY49" fmla="*/ 6105833 h 6105833"/>
              <a:gd name="connsiteX50" fmla="*/ 2621673 w 11916697"/>
              <a:gd name="connsiteY50" fmla="*/ 6105833 h 6105833"/>
              <a:gd name="connsiteX51" fmla="*/ 1906672 w 11916697"/>
              <a:gd name="connsiteY51" fmla="*/ 6105833 h 6105833"/>
              <a:gd name="connsiteX52" fmla="*/ 1072503 w 11916697"/>
              <a:gd name="connsiteY52" fmla="*/ 6105833 h 6105833"/>
              <a:gd name="connsiteX53" fmla="*/ 0 w 11916697"/>
              <a:gd name="connsiteY53" fmla="*/ 6105833 h 6105833"/>
              <a:gd name="connsiteX54" fmla="*/ 0 w 11916697"/>
              <a:gd name="connsiteY54" fmla="*/ 5611816 h 6105833"/>
              <a:gd name="connsiteX55" fmla="*/ 0 w 11916697"/>
              <a:gd name="connsiteY55" fmla="*/ 5117798 h 6105833"/>
              <a:gd name="connsiteX56" fmla="*/ 0 w 11916697"/>
              <a:gd name="connsiteY56" fmla="*/ 4623781 h 6105833"/>
              <a:gd name="connsiteX57" fmla="*/ 0 w 11916697"/>
              <a:gd name="connsiteY57" fmla="*/ 4129763 h 6105833"/>
              <a:gd name="connsiteX58" fmla="*/ 0 w 11916697"/>
              <a:gd name="connsiteY58" fmla="*/ 3757863 h 6105833"/>
              <a:gd name="connsiteX59" fmla="*/ 0 w 11916697"/>
              <a:gd name="connsiteY59" fmla="*/ 3263845 h 6105833"/>
              <a:gd name="connsiteX60" fmla="*/ 0 w 11916697"/>
              <a:gd name="connsiteY60" fmla="*/ 2647711 h 6105833"/>
              <a:gd name="connsiteX61" fmla="*/ 0 w 11916697"/>
              <a:gd name="connsiteY61" fmla="*/ 2092635 h 6105833"/>
              <a:gd name="connsiteX62" fmla="*/ 0 w 11916697"/>
              <a:gd name="connsiteY62" fmla="*/ 1415443 h 6105833"/>
              <a:gd name="connsiteX63" fmla="*/ 0 w 11916697"/>
              <a:gd name="connsiteY63" fmla="*/ 1043542 h 6105833"/>
              <a:gd name="connsiteX64" fmla="*/ 0 w 11916697"/>
              <a:gd name="connsiteY64" fmla="*/ 549525 h 6105833"/>
              <a:gd name="connsiteX65" fmla="*/ 0 w 11916697"/>
              <a:gd name="connsiteY65" fmla="*/ 0 h 6105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916697" h="6105833" fill="none" extrusionOk="0">
                <a:moveTo>
                  <a:pt x="0" y="0"/>
                </a:moveTo>
                <a:cubicBezTo>
                  <a:pt x="192467" y="-45705"/>
                  <a:pt x="506462" y="49080"/>
                  <a:pt x="834169" y="0"/>
                </a:cubicBezTo>
                <a:cubicBezTo>
                  <a:pt x="1161876" y="-49080"/>
                  <a:pt x="1102289" y="22447"/>
                  <a:pt x="1191670" y="0"/>
                </a:cubicBezTo>
                <a:cubicBezTo>
                  <a:pt x="1281051" y="-22447"/>
                  <a:pt x="1451541" y="7702"/>
                  <a:pt x="1549171" y="0"/>
                </a:cubicBezTo>
                <a:cubicBezTo>
                  <a:pt x="1646801" y="-7702"/>
                  <a:pt x="1907860" y="48333"/>
                  <a:pt x="2025838" y="0"/>
                </a:cubicBezTo>
                <a:cubicBezTo>
                  <a:pt x="2143816" y="-48333"/>
                  <a:pt x="2558812" y="8225"/>
                  <a:pt x="2740840" y="0"/>
                </a:cubicBezTo>
                <a:cubicBezTo>
                  <a:pt x="2922868" y="-8225"/>
                  <a:pt x="3163495" y="38406"/>
                  <a:pt x="3336675" y="0"/>
                </a:cubicBezTo>
                <a:cubicBezTo>
                  <a:pt x="3509856" y="-38406"/>
                  <a:pt x="3711850" y="23869"/>
                  <a:pt x="3813343" y="0"/>
                </a:cubicBezTo>
                <a:cubicBezTo>
                  <a:pt x="3914836" y="-23869"/>
                  <a:pt x="4141383" y="68714"/>
                  <a:pt x="4409178" y="0"/>
                </a:cubicBezTo>
                <a:cubicBezTo>
                  <a:pt x="4676974" y="-68714"/>
                  <a:pt x="4872927" y="52972"/>
                  <a:pt x="5124180" y="0"/>
                </a:cubicBezTo>
                <a:cubicBezTo>
                  <a:pt x="5375433" y="-52972"/>
                  <a:pt x="5436945" y="16673"/>
                  <a:pt x="5600848" y="0"/>
                </a:cubicBezTo>
                <a:cubicBezTo>
                  <a:pt x="5764751" y="-16673"/>
                  <a:pt x="6175713" y="1484"/>
                  <a:pt x="6435016" y="0"/>
                </a:cubicBezTo>
                <a:cubicBezTo>
                  <a:pt x="6694319" y="-1484"/>
                  <a:pt x="7077685" y="18580"/>
                  <a:pt x="7269185" y="0"/>
                </a:cubicBezTo>
                <a:cubicBezTo>
                  <a:pt x="7460685" y="-18580"/>
                  <a:pt x="7588191" y="55890"/>
                  <a:pt x="7745853" y="0"/>
                </a:cubicBezTo>
                <a:cubicBezTo>
                  <a:pt x="7903515" y="-55890"/>
                  <a:pt x="8172788" y="86495"/>
                  <a:pt x="8580022" y="0"/>
                </a:cubicBezTo>
                <a:cubicBezTo>
                  <a:pt x="8987256" y="-86495"/>
                  <a:pt x="9000692" y="25519"/>
                  <a:pt x="9414191" y="0"/>
                </a:cubicBezTo>
                <a:cubicBezTo>
                  <a:pt x="9827690" y="-25519"/>
                  <a:pt x="9974984" y="24987"/>
                  <a:pt x="10248359" y="0"/>
                </a:cubicBezTo>
                <a:cubicBezTo>
                  <a:pt x="10521734" y="-24987"/>
                  <a:pt x="10548658" y="51472"/>
                  <a:pt x="10725027" y="0"/>
                </a:cubicBezTo>
                <a:cubicBezTo>
                  <a:pt x="10901396" y="-51472"/>
                  <a:pt x="11001095" y="30687"/>
                  <a:pt x="11201695" y="0"/>
                </a:cubicBezTo>
                <a:cubicBezTo>
                  <a:pt x="11402295" y="-30687"/>
                  <a:pt x="11773677" y="13820"/>
                  <a:pt x="11916697" y="0"/>
                </a:cubicBezTo>
                <a:cubicBezTo>
                  <a:pt x="11948567" y="220398"/>
                  <a:pt x="11910347" y="405514"/>
                  <a:pt x="11916697" y="555076"/>
                </a:cubicBezTo>
                <a:cubicBezTo>
                  <a:pt x="11923047" y="704638"/>
                  <a:pt x="11906635" y="753266"/>
                  <a:pt x="11916697" y="926976"/>
                </a:cubicBezTo>
                <a:cubicBezTo>
                  <a:pt x="11926759" y="1100686"/>
                  <a:pt x="11848663" y="1343146"/>
                  <a:pt x="11916697" y="1543111"/>
                </a:cubicBezTo>
                <a:cubicBezTo>
                  <a:pt x="11984731" y="1743077"/>
                  <a:pt x="11878000" y="1804254"/>
                  <a:pt x="11916697" y="1976070"/>
                </a:cubicBezTo>
                <a:cubicBezTo>
                  <a:pt x="11955394" y="2147886"/>
                  <a:pt x="11879525" y="2216863"/>
                  <a:pt x="11916697" y="2409029"/>
                </a:cubicBezTo>
                <a:cubicBezTo>
                  <a:pt x="11953869" y="2601195"/>
                  <a:pt x="11912751" y="2755121"/>
                  <a:pt x="11916697" y="2903046"/>
                </a:cubicBezTo>
                <a:cubicBezTo>
                  <a:pt x="11920643" y="3050971"/>
                  <a:pt x="11857242" y="3188438"/>
                  <a:pt x="11916697" y="3458122"/>
                </a:cubicBezTo>
                <a:cubicBezTo>
                  <a:pt x="11976152" y="3727806"/>
                  <a:pt x="11904491" y="3811231"/>
                  <a:pt x="11916697" y="4013198"/>
                </a:cubicBezTo>
                <a:cubicBezTo>
                  <a:pt x="11928903" y="4215165"/>
                  <a:pt x="11880250" y="4221440"/>
                  <a:pt x="11916697" y="4385098"/>
                </a:cubicBezTo>
                <a:cubicBezTo>
                  <a:pt x="11953144" y="4548756"/>
                  <a:pt x="11893289" y="4697699"/>
                  <a:pt x="11916697" y="5001232"/>
                </a:cubicBezTo>
                <a:cubicBezTo>
                  <a:pt x="11940105" y="5304765"/>
                  <a:pt x="11875341" y="5292976"/>
                  <a:pt x="11916697" y="5434191"/>
                </a:cubicBezTo>
                <a:cubicBezTo>
                  <a:pt x="11958053" y="5575406"/>
                  <a:pt x="11885825" y="5830413"/>
                  <a:pt x="11916697" y="6105833"/>
                </a:cubicBezTo>
                <a:cubicBezTo>
                  <a:pt x="11817468" y="6132277"/>
                  <a:pt x="11554370" y="6053581"/>
                  <a:pt x="11440029" y="6105833"/>
                </a:cubicBezTo>
                <a:cubicBezTo>
                  <a:pt x="11325688" y="6158085"/>
                  <a:pt x="11159739" y="6070257"/>
                  <a:pt x="11082528" y="6105833"/>
                </a:cubicBezTo>
                <a:cubicBezTo>
                  <a:pt x="11005317" y="6141409"/>
                  <a:pt x="10781336" y="6037612"/>
                  <a:pt x="10486693" y="6105833"/>
                </a:cubicBezTo>
                <a:cubicBezTo>
                  <a:pt x="10192051" y="6174054"/>
                  <a:pt x="10067391" y="6067799"/>
                  <a:pt x="9890859" y="6105833"/>
                </a:cubicBezTo>
                <a:cubicBezTo>
                  <a:pt x="9714327" y="6143867"/>
                  <a:pt x="9681138" y="6093808"/>
                  <a:pt x="9533358" y="6105833"/>
                </a:cubicBezTo>
                <a:cubicBezTo>
                  <a:pt x="9385578" y="6117858"/>
                  <a:pt x="9345475" y="6083290"/>
                  <a:pt x="9295024" y="6105833"/>
                </a:cubicBezTo>
                <a:cubicBezTo>
                  <a:pt x="9244573" y="6128376"/>
                  <a:pt x="8923826" y="6083410"/>
                  <a:pt x="8699189" y="6105833"/>
                </a:cubicBezTo>
                <a:cubicBezTo>
                  <a:pt x="8474553" y="6128256"/>
                  <a:pt x="8573200" y="6084819"/>
                  <a:pt x="8460855" y="6105833"/>
                </a:cubicBezTo>
                <a:cubicBezTo>
                  <a:pt x="8348510" y="6126847"/>
                  <a:pt x="7897833" y="6017722"/>
                  <a:pt x="7626686" y="6105833"/>
                </a:cubicBezTo>
                <a:cubicBezTo>
                  <a:pt x="7355539" y="6193944"/>
                  <a:pt x="7190281" y="6035288"/>
                  <a:pt x="6792517" y="6105833"/>
                </a:cubicBezTo>
                <a:cubicBezTo>
                  <a:pt x="6394753" y="6176378"/>
                  <a:pt x="6635540" y="6078639"/>
                  <a:pt x="6554183" y="6105833"/>
                </a:cubicBezTo>
                <a:cubicBezTo>
                  <a:pt x="6472826" y="6133027"/>
                  <a:pt x="5916139" y="6006088"/>
                  <a:pt x="5720015" y="6105833"/>
                </a:cubicBezTo>
                <a:cubicBezTo>
                  <a:pt x="5523891" y="6205578"/>
                  <a:pt x="5345854" y="6053849"/>
                  <a:pt x="5243347" y="6105833"/>
                </a:cubicBezTo>
                <a:cubicBezTo>
                  <a:pt x="5140840" y="6157817"/>
                  <a:pt x="4725169" y="6058184"/>
                  <a:pt x="4528345" y="6105833"/>
                </a:cubicBezTo>
                <a:cubicBezTo>
                  <a:pt x="4331521" y="6153482"/>
                  <a:pt x="4356602" y="6084331"/>
                  <a:pt x="4290011" y="6105833"/>
                </a:cubicBezTo>
                <a:cubicBezTo>
                  <a:pt x="4223420" y="6127335"/>
                  <a:pt x="4141496" y="6089337"/>
                  <a:pt x="4051677" y="6105833"/>
                </a:cubicBezTo>
                <a:cubicBezTo>
                  <a:pt x="3961858" y="6122329"/>
                  <a:pt x="3541545" y="6048703"/>
                  <a:pt x="3217508" y="6105833"/>
                </a:cubicBezTo>
                <a:cubicBezTo>
                  <a:pt x="2893471" y="6162963"/>
                  <a:pt x="3097859" y="6105669"/>
                  <a:pt x="2979174" y="6105833"/>
                </a:cubicBezTo>
                <a:cubicBezTo>
                  <a:pt x="2860489" y="6105997"/>
                  <a:pt x="2739422" y="6088743"/>
                  <a:pt x="2621673" y="6105833"/>
                </a:cubicBezTo>
                <a:cubicBezTo>
                  <a:pt x="2503924" y="6122923"/>
                  <a:pt x="2131715" y="6098765"/>
                  <a:pt x="1906672" y="6105833"/>
                </a:cubicBezTo>
                <a:cubicBezTo>
                  <a:pt x="1681629" y="6112901"/>
                  <a:pt x="1471245" y="6050730"/>
                  <a:pt x="1072503" y="6105833"/>
                </a:cubicBezTo>
                <a:cubicBezTo>
                  <a:pt x="673761" y="6160936"/>
                  <a:pt x="381648" y="5992964"/>
                  <a:pt x="0" y="6105833"/>
                </a:cubicBezTo>
                <a:cubicBezTo>
                  <a:pt x="-16718" y="5872682"/>
                  <a:pt x="14780" y="5714207"/>
                  <a:pt x="0" y="5611816"/>
                </a:cubicBezTo>
                <a:cubicBezTo>
                  <a:pt x="-14780" y="5509425"/>
                  <a:pt x="19510" y="5320678"/>
                  <a:pt x="0" y="5117798"/>
                </a:cubicBezTo>
                <a:cubicBezTo>
                  <a:pt x="-19510" y="4914918"/>
                  <a:pt x="26684" y="4826760"/>
                  <a:pt x="0" y="4623781"/>
                </a:cubicBezTo>
                <a:cubicBezTo>
                  <a:pt x="-26684" y="4420802"/>
                  <a:pt x="51221" y="4368296"/>
                  <a:pt x="0" y="4129763"/>
                </a:cubicBezTo>
                <a:cubicBezTo>
                  <a:pt x="-51221" y="3891230"/>
                  <a:pt x="40411" y="3854632"/>
                  <a:pt x="0" y="3757863"/>
                </a:cubicBezTo>
                <a:cubicBezTo>
                  <a:pt x="-40411" y="3661094"/>
                  <a:pt x="32397" y="3510758"/>
                  <a:pt x="0" y="3263845"/>
                </a:cubicBezTo>
                <a:cubicBezTo>
                  <a:pt x="-32397" y="3016932"/>
                  <a:pt x="13303" y="2821428"/>
                  <a:pt x="0" y="2647711"/>
                </a:cubicBezTo>
                <a:cubicBezTo>
                  <a:pt x="-13303" y="2473994"/>
                  <a:pt x="51602" y="2240386"/>
                  <a:pt x="0" y="2092635"/>
                </a:cubicBezTo>
                <a:cubicBezTo>
                  <a:pt x="-51602" y="1944884"/>
                  <a:pt x="55433" y="1615862"/>
                  <a:pt x="0" y="1415443"/>
                </a:cubicBezTo>
                <a:cubicBezTo>
                  <a:pt x="-55433" y="1215024"/>
                  <a:pt x="21480" y="1167558"/>
                  <a:pt x="0" y="1043542"/>
                </a:cubicBezTo>
                <a:cubicBezTo>
                  <a:pt x="-21480" y="919526"/>
                  <a:pt x="5762" y="708006"/>
                  <a:pt x="0" y="549525"/>
                </a:cubicBezTo>
                <a:cubicBezTo>
                  <a:pt x="-5762" y="391044"/>
                  <a:pt x="19313" y="265845"/>
                  <a:pt x="0" y="0"/>
                </a:cubicBezTo>
                <a:close/>
              </a:path>
              <a:path w="11916697" h="6105833" stroke="0" extrusionOk="0">
                <a:moveTo>
                  <a:pt x="0" y="0"/>
                </a:moveTo>
                <a:cubicBezTo>
                  <a:pt x="78406" y="-1561"/>
                  <a:pt x="167041" y="19058"/>
                  <a:pt x="238334" y="0"/>
                </a:cubicBezTo>
                <a:cubicBezTo>
                  <a:pt x="309627" y="-19058"/>
                  <a:pt x="690093" y="16786"/>
                  <a:pt x="834169" y="0"/>
                </a:cubicBezTo>
                <a:cubicBezTo>
                  <a:pt x="978245" y="-16786"/>
                  <a:pt x="1020928" y="39449"/>
                  <a:pt x="1191670" y="0"/>
                </a:cubicBezTo>
                <a:cubicBezTo>
                  <a:pt x="1362412" y="-39449"/>
                  <a:pt x="1562451" y="67027"/>
                  <a:pt x="1787505" y="0"/>
                </a:cubicBezTo>
                <a:cubicBezTo>
                  <a:pt x="2012559" y="-67027"/>
                  <a:pt x="2047505" y="53497"/>
                  <a:pt x="2264172" y="0"/>
                </a:cubicBezTo>
                <a:cubicBezTo>
                  <a:pt x="2480839" y="-53497"/>
                  <a:pt x="2662299" y="63994"/>
                  <a:pt x="2979174" y="0"/>
                </a:cubicBezTo>
                <a:cubicBezTo>
                  <a:pt x="3296049" y="-63994"/>
                  <a:pt x="3163480" y="4244"/>
                  <a:pt x="3217508" y="0"/>
                </a:cubicBezTo>
                <a:cubicBezTo>
                  <a:pt x="3271536" y="-4244"/>
                  <a:pt x="3556696" y="25932"/>
                  <a:pt x="3694176" y="0"/>
                </a:cubicBezTo>
                <a:cubicBezTo>
                  <a:pt x="3831656" y="-25932"/>
                  <a:pt x="4055749" y="50748"/>
                  <a:pt x="4409178" y="0"/>
                </a:cubicBezTo>
                <a:cubicBezTo>
                  <a:pt x="4762607" y="-50748"/>
                  <a:pt x="4822704" y="51803"/>
                  <a:pt x="5124180" y="0"/>
                </a:cubicBezTo>
                <a:cubicBezTo>
                  <a:pt x="5425656" y="-51803"/>
                  <a:pt x="5408033" y="39126"/>
                  <a:pt x="5600848" y="0"/>
                </a:cubicBezTo>
                <a:cubicBezTo>
                  <a:pt x="5793663" y="-39126"/>
                  <a:pt x="6192901" y="61652"/>
                  <a:pt x="6435016" y="0"/>
                </a:cubicBezTo>
                <a:cubicBezTo>
                  <a:pt x="6677131" y="-61652"/>
                  <a:pt x="6851362" y="77625"/>
                  <a:pt x="7150018" y="0"/>
                </a:cubicBezTo>
                <a:cubicBezTo>
                  <a:pt x="7448674" y="-77625"/>
                  <a:pt x="7737303" y="74084"/>
                  <a:pt x="7984187" y="0"/>
                </a:cubicBezTo>
                <a:cubicBezTo>
                  <a:pt x="8231071" y="-74084"/>
                  <a:pt x="8110933" y="18495"/>
                  <a:pt x="8222521" y="0"/>
                </a:cubicBezTo>
                <a:cubicBezTo>
                  <a:pt x="8334109" y="-18495"/>
                  <a:pt x="8379809" y="15219"/>
                  <a:pt x="8460855" y="0"/>
                </a:cubicBezTo>
                <a:cubicBezTo>
                  <a:pt x="8541901" y="-15219"/>
                  <a:pt x="8905300" y="32435"/>
                  <a:pt x="9175857" y="0"/>
                </a:cubicBezTo>
                <a:cubicBezTo>
                  <a:pt x="9446414" y="-32435"/>
                  <a:pt x="9536588" y="55783"/>
                  <a:pt x="9652525" y="0"/>
                </a:cubicBezTo>
                <a:cubicBezTo>
                  <a:pt x="9768462" y="-55783"/>
                  <a:pt x="10159721" y="62007"/>
                  <a:pt x="10367526" y="0"/>
                </a:cubicBezTo>
                <a:cubicBezTo>
                  <a:pt x="10575331" y="-62007"/>
                  <a:pt x="10735998" y="14894"/>
                  <a:pt x="10844194" y="0"/>
                </a:cubicBezTo>
                <a:cubicBezTo>
                  <a:pt x="10952390" y="-14894"/>
                  <a:pt x="11640509" y="84776"/>
                  <a:pt x="11916697" y="0"/>
                </a:cubicBezTo>
                <a:cubicBezTo>
                  <a:pt x="11940557" y="178477"/>
                  <a:pt x="11880573" y="470870"/>
                  <a:pt x="11916697" y="616134"/>
                </a:cubicBezTo>
                <a:cubicBezTo>
                  <a:pt x="11952821" y="761398"/>
                  <a:pt x="11898915" y="1091033"/>
                  <a:pt x="11916697" y="1232268"/>
                </a:cubicBezTo>
                <a:cubicBezTo>
                  <a:pt x="11934479" y="1373503"/>
                  <a:pt x="11915155" y="1662702"/>
                  <a:pt x="11916697" y="1909461"/>
                </a:cubicBezTo>
                <a:cubicBezTo>
                  <a:pt x="11918239" y="2156220"/>
                  <a:pt x="11863473" y="2322441"/>
                  <a:pt x="11916697" y="2525595"/>
                </a:cubicBezTo>
                <a:cubicBezTo>
                  <a:pt x="11969921" y="2728749"/>
                  <a:pt x="11903458" y="2816059"/>
                  <a:pt x="11916697" y="2897495"/>
                </a:cubicBezTo>
                <a:cubicBezTo>
                  <a:pt x="11929936" y="2978931"/>
                  <a:pt x="11886842" y="3223664"/>
                  <a:pt x="11916697" y="3452571"/>
                </a:cubicBezTo>
                <a:cubicBezTo>
                  <a:pt x="11946552" y="3681478"/>
                  <a:pt x="11863440" y="3791375"/>
                  <a:pt x="11916697" y="3946588"/>
                </a:cubicBezTo>
                <a:cubicBezTo>
                  <a:pt x="11969954" y="4101801"/>
                  <a:pt x="11886120" y="4217304"/>
                  <a:pt x="11916697" y="4318489"/>
                </a:cubicBezTo>
                <a:cubicBezTo>
                  <a:pt x="11947274" y="4419674"/>
                  <a:pt x="11860510" y="4743821"/>
                  <a:pt x="11916697" y="4934623"/>
                </a:cubicBezTo>
                <a:cubicBezTo>
                  <a:pt x="11972884" y="5125425"/>
                  <a:pt x="11877573" y="5291833"/>
                  <a:pt x="11916697" y="5550757"/>
                </a:cubicBezTo>
                <a:cubicBezTo>
                  <a:pt x="11955821" y="5809681"/>
                  <a:pt x="11882751" y="5831593"/>
                  <a:pt x="11916697" y="6105833"/>
                </a:cubicBezTo>
                <a:cubicBezTo>
                  <a:pt x="11578382" y="6176603"/>
                  <a:pt x="11506863" y="6023056"/>
                  <a:pt x="11201695" y="6105833"/>
                </a:cubicBezTo>
                <a:cubicBezTo>
                  <a:pt x="10896527" y="6188610"/>
                  <a:pt x="10913988" y="6050290"/>
                  <a:pt x="10725027" y="6105833"/>
                </a:cubicBezTo>
                <a:cubicBezTo>
                  <a:pt x="10536066" y="6161376"/>
                  <a:pt x="10429965" y="6053391"/>
                  <a:pt x="10248359" y="6105833"/>
                </a:cubicBezTo>
                <a:cubicBezTo>
                  <a:pt x="10066753" y="6158275"/>
                  <a:pt x="9997040" y="6063377"/>
                  <a:pt x="9771692" y="6105833"/>
                </a:cubicBezTo>
                <a:cubicBezTo>
                  <a:pt x="9546344" y="6148289"/>
                  <a:pt x="9479958" y="6057902"/>
                  <a:pt x="9295024" y="6105833"/>
                </a:cubicBezTo>
                <a:cubicBezTo>
                  <a:pt x="9110090" y="6153764"/>
                  <a:pt x="8737795" y="6075000"/>
                  <a:pt x="8460855" y="6105833"/>
                </a:cubicBezTo>
                <a:cubicBezTo>
                  <a:pt x="8183915" y="6136666"/>
                  <a:pt x="8213898" y="6095681"/>
                  <a:pt x="7984187" y="6105833"/>
                </a:cubicBezTo>
                <a:cubicBezTo>
                  <a:pt x="7754476" y="6115985"/>
                  <a:pt x="7550792" y="6103433"/>
                  <a:pt x="7388352" y="6105833"/>
                </a:cubicBezTo>
                <a:cubicBezTo>
                  <a:pt x="7225913" y="6108233"/>
                  <a:pt x="7202711" y="6093245"/>
                  <a:pt x="7150018" y="6105833"/>
                </a:cubicBezTo>
                <a:cubicBezTo>
                  <a:pt x="7097325" y="6118421"/>
                  <a:pt x="6639770" y="6010870"/>
                  <a:pt x="6315849" y="6105833"/>
                </a:cubicBezTo>
                <a:cubicBezTo>
                  <a:pt x="5991928" y="6200796"/>
                  <a:pt x="5950200" y="6052416"/>
                  <a:pt x="5839182" y="6105833"/>
                </a:cubicBezTo>
                <a:cubicBezTo>
                  <a:pt x="5728164" y="6159250"/>
                  <a:pt x="5537424" y="6049516"/>
                  <a:pt x="5362514" y="6105833"/>
                </a:cubicBezTo>
                <a:cubicBezTo>
                  <a:pt x="5187604" y="6162150"/>
                  <a:pt x="5131556" y="6069026"/>
                  <a:pt x="5005013" y="6105833"/>
                </a:cubicBezTo>
                <a:cubicBezTo>
                  <a:pt x="4878470" y="6142640"/>
                  <a:pt x="4534216" y="6038881"/>
                  <a:pt x="4409178" y="6105833"/>
                </a:cubicBezTo>
                <a:cubicBezTo>
                  <a:pt x="4284141" y="6172785"/>
                  <a:pt x="4247249" y="6086495"/>
                  <a:pt x="4170844" y="6105833"/>
                </a:cubicBezTo>
                <a:cubicBezTo>
                  <a:pt x="4094439" y="6125171"/>
                  <a:pt x="3637412" y="6097309"/>
                  <a:pt x="3455842" y="6105833"/>
                </a:cubicBezTo>
                <a:cubicBezTo>
                  <a:pt x="3274272" y="6114357"/>
                  <a:pt x="3274132" y="6084284"/>
                  <a:pt x="3217508" y="6105833"/>
                </a:cubicBezTo>
                <a:cubicBezTo>
                  <a:pt x="3160884" y="6127382"/>
                  <a:pt x="2572548" y="6036066"/>
                  <a:pt x="2383339" y="6105833"/>
                </a:cubicBezTo>
                <a:cubicBezTo>
                  <a:pt x="2194130" y="6175600"/>
                  <a:pt x="1937487" y="6042512"/>
                  <a:pt x="1668338" y="6105833"/>
                </a:cubicBezTo>
                <a:cubicBezTo>
                  <a:pt x="1399189" y="6169154"/>
                  <a:pt x="1216555" y="6051067"/>
                  <a:pt x="1072503" y="6105833"/>
                </a:cubicBezTo>
                <a:cubicBezTo>
                  <a:pt x="928452" y="6160599"/>
                  <a:pt x="938914" y="6092528"/>
                  <a:pt x="834169" y="6105833"/>
                </a:cubicBezTo>
                <a:cubicBezTo>
                  <a:pt x="729424" y="6119138"/>
                  <a:pt x="320584" y="6029836"/>
                  <a:pt x="0" y="6105833"/>
                </a:cubicBezTo>
                <a:cubicBezTo>
                  <a:pt x="-18231" y="5962476"/>
                  <a:pt x="38748" y="5844798"/>
                  <a:pt x="0" y="5672874"/>
                </a:cubicBezTo>
                <a:cubicBezTo>
                  <a:pt x="-38748" y="5500950"/>
                  <a:pt x="21451" y="5412014"/>
                  <a:pt x="0" y="5300973"/>
                </a:cubicBezTo>
                <a:cubicBezTo>
                  <a:pt x="-21451" y="5189932"/>
                  <a:pt x="39874" y="4923742"/>
                  <a:pt x="0" y="4684839"/>
                </a:cubicBezTo>
                <a:cubicBezTo>
                  <a:pt x="-39874" y="4445936"/>
                  <a:pt x="13959" y="4372592"/>
                  <a:pt x="0" y="4251880"/>
                </a:cubicBezTo>
                <a:cubicBezTo>
                  <a:pt x="-13959" y="4131168"/>
                  <a:pt x="22515" y="3774682"/>
                  <a:pt x="0" y="3574688"/>
                </a:cubicBezTo>
                <a:cubicBezTo>
                  <a:pt x="-22515" y="3374694"/>
                  <a:pt x="27296" y="3184149"/>
                  <a:pt x="0" y="3080670"/>
                </a:cubicBezTo>
                <a:cubicBezTo>
                  <a:pt x="-27296" y="2977191"/>
                  <a:pt x="7767" y="2796655"/>
                  <a:pt x="0" y="2525595"/>
                </a:cubicBezTo>
                <a:cubicBezTo>
                  <a:pt x="-7767" y="2254535"/>
                  <a:pt x="6835" y="2208754"/>
                  <a:pt x="0" y="1970519"/>
                </a:cubicBezTo>
                <a:cubicBezTo>
                  <a:pt x="-6835" y="1732284"/>
                  <a:pt x="17699" y="1771389"/>
                  <a:pt x="0" y="1598618"/>
                </a:cubicBezTo>
                <a:cubicBezTo>
                  <a:pt x="-17699" y="1425847"/>
                  <a:pt x="19513" y="1203946"/>
                  <a:pt x="0" y="1043542"/>
                </a:cubicBezTo>
                <a:cubicBezTo>
                  <a:pt x="-19513" y="883138"/>
                  <a:pt x="65984" y="446563"/>
                  <a:pt x="0" y="0"/>
                </a:cubicBezTo>
                <a:close/>
              </a:path>
            </a:pathLst>
          </a:custGeom>
          <a:ln w="28575">
            <a:solidFill>
              <a:schemeClr val="bg1">
                <a:lumMod val="75000"/>
              </a:schemeClr>
            </a:solidFill>
            <a:extLst>
              <a:ext uri="{C807C97D-BFC1-408E-A445-0C87EB9F89A2}">
                <ask:lineSketchStyleProps xmlns:ask="http://schemas.microsoft.com/office/drawing/2018/sketchyshapes" sd="456972377">
                  <ask:type>
                    <ask:lineSketchScribble/>
                  </ask:type>
                </ask:lineSketchStyleProps>
              </a:ext>
            </a:extLst>
          </a:ln>
        </p:spPr>
        <p:txBody>
          <a:bodyPr>
            <a:normAutofit lnSpcReduction="10000"/>
          </a:bodyPr>
          <a:lstStyle/>
          <a:p>
            <a:pPr algn="just">
              <a:lnSpc>
                <a:spcPct val="120000"/>
              </a:lnSpc>
              <a:spcAft>
                <a:spcPts val="0"/>
              </a:spcAft>
              <a:tabLst>
                <a:tab pos="3421380" algn="l"/>
              </a:tabLst>
            </a:pPr>
            <a:r>
              <a:rPr lang="en-US" sz="1800" dirty="0">
                <a:latin typeface="Calibri" panose="020F0502020204030204" pitchFamily="34" charset="0"/>
                <a:cs typeface="Arial" panose="020B0604020202020204" pitchFamily="34" charset="0"/>
              </a:rPr>
              <a:t>It was already dawn but the gathered crowd had not dispersed. Everyone was waiting for the official announcements, but they were late. The crowd starts banging angrily on the palace door. With yells and shouts they threaten that they will break it if the king does not appear. Soon King </a:t>
            </a:r>
            <a:r>
              <a:rPr lang="en-US" sz="1800" dirty="0" err="1">
                <a:latin typeface="Calibri" panose="020F0502020204030204" pitchFamily="34" charset="0"/>
                <a:cs typeface="Arial" panose="020B0604020202020204" pitchFamily="34" charset="0"/>
              </a:rPr>
              <a:t>Othon</a:t>
            </a:r>
            <a:r>
              <a:rPr lang="en-US" sz="1800" dirty="0">
                <a:latin typeface="Calibri" panose="020F0502020204030204" pitchFamily="34" charset="0"/>
                <a:cs typeface="Arial" panose="020B0604020202020204" pitchFamily="34" charset="0"/>
              </a:rPr>
              <a:t> appears on the balcony surrounded by foreign ambassadors and new ministers. Absolute silence prevailed in the square for a few seconds. Suddenly someone shouted: "Long live the king, long live the nation!" People started repeating the slogan rhythmically. For a few minutes, King </a:t>
            </a:r>
            <a:r>
              <a:rPr lang="en-US" sz="1800" dirty="0" err="1">
                <a:latin typeface="Calibri" panose="020F0502020204030204" pitchFamily="34" charset="0"/>
                <a:cs typeface="Arial" panose="020B0604020202020204" pitchFamily="34" charset="0"/>
              </a:rPr>
              <a:t>Othon</a:t>
            </a:r>
            <a:r>
              <a:rPr lang="en-US" sz="1800" dirty="0">
                <a:latin typeface="Calibri" panose="020F0502020204030204" pitchFamily="34" charset="0"/>
                <a:cs typeface="Arial" panose="020B0604020202020204" pitchFamily="34" charset="0"/>
              </a:rPr>
              <a:t> stands on the balcony, while the crowd glorifies him. He then greets with an awkward smile and retreats inside the palace.</a:t>
            </a:r>
          </a:p>
          <a:p>
            <a:pPr>
              <a:lnSpc>
                <a:spcPct val="120000"/>
              </a:lnSpc>
              <a:spcBef>
                <a:spcPts val="300"/>
              </a:spcBef>
              <a:spcAft>
                <a:spcPts val="0"/>
              </a:spcAft>
            </a:pPr>
            <a:r>
              <a:rPr lang="en-US" sz="1800" dirty="0">
                <a:latin typeface="Calibri" panose="020F0502020204030204" pitchFamily="34" charset="0"/>
                <a:cs typeface="Arial" panose="020B0604020202020204" pitchFamily="34" charset="0"/>
              </a:rPr>
              <a:t>The crowd dispersed at three in the afternoon. It was September 3rd, 1843. The -almost- bloodless uprising and its aftermath soon spread throughout the country and caused great excitement. The Bavarians were removed from office, most of them from the country. The next day, the royal couple rode out into the city on horseback and were adored. A month later, a dinner was held in honor of the leaders of the revolution, including Col. </a:t>
            </a:r>
            <a:r>
              <a:rPr lang="en-US" sz="1800" dirty="0" err="1">
                <a:latin typeface="Calibri" panose="020F0502020204030204" pitchFamily="34" charset="0"/>
                <a:cs typeface="Arial" panose="020B0604020202020204" pitchFamily="34" charset="0"/>
              </a:rPr>
              <a:t>Kallergis</a:t>
            </a:r>
            <a:r>
              <a:rPr lang="en-US" sz="1800" dirty="0">
                <a:latin typeface="Calibri" panose="020F0502020204030204" pitchFamily="34" charset="0"/>
                <a:cs typeface="Arial" panose="020B0604020202020204" pitchFamily="34" charset="0"/>
              </a:rPr>
              <a:t>, who had been appointed governor of Athens and adjutant to the king. Life in the capital had regained its pace.</a:t>
            </a:r>
          </a:p>
          <a:p>
            <a:pPr>
              <a:lnSpc>
                <a:spcPct val="120000"/>
              </a:lnSpc>
              <a:spcBef>
                <a:spcPts val="300"/>
              </a:spcBef>
              <a:spcAft>
                <a:spcPts val="0"/>
              </a:spcAft>
            </a:pPr>
            <a:r>
              <a:rPr lang="en-US" sz="1800" dirty="0">
                <a:latin typeface="Calibri" panose="020F0502020204030204" pitchFamily="34" charset="0"/>
                <a:cs typeface="Arial" panose="020B0604020202020204" pitchFamily="34" charset="0"/>
              </a:rPr>
              <a:t>On September 3, 1843, Greece passed from a "God forbid" monarchy to a constitutional monarchy. The country would henceforth be governed according to laws to which even the king had to obey. The Constitution, finally promulgated in March 1844, was based on the French Constitution of 1830 and the Belgian Constitution of 1831. It even included the electoral law, which recognized - for the first time in Europe - universal suffrage for all male citizens.</a:t>
            </a:r>
          </a:p>
          <a:p>
            <a:pPr>
              <a:lnSpc>
                <a:spcPct val="120000"/>
              </a:lnSpc>
              <a:spcBef>
                <a:spcPts val="300"/>
              </a:spcBef>
              <a:spcAft>
                <a:spcPts val="0"/>
              </a:spcAft>
            </a:pPr>
            <a:r>
              <a:rPr lang="en-US" sz="1800" dirty="0">
                <a:latin typeface="Calibri" panose="020F0502020204030204" pitchFamily="34" charset="0"/>
                <a:cs typeface="Arial" panose="020B0604020202020204" pitchFamily="34" charset="0"/>
              </a:rPr>
              <a:t>The palace of King Otto and Queen Amalia today houses the parliament of Greece, whose state is a parliamentary republic. The area in front of King Otto's palace, where the events of that night unfolded, is today the always full of Greeks and foreign visitors "Syntagma Square".</a:t>
            </a:r>
          </a:p>
        </p:txBody>
      </p:sp>
      <p:sp>
        <p:nvSpPr>
          <p:cNvPr id="3" name="TextBox 2">
            <a:extLst>
              <a:ext uri="{FF2B5EF4-FFF2-40B4-BE49-F238E27FC236}">
                <a16:creationId xmlns:a16="http://schemas.microsoft.com/office/drawing/2014/main" id="{E7561A80-0B54-43E8-A1E8-5A54DA6F8EB1}"/>
              </a:ext>
            </a:extLst>
          </p:cNvPr>
          <p:cNvSpPr txBox="1"/>
          <p:nvPr/>
        </p:nvSpPr>
        <p:spPr>
          <a:xfrm>
            <a:off x="9832257" y="6365764"/>
            <a:ext cx="2117439" cy="369332"/>
          </a:xfrm>
          <a:prstGeom prst="rect">
            <a:avLst/>
          </a:prstGeom>
          <a:noFill/>
        </p:spPr>
        <p:txBody>
          <a:bodyPr wrap="none" rtlCol="0">
            <a:spAutoFit/>
          </a:bodyPr>
          <a:lstStyle/>
          <a:p>
            <a:r>
              <a:rPr lang="en-US" dirty="0">
                <a:hlinkClick r:id="rId2" action="ppaction://hlinksldjump"/>
              </a:rPr>
              <a:t>Click here to go back</a:t>
            </a:r>
            <a:endParaRPr lang="en-GB" dirty="0"/>
          </a:p>
        </p:txBody>
      </p:sp>
    </p:spTree>
    <p:extLst>
      <p:ext uri="{BB962C8B-B14F-4D97-AF65-F5344CB8AC3E}">
        <p14:creationId xmlns:p14="http://schemas.microsoft.com/office/powerpoint/2010/main" val="218837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a:bodyPr>
          <a:lstStyle/>
          <a:p>
            <a:r>
              <a:rPr lang="en-US" sz="5400" dirty="0">
                <a:solidFill>
                  <a:srgbClr val="FBE82A"/>
                </a:solidFill>
                <a:effectLst>
                  <a:outerShdw blurRad="38100" dist="38100" dir="2700000" algn="tl">
                    <a:srgbClr val="000000">
                      <a:alpha val="43137"/>
                    </a:srgbClr>
                  </a:outerShdw>
                </a:effectLst>
              </a:rPr>
              <a:t>Introduction</a:t>
            </a:r>
            <a:endParaRPr lang="el-GR" sz="54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77911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756EF68-9C22-4477-8E06-7E9F7E04E9EC}"/>
              </a:ext>
            </a:extLst>
          </p:cNvPr>
          <p:cNvSpPr>
            <a:spLocks noGrp="1"/>
          </p:cNvSpPr>
          <p:nvPr>
            <p:ph type="title"/>
          </p:nvPr>
        </p:nvSpPr>
        <p:spPr/>
        <p:txBody>
          <a:bodyPr/>
          <a:lstStyle/>
          <a:p>
            <a:r>
              <a:rPr lang="en-GB" dirty="0"/>
              <a:t>Welcome! </a:t>
            </a:r>
          </a:p>
        </p:txBody>
      </p:sp>
      <p:sp>
        <p:nvSpPr>
          <p:cNvPr id="3" name="Θέση περιεχομένου 2">
            <a:extLst>
              <a:ext uri="{FF2B5EF4-FFF2-40B4-BE49-F238E27FC236}">
                <a16:creationId xmlns:a16="http://schemas.microsoft.com/office/drawing/2014/main" id="{59942B9B-867B-4B0A-96E9-6CF7C69DB259}"/>
              </a:ext>
            </a:extLst>
          </p:cNvPr>
          <p:cNvSpPr>
            <a:spLocks noGrp="1"/>
          </p:cNvSpPr>
          <p:nvPr>
            <p:ph idx="1"/>
          </p:nvPr>
        </p:nvSpPr>
        <p:spPr>
          <a:xfrm>
            <a:off x="838200" y="1825625"/>
            <a:ext cx="5597769" cy="4351338"/>
          </a:xfrm>
        </p:spPr>
        <p:txBody>
          <a:bodyPr>
            <a:normAutofit lnSpcReduction="10000"/>
          </a:bodyPr>
          <a:lstStyle/>
          <a:p>
            <a:pPr algn="just">
              <a:lnSpc>
                <a:spcPct val="130000"/>
              </a:lnSpc>
            </a:pPr>
            <a:r>
              <a:rPr lang="en-GB" sz="1800" dirty="0">
                <a:effectLst/>
                <a:latin typeface="Calibri" panose="020F0502020204030204" pitchFamily="34" charset="0"/>
                <a:ea typeface="MyriadPro-Regular"/>
                <a:cs typeface="Arial" panose="020B0604020202020204" pitchFamily="34" charset="0"/>
              </a:rPr>
              <a:t>In this booklet you can </a:t>
            </a:r>
            <a:r>
              <a:rPr lang="en-GB" sz="1800" i="1" dirty="0">
                <a:effectLst/>
                <a:latin typeface="Calibri" panose="020F0502020204030204" pitchFamily="34" charset="0"/>
                <a:ea typeface="MyriadPro-Regular"/>
                <a:cs typeface="Arial" panose="020B0604020202020204" pitchFamily="34" charset="0"/>
              </a:rPr>
              <a:t>put into practice what you have learned </a:t>
            </a:r>
            <a:r>
              <a:rPr lang="en-GB" sz="1800" dirty="0">
                <a:effectLst/>
                <a:latin typeface="Calibri" panose="020F0502020204030204" pitchFamily="34" charset="0"/>
                <a:ea typeface="MyriadPro-Regular"/>
                <a:cs typeface="Arial" panose="020B0604020202020204" pitchFamily="34" charset="0"/>
              </a:rPr>
              <a:t>so far about basic human needs and about helpful and less useful strategies. </a:t>
            </a:r>
          </a:p>
          <a:p>
            <a:pPr algn="just">
              <a:lnSpc>
                <a:spcPct val="130000"/>
              </a:lnSpc>
            </a:pPr>
            <a:r>
              <a:rPr lang="en-GB" sz="1800" dirty="0">
                <a:effectLst/>
                <a:latin typeface="Calibri" panose="020F0502020204030204" pitchFamily="34" charset="0"/>
                <a:ea typeface="MyriadPro-Regular"/>
                <a:cs typeface="Arial" panose="020B0604020202020204" pitchFamily="34" charset="0"/>
              </a:rPr>
              <a:t>Here you have the opportunity to experience history in a completely different way: Historians from Austria, Greece, France and Sweden have worked intensively on the topic of what we can learn from the history of Europe. They have described exciting episodes from the perspective of the 5 basic needs. You have the chance to slip into the roles of the people involved and experience the scene from their individual point of view!</a:t>
            </a:r>
          </a:p>
          <a:p>
            <a:pPr marL="0" indent="0" algn="just">
              <a:lnSpc>
                <a:spcPct val="130000"/>
              </a:lnSpc>
              <a:buNone/>
            </a:pPr>
            <a:endParaRPr lang="en-GB" sz="1800" dirty="0">
              <a:effectLst/>
              <a:latin typeface="Calibri" panose="020F0502020204030204" pitchFamily="34" charset="0"/>
              <a:ea typeface="MyriadPro-Regular"/>
              <a:cs typeface="Arial" panose="020B0604020202020204" pitchFamily="34" charset="0"/>
            </a:endParaRPr>
          </a:p>
          <a:p>
            <a:endParaRPr lang="en-GB" dirty="0"/>
          </a:p>
        </p:txBody>
      </p:sp>
      <p:sp>
        <p:nvSpPr>
          <p:cNvPr id="6" name="TextBox 5">
            <a:extLst>
              <a:ext uri="{FF2B5EF4-FFF2-40B4-BE49-F238E27FC236}">
                <a16:creationId xmlns:a16="http://schemas.microsoft.com/office/drawing/2014/main" id="{32E09863-707B-4A86-A6D7-3D015FB95EDB}"/>
              </a:ext>
            </a:extLst>
          </p:cNvPr>
          <p:cNvSpPr txBox="1"/>
          <p:nvPr/>
        </p:nvSpPr>
        <p:spPr>
          <a:xfrm>
            <a:off x="5215446" y="1467798"/>
            <a:ext cx="4414884" cy="2223814"/>
          </a:xfrm>
          <a:prstGeom prst="rect">
            <a:avLst/>
          </a:prstGeom>
          <a:solidFill>
            <a:schemeClr val="bg1">
              <a:lumMod val="95000"/>
            </a:schemeClr>
          </a:solidFill>
          <a:ln>
            <a:solidFill>
              <a:srgbClr val="E12A3C"/>
            </a:solidFill>
          </a:ln>
        </p:spPr>
        <p:txBody>
          <a:bodyPr wrap="square">
            <a:spAutoFit/>
          </a:bodyPr>
          <a:lstStyle/>
          <a:p>
            <a:pPr algn="just">
              <a:lnSpc>
                <a:spcPct val="130000"/>
              </a:lnSpc>
            </a:pPr>
            <a:r>
              <a:rPr lang="en-GB" b="1" dirty="0">
                <a:latin typeface="Calibri" panose="020F0502020204030204" pitchFamily="34" charset="0"/>
                <a:ea typeface="MyriadPro-Regular"/>
                <a:cs typeface="Arial" panose="020B0604020202020204" pitchFamily="34" charset="0"/>
              </a:rPr>
              <a:t>Hint 1: </a:t>
            </a:r>
            <a:r>
              <a:rPr lang="en-GB" dirty="0">
                <a:latin typeface="Calibri" panose="020F0502020204030204" pitchFamily="34" charset="0"/>
                <a:ea typeface="MyriadPro-Regular"/>
                <a:cs typeface="Arial" panose="020B0604020202020204" pitchFamily="34" charset="0"/>
              </a:rPr>
              <a:t>If you have not yet heard about the basic needs according to William Glasser's concept, you should first familiarise yourself with the booklet "Needs and Strategies", because this knowledge is already taken as a basis here.</a:t>
            </a:r>
          </a:p>
        </p:txBody>
      </p:sp>
      <p:sp>
        <p:nvSpPr>
          <p:cNvPr id="7" name="pop-up" descr="Click here for pop up information.">
            <a:extLst>
              <a:ext uri="{FF2B5EF4-FFF2-40B4-BE49-F238E27FC236}">
                <a16:creationId xmlns:a16="http://schemas.microsoft.com/office/drawing/2014/main" id="{1A53818C-72D9-45A3-BEF8-9C1EA99F2730}"/>
              </a:ext>
            </a:extLst>
          </p:cNvPr>
          <p:cNvSpPr/>
          <p:nvPr/>
        </p:nvSpPr>
        <p:spPr>
          <a:xfrm>
            <a:off x="10234246" y="3261945"/>
            <a:ext cx="14181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Hint 1</a:t>
            </a:r>
            <a:endParaRPr lang="el-GR" b="1" dirty="0">
              <a:solidFill>
                <a:srgbClr val="E12A3C"/>
              </a:solidFill>
            </a:endParaRPr>
          </a:p>
        </p:txBody>
      </p:sp>
      <p:pic>
        <p:nvPicPr>
          <p:cNvPr id="8" name="Θέση περιεχομένου 4" descr="Χειρονομία διπλού πατήματος περίγραμμα">
            <a:extLst>
              <a:ext uri="{FF2B5EF4-FFF2-40B4-BE49-F238E27FC236}">
                <a16:creationId xmlns:a16="http://schemas.microsoft.com/office/drawing/2014/main" id="{104F1AFD-E1CB-4613-8288-A57667D5E5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77600" y="3428999"/>
            <a:ext cx="914400" cy="914400"/>
          </a:xfrm>
          <a:prstGeom prst="rect">
            <a:avLst/>
          </a:prstGeom>
        </p:spPr>
      </p:pic>
      <p:sp>
        <p:nvSpPr>
          <p:cNvPr id="11" name="TextBox 10">
            <a:extLst>
              <a:ext uri="{FF2B5EF4-FFF2-40B4-BE49-F238E27FC236}">
                <a16:creationId xmlns:a16="http://schemas.microsoft.com/office/drawing/2014/main" id="{ED2B3DB0-D90A-4D49-A5BF-E131F658F547}"/>
              </a:ext>
            </a:extLst>
          </p:cNvPr>
          <p:cNvSpPr txBox="1"/>
          <p:nvPr/>
        </p:nvSpPr>
        <p:spPr>
          <a:xfrm>
            <a:off x="3481754" y="4485165"/>
            <a:ext cx="4917831" cy="2223814"/>
          </a:xfrm>
          <a:prstGeom prst="rect">
            <a:avLst/>
          </a:prstGeom>
          <a:solidFill>
            <a:schemeClr val="bg1">
              <a:lumMod val="95000"/>
            </a:schemeClr>
          </a:solidFill>
          <a:ln>
            <a:solidFill>
              <a:srgbClr val="E12A3C"/>
            </a:solidFill>
          </a:ln>
        </p:spPr>
        <p:txBody>
          <a:bodyPr wrap="square">
            <a:spAutoFit/>
          </a:bodyPr>
          <a:lstStyle/>
          <a:p>
            <a:pPr algn="just">
              <a:lnSpc>
                <a:spcPct val="130000"/>
              </a:lnSpc>
            </a:pPr>
            <a:r>
              <a:rPr lang="en-GB" b="1" dirty="0">
                <a:latin typeface="Calibri" panose="020F0502020204030204" pitchFamily="34" charset="0"/>
                <a:ea typeface="MyriadPro-Regular"/>
                <a:cs typeface="Arial" panose="020B0604020202020204" pitchFamily="34" charset="0"/>
              </a:rPr>
              <a:t>Hint 2: </a:t>
            </a:r>
            <a:r>
              <a:rPr lang="el-GR" dirty="0">
                <a:latin typeface="Calibri" panose="020F0502020204030204" pitchFamily="34" charset="0"/>
                <a:ea typeface="MyriadPro-Regular"/>
                <a:cs typeface="Arial" panose="020B0604020202020204" pitchFamily="34" charset="0"/>
              </a:rPr>
              <a:t>Υ</a:t>
            </a:r>
            <a:r>
              <a:rPr lang="en-GB" dirty="0" err="1">
                <a:latin typeface="Calibri" panose="020F0502020204030204" pitchFamily="34" charset="0"/>
                <a:ea typeface="MyriadPro-Regular"/>
                <a:cs typeface="Arial" panose="020B0604020202020204" pitchFamily="34" charset="0"/>
              </a:rPr>
              <a:t>ou</a:t>
            </a:r>
            <a:r>
              <a:rPr lang="en-GB" dirty="0">
                <a:latin typeface="Calibri" panose="020F0502020204030204" pitchFamily="34" charset="0"/>
                <a:ea typeface="MyriadPro-Regular"/>
                <a:cs typeface="Arial" panose="020B0604020202020204" pitchFamily="34" charset="0"/>
              </a:rPr>
              <a:t> can always refer back to the booklet "Needs and Strategies" if you are not sure about one or the other question. This is not a test or a school assignment. You can also do your history experience in pairs with a friend and talk to him or her in between.</a:t>
            </a:r>
          </a:p>
        </p:txBody>
      </p:sp>
      <p:sp>
        <p:nvSpPr>
          <p:cNvPr id="12" name="pop-up" descr="Click here for pop up information.">
            <a:extLst>
              <a:ext uri="{FF2B5EF4-FFF2-40B4-BE49-F238E27FC236}">
                <a16:creationId xmlns:a16="http://schemas.microsoft.com/office/drawing/2014/main" id="{CA9B313C-BF58-444D-9C1C-B0B1E36CD141}"/>
              </a:ext>
            </a:extLst>
          </p:cNvPr>
          <p:cNvSpPr/>
          <p:nvPr/>
        </p:nvSpPr>
        <p:spPr>
          <a:xfrm>
            <a:off x="8921261" y="4151056"/>
            <a:ext cx="14181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Hint 2</a:t>
            </a:r>
            <a:endParaRPr lang="el-GR" b="1" dirty="0">
              <a:solidFill>
                <a:srgbClr val="E12A3C"/>
              </a:solidFill>
            </a:endParaRPr>
          </a:p>
        </p:txBody>
      </p:sp>
      <p:pic>
        <p:nvPicPr>
          <p:cNvPr id="13" name="Θέση περιεχομένου 4" descr="Χειρονομία διπλού πατήματος περίγραμμα">
            <a:extLst>
              <a:ext uri="{FF2B5EF4-FFF2-40B4-BE49-F238E27FC236}">
                <a16:creationId xmlns:a16="http://schemas.microsoft.com/office/drawing/2014/main" id="{47D63D7B-7BB1-49A6-A2FF-AA0B2AE25D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64615" y="4318110"/>
            <a:ext cx="914400" cy="914400"/>
          </a:xfrm>
          <a:prstGeom prst="rect">
            <a:avLst/>
          </a:prstGeom>
        </p:spPr>
      </p:pic>
    </p:spTree>
    <p:extLst>
      <p:ext uri="{BB962C8B-B14F-4D97-AF65-F5344CB8AC3E}">
        <p14:creationId xmlns:p14="http://schemas.microsoft.com/office/powerpoint/2010/main" val="1484855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6" grpId="1" animBg="1"/>
      <p:bldP spid="11" grpId="0" animBg="1"/>
      <p:bldP spid="1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305987F-DC2A-4787-BB65-848A0AA073D5}"/>
              </a:ext>
            </a:extLst>
          </p:cNvPr>
          <p:cNvSpPr>
            <a:spLocks noGrp="1"/>
          </p:cNvSpPr>
          <p:nvPr>
            <p:ph type="title"/>
          </p:nvPr>
        </p:nvSpPr>
        <p:spPr/>
        <p:txBody>
          <a:bodyPr/>
          <a:lstStyle/>
          <a:p>
            <a:r>
              <a:rPr lang="en-US" dirty="0"/>
              <a:t>Milestones in the history of mankind   </a:t>
            </a:r>
            <a:r>
              <a:rPr lang="en-US" sz="3200" dirty="0"/>
              <a:t>(1)</a:t>
            </a:r>
            <a:endParaRPr lang="en-GB" dirty="0"/>
          </a:p>
        </p:txBody>
      </p:sp>
      <p:sp>
        <p:nvSpPr>
          <p:cNvPr id="3" name="Θέση περιεχομένου 2">
            <a:extLst>
              <a:ext uri="{FF2B5EF4-FFF2-40B4-BE49-F238E27FC236}">
                <a16:creationId xmlns:a16="http://schemas.microsoft.com/office/drawing/2014/main" id="{A3322817-1AC6-4D16-B40B-8FC5618765CD}"/>
              </a:ext>
            </a:extLst>
          </p:cNvPr>
          <p:cNvSpPr>
            <a:spLocks noGrp="1"/>
          </p:cNvSpPr>
          <p:nvPr>
            <p:ph idx="1"/>
          </p:nvPr>
        </p:nvSpPr>
        <p:spPr>
          <a:xfrm>
            <a:off x="860363" y="2629601"/>
            <a:ext cx="10515600" cy="4926867"/>
          </a:xfrm>
        </p:spPr>
        <p:txBody>
          <a:bodyPr>
            <a:normAutofit/>
          </a:bodyPr>
          <a:lstStyle/>
          <a:p>
            <a:pPr algn="just">
              <a:lnSpc>
                <a:spcPct val="130000"/>
              </a:lnSpc>
              <a:tabLst>
                <a:tab pos="4380865" algn="l"/>
                <a:tab pos="4830445" algn="l"/>
              </a:tabLst>
            </a:pPr>
            <a:r>
              <a:rPr lang="en-GB" sz="2400" dirty="0">
                <a:effectLst/>
                <a:latin typeface="Calibri" panose="020F0502020204030204" pitchFamily="34" charset="0"/>
                <a:ea typeface="MyriadPro-Regular"/>
                <a:cs typeface="Arial" panose="020B0604020202020204" pitchFamily="34" charset="0"/>
              </a:rPr>
              <a:t>A </a:t>
            </a:r>
            <a:r>
              <a:rPr lang="en-GB" sz="2400" b="1" dirty="0">
                <a:effectLst/>
                <a:latin typeface="Calibri" panose="020F0502020204030204" pitchFamily="34" charset="0"/>
                <a:ea typeface="MyriadPro-Regular"/>
                <a:cs typeface="Arial" panose="020B0604020202020204" pitchFamily="34" charset="0"/>
              </a:rPr>
              <a:t>decision</a:t>
            </a:r>
            <a:r>
              <a:rPr lang="en-GB" sz="2400" dirty="0">
                <a:effectLst/>
                <a:latin typeface="Calibri" panose="020F0502020204030204" pitchFamily="34" charset="0"/>
                <a:ea typeface="MyriadPro-Regular"/>
                <a:cs typeface="Arial" panose="020B0604020202020204" pitchFamily="34" charset="0"/>
              </a:rPr>
              <a:t> was made to leave the old behind and try something new and better.</a:t>
            </a:r>
          </a:p>
          <a:p>
            <a:pPr algn="just">
              <a:lnSpc>
                <a:spcPct val="130000"/>
              </a:lnSpc>
              <a:tabLst>
                <a:tab pos="4380865" algn="l"/>
                <a:tab pos="4830445" algn="l"/>
              </a:tabLst>
            </a:pPr>
            <a:r>
              <a:rPr lang="en-GB" sz="2400" dirty="0">
                <a:effectLst/>
                <a:latin typeface="Calibri" panose="020F0502020204030204" pitchFamily="34" charset="0"/>
                <a:ea typeface="MyriadPro-Regular"/>
                <a:cs typeface="Arial" panose="020B0604020202020204" pitchFamily="34" charset="0"/>
              </a:rPr>
              <a:t>So, that you can experience these fundamental </a:t>
            </a:r>
            <a:r>
              <a:rPr lang="en-GB" sz="2400" b="1" dirty="0">
                <a:effectLst/>
                <a:latin typeface="Calibri" panose="020F0502020204030204" pitchFamily="34" charset="0"/>
                <a:ea typeface="MyriadPro-Regular"/>
                <a:cs typeface="Arial" panose="020B0604020202020204" pitchFamily="34" charset="0"/>
              </a:rPr>
              <a:t>decisions</a:t>
            </a:r>
            <a:r>
              <a:rPr lang="en-GB" sz="2400" dirty="0">
                <a:effectLst/>
                <a:latin typeface="Calibri" panose="020F0502020204030204" pitchFamily="34" charset="0"/>
                <a:ea typeface="MyriadPro-Regular"/>
                <a:cs typeface="Arial" panose="020B0604020202020204" pitchFamily="34" charset="0"/>
              </a:rPr>
              <a:t> as vividly and intensively as possible, historians from Greece, France (La Reunion), Austria and Sweden have come together and compiled their knowledge:</a:t>
            </a:r>
          </a:p>
          <a:p>
            <a:pPr marL="800100" lvl="1" indent="-342900" algn="just">
              <a:lnSpc>
                <a:spcPct val="130000"/>
              </a:lnSpc>
              <a:buClr>
                <a:srgbClr val="ED7D31"/>
              </a:buClr>
              <a:buSzPts val="1600"/>
              <a:buFont typeface="Wingdings" panose="05000000000000000000" pitchFamily="2" charset="2"/>
              <a:buChar char=""/>
            </a:pPr>
            <a:r>
              <a:rPr lang="en-GB" dirty="0">
                <a:solidFill>
                  <a:srgbClr val="000000"/>
                </a:solidFill>
                <a:effectLst/>
                <a:latin typeface="Calibri" panose="020F0502020204030204" pitchFamily="34" charset="0"/>
                <a:ea typeface="Calibri" panose="020F0502020204030204" pitchFamily="34" charset="0"/>
                <a:cs typeface="Arial" panose="020B0604020202020204" pitchFamily="34" charset="0"/>
              </a:rPr>
              <a:t>How and under what circumstances people lived at that time</a:t>
            </a:r>
          </a:p>
          <a:p>
            <a:pPr marL="800100" lvl="1" indent="-342900" algn="just">
              <a:lnSpc>
                <a:spcPct val="130000"/>
              </a:lnSpc>
              <a:buClr>
                <a:srgbClr val="ED7D31"/>
              </a:buClr>
              <a:buSzPts val="1600"/>
              <a:buFont typeface="Wingdings" panose="05000000000000000000" pitchFamily="2" charset="2"/>
              <a:buChar char=""/>
            </a:pPr>
            <a:r>
              <a:rPr lang="en-GB" dirty="0">
                <a:solidFill>
                  <a:srgbClr val="000000"/>
                </a:solidFill>
                <a:effectLst/>
                <a:latin typeface="Calibri" panose="020F0502020204030204" pitchFamily="34" charset="0"/>
                <a:ea typeface="Calibri" panose="020F0502020204030204" pitchFamily="34" charset="0"/>
                <a:cs typeface="Arial" panose="020B0604020202020204" pitchFamily="34" charset="0"/>
              </a:rPr>
              <a:t>What image they had of the world</a:t>
            </a:r>
          </a:p>
          <a:p>
            <a:pPr marL="800100" lvl="1" indent="-342900" algn="just">
              <a:lnSpc>
                <a:spcPct val="130000"/>
              </a:lnSpc>
              <a:spcAft>
                <a:spcPts val="1000"/>
              </a:spcAft>
              <a:buClr>
                <a:srgbClr val="ED7D31"/>
              </a:buClr>
              <a:buSzPts val="1600"/>
              <a:buFont typeface="Wingdings" panose="05000000000000000000" pitchFamily="2" charset="2"/>
              <a:buChar char=""/>
            </a:pPr>
            <a:r>
              <a:rPr lang="en-GB" dirty="0">
                <a:solidFill>
                  <a:srgbClr val="000000"/>
                </a:solidFill>
                <a:effectLst/>
                <a:latin typeface="Calibri" panose="020F0502020204030204" pitchFamily="34" charset="0"/>
                <a:ea typeface="Calibri" panose="020F0502020204030204" pitchFamily="34" charset="0"/>
                <a:cs typeface="Arial" panose="020B0604020202020204" pitchFamily="34" charset="0"/>
              </a:rPr>
              <a:t>What they believed in</a:t>
            </a:r>
          </a:p>
        </p:txBody>
      </p:sp>
      <p:pic>
        <p:nvPicPr>
          <p:cNvPr id="4" name="Grafik 106">
            <a:extLst>
              <a:ext uri="{FF2B5EF4-FFF2-40B4-BE49-F238E27FC236}">
                <a16:creationId xmlns:a16="http://schemas.microsoft.com/office/drawing/2014/main" id="{E7AB87A6-1EC4-4609-BF06-F384F00FE9C0}"/>
              </a:ext>
            </a:extLst>
          </p:cNvPr>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838200" y="1590425"/>
            <a:ext cx="9833721" cy="904240"/>
          </a:xfrm>
          <a:prstGeom prst="rect">
            <a:avLst/>
          </a:prstGeom>
          <a:noFill/>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19541A43-870C-4331-AD07-B04342BD8153}"/>
              </a:ext>
            </a:extLst>
          </p:cNvPr>
          <p:cNvSpPr txBox="1"/>
          <p:nvPr/>
        </p:nvSpPr>
        <p:spPr>
          <a:xfrm>
            <a:off x="2699038" y="1825624"/>
            <a:ext cx="6838251" cy="533672"/>
          </a:xfrm>
          <a:prstGeom prst="rect">
            <a:avLst/>
          </a:prstGeom>
          <a:noFill/>
        </p:spPr>
        <p:txBody>
          <a:bodyPr wrap="square">
            <a:spAutoFit/>
          </a:bodyPr>
          <a:lstStyle/>
          <a:p>
            <a:pPr marL="0" indent="0" algn="ctr">
              <a:lnSpc>
                <a:spcPct val="130000"/>
              </a:lnSpc>
              <a:buNone/>
              <a:tabLst>
                <a:tab pos="4380865" algn="l"/>
                <a:tab pos="4830445" algn="l"/>
              </a:tabLst>
            </a:pPr>
            <a:r>
              <a:rPr lang="en-GB" sz="2400" b="1" i="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What do we mean when we say turning points?</a:t>
            </a:r>
            <a:endParaRPr lang="en-GB" sz="24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endParaRPr>
          </a:p>
        </p:txBody>
      </p:sp>
    </p:spTree>
    <p:extLst>
      <p:ext uri="{BB962C8B-B14F-4D97-AF65-F5344CB8AC3E}">
        <p14:creationId xmlns:p14="http://schemas.microsoft.com/office/powerpoint/2010/main" val="480789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110">
            <a:extLst>
              <a:ext uri="{FF2B5EF4-FFF2-40B4-BE49-F238E27FC236}">
                <a16:creationId xmlns:a16="http://schemas.microsoft.com/office/drawing/2014/main" id="{0D155777-0A3F-450C-9006-D555A5A4379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3044337" y="3884036"/>
            <a:ext cx="5731510" cy="904240"/>
          </a:xfrm>
          <a:prstGeom prst="rect">
            <a:avLst/>
          </a:prstGeom>
          <a:blipFill>
            <a:blip r:embed="rId3"/>
            <a:stretch>
              <a:fillRect/>
            </a:stretch>
          </a:blip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2305987F-DC2A-4787-BB65-848A0AA073D5}"/>
              </a:ext>
            </a:extLst>
          </p:cNvPr>
          <p:cNvSpPr>
            <a:spLocks noGrp="1"/>
          </p:cNvSpPr>
          <p:nvPr>
            <p:ph type="title"/>
          </p:nvPr>
        </p:nvSpPr>
        <p:spPr/>
        <p:txBody>
          <a:bodyPr/>
          <a:lstStyle/>
          <a:p>
            <a:r>
              <a:rPr lang="en-US" dirty="0"/>
              <a:t>Milestones in the history of mankind   </a:t>
            </a:r>
            <a:r>
              <a:rPr lang="en-US" sz="3200" dirty="0"/>
              <a:t>(2)</a:t>
            </a:r>
            <a:endParaRPr lang="en-GB" dirty="0"/>
          </a:p>
        </p:txBody>
      </p:sp>
      <p:sp>
        <p:nvSpPr>
          <p:cNvPr id="3" name="Θέση περιεχομένου 2">
            <a:extLst>
              <a:ext uri="{FF2B5EF4-FFF2-40B4-BE49-F238E27FC236}">
                <a16:creationId xmlns:a16="http://schemas.microsoft.com/office/drawing/2014/main" id="{A3322817-1AC6-4D16-B40B-8FC5618765CD}"/>
              </a:ext>
            </a:extLst>
          </p:cNvPr>
          <p:cNvSpPr>
            <a:spLocks noGrp="1"/>
          </p:cNvSpPr>
          <p:nvPr>
            <p:ph idx="1"/>
          </p:nvPr>
        </p:nvSpPr>
        <p:spPr>
          <a:xfrm>
            <a:off x="838200" y="1825625"/>
            <a:ext cx="10515600" cy="4667250"/>
          </a:xfrm>
        </p:spPr>
        <p:txBody>
          <a:bodyPr>
            <a:normAutofit/>
          </a:bodyPr>
          <a:lstStyle/>
          <a:p>
            <a:pPr algn="just">
              <a:lnSpc>
                <a:spcPct val="130000"/>
              </a:lnSpc>
              <a:tabLst>
                <a:tab pos="4380865" algn="l"/>
                <a:tab pos="4830445" algn="l"/>
              </a:tabLst>
            </a:pPr>
            <a:r>
              <a:rPr lang="en-GB" sz="2400" dirty="0">
                <a:effectLst/>
                <a:latin typeface="Calibri" panose="020F0502020204030204" pitchFamily="34" charset="0"/>
                <a:ea typeface="MyriadPro-Regular"/>
                <a:cs typeface="Arial" panose="020B0604020202020204" pitchFamily="34" charset="0"/>
              </a:rPr>
              <a:t>What we cannot know is how they personally felt and what they thought. And this is where you come in: </a:t>
            </a:r>
            <a:r>
              <a:rPr lang="en-GB" sz="2400" dirty="0">
                <a:solidFill>
                  <a:srgbClr val="0170B3"/>
                </a:solidFill>
                <a:effectLst/>
                <a:latin typeface="Calibri" panose="020F0502020204030204" pitchFamily="34" charset="0"/>
                <a:ea typeface="MyriadPro-Regular"/>
                <a:cs typeface="Arial" panose="020B0604020202020204" pitchFamily="34" charset="0"/>
              </a:rPr>
              <a:t>the second part of this booklet is about bringing the people who acted at that time back to life by putting yourself in their shoes.</a:t>
            </a:r>
          </a:p>
          <a:p>
            <a:pPr algn="just">
              <a:lnSpc>
                <a:spcPct val="130000"/>
              </a:lnSpc>
              <a:tabLst>
                <a:tab pos="4380865" algn="l"/>
                <a:tab pos="4830445" algn="l"/>
              </a:tabLst>
            </a:pPr>
            <a:endParaRPr lang="en-GB" sz="2400" dirty="0">
              <a:effectLst/>
              <a:latin typeface="Calibri" panose="020F0502020204030204" pitchFamily="34" charset="0"/>
              <a:ea typeface="MyriadPro-Regular"/>
              <a:cs typeface="Arial" panose="020B0604020202020204" pitchFamily="34" charset="0"/>
            </a:endParaRPr>
          </a:p>
          <a:p>
            <a:pPr marL="0" indent="0" algn="ctr">
              <a:lnSpc>
                <a:spcPct val="130000"/>
              </a:lnSpc>
              <a:buNone/>
              <a:tabLst>
                <a:tab pos="4380865" algn="l"/>
                <a:tab pos="4830445" algn="l"/>
              </a:tabLst>
            </a:pPr>
            <a:r>
              <a:rPr lang="en-US" b="1" i="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Would you like to join in</a:t>
            </a:r>
            <a:r>
              <a:rPr lang="en-GB" b="1" i="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endParaRPr lang="en-GB"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endParaRPr>
          </a:p>
          <a:p>
            <a:pPr algn="just">
              <a:lnSpc>
                <a:spcPct val="130000"/>
              </a:lnSpc>
              <a:tabLst>
                <a:tab pos="4380865" algn="l"/>
                <a:tab pos="4830445" algn="l"/>
              </a:tabLst>
            </a:pPr>
            <a:endParaRPr lang="en-GB" sz="2400" dirty="0">
              <a:effectLst/>
              <a:latin typeface="Calibri" panose="020F0502020204030204" pitchFamily="34" charset="0"/>
              <a:ea typeface="MyriadPro-Regular"/>
              <a:cs typeface="Arial" panose="020B0604020202020204" pitchFamily="34" charset="0"/>
            </a:endParaRPr>
          </a:p>
        </p:txBody>
      </p:sp>
    </p:spTree>
    <p:extLst>
      <p:ext uri="{BB962C8B-B14F-4D97-AF65-F5344CB8AC3E}">
        <p14:creationId xmlns:p14="http://schemas.microsoft.com/office/powerpoint/2010/main" val="798569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2D0920-A805-4A37-9E90-055CFCF427A3}"/>
              </a:ext>
            </a:extLst>
          </p:cNvPr>
          <p:cNvSpPr>
            <a:spLocks noGrp="1"/>
          </p:cNvSpPr>
          <p:nvPr>
            <p:ph type="title"/>
          </p:nvPr>
        </p:nvSpPr>
        <p:spPr/>
        <p:txBody>
          <a:bodyPr/>
          <a:lstStyle/>
          <a:p>
            <a:r>
              <a:rPr lang="en-US" dirty="0"/>
              <a:t>How to use this booklet  </a:t>
            </a:r>
            <a:r>
              <a:rPr lang="en-US" sz="3200" dirty="0"/>
              <a:t> (1)</a:t>
            </a:r>
            <a:endParaRPr lang="en-GB" dirty="0"/>
          </a:p>
        </p:txBody>
      </p:sp>
      <p:sp>
        <p:nvSpPr>
          <p:cNvPr id="3" name="Θέση περιεχομένου 2">
            <a:extLst>
              <a:ext uri="{FF2B5EF4-FFF2-40B4-BE49-F238E27FC236}">
                <a16:creationId xmlns:a16="http://schemas.microsoft.com/office/drawing/2014/main" id="{251C01BA-FC51-4992-BF1B-6E458B44C12D}"/>
              </a:ext>
            </a:extLst>
          </p:cNvPr>
          <p:cNvSpPr>
            <a:spLocks noGrp="1"/>
          </p:cNvSpPr>
          <p:nvPr>
            <p:ph idx="1"/>
          </p:nvPr>
        </p:nvSpPr>
        <p:spPr>
          <a:xfrm>
            <a:off x="838199" y="1825624"/>
            <a:ext cx="10940845" cy="4667251"/>
          </a:xfrm>
        </p:spPr>
        <p:txBody>
          <a:bodyPr>
            <a:normAutofit/>
          </a:bodyPr>
          <a:lstStyle/>
          <a:p>
            <a:pPr marL="0" indent="0">
              <a:spcAft>
                <a:spcPts val="1200"/>
              </a:spcAft>
              <a:buNone/>
            </a:pPr>
            <a:r>
              <a:rPr lang="en-US" b="1" i="1" dirty="0"/>
              <a:t>Join us and travel with us into the past!</a:t>
            </a:r>
          </a:p>
          <a:p>
            <a:pPr>
              <a:spcAft>
                <a:spcPts val="1200"/>
              </a:spcAft>
            </a:pPr>
            <a:r>
              <a:rPr lang="en-US" dirty="0"/>
              <a:t>Experience history from new perspectives! In this chapter, you will find a selected episode that set the course for major changes in history.</a:t>
            </a:r>
          </a:p>
          <a:p>
            <a:pPr>
              <a:spcAft>
                <a:spcPts val="1200"/>
              </a:spcAft>
            </a:pPr>
            <a:r>
              <a:rPr lang="en-US" dirty="0"/>
              <a:t>First, </a:t>
            </a:r>
            <a:r>
              <a:rPr lang="en-US" dirty="0" err="1"/>
              <a:t>familiarise</a:t>
            </a:r>
            <a:r>
              <a:rPr lang="en-US" dirty="0"/>
              <a:t> yourself with the </a:t>
            </a:r>
            <a:r>
              <a:rPr lang="en-US" b="1" dirty="0"/>
              <a:t>historical background of the episode</a:t>
            </a:r>
            <a:r>
              <a:rPr lang="en-US" dirty="0"/>
              <a:t> (Step 1). Here you can find out about the </a:t>
            </a:r>
            <a:r>
              <a:rPr lang="en-US" b="1" dirty="0"/>
              <a:t>living conditions of the people </a:t>
            </a:r>
            <a:r>
              <a:rPr lang="en-US" dirty="0"/>
              <a:t>who lived in the place where the episode happened at that time.</a:t>
            </a:r>
          </a:p>
          <a:p>
            <a:pPr>
              <a:spcAft>
                <a:spcPts val="1200"/>
              </a:spcAft>
            </a:pPr>
            <a:r>
              <a:rPr lang="en-US" dirty="0"/>
              <a:t>In the chapter </a:t>
            </a:r>
            <a:r>
              <a:rPr lang="en-US" i="1" dirty="0">
                <a:solidFill>
                  <a:srgbClr val="0170B3"/>
                </a:solidFill>
              </a:rPr>
              <a:t>"The Situation" </a:t>
            </a:r>
            <a:r>
              <a:rPr lang="en-US" dirty="0"/>
              <a:t>you will find a description of the </a:t>
            </a:r>
            <a:r>
              <a:rPr lang="en-US" b="1" dirty="0"/>
              <a:t>challenge the people faced.</a:t>
            </a:r>
          </a:p>
          <a:p>
            <a:pPr>
              <a:spcAft>
                <a:spcPts val="1200"/>
              </a:spcAft>
            </a:pPr>
            <a:endParaRPr lang="en-GB" dirty="0"/>
          </a:p>
        </p:txBody>
      </p:sp>
    </p:spTree>
    <p:extLst>
      <p:ext uri="{BB962C8B-B14F-4D97-AF65-F5344CB8AC3E}">
        <p14:creationId xmlns:p14="http://schemas.microsoft.com/office/powerpoint/2010/main" val="4097194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59BFD-3506-4F63-870C-7A064B71E151}"/>
              </a:ext>
            </a:extLst>
          </p:cNvPr>
          <p:cNvSpPr>
            <a:spLocks noGrp="1"/>
          </p:cNvSpPr>
          <p:nvPr>
            <p:ph type="title"/>
          </p:nvPr>
        </p:nvSpPr>
        <p:spPr/>
        <p:txBody>
          <a:bodyPr/>
          <a:lstStyle/>
          <a:p>
            <a:r>
              <a:rPr lang="en-US" dirty="0"/>
              <a:t>How to use this booklet  </a:t>
            </a:r>
            <a:r>
              <a:rPr lang="en-US" sz="3200" dirty="0"/>
              <a:t> (2)</a:t>
            </a:r>
            <a:endParaRPr lang="en-GB" dirty="0"/>
          </a:p>
        </p:txBody>
      </p:sp>
      <p:sp>
        <p:nvSpPr>
          <p:cNvPr id="3" name="Θέση περιεχομένου 2">
            <a:extLst>
              <a:ext uri="{FF2B5EF4-FFF2-40B4-BE49-F238E27FC236}">
                <a16:creationId xmlns:a16="http://schemas.microsoft.com/office/drawing/2014/main" id="{8D4F1556-6234-4179-BCA9-EFA62D73A647}"/>
              </a:ext>
            </a:extLst>
          </p:cNvPr>
          <p:cNvSpPr>
            <a:spLocks noGrp="1"/>
          </p:cNvSpPr>
          <p:nvPr>
            <p:ph idx="1"/>
          </p:nvPr>
        </p:nvSpPr>
        <p:spPr/>
        <p:txBody>
          <a:bodyPr>
            <a:normAutofit/>
          </a:bodyPr>
          <a:lstStyle/>
          <a:p>
            <a:pPr algn="just">
              <a:lnSpc>
                <a:spcPct val="130000"/>
              </a:lnSpc>
              <a:tabLst>
                <a:tab pos="4380865" algn="l"/>
                <a:tab pos="4830445" algn="l"/>
              </a:tabLst>
            </a:pPr>
            <a:r>
              <a:rPr lang="en-GB" sz="2400" dirty="0">
                <a:effectLst/>
                <a:latin typeface="Calibri" panose="020F0502020204030204" pitchFamily="34" charset="0"/>
                <a:ea typeface="MyriadPro-Regular"/>
                <a:cs typeface="Arial" panose="020B0604020202020204" pitchFamily="34" charset="0"/>
              </a:rPr>
              <a:t>And now you can already take action: </a:t>
            </a:r>
          </a:p>
          <a:p>
            <a:pPr lvl="1" algn="just">
              <a:lnSpc>
                <a:spcPct val="130000"/>
              </a:lnSpc>
              <a:buClr>
                <a:srgbClr val="1A7EBA"/>
              </a:buClr>
              <a:buFont typeface="Courier New" panose="02070309020205020404" pitchFamily="49" charset="0"/>
              <a:buChar char="o"/>
              <a:tabLst>
                <a:tab pos="4380865" algn="l"/>
                <a:tab pos="4830445" algn="l"/>
              </a:tabLst>
            </a:pPr>
            <a:r>
              <a:rPr lang="en-GB" dirty="0">
                <a:effectLst/>
                <a:latin typeface="Calibri" panose="020F0502020204030204" pitchFamily="34" charset="0"/>
                <a:ea typeface="MyriadPro-Regular"/>
                <a:cs typeface="Arial" panose="020B0604020202020204" pitchFamily="34" charset="0"/>
              </a:rPr>
              <a:t>In the chapter </a:t>
            </a:r>
            <a:r>
              <a:rPr lang="en-GB" i="1" dirty="0">
                <a:solidFill>
                  <a:srgbClr val="0170B3"/>
                </a:solidFill>
                <a:effectLst/>
                <a:latin typeface="Calibri" panose="020F0502020204030204" pitchFamily="34" charset="0"/>
                <a:ea typeface="MyriadPro-Regular"/>
                <a:cs typeface="Arial" panose="020B0604020202020204" pitchFamily="34" charset="0"/>
              </a:rPr>
              <a:t>"The people involved“</a:t>
            </a:r>
            <a:r>
              <a:rPr lang="en-GB" dirty="0">
                <a:effectLst/>
                <a:latin typeface="Calibri" panose="020F0502020204030204" pitchFamily="34" charset="0"/>
                <a:ea typeface="MyriadPro-Regular"/>
                <a:cs typeface="Arial" panose="020B0604020202020204" pitchFamily="34" charset="0"/>
              </a:rPr>
              <a:t>, different people who were at the place of the event at that time </a:t>
            </a:r>
            <a:r>
              <a:rPr lang="en-GB" b="1" dirty="0">
                <a:effectLst/>
                <a:latin typeface="Calibri" panose="020F0502020204030204" pitchFamily="34" charset="0"/>
                <a:ea typeface="MyriadPro-Regular"/>
                <a:cs typeface="Arial" panose="020B0604020202020204" pitchFamily="34" charset="0"/>
              </a:rPr>
              <a:t>tell you about the situation </a:t>
            </a:r>
            <a:r>
              <a:rPr lang="en-GB" dirty="0">
                <a:effectLst/>
                <a:latin typeface="Calibri" panose="020F0502020204030204" pitchFamily="34" charset="0"/>
                <a:ea typeface="MyriadPro-Regular"/>
                <a:cs typeface="Arial" panose="020B0604020202020204" pitchFamily="34" charset="0"/>
              </a:rPr>
              <a:t>from their point of view.</a:t>
            </a:r>
          </a:p>
          <a:p>
            <a:pPr algn="just">
              <a:lnSpc>
                <a:spcPct val="130000"/>
              </a:lnSpc>
              <a:tabLst>
                <a:tab pos="4380865" algn="l"/>
                <a:tab pos="4830445" algn="l"/>
              </a:tabLst>
            </a:pPr>
            <a:r>
              <a:rPr lang="en-GB" sz="2400" b="1" dirty="0">
                <a:effectLst/>
                <a:latin typeface="Calibri" panose="020F0502020204030204" pitchFamily="34" charset="0"/>
                <a:ea typeface="MyriadPro-Regular"/>
                <a:cs typeface="Arial" panose="020B0604020202020204" pitchFamily="34" charset="0"/>
              </a:rPr>
              <a:t>Choose one of the people for your historical experience.</a:t>
            </a:r>
          </a:p>
        </p:txBody>
      </p:sp>
    </p:spTree>
    <p:extLst>
      <p:ext uri="{BB962C8B-B14F-4D97-AF65-F5344CB8AC3E}">
        <p14:creationId xmlns:p14="http://schemas.microsoft.com/office/powerpoint/2010/main" val="3150663091"/>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AF370A2-0C57-47CB-8476-08A4328ED3A9}">
  <we:reference id="wa104381335" version="1.0.0.1" store="el-GR" storeType="OMEX"/>
  <we:alternateReferences>
    <we:reference id="WA104381335" version="1.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6776</TotalTime>
  <Words>12320</Words>
  <Application>Microsoft Office PowerPoint</Application>
  <PresentationFormat>Ευρεία οθόνη</PresentationFormat>
  <Paragraphs>312</Paragraphs>
  <Slides>38</Slides>
  <Notes>3</Notes>
  <HiddenSlides>0</HiddenSlides>
  <MMClips>7</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38</vt:i4>
      </vt:variant>
    </vt:vector>
  </HeadingPairs>
  <TitlesOfParts>
    <vt:vector size="45" baseType="lpstr">
      <vt:lpstr>Arial</vt:lpstr>
      <vt:lpstr>Calibri</vt:lpstr>
      <vt:lpstr>Calibri Light</vt:lpstr>
      <vt:lpstr>Courier New</vt:lpstr>
      <vt:lpstr>Open Sans</vt:lpstr>
      <vt:lpstr>Wingdings</vt:lpstr>
      <vt:lpstr>Θέμα του Office</vt:lpstr>
      <vt:lpstr>Let's learn from history ...  Episode 3</vt:lpstr>
      <vt:lpstr>Declaration on Copyright </vt:lpstr>
      <vt:lpstr>Partners</vt:lpstr>
      <vt:lpstr>Παρουσίαση του PowerPoint</vt:lpstr>
      <vt:lpstr>Welcome! </vt:lpstr>
      <vt:lpstr>Milestones in the history of mankind   (1)</vt:lpstr>
      <vt:lpstr>Milestones in the history of mankind   (2)</vt:lpstr>
      <vt:lpstr>How to use this booklet   (1)</vt:lpstr>
      <vt:lpstr>How to use this booklet   (2)</vt:lpstr>
      <vt:lpstr>How to use this booklet   (3)</vt:lpstr>
      <vt:lpstr>How to use this booklet   (4)</vt:lpstr>
      <vt:lpstr>Παρουσίαση του PowerPoint</vt:lpstr>
      <vt:lpstr>Step 1: Get familiar with the situation</vt:lpstr>
      <vt:lpstr>The Situation</vt:lpstr>
      <vt:lpstr>The Situation (cont.)</vt:lpstr>
      <vt:lpstr>Step 2: Choose a person in whose footsteps you want to step</vt:lpstr>
      <vt:lpstr>The involved Persons</vt:lpstr>
      <vt:lpstr>Choose one of these four persons </vt:lpstr>
      <vt:lpstr>Person 1: Lambros, Waterseller from the outskirts of Athens</vt:lpstr>
      <vt:lpstr>Person 2: Rosa Botsari, Lady in honor of Queen Amalia</vt:lpstr>
      <vt:lpstr>Person 3: Dimitrios Kallergis, a soldier</vt:lpstr>
      <vt:lpstr>Person 4: Queen Amalia</vt:lpstr>
      <vt:lpstr>Step 3: Instant History – Be the person</vt:lpstr>
      <vt:lpstr>Step 4: How are you?</vt:lpstr>
      <vt:lpstr>Step 5: What would you do now?</vt:lpstr>
      <vt:lpstr>Step 6: Stopover!</vt:lpstr>
      <vt:lpstr>Παρουσίαση του PowerPoint</vt:lpstr>
      <vt:lpstr>Παρουσίαση του PowerPoint</vt:lpstr>
      <vt:lpstr>Παρουσίαση του PowerPoint</vt:lpstr>
      <vt:lpstr>Παρουσίαση του PowerPoint</vt:lpstr>
      <vt:lpstr>Step 7: Now you have the choice</vt:lpstr>
      <vt:lpstr>How the story continues</vt:lpstr>
      <vt:lpstr>Learning from history</vt:lpstr>
      <vt:lpstr>Learning from history</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pantelis balaouras</dc:creator>
  <cp:lastModifiedBy>pantelis balaouras</cp:lastModifiedBy>
  <cp:revision>473</cp:revision>
  <dcterms:created xsi:type="dcterms:W3CDTF">2021-09-21T19:32:53Z</dcterms:created>
  <dcterms:modified xsi:type="dcterms:W3CDTF">2022-11-14T12:05:59Z</dcterms:modified>
</cp:coreProperties>
</file>